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22"/>
  </p:handoutMasterIdLst>
  <p:sldIdLst>
    <p:sldId id="258" r:id="rId4"/>
    <p:sldId id="299" r:id="rId5"/>
    <p:sldId id="257" r:id="rId6"/>
    <p:sldId id="263" r:id="rId7"/>
    <p:sldId id="301" r:id="rId9"/>
    <p:sldId id="314" r:id="rId10"/>
    <p:sldId id="315" r:id="rId11"/>
    <p:sldId id="316" r:id="rId12"/>
    <p:sldId id="317" r:id="rId13"/>
    <p:sldId id="302" r:id="rId14"/>
    <p:sldId id="294" r:id="rId15"/>
    <p:sldId id="296" r:id="rId16"/>
    <p:sldId id="304" r:id="rId17"/>
    <p:sldId id="318" r:id="rId18"/>
    <p:sldId id="309" r:id="rId19"/>
    <p:sldId id="297" r:id="rId20"/>
    <p:sldId id="32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2B80"/>
    <a:srgbClr val="472B7A"/>
    <a:srgbClr val="00B0F0"/>
    <a:srgbClr val="522C84"/>
    <a:srgbClr val="552D88"/>
    <a:srgbClr val="1D227E"/>
    <a:srgbClr val="2C798C"/>
    <a:srgbClr val="1C255E"/>
    <a:srgbClr val="19254F"/>
    <a:srgbClr val="008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00" y="53"/>
      </p:cViewPr>
      <p:guideLst>
        <p:guide orient="horz" pos="2127"/>
        <p:guide pos="3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样本分布</a:t>
            </a:r>
          </a:p>
        </c:rich>
      </c:tx>
      <c:layout>
        <c:manualLayout>
          <c:xMode val="edge"/>
          <c:yMode val="edge"/>
          <c:x val="0.4416"/>
          <c:y val="0.11960912052117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237337966056"/>
          <c:y val="0.257200267916946"/>
          <c:w val="0.818441801416544"/>
          <c:h val="0.677606608617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正常心电图</c:v>
                </c:pt>
                <c:pt idx="1">
                  <c:v>窦性心动过缓</c:v>
                </c:pt>
                <c:pt idx="2">
                  <c:v>窦性心动过速</c:v>
                </c:pt>
                <c:pt idx="3">
                  <c:v>窦性心律不齐</c:v>
                </c:pt>
                <c:pt idx="4">
                  <c:v>心房颤动</c:v>
                </c:pt>
                <c:pt idx="5">
                  <c:v>室性早搏</c:v>
                </c:pt>
                <c:pt idx="6">
                  <c:v>房性早搏</c:v>
                </c:pt>
                <c:pt idx="7">
                  <c:v>一度房室传导阻滞</c:v>
                </c:pt>
                <c:pt idx="8">
                  <c:v>完全性右束传导阻滞</c:v>
                </c:pt>
                <c:pt idx="9">
                  <c:v>T波改变</c:v>
                </c:pt>
                <c:pt idx="10">
                  <c:v>ST改变</c:v>
                </c:pt>
                <c:pt idx="11">
                  <c:v>其他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7249</c:v>
                </c:pt>
                <c:pt idx="1">
                  <c:v>4066</c:v>
                </c:pt>
                <c:pt idx="2">
                  <c:v>3164</c:v>
                </c:pt>
                <c:pt idx="3">
                  <c:v>1428</c:v>
                </c:pt>
                <c:pt idx="4">
                  <c:v>6005</c:v>
                </c:pt>
                <c:pt idx="5">
                  <c:v>1748</c:v>
                </c:pt>
                <c:pt idx="6">
                  <c:v>892</c:v>
                </c:pt>
                <c:pt idx="7">
                  <c:v>642</c:v>
                </c:pt>
                <c:pt idx="8">
                  <c:v>1287</c:v>
                </c:pt>
                <c:pt idx="9">
                  <c:v>8572</c:v>
                </c:pt>
                <c:pt idx="10">
                  <c:v>6081</c:v>
                </c:pt>
                <c:pt idx="11">
                  <c:v>1897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overlap val="-20"/>
        <c:axId val="38385813"/>
        <c:axId val="216004152"/>
      </c:barChart>
      <c:catAx>
        <c:axId val="38385813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216004152"/>
        <c:crosses val="autoZero"/>
        <c:auto val="1"/>
        <c:lblAlgn val="ctr"/>
        <c:lblOffset val="100"/>
        <c:noMultiLvlLbl val="0"/>
      </c:catAx>
      <c:valAx>
        <c:axId val="216004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  <a:alpha val="48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38581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105号-简雅黑" panose="00000500000000000000" charset="-122"/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字魂105号-简雅黑" panose="00000500000000000000" charset="-122"/>
              </a:rPr>
            </a:fld>
            <a:endParaRPr lang="zh-CN" altLang="en-US">
              <a:latin typeface="字魂105号-简雅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105号-简雅黑" panose="00000500000000000000" charset="-122"/>
              <a:ea typeface="字魂105号-简雅黑" panose="00000500000000000000" charset="-122"/>
              <a:cs typeface="字魂105号-简雅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字魂105号-简雅黑" panose="00000500000000000000" charset="-122"/>
              </a:rPr>
            </a:fld>
            <a:endParaRPr lang="zh-CN" altLang="en-US">
              <a:latin typeface="字魂105号-简雅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CBD024D8-E822-46BE-A391-2B1A94BF50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03E152DD-91EF-4102-8546-5CAA9AD9B2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2DD-91EF-4102-8546-5CAA9AD9B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2DD-91EF-4102-8546-5CAA9AD9B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2DD-91EF-4102-8546-5CAA9AD9B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152DD-91EF-4102-8546-5CAA9AD9B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604f143cb5b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604f143cb5b24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104" name="组合 103"/>
          <p:cNvGrpSpPr/>
          <p:nvPr userDrawn="1"/>
        </p:nvGrpSpPr>
        <p:grpSpPr>
          <a:xfrm>
            <a:off x="315595" y="241935"/>
            <a:ext cx="1101725" cy="935990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9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0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2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3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5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6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9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1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2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4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5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8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9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1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2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3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4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5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6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7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8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0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1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2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3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4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45" name="文本框 144"/>
          <p:cNvSpPr txBox="1"/>
          <p:nvPr userDrawn="1"/>
        </p:nvSpPr>
        <p:spPr>
          <a:xfrm>
            <a:off x="584200" y="493395"/>
            <a:ext cx="5276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105号-简雅黑" panose="00000500000000000000" charset="-122"/>
                <a:ea typeface="字魂105号-简雅黑" panose="00000500000000000000" charset="-122"/>
              </a:rPr>
              <a:t>01</a:t>
            </a:r>
            <a:endParaRPr lang="en-US" altLang="zh-CN" sz="2000" b="1" dirty="0">
              <a:solidFill>
                <a:schemeClr val="bg1"/>
              </a:solidFill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2" name="任意多边形: 形状 211"/>
          <p:cNvSpPr/>
          <p:nvPr userDrawn="1"/>
        </p:nvSpPr>
        <p:spPr>
          <a:xfrm>
            <a:off x="-3973195" y="5899150"/>
            <a:ext cx="19919315" cy="2505710"/>
          </a:xfrm>
          <a:custGeom>
            <a:avLst/>
            <a:gdLst>
              <a:gd name="connsiteX0" fmla="*/ 966642 w 1933280"/>
              <a:gd name="connsiteY0" fmla="*/ 977511 h 1026748"/>
              <a:gd name="connsiteX1" fmla="*/ 939018 w 1933280"/>
              <a:gd name="connsiteY1" fmla="*/ 998949 h 1026748"/>
              <a:gd name="connsiteX2" fmla="*/ 966633 w 1933280"/>
              <a:gd name="connsiteY2" fmla="*/ 1021075 h 1026748"/>
              <a:gd name="connsiteX3" fmla="*/ 994254 w 1933280"/>
              <a:gd name="connsiteY3" fmla="*/ 998944 h 1026748"/>
              <a:gd name="connsiteX4" fmla="*/ 996663 w 1933280"/>
              <a:gd name="connsiteY4" fmla="*/ 954213 h 1026748"/>
              <a:gd name="connsiteX5" fmla="*/ 967854 w 1933280"/>
              <a:gd name="connsiteY5" fmla="*/ 976570 h 1026748"/>
              <a:gd name="connsiteX6" fmla="*/ 995446 w 1933280"/>
              <a:gd name="connsiteY6" fmla="*/ 997988 h 1026748"/>
              <a:gd name="connsiteX7" fmla="*/ 1024233 w 1933280"/>
              <a:gd name="connsiteY7" fmla="*/ 974923 h 1026748"/>
              <a:gd name="connsiteX8" fmla="*/ 936619 w 1933280"/>
              <a:gd name="connsiteY8" fmla="*/ 954205 h 1026748"/>
              <a:gd name="connsiteX9" fmla="*/ 909039 w 1933280"/>
              <a:gd name="connsiteY9" fmla="*/ 974928 h 1026748"/>
              <a:gd name="connsiteX10" fmla="*/ 937835 w 1933280"/>
              <a:gd name="connsiteY10" fmla="*/ 998000 h 1026748"/>
              <a:gd name="connsiteX11" fmla="*/ 965437 w 1933280"/>
              <a:gd name="connsiteY11" fmla="*/ 976575 h 1026748"/>
              <a:gd name="connsiteX12" fmla="*/ 966632 w 1933280"/>
              <a:gd name="connsiteY12" fmla="*/ 931654 h 1026748"/>
              <a:gd name="connsiteX13" fmla="*/ 937851 w 1933280"/>
              <a:gd name="connsiteY13" fmla="*/ 953280 h 1026748"/>
              <a:gd name="connsiteX14" fmla="*/ 966649 w 1933280"/>
              <a:gd name="connsiteY14" fmla="*/ 975635 h 1026748"/>
              <a:gd name="connsiteX15" fmla="*/ 995435 w 1933280"/>
              <a:gd name="connsiteY15" fmla="*/ 953291 h 1026748"/>
              <a:gd name="connsiteX16" fmla="*/ 1026685 w 1933280"/>
              <a:gd name="connsiteY16" fmla="*/ 930915 h 1026748"/>
              <a:gd name="connsiteX17" fmla="*/ 997869 w 1933280"/>
              <a:gd name="connsiteY17" fmla="*/ 953278 h 1026748"/>
              <a:gd name="connsiteX18" fmla="*/ 1025419 w 1933280"/>
              <a:gd name="connsiteY18" fmla="*/ 973972 h 1026748"/>
              <a:gd name="connsiteX19" fmla="*/ 1054210 w 1933280"/>
              <a:gd name="connsiteY19" fmla="*/ 950903 h 1026748"/>
              <a:gd name="connsiteX20" fmla="*/ 906593 w 1933280"/>
              <a:gd name="connsiteY20" fmla="*/ 930898 h 1026748"/>
              <a:gd name="connsiteX21" fmla="*/ 879061 w 1933280"/>
              <a:gd name="connsiteY21" fmla="*/ 950908 h 1026748"/>
              <a:gd name="connsiteX22" fmla="*/ 907849 w 1933280"/>
              <a:gd name="connsiteY22" fmla="*/ 973975 h 1026748"/>
              <a:gd name="connsiteX23" fmla="*/ 935413 w 1933280"/>
              <a:gd name="connsiteY23" fmla="*/ 953270 h 1026748"/>
              <a:gd name="connsiteX24" fmla="*/ 996647 w 1933280"/>
              <a:gd name="connsiteY24" fmla="*/ 909101 h 1026748"/>
              <a:gd name="connsiteX25" fmla="*/ 967857 w 1933280"/>
              <a:gd name="connsiteY25" fmla="*/ 930734 h 1026748"/>
              <a:gd name="connsiteX26" fmla="*/ 996641 w 1933280"/>
              <a:gd name="connsiteY26" fmla="*/ 952355 h 1026748"/>
              <a:gd name="connsiteX27" fmla="*/ 1025433 w 1933280"/>
              <a:gd name="connsiteY27" fmla="*/ 930006 h 1026748"/>
              <a:gd name="connsiteX28" fmla="*/ 936597 w 1933280"/>
              <a:gd name="connsiteY28" fmla="*/ 909093 h 1026748"/>
              <a:gd name="connsiteX29" fmla="*/ 907845 w 1933280"/>
              <a:gd name="connsiteY29" fmla="*/ 929988 h 1026748"/>
              <a:gd name="connsiteX30" fmla="*/ 936646 w 1933280"/>
              <a:gd name="connsiteY30" fmla="*/ 952344 h 1026748"/>
              <a:gd name="connsiteX31" fmla="*/ 965412 w 1933280"/>
              <a:gd name="connsiteY31" fmla="*/ 930737 h 1026748"/>
              <a:gd name="connsiteX32" fmla="*/ 1056697 w 1933280"/>
              <a:gd name="connsiteY32" fmla="*/ 907624 h 1026748"/>
              <a:gd name="connsiteX33" fmla="*/ 1027913 w 1933280"/>
              <a:gd name="connsiteY33" fmla="*/ 929962 h 1026748"/>
              <a:gd name="connsiteX34" fmla="*/ 1055419 w 1933280"/>
              <a:gd name="connsiteY34" fmla="*/ 949934 h 1026748"/>
              <a:gd name="connsiteX35" fmla="*/ 1084180 w 1933280"/>
              <a:gd name="connsiteY35" fmla="*/ 926889 h 1026748"/>
              <a:gd name="connsiteX36" fmla="*/ 876578 w 1933280"/>
              <a:gd name="connsiteY36" fmla="*/ 907599 h 1026748"/>
              <a:gd name="connsiteX37" fmla="*/ 849084 w 1933280"/>
              <a:gd name="connsiteY37" fmla="*/ 926889 h 1026748"/>
              <a:gd name="connsiteX38" fmla="*/ 877864 w 1933280"/>
              <a:gd name="connsiteY38" fmla="*/ 949949 h 1026748"/>
              <a:gd name="connsiteX39" fmla="*/ 905391 w 1933280"/>
              <a:gd name="connsiteY39" fmla="*/ 929965 h 1026748"/>
              <a:gd name="connsiteX40" fmla="*/ 966605 w 1933280"/>
              <a:gd name="connsiteY40" fmla="*/ 887285 h 1026748"/>
              <a:gd name="connsiteX41" fmla="*/ 937843 w 1933280"/>
              <a:gd name="connsiteY41" fmla="*/ 908188 h 1026748"/>
              <a:gd name="connsiteX42" fmla="*/ 966637 w 1933280"/>
              <a:gd name="connsiteY42" fmla="*/ 929817 h 1026748"/>
              <a:gd name="connsiteX43" fmla="*/ 995411 w 1933280"/>
              <a:gd name="connsiteY43" fmla="*/ 908204 h 1026748"/>
              <a:gd name="connsiteX44" fmla="*/ 1026648 w 1933280"/>
              <a:gd name="connsiteY44" fmla="*/ 886559 h 1026748"/>
              <a:gd name="connsiteX45" fmla="*/ 997893 w 1933280"/>
              <a:gd name="connsiteY45" fmla="*/ 908165 h 1026748"/>
              <a:gd name="connsiteX46" fmla="*/ 1026661 w 1933280"/>
              <a:gd name="connsiteY46" fmla="*/ 929053 h 1026748"/>
              <a:gd name="connsiteX47" fmla="*/ 1055421 w 1933280"/>
              <a:gd name="connsiteY47" fmla="*/ 906729 h 1026748"/>
              <a:gd name="connsiteX48" fmla="*/ 906584 w 1933280"/>
              <a:gd name="connsiteY48" fmla="*/ 886547 h 1026748"/>
              <a:gd name="connsiteX49" fmla="*/ 877852 w 1933280"/>
              <a:gd name="connsiteY49" fmla="*/ 906706 h 1026748"/>
              <a:gd name="connsiteX50" fmla="*/ 906643 w 1933280"/>
              <a:gd name="connsiteY50" fmla="*/ 929055 h 1026748"/>
              <a:gd name="connsiteX51" fmla="*/ 935389 w 1933280"/>
              <a:gd name="connsiteY51" fmla="*/ 908185 h 1026748"/>
              <a:gd name="connsiteX52" fmla="*/ 1086720 w 1933280"/>
              <a:gd name="connsiteY52" fmla="*/ 884325 h 1026748"/>
              <a:gd name="connsiteX53" fmla="*/ 1057958 w 1933280"/>
              <a:gd name="connsiteY53" fmla="*/ 906646 h 1026748"/>
              <a:gd name="connsiteX54" fmla="*/ 1085419 w 1933280"/>
              <a:gd name="connsiteY54" fmla="*/ 925897 h 1026748"/>
              <a:gd name="connsiteX55" fmla="*/ 1102244 w 1933280"/>
              <a:gd name="connsiteY55" fmla="*/ 912415 h 1026748"/>
              <a:gd name="connsiteX56" fmla="*/ 1114154 w 1933280"/>
              <a:gd name="connsiteY56" fmla="*/ 902873 h 1026748"/>
              <a:gd name="connsiteX57" fmla="*/ 846573 w 1933280"/>
              <a:gd name="connsiteY57" fmla="*/ 884308 h 1026748"/>
              <a:gd name="connsiteX58" fmla="*/ 819110 w 1933280"/>
              <a:gd name="connsiteY58" fmla="*/ 902873 h 1026748"/>
              <a:gd name="connsiteX59" fmla="*/ 847885 w 1933280"/>
              <a:gd name="connsiteY59" fmla="*/ 925929 h 1026748"/>
              <a:gd name="connsiteX60" fmla="*/ 875367 w 1933280"/>
              <a:gd name="connsiteY60" fmla="*/ 906660 h 1026748"/>
              <a:gd name="connsiteX61" fmla="*/ 936615 w 1933280"/>
              <a:gd name="connsiteY61" fmla="*/ 865515 h 1026748"/>
              <a:gd name="connsiteX62" fmla="*/ 913711 w 1933280"/>
              <a:gd name="connsiteY62" fmla="*/ 881547 h 1026748"/>
              <a:gd name="connsiteX63" fmla="*/ 907851 w 1933280"/>
              <a:gd name="connsiteY63" fmla="*/ 885659 h 1026748"/>
              <a:gd name="connsiteX64" fmla="*/ 936636 w 1933280"/>
              <a:gd name="connsiteY64" fmla="*/ 907281 h 1026748"/>
              <a:gd name="connsiteX65" fmla="*/ 965392 w 1933280"/>
              <a:gd name="connsiteY65" fmla="*/ 886404 h 1026748"/>
              <a:gd name="connsiteX66" fmla="*/ 959274 w 1933280"/>
              <a:gd name="connsiteY66" fmla="*/ 881961 h 1026748"/>
              <a:gd name="connsiteX67" fmla="*/ 996593 w 1933280"/>
              <a:gd name="connsiteY67" fmla="*/ 865490 h 1026748"/>
              <a:gd name="connsiteX68" fmla="*/ 967869 w 1933280"/>
              <a:gd name="connsiteY68" fmla="*/ 886366 h 1026748"/>
              <a:gd name="connsiteX69" fmla="*/ 996657 w 1933280"/>
              <a:gd name="connsiteY69" fmla="*/ 907268 h 1026748"/>
              <a:gd name="connsiteX70" fmla="*/ 1025395 w 1933280"/>
              <a:gd name="connsiteY70" fmla="*/ 885681 h 1026748"/>
              <a:gd name="connsiteX71" fmla="*/ 876611 w 1933280"/>
              <a:gd name="connsiteY71" fmla="*/ 864035 h 1026748"/>
              <a:gd name="connsiteX72" fmla="*/ 852472 w 1933280"/>
              <a:gd name="connsiteY72" fmla="*/ 880321 h 1026748"/>
              <a:gd name="connsiteX73" fmla="*/ 847869 w 1933280"/>
              <a:gd name="connsiteY73" fmla="*/ 883432 h 1026748"/>
              <a:gd name="connsiteX74" fmla="*/ 876641 w 1933280"/>
              <a:gd name="connsiteY74" fmla="*/ 905766 h 1026748"/>
              <a:gd name="connsiteX75" fmla="*/ 905362 w 1933280"/>
              <a:gd name="connsiteY75" fmla="*/ 885629 h 1026748"/>
              <a:gd name="connsiteX76" fmla="*/ 900636 w 1933280"/>
              <a:gd name="connsiteY76" fmla="*/ 882079 h 1026748"/>
              <a:gd name="connsiteX77" fmla="*/ 1056665 w 1933280"/>
              <a:gd name="connsiteY77" fmla="*/ 864005 h 1026748"/>
              <a:gd name="connsiteX78" fmla="*/ 1027930 w 1933280"/>
              <a:gd name="connsiteY78" fmla="*/ 885596 h 1026748"/>
              <a:gd name="connsiteX79" fmla="*/ 1056681 w 1933280"/>
              <a:gd name="connsiteY79" fmla="*/ 905751 h 1026748"/>
              <a:gd name="connsiteX80" fmla="*/ 1085419 w 1933280"/>
              <a:gd name="connsiteY80" fmla="*/ 883445 h 1026748"/>
              <a:gd name="connsiteX81" fmla="*/ 816605 w 1933280"/>
              <a:gd name="connsiteY81" fmla="*/ 861064 h 1026748"/>
              <a:gd name="connsiteX82" fmla="*/ 789169 w 1933280"/>
              <a:gd name="connsiteY82" fmla="*/ 878882 h 1026748"/>
              <a:gd name="connsiteX83" fmla="*/ 817901 w 1933280"/>
              <a:gd name="connsiteY83" fmla="*/ 901904 h 1026748"/>
              <a:gd name="connsiteX84" fmla="*/ 845338 w 1933280"/>
              <a:gd name="connsiteY84" fmla="*/ 883350 h 1026748"/>
              <a:gd name="connsiteX85" fmla="*/ 841228 w 1933280"/>
              <a:gd name="connsiteY85" fmla="*/ 880159 h 1026748"/>
              <a:gd name="connsiteX86" fmla="*/ 1116740 w 1933280"/>
              <a:gd name="connsiteY86" fmla="*/ 861027 h 1026748"/>
              <a:gd name="connsiteX87" fmla="*/ 1087912 w 1933280"/>
              <a:gd name="connsiteY87" fmla="*/ 883399 h 1026748"/>
              <a:gd name="connsiteX88" fmla="*/ 1115327 w 1933280"/>
              <a:gd name="connsiteY88" fmla="*/ 901934 h 1026748"/>
              <a:gd name="connsiteX89" fmla="*/ 1144130 w 1933280"/>
              <a:gd name="connsiteY89" fmla="*/ 878858 h 1026748"/>
              <a:gd name="connsiteX90" fmla="*/ 966684 w 1933280"/>
              <a:gd name="connsiteY90" fmla="*/ 844556 h 1026748"/>
              <a:gd name="connsiteX91" fmla="*/ 962717 w 1933280"/>
              <a:gd name="connsiteY91" fmla="*/ 847315 h 1026748"/>
              <a:gd name="connsiteX92" fmla="*/ 937904 w 1933280"/>
              <a:gd name="connsiteY92" fmla="*/ 864614 h 1026748"/>
              <a:gd name="connsiteX93" fmla="*/ 960175 w 1933280"/>
              <a:gd name="connsiteY93" fmla="*/ 880779 h 1026748"/>
              <a:gd name="connsiteX94" fmla="*/ 966657 w 1933280"/>
              <a:gd name="connsiteY94" fmla="*/ 885485 h 1026748"/>
              <a:gd name="connsiteX95" fmla="*/ 995374 w 1933280"/>
              <a:gd name="connsiteY95" fmla="*/ 864637 h 1026748"/>
              <a:gd name="connsiteX96" fmla="*/ 906753 w 1933280"/>
              <a:gd name="connsiteY96" fmla="*/ 843879 h 1026748"/>
              <a:gd name="connsiteX97" fmla="*/ 877905 w 1933280"/>
              <a:gd name="connsiteY97" fmla="*/ 863167 h 1026748"/>
              <a:gd name="connsiteX98" fmla="*/ 901552 w 1933280"/>
              <a:gd name="connsiteY98" fmla="*/ 880927 h 1026748"/>
              <a:gd name="connsiteX99" fmla="*/ 906629 w 1933280"/>
              <a:gd name="connsiteY99" fmla="*/ 884741 h 1026748"/>
              <a:gd name="connsiteX100" fmla="*/ 912869 w 1933280"/>
              <a:gd name="connsiteY100" fmla="*/ 880365 h 1026748"/>
              <a:gd name="connsiteX101" fmla="*/ 935362 w 1933280"/>
              <a:gd name="connsiteY101" fmla="*/ 864606 h 1026748"/>
              <a:gd name="connsiteX102" fmla="*/ 1026599 w 1933280"/>
              <a:gd name="connsiteY102" fmla="*/ 843683 h 1026748"/>
              <a:gd name="connsiteX103" fmla="*/ 997898 w 1933280"/>
              <a:gd name="connsiteY103" fmla="*/ 864542 h 1026748"/>
              <a:gd name="connsiteX104" fmla="*/ 1026678 w 1933280"/>
              <a:gd name="connsiteY104" fmla="*/ 884718 h 1026748"/>
              <a:gd name="connsiteX105" fmla="*/ 1055392 w 1933280"/>
              <a:gd name="connsiteY105" fmla="*/ 863144 h 1026748"/>
              <a:gd name="connsiteX106" fmla="*/ 846788 w 1933280"/>
              <a:gd name="connsiteY106" fmla="*/ 841697 h 1026748"/>
              <a:gd name="connsiteX107" fmla="*/ 817930 w 1933280"/>
              <a:gd name="connsiteY107" fmla="*/ 860210 h 1026748"/>
              <a:gd name="connsiteX108" fmla="*/ 842130 w 1933280"/>
              <a:gd name="connsiteY108" fmla="*/ 878977 h 1026748"/>
              <a:gd name="connsiteX109" fmla="*/ 846634 w 1933280"/>
              <a:gd name="connsiteY109" fmla="*/ 882473 h 1026748"/>
              <a:gd name="connsiteX110" fmla="*/ 851630 w 1933280"/>
              <a:gd name="connsiteY110" fmla="*/ 879095 h 1026748"/>
              <a:gd name="connsiteX111" fmla="*/ 875358 w 1933280"/>
              <a:gd name="connsiteY111" fmla="*/ 863096 h 1026748"/>
              <a:gd name="connsiteX112" fmla="*/ 1086677 w 1933280"/>
              <a:gd name="connsiteY112" fmla="*/ 841456 h 1026748"/>
              <a:gd name="connsiteX113" fmla="*/ 1057878 w 1933280"/>
              <a:gd name="connsiteY113" fmla="*/ 863093 h 1026748"/>
              <a:gd name="connsiteX114" fmla="*/ 1086611 w 1933280"/>
              <a:gd name="connsiteY114" fmla="*/ 882519 h 1026748"/>
              <a:gd name="connsiteX115" fmla="*/ 1115413 w 1933280"/>
              <a:gd name="connsiteY115" fmla="*/ 860163 h 1026748"/>
              <a:gd name="connsiteX116" fmla="*/ 786745 w 1933280"/>
              <a:gd name="connsiteY116" fmla="*/ 837940 h 1026748"/>
              <a:gd name="connsiteX117" fmla="*/ 759241 w 1933280"/>
              <a:gd name="connsiteY117" fmla="*/ 854903 h 1026748"/>
              <a:gd name="connsiteX118" fmla="*/ 787930 w 1933280"/>
              <a:gd name="connsiteY118" fmla="*/ 877890 h 1026748"/>
              <a:gd name="connsiteX119" fmla="*/ 815349 w 1933280"/>
              <a:gd name="connsiteY119" fmla="*/ 860091 h 1026748"/>
              <a:gd name="connsiteX120" fmla="*/ 1146760 w 1933280"/>
              <a:gd name="connsiteY120" fmla="*/ 837730 h 1026748"/>
              <a:gd name="connsiteX121" fmla="*/ 1117949 w 1933280"/>
              <a:gd name="connsiteY121" fmla="*/ 860089 h 1026748"/>
              <a:gd name="connsiteX122" fmla="*/ 1145318 w 1933280"/>
              <a:gd name="connsiteY122" fmla="*/ 877906 h 1026748"/>
              <a:gd name="connsiteX123" fmla="*/ 1174102 w 1933280"/>
              <a:gd name="connsiteY123" fmla="*/ 854844 h 1026748"/>
              <a:gd name="connsiteX124" fmla="*/ 936897 w 1933280"/>
              <a:gd name="connsiteY124" fmla="*/ 823763 h 1026748"/>
              <a:gd name="connsiteX125" fmla="*/ 914125 w 1933280"/>
              <a:gd name="connsiteY125" fmla="*/ 838968 h 1026748"/>
              <a:gd name="connsiteX126" fmla="*/ 908071 w 1933280"/>
              <a:gd name="connsiteY126" fmla="*/ 842999 h 1026748"/>
              <a:gd name="connsiteX127" fmla="*/ 936650 w 1933280"/>
              <a:gd name="connsiteY127" fmla="*/ 863705 h 1026748"/>
              <a:gd name="connsiteX128" fmla="*/ 961875 w 1933280"/>
              <a:gd name="connsiteY128" fmla="*/ 846119 h 1026748"/>
              <a:gd name="connsiteX129" fmla="*/ 965405 w 1933280"/>
              <a:gd name="connsiteY129" fmla="*/ 843663 h 1026748"/>
              <a:gd name="connsiteX130" fmla="*/ 996775 w 1933280"/>
              <a:gd name="connsiteY130" fmla="*/ 823574 h 1026748"/>
              <a:gd name="connsiteX131" fmla="*/ 968016 w 1933280"/>
              <a:gd name="connsiteY131" fmla="*/ 843628 h 1026748"/>
              <a:gd name="connsiteX132" fmla="*/ 996679 w 1933280"/>
              <a:gd name="connsiteY132" fmla="*/ 863689 h 1026748"/>
              <a:gd name="connsiteX133" fmla="*/ 1025373 w 1933280"/>
              <a:gd name="connsiteY133" fmla="*/ 842857 h 1026748"/>
              <a:gd name="connsiteX134" fmla="*/ 877039 w 1933280"/>
              <a:gd name="connsiteY134" fmla="*/ 822419 h 1026748"/>
              <a:gd name="connsiteX135" fmla="*/ 865813 w 1933280"/>
              <a:gd name="connsiteY135" fmla="*/ 829572 h 1026748"/>
              <a:gd name="connsiteX136" fmla="*/ 848114 w 1933280"/>
              <a:gd name="connsiteY136" fmla="*/ 840851 h 1026748"/>
              <a:gd name="connsiteX137" fmla="*/ 876651 w 1933280"/>
              <a:gd name="connsiteY137" fmla="*/ 862226 h 1026748"/>
              <a:gd name="connsiteX138" fmla="*/ 905474 w 1933280"/>
              <a:gd name="connsiteY138" fmla="*/ 842954 h 1026748"/>
              <a:gd name="connsiteX139" fmla="*/ 1056623 w 1933280"/>
              <a:gd name="connsiteY139" fmla="*/ 821903 h 1026748"/>
              <a:gd name="connsiteX140" fmla="*/ 1027833 w 1933280"/>
              <a:gd name="connsiteY140" fmla="*/ 842787 h 1026748"/>
              <a:gd name="connsiteX141" fmla="*/ 1056605 w 1933280"/>
              <a:gd name="connsiteY141" fmla="*/ 862232 h 1026748"/>
              <a:gd name="connsiteX142" fmla="*/ 1085379 w 1933280"/>
              <a:gd name="connsiteY142" fmla="*/ 840612 h 1026748"/>
              <a:gd name="connsiteX143" fmla="*/ 817028 w 1933280"/>
              <a:gd name="connsiteY143" fmla="*/ 819457 h 1026748"/>
              <a:gd name="connsiteX144" fmla="*/ 788100 w 1933280"/>
              <a:gd name="connsiteY144" fmla="*/ 837110 h 1026748"/>
              <a:gd name="connsiteX145" fmla="*/ 816673 w 1933280"/>
              <a:gd name="connsiteY145" fmla="*/ 859236 h 1026748"/>
              <a:gd name="connsiteX146" fmla="*/ 845513 w 1933280"/>
              <a:gd name="connsiteY146" fmla="*/ 840743 h 1026748"/>
              <a:gd name="connsiteX147" fmla="*/ 1116693 w 1933280"/>
              <a:gd name="connsiteY147" fmla="*/ 818911 h 1026748"/>
              <a:gd name="connsiteX148" fmla="*/ 1087907 w 1933280"/>
              <a:gd name="connsiteY148" fmla="*/ 840532 h 1026748"/>
              <a:gd name="connsiteX149" fmla="*/ 1116622 w 1933280"/>
              <a:gd name="connsiteY149" fmla="*/ 859225 h 1026748"/>
              <a:gd name="connsiteX150" fmla="*/ 1145406 w 1933280"/>
              <a:gd name="connsiteY150" fmla="*/ 836883 h 1026748"/>
              <a:gd name="connsiteX151" fmla="*/ 757021 w 1933280"/>
              <a:gd name="connsiteY151" fmla="*/ 814959 h 1026748"/>
              <a:gd name="connsiteX152" fmla="*/ 729480 w 1933280"/>
              <a:gd name="connsiteY152" fmla="*/ 831057 h 1026748"/>
              <a:gd name="connsiteX153" fmla="*/ 758016 w 1933280"/>
              <a:gd name="connsiteY153" fmla="*/ 853921 h 1026748"/>
              <a:gd name="connsiteX154" fmla="*/ 785521 w 1933280"/>
              <a:gd name="connsiteY154" fmla="*/ 836993 h 1026748"/>
              <a:gd name="connsiteX155" fmla="*/ 1176782 w 1933280"/>
              <a:gd name="connsiteY155" fmla="*/ 814432 h 1026748"/>
              <a:gd name="connsiteX156" fmla="*/ 1148006 w 1933280"/>
              <a:gd name="connsiteY156" fmla="*/ 836764 h 1026748"/>
              <a:gd name="connsiteX157" fmla="*/ 1175325 w 1933280"/>
              <a:gd name="connsiteY157" fmla="*/ 853864 h 1026748"/>
              <a:gd name="connsiteX158" fmla="*/ 1192803 w 1933280"/>
              <a:gd name="connsiteY158" fmla="*/ 839861 h 1026748"/>
              <a:gd name="connsiteX159" fmla="*/ 1204074 w 1933280"/>
              <a:gd name="connsiteY159" fmla="*/ 830832 h 1026748"/>
              <a:gd name="connsiteX160" fmla="*/ 967033 w 1933280"/>
              <a:gd name="connsiteY160" fmla="*/ 803564 h 1026748"/>
              <a:gd name="connsiteX161" fmla="*/ 938257 w 1933280"/>
              <a:gd name="connsiteY161" fmla="*/ 822852 h 1026748"/>
              <a:gd name="connsiteX162" fmla="*/ 966739 w 1933280"/>
              <a:gd name="connsiteY162" fmla="*/ 842734 h 1026748"/>
              <a:gd name="connsiteX163" fmla="*/ 995473 w 1933280"/>
              <a:gd name="connsiteY163" fmla="*/ 822698 h 1026748"/>
              <a:gd name="connsiteX164" fmla="*/ 907257 w 1933280"/>
              <a:gd name="connsiteY164" fmla="*/ 803117 h 1026748"/>
              <a:gd name="connsiteX165" fmla="*/ 878386 w 1933280"/>
              <a:gd name="connsiteY165" fmla="*/ 821559 h 1026748"/>
              <a:gd name="connsiteX166" fmla="*/ 906793 w 1933280"/>
              <a:gd name="connsiteY166" fmla="*/ 842074 h 1026748"/>
              <a:gd name="connsiteX167" fmla="*/ 913298 w 1933280"/>
              <a:gd name="connsiteY167" fmla="*/ 837742 h 1026748"/>
              <a:gd name="connsiteX168" fmla="*/ 935594 w 1933280"/>
              <a:gd name="connsiteY168" fmla="*/ 822854 h 1026748"/>
              <a:gd name="connsiteX169" fmla="*/ 1026801 w 1933280"/>
              <a:gd name="connsiteY169" fmla="*/ 802548 h 1026748"/>
              <a:gd name="connsiteX170" fmla="*/ 998034 w 1933280"/>
              <a:gd name="connsiteY170" fmla="*/ 822694 h 1026748"/>
              <a:gd name="connsiteX171" fmla="*/ 1026609 w 1933280"/>
              <a:gd name="connsiteY171" fmla="*/ 841960 h 1026748"/>
              <a:gd name="connsiteX172" fmla="*/ 1055375 w 1933280"/>
              <a:gd name="connsiteY172" fmla="*/ 821093 h 1026748"/>
              <a:gd name="connsiteX173" fmla="*/ 847371 w 1933280"/>
              <a:gd name="connsiteY173" fmla="*/ 801011 h 1026748"/>
              <a:gd name="connsiteX174" fmla="*/ 831936 w 1933280"/>
              <a:gd name="connsiteY174" fmla="*/ 810395 h 1026748"/>
              <a:gd name="connsiteX175" fmla="*/ 818383 w 1933280"/>
              <a:gd name="connsiteY175" fmla="*/ 818632 h 1026748"/>
              <a:gd name="connsiteX176" fmla="*/ 846838 w 1933280"/>
              <a:gd name="connsiteY176" fmla="*/ 839896 h 1026748"/>
              <a:gd name="connsiteX177" fmla="*/ 864986 w 1933280"/>
              <a:gd name="connsiteY177" fmla="*/ 828331 h 1026748"/>
              <a:gd name="connsiteX178" fmla="*/ 875738 w 1933280"/>
              <a:gd name="connsiteY178" fmla="*/ 821480 h 1026748"/>
              <a:gd name="connsiteX179" fmla="*/ 1086635 w 1933280"/>
              <a:gd name="connsiteY179" fmla="*/ 800093 h 1026748"/>
              <a:gd name="connsiteX180" fmla="*/ 1085329 w 1933280"/>
              <a:gd name="connsiteY180" fmla="*/ 801043 h 1026748"/>
              <a:gd name="connsiteX181" fmla="*/ 1057876 w 1933280"/>
              <a:gd name="connsiteY181" fmla="*/ 820994 h 1026748"/>
              <a:gd name="connsiteX182" fmla="*/ 1086610 w 1933280"/>
              <a:gd name="connsiteY182" fmla="*/ 839687 h 1026748"/>
              <a:gd name="connsiteX183" fmla="*/ 1115372 w 1933280"/>
              <a:gd name="connsiteY183" fmla="*/ 818084 h 1026748"/>
              <a:gd name="connsiteX184" fmla="*/ 1110666 w 1933280"/>
              <a:gd name="connsiteY184" fmla="*/ 815138 h 1026748"/>
              <a:gd name="connsiteX185" fmla="*/ 787397 w 1933280"/>
              <a:gd name="connsiteY185" fmla="*/ 797308 h 1026748"/>
              <a:gd name="connsiteX186" fmla="*/ 758406 w 1933280"/>
              <a:gd name="connsiteY186" fmla="*/ 814153 h 1026748"/>
              <a:gd name="connsiteX187" fmla="*/ 786876 w 1933280"/>
              <a:gd name="connsiteY187" fmla="*/ 836162 h 1026748"/>
              <a:gd name="connsiteX188" fmla="*/ 815780 w 1933280"/>
              <a:gd name="connsiteY188" fmla="*/ 818524 h 1026748"/>
              <a:gd name="connsiteX189" fmla="*/ 1146713 w 1933280"/>
              <a:gd name="connsiteY189" fmla="*/ 796362 h 1026748"/>
              <a:gd name="connsiteX190" fmla="*/ 1117961 w 1933280"/>
              <a:gd name="connsiteY190" fmla="*/ 817958 h 1026748"/>
              <a:gd name="connsiteX191" fmla="*/ 1146651 w 1933280"/>
              <a:gd name="connsiteY191" fmla="*/ 835916 h 1026748"/>
              <a:gd name="connsiteX192" fmla="*/ 1175400 w 1933280"/>
              <a:gd name="connsiteY192" fmla="*/ 813601 h 1026748"/>
              <a:gd name="connsiteX193" fmla="*/ 727206 w 1933280"/>
              <a:gd name="connsiteY193" fmla="*/ 791882 h 1026748"/>
              <a:gd name="connsiteX194" fmla="*/ 699699 w 1933280"/>
              <a:gd name="connsiteY194" fmla="*/ 807195 h 1026748"/>
              <a:gd name="connsiteX195" fmla="*/ 728245 w 1933280"/>
              <a:gd name="connsiteY195" fmla="*/ 830067 h 1026748"/>
              <a:gd name="connsiteX196" fmla="*/ 755743 w 1933280"/>
              <a:gd name="connsiteY196" fmla="*/ 813970 h 1026748"/>
              <a:gd name="connsiteX197" fmla="*/ 1206804 w 1933280"/>
              <a:gd name="connsiteY197" fmla="*/ 791134 h 1026748"/>
              <a:gd name="connsiteX198" fmla="*/ 1178034 w 1933280"/>
              <a:gd name="connsiteY198" fmla="*/ 813460 h 1026748"/>
              <a:gd name="connsiteX199" fmla="*/ 1205304 w 1933280"/>
              <a:gd name="connsiteY199" fmla="*/ 829847 h 1026748"/>
              <a:gd name="connsiteX200" fmla="*/ 1234045 w 1933280"/>
              <a:gd name="connsiteY200" fmla="*/ 806822 h 1026748"/>
              <a:gd name="connsiteX201" fmla="*/ 937411 w 1933280"/>
              <a:gd name="connsiteY201" fmla="*/ 783687 h 1026748"/>
              <a:gd name="connsiteX202" fmla="*/ 908646 w 1933280"/>
              <a:gd name="connsiteY202" fmla="*/ 802225 h 1026748"/>
              <a:gd name="connsiteX203" fmla="*/ 936956 w 1933280"/>
              <a:gd name="connsiteY203" fmla="*/ 821944 h 1026748"/>
              <a:gd name="connsiteX204" fmla="*/ 965706 w 1933280"/>
              <a:gd name="connsiteY204" fmla="*/ 802673 h 1026748"/>
              <a:gd name="connsiteX205" fmla="*/ 997043 w 1933280"/>
              <a:gd name="connsiteY205" fmla="*/ 783289 h 1026748"/>
              <a:gd name="connsiteX206" fmla="*/ 968317 w 1933280"/>
              <a:gd name="connsiteY206" fmla="*/ 802699 h 1026748"/>
              <a:gd name="connsiteX207" fmla="*/ 996734 w 1933280"/>
              <a:gd name="connsiteY207" fmla="*/ 821818 h 1026748"/>
              <a:gd name="connsiteX208" fmla="*/ 1025476 w 1933280"/>
              <a:gd name="connsiteY208" fmla="*/ 801690 h 1026748"/>
              <a:gd name="connsiteX209" fmla="*/ 877615 w 1933280"/>
              <a:gd name="connsiteY209" fmla="*/ 782509 h 1026748"/>
              <a:gd name="connsiteX210" fmla="*/ 848738 w 1933280"/>
              <a:gd name="connsiteY210" fmla="*/ 800176 h 1026748"/>
              <a:gd name="connsiteX211" fmla="*/ 877086 w 1933280"/>
              <a:gd name="connsiteY211" fmla="*/ 820621 h 1026748"/>
              <a:gd name="connsiteX212" fmla="*/ 905931 w 1933280"/>
              <a:gd name="connsiteY212" fmla="*/ 802194 h 1026748"/>
              <a:gd name="connsiteX213" fmla="*/ 1056778 w 1933280"/>
              <a:gd name="connsiteY213" fmla="*/ 781441 h 1026748"/>
              <a:gd name="connsiteX214" fmla="*/ 1028077 w 1933280"/>
              <a:gd name="connsiteY214" fmla="*/ 801652 h 1026748"/>
              <a:gd name="connsiteX215" fmla="*/ 1056629 w 1933280"/>
              <a:gd name="connsiteY215" fmla="*/ 820183 h 1026748"/>
              <a:gd name="connsiteX216" fmla="*/ 1084472 w 1933280"/>
              <a:gd name="connsiteY216" fmla="*/ 799950 h 1026748"/>
              <a:gd name="connsiteX217" fmla="*/ 1085366 w 1933280"/>
              <a:gd name="connsiteY217" fmla="*/ 799300 h 1026748"/>
              <a:gd name="connsiteX218" fmla="*/ 817786 w 1933280"/>
              <a:gd name="connsiteY218" fmla="*/ 779675 h 1026748"/>
              <a:gd name="connsiteX219" fmla="*/ 795045 w 1933280"/>
              <a:gd name="connsiteY219" fmla="*/ 792873 h 1026748"/>
              <a:gd name="connsiteX220" fmla="*/ 788781 w 1933280"/>
              <a:gd name="connsiteY220" fmla="*/ 796505 h 1026748"/>
              <a:gd name="connsiteX221" fmla="*/ 817134 w 1933280"/>
              <a:gd name="connsiteY221" fmla="*/ 817699 h 1026748"/>
              <a:gd name="connsiteX222" fmla="*/ 831168 w 1933280"/>
              <a:gd name="connsiteY222" fmla="*/ 809169 h 1026748"/>
              <a:gd name="connsiteX223" fmla="*/ 846093 w 1933280"/>
              <a:gd name="connsiteY223" fmla="*/ 800094 h 1026748"/>
              <a:gd name="connsiteX224" fmla="*/ 844759 w 1933280"/>
              <a:gd name="connsiteY224" fmla="*/ 799137 h 1026748"/>
              <a:gd name="connsiteX225" fmla="*/ 1116637 w 1933280"/>
              <a:gd name="connsiteY225" fmla="*/ 778289 h 1026748"/>
              <a:gd name="connsiteX226" fmla="*/ 1087926 w 1933280"/>
              <a:gd name="connsiteY226" fmla="*/ 799155 h 1026748"/>
              <a:gd name="connsiteX227" fmla="*/ 1111449 w 1933280"/>
              <a:gd name="connsiteY227" fmla="*/ 813882 h 1026748"/>
              <a:gd name="connsiteX228" fmla="*/ 1116640 w 1933280"/>
              <a:gd name="connsiteY228" fmla="*/ 817131 h 1026748"/>
              <a:gd name="connsiteX229" fmla="*/ 1145367 w 1933280"/>
              <a:gd name="connsiteY229" fmla="*/ 795554 h 1026748"/>
              <a:gd name="connsiteX230" fmla="*/ 757614 w 1933280"/>
              <a:gd name="connsiteY230" fmla="*/ 775015 h 1026748"/>
              <a:gd name="connsiteX231" fmla="*/ 728620 w 1933280"/>
              <a:gd name="connsiteY231" fmla="*/ 791097 h 1026748"/>
              <a:gd name="connsiteX232" fmla="*/ 757126 w 1933280"/>
              <a:gd name="connsiteY232" fmla="*/ 813163 h 1026748"/>
              <a:gd name="connsiteX233" fmla="*/ 786093 w 1933280"/>
              <a:gd name="connsiteY233" fmla="*/ 796333 h 1026748"/>
              <a:gd name="connsiteX234" fmla="*/ 1176731 w 1933280"/>
              <a:gd name="connsiteY234" fmla="*/ 773815 h 1026748"/>
              <a:gd name="connsiteX235" fmla="*/ 1147988 w 1933280"/>
              <a:gd name="connsiteY235" fmla="*/ 795405 h 1026748"/>
              <a:gd name="connsiteX236" fmla="*/ 1176652 w 1933280"/>
              <a:gd name="connsiteY236" fmla="*/ 812630 h 1026748"/>
              <a:gd name="connsiteX237" fmla="*/ 1205393 w 1933280"/>
              <a:gd name="connsiteY237" fmla="*/ 790321 h 1026748"/>
              <a:gd name="connsiteX238" fmla="*/ 697225 w 1933280"/>
              <a:gd name="connsiteY238" fmla="*/ 768628 h 1026748"/>
              <a:gd name="connsiteX239" fmla="*/ 669786 w 1933280"/>
              <a:gd name="connsiteY239" fmla="*/ 783227 h 1026748"/>
              <a:gd name="connsiteX240" fmla="*/ 698454 w 1933280"/>
              <a:gd name="connsiteY240" fmla="*/ 806197 h 1026748"/>
              <a:gd name="connsiteX241" fmla="*/ 725904 w 1933280"/>
              <a:gd name="connsiteY241" fmla="*/ 790874 h 1026748"/>
              <a:gd name="connsiteX242" fmla="*/ 1236832 w 1933280"/>
              <a:gd name="connsiteY242" fmla="*/ 767830 h 1026748"/>
              <a:gd name="connsiteX243" fmla="*/ 1208065 w 1933280"/>
              <a:gd name="connsiteY243" fmla="*/ 790155 h 1026748"/>
              <a:gd name="connsiteX244" fmla="*/ 1235283 w 1933280"/>
              <a:gd name="connsiteY244" fmla="*/ 805830 h 1026748"/>
              <a:gd name="connsiteX245" fmla="*/ 1264020 w 1933280"/>
              <a:gd name="connsiteY245" fmla="*/ 782808 h 1026748"/>
              <a:gd name="connsiteX246" fmla="*/ 967392 w 1933280"/>
              <a:gd name="connsiteY246" fmla="*/ 764137 h 1026748"/>
              <a:gd name="connsiteX247" fmla="*/ 938719 w 1933280"/>
              <a:gd name="connsiteY247" fmla="*/ 782838 h 1026748"/>
              <a:gd name="connsiteX248" fmla="*/ 966993 w 1933280"/>
              <a:gd name="connsiteY248" fmla="*/ 801809 h 1026748"/>
              <a:gd name="connsiteX249" fmla="*/ 995685 w 1933280"/>
              <a:gd name="connsiteY249" fmla="*/ 782412 h 1026748"/>
              <a:gd name="connsiteX250" fmla="*/ 907772 w 1933280"/>
              <a:gd name="connsiteY250" fmla="*/ 763833 h 1026748"/>
              <a:gd name="connsiteX251" fmla="*/ 879030 w 1933280"/>
              <a:gd name="connsiteY251" fmla="*/ 781636 h 1026748"/>
              <a:gd name="connsiteX252" fmla="*/ 907322 w 1933280"/>
              <a:gd name="connsiteY252" fmla="*/ 801303 h 1026748"/>
              <a:gd name="connsiteX253" fmla="*/ 936062 w 1933280"/>
              <a:gd name="connsiteY253" fmla="*/ 782783 h 1026748"/>
              <a:gd name="connsiteX254" fmla="*/ 1026984 w 1933280"/>
              <a:gd name="connsiteY254" fmla="*/ 762887 h 1026748"/>
              <a:gd name="connsiteX255" fmla="*/ 998341 w 1933280"/>
              <a:gd name="connsiteY255" fmla="*/ 782407 h 1026748"/>
              <a:gd name="connsiteX256" fmla="*/ 1026753 w 1933280"/>
              <a:gd name="connsiteY256" fmla="*/ 800794 h 1026748"/>
              <a:gd name="connsiteX257" fmla="*/ 1055430 w 1933280"/>
              <a:gd name="connsiteY257" fmla="*/ 780601 h 1026748"/>
              <a:gd name="connsiteX258" fmla="*/ 848069 w 1933280"/>
              <a:gd name="connsiteY258" fmla="*/ 761957 h 1026748"/>
              <a:gd name="connsiteX259" fmla="*/ 819181 w 1933280"/>
              <a:gd name="connsiteY259" fmla="*/ 778860 h 1026748"/>
              <a:gd name="connsiteX260" fmla="*/ 845646 w 1933280"/>
              <a:gd name="connsiteY260" fmla="*/ 797955 h 1026748"/>
              <a:gd name="connsiteX261" fmla="*/ 847464 w 1933280"/>
              <a:gd name="connsiteY261" fmla="*/ 799259 h 1026748"/>
              <a:gd name="connsiteX262" fmla="*/ 876317 w 1933280"/>
              <a:gd name="connsiteY262" fmla="*/ 781606 h 1026748"/>
              <a:gd name="connsiteX263" fmla="*/ 1086715 w 1933280"/>
              <a:gd name="connsiteY263" fmla="*/ 760312 h 1026748"/>
              <a:gd name="connsiteX264" fmla="*/ 1058090 w 1933280"/>
              <a:gd name="connsiteY264" fmla="*/ 780516 h 1026748"/>
              <a:gd name="connsiteX265" fmla="*/ 1086657 w 1933280"/>
              <a:gd name="connsiteY265" fmla="*/ 798361 h 1026748"/>
              <a:gd name="connsiteX266" fmla="*/ 1115344 w 1933280"/>
              <a:gd name="connsiteY266" fmla="*/ 777513 h 1026748"/>
              <a:gd name="connsiteX267" fmla="*/ 788023 w 1933280"/>
              <a:gd name="connsiteY267" fmla="*/ 758155 h 1026748"/>
              <a:gd name="connsiteX268" fmla="*/ 759380 w 1933280"/>
              <a:gd name="connsiteY268" fmla="*/ 774035 h 1026748"/>
              <a:gd name="connsiteX269" fmla="*/ 759024 w 1933280"/>
              <a:gd name="connsiteY269" fmla="*/ 774233 h 1026748"/>
              <a:gd name="connsiteX270" fmla="*/ 787476 w 1933280"/>
              <a:gd name="connsiteY270" fmla="*/ 795529 h 1026748"/>
              <a:gd name="connsiteX271" fmla="*/ 794350 w 1933280"/>
              <a:gd name="connsiteY271" fmla="*/ 791543 h 1026748"/>
              <a:gd name="connsiteX272" fmla="*/ 816456 w 1933280"/>
              <a:gd name="connsiteY272" fmla="*/ 778714 h 1026748"/>
              <a:gd name="connsiteX273" fmla="*/ 1146654 w 1933280"/>
              <a:gd name="connsiteY273" fmla="*/ 756495 h 1026748"/>
              <a:gd name="connsiteX274" fmla="*/ 1117936 w 1933280"/>
              <a:gd name="connsiteY274" fmla="*/ 777346 h 1026748"/>
              <a:gd name="connsiteX275" fmla="*/ 1146642 w 1933280"/>
              <a:gd name="connsiteY275" fmla="*/ 794596 h 1026748"/>
              <a:gd name="connsiteX276" fmla="*/ 1175360 w 1933280"/>
              <a:gd name="connsiteY276" fmla="*/ 773026 h 1026748"/>
              <a:gd name="connsiteX277" fmla="*/ 727620 w 1933280"/>
              <a:gd name="connsiteY277" fmla="*/ 752506 h 1026748"/>
              <a:gd name="connsiteX278" fmla="*/ 725443 w 1933280"/>
              <a:gd name="connsiteY278" fmla="*/ 753661 h 1026748"/>
              <a:gd name="connsiteX279" fmla="*/ 698664 w 1933280"/>
              <a:gd name="connsiteY279" fmla="*/ 767864 h 1026748"/>
              <a:gd name="connsiteX280" fmla="*/ 727316 w 1933280"/>
              <a:gd name="connsiteY280" fmla="*/ 790087 h 1026748"/>
              <a:gd name="connsiteX281" fmla="*/ 756291 w 1933280"/>
              <a:gd name="connsiteY281" fmla="*/ 774023 h 1026748"/>
              <a:gd name="connsiteX282" fmla="*/ 1206757 w 1933280"/>
              <a:gd name="connsiteY282" fmla="*/ 751262 h 1026748"/>
              <a:gd name="connsiteX283" fmla="*/ 1178015 w 1933280"/>
              <a:gd name="connsiteY283" fmla="*/ 772851 h 1026748"/>
              <a:gd name="connsiteX284" fmla="*/ 1206653 w 1933280"/>
              <a:gd name="connsiteY284" fmla="*/ 789342 h 1026748"/>
              <a:gd name="connsiteX285" fmla="*/ 1235391 w 1933280"/>
              <a:gd name="connsiteY285" fmla="*/ 767036 h 1026748"/>
              <a:gd name="connsiteX286" fmla="*/ 667111 w 1933280"/>
              <a:gd name="connsiteY286" fmla="*/ 745224 h 1026748"/>
              <a:gd name="connsiteX287" fmla="*/ 639737 w 1933280"/>
              <a:gd name="connsiteY287" fmla="*/ 759151 h 1026748"/>
              <a:gd name="connsiteX288" fmla="*/ 668532 w 1933280"/>
              <a:gd name="connsiteY288" fmla="*/ 782222 h 1026748"/>
              <a:gd name="connsiteX289" fmla="*/ 695925 w 1933280"/>
              <a:gd name="connsiteY289" fmla="*/ 767619 h 1026748"/>
              <a:gd name="connsiteX290" fmla="*/ 937733 w 1933280"/>
              <a:gd name="connsiteY290" fmla="*/ 745000 h 1026748"/>
              <a:gd name="connsiteX291" fmla="*/ 909103 w 1933280"/>
              <a:gd name="connsiteY291" fmla="*/ 762999 h 1026748"/>
              <a:gd name="connsiteX292" fmla="*/ 937373 w 1933280"/>
              <a:gd name="connsiteY292" fmla="*/ 781935 h 1026748"/>
              <a:gd name="connsiteX293" fmla="*/ 966030 w 1933280"/>
              <a:gd name="connsiteY293" fmla="*/ 763258 h 1026748"/>
              <a:gd name="connsiteX294" fmla="*/ 1266850 w 1933280"/>
              <a:gd name="connsiteY294" fmla="*/ 744535 h 1026748"/>
              <a:gd name="connsiteX295" fmla="*/ 1238051 w 1933280"/>
              <a:gd name="connsiteY295" fmla="*/ 766884 h 1026748"/>
              <a:gd name="connsiteX296" fmla="*/ 1265216 w 1933280"/>
              <a:gd name="connsiteY296" fmla="*/ 781850 h 1026748"/>
              <a:gd name="connsiteX297" fmla="*/ 1293986 w 1933280"/>
              <a:gd name="connsiteY297" fmla="*/ 758801 h 1026748"/>
              <a:gd name="connsiteX298" fmla="*/ 997290 w 1933280"/>
              <a:gd name="connsiteY298" fmla="*/ 744430 h 1026748"/>
              <a:gd name="connsiteX299" fmla="*/ 968714 w 1933280"/>
              <a:gd name="connsiteY299" fmla="*/ 763269 h 1026748"/>
              <a:gd name="connsiteX300" fmla="*/ 996986 w 1933280"/>
              <a:gd name="connsiteY300" fmla="*/ 781531 h 1026748"/>
              <a:gd name="connsiteX301" fmla="*/ 1025604 w 1933280"/>
              <a:gd name="connsiteY301" fmla="*/ 762029 h 1026748"/>
              <a:gd name="connsiteX302" fmla="*/ 878198 w 1933280"/>
              <a:gd name="connsiteY302" fmla="*/ 744014 h 1026748"/>
              <a:gd name="connsiteX303" fmla="*/ 849510 w 1933280"/>
              <a:gd name="connsiteY303" fmla="*/ 761102 h 1026748"/>
              <a:gd name="connsiteX304" fmla="*/ 877322 w 1933280"/>
              <a:gd name="connsiteY304" fmla="*/ 780448 h 1026748"/>
              <a:gd name="connsiteX305" fmla="*/ 877735 w 1933280"/>
              <a:gd name="connsiteY305" fmla="*/ 780735 h 1026748"/>
              <a:gd name="connsiteX306" fmla="*/ 906451 w 1933280"/>
              <a:gd name="connsiteY306" fmla="*/ 762948 h 1026748"/>
              <a:gd name="connsiteX307" fmla="*/ 1056841 w 1933280"/>
              <a:gd name="connsiteY307" fmla="*/ 742429 h 1026748"/>
              <a:gd name="connsiteX308" fmla="*/ 1053047 w 1933280"/>
              <a:gd name="connsiteY308" fmla="*/ 745034 h 1026748"/>
              <a:gd name="connsiteX309" fmla="*/ 1028323 w 1933280"/>
              <a:gd name="connsiteY309" fmla="*/ 761972 h 1026748"/>
              <a:gd name="connsiteX310" fmla="*/ 1056744 w 1933280"/>
              <a:gd name="connsiteY310" fmla="*/ 779676 h 1026748"/>
              <a:gd name="connsiteX311" fmla="*/ 1085343 w 1933280"/>
              <a:gd name="connsiteY311" fmla="*/ 759490 h 1026748"/>
              <a:gd name="connsiteX312" fmla="*/ 818330 w 1933280"/>
              <a:gd name="connsiteY312" fmla="*/ 741202 h 1026748"/>
              <a:gd name="connsiteX313" fmla="*/ 789446 w 1933280"/>
              <a:gd name="connsiteY313" fmla="*/ 757361 h 1026748"/>
              <a:gd name="connsiteX314" fmla="*/ 817852 w 1933280"/>
              <a:gd name="connsiteY314" fmla="*/ 777901 h 1026748"/>
              <a:gd name="connsiteX315" fmla="*/ 846709 w 1933280"/>
              <a:gd name="connsiteY315" fmla="*/ 761009 h 1026748"/>
              <a:gd name="connsiteX316" fmla="*/ 1116694 w 1933280"/>
              <a:gd name="connsiteY316" fmla="*/ 739241 h 1026748"/>
              <a:gd name="connsiteX317" fmla="*/ 1088030 w 1933280"/>
              <a:gd name="connsiteY317" fmla="*/ 759387 h 1026748"/>
              <a:gd name="connsiteX318" fmla="*/ 1116643 w 1933280"/>
              <a:gd name="connsiteY318" fmla="*/ 776569 h 1026748"/>
              <a:gd name="connsiteX319" fmla="*/ 1145337 w 1933280"/>
              <a:gd name="connsiteY319" fmla="*/ 755736 h 1026748"/>
              <a:gd name="connsiteX320" fmla="*/ 758015 w 1933280"/>
              <a:gd name="connsiteY320" fmla="*/ 736370 h 1026748"/>
              <a:gd name="connsiteX321" fmla="*/ 729055 w 1933280"/>
              <a:gd name="connsiteY321" fmla="*/ 751744 h 1026748"/>
              <a:gd name="connsiteX322" fmla="*/ 757701 w 1933280"/>
              <a:gd name="connsiteY322" fmla="*/ 773242 h 1026748"/>
              <a:gd name="connsiteX323" fmla="*/ 758641 w 1933280"/>
              <a:gd name="connsiteY323" fmla="*/ 772720 h 1026748"/>
              <a:gd name="connsiteX324" fmla="*/ 786676 w 1933280"/>
              <a:gd name="connsiteY324" fmla="*/ 757178 h 1026748"/>
              <a:gd name="connsiteX325" fmla="*/ 1176680 w 1933280"/>
              <a:gd name="connsiteY325" fmla="*/ 734693 h 1026748"/>
              <a:gd name="connsiteX326" fmla="*/ 1147963 w 1933280"/>
              <a:gd name="connsiteY326" fmla="*/ 755544 h 1026748"/>
              <a:gd name="connsiteX327" fmla="*/ 1176644 w 1933280"/>
              <a:gd name="connsiteY327" fmla="*/ 772061 h 1026748"/>
              <a:gd name="connsiteX328" fmla="*/ 1205360 w 1933280"/>
              <a:gd name="connsiteY328" fmla="*/ 750493 h 1026748"/>
              <a:gd name="connsiteX329" fmla="*/ 697474 w 1933280"/>
              <a:gd name="connsiteY329" fmla="*/ 729805 h 1026748"/>
              <a:gd name="connsiteX330" fmla="*/ 689556 w 1933280"/>
              <a:gd name="connsiteY330" fmla="*/ 733820 h 1026748"/>
              <a:gd name="connsiteX331" fmla="*/ 668576 w 1933280"/>
              <a:gd name="connsiteY331" fmla="*/ 744479 h 1026748"/>
              <a:gd name="connsiteX332" fmla="*/ 697362 w 1933280"/>
              <a:gd name="connsiteY332" fmla="*/ 766854 h 1026748"/>
              <a:gd name="connsiteX333" fmla="*/ 724689 w 1933280"/>
              <a:gd name="connsiteY333" fmla="*/ 752361 h 1026748"/>
              <a:gd name="connsiteX334" fmla="*/ 726295 w 1933280"/>
              <a:gd name="connsiteY334" fmla="*/ 751509 h 1026748"/>
              <a:gd name="connsiteX335" fmla="*/ 1236769 w 1933280"/>
              <a:gd name="connsiteY335" fmla="*/ 728720 h 1026748"/>
              <a:gd name="connsiteX336" fmla="*/ 1207999 w 1933280"/>
              <a:gd name="connsiteY336" fmla="*/ 750329 h 1026748"/>
              <a:gd name="connsiteX337" fmla="*/ 1236609 w 1933280"/>
              <a:gd name="connsiteY337" fmla="*/ 766090 h 1026748"/>
              <a:gd name="connsiteX338" fmla="*/ 1265377 w 1933280"/>
              <a:gd name="connsiteY338" fmla="*/ 743761 h 1026748"/>
              <a:gd name="connsiteX339" fmla="*/ 967559 w 1933280"/>
              <a:gd name="connsiteY339" fmla="*/ 725981 h 1026748"/>
              <a:gd name="connsiteX340" fmla="*/ 939078 w 1933280"/>
              <a:gd name="connsiteY340" fmla="*/ 744146 h 1026748"/>
              <a:gd name="connsiteX341" fmla="*/ 967355 w 1933280"/>
              <a:gd name="connsiteY341" fmla="*/ 762391 h 1026748"/>
              <a:gd name="connsiteX342" fmla="*/ 995898 w 1933280"/>
              <a:gd name="connsiteY342" fmla="*/ 743565 h 1026748"/>
              <a:gd name="connsiteX343" fmla="*/ 908111 w 1933280"/>
              <a:gd name="connsiteY343" fmla="*/ 725878 h 1026748"/>
              <a:gd name="connsiteX344" fmla="*/ 879553 w 1933280"/>
              <a:gd name="connsiteY344" fmla="*/ 743196 h 1026748"/>
              <a:gd name="connsiteX345" fmla="*/ 907787 w 1933280"/>
              <a:gd name="connsiteY345" fmla="*/ 762117 h 1026748"/>
              <a:gd name="connsiteX346" fmla="*/ 936391 w 1933280"/>
              <a:gd name="connsiteY346" fmla="*/ 744134 h 1026748"/>
              <a:gd name="connsiteX347" fmla="*/ 1027078 w 1933280"/>
              <a:gd name="connsiteY347" fmla="*/ 724647 h 1026748"/>
              <a:gd name="connsiteX348" fmla="*/ 998651 w 1933280"/>
              <a:gd name="connsiteY348" fmla="*/ 743528 h 1026748"/>
              <a:gd name="connsiteX349" fmla="*/ 1026944 w 1933280"/>
              <a:gd name="connsiteY349" fmla="*/ 761114 h 1026748"/>
              <a:gd name="connsiteX350" fmla="*/ 1052205 w 1933280"/>
              <a:gd name="connsiteY350" fmla="*/ 743822 h 1026748"/>
              <a:gd name="connsiteX351" fmla="*/ 1055447 w 1933280"/>
              <a:gd name="connsiteY351" fmla="*/ 741596 h 1026748"/>
              <a:gd name="connsiteX352" fmla="*/ 848452 w 1933280"/>
              <a:gd name="connsiteY352" fmla="*/ 724017 h 1026748"/>
              <a:gd name="connsiteX353" fmla="*/ 819800 w 1933280"/>
              <a:gd name="connsiteY353" fmla="*/ 740368 h 1026748"/>
              <a:gd name="connsiteX354" fmla="*/ 848154 w 1933280"/>
              <a:gd name="connsiteY354" fmla="*/ 760159 h 1026748"/>
              <a:gd name="connsiteX355" fmla="*/ 876827 w 1933280"/>
              <a:gd name="connsiteY355" fmla="*/ 743093 h 1026748"/>
              <a:gd name="connsiteX356" fmla="*/ 1086717 w 1933280"/>
              <a:gd name="connsiteY356" fmla="*/ 721993 h 1026748"/>
              <a:gd name="connsiteX357" fmla="*/ 1058176 w 1933280"/>
              <a:gd name="connsiteY357" fmla="*/ 741515 h 1026748"/>
              <a:gd name="connsiteX358" fmla="*/ 1086657 w 1933280"/>
              <a:gd name="connsiteY358" fmla="*/ 758564 h 1026748"/>
              <a:gd name="connsiteX359" fmla="*/ 1115303 w 1933280"/>
              <a:gd name="connsiteY359" fmla="*/ 738441 h 1026748"/>
              <a:gd name="connsiteX360" fmla="*/ 636815 w 1933280"/>
              <a:gd name="connsiteY360" fmla="*/ 721633 h 1026748"/>
              <a:gd name="connsiteX361" fmla="*/ 609573 w 1933280"/>
              <a:gd name="connsiteY361" fmla="*/ 734981 h 1026748"/>
              <a:gd name="connsiteX362" fmla="*/ 638468 w 1933280"/>
              <a:gd name="connsiteY362" fmla="*/ 758133 h 1026748"/>
              <a:gd name="connsiteX363" fmla="*/ 665792 w 1933280"/>
              <a:gd name="connsiteY363" fmla="*/ 744198 h 1026748"/>
              <a:gd name="connsiteX364" fmla="*/ 1296872 w 1933280"/>
              <a:gd name="connsiteY364" fmla="*/ 721236 h 1026748"/>
              <a:gd name="connsiteX365" fmla="*/ 1268140 w 1933280"/>
              <a:gd name="connsiteY365" fmla="*/ 743533 h 1026748"/>
              <a:gd name="connsiteX366" fmla="*/ 1295253 w 1933280"/>
              <a:gd name="connsiteY366" fmla="*/ 757787 h 1026748"/>
              <a:gd name="connsiteX367" fmla="*/ 1311868 w 1933280"/>
              <a:gd name="connsiteY367" fmla="*/ 744476 h 1026748"/>
              <a:gd name="connsiteX368" fmla="*/ 1323952 w 1933280"/>
              <a:gd name="connsiteY368" fmla="*/ 734796 h 1026748"/>
              <a:gd name="connsiteX369" fmla="*/ 788292 w 1933280"/>
              <a:gd name="connsiteY369" fmla="*/ 720142 h 1026748"/>
              <a:gd name="connsiteX370" fmla="*/ 759463 w 1933280"/>
              <a:gd name="connsiteY370" fmla="*/ 735596 h 1026748"/>
              <a:gd name="connsiteX371" fmla="*/ 788100 w 1933280"/>
              <a:gd name="connsiteY371" fmla="*/ 756386 h 1026748"/>
              <a:gd name="connsiteX372" fmla="*/ 816970 w 1933280"/>
              <a:gd name="connsiteY372" fmla="*/ 740249 h 1026748"/>
              <a:gd name="connsiteX373" fmla="*/ 1146721 w 1933280"/>
              <a:gd name="connsiteY373" fmla="*/ 718188 h 1026748"/>
              <a:gd name="connsiteX374" fmla="*/ 1118028 w 1933280"/>
              <a:gd name="connsiteY374" fmla="*/ 738306 h 1026748"/>
              <a:gd name="connsiteX375" fmla="*/ 1146645 w 1933280"/>
              <a:gd name="connsiteY375" fmla="*/ 754786 h 1026748"/>
              <a:gd name="connsiteX376" fmla="*/ 1175337 w 1933280"/>
              <a:gd name="connsiteY376" fmla="*/ 733953 h 1026748"/>
              <a:gd name="connsiteX377" fmla="*/ 727773 w 1933280"/>
              <a:gd name="connsiteY377" fmla="*/ 714087 h 1026748"/>
              <a:gd name="connsiteX378" fmla="*/ 705527 w 1933280"/>
              <a:gd name="connsiteY378" fmla="*/ 725768 h 1026748"/>
              <a:gd name="connsiteX379" fmla="*/ 698941 w 1933280"/>
              <a:gd name="connsiteY379" fmla="*/ 729068 h 1026748"/>
              <a:gd name="connsiteX380" fmla="*/ 727730 w 1933280"/>
              <a:gd name="connsiteY380" fmla="*/ 750748 h 1026748"/>
              <a:gd name="connsiteX381" fmla="*/ 756665 w 1933280"/>
              <a:gd name="connsiteY381" fmla="*/ 735394 h 1026748"/>
              <a:gd name="connsiteX382" fmla="*/ 749909 w 1933280"/>
              <a:gd name="connsiteY382" fmla="*/ 730511 h 1026748"/>
              <a:gd name="connsiteX383" fmla="*/ 1206710 w 1933280"/>
              <a:gd name="connsiteY383" fmla="*/ 713044 h 1026748"/>
              <a:gd name="connsiteX384" fmla="*/ 1185158 w 1933280"/>
              <a:gd name="connsiteY384" fmla="*/ 728502 h 1026748"/>
              <a:gd name="connsiteX385" fmla="*/ 1177944 w 1933280"/>
              <a:gd name="connsiteY385" fmla="*/ 733772 h 1026748"/>
              <a:gd name="connsiteX386" fmla="*/ 1206602 w 1933280"/>
              <a:gd name="connsiteY386" fmla="*/ 749560 h 1026748"/>
              <a:gd name="connsiteX387" fmla="*/ 1235346 w 1933280"/>
              <a:gd name="connsiteY387" fmla="*/ 727969 h 1026748"/>
              <a:gd name="connsiteX388" fmla="*/ 1228919 w 1933280"/>
              <a:gd name="connsiteY388" fmla="*/ 724571 h 1026748"/>
              <a:gd name="connsiteX389" fmla="*/ 997677 w 1933280"/>
              <a:gd name="connsiteY389" fmla="*/ 707061 h 1026748"/>
              <a:gd name="connsiteX390" fmla="*/ 968956 w 1933280"/>
              <a:gd name="connsiteY390" fmla="*/ 725100 h 1026748"/>
              <a:gd name="connsiteX391" fmla="*/ 997262 w 1933280"/>
              <a:gd name="connsiteY391" fmla="*/ 742664 h 1026748"/>
              <a:gd name="connsiteX392" fmla="*/ 1025657 w 1933280"/>
              <a:gd name="connsiteY392" fmla="*/ 723806 h 1026748"/>
              <a:gd name="connsiteX393" fmla="*/ 1017160 w 1933280"/>
              <a:gd name="connsiteY393" fmla="*/ 718795 h 1026748"/>
              <a:gd name="connsiteX394" fmla="*/ 666781 w 1933280"/>
              <a:gd name="connsiteY394" fmla="*/ 706409 h 1026748"/>
              <a:gd name="connsiteX395" fmla="*/ 642176 w 1933280"/>
              <a:gd name="connsiteY395" fmla="*/ 719031 h 1026748"/>
              <a:gd name="connsiteX396" fmla="*/ 638305 w 1933280"/>
              <a:gd name="connsiteY396" fmla="*/ 720909 h 1026748"/>
              <a:gd name="connsiteX397" fmla="*/ 667255 w 1933280"/>
              <a:gd name="connsiteY397" fmla="*/ 743452 h 1026748"/>
              <a:gd name="connsiteX398" fmla="*/ 688862 w 1933280"/>
              <a:gd name="connsiteY398" fmla="*/ 732475 h 1026748"/>
              <a:gd name="connsiteX399" fmla="*/ 696127 w 1933280"/>
              <a:gd name="connsiteY399" fmla="*/ 728791 h 1026748"/>
              <a:gd name="connsiteX400" fmla="*/ 691640 w 1933280"/>
              <a:gd name="connsiteY400" fmla="*/ 725414 h 1026748"/>
              <a:gd name="connsiteX401" fmla="*/ 1266801 w 1933280"/>
              <a:gd name="connsiteY401" fmla="*/ 706301 h 1026748"/>
              <a:gd name="connsiteX402" fmla="*/ 1243058 w 1933280"/>
              <a:gd name="connsiteY402" fmla="*/ 723996 h 1026748"/>
              <a:gd name="connsiteX403" fmla="*/ 1238084 w 1933280"/>
              <a:gd name="connsiteY403" fmla="*/ 727732 h 1026748"/>
              <a:gd name="connsiteX404" fmla="*/ 1266668 w 1933280"/>
              <a:gd name="connsiteY404" fmla="*/ 742759 h 1026748"/>
              <a:gd name="connsiteX405" fmla="*/ 1295369 w 1933280"/>
              <a:gd name="connsiteY405" fmla="*/ 720481 h 1026748"/>
              <a:gd name="connsiteX406" fmla="*/ 1288873 w 1933280"/>
              <a:gd name="connsiteY406" fmla="*/ 717214 h 1026748"/>
              <a:gd name="connsiteX407" fmla="*/ 938504 w 1933280"/>
              <a:gd name="connsiteY407" fmla="*/ 706288 h 1026748"/>
              <a:gd name="connsiteX408" fmla="*/ 909455 w 1933280"/>
              <a:gd name="connsiteY408" fmla="*/ 725024 h 1026748"/>
              <a:gd name="connsiteX409" fmla="*/ 937739 w 1933280"/>
              <a:gd name="connsiteY409" fmla="*/ 743283 h 1026748"/>
              <a:gd name="connsiteX410" fmla="*/ 966244 w 1933280"/>
              <a:gd name="connsiteY410" fmla="*/ 725109 h 1026748"/>
              <a:gd name="connsiteX411" fmla="*/ 1056959 w 1933280"/>
              <a:gd name="connsiteY411" fmla="*/ 706152 h 1026748"/>
              <a:gd name="connsiteX412" fmla="*/ 1028470 w 1933280"/>
              <a:gd name="connsiteY412" fmla="*/ 723767 h 1026748"/>
              <a:gd name="connsiteX413" fmla="*/ 1056782 w 1933280"/>
              <a:gd name="connsiteY413" fmla="*/ 740681 h 1026748"/>
              <a:gd name="connsiteX414" fmla="*/ 1085268 w 1933280"/>
              <a:gd name="connsiteY414" fmla="*/ 721206 h 1026748"/>
              <a:gd name="connsiteX415" fmla="*/ 878558 w 1933280"/>
              <a:gd name="connsiteY415" fmla="*/ 703950 h 1026748"/>
              <a:gd name="connsiteX416" fmla="*/ 849770 w 1933280"/>
              <a:gd name="connsiteY416" fmla="*/ 723175 h 1026748"/>
              <a:gd name="connsiteX417" fmla="*/ 878187 w 1933280"/>
              <a:gd name="connsiteY417" fmla="*/ 742280 h 1026748"/>
              <a:gd name="connsiteX418" fmla="*/ 906800 w 1933280"/>
              <a:gd name="connsiteY418" fmla="*/ 724942 h 1026748"/>
              <a:gd name="connsiteX419" fmla="*/ 1116902 w 1933280"/>
              <a:gd name="connsiteY419" fmla="*/ 703173 h 1026748"/>
              <a:gd name="connsiteX420" fmla="*/ 1088119 w 1933280"/>
              <a:gd name="connsiteY420" fmla="*/ 721096 h 1026748"/>
              <a:gd name="connsiteX421" fmla="*/ 1116637 w 1933280"/>
              <a:gd name="connsiteY421" fmla="*/ 737505 h 1026748"/>
              <a:gd name="connsiteX422" fmla="*/ 1145260 w 1933280"/>
              <a:gd name="connsiteY422" fmla="*/ 717436 h 1026748"/>
              <a:gd name="connsiteX423" fmla="*/ 817111 w 1933280"/>
              <a:gd name="connsiteY423" fmla="*/ 700145 h 1026748"/>
              <a:gd name="connsiteX424" fmla="*/ 789679 w 1933280"/>
              <a:gd name="connsiteY424" fmla="*/ 719252 h 1026748"/>
              <a:gd name="connsiteX425" fmla="*/ 818444 w 1933280"/>
              <a:gd name="connsiteY425" fmla="*/ 739420 h 1026748"/>
              <a:gd name="connsiteX426" fmla="*/ 847126 w 1933280"/>
              <a:gd name="connsiteY426" fmla="*/ 723044 h 1026748"/>
              <a:gd name="connsiteX427" fmla="*/ 1177002 w 1933280"/>
              <a:gd name="connsiteY427" fmla="*/ 699376 h 1026748"/>
              <a:gd name="connsiteX428" fmla="*/ 1148075 w 1933280"/>
              <a:gd name="connsiteY428" fmla="*/ 717318 h 1026748"/>
              <a:gd name="connsiteX429" fmla="*/ 1176602 w 1933280"/>
              <a:gd name="connsiteY429" fmla="*/ 733033 h 1026748"/>
              <a:gd name="connsiteX430" fmla="*/ 1184301 w 1933280"/>
              <a:gd name="connsiteY430" fmla="*/ 727408 h 1026748"/>
              <a:gd name="connsiteX431" fmla="*/ 1205266 w 1933280"/>
              <a:gd name="connsiteY431" fmla="*/ 712363 h 1026748"/>
              <a:gd name="connsiteX432" fmla="*/ 606052 w 1933280"/>
              <a:gd name="connsiteY432" fmla="*/ 697985 h 1026748"/>
              <a:gd name="connsiteX433" fmla="*/ 579469 w 1933280"/>
              <a:gd name="connsiteY433" fmla="*/ 710861 h 1026748"/>
              <a:gd name="connsiteX434" fmla="*/ 608298 w 1933280"/>
              <a:gd name="connsiteY434" fmla="*/ 733959 h 1026748"/>
              <a:gd name="connsiteX435" fmla="*/ 635530 w 1933280"/>
              <a:gd name="connsiteY435" fmla="*/ 720642 h 1026748"/>
              <a:gd name="connsiteX436" fmla="*/ 621654 w 1933280"/>
              <a:gd name="connsiteY436" fmla="*/ 709975 h 1026748"/>
              <a:gd name="connsiteX437" fmla="*/ 1326880 w 1933280"/>
              <a:gd name="connsiteY437" fmla="*/ 697735 h 1026748"/>
              <a:gd name="connsiteX438" fmla="*/ 1311802 w 1933280"/>
              <a:gd name="connsiteY438" fmla="*/ 709546 h 1026748"/>
              <a:gd name="connsiteX439" fmla="*/ 1298181 w 1933280"/>
              <a:gd name="connsiteY439" fmla="*/ 720214 h 1026748"/>
              <a:gd name="connsiteX440" fmla="*/ 1325240 w 1933280"/>
              <a:gd name="connsiteY440" fmla="*/ 733763 h 1026748"/>
              <a:gd name="connsiteX441" fmla="*/ 1354008 w 1933280"/>
              <a:gd name="connsiteY441" fmla="*/ 710718 h 1026748"/>
              <a:gd name="connsiteX442" fmla="*/ 756519 w 1933280"/>
              <a:gd name="connsiteY442" fmla="*/ 693895 h 1026748"/>
              <a:gd name="connsiteX443" fmla="*/ 729086 w 1933280"/>
              <a:gd name="connsiteY443" fmla="*/ 713233 h 1026748"/>
              <a:gd name="connsiteX444" fmla="*/ 750780 w 1933280"/>
              <a:gd name="connsiteY444" fmla="*/ 729329 h 1026748"/>
              <a:gd name="connsiteX445" fmla="*/ 758117 w 1933280"/>
              <a:gd name="connsiteY445" fmla="*/ 734621 h 1026748"/>
              <a:gd name="connsiteX446" fmla="*/ 787006 w 1933280"/>
              <a:gd name="connsiteY446" fmla="*/ 719126 h 1026748"/>
              <a:gd name="connsiteX447" fmla="*/ 1236933 w 1933280"/>
              <a:gd name="connsiteY447" fmla="*/ 693076 h 1026748"/>
              <a:gd name="connsiteX448" fmla="*/ 1235848 w 1933280"/>
              <a:gd name="connsiteY448" fmla="*/ 693782 h 1026748"/>
              <a:gd name="connsiteX449" fmla="*/ 1208096 w 1933280"/>
              <a:gd name="connsiteY449" fmla="*/ 712103 h 1026748"/>
              <a:gd name="connsiteX450" fmla="*/ 1229628 w 1933280"/>
              <a:gd name="connsiteY450" fmla="*/ 723271 h 1026748"/>
              <a:gd name="connsiteX451" fmla="*/ 1236660 w 1933280"/>
              <a:gd name="connsiteY451" fmla="*/ 726983 h 1026748"/>
              <a:gd name="connsiteX452" fmla="*/ 1242171 w 1933280"/>
              <a:gd name="connsiteY452" fmla="*/ 722843 h 1026748"/>
              <a:gd name="connsiteX453" fmla="*/ 1265296 w 1933280"/>
              <a:gd name="connsiteY453" fmla="*/ 705616 h 1026748"/>
              <a:gd name="connsiteX454" fmla="*/ 1087089 w 1933280"/>
              <a:gd name="connsiteY454" fmla="*/ 690756 h 1026748"/>
              <a:gd name="connsiteX455" fmla="*/ 1058528 w 1933280"/>
              <a:gd name="connsiteY455" fmla="*/ 705310 h 1026748"/>
              <a:gd name="connsiteX456" fmla="*/ 1086663 w 1933280"/>
              <a:gd name="connsiteY456" fmla="*/ 720275 h 1026748"/>
              <a:gd name="connsiteX457" fmla="*/ 1115271 w 1933280"/>
              <a:gd name="connsiteY457" fmla="*/ 702462 h 1026748"/>
              <a:gd name="connsiteX458" fmla="*/ 1090470 w 1933280"/>
              <a:gd name="connsiteY458" fmla="*/ 692098 h 1026748"/>
              <a:gd name="connsiteX459" fmla="*/ 1027108 w 1933280"/>
              <a:gd name="connsiteY459" fmla="*/ 689996 h 1026748"/>
              <a:gd name="connsiteX460" fmla="*/ 999115 w 1933280"/>
              <a:gd name="connsiteY460" fmla="*/ 706209 h 1026748"/>
              <a:gd name="connsiteX461" fmla="*/ 1017899 w 1933280"/>
              <a:gd name="connsiteY461" fmla="*/ 717510 h 1026748"/>
              <a:gd name="connsiteX462" fmla="*/ 1027031 w 1933280"/>
              <a:gd name="connsiteY462" fmla="*/ 722909 h 1026748"/>
              <a:gd name="connsiteX463" fmla="*/ 1055446 w 1933280"/>
              <a:gd name="connsiteY463" fmla="*/ 705336 h 1026748"/>
              <a:gd name="connsiteX464" fmla="*/ 1147544 w 1933280"/>
              <a:gd name="connsiteY464" fmla="*/ 688054 h 1026748"/>
              <a:gd name="connsiteX465" fmla="*/ 1118450 w 1933280"/>
              <a:gd name="connsiteY465" fmla="*/ 702369 h 1026748"/>
              <a:gd name="connsiteX466" fmla="*/ 1146596 w 1933280"/>
              <a:gd name="connsiteY466" fmla="*/ 716525 h 1026748"/>
              <a:gd name="connsiteX467" fmla="*/ 1175314 w 1933280"/>
              <a:gd name="connsiteY467" fmla="*/ 698704 h 1026748"/>
              <a:gd name="connsiteX468" fmla="*/ 695534 w 1933280"/>
              <a:gd name="connsiteY468" fmla="*/ 687349 h 1026748"/>
              <a:gd name="connsiteX469" fmla="*/ 668117 w 1933280"/>
              <a:gd name="connsiteY469" fmla="*/ 705584 h 1026748"/>
              <a:gd name="connsiteX470" fmla="*/ 692556 w 1933280"/>
              <a:gd name="connsiteY470" fmla="*/ 724261 h 1026748"/>
              <a:gd name="connsiteX471" fmla="*/ 697591 w 1933280"/>
              <a:gd name="connsiteY471" fmla="*/ 728051 h 1026748"/>
              <a:gd name="connsiteX472" fmla="*/ 704848 w 1933280"/>
              <a:gd name="connsiteY472" fmla="*/ 724409 h 1026748"/>
              <a:gd name="connsiteX473" fmla="*/ 726477 w 1933280"/>
              <a:gd name="connsiteY473" fmla="*/ 713049 h 1026748"/>
              <a:gd name="connsiteX474" fmla="*/ 696914 w 1933280"/>
              <a:gd name="connsiteY474" fmla="*/ 688522 h 1026748"/>
              <a:gd name="connsiteX475" fmla="*/ 967937 w 1933280"/>
              <a:gd name="connsiteY475" fmla="*/ 685839 h 1026748"/>
              <a:gd name="connsiteX476" fmla="*/ 947899 w 1933280"/>
              <a:gd name="connsiteY476" fmla="*/ 699692 h 1026748"/>
              <a:gd name="connsiteX477" fmla="*/ 939816 w 1933280"/>
              <a:gd name="connsiteY477" fmla="*/ 705385 h 1026748"/>
              <a:gd name="connsiteX478" fmla="*/ 967609 w 1933280"/>
              <a:gd name="connsiteY478" fmla="*/ 724243 h 1026748"/>
              <a:gd name="connsiteX479" fmla="*/ 996372 w 1933280"/>
              <a:gd name="connsiteY479" fmla="*/ 706173 h 1026748"/>
              <a:gd name="connsiteX480" fmla="*/ 1296922 w 1933280"/>
              <a:gd name="connsiteY480" fmla="*/ 684482 h 1026748"/>
              <a:gd name="connsiteX481" fmla="*/ 1283037 w 1933280"/>
              <a:gd name="connsiteY481" fmla="*/ 694536 h 1026748"/>
              <a:gd name="connsiteX482" fmla="*/ 1268173 w 1933280"/>
              <a:gd name="connsiteY482" fmla="*/ 705299 h 1026748"/>
              <a:gd name="connsiteX483" fmla="*/ 1289582 w 1933280"/>
              <a:gd name="connsiteY483" fmla="*/ 715884 h 1026748"/>
              <a:gd name="connsiteX484" fmla="*/ 1296680 w 1933280"/>
              <a:gd name="connsiteY484" fmla="*/ 719461 h 1026748"/>
              <a:gd name="connsiteX485" fmla="*/ 1310871 w 1933280"/>
              <a:gd name="connsiteY485" fmla="*/ 708349 h 1026748"/>
              <a:gd name="connsiteX486" fmla="*/ 1325331 w 1933280"/>
              <a:gd name="connsiteY486" fmla="*/ 697034 h 1026748"/>
              <a:gd name="connsiteX487" fmla="*/ 1207499 w 1933280"/>
              <a:gd name="connsiteY487" fmla="*/ 682239 h 1026748"/>
              <a:gd name="connsiteX488" fmla="*/ 1195115 w 1933280"/>
              <a:gd name="connsiteY488" fmla="*/ 689172 h 1026748"/>
              <a:gd name="connsiteX489" fmla="*/ 1178559 w 1933280"/>
              <a:gd name="connsiteY489" fmla="*/ 698482 h 1026748"/>
              <a:gd name="connsiteX490" fmla="*/ 1206659 w 1933280"/>
              <a:gd name="connsiteY490" fmla="*/ 711382 h 1026748"/>
              <a:gd name="connsiteX491" fmla="*/ 1235051 w 1933280"/>
              <a:gd name="connsiteY491" fmla="*/ 692630 h 1026748"/>
              <a:gd name="connsiteX492" fmla="*/ 1235310 w 1933280"/>
              <a:gd name="connsiteY492" fmla="*/ 692462 h 1026748"/>
              <a:gd name="connsiteX493" fmla="*/ 634927 w 1933280"/>
              <a:gd name="connsiteY493" fmla="*/ 681075 h 1026748"/>
              <a:gd name="connsiteX494" fmla="*/ 607473 w 1933280"/>
              <a:gd name="connsiteY494" fmla="*/ 697202 h 1026748"/>
              <a:gd name="connsiteX495" fmla="*/ 622540 w 1933280"/>
              <a:gd name="connsiteY495" fmla="*/ 708793 h 1026748"/>
              <a:gd name="connsiteX496" fmla="*/ 637023 w 1933280"/>
              <a:gd name="connsiteY496" fmla="*/ 719914 h 1026748"/>
              <a:gd name="connsiteX497" fmla="*/ 641585 w 1933280"/>
              <a:gd name="connsiteY497" fmla="*/ 717701 h 1026748"/>
              <a:gd name="connsiteX498" fmla="*/ 665524 w 1933280"/>
              <a:gd name="connsiteY498" fmla="*/ 705420 h 1026748"/>
              <a:gd name="connsiteX499" fmla="*/ 649814 w 1933280"/>
              <a:gd name="connsiteY499" fmla="*/ 692925 h 1026748"/>
              <a:gd name="connsiteX500" fmla="*/ 907790 w 1933280"/>
              <a:gd name="connsiteY500" fmla="*/ 679871 h 1026748"/>
              <a:gd name="connsiteX501" fmla="*/ 899055 w 1933280"/>
              <a:gd name="connsiteY501" fmla="*/ 687178 h 1026748"/>
              <a:gd name="connsiteX502" fmla="*/ 879751 w 1933280"/>
              <a:gd name="connsiteY502" fmla="*/ 703046 h 1026748"/>
              <a:gd name="connsiteX503" fmla="*/ 908123 w 1933280"/>
              <a:gd name="connsiteY503" fmla="*/ 724125 h 1026748"/>
              <a:gd name="connsiteX504" fmla="*/ 937282 w 1933280"/>
              <a:gd name="connsiteY504" fmla="*/ 705315 h 1026748"/>
              <a:gd name="connsiteX505" fmla="*/ 1118312 w 1933280"/>
              <a:gd name="connsiteY505" fmla="*/ 678481 h 1026748"/>
              <a:gd name="connsiteX506" fmla="*/ 1117669 w 1933280"/>
              <a:gd name="connsiteY506" fmla="*/ 678713 h 1026748"/>
              <a:gd name="connsiteX507" fmla="*/ 1088978 w 1933280"/>
              <a:gd name="connsiteY507" fmla="*/ 689980 h 1026748"/>
              <a:gd name="connsiteX508" fmla="*/ 1091002 w 1933280"/>
              <a:gd name="connsiteY508" fmla="*/ 690783 h 1026748"/>
              <a:gd name="connsiteX509" fmla="*/ 1116773 w 1933280"/>
              <a:gd name="connsiteY509" fmla="*/ 701560 h 1026748"/>
              <a:gd name="connsiteX510" fmla="*/ 1145559 w 1933280"/>
              <a:gd name="connsiteY510" fmla="*/ 687389 h 1026748"/>
              <a:gd name="connsiteX511" fmla="*/ 1056752 w 1933280"/>
              <a:gd name="connsiteY511" fmla="*/ 677144 h 1026748"/>
              <a:gd name="connsiteX512" fmla="*/ 1028774 w 1933280"/>
              <a:gd name="connsiteY512" fmla="*/ 689225 h 1026748"/>
              <a:gd name="connsiteX513" fmla="*/ 1056928 w 1933280"/>
              <a:gd name="connsiteY513" fmla="*/ 704456 h 1026748"/>
              <a:gd name="connsiteX514" fmla="*/ 1085323 w 1933280"/>
              <a:gd name="connsiteY514" fmla="*/ 689980 h 1026748"/>
              <a:gd name="connsiteX515" fmla="*/ 1356907 w 1933280"/>
              <a:gd name="connsiteY515" fmla="*/ 674517 h 1026748"/>
              <a:gd name="connsiteX516" fmla="*/ 1347570 w 1933280"/>
              <a:gd name="connsiteY516" fmla="*/ 681726 h 1026748"/>
              <a:gd name="connsiteX517" fmla="*/ 1328152 w 1933280"/>
              <a:gd name="connsiteY517" fmla="*/ 696747 h 1026748"/>
              <a:gd name="connsiteX518" fmla="*/ 1355255 w 1933280"/>
              <a:gd name="connsiteY518" fmla="*/ 709719 h 1026748"/>
              <a:gd name="connsiteX519" fmla="*/ 1383899 w 1933280"/>
              <a:gd name="connsiteY519" fmla="*/ 686773 h 1026748"/>
              <a:gd name="connsiteX520" fmla="*/ 1374415 w 1933280"/>
              <a:gd name="connsiteY520" fmla="*/ 682450 h 1026748"/>
              <a:gd name="connsiteX521" fmla="*/ 575563 w 1933280"/>
              <a:gd name="connsiteY521" fmla="*/ 674136 h 1026748"/>
              <a:gd name="connsiteX522" fmla="*/ 549343 w 1933280"/>
              <a:gd name="connsiteY522" fmla="*/ 686722 h 1026748"/>
              <a:gd name="connsiteX523" fmla="*/ 578190 w 1933280"/>
              <a:gd name="connsiteY523" fmla="*/ 709836 h 1026748"/>
              <a:gd name="connsiteX524" fmla="*/ 604763 w 1933280"/>
              <a:gd name="connsiteY524" fmla="*/ 696981 h 1026748"/>
              <a:gd name="connsiteX525" fmla="*/ 588530 w 1933280"/>
              <a:gd name="connsiteY525" fmla="*/ 684282 h 1026748"/>
              <a:gd name="connsiteX526" fmla="*/ 844663 w 1933280"/>
              <a:gd name="connsiteY526" fmla="*/ 673653 h 1026748"/>
              <a:gd name="connsiteX527" fmla="*/ 840046 w 1933280"/>
              <a:gd name="connsiteY527" fmla="*/ 678283 h 1026748"/>
              <a:gd name="connsiteX528" fmla="*/ 818241 w 1933280"/>
              <a:gd name="connsiteY528" fmla="*/ 699210 h 1026748"/>
              <a:gd name="connsiteX529" fmla="*/ 848451 w 1933280"/>
              <a:gd name="connsiteY529" fmla="*/ 722253 h 1026748"/>
              <a:gd name="connsiteX530" fmla="*/ 877358 w 1933280"/>
              <a:gd name="connsiteY530" fmla="*/ 702949 h 1026748"/>
              <a:gd name="connsiteX531" fmla="*/ 1178263 w 1933280"/>
              <a:gd name="connsiteY531" fmla="*/ 673582 h 1026748"/>
              <a:gd name="connsiteX532" fmla="*/ 1153822 w 1933280"/>
              <a:gd name="connsiteY532" fmla="*/ 685124 h 1026748"/>
              <a:gd name="connsiteX533" fmla="*/ 1149374 w 1933280"/>
              <a:gd name="connsiteY533" fmla="*/ 687195 h 1026748"/>
              <a:gd name="connsiteX534" fmla="*/ 1176888 w 1933280"/>
              <a:gd name="connsiteY534" fmla="*/ 697744 h 1026748"/>
              <a:gd name="connsiteX535" fmla="*/ 1194406 w 1933280"/>
              <a:gd name="connsiteY535" fmla="*/ 687887 h 1026748"/>
              <a:gd name="connsiteX536" fmla="*/ 1205545 w 1933280"/>
              <a:gd name="connsiteY536" fmla="*/ 681642 h 1026748"/>
              <a:gd name="connsiteX537" fmla="*/ 1267186 w 1933280"/>
              <a:gd name="connsiteY537" fmla="*/ 673197 h 1026748"/>
              <a:gd name="connsiteX538" fmla="*/ 1238423 w 1933280"/>
              <a:gd name="connsiteY538" fmla="*/ 692100 h 1026748"/>
              <a:gd name="connsiteX539" fmla="*/ 1266687 w 1933280"/>
              <a:gd name="connsiteY539" fmla="*/ 704587 h 1026748"/>
              <a:gd name="connsiteX540" fmla="*/ 1282180 w 1933280"/>
              <a:gd name="connsiteY540" fmla="*/ 693354 h 1026748"/>
              <a:gd name="connsiteX541" fmla="*/ 1295308 w 1933280"/>
              <a:gd name="connsiteY541" fmla="*/ 683848 h 1026748"/>
              <a:gd name="connsiteX542" fmla="*/ 996882 w 1933280"/>
              <a:gd name="connsiteY542" fmla="*/ 669114 h 1026748"/>
              <a:gd name="connsiteX543" fmla="*/ 969309 w 1933280"/>
              <a:gd name="connsiteY543" fmla="*/ 685008 h 1026748"/>
              <a:gd name="connsiteX544" fmla="*/ 997732 w 1933280"/>
              <a:gd name="connsiteY544" fmla="*/ 705339 h 1026748"/>
              <a:gd name="connsiteX545" fmla="*/ 1025744 w 1933280"/>
              <a:gd name="connsiteY545" fmla="*/ 689107 h 1026748"/>
              <a:gd name="connsiteX546" fmla="*/ 1087950 w 1933280"/>
              <a:gd name="connsiteY546" fmla="*/ 668378 h 1026748"/>
              <a:gd name="connsiteX547" fmla="*/ 1058829 w 1933280"/>
              <a:gd name="connsiteY547" fmla="*/ 676523 h 1026748"/>
              <a:gd name="connsiteX548" fmla="*/ 1086969 w 1933280"/>
              <a:gd name="connsiteY548" fmla="*/ 689166 h 1026748"/>
              <a:gd name="connsiteX549" fmla="*/ 1116009 w 1933280"/>
              <a:gd name="connsiteY549" fmla="*/ 677767 h 1026748"/>
              <a:gd name="connsiteX550" fmla="*/ 1112646 w 1933280"/>
              <a:gd name="connsiteY550" fmla="*/ 676732 h 1026748"/>
              <a:gd name="connsiteX551" fmla="*/ 783050 w 1933280"/>
              <a:gd name="connsiteY551" fmla="*/ 667960 h 1026748"/>
              <a:gd name="connsiteX552" fmla="*/ 757682 w 1933280"/>
              <a:gd name="connsiteY552" fmla="*/ 692891 h 1026748"/>
              <a:gd name="connsiteX553" fmla="*/ 788404 w 1933280"/>
              <a:gd name="connsiteY553" fmla="*/ 718308 h 1026748"/>
              <a:gd name="connsiteX554" fmla="*/ 815937 w 1933280"/>
              <a:gd name="connsiteY554" fmla="*/ 699124 h 1026748"/>
              <a:gd name="connsiteX555" fmla="*/ 1149247 w 1933280"/>
              <a:gd name="connsiteY555" fmla="*/ 666498 h 1026748"/>
              <a:gd name="connsiteX556" fmla="*/ 1120462 w 1933280"/>
              <a:gd name="connsiteY556" fmla="*/ 677655 h 1026748"/>
              <a:gd name="connsiteX557" fmla="*/ 1147439 w 1933280"/>
              <a:gd name="connsiteY557" fmla="*/ 686471 h 1026748"/>
              <a:gd name="connsiteX558" fmla="*/ 1153201 w 1933280"/>
              <a:gd name="connsiteY558" fmla="*/ 683794 h 1026748"/>
              <a:gd name="connsiteX559" fmla="*/ 1176016 w 1933280"/>
              <a:gd name="connsiteY559" fmla="*/ 673022 h 1026748"/>
              <a:gd name="connsiteX560" fmla="*/ 1237885 w 1933280"/>
              <a:gd name="connsiteY560" fmla="*/ 664265 h 1026748"/>
              <a:gd name="connsiteX561" fmla="*/ 1209165 w 1933280"/>
              <a:gd name="connsiteY561" fmla="*/ 681262 h 1026748"/>
              <a:gd name="connsiteX562" fmla="*/ 1236870 w 1933280"/>
              <a:gd name="connsiteY562" fmla="*/ 691444 h 1026748"/>
              <a:gd name="connsiteX563" fmla="*/ 1265455 w 1933280"/>
              <a:gd name="connsiteY563" fmla="*/ 672653 h 1026748"/>
              <a:gd name="connsiteX564" fmla="*/ 722826 w 1933280"/>
              <a:gd name="connsiteY564" fmla="*/ 663290 h 1026748"/>
              <a:gd name="connsiteX565" fmla="*/ 696695 w 1933280"/>
              <a:gd name="connsiteY565" fmla="*/ 686427 h 1026748"/>
              <a:gd name="connsiteX566" fmla="*/ 697874 w 1933280"/>
              <a:gd name="connsiteY566" fmla="*/ 687429 h 1026748"/>
              <a:gd name="connsiteX567" fmla="*/ 727830 w 1933280"/>
              <a:gd name="connsiteY567" fmla="*/ 712262 h 1026748"/>
              <a:gd name="connsiteX568" fmla="*/ 755345 w 1933280"/>
              <a:gd name="connsiteY568" fmla="*/ 692868 h 1026748"/>
              <a:gd name="connsiteX569" fmla="*/ 736509 w 1933280"/>
              <a:gd name="connsiteY569" fmla="*/ 675758 h 1026748"/>
              <a:gd name="connsiteX570" fmla="*/ 1326988 w 1933280"/>
              <a:gd name="connsiteY570" fmla="*/ 662140 h 1026748"/>
              <a:gd name="connsiteX571" fmla="*/ 1298259 w 1933280"/>
              <a:gd name="connsiteY571" fmla="*/ 683494 h 1026748"/>
              <a:gd name="connsiteX572" fmla="*/ 1326619 w 1933280"/>
              <a:gd name="connsiteY572" fmla="*/ 696029 h 1026748"/>
              <a:gd name="connsiteX573" fmla="*/ 1346654 w 1933280"/>
              <a:gd name="connsiteY573" fmla="*/ 680529 h 1026748"/>
              <a:gd name="connsiteX574" fmla="*/ 1355316 w 1933280"/>
              <a:gd name="connsiteY574" fmla="*/ 673841 h 1026748"/>
              <a:gd name="connsiteX575" fmla="*/ 662822 w 1933280"/>
              <a:gd name="connsiteY575" fmla="*/ 660091 h 1026748"/>
              <a:gd name="connsiteX576" fmla="*/ 636195 w 1933280"/>
              <a:gd name="connsiteY576" fmla="*/ 680206 h 1026748"/>
              <a:gd name="connsiteX577" fmla="*/ 650760 w 1933280"/>
              <a:gd name="connsiteY577" fmla="*/ 691802 h 1026748"/>
              <a:gd name="connsiteX578" fmla="*/ 666912 w 1933280"/>
              <a:gd name="connsiteY578" fmla="*/ 704649 h 1026748"/>
              <a:gd name="connsiteX579" fmla="*/ 694379 w 1933280"/>
              <a:gd name="connsiteY579" fmla="*/ 686380 h 1026748"/>
              <a:gd name="connsiteX580" fmla="*/ 1120103 w 1933280"/>
              <a:gd name="connsiteY580" fmla="*/ 659742 h 1026748"/>
              <a:gd name="connsiteX581" fmla="*/ 1090575 w 1933280"/>
              <a:gd name="connsiteY581" fmla="*/ 667737 h 1026748"/>
              <a:gd name="connsiteX582" fmla="*/ 1113059 w 1933280"/>
              <a:gd name="connsiteY582" fmla="*/ 675344 h 1026748"/>
              <a:gd name="connsiteX583" fmla="*/ 1118222 w 1933280"/>
              <a:gd name="connsiteY583" fmla="*/ 676928 h 1026748"/>
              <a:gd name="connsiteX584" fmla="*/ 1146674 w 1933280"/>
              <a:gd name="connsiteY584" fmla="*/ 665906 h 1026748"/>
              <a:gd name="connsiteX585" fmla="*/ 1141412 w 1933280"/>
              <a:gd name="connsiteY585" fmla="*/ 664706 h 1026748"/>
              <a:gd name="connsiteX586" fmla="*/ 1026396 w 1933280"/>
              <a:gd name="connsiteY586" fmla="*/ 658187 h 1026748"/>
              <a:gd name="connsiteX587" fmla="*/ 998495 w 1933280"/>
              <a:gd name="connsiteY587" fmla="*/ 668460 h 1026748"/>
              <a:gd name="connsiteX588" fmla="*/ 1027198 w 1933280"/>
              <a:gd name="connsiteY588" fmla="*/ 688327 h 1026748"/>
              <a:gd name="connsiteX589" fmla="*/ 1055220 w 1933280"/>
              <a:gd name="connsiteY589" fmla="*/ 676236 h 1026748"/>
              <a:gd name="connsiteX590" fmla="*/ 936707 w 1933280"/>
              <a:gd name="connsiteY590" fmla="*/ 657734 h 1026748"/>
              <a:gd name="connsiteX591" fmla="*/ 908973 w 1933280"/>
              <a:gd name="connsiteY591" fmla="*/ 678932 h 1026748"/>
              <a:gd name="connsiteX592" fmla="*/ 938562 w 1933280"/>
              <a:gd name="connsiteY592" fmla="*/ 704461 h 1026748"/>
              <a:gd name="connsiteX593" fmla="*/ 947101 w 1933280"/>
              <a:gd name="connsiteY593" fmla="*/ 698451 h 1026748"/>
              <a:gd name="connsiteX594" fmla="*/ 966753 w 1933280"/>
              <a:gd name="connsiteY594" fmla="*/ 684857 h 1026748"/>
              <a:gd name="connsiteX595" fmla="*/ 1208794 w 1933280"/>
              <a:gd name="connsiteY595" fmla="*/ 657418 h 1026748"/>
              <a:gd name="connsiteX596" fmla="*/ 1180171 w 1933280"/>
              <a:gd name="connsiteY596" fmla="*/ 672587 h 1026748"/>
              <a:gd name="connsiteX597" fmla="*/ 1207349 w 1933280"/>
              <a:gd name="connsiteY597" fmla="*/ 680623 h 1026748"/>
              <a:gd name="connsiteX598" fmla="*/ 1235843 w 1933280"/>
              <a:gd name="connsiteY598" fmla="*/ 663768 h 1026748"/>
              <a:gd name="connsiteX599" fmla="*/ 603798 w 1933280"/>
              <a:gd name="connsiteY599" fmla="*/ 657208 h 1026748"/>
              <a:gd name="connsiteX600" fmla="*/ 576965 w 1933280"/>
              <a:gd name="connsiteY600" fmla="*/ 673346 h 1026748"/>
              <a:gd name="connsiteX601" fmla="*/ 589431 w 1933280"/>
              <a:gd name="connsiteY601" fmla="*/ 683101 h 1026748"/>
              <a:gd name="connsiteX602" fmla="*/ 606220 w 1933280"/>
              <a:gd name="connsiteY602" fmla="*/ 696234 h 1026748"/>
              <a:gd name="connsiteX603" fmla="*/ 633673 w 1933280"/>
              <a:gd name="connsiteY603" fmla="*/ 680103 h 1026748"/>
              <a:gd name="connsiteX604" fmla="*/ 1057174 w 1933280"/>
              <a:gd name="connsiteY604" fmla="*/ 652518 h 1026748"/>
              <a:gd name="connsiteX605" fmla="*/ 1028421 w 1933280"/>
              <a:gd name="connsiteY605" fmla="*/ 657781 h 1026748"/>
              <a:gd name="connsiteX606" fmla="*/ 1056845 w 1933280"/>
              <a:gd name="connsiteY606" fmla="*/ 675582 h 1026748"/>
              <a:gd name="connsiteX607" fmla="*/ 1086019 w 1933280"/>
              <a:gd name="connsiteY607" fmla="*/ 667424 h 1026748"/>
              <a:gd name="connsiteX608" fmla="*/ 1179923 w 1933280"/>
              <a:gd name="connsiteY608" fmla="*/ 652025 h 1026748"/>
              <a:gd name="connsiteX609" fmla="*/ 1151432 w 1933280"/>
              <a:gd name="connsiteY609" fmla="*/ 665489 h 1026748"/>
              <a:gd name="connsiteX610" fmla="*/ 1178144 w 1933280"/>
              <a:gd name="connsiteY610" fmla="*/ 672003 h 1026748"/>
              <a:gd name="connsiteX611" fmla="*/ 1206510 w 1933280"/>
              <a:gd name="connsiteY611" fmla="*/ 656981 h 1026748"/>
              <a:gd name="connsiteX612" fmla="*/ 1297309 w 1933280"/>
              <a:gd name="connsiteY612" fmla="*/ 651881 h 1026748"/>
              <a:gd name="connsiteX613" fmla="*/ 1268640 w 1933280"/>
              <a:gd name="connsiteY613" fmla="*/ 672189 h 1026748"/>
              <a:gd name="connsiteX614" fmla="*/ 1296702 w 1933280"/>
              <a:gd name="connsiteY614" fmla="*/ 682833 h 1026748"/>
              <a:gd name="connsiteX615" fmla="*/ 1325333 w 1933280"/>
              <a:gd name="connsiteY615" fmla="*/ 661544 h 1026748"/>
              <a:gd name="connsiteX616" fmla="*/ 1386933 w 1933280"/>
              <a:gd name="connsiteY616" fmla="*/ 651318 h 1026748"/>
              <a:gd name="connsiteX617" fmla="*/ 1369022 w 1933280"/>
              <a:gd name="connsiteY617" fmla="*/ 665164 h 1026748"/>
              <a:gd name="connsiteX618" fmla="*/ 1358188 w 1933280"/>
              <a:gd name="connsiteY618" fmla="*/ 673528 h 1026748"/>
              <a:gd name="connsiteX619" fmla="*/ 1375021 w 1933280"/>
              <a:gd name="connsiteY619" fmla="*/ 681150 h 1026748"/>
              <a:gd name="connsiteX620" fmla="*/ 1385148 w 1933280"/>
              <a:gd name="connsiteY620" fmla="*/ 685772 h 1026748"/>
              <a:gd name="connsiteX621" fmla="*/ 1412238 w 1933280"/>
              <a:gd name="connsiteY621" fmla="*/ 664071 h 1026748"/>
              <a:gd name="connsiteX622" fmla="*/ 1413848 w 1933280"/>
              <a:gd name="connsiteY622" fmla="*/ 662782 h 1026748"/>
              <a:gd name="connsiteX623" fmla="*/ 546371 w 1933280"/>
              <a:gd name="connsiteY623" fmla="*/ 651315 h 1026748"/>
              <a:gd name="connsiteX624" fmla="*/ 519449 w 1933280"/>
              <a:gd name="connsiteY624" fmla="*/ 662770 h 1026748"/>
              <a:gd name="connsiteX625" fmla="*/ 548067 w 1933280"/>
              <a:gd name="connsiteY625" fmla="*/ 685700 h 1026748"/>
              <a:gd name="connsiteX626" fmla="*/ 574275 w 1933280"/>
              <a:gd name="connsiteY626" fmla="*/ 673128 h 1026748"/>
              <a:gd name="connsiteX627" fmla="*/ 564478 w 1933280"/>
              <a:gd name="connsiteY627" fmla="*/ 665460 h 1026748"/>
              <a:gd name="connsiteX628" fmla="*/ 1089466 w 1933280"/>
              <a:gd name="connsiteY628" fmla="*/ 648967 h 1026748"/>
              <a:gd name="connsiteX629" fmla="*/ 1072076 w 1933280"/>
              <a:gd name="connsiteY629" fmla="*/ 650893 h 1026748"/>
              <a:gd name="connsiteX630" fmla="*/ 1059771 w 1933280"/>
              <a:gd name="connsiteY630" fmla="*/ 652230 h 1026748"/>
              <a:gd name="connsiteX631" fmla="*/ 1088078 w 1933280"/>
              <a:gd name="connsiteY631" fmla="*/ 666861 h 1026748"/>
              <a:gd name="connsiteX632" fmla="*/ 1089657 w 1933280"/>
              <a:gd name="connsiteY632" fmla="*/ 666494 h 1026748"/>
              <a:gd name="connsiteX633" fmla="*/ 1117683 w 1933280"/>
              <a:gd name="connsiteY633" fmla="*/ 658905 h 1026748"/>
              <a:gd name="connsiteX634" fmla="*/ 1150878 w 1933280"/>
              <a:gd name="connsiteY634" fmla="*/ 646890 h 1026748"/>
              <a:gd name="connsiteX635" fmla="*/ 1122522 w 1933280"/>
              <a:gd name="connsiteY635" fmla="*/ 658769 h 1026748"/>
              <a:gd name="connsiteX636" fmla="*/ 1141781 w 1933280"/>
              <a:gd name="connsiteY636" fmla="*/ 663258 h 1026748"/>
              <a:gd name="connsiteX637" fmla="*/ 1149140 w 1933280"/>
              <a:gd name="connsiteY637" fmla="*/ 664934 h 1026748"/>
              <a:gd name="connsiteX638" fmla="*/ 1177391 w 1933280"/>
              <a:gd name="connsiteY638" fmla="*/ 651586 h 1026748"/>
              <a:gd name="connsiteX639" fmla="*/ 1173353 w 1933280"/>
              <a:gd name="connsiteY639" fmla="*/ 650892 h 1026748"/>
              <a:gd name="connsiteX640" fmla="*/ 873646 w 1933280"/>
              <a:gd name="connsiteY640" fmla="*/ 645857 h 1026748"/>
              <a:gd name="connsiteX641" fmla="*/ 845694 w 1933280"/>
              <a:gd name="connsiteY641" fmla="*/ 672641 h 1026748"/>
              <a:gd name="connsiteX642" fmla="*/ 878555 w 1933280"/>
              <a:gd name="connsiteY642" fmla="*/ 702083 h 1026748"/>
              <a:gd name="connsiteX643" fmla="*/ 898080 w 1933280"/>
              <a:gd name="connsiteY643" fmla="*/ 686040 h 1026748"/>
              <a:gd name="connsiteX644" fmla="*/ 906686 w 1933280"/>
              <a:gd name="connsiteY644" fmla="*/ 678839 h 1026748"/>
              <a:gd name="connsiteX645" fmla="*/ 1268045 w 1933280"/>
              <a:gd name="connsiteY645" fmla="*/ 644007 h 1026748"/>
              <a:gd name="connsiteX646" fmla="*/ 1239473 w 1933280"/>
              <a:gd name="connsiteY646" fmla="*/ 663223 h 1026748"/>
              <a:gd name="connsiteX647" fmla="*/ 1267026 w 1933280"/>
              <a:gd name="connsiteY647" fmla="*/ 671609 h 1026748"/>
              <a:gd name="connsiteX648" fmla="*/ 1295551 w 1933280"/>
              <a:gd name="connsiteY648" fmla="*/ 651390 h 1026748"/>
              <a:gd name="connsiteX649" fmla="*/ 966046 w 1933280"/>
              <a:gd name="connsiteY649" fmla="*/ 641354 h 1026748"/>
              <a:gd name="connsiteX650" fmla="*/ 938001 w 1933280"/>
              <a:gd name="connsiteY650" fmla="*/ 656919 h 1026748"/>
              <a:gd name="connsiteX651" fmla="*/ 968033 w 1933280"/>
              <a:gd name="connsiteY651" fmla="*/ 684031 h 1026748"/>
              <a:gd name="connsiteX652" fmla="*/ 995671 w 1933280"/>
              <a:gd name="connsiteY652" fmla="*/ 668112 h 1026748"/>
              <a:gd name="connsiteX653" fmla="*/ 1121798 w 1933280"/>
              <a:gd name="connsiteY653" fmla="*/ 640394 h 1026748"/>
              <a:gd name="connsiteX654" fmla="*/ 1092058 w 1933280"/>
              <a:gd name="connsiteY654" fmla="*/ 648292 h 1026748"/>
              <a:gd name="connsiteX655" fmla="*/ 1120160 w 1933280"/>
              <a:gd name="connsiteY655" fmla="*/ 658194 h 1026748"/>
              <a:gd name="connsiteX656" fmla="*/ 1148449 w 1933280"/>
              <a:gd name="connsiteY656" fmla="*/ 646355 h 1026748"/>
              <a:gd name="connsiteX657" fmla="*/ 1356933 w 1933280"/>
              <a:gd name="connsiteY657" fmla="*/ 638986 h 1026748"/>
              <a:gd name="connsiteX658" fmla="*/ 1328285 w 1933280"/>
              <a:gd name="connsiteY658" fmla="*/ 661146 h 1026748"/>
              <a:gd name="connsiteX659" fmla="*/ 1356619 w 1933280"/>
              <a:gd name="connsiteY659" fmla="*/ 672835 h 1026748"/>
              <a:gd name="connsiteX660" fmla="*/ 1368106 w 1933280"/>
              <a:gd name="connsiteY660" fmla="*/ 663968 h 1026748"/>
              <a:gd name="connsiteX661" fmla="*/ 1385356 w 1933280"/>
              <a:gd name="connsiteY661" fmla="*/ 650647 h 1026748"/>
              <a:gd name="connsiteX662" fmla="*/ 1239016 w 1933280"/>
              <a:gd name="connsiteY662" fmla="*/ 638199 h 1026748"/>
              <a:gd name="connsiteX663" fmla="*/ 1210541 w 1933280"/>
              <a:gd name="connsiteY663" fmla="*/ 656337 h 1026748"/>
              <a:gd name="connsiteX664" fmla="*/ 1237635 w 1933280"/>
              <a:gd name="connsiteY664" fmla="*/ 662691 h 1026748"/>
              <a:gd name="connsiteX665" fmla="*/ 1266050 w 1933280"/>
              <a:gd name="connsiteY665" fmla="*/ 643590 h 1026748"/>
              <a:gd name="connsiteX666" fmla="*/ 807571 w 1933280"/>
              <a:gd name="connsiteY666" fmla="*/ 637432 h 1026748"/>
              <a:gd name="connsiteX667" fmla="*/ 784018 w 1933280"/>
              <a:gd name="connsiteY667" fmla="*/ 666891 h 1026748"/>
              <a:gd name="connsiteX668" fmla="*/ 817068 w 1933280"/>
              <a:gd name="connsiteY668" fmla="*/ 698221 h 1026748"/>
              <a:gd name="connsiteX669" fmla="*/ 838923 w 1933280"/>
              <a:gd name="connsiteY669" fmla="*/ 677264 h 1026748"/>
              <a:gd name="connsiteX670" fmla="*/ 843557 w 1933280"/>
              <a:gd name="connsiteY670" fmla="*/ 672617 h 1026748"/>
              <a:gd name="connsiteX671" fmla="*/ 574636 w 1933280"/>
              <a:gd name="connsiteY671" fmla="*/ 636329 h 1026748"/>
              <a:gd name="connsiteX672" fmla="*/ 547844 w 1933280"/>
              <a:gd name="connsiteY672" fmla="*/ 650578 h 1026748"/>
              <a:gd name="connsiteX673" fmla="*/ 565379 w 1933280"/>
              <a:gd name="connsiteY673" fmla="*/ 664278 h 1026748"/>
              <a:gd name="connsiteX674" fmla="*/ 575730 w 1933280"/>
              <a:gd name="connsiteY674" fmla="*/ 672380 h 1026748"/>
              <a:gd name="connsiteX675" fmla="*/ 602521 w 1933280"/>
              <a:gd name="connsiteY675" fmla="*/ 656275 h 1026748"/>
              <a:gd name="connsiteX676" fmla="*/ 631430 w 1933280"/>
              <a:gd name="connsiteY676" fmla="*/ 636252 h 1026748"/>
              <a:gd name="connsiteX677" fmla="*/ 605062 w 1933280"/>
              <a:gd name="connsiteY677" fmla="*/ 656318 h 1026748"/>
              <a:gd name="connsiteX678" fmla="*/ 634990 w 1933280"/>
              <a:gd name="connsiteY678" fmla="*/ 679261 h 1026748"/>
              <a:gd name="connsiteX679" fmla="*/ 661629 w 1933280"/>
              <a:gd name="connsiteY679" fmla="*/ 659154 h 1026748"/>
              <a:gd name="connsiteX680" fmla="*/ 689840 w 1933280"/>
              <a:gd name="connsiteY680" fmla="*/ 634623 h 1026748"/>
              <a:gd name="connsiteX681" fmla="*/ 663947 w 1933280"/>
              <a:gd name="connsiteY681" fmla="*/ 659130 h 1026748"/>
              <a:gd name="connsiteX682" fmla="*/ 695580 w 1933280"/>
              <a:gd name="connsiteY682" fmla="*/ 685488 h 1026748"/>
              <a:gd name="connsiteX683" fmla="*/ 721732 w 1933280"/>
              <a:gd name="connsiteY683" fmla="*/ 662320 h 1026748"/>
              <a:gd name="connsiteX684" fmla="*/ 748822 w 1933280"/>
              <a:gd name="connsiteY684" fmla="*/ 634473 h 1026748"/>
              <a:gd name="connsiteX685" fmla="*/ 723898 w 1933280"/>
              <a:gd name="connsiteY685" fmla="*/ 662215 h 1026748"/>
              <a:gd name="connsiteX686" fmla="*/ 737544 w 1933280"/>
              <a:gd name="connsiteY686" fmla="*/ 674649 h 1026748"/>
              <a:gd name="connsiteX687" fmla="*/ 756530 w 1933280"/>
              <a:gd name="connsiteY687" fmla="*/ 691896 h 1026748"/>
              <a:gd name="connsiteX688" fmla="*/ 781961 w 1933280"/>
              <a:gd name="connsiteY688" fmla="*/ 666907 h 1026748"/>
              <a:gd name="connsiteX689" fmla="*/ 774685 w 1933280"/>
              <a:gd name="connsiteY689" fmla="*/ 659728 h 1026748"/>
              <a:gd name="connsiteX690" fmla="*/ 1210196 w 1933280"/>
              <a:gd name="connsiteY690" fmla="*/ 633796 h 1026748"/>
              <a:gd name="connsiteX691" fmla="*/ 1181828 w 1933280"/>
              <a:gd name="connsiteY691" fmla="*/ 650911 h 1026748"/>
              <a:gd name="connsiteX692" fmla="*/ 1208542 w 1933280"/>
              <a:gd name="connsiteY692" fmla="*/ 655884 h 1026748"/>
              <a:gd name="connsiteX693" fmla="*/ 1236844 w 1933280"/>
              <a:gd name="connsiteY693" fmla="*/ 637855 h 1026748"/>
              <a:gd name="connsiteX694" fmla="*/ 996217 w 1933280"/>
              <a:gd name="connsiteY694" fmla="*/ 632220 h 1026748"/>
              <a:gd name="connsiteX695" fmla="*/ 967595 w 1933280"/>
              <a:gd name="connsiteY695" fmla="*/ 640786 h 1026748"/>
              <a:gd name="connsiteX696" fmla="*/ 997067 w 1933280"/>
              <a:gd name="connsiteY696" fmla="*/ 667409 h 1026748"/>
              <a:gd name="connsiteX697" fmla="*/ 1025036 w 1933280"/>
              <a:gd name="connsiteY697" fmla="*/ 657101 h 1026748"/>
              <a:gd name="connsiteX698" fmla="*/ 1181172 w 1933280"/>
              <a:gd name="connsiteY698" fmla="*/ 629636 h 1026748"/>
              <a:gd name="connsiteX699" fmla="*/ 1152900 w 1933280"/>
              <a:gd name="connsiteY699" fmla="*/ 645779 h 1026748"/>
              <a:gd name="connsiteX700" fmla="*/ 1173619 w 1933280"/>
              <a:gd name="connsiteY700" fmla="*/ 649474 h 1026748"/>
              <a:gd name="connsiteX701" fmla="*/ 1179634 w 1933280"/>
              <a:gd name="connsiteY701" fmla="*/ 650507 h 1026748"/>
              <a:gd name="connsiteX702" fmla="*/ 1207869 w 1933280"/>
              <a:gd name="connsiteY702" fmla="*/ 633466 h 1026748"/>
              <a:gd name="connsiteX703" fmla="*/ 1203788 w 1933280"/>
              <a:gd name="connsiteY703" fmla="*/ 632897 h 1026748"/>
              <a:gd name="connsiteX704" fmla="*/ 1029710 w 1933280"/>
              <a:gd name="connsiteY704" fmla="*/ 629478 h 1026748"/>
              <a:gd name="connsiteX705" fmla="*/ 1057434 w 1933280"/>
              <a:gd name="connsiteY705" fmla="*/ 650976 h 1026748"/>
              <a:gd name="connsiteX706" fmla="*/ 1071958 w 1933280"/>
              <a:gd name="connsiteY706" fmla="*/ 649401 h 1026748"/>
              <a:gd name="connsiteX707" fmla="*/ 1087348 w 1933280"/>
              <a:gd name="connsiteY707" fmla="*/ 647705 h 1026748"/>
              <a:gd name="connsiteX708" fmla="*/ 1059192 w 1933280"/>
              <a:gd name="connsiteY708" fmla="*/ 629879 h 1026748"/>
              <a:gd name="connsiteX709" fmla="*/ 1047226 w 1933280"/>
              <a:gd name="connsiteY709" fmla="*/ 629662 h 1026748"/>
              <a:gd name="connsiteX710" fmla="*/ 1027339 w 1933280"/>
              <a:gd name="connsiteY710" fmla="*/ 629473 h 1026748"/>
              <a:gd name="connsiteX711" fmla="*/ 998134 w 1933280"/>
              <a:gd name="connsiteY711" fmla="*/ 631990 h 1026748"/>
              <a:gd name="connsiteX712" fmla="*/ 1026616 w 1933280"/>
              <a:gd name="connsiteY712" fmla="*/ 656588 h 1026748"/>
              <a:gd name="connsiteX713" fmla="*/ 1055496 w 1933280"/>
              <a:gd name="connsiteY713" fmla="*/ 651306 h 1026748"/>
              <a:gd name="connsiteX714" fmla="*/ 1327181 w 1933280"/>
              <a:gd name="connsiteY714" fmla="*/ 628845 h 1026748"/>
              <a:gd name="connsiteX715" fmla="*/ 1298669 w 1933280"/>
              <a:gd name="connsiteY715" fmla="*/ 650857 h 1026748"/>
              <a:gd name="connsiteX716" fmla="*/ 1326698 w 1933280"/>
              <a:gd name="connsiteY716" fmla="*/ 660521 h 1026748"/>
              <a:gd name="connsiteX717" fmla="*/ 1355294 w 1933280"/>
              <a:gd name="connsiteY717" fmla="*/ 638403 h 1026748"/>
              <a:gd name="connsiteX718" fmla="*/ 1416951 w 1933280"/>
              <a:gd name="connsiteY718" fmla="*/ 628020 h 1026748"/>
              <a:gd name="connsiteX719" fmla="*/ 1388219 w 1933280"/>
              <a:gd name="connsiteY719" fmla="*/ 650321 h 1026748"/>
              <a:gd name="connsiteX720" fmla="*/ 1415107 w 1933280"/>
              <a:gd name="connsiteY720" fmla="*/ 661773 h 1026748"/>
              <a:gd name="connsiteX721" fmla="*/ 1443808 w 1933280"/>
              <a:gd name="connsiteY721" fmla="*/ 638781 h 1026748"/>
              <a:gd name="connsiteX722" fmla="*/ 516322 w 1933280"/>
              <a:gd name="connsiteY722" fmla="*/ 627990 h 1026748"/>
              <a:gd name="connsiteX723" fmla="*/ 489494 w 1933280"/>
              <a:gd name="connsiteY723" fmla="*/ 638769 h 1026748"/>
              <a:gd name="connsiteX724" fmla="*/ 518140 w 1933280"/>
              <a:gd name="connsiteY724" fmla="*/ 661721 h 1026748"/>
              <a:gd name="connsiteX725" fmla="*/ 545028 w 1933280"/>
              <a:gd name="connsiteY725" fmla="*/ 650270 h 1026748"/>
              <a:gd name="connsiteX726" fmla="*/ 1091397 w 1933280"/>
              <a:gd name="connsiteY726" fmla="*/ 627789 h 1026748"/>
              <a:gd name="connsiteX727" fmla="*/ 1061767 w 1933280"/>
              <a:gd name="connsiteY727" fmla="*/ 629729 h 1026748"/>
              <a:gd name="connsiteX728" fmla="*/ 1089686 w 1933280"/>
              <a:gd name="connsiteY728" fmla="*/ 647402 h 1026748"/>
              <a:gd name="connsiteX729" fmla="*/ 1119509 w 1933280"/>
              <a:gd name="connsiteY729" fmla="*/ 639486 h 1026748"/>
              <a:gd name="connsiteX730" fmla="*/ 1152164 w 1933280"/>
              <a:gd name="connsiteY730" fmla="*/ 624183 h 1026748"/>
              <a:gd name="connsiteX731" fmla="*/ 1123836 w 1933280"/>
              <a:gd name="connsiteY731" fmla="*/ 639368 h 1026748"/>
              <a:gd name="connsiteX732" fmla="*/ 1150717 w 1933280"/>
              <a:gd name="connsiteY732" fmla="*/ 645377 h 1026748"/>
              <a:gd name="connsiteX733" fmla="*/ 1178983 w 1933280"/>
              <a:gd name="connsiteY733" fmla="*/ 629233 h 1026748"/>
              <a:gd name="connsiteX734" fmla="*/ 903636 w 1933280"/>
              <a:gd name="connsiteY734" fmla="*/ 622603 h 1026748"/>
              <a:gd name="connsiteX735" fmla="*/ 874772 w 1933280"/>
              <a:gd name="connsiteY735" fmla="*/ 644884 h 1026748"/>
              <a:gd name="connsiteX736" fmla="*/ 907849 w 1933280"/>
              <a:gd name="connsiteY736" fmla="*/ 677905 h 1026748"/>
              <a:gd name="connsiteX737" fmla="*/ 935631 w 1933280"/>
              <a:gd name="connsiteY737" fmla="*/ 656672 h 1026748"/>
              <a:gd name="connsiteX738" fmla="*/ 1297872 w 1933280"/>
              <a:gd name="connsiteY738" fmla="*/ 621181 h 1026748"/>
              <a:gd name="connsiteX739" fmla="*/ 1269485 w 1933280"/>
              <a:gd name="connsiteY739" fmla="*/ 642932 h 1026748"/>
              <a:gd name="connsiteX740" fmla="*/ 1297033 w 1933280"/>
              <a:gd name="connsiteY740" fmla="*/ 650327 h 1026748"/>
              <a:gd name="connsiteX741" fmla="*/ 1325471 w 1933280"/>
              <a:gd name="connsiteY741" fmla="*/ 628379 h 1026748"/>
              <a:gd name="connsiteX742" fmla="*/ 602196 w 1933280"/>
              <a:gd name="connsiteY742" fmla="*/ 617065 h 1026748"/>
              <a:gd name="connsiteX743" fmla="*/ 575986 w 1933280"/>
              <a:gd name="connsiteY743" fmla="*/ 635463 h 1026748"/>
              <a:gd name="connsiteX744" fmla="*/ 603848 w 1933280"/>
              <a:gd name="connsiteY744" fmla="*/ 655412 h 1026748"/>
              <a:gd name="connsiteX745" fmla="*/ 630178 w 1933280"/>
              <a:gd name="connsiteY745" fmla="*/ 635389 h 1026748"/>
              <a:gd name="connsiteX746" fmla="*/ 1386888 w 1933280"/>
              <a:gd name="connsiteY746" fmla="*/ 615974 h 1026748"/>
              <a:gd name="connsiteX747" fmla="*/ 1358239 w 1933280"/>
              <a:gd name="connsiteY747" fmla="*/ 637981 h 1026748"/>
              <a:gd name="connsiteX748" fmla="*/ 1385954 w 1933280"/>
              <a:gd name="connsiteY748" fmla="*/ 649356 h 1026748"/>
              <a:gd name="connsiteX749" fmla="*/ 1386645 w 1933280"/>
              <a:gd name="connsiteY749" fmla="*/ 649650 h 1026748"/>
              <a:gd name="connsiteX750" fmla="*/ 1415343 w 1933280"/>
              <a:gd name="connsiteY750" fmla="*/ 627375 h 1026748"/>
              <a:gd name="connsiteX751" fmla="*/ 546325 w 1933280"/>
              <a:gd name="connsiteY751" fmla="*/ 615935 h 1026748"/>
              <a:gd name="connsiteX752" fmla="*/ 517920 w 1933280"/>
              <a:gd name="connsiteY752" fmla="*/ 627348 h 1026748"/>
              <a:gd name="connsiteX753" fmla="*/ 546562 w 1933280"/>
              <a:gd name="connsiteY753" fmla="*/ 649579 h 1026748"/>
              <a:gd name="connsiteX754" fmla="*/ 573281 w 1933280"/>
              <a:gd name="connsiteY754" fmla="*/ 635354 h 1026748"/>
              <a:gd name="connsiteX755" fmla="*/ 1268786 w 1933280"/>
              <a:gd name="connsiteY755" fmla="*/ 615639 h 1026748"/>
              <a:gd name="connsiteX756" fmla="*/ 1240552 w 1933280"/>
              <a:gd name="connsiteY756" fmla="*/ 637067 h 1026748"/>
              <a:gd name="connsiteX757" fmla="*/ 1267680 w 1933280"/>
              <a:gd name="connsiteY757" fmla="*/ 642476 h 1026748"/>
              <a:gd name="connsiteX758" fmla="*/ 1295958 w 1933280"/>
              <a:gd name="connsiteY758" fmla="*/ 620798 h 1026748"/>
              <a:gd name="connsiteX759" fmla="*/ 1122639 w 1933280"/>
              <a:gd name="connsiteY759" fmla="*/ 615376 h 1026748"/>
              <a:gd name="connsiteX760" fmla="*/ 1093427 w 1933280"/>
              <a:gd name="connsiteY760" fmla="*/ 627067 h 1026748"/>
              <a:gd name="connsiteX761" fmla="*/ 1121701 w 1933280"/>
              <a:gd name="connsiteY761" fmla="*/ 638837 h 1026748"/>
              <a:gd name="connsiteX762" fmla="*/ 1150108 w 1933280"/>
              <a:gd name="connsiteY762" fmla="*/ 623603 h 1026748"/>
              <a:gd name="connsiteX763" fmla="*/ 1239909 w 1933280"/>
              <a:gd name="connsiteY763" fmla="*/ 611528 h 1026748"/>
              <a:gd name="connsiteX764" fmla="*/ 1211809 w 1933280"/>
              <a:gd name="connsiteY764" fmla="*/ 632621 h 1026748"/>
              <a:gd name="connsiteX765" fmla="*/ 1238622 w 1933280"/>
              <a:gd name="connsiteY765" fmla="*/ 636700 h 1026748"/>
              <a:gd name="connsiteX766" fmla="*/ 1266775 w 1933280"/>
              <a:gd name="connsiteY766" fmla="*/ 615340 h 1026748"/>
              <a:gd name="connsiteX767" fmla="*/ 658816 w 1933280"/>
              <a:gd name="connsiteY767" fmla="*/ 611283 h 1026748"/>
              <a:gd name="connsiteX768" fmla="*/ 632558 w 1933280"/>
              <a:gd name="connsiteY768" fmla="*/ 635290 h 1026748"/>
              <a:gd name="connsiteX769" fmla="*/ 662784 w 1933280"/>
              <a:gd name="connsiteY769" fmla="*/ 658201 h 1026748"/>
              <a:gd name="connsiteX770" fmla="*/ 688681 w 1933280"/>
              <a:gd name="connsiteY770" fmla="*/ 633696 h 1026748"/>
              <a:gd name="connsiteX771" fmla="*/ 1210846 w 1933280"/>
              <a:gd name="connsiteY771" fmla="*/ 607712 h 1026748"/>
              <a:gd name="connsiteX772" fmla="*/ 1182826 w 1933280"/>
              <a:gd name="connsiteY772" fmla="*/ 628455 h 1026748"/>
              <a:gd name="connsiteX773" fmla="*/ 1203980 w 1933280"/>
              <a:gd name="connsiteY773" fmla="*/ 631509 h 1026748"/>
              <a:gd name="connsiteX774" fmla="*/ 1209747 w 1933280"/>
              <a:gd name="connsiteY774" fmla="*/ 632311 h 1026748"/>
              <a:gd name="connsiteX775" fmla="*/ 1237800 w 1933280"/>
              <a:gd name="connsiteY775" fmla="*/ 611254 h 1026748"/>
              <a:gd name="connsiteX776" fmla="*/ 1232228 w 1933280"/>
              <a:gd name="connsiteY776" fmla="*/ 610544 h 1026748"/>
              <a:gd name="connsiteX777" fmla="*/ 934751 w 1933280"/>
              <a:gd name="connsiteY777" fmla="*/ 606923 h 1026748"/>
              <a:gd name="connsiteX778" fmla="*/ 904925 w 1933280"/>
              <a:gd name="connsiteY778" fmla="*/ 621807 h 1026748"/>
              <a:gd name="connsiteX779" fmla="*/ 936868 w 1933280"/>
              <a:gd name="connsiteY779" fmla="*/ 655839 h 1026748"/>
              <a:gd name="connsiteX780" fmla="*/ 964960 w 1933280"/>
              <a:gd name="connsiteY780" fmla="*/ 640246 h 1026748"/>
              <a:gd name="connsiteX781" fmla="*/ 835699 w 1933280"/>
              <a:gd name="connsiteY781" fmla="*/ 606673 h 1026748"/>
              <a:gd name="connsiteX782" fmla="*/ 808506 w 1933280"/>
              <a:gd name="connsiteY782" fmla="*/ 636330 h 1026748"/>
              <a:gd name="connsiteX783" fmla="*/ 844586 w 1933280"/>
              <a:gd name="connsiteY783" fmla="*/ 671606 h 1026748"/>
              <a:gd name="connsiteX784" fmla="*/ 872586 w 1933280"/>
              <a:gd name="connsiteY784" fmla="*/ 644776 h 1026748"/>
              <a:gd name="connsiteX785" fmla="*/ 862267 w 1933280"/>
              <a:gd name="connsiteY785" fmla="*/ 634050 h 1026748"/>
              <a:gd name="connsiteX786" fmla="*/ 716435 w 1933280"/>
              <a:gd name="connsiteY786" fmla="*/ 605265 h 1026748"/>
              <a:gd name="connsiteX787" fmla="*/ 690898 w 1933280"/>
              <a:gd name="connsiteY787" fmla="*/ 633541 h 1026748"/>
              <a:gd name="connsiteX788" fmla="*/ 722815 w 1933280"/>
              <a:gd name="connsiteY788" fmla="*/ 661253 h 1026748"/>
              <a:gd name="connsiteX789" fmla="*/ 747760 w 1933280"/>
              <a:gd name="connsiteY789" fmla="*/ 633477 h 1026748"/>
              <a:gd name="connsiteX790" fmla="*/ 1356931 w 1933280"/>
              <a:gd name="connsiteY790" fmla="*/ 604928 h 1026748"/>
              <a:gd name="connsiteX791" fmla="*/ 1343538 w 1933280"/>
              <a:gd name="connsiteY791" fmla="*/ 615700 h 1026748"/>
              <a:gd name="connsiteX792" fmla="*/ 1328503 w 1933280"/>
              <a:gd name="connsiteY792" fmla="*/ 627795 h 1026748"/>
              <a:gd name="connsiteX793" fmla="*/ 1356647 w 1933280"/>
              <a:gd name="connsiteY793" fmla="*/ 637358 h 1026748"/>
              <a:gd name="connsiteX794" fmla="*/ 1385273 w 1933280"/>
              <a:gd name="connsiteY794" fmla="*/ 615367 h 1026748"/>
              <a:gd name="connsiteX795" fmla="*/ 1446968 w 1933280"/>
              <a:gd name="connsiteY795" fmla="*/ 604722 h 1026748"/>
              <a:gd name="connsiteX796" fmla="*/ 1418283 w 1933280"/>
              <a:gd name="connsiteY796" fmla="*/ 626987 h 1026748"/>
              <a:gd name="connsiteX797" fmla="*/ 1445111 w 1933280"/>
              <a:gd name="connsiteY797" fmla="*/ 637737 h 1026748"/>
              <a:gd name="connsiteX798" fmla="*/ 1473760 w 1933280"/>
              <a:gd name="connsiteY798" fmla="*/ 614786 h 1026748"/>
              <a:gd name="connsiteX799" fmla="*/ 486322 w 1933280"/>
              <a:gd name="connsiteY799" fmla="*/ 604705 h 1026748"/>
              <a:gd name="connsiteX800" fmla="*/ 459544 w 1933280"/>
              <a:gd name="connsiteY800" fmla="*/ 614771 h 1026748"/>
              <a:gd name="connsiteX801" fmla="*/ 488171 w 1933280"/>
              <a:gd name="connsiteY801" fmla="*/ 637709 h 1026748"/>
              <a:gd name="connsiteX802" fmla="*/ 514996 w 1933280"/>
              <a:gd name="connsiteY802" fmla="*/ 626961 h 1026748"/>
              <a:gd name="connsiteX803" fmla="*/ 1034528 w 1933280"/>
              <a:gd name="connsiteY803" fmla="*/ 604700 h 1026748"/>
              <a:gd name="connsiteX804" fmla="*/ 1059709 w 1933280"/>
              <a:gd name="connsiteY804" fmla="*/ 628372 h 1026748"/>
              <a:gd name="connsiteX805" fmla="*/ 1089441 w 1933280"/>
              <a:gd name="connsiteY805" fmla="*/ 626435 h 1026748"/>
              <a:gd name="connsiteX806" fmla="*/ 1063805 w 1933280"/>
              <a:gd name="connsiteY806" fmla="*/ 607445 h 1026748"/>
              <a:gd name="connsiteX807" fmla="*/ 1181780 w 1933280"/>
              <a:gd name="connsiteY807" fmla="*/ 602590 h 1026748"/>
              <a:gd name="connsiteX808" fmla="*/ 1153753 w 1933280"/>
              <a:gd name="connsiteY808" fmla="*/ 623060 h 1026748"/>
              <a:gd name="connsiteX809" fmla="*/ 1180822 w 1933280"/>
              <a:gd name="connsiteY809" fmla="*/ 628152 h 1026748"/>
              <a:gd name="connsiteX810" fmla="*/ 1208798 w 1933280"/>
              <a:gd name="connsiteY810" fmla="*/ 607432 h 1026748"/>
              <a:gd name="connsiteX811" fmla="*/ 1206181 w 1933280"/>
              <a:gd name="connsiteY811" fmla="*/ 607072 h 1026748"/>
              <a:gd name="connsiteX812" fmla="*/ 773985 w 1933280"/>
              <a:gd name="connsiteY812" fmla="*/ 602364 h 1026748"/>
              <a:gd name="connsiteX813" fmla="*/ 749754 w 1933280"/>
              <a:gd name="connsiteY813" fmla="*/ 633368 h 1026748"/>
              <a:gd name="connsiteX814" fmla="*/ 775705 w 1933280"/>
              <a:gd name="connsiteY814" fmla="*/ 658708 h 1026748"/>
              <a:gd name="connsiteX815" fmla="*/ 782926 w 1933280"/>
              <a:gd name="connsiteY815" fmla="*/ 665834 h 1026748"/>
              <a:gd name="connsiteX816" fmla="*/ 806494 w 1933280"/>
              <a:gd name="connsiteY816" fmla="*/ 636349 h 1026748"/>
              <a:gd name="connsiteX817" fmla="*/ 574509 w 1933280"/>
              <a:gd name="connsiteY817" fmla="*/ 600680 h 1026748"/>
              <a:gd name="connsiteX818" fmla="*/ 547828 w 1933280"/>
              <a:gd name="connsiteY818" fmla="*/ 615181 h 1026748"/>
              <a:gd name="connsiteX819" fmla="*/ 574692 w 1933280"/>
              <a:gd name="connsiteY819" fmla="*/ 634535 h 1026748"/>
              <a:gd name="connsiteX820" fmla="*/ 600798 w 1933280"/>
              <a:gd name="connsiteY820" fmla="*/ 616211 h 1026748"/>
              <a:gd name="connsiteX821" fmla="*/ 585014 w 1933280"/>
              <a:gd name="connsiteY821" fmla="*/ 606851 h 1026748"/>
              <a:gd name="connsiteX822" fmla="*/ 1001716 w 1933280"/>
              <a:gd name="connsiteY822" fmla="*/ 600349 h 1026748"/>
              <a:gd name="connsiteX823" fmla="*/ 1027826 w 1933280"/>
              <a:gd name="connsiteY823" fmla="*/ 627966 h 1026748"/>
              <a:gd name="connsiteX824" fmla="*/ 1047241 w 1933280"/>
              <a:gd name="connsiteY824" fmla="*/ 628170 h 1026748"/>
              <a:gd name="connsiteX825" fmla="*/ 1057490 w 1933280"/>
              <a:gd name="connsiteY825" fmla="*/ 628356 h 1026748"/>
              <a:gd name="connsiteX826" fmla="*/ 1032053 w 1933280"/>
              <a:gd name="connsiteY826" fmla="*/ 604448 h 1026748"/>
              <a:gd name="connsiteX827" fmla="*/ 1026659 w 1933280"/>
              <a:gd name="connsiteY827" fmla="*/ 603644 h 1026748"/>
              <a:gd name="connsiteX828" fmla="*/ 966824 w 1933280"/>
              <a:gd name="connsiteY828" fmla="*/ 599804 h 1026748"/>
              <a:gd name="connsiteX829" fmla="*/ 936299 w 1933280"/>
              <a:gd name="connsiteY829" fmla="*/ 606445 h 1026748"/>
              <a:gd name="connsiteX830" fmla="*/ 966350 w 1933280"/>
              <a:gd name="connsiteY830" fmla="*/ 639602 h 1026748"/>
              <a:gd name="connsiteX831" fmla="*/ 995044 w 1933280"/>
              <a:gd name="connsiteY831" fmla="*/ 631010 h 1026748"/>
              <a:gd name="connsiteX832" fmla="*/ 968682 w 1933280"/>
              <a:gd name="connsiteY832" fmla="*/ 599731 h 1026748"/>
              <a:gd name="connsiteX833" fmla="*/ 996619 w 1933280"/>
              <a:gd name="connsiteY833" fmla="*/ 630620 h 1026748"/>
              <a:gd name="connsiteX834" fmla="*/ 1025956 w 1933280"/>
              <a:gd name="connsiteY834" fmla="*/ 628097 h 1026748"/>
              <a:gd name="connsiteX835" fmla="*/ 999488 w 1933280"/>
              <a:gd name="connsiteY835" fmla="*/ 600094 h 1026748"/>
              <a:gd name="connsiteX836" fmla="*/ 1093429 w 1933280"/>
              <a:gd name="connsiteY836" fmla="*/ 599243 h 1026748"/>
              <a:gd name="connsiteX837" fmla="*/ 1065750 w 1933280"/>
              <a:gd name="connsiteY837" fmla="*/ 607056 h 1026748"/>
              <a:gd name="connsiteX838" fmla="*/ 1091609 w 1933280"/>
              <a:gd name="connsiteY838" fmla="*/ 626219 h 1026748"/>
              <a:gd name="connsiteX839" fmla="*/ 1120896 w 1933280"/>
              <a:gd name="connsiteY839" fmla="*/ 614496 h 1026748"/>
              <a:gd name="connsiteX840" fmla="*/ 1327453 w 1933280"/>
              <a:gd name="connsiteY840" fmla="*/ 596539 h 1026748"/>
              <a:gd name="connsiteX841" fmla="*/ 1299234 w 1933280"/>
              <a:gd name="connsiteY841" fmla="*/ 620066 h 1026748"/>
              <a:gd name="connsiteX842" fmla="*/ 1326885 w 1933280"/>
              <a:gd name="connsiteY842" fmla="*/ 627281 h 1026748"/>
              <a:gd name="connsiteX843" fmla="*/ 1342622 w 1933280"/>
              <a:gd name="connsiteY843" fmla="*/ 614637 h 1026748"/>
              <a:gd name="connsiteX844" fmla="*/ 1355286 w 1933280"/>
              <a:gd name="connsiteY844" fmla="*/ 604438 h 1026748"/>
              <a:gd name="connsiteX845" fmla="*/ 630224 w 1933280"/>
              <a:gd name="connsiteY845" fmla="*/ 594214 h 1026748"/>
              <a:gd name="connsiteX846" fmla="*/ 603405 w 1933280"/>
              <a:gd name="connsiteY846" fmla="*/ 616127 h 1026748"/>
              <a:gd name="connsiteX847" fmla="*/ 631355 w 1933280"/>
              <a:gd name="connsiteY847" fmla="*/ 634431 h 1026748"/>
              <a:gd name="connsiteX848" fmla="*/ 657557 w 1933280"/>
              <a:gd name="connsiteY848" fmla="*/ 610467 h 1026748"/>
              <a:gd name="connsiteX849" fmla="*/ 1416896 w 1933280"/>
              <a:gd name="connsiteY849" fmla="*/ 593427 h 1026748"/>
              <a:gd name="connsiteX850" fmla="*/ 1388244 w 1933280"/>
              <a:gd name="connsiteY850" fmla="*/ 614950 h 1026748"/>
              <a:gd name="connsiteX851" fmla="*/ 1416674 w 1933280"/>
              <a:gd name="connsiteY851" fmla="*/ 626342 h 1026748"/>
              <a:gd name="connsiteX852" fmla="*/ 1445324 w 1933280"/>
              <a:gd name="connsiteY852" fmla="*/ 604105 h 1026748"/>
              <a:gd name="connsiteX853" fmla="*/ 516341 w 1933280"/>
              <a:gd name="connsiteY853" fmla="*/ 593421 h 1026748"/>
              <a:gd name="connsiteX854" fmla="*/ 487956 w 1933280"/>
              <a:gd name="connsiteY854" fmla="*/ 604091 h 1026748"/>
              <a:gd name="connsiteX855" fmla="*/ 516596 w 1933280"/>
              <a:gd name="connsiteY855" fmla="*/ 626320 h 1026748"/>
              <a:gd name="connsiteX856" fmla="*/ 544991 w 1933280"/>
              <a:gd name="connsiteY856" fmla="*/ 614942 h 1026748"/>
              <a:gd name="connsiteX857" fmla="*/ 1153121 w 1933280"/>
              <a:gd name="connsiteY857" fmla="*/ 591487 h 1026748"/>
              <a:gd name="connsiteX858" fmla="*/ 1124096 w 1933280"/>
              <a:gd name="connsiteY858" fmla="*/ 614357 h 1026748"/>
              <a:gd name="connsiteX859" fmla="*/ 1151802 w 1933280"/>
              <a:gd name="connsiteY859" fmla="*/ 622653 h 1026748"/>
              <a:gd name="connsiteX860" fmla="*/ 1180086 w 1933280"/>
              <a:gd name="connsiteY860" fmla="*/ 602007 h 1026748"/>
              <a:gd name="connsiteX861" fmla="*/ 1298205 w 1933280"/>
              <a:gd name="connsiteY861" fmla="*/ 590385 h 1026748"/>
              <a:gd name="connsiteX862" fmla="*/ 1270194 w 1933280"/>
              <a:gd name="connsiteY862" fmla="*/ 614458 h 1026748"/>
              <a:gd name="connsiteX863" fmla="*/ 1297457 w 1933280"/>
              <a:gd name="connsiteY863" fmla="*/ 619634 h 1026748"/>
              <a:gd name="connsiteX864" fmla="*/ 1325632 w 1933280"/>
              <a:gd name="connsiteY864" fmla="*/ 596134 h 1026748"/>
              <a:gd name="connsiteX865" fmla="*/ 1269186 w 1933280"/>
              <a:gd name="connsiteY865" fmla="*/ 585786 h 1026748"/>
              <a:gd name="connsiteX866" fmla="*/ 1241356 w 1933280"/>
              <a:gd name="connsiteY866" fmla="*/ 610289 h 1026748"/>
              <a:gd name="connsiteX867" fmla="*/ 1268347 w 1933280"/>
              <a:gd name="connsiteY867" fmla="*/ 614125 h 1026748"/>
              <a:gd name="connsiteX868" fmla="*/ 1296339 w 1933280"/>
              <a:gd name="connsiteY868" fmla="*/ 590074 h 1026748"/>
              <a:gd name="connsiteX869" fmla="*/ 686671 w 1933280"/>
              <a:gd name="connsiteY869" fmla="*/ 583178 h 1026748"/>
              <a:gd name="connsiteX870" fmla="*/ 659914 w 1933280"/>
              <a:gd name="connsiteY870" fmla="*/ 610219 h 1026748"/>
              <a:gd name="connsiteX871" fmla="*/ 689750 w 1933280"/>
              <a:gd name="connsiteY871" fmla="*/ 632610 h 1026748"/>
              <a:gd name="connsiteX872" fmla="*/ 715287 w 1933280"/>
              <a:gd name="connsiteY872" fmla="*/ 604329 h 1026748"/>
              <a:gd name="connsiteX873" fmla="*/ 868834 w 1933280"/>
              <a:gd name="connsiteY873" fmla="*/ 583006 h 1026748"/>
              <a:gd name="connsiteX874" fmla="*/ 836825 w 1933280"/>
              <a:gd name="connsiteY874" fmla="*/ 605703 h 1026748"/>
              <a:gd name="connsiteX875" fmla="*/ 863331 w 1933280"/>
              <a:gd name="connsiteY875" fmla="*/ 633016 h 1026748"/>
              <a:gd name="connsiteX876" fmla="*/ 873710 w 1933280"/>
              <a:gd name="connsiteY876" fmla="*/ 643805 h 1026748"/>
              <a:gd name="connsiteX877" fmla="*/ 902623 w 1933280"/>
              <a:gd name="connsiteY877" fmla="*/ 621486 h 1026748"/>
              <a:gd name="connsiteX878" fmla="*/ 882567 w 1933280"/>
              <a:gd name="connsiteY878" fmla="*/ 598681 h 1026748"/>
              <a:gd name="connsiteX879" fmla="*/ 1386799 w 1933280"/>
              <a:gd name="connsiteY879" fmla="*/ 582122 h 1026748"/>
              <a:gd name="connsiteX880" fmla="*/ 1358296 w 1933280"/>
              <a:gd name="connsiteY880" fmla="*/ 603869 h 1026748"/>
              <a:gd name="connsiteX881" fmla="*/ 1386641 w 1933280"/>
              <a:gd name="connsiteY881" fmla="*/ 614320 h 1026748"/>
              <a:gd name="connsiteX882" fmla="*/ 1415270 w 1933280"/>
              <a:gd name="connsiteY882" fmla="*/ 592816 h 1026748"/>
              <a:gd name="connsiteX883" fmla="*/ 546400 w 1933280"/>
              <a:gd name="connsiteY883" fmla="*/ 582121 h 1026748"/>
              <a:gd name="connsiteX884" fmla="*/ 517996 w 1933280"/>
              <a:gd name="connsiteY884" fmla="*/ 592798 h 1026748"/>
              <a:gd name="connsiteX885" fmla="*/ 546569 w 1933280"/>
              <a:gd name="connsiteY885" fmla="*/ 614261 h 1026748"/>
              <a:gd name="connsiteX886" fmla="*/ 573144 w 1933280"/>
              <a:gd name="connsiteY886" fmla="*/ 599801 h 1026748"/>
              <a:gd name="connsiteX887" fmla="*/ 603154 w 1933280"/>
              <a:gd name="connsiteY887" fmla="*/ 581502 h 1026748"/>
              <a:gd name="connsiteX888" fmla="*/ 575891 w 1933280"/>
              <a:gd name="connsiteY888" fmla="*/ 599809 h 1026748"/>
              <a:gd name="connsiteX889" fmla="*/ 585752 w 1933280"/>
              <a:gd name="connsiteY889" fmla="*/ 605610 h 1026748"/>
              <a:gd name="connsiteX890" fmla="*/ 602065 w 1933280"/>
              <a:gd name="connsiteY890" fmla="*/ 615279 h 1026748"/>
              <a:gd name="connsiteX891" fmla="*/ 628751 w 1933280"/>
              <a:gd name="connsiteY891" fmla="*/ 593472 h 1026748"/>
              <a:gd name="connsiteX892" fmla="*/ 1476985 w 1933280"/>
              <a:gd name="connsiteY892" fmla="*/ 581424 h 1026748"/>
              <a:gd name="connsiteX893" fmla="*/ 1448287 w 1933280"/>
              <a:gd name="connsiteY893" fmla="*/ 603698 h 1026748"/>
              <a:gd name="connsiteX894" fmla="*/ 1475051 w 1933280"/>
              <a:gd name="connsiteY894" fmla="*/ 613752 h 1026748"/>
              <a:gd name="connsiteX895" fmla="*/ 1503711 w 1933280"/>
              <a:gd name="connsiteY895" fmla="*/ 590792 h 1026748"/>
              <a:gd name="connsiteX896" fmla="*/ 456296 w 1933280"/>
              <a:gd name="connsiteY896" fmla="*/ 581399 h 1026748"/>
              <a:gd name="connsiteX897" fmla="*/ 429597 w 1933280"/>
              <a:gd name="connsiteY897" fmla="*/ 590776 h 1026748"/>
              <a:gd name="connsiteX898" fmla="*/ 458199 w 1933280"/>
              <a:gd name="connsiteY898" fmla="*/ 613693 h 1026748"/>
              <a:gd name="connsiteX899" fmla="*/ 484955 w 1933280"/>
              <a:gd name="connsiteY899" fmla="*/ 603644 h 1026748"/>
              <a:gd name="connsiteX900" fmla="*/ 1240299 w 1933280"/>
              <a:gd name="connsiteY900" fmla="*/ 581343 h 1026748"/>
              <a:gd name="connsiteX901" fmla="*/ 1239039 w 1933280"/>
              <a:gd name="connsiteY901" fmla="*/ 582518 h 1026748"/>
              <a:gd name="connsiteX902" fmla="*/ 1212296 w 1933280"/>
              <a:gd name="connsiteY902" fmla="*/ 606459 h 1026748"/>
              <a:gd name="connsiteX903" fmla="*/ 1232405 w 1933280"/>
              <a:gd name="connsiteY903" fmla="*/ 609125 h 1026748"/>
              <a:gd name="connsiteX904" fmla="*/ 1239413 w 1933280"/>
              <a:gd name="connsiteY904" fmla="*/ 610017 h 1026748"/>
              <a:gd name="connsiteX905" fmla="*/ 1267243 w 1933280"/>
              <a:gd name="connsiteY905" fmla="*/ 585507 h 1026748"/>
              <a:gd name="connsiteX906" fmla="*/ 1261703 w 1933280"/>
              <a:gd name="connsiteY906" fmla="*/ 584734 h 1026748"/>
              <a:gd name="connsiteX907" fmla="*/ 1012072 w 1933280"/>
              <a:gd name="connsiteY907" fmla="*/ 576402 h 1026748"/>
              <a:gd name="connsiteX908" fmla="*/ 1032882 w 1933280"/>
              <a:gd name="connsiteY908" fmla="*/ 603098 h 1026748"/>
              <a:gd name="connsiteX909" fmla="*/ 1062293 w 1933280"/>
              <a:gd name="connsiteY909" fmla="*/ 605895 h 1026748"/>
              <a:gd name="connsiteX910" fmla="*/ 1039155 w 1933280"/>
              <a:gd name="connsiteY910" fmla="*/ 581371 h 1026748"/>
              <a:gd name="connsiteX911" fmla="*/ 1013777 w 1933280"/>
              <a:gd name="connsiteY911" fmla="*/ 576873 h 1026748"/>
              <a:gd name="connsiteX912" fmla="*/ 1125410 w 1933280"/>
              <a:gd name="connsiteY912" fmla="*/ 574155 h 1026748"/>
              <a:gd name="connsiteX913" fmla="*/ 1094796 w 1933280"/>
              <a:gd name="connsiteY913" fmla="*/ 598429 h 1026748"/>
              <a:gd name="connsiteX914" fmla="*/ 1122455 w 1933280"/>
              <a:gd name="connsiteY914" fmla="*/ 613775 h 1026748"/>
              <a:gd name="connsiteX915" fmla="*/ 1151709 w 1933280"/>
              <a:gd name="connsiteY915" fmla="*/ 590716 h 1026748"/>
              <a:gd name="connsiteX916" fmla="*/ 743327 w 1933280"/>
              <a:gd name="connsiteY916" fmla="*/ 573696 h 1026748"/>
              <a:gd name="connsiteX917" fmla="*/ 730747 w 1933280"/>
              <a:gd name="connsiteY917" fmla="*/ 588486 h 1026748"/>
              <a:gd name="connsiteX918" fmla="*/ 717391 w 1933280"/>
              <a:gd name="connsiteY918" fmla="*/ 604180 h 1026748"/>
              <a:gd name="connsiteX919" fmla="*/ 748686 w 1933280"/>
              <a:gd name="connsiteY919" fmla="*/ 632371 h 1026748"/>
              <a:gd name="connsiteX920" fmla="*/ 772940 w 1933280"/>
              <a:gd name="connsiteY920" fmla="*/ 601326 h 1026748"/>
              <a:gd name="connsiteX921" fmla="*/ 1212652 w 1933280"/>
              <a:gd name="connsiteY921" fmla="*/ 573289 h 1026748"/>
              <a:gd name="connsiteX922" fmla="*/ 1202695 w 1933280"/>
              <a:gd name="connsiteY922" fmla="*/ 582858 h 1026748"/>
              <a:gd name="connsiteX923" fmla="*/ 1183124 w 1933280"/>
              <a:gd name="connsiteY923" fmla="*/ 601378 h 1026748"/>
              <a:gd name="connsiteX924" fmla="*/ 1206373 w 1933280"/>
              <a:gd name="connsiteY924" fmla="*/ 605639 h 1026748"/>
              <a:gd name="connsiteX925" fmla="*/ 1210410 w 1933280"/>
              <a:gd name="connsiteY925" fmla="*/ 606206 h 1026748"/>
              <a:gd name="connsiteX926" fmla="*/ 1238050 w 1933280"/>
              <a:gd name="connsiteY926" fmla="*/ 581469 h 1026748"/>
              <a:gd name="connsiteX927" fmla="*/ 1238654 w 1933280"/>
              <a:gd name="connsiteY927" fmla="*/ 580905 h 1026748"/>
              <a:gd name="connsiteX928" fmla="*/ 1067337 w 1933280"/>
              <a:gd name="connsiteY928" fmla="*/ 572793 h 1026748"/>
              <a:gd name="connsiteX929" fmla="*/ 1040899 w 1933280"/>
              <a:gd name="connsiteY929" fmla="*/ 581053 h 1026748"/>
              <a:gd name="connsiteX930" fmla="*/ 1064403 w 1933280"/>
              <a:gd name="connsiteY930" fmla="*/ 605972 h 1026748"/>
              <a:gd name="connsiteX931" fmla="*/ 1092159 w 1933280"/>
              <a:gd name="connsiteY931" fmla="*/ 598121 h 1026748"/>
              <a:gd name="connsiteX932" fmla="*/ 1357004 w 1933280"/>
              <a:gd name="connsiteY932" fmla="*/ 571890 h 1026748"/>
              <a:gd name="connsiteX933" fmla="*/ 1329605 w 1933280"/>
              <a:gd name="connsiteY933" fmla="*/ 594721 h 1026748"/>
              <a:gd name="connsiteX934" fmla="*/ 1328806 w 1933280"/>
              <a:gd name="connsiteY934" fmla="*/ 595398 h 1026748"/>
              <a:gd name="connsiteX935" fmla="*/ 1356697 w 1933280"/>
              <a:gd name="connsiteY935" fmla="*/ 603313 h 1026748"/>
              <a:gd name="connsiteX936" fmla="*/ 1385202 w 1933280"/>
              <a:gd name="connsiteY936" fmla="*/ 581565 h 1026748"/>
              <a:gd name="connsiteX937" fmla="*/ 1446910 w 1933280"/>
              <a:gd name="connsiteY937" fmla="*/ 570881 h 1026748"/>
              <a:gd name="connsiteX938" fmla="*/ 1418244 w 1933280"/>
              <a:gd name="connsiteY938" fmla="*/ 592414 h 1026748"/>
              <a:gd name="connsiteX939" fmla="*/ 1446643 w 1933280"/>
              <a:gd name="connsiteY939" fmla="*/ 603081 h 1026748"/>
              <a:gd name="connsiteX940" fmla="*/ 1475305 w 1933280"/>
              <a:gd name="connsiteY940" fmla="*/ 580835 h 1026748"/>
              <a:gd name="connsiteX941" fmla="*/ 486305 w 1933280"/>
              <a:gd name="connsiteY941" fmla="*/ 570859 h 1026748"/>
              <a:gd name="connsiteX942" fmla="*/ 457965 w 1933280"/>
              <a:gd name="connsiteY942" fmla="*/ 580813 h 1026748"/>
              <a:gd name="connsiteX943" fmla="*/ 486589 w 1933280"/>
              <a:gd name="connsiteY943" fmla="*/ 603030 h 1026748"/>
              <a:gd name="connsiteX944" fmla="*/ 514951 w 1933280"/>
              <a:gd name="connsiteY944" fmla="*/ 592377 h 1026748"/>
              <a:gd name="connsiteX945" fmla="*/ 799175 w 1933280"/>
              <a:gd name="connsiteY945" fmla="*/ 569566 h 1026748"/>
              <a:gd name="connsiteX946" fmla="*/ 778291 w 1933280"/>
              <a:gd name="connsiteY946" fmla="*/ 596686 h 1026748"/>
              <a:gd name="connsiteX947" fmla="*/ 774876 w 1933280"/>
              <a:gd name="connsiteY947" fmla="*/ 601208 h 1026748"/>
              <a:gd name="connsiteX948" fmla="*/ 807443 w 1933280"/>
              <a:gd name="connsiteY948" fmla="*/ 635252 h 1026748"/>
              <a:gd name="connsiteX949" fmla="*/ 834634 w 1933280"/>
              <a:gd name="connsiteY949" fmla="*/ 605588 h 1026748"/>
              <a:gd name="connsiteX950" fmla="*/ 824504 w 1933280"/>
              <a:gd name="connsiteY950" fmla="*/ 595416 h 1026748"/>
              <a:gd name="connsiteX951" fmla="*/ 659625 w 1933280"/>
              <a:gd name="connsiteY951" fmla="*/ 568884 h 1026748"/>
              <a:gd name="connsiteX952" fmla="*/ 644525 w 1933280"/>
              <a:gd name="connsiteY952" fmla="*/ 581897 h 1026748"/>
              <a:gd name="connsiteX953" fmla="*/ 631443 w 1933280"/>
              <a:gd name="connsiteY953" fmla="*/ 593182 h 1026748"/>
              <a:gd name="connsiteX954" fmla="*/ 658694 w 1933280"/>
              <a:gd name="connsiteY954" fmla="*/ 609386 h 1026748"/>
              <a:gd name="connsiteX955" fmla="*/ 685390 w 1933280"/>
              <a:gd name="connsiteY955" fmla="*/ 582408 h 1026748"/>
              <a:gd name="connsiteX956" fmla="*/ 576023 w 1933280"/>
              <a:gd name="connsiteY956" fmla="*/ 568793 h 1026748"/>
              <a:gd name="connsiteX957" fmla="*/ 573919 w 1933280"/>
              <a:gd name="connsiteY957" fmla="*/ 569812 h 1026748"/>
              <a:gd name="connsiteX958" fmla="*/ 547984 w 1933280"/>
              <a:gd name="connsiteY958" fmla="*/ 581435 h 1026748"/>
              <a:gd name="connsiteX959" fmla="*/ 574547 w 1933280"/>
              <a:gd name="connsiteY959" fmla="*/ 598989 h 1026748"/>
              <a:gd name="connsiteX960" fmla="*/ 601615 w 1933280"/>
              <a:gd name="connsiteY960" fmla="*/ 580813 h 1026748"/>
              <a:gd name="connsiteX961" fmla="*/ 601296 w 1933280"/>
              <a:gd name="connsiteY961" fmla="*/ 580671 h 1026748"/>
              <a:gd name="connsiteX962" fmla="*/ 903551 w 1933280"/>
              <a:gd name="connsiteY962" fmla="*/ 568547 h 1026748"/>
              <a:gd name="connsiteX963" fmla="*/ 870193 w 1933280"/>
              <a:gd name="connsiteY963" fmla="*/ 582303 h 1026748"/>
              <a:gd name="connsiteX964" fmla="*/ 883675 w 1933280"/>
              <a:gd name="connsiteY964" fmla="*/ 597691 h 1026748"/>
              <a:gd name="connsiteX965" fmla="*/ 903880 w 1933280"/>
              <a:gd name="connsiteY965" fmla="*/ 620668 h 1026748"/>
              <a:gd name="connsiteX966" fmla="*/ 933766 w 1933280"/>
              <a:gd name="connsiteY966" fmla="*/ 605760 h 1026748"/>
              <a:gd name="connsiteX967" fmla="*/ 977048 w 1933280"/>
              <a:gd name="connsiteY967" fmla="*/ 567818 h 1026748"/>
              <a:gd name="connsiteX968" fmla="*/ 1000192 w 1933280"/>
              <a:gd name="connsiteY968" fmla="*/ 598690 h 1026748"/>
              <a:gd name="connsiteX969" fmla="*/ 1026822 w 1933280"/>
              <a:gd name="connsiteY969" fmla="*/ 602211 h 1026748"/>
              <a:gd name="connsiteX970" fmla="*/ 1030724 w 1933280"/>
              <a:gd name="connsiteY970" fmla="*/ 602793 h 1026748"/>
              <a:gd name="connsiteX971" fmla="*/ 1009642 w 1933280"/>
              <a:gd name="connsiteY971" fmla="*/ 575738 h 1026748"/>
              <a:gd name="connsiteX972" fmla="*/ 1327600 w 1933280"/>
              <a:gd name="connsiteY972" fmla="*/ 564541 h 1026748"/>
              <a:gd name="connsiteX973" fmla="*/ 1307060 w 1933280"/>
              <a:gd name="connsiteY973" fmla="*/ 582340 h 1026748"/>
              <a:gd name="connsiteX974" fmla="*/ 1299553 w 1933280"/>
              <a:gd name="connsiteY974" fmla="*/ 589173 h 1026748"/>
              <a:gd name="connsiteX975" fmla="*/ 1327065 w 1933280"/>
              <a:gd name="connsiteY975" fmla="*/ 594934 h 1026748"/>
              <a:gd name="connsiteX976" fmla="*/ 1328630 w 1933280"/>
              <a:gd name="connsiteY976" fmla="*/ 593598 h 1026748"/>
              <a:gd name="connsiteX977" fmla="*/ 1355241 w 1933280"/>
              <a:gd name="connsiteY977" fmla="*/ 571420 h 1026748"/>
              <a:gd name="connsiteX978" fmla="*/ 941056 w 1933280"/>
              <a:gd name="connsiteY978" fmla="*/ 563913 h 1026748"/>
              <a:gd name="connsiteX979" fmla="*/ 967405 w 1933280"/>
              <a:gd name="connsiteY979" fmla="*/ 598270 h 1026748"/>
              <a:gd name="connsiteX980" fmla="*/ 998343 w 1933280"/>
              <a:gd name="connsiteY980" fmla="*/ 598632 h 1026748"/>
              <a:gd name="connsiteX981" fmla="*/ 974869 w 1933280"/>
              <a:gd name="connsiteY981" fmla="*/ 567321 h 1026748"/>
              <a:gd name="connsiteX982" fmla="*/ 939174 w 1933280"/>
              <a:gd name="connsiteY982" fmla="*/ 563794 h 1026748"/>
              <a:gd name="connsiteX983" fmla="*/ 905183 w 1933280"/>
              <a:gd name="connsiteY983" fmla="*/ 568219 h 1026748"/>
              <a:gd name="connsiteX984" fmla="*/ 935195 w 1933280"/>
              <a:gd name="connsiteY984" fmla="*/ 605189 h 1026748"/>
              <a:gd name="connsiteX985" fmla="*/ 965804 w 1933280"/>
              <a:gd name="connsiteY985" fmla="*/ 598533 h 1026748"/>
              <a:gd name="connsiteX986" fmla="*/ 516358 w 1933280"/>
              <a:gd name="connsiteY986" fmla="*/ 560430 h 1026748"/>
              <a:gd name="connsiteX987" fmla="*/ 493576 w 1933280"/>
              <a:gd name="connsiteY987" fmla="*/ 568305 h 1026748"/>
              <a:gd name="connsiteX988" fmla="*/ 487998 w 1933280"/>
              <a:gd name="connsiteY988" fmla="*/ 570264 h 1026748"/>
              <a:gd name="connsiteX989" fmla="*/ 516607 w 1933280"/>
              <a:gd name="connsiteY989" fmla="*/ 591755 h 1026748"/>
              <a:gd name="connsiteX990" fmla="*/ 544974 w 1933280"/>
              <a:gd name="connsiteY990" fmla="*/ 581100 h 1026748"/>
              <a:gd name="connsiteX991" fmla="*/ 537145 w 1933280"/>
              <a:gd name="connsiteY991" fmla="*/ 575367 h 1026748"/>
              <a:gd name="connsiteX992" fmla="*/ 634125 w 1933280"/>
              <a:gd name="connsiteY992" fmla="*/ 560429 h 1026748"/>
              <a:gd name="connsiteX993" fmla="*/ 607338 w 1933280"/>
              <a:gd name="connsiteY993" fmla="*/ 578617 h 1026748"/>
              <a:gd name="connsiteX994" fmla="*/ 604591 w 1933280"/>
              <a:gd name="connsiteY994" fmla="*/ 580516 h 1026748"/>
              <a:gd name="connsiteX995" fmla="*/ 630036 w 1933280"/>
              <a:gd name="connsiteY995" fmla="*/ 592405 h 1026748"/>
              <a:gd name="connsiteX996" fmla="*/ 643535 w 1933280"/>
              <a:gd name="connsiteY996" fmla="*/ 580774 h 1026748"/>
              <a:gd name="connsiteX997" fmla="*/ 658041 w 1933280"/>
              <a:gd name="connsiteY997" fmla="*/ 568285 h 1026748"/>
              <a:gd name="connsiteX998" fmla="*/ 1416913 w 1933280"/>
              <a:gd name="connsiteY998" fmla="*/ 560382 h 1026748"/>
              <a:gd name="connsiteX999" fmla="*/ 1396090 w 1933280"/>
              <a:gd name="connsiteY999" fmla="*/ 575293 h 1026748"/>
              <a:gd name="connsiteX1000" fmla="*/ 1388157 w 1933280"/>
              <a:gd name="connsiteY1000" fmla="*/ 581113 h 1026748"/>
              <a:gd name="connsiteX1001" fmla="*/ 1416618 w 1933280"/>
              <a:gd name="connsiteY1001" fmla="*/ 591803 h 1026748"/>
              <a:gd name="connsiteX1002" fmla="*/ 1445247 w 1933280"/>
              <a:gd name="connsiteY1002" fmla="*/ 570298 h 1026748"/>
              <a:gd name="connsiteX1003" fmla="*/ 1439644 w 1933280"/>
              <a:gd name="connsiteY1003" fmla="*/ 568334 h 1026748"/>
              <a:gd name="connsiteX1004" fmla="*/ 1185733 w 1933280"/>
              <a:gd name="connsiteY1004" fmla="*/ 559804 h 1026748"/>
              <a:gd name="connsiteX1005" fmla="*/ 1175865 w 1933280"/>
              <a:gd name="connsiteY1005" fmla="*/ 569516 h 1026748"/>
              <a:gd name="connsiteX1006" fmla="*/ 1154307 w 1933280"/>
              <a:gd name="connsiteY1006" fmla="*/ 590405 h 1026748"/>
              <a:gd name="connsiteX1007" fmla="*/ 1181398 w 1933280"/>
              <a:gd name="connsiteY1007" fmla="*/ 600980 h 1026748"/>
              <a:gd name="connsiteX1008" fmla="*/ 1201676 w 1933280"/>
              <a:gd name="connsiteY1008" fmla="*/ 581779 h 1026748"/>
              <a:gd name="connsiteX1009" fmla="*/ 1211170 w 1933280"/>
              <a:gd name="connsiteY1009" fmla="*/ 572641 h 1026748"/>
              <a:gd name="connsiteX1010" fmla="*/ 1299654 w 1933280"/>
              <a:gd name="connsiteY1010" fmla="*/ 559615 h 1026748"/>
              <a:gd name="connsiteX1011" fmla="*/ 1270644 w 1933280"/>
              <a:gd name="connsiteY1011" fmla="*/ 584528 h 1026748"/>
              <a:gd name="connsiteX1012" fmla="*/ 1297783 w 1933280"/>
              <a:gd name="connsiteY1012" fmla="*/ 588819 h 1026748"/>
              <a:gd name="connsiteX1013" fmla="*/ 1306056 w 1933280"/>
              <a:gd name="connsiteY1013" fmla="*/ 581291 h 1026748"/>
              <a:gd name="connsiteX1014" fmla="*/ 1325778 w 1933280"/>
              <a:gd name="connsiteY1014" fmla="*/ 564201 h 1026748"/>
              <a:gd name="connsiteX1015" fmla="*/ 1315215 w 1933280"/>
              <a:gd name="connsiteY1015" fmla="*/ 562365 h 1026748"/>
              <a:gd name="connsiteX1016" fmla="*/ 426270 w 1933280"/>
              <a:gd name="connsiteY1016" fmla="*/ 558201 h 1026748"/>
              <a:gd name="connsiteX1017" fmla="*/ 402656 w 1933280"/>
              <a:gd name="connsiteY1017" fmla="*/ 565778 h 1026748"/>
              <a:gd name="connsiteX1018" fmla="*/ 399642 w 1933280"/>
              <a:gd name="connsiteY1018" fmla="*/ 566775 h 1026748"/>
              <a:gd name="connsiteX1019" fmla="*/ 428244 w 1933280"/>
              <a:gd name="connsiteY1019" fmla="*/ 589692 h 1026748"/>
              <a:gd name="connsiteX1020" fmla="*/ 454927 w 1933280"/>
              <a:gd name="connsiteY1020" fmla="*/ 580334 h 1026748"/>
              <a:gd name="connsiteX1021" fmla="*/ 447880 w 1933280"/>
              <a:gd name="connsiteY1021" fmla="*/ 574850 h 1026748"/>
              <a:gd name="connsiteX1022" fmla="*/ 1507107 w 1933280"/>
              <a:gd name="connsiteY1022" fmla="*/ 558187 h 1026748"/>
              <a:gd name="connsiteX1023" fmla="*/ 1485384 w 1933280"/>
              <a:gd name="connsiteY1023" fmla="*/ 574879 h 1026748"/>
              <a:gd name="connsiteX1024" fmla="*/ 1478370 w 1933280"/>
              <a:gd name="connsiteY1024" fmla="*/ 580345 h 1026748"/>
              <a:gd name="connsiteX1025" fmla="*/ 1505069 w 1933280"/>
              <a:gd name="connsiteY1025" fmla="*/ 589705 h 1026748"/>
              <a:gd name="connsiteX1026" fmla="*/ 1520240 w 1933280"/>
              <a:gd name="connsiteY1026" fmla="*/ 577551 h 1026748"/>
              <a:gd name="connsiteX1027" fmla="*/ 1533653 w 1933280"/>
              <a:gd name="connsiteY1027" fmla="*/ 566804 h 1026748"/>
              <a:gd name="connsiteX1028" fmla="*/ 1530992 w 1933280"/>
              <a:gd name="connsiteY1028" fmla="*/ 565941 h 1026748"/>
              <a:gd name="connsiteX1029" fmla="*/ 715887 w 1933280"/>
              <a:gd name="connsiteY1029" fmla="*/ 553811 h 1026748"/>
              <a:gd name="connsiteX1030" fmla="*/ 687704 w 1933280"/>
              <a:gd name="connsiteY1030" fmla="*/ 582137 h 1026748"/>
              <a:gd name="connsiteX1031" fmla="*/ 716243 w 1933280"/>
              <a:gd name="connsiteY1031" fmla="*/ 603241 h 1026748"/>
              <a:gd name="connsiteX1032" fmla="*/ 729565 w 1933280"/>
              <a:gd name="connsiteY1032" fmla="*/ 587570 h 1026748"/>
              <a:gd name="connsiteX1033" fmla="*/ 742166 w 1933280"/>
              <a:gd name="connsiteY1033" fmla="*/ 572742 h 1026748"/>
              <a:gd name="connsiteX1034" fmla="*/ 607648 w 1933280"/>
              <a:gd name="connsiteY1034" fmla="*/ 553446 h 1026748"/>
              <a:gd name="connsiteX1035" fmla="*/ 586137 w 1933280"/>
              <a:gd name="connsiteY1035" fmla="*/ 563932 h 1026748"/>
              <a:gd name="connsiteX1036" fmla="*/ 577755 w 1933280"/>
              <a:gd name="connsiteY1036" fmla="*/ 567959 h 1026748"/>
              <a:gd name="connsiteX1037" fmla="*/ 601901 w 1933280"/>
              <a:gd name="connsiteY1037" fmla="*/ 579297 h 1026748"/>
              <a:gd name="connsiteX1038" fmla="*/ 603082 w 1933280"/>
              <a:gd name="connsiteY1038" fmla="*/ 579820 h 1026748"/>
              <a:gd name="connsiteX1039" fmla="*/ 606510 w 1933280"/>
              <a:gd name="connsiteY1039" fmla="*/ 577450 h 1026748"/>
              <a:gd name="connsiteX1040" fmla="*/ 632298 w 1933280"/>
              <a:gd name="connsiteY1040" fmla="*/ 559945 h 1026748"/>
              <a:gd name="connsiteX1041" fmla="*/ 625421 w 1933280"/>
              <a:gd name="connsiteY1041" fmla="*/ 558184 h 1026748"/>
              <a:gd name="connsiteX1042" fmla="*/ 1272660 w 1933280"/>
              <a:gd name="connsiteY1042" fmla="*/ 553174 h 1026748"/>
              <a:gd name="connsiteX1043" fmla="*/ 1241729 w 1933280"/>
              <a:gd name="connsiteY1043" fmla="*/ 580082 h 1026748"/>
              <a:gd name="connsiteX1044" fmla="*/ 1261851 w 1933280"/>
              <a:gd name="connsiteY1044" fmla="*/ 583271 h 1026748"/>
              <a:gd name="connsiteX1045" fmla="*/ 1268705 w 1933280"/>
              <a:gd name="connsiteY1045" fmla="*/ 584226 h 1026748"/>
              <a:gd name="connsiteX1046" fmla="*/ 1297851 w 1933280"/>
              <a:gd name="connsiteY1046" fmla="*/ 559209 h 1026748"/>
              <a:gd name="connsiteX1047" fmla="*/ 546391 w 1933280"/>
              <a:gd name="connsiteY1047" fmla="*/ 550897 h 1026748"/>
              <a:gd name="connsiteX1048" fmla="*/ 518064 w 1933280"/>
              <a:gd name="connsiteY1048" fmla="*/ 559879 h 1026748"/>
              <a:gd name="connsiteX1049" fmla="*/ 538017 w 1933280"/>
              <a:gd name="connsiteY1049" fmla="*/ 574214 h 1026748"/>
              <a:gd name="connsiteX1050" fmla="*/ 546572 w 1933280"/>
              <a:gd name="connsiteY1050" fmla="*/ 580475 h 1026748"/>
              <a:gd name="connsiteX1051" fmla="*/ 573298 w 1933280"/>
              <a:gd name="connsiteY1051" fmla="*/ 568497 h 1026748"/>
              <a:gd name="connsiteX1052" fmla="*/ 574493 w 1933280"/>
              <a:gd name="connsiteY1052" fmla="*/ 567918 h 1026748"/>
              <a:gd name="connsiteX1053" fmla="*/ 558569 w 1933280"/>
              <a:gd name="connsiteY1053" fmla="*/ 558391 h 1026748"/>
              <a:gd name="connsiteX1054" fmla="*/ 1388040 w 1933280"/>
              <a:gd name="connsiteY1054" fmla="*/ 550398 h 1026748"/>
              <a:gd name="connsiteX1055" fmla="*/ 1358424 w 1933280"/>
              <a:gd name="connsiteY1055" fmla="*/ 570862 h 1026748"/>
              <a:gd name="connsiteX1056" fmla="*/ 1386566 w 1933280"/>
              <a:gd name="connsiteY1056" fmla="*/ 580530 h 1026748"/>
              <a:gd name="connsiteX1057" fmla="*/ 1395218 w 1933280"/>
              <a:gd name="connsiteY1057" fmla="*/ 574170 h 1026748"/>
              <a:gd name="connsiteX1058" fmla="*/ 1415271 w 1933280"/>
              <a:gd name="connsiteY1058" fmla="*/ 559813 h 1026748"/>
              <a:gd name="connsiteX1059" fmla="*/ 1098805 w 1933280"/>
              <a:gd name="connsiteY1059" fmla="*/ 550260 h 1026748"/>
              <a:gd name="connsiteX1060" fmla="*/ 1068617 w 1933280"/>
              <a:gd name="connsiteY1060" fmla="*/ 572096 h 1026748"/>
              <a:gd name="connsiteX1061" fmla="*/ 1093542 w 1933280"/>
              <a:gd name="connsiteY1061" fmla="*/ 597533 h 1026748"/>
              <a:gd name="connsiteX1062" fmla="*/ 1124204 w 1933280"/>
              <a:gd name="connsiteY1062" fmla="*/ 573207 h 1026748"/>
              <a:gd name="connsiteX1063" fmla="*/ 456321 w 1933280"/>
              <a:gd name="connsiteY1063" fmla="*/ 549424 h 1026748"/>
              <a:gd name="connsiteX1064" fmla="*/ 428026 w 1933280"/>
              <a:gd name="connsiteY1064" fmla="*/ 557675 h 1026748"/>
              <a:gd name="connsiteX1065" fmla="*/ 448781 w 1933280"/>
              <a:gd name="connsiteY1065" fmla="*/ 573668 h 1026748"/>
              <a:gd name="connsiteX1066" fmla="*/ 456596 w 1933280"/>
              <a:gd name="connsiteY1066" fmla="*/ 579749 h 1026748"/>
              <a:gd name="connsiteX1067" fmla="*/ 484880 w 1933280"/>
              <a:gd name="connsiteY1067" fmla="*/ 569829 h 1026748"/>
              <a:gd name="connsiteX1068" fmla="*/ 1478109 w 1933280"/>
              <a:gd name="connsiteY1068" fmla="*/ 548923 h 1026748"/>
              <a:gd name="connsiteX1069" fmla="*/ 1448379 w 1933280"/>
              <a:gd name="connsiteY1069" fmla="*/ 569832 h 1026748"/>
              <a:gd name="connsiteX1070" fmla="*/ 1476692 w 1933280"/>
              <a:gd name="connsiteY1070" fmla="*/ 579757 h 1026748"/>
              <a:gd name="connsiteX1071" fmla="*/ 1484468 w 1933280"/>
              <a:gd name="connsiteY1071" fmla="*/ 573697 h 1026748"/>
              <a:gd name="connsiteX1072" fmla="*/ 1505382 w 1933280"/>
              <a:gd name="connsiteY1072" fmla="*/ 557634 h 1026748"/>
              <a:gd name="connsiteX1073" fmla="*/ 989517 w 1933280"/>
              <a:gd name="connsiteY1073" fmla="*/ 547335 h 1026748"/>
              <a:gd name="connsiteX1074" fmla="*/ 1010522 w 1933280"/>
              <a:gd name="connsiteY1074" fmla="*/ 574412 h 1026748"/>
              <a:gd name="connsiteX1075" fmla="*/ 1014146 w 1933280"/>
              <a:gd name="connsiteY1075" fmla="*/ 575411 h 1026748"/>
              <a:gd name="connsiteX1076" fmla="*/ 1037707 w 1933280"/>
              <a:gd name="connsiteY1076" fmla="*/ 579623 h 1026748"/>
              <a:gd name="connsiteX1077" fmla="*/ 1019509 w 1933280"/>
              <a:gd name="connsiteY1077" fmla="*/ 557253 h 1026748"/>
              <a:gd name="connsiteX1078" fmla="*/ 1013890 w 1933280"/>
              <a:gd name="connsiteY1078" fmla="*/ 550207 h 1026748"/>
              <a:gd name="connsiteX1079" fmla="*/ 832631 w 1933280"/>
              <a:gd name="connsiteY1079" fmla="*/ 543989 h 1026748"/>
              <a:gd name="connsiteX1080" fmla="*/ 800225 w 1933280"/>
              <a:gd name="connsiteY1080" fmla="*/ 568504 h 1026748"/>
              <a:gd name="connsiteX1081" fmla="*/ 825553 w 1933280"/>
              <a:gd name="connsiteY1081" fmla="*/ 594352 h 1026748"/>
              <a:gd name="connsiteX1082" fmla="*/ 835745 w 1933280"/>
              <a:gd name="connsiteY1082" fmla="*/ 604601 h 1026748"/>
              <a:gd name="connsiteX1083" fmla="*/ 867807 w 1933280"/>
              <a:gd name="connsiteY1083" fmla="*/ 581869 h 1026748"/>
              <a:gd name="connsiteX1084" fmla="*/ 691463 w 1933280"/>
              <a:gd name="connsiteY1084" fmla="*/ 543108 h 1026748"/>
              <a:gd name="connsiteX1085" fmla="*/ 660838 w 1933280"/>
              <a:gd name="connsiteY1085" fmla="*/ 567882 h 1026748"/>
              <a:gd name="connsiteX1086" fmla="*/ 686457 w 1933280"/>
              <a:gd name="connsiteY1086" fmla="*/ 581331 h 1026748"/>
              <a:gd name="connsiteX1087" fmla="*/ 714541 w 1933280"/>
              <a:gd name="connsiteY1087" fmla="*/ 553105 h 1026748"/>
              <a:gd name="connsiteX1088" fmla="*/ 1246461 w 1933280"/>
              <a:gd name="connsiteY1088" fmla="*/ 542947 h 1026748"/>
              <a:gd name="connsiteX1089" fmla="*/ 1213916 w 1933280"/>
              <a:gd name="connsiteY1089" fmla="*/ 572139 h 1026748"/>
              <a:gd name="connsiteX1090" fmla="*/ 1239912 w 1933280"/>
              <a:gd name="connsiteY1090" fmla="*/ 579752 h 1026748"/>
              <a:gd name="connsiteX1091" fmla="*/ 1271105 w 1933280"/>
              <a:gd name="connsiteY1091" fmla="*/ 552620 h 1026748"/>
              <a:gd name="connsiteX1092" fmla="*/ 771507 w 1933280"/>
              <a:gd name="connsiteY1092" fmla="*/ 542682 h 1026748"/>
              <a:gd name="connsiteX1093" fmla="*/ 744271 w 1933280"/>
              <a:gd name="connsiteY1093" fmla="*/ 572617 h 1026748"/>
              <a:gd name="connsiteX1094" fmla="*/ 773820 w 1933280"/>
              <a:gd name="connsiteY1094" fmla="*/ 600179 h 1026748"/>
              <a:gd name="connsiteX1095" fmla="*/ 777138 w 1933280"/>
              <a:gd name="connsiteY1095" fmla="*/ 595784 h 1026748"/>
              <a:gd name="connsiteX1096" fmla="*/ 798127 w 1933280"/>
              <a:gd name="connsiteY1096" fmla="*/ 568519 h 1026748"/>
              <a:gd name="connsiteX1097" fmla="*/ 1360479 w 1933280"/>
              <a:gd name="connsiteY1097" fmla="*/ 542557 h 1026748"/>
              <a:gd name="connsiteX1098" fmla="*/ 1329156 w 1933280"/>
              <a:gd name="connsiteY1098" fmla="*/ 563448 h 1026748"/>
              <a:gd name="connsiteX1099" fmla="*/ 1356638 w 1933280"/>
              <a:gd name="connsiteY1099" fmla="*/ 570291 h 1026748"/>
              <a:gd name="connsiteX1100" fmla="*/ 1386206 w 1933280"/>
              <a:gd name="connsiteY1100" fmla="*/ 549859 h 1026748"/>
              <a:gd name="connsiteX1101" fmla="*/ 576606 w 1933280"/>
              <a:gd name="connsiteY1101" fmla="*/ 542429 h 1026748"/>
              <a:gd name="connsiteX1102" fmla="*/ 562395 w 1933280"/>
              <a:gd name="connsiteY1102" fmla="*/ 546394 h 1026748"/>
              <a:gd name="connsiteX1103" fmla="*/ 548347 w 1933280"/>
              <a:gd name="connsiteY1103" fmla="*/ 550336 h 1026748"/>
              <a:gd name="connsiteX1104" fmla="*/ 559366 w 1933280"/>
              <a:gd name="connsiteY1104" fmla="*/ 557121 h 1026748"/>
              <a:gd name="connsiteX1105" fmla="*/ 576100 w 1933280"/>
              <a:gd name="connsiteY1105" fmla="*/ 567141 h 1026748"/>
              <a:gd name="connsiteX1106" fmla="*/ 585517 w 1933280"/>
              <a:gd name="connsiteY1106" fmla="*/ 562617 h 1026748"/>
              <a:gd name="connsiteX1107" fmla="*/ 605697 w 1933280"/>
              <a:gd name="connsiteY1107" fmla="*/ 552773 h 1026748"/>
              <a:gd name="connsiteX1108" fmla="*/ 486404 w 1933280"/>
              <a:gd name="connsiteY1108" fmla="*/ 541765 h 1026748"/>
              <a:gd name="connsiteX1109" fmla="*/ 458187 w 1933280"/>
              <a:gd name="connsiteY1109" fmla="*/ 548935 h 1026748"/>
              <a:gd name="connsiteX1110" fmla="*/ 486599 w 1933280"/>
              <a:gd name="connsiteY1110" fmla="*/ 569226 h 1026748"/>
              <a:gd name="connsiteX1111" fmla="*/ 493104 w 1933280"/>
              <a:gd name="connsiteY1111" fmla="*/ 566945 h 1026748"/>
              <a:gd name="connsiteX1112" fmla="*/ 514816 w 1933280"/>
              <a:gd name="connsiteY1112" fmla="*/ 559444 h 1026748"/>
              <a:gd name="connsiteX1113" fmla="*/ 1042578 w 1933280"/>
              <a:gd name="connsiteY1113" fmla="*/ 541450 h 1026748"/>
              <a:gd name="connsiteX1114" fmla="*/ 1015559 w 1933280"/>
              <a:gd name="connsiteY1114" fmla="*/ 549898 h 1026748"/>
              <a:gd name="connsiteX1115" fmla="*/ 1020706 w 1933280"/>
              <a:gd name="connsiteY1115" fmla="*/ 556352 h 1026748"/>
              <a:gd name="connsiteX1116" fmla="*/ 1039816 w 1933280"/>
              <a:gd name="connsiteY1116" fmla="*/ 579851 h 1026748"/>
              <a:gd name="connsiteX1117" fmla="*/ 1066292 w 1933280"/>
              <a:gd name="connsiteY1117" fmla="*/ 571564 h 1026748"/>
              <a:gd name="connsiteX1118" fmla="*/ 1044832 w 1933280"/>
              <a:gd name="connsiteY1118" fmla="*/ 544385 h 1026748"/>
              <a:gd name="connsiteX1119" fmla="*/ 1159239 w 1933280"/>
              <a:gd name="connsiteY1119" fmla="*/ 540639 h 1026748"/>
              <a:gd name="connsiteX1120" fmla="*/ 1149906 w 1933280"/>
              <a:gd name="connsiteY1120" fmla="*/ 550014 h 1026748"/>
              <a:gd name="connsiteX1121" fmla="*/ 1126528 w 1933280"/>
              <a:gd name="connsiteY1121" fmla="*/ 573148 h 1026748"/>
              <a:gd name="connsiteX1122" fmla="*/ 1152861 w 1933280"/>
              <a:gd name="connsiteY1122" fmla="*/ 589739 h 1026748"/>
              <a:gd name="connsiteX1123" fmla="*/ 1174816 w 1933280"/>
              <a:gd name="connsiteY1123" fmla="*/ 568467 h 1026748"/>
              <a:gd name="connsiteX1124" fmla="*/ 1184446 w 1933280"/>
              <a:gd name="connsiteY1124" fmla="*/ 558989 h 1026748"/>
              <a:gd name="connsiteX1125" fmla="*/ 1450270 w 1933280"/>
              <a:gd name="connsiteY1125" fmla="*/ 540230 h 1026748"/>
              <a:gd name="connsiteX1126" fmla="*/ 1418501 w 1933280"/>
              <a:gd name="connsiteY1126" fmla="*/ 559378 h 1026748"/>
              <a:gd name="connsiteX1127" fmla="*/ 1440102 w 1933280"/>
              <a:gd name="connsiteY1127" fmla="*/ 566930 h 1026748"/>
              <a:gd name="connsiteX1128" fmla="*/ 1446680 w 1933280"/>
              <a:gd name="connsiteY1128" fmla="*/ 569236 h 1026748"/>
              <a:gd name="connsiteX1129" fmla="*/ 1476350 w 1933280"/>
              <a:gd name="connsiteY1129" fmla="*/ 548372 h 1026748"/>
              <a:gd name="connsiteX1130" fmla="*/ 668609 w 1933280"/>
              <a:gd name="connsiteY1130" fmla="*/ 539598 h 1026748"/>
              <a:gd name="connsiteX1131" fmla="*/ 635731 w 1933280"/>
              <a:gd name="connsiteY1131" fmla="*/ 559432 h 1026748"/>
              <a:gd name="connsiteX1132" fmla="*/ 659338 w 1933280"/>
              <a:gd name="connsiteY1132" fmla="*/ 567183 h 1026748"/>
              <a:gd name="connsiteX1133" fmla="*/ 689566 w 1933280"/>
              <a:gd name="connsiteY1133" fmla="*/ 542732 h 1026748"/>
              <a:gd name="connsiteX1134" fmla="*/ 639184 w 1933280"/>
              <a:gd name="connsiteY1134" fmla="*/ 537601 h 1026748"/>
              <a:gd name="connsiteX1135" fmla="*/ 609598 w 1933280"/>
              <a:gd name="connsiteY1135" fmla="*/ 552470 h 1026748"/>
              <a:gd name="connsiteX1136" fmla="*/ 625776 w 1933280"/>
              <a:gd name="connsiteY1136" fmla="*/ 556781 h 1026748"/>
              <a:gd name="connsiteX1137" fmla="*/ 633918 w 1933280"/>
              <a:gd name="connsiteY1137" fmla="*/ 558863 h 1026748"/>
              <a:gd name="connsiteX1138" fmla="*/ 666032 w 1933280"/>
              <a:gd name="connsiteY1138" fmla="*/ 539479 h 1026748"/>
              <a:gd name="connsiteX1139" fmla="*/ 665711 w 1933280"/>
              <a:gd name="connsiteY1139" fmla="*/ 539465 h 1026748"/>
              <a:gd name="connsiteX1140" fmla="*/ 956727 w 1933280"/>
              <a:gd name="connsiteY1140" fmla="*/ 536313 h 1026748"/>
              <a:gd name="connsiteX1141" fmla="*/ 975657 w 1933280"/>
              <a:gd name="connsiteY1141" fmla="*/ 565927 h 1026748"/>
              <a:gd name="connsiteX1142" fmla="*/ 1008160 w 1933280"/>
              <a:gd name="connsiteY1142" fmla="*/ 573829 h 1026748"/>
              <a:gd name="connsiteX1143" fmla="*/ 987377 w 1933280"/>
              <a:gd name="connsiteY1143" fmla="*/ 547037 h 1026748"/>
              <a:gd name="connsiteX1144" fmla="*/ 978260 w 1933280"/>
              <a:gd name="connsiteY1144" fmla="*/ 543631 h 1026748"/>
              <a:gd name="connsiteX1145" fmla="*/ 396260 w 1933280"/>
              <a:gd name="connsiteY1145" fmla="*/ 536284 h 1026748"/>
              <a:gd name="connsiteX1146" fmla="*/ 369996 w 1933280"/>
              <a:gd name="connsiteY1146" fmla="*/ 543021 h 1026748"/>
              <a:gd name="connsiteX1147" fmla="*/ 398275 w 1933280"/>
              <a:gd name="connsiteY1147" fmla="*/ 565679 h 1026748"/>
              <a:gd name="connsiteX1148" fmla="*/ 402124 w 1933280"/>
              <a:gd name="connsiteY1148" fmla="*/ 564419 h 1026748"/>
              <a:gd name="connsiteX1149" fmla="*/ 424822 w 1933280"/>
              <a:gd name="connsiteY1149" fmla="*/ 557131 h 1026748"/>
              <a:gd name="connsiteX1150" fmla="*/ 400853 w 1933280"/>
              <a:gd name="connsiteY1150" fmla="*/ 539599 h 1026748"/>
              <a:gd name="connsiteX1151" fmla="*/ 1334218 w 1933280"/>
              <a:gd name="connsiteY1151" fmla="*/ 536275 h 1026748"/>
              <a:gd name="connsiteX1152" fmla="*/ 1301320 w 1933280"/>
              <a:gd name="connsiteY1152" fmla="*/ 558445 h 1026748"/>
              <a:gd name="connsiteX1153" fmla="*/ 1315451 w 1933280"/>
              <a:gd name="connsiteY1153" fmla="*/ 560947 h 1026748"/>
              <a:gd name="connsiteX1154" fmla="*/ 1327232 w 1933280"/>
              <a:gd name="connsiteY1154" fmla="*/ 562992 h 1026748"/>
              <a:gd name="connsiteX1155" fmla="*/ 1358558 w 1933280"/>
              <a:gd name="connsiteY1155" fmla="*/ 542095 h 1026748"/>
              <a:gd name="connsiteX1156" fmla="*/ 1352299 w 1933280"/>
              <a:gd name="connsiteY1156" fmla="*/ 540632 h 1026748"/>
              <a:gd name="connsiteX1157" fmla="*/ 1538662 w 1933280"/>
              <a:gd name="connsiteY1157" fmla="*/ 535608 h 1026748"/>
              <a:gd name="connsiteX1158" fmla="*/ 1533814 w 1933280"/>
              <a:gd name="connsiteY1158" fmla="*/ 539022 h 1026748"/>
              <a:gd name="connsiteX1159" fmla="*/ 1508621 w 1933280"/>
              <a:gd name="connsiteY1159" fmla="*/ 557086 h 1026748"/>
              <a:gd name="connsiteX1160" fmla="*/ 1531436 w 1933280"/>
              <a:gd name="connsiteY1160" fmla="*/ 564493 h 1026748"/>
              <a:gd name="connsiteX1161" fmla="*/ 1535067 w 1933280"/>
              <a:gd name="connsiteY1161" fmla="*/ 565671 h 1026748"/>
              <a:gd name="connsiteX1162" fmla="*/ 1563553 w 1933280"/>
              <a:gd name="connsiteY1162" fmla="*/ 542848 h 1026748"/>
              <a:gd name="connsiteX1163" fmla="*/ 516447 w 1933280"/>
              <a:gd name="connsiteY1163" fmla="*/ 535075 h 1026748"/>
              <a:gd name="connsiteX1164" fmla="*/ 488395 w 1933280"/>
              <a:gd name="connsiteY1164" fmla="*/ 541312 h 1026748"/>
              <a:gd name="connsiteX1165" fmla="*/ 516579 w 1933280"/>
              <a:gd name="connsiteY1165" fmla="*/ 558845 h 1026748"/>
              <a:gd name="connsiteX1166" fmla="*/ 544628 w 1933280"/>
              <a:gd name="connsiteY1166" fmla="*/ 549946 h 1026748"/>
              <a:gd name="connsiteX1167" fmla="*/ 607660 w 1933280"/>
              <a:gd name="connsiteY1167" fmla="*/ 532123 h 1026748"/>
              <a:gd name="connsiteX1168" fmla="*/ 578872 w 1933280"/>
              <a:gd name="connsiteY1168" fmla="*/ 541692 h 1026748"/>
              <a:gd name="connsiteX1169" fmla="*/ 607508 w 1933280"/>
              <a:gd name="connsiteY1169" fmla="*/ 551887 h 1026748"/>
              <a:gd name="connsiteX1170" fmla="*/ 636734 w 1933280"/>
              <a:gd name="connsiteY1170" fmla="*/ 537192 h 1026748"/>
              <a:gd name="connsiteX1171" fmla="*/ 1423646 w 1933280"/>
              <a:gd name="connsiteY1171" fmla="*/ 532103 h 1026748"/>
              <a:gd name="connsiteX1172" fmla="*/ 1389797 w 1933280"/>
              <a:gd name="connsiteY1172" fmla="*/ 549448 h 1026748"/>
              <a:gd name="connsiteX1173" fmla="*/ 1416767 w 1933280"/>
              <a:gd name="connsiteY1173" fmla="*/ 558773 h 1026748"/>
              <a:gd name="connsiteX1174" fmla="*/ 1448456 w 1933280"/>
              <a:gd name="connsiteY1174" fmla="*/ 539675 h 1026748"/>
              <a:gd name="connsiteX1175" fmla="*/ 873052 w 1933280"/>
              <a:gd name="connsiteY1175" fmla="*/ 531048 h 1026748"/>
              <a:gd name="connsiteX1176" fmla="*/ 834065 w 1933280"/>
              <a:gd name="connsiteY1176" fmla="*/ 543354 h 1026748"/>
              <a:gd name="connsiteX1177" fmla="*/ 869123 w 1933280"/>
              <a:gd name="connsiteY1177" fmla="*/ 581103 h 1026748"/>
              <a:gd name="connsiteX1178" fmla="*/ 902563 w 1933280"/>
              <a:gd name="connsiteY1178" fmla="*/ 567313 h 1026748"/>
              <a:gd name="connsiteX1179" fmla="*/ 901626 w 1933280"/>
              <a:gd name="connsiteY1179" fmla="*/ 566132 h 1026748"/>
              <a:gd name="connsiteX1180" fmla="*/ 426330 w 1933280"/>
              <a:gd name="connsiteY1180" fmla="*/ 529813 h 1026748"/>
              <a:gd name="connsiteX1181" fmla="*/ 398198 w 1933280"/>
              <a:gd name="connsiteY1181" fmla="*/ 535852 h 1026748"/>
              <a:gd name="connsiteX1182" fmla="*/ 401710 w 1933280"/>
              <a:gd name="connsiteY1182" fmla="*/ 538387 h 1026748"/>
              <a:gd name="connsiteX1183" fmla="*/ 426583 w 1933280"/>
              <a:gd name="connsiteY1183" fmla="*/ 556576 h 1026748"/>
              <a:gd name="connsiteX1184" fmla="*/ 454733 w 1933280"/>
              <a:gd name="connsiteY1184" fmla="*/ 548369 h 1026748"/>
              <a:gd name="connsiteX1185" fmla="*/ 436682 w 1933280"/>
              <a:gd name="connsiteY1185" fmla="*/ 536555 h 1026748"/>
              <a:gd name="connsiteX1186" fmla="*/ 916054 w 1933280"/>
              <a:gd name="connsiteY1186" fmla="*/ 529095 h 1026748"/>
              <a:gd name="connsiteX1187" fmla="*/ 925870 w 1933280"/>
              <a:gd name="connsiteY1187" fmla="*/ 542819 h 1026748"/>
              <a:gd name="connsiteX1188" fmla="*/ 939811 w 1933280"/>
              <a:gd name="connsiteY1188" fmla="*/ 562269 h 1026748"/>
              <a:gd name="connsiteX1189" fmla="*/ 973792 w 1933280"/>
              <a:gd name="connsiteY1189" fmla="*/ 565695 h 1026748"/>
              <a:gd name="connsiteX1190" fmla="*/ 954568 w 1933280"/>
              <a:gd name="connsiteY1190" fmla="*/ 535617 h 1026748"/>
              <a:gd name="connsiteX1191" fmla="*/ 546498 w 1933280"/>
              <a:gd name="connsiteY1191" fmla="*/ 528893 h 1026748"/>
              <a:gd name="connsiteX1192" fmla="*/ 539982 w 1933280"/>
              <a:gd name="connsiteY1192" fmla="*/ 530216 h 1026748"/>
              <a:gd name="connsiteX1193" fmla="*/ 518769 w 1933280"/>
              <a:gd name="connsiteY1193" fmla="*/ 534591 h 1026748"/>
              <a:gd name="connsiteX1194" fmla="*/ 546654 w 1933280"/>
              <a:gd name="connsiteY1194" fmla="*/ 549317 h 1026748"/>
              <a:gd name="connsiteX1195" fmla="*/ 562011 w 1933280"/>
              <a:gd name="connsiteY1195" fmla="*/ 545006 h 1026748"/>
              <a:gd name="connsiteX1196" fmla="*/ 574540 w 1933280"/>
              <a:gd name="connsiteY1196" fmla="*/ 541512 h 1026748"/>
              <a:gd name="connsiteX1197" fmla="*/ 562158 w 1933280"/>
              <a:gd name="connsiteY1197" fmla="*/ 535905 h 1026748"/>
              <a:gd name="connsiteX1198" fmla="*/ 914101 w 1933280"/>
              <a:gd name="connsiteY1198" fmla="*/ 528828 h 1026748"/>
              <a:gd name="connsiteX1199" fmla="*/ 874803 w 1933280"/>
              <a:gd name="connsiteY1199" fmla="*/ 530856 h 1026748"/>
              <a:gd name="connsiteX1200" fmla="*/ 902793 w 1933280"/>
              <a:gd name="connsiteY1200" fmla="*/ 565231 h 1026748"/>
              <a:gd name="connsiteX1201" fmla="*/ 904066 w 1933280"/>
              <a:gd name="connsiteY1201" fmla="*/ 566835 h 1026748"/>
              <a:gd name="connsiteX1202" fmla="*/ 938155 w 1933280"/>
              <a:gd name="connsiteY1202" fmla="*/ 562400 h 1026748"/>
              <a:gd name="connsiteX1203" fmla="*/ 924689 w 1933280"/>
              <a:gd name="connsiteY1203" fmla="*/ 543617 h 1026748"/>
              <a:gd name="connsiteX1204" fmla="*/ 1308391 w 1933280"/>
              <a:gd name="connsiteY1204" fmla="*/ 528254 h 1026748"/>
              <a:gd name="connsiteX1205" fmla="*/ 1274200 w 1933280"/>
              <a:gd name="connsiteY1205" fmla="*/ 552052 h 1026748"/>
              <a:gd name="connsiteX1206" fmla="*/ 1299243 w 1933280"/>
              <a:gd name="connsiteY1206" fmla="*/ 558061 h 1026748"/>
              <a:gd name="connsiteX1207" fmla="*/ 1332386 w 1933280"/>
              <a:gd name="connsiteY1207" fmla="*/ 535730 h 1026748"/>
              <a:gd name="connsiteX1208" fmla="*/ 1511337 w 1933280"/>
              <a:gd name="connsiteY1208" fmla="*/ 527909 h 1026748"/>
              <a:gd name="connsiteX1209" fmla="*/ 1499863 w 1933280"/>
              <a:gd name="connsiteY1209" fmla="*/ 535122 h 1026748"/>
              <a:gd name="connsiteX1210" fmla="*/ 1479754 w 1933280"/>
              <a:gd name="connsiteY1210" fmla="*/ 547859 h 1026748"/>
              <a:gd name="connsiteX1211" fmla="*/ 1506860 w 1933280"/>
              <a:gd name="connsiteY1211" fmla="*/ 556516 h 1026748"/>
              <a:gd name="connsiteX1212" fmla="*/ 1532957 w 1933280"/>
              <a:gd name="connsiteY1212" fmla="*/ 537796 h 1026748"/>
              <a:gd name="connsiteX1213" fmla="*/ 1536810 w 1933280"/>
              <a:gd name="connsiteY1213" fmla="*/ 535082 h 1026748"/>
              <a:gd name="connsiteX1214" fmla="*/ 1220504 w 1933280"/>
              <a:gd name="connsiteY1214" fmla="*/ 527669 h 1026748"/>
              <a:gd name="connsiteX1215" fmla="*/ 1186858 w 1933280"/>
              <a:gd name="connsiteY1215" fmla="*/ 558743 h 1026748"/>
              <a:gd name="connsiteX1216" fmla="*/ 1212297 w 1933280"/>
              <a:gd name="connsiteY1216" fmla="*/ 571583 h 1026748"/>
              <a:gd name="connsiteX1217" fmla="*/ 1245054 w 1933280"/>
              <a:gd name="connsiteY1217" fmla="*/ 542209 h 1026748"/>
              <a:gd name="connsiteX1218" fmla="*/ 747630 w 1933280"/>
              <a:gd name="connsiteY1218" fmla="*/ 526008 h 1026748"/>
              <a:gd name="connsiteX1219" fmla="*/ 716961 w 1933280"/>
              <a:gd name="connsiteY1219" fmla="*/ 552817 h 1026748"/>
              <a:gd name="connsiteX1220" fmla="*/ 743110 w 1933280"/>
              <a:gd name="connsiteY1220" fmla="*/ 571664 h 1026748"/>
              <a:gd name="connsiteX1221" fmla="*/ 770348 w 1933280"/>
              <a:gd name="connsiteY1221" fmla="*/ 541733 h 1026748"/>
              <a:gd name="connsiteX1222" fmla="*/ 456401 w 1933280"/>
              <a:gd name="connsiteY1222" fmla="*/ 524564 h 1026748"/>
              <a:gd name="connsiteX1223" fmla="*/ 428449 w 1933280"/>
              <a:gd name="connsiteY1223" fmla="*/ 529431 h 1026748"/>
              <a:gd name="connsiteX1224" fmla="*/ 437524 w 1933280"/>
              <a:gd name="connsiteY1224" fmla="*/ 535329 h 1026748"/>
              <a:gd name="connsiteX1225" fmla="*/ 456619 w 1933280"/>
              <a:gd name="connsiteY1225" fmla="*/ 547832 h 1026748"/>
              <a:gd name="connsiteX1226" fmla="*/ 484602 w 1933280"/>
              <a:gd name="connsiteY1226" fmla="*/ 540722 h 1026748"/>
              <a:gd name="connsiteX1227" fmla="*/ 471828 w 1933280"/>
              <a:gd name="connsiteY1227" fmla="*/ 533408 h 1026748"/>
              <a:gd name="connsiteX1228" fmla="*/ 1397547 w 1933280"/>
              <a:gd name="connsiteY1228" fmla="*/ 524219 h 1026748"/>
              <a:gd name="connsiteX1229" fmla="*/ 1362393 w 1933280"/>
              <a:gd name="connsiteY1229" fmla="*/ 541565 h 1026748"/>
              <a:gd name="connsiteX1230" fmla="*/ 1387823 w 1933280"/>
              <a:gd name="connsiteY1230" fmla="*/ 548788 h 1026748"/>
              <a:gd name="connsiteX1231" fmla="*/ 1421595 w 1933280"/>
              <a:gd name="connsiteY1231" fmla="*/ 531483 h 1026748"/>
              <a:gd name="connsiteX1232" fmla="*/ 1403062 w 1933280"/>
              <a:gd name="connsiteY1232" fmla="*/ 525888 h 1026748"/>
              <a:gd name="connsiteX1233" fmla="*/ 576757 w 1933280"/>
              <a:gd name="connsiteY1233" fmla="*/ 523627 h 1026748"/>
              <a:gd name="connsiteX1234" fmla="*/ 561434 w 1933280"/>
              <a:gd name="connsiteY1234" fmla="*/ 526301 h 1026748"/>
              <a:gd name="connsiteX1235" fmla="*/ 549043 w 1933280"/>
              <a:gd name="connsiteY1235" fmla="*/ 528443 h 1026748"/>
              <a:gd name="connsiteX1236" fmla="*/ 562779 w 1933280"/>
              <a:gd name="connsiteY1236" fmla="*/ 534590 h 1026748"/>
              <a:gd name="connsiteX1237" fmla="*/ 576707 w 1933280"/>
              <a:gd name="connsiteY1237" fmla="*/ 540895 h 1026748"/>
              <a:gd name="connsiteX1238" fmla="*/ 605159 w 1933280"/>
              <a:gd name="connsiteY1238" fmla="*/ 531443 h 1026748"/>
              <a:gd name="connsiteX1239" fmla="*/ 699793 w 1933280"/>
              <a:gd name="connsiteY1239" fmla="*/ 521372 h 1026748"/>
              <a:gd name="connsiteX1240" fmla="*/ 671326 w 1933280"/>
              <a:gd name="connsiteY1240" fmla="*/ 521809 h 1026748"/>
              <a:gd name="connsiteX1241" fmla="*/ 641753 w 1933280"/>
              <a:gd name="connsiteY1241" fmla="*/ 536337 h 1026748"/>
              <a:gd name="connsiteX1242" fmla="*/ 665785 w 1933280"/>
              <a:gd name="connsiteY1242" fmla="*/ 538032 h 1026748"/>
              <a:gd name="connsiteX1243" fmla="*/ 668262 w 1933280"/>
              <a:gd name="connsiteY1243" fmla="*/ 538136 h 1026748"/>
              <a:gd name="connsiteX1244" fmla="*/ 695496 w 1933280"/>
              <a:gd name="connsiteY1244" fmla="*/ 523642 h 1026748"/>
              <a:gd name="connsiteX1245" fmla="*/ 1073699 w 1933280"/>
              <a:gd name="connsiteY1245" fmla="*/ 520862 h 1026748"/>
              <a:gd name="connsiteX1246" fmla="*/ 1043871 w 1933280"/>
              <a:gd name="connsiteY1246" fmla="*/ 540794 h 1026748"/>
              <a:gd name="connsiteX1247" fmla="*/ 1045984 w 1933280"/>
              <a:gd name="connsiteY1247" fmla="*/ 543558 h 1026748"/>
              <a:gd name="connsiteX1248" fmla="*/ 1067616 w 1933280"/>
              <a:gd name="connsiteY1248" fmla="*/ 570967 h 1026748"/>
              <a:gd name="connsiteX1249" fmla="*/ 1097747 w 1933280"/>
              <a:gd name="connsiteY1249" fmla="*/ 549161 h 1026748"/>
              <a:gd name="connsiteX1250" fmla="*/ 1485294 w 1933280"/>
              <a:gd name="connsiteY1250" fmla="*/ 520850 h 1026748"/>
              <a:gd name="connsiteX1251" fmla="*/ 1467449 w 1933280"/>
              <a:gd name="connsiteY1251" fmla="*/ 530719 h 1026748"/>
              <a:gd name="connsiteX1252" fmla="*/ 1452074 w 1933280"/>
              <a:gd name="connsiteY1252" fmla="*/ 539213 h 1026748"/>
              <a:gd name="connsiteX1253" fmla="*/ 1477933 w 1933280"/>
              <a:gd name="connsiteY1253" fmla="*/ 547280 h 1026748"/>
              <a:gd name="connsiteX1254" fmla="*/ 1499080 w 1933280"/>
              <a:gd name="connsiteY1254" fmla="*/ 533881 h 1026748"/>
              <a:gd name="connsiteX1255" fmla="*/ 1509405 w 1933280"/>
              <a:gd name="connsiteY1255" fmla="*/ 527382 h 1026748"/>
              <a:gd name="connsiteX1256" fmla="*/ 486474 w 1933280"/>
              <a:gd name="connsiteY1256" fmla="*/ 520311 h 1026748"/>
              <a:gd name="connsiteX1257" fmla="*/ 458738 w 1933280"/>
              <a:gd name="connsiteY1257" fmla="*/ 524224 h 1026748"/>
              <a:gd name="connsiteX1258" fmla="*/ 472552 w 1933280"/>
              <a:gd name="connsiteY1258" fmla="*/ 532152 h 1026748"/>
              <a:gd name="connsiteX1259" fmla="*/ 486615 w 1933280"/>
              <a:gd name="connsiteY1259" fmla="*/ 540219 h 1026748"/>
              <a:gd name="connsiteX1260" fmla="*/ 514353 w 1933280"/>
              <a:gd name="connsiteY1260" fmla="*/ 534044 h 1026748"/>
              <a:gd name="connsiteX1261" fmla="*/ 506253 w 1933280"/>
              <a:gd name="connsiteY1261" fmla="*/ 530084 h 1026748"/>
              <a:gd name="connsiteX1262" fmla="*/ 724183 w 1933280"/>
              <a:gd name="connsiteY1262" fmla="*/ 519819 h 1026748"/>
              <a:gd name="connsiteX1263" fmla="*/ 713624 w 1933280"/>
              <a:gd name="connsiteY1263" fmla="*/ 520363 h 1026748"/>
              <a:gd name="connsiteX1264" fmla="*/ 702972 w 1933280"/>
              <a:gd name="connsiteY1264" fmla="*/ 521323 h 1026748"/>
              <a:gd name="connsiteX1265" fmla="*/ 702958 w 1933280"/>
              <a:gd name="connsiteY1265" fmla="*/ 521323 h 1026748"/>
              <a:gd name="connsiteX1266" fmla="*/ 696190 w 1933280"/>
              <a:gd name="connsiteY1266" fmla="*/ 524898 h 1026748"/>
              <a:gd name="connsiteX1267" fmla="*/ 670697 w 1933280"/>
              <a:gd name="connsiteY1267" fmla="*/ 538466 h 1026748"/>
              <a:gd name="connsiteX1268" fmla="*/ 691093 w 1933280"/>
              <a:gd name="connsiteY1268" fmla="*/ 541526 h 1026748"/>
              <a:gd name="connsiteX1269" fmla="*/ 726993 w 1933280"/>
              <a:gd name="connsiteY1269" fmla="*/ 519735 h 1026748"/>
              <a:gd name="connsiteX1270" fmla="*/ 692836 w 1933280"/>
              <a:gd name="connsiteY1270" fmla="*/ 542155 h 1026748"/>
              <a:gd name="connsiteX1271" fmla="*/ 715652 w 1933280"/>
              <a:gd name="connsiteY1271" fmla="*/ 552033 h 1026748"/>
              <a:gd name="connsiteX1272" fmla="*/ 746106 w 1933280"/>
              <a:gd name="connsiteY1272" fmla="*/ 525411 h 1026748"/>
              <a:gd name="connsiteX1273" fmla="*/ 639628 w 1933280"/>
              <a:gd name="connsiteY1273" fmla="*/ 519704 h 1026748"/>
              <a:gd name="connsiteX1274" fmla="*/ 610308 w 1933280"/>
              <a:gd name="connsiteY1274" fmla="*/ 531111 h 1026748"/>
              <a:gd name="connsiteX1275" fmla="*/ 638898 w 1933280"/>
              <a:gd name="connsiteY1275" fmla="*/ 536105 h 1026748"/>
              <a:gd name="connsiteX1276" fmla="*/ 668389 w 1933280"/>
              <a:gd name="connsiteY1276" fmla="*/ 521624 h 1026748"/>
              <a:gd name="connsiteX1277" fmla="*/ 961973 w 1933280"/>
              <a:gd name="connsiteY1277" fmla="*/ 519611 h 1026748"/>
              <a:gd name="connsiteX1278" fmla="*/ 988222 w 1933280"/>
              <a:gd name="connsiteY1278" fmla="*/ 545720 h 1026748"/>
              <a:gd name="connsiteX1279" fmla="*/ 1012533 w 1933280"/>
              <a:gd name="connsiteY1279" fmla="*/ 548584 h 1026748"/>
              <a:gd name="connsiteX1280" fmla="*/ 988188 w 1933280"/>
              <a:gd name="connsiteY1280" fmla="*/ 519638 h 1026748"/>
              <a:gd name="connsiteX1281" fmla="*/ 1372059 w 1933280"/>
              <a:gd name="connsiteY1281" fmla="*/ 517323 h 1026748"/>
              <a:gd name="connsiteX1282" fmla="*/ 1336220 w 1933280"/>
              <a:gd name="connsiteY1282" fmla="*/ 535229 h 1026748"/>
              <a:gd name="connsiteX1283" fmla="*/ 1352594 w 1933280"/>
              <a:gd name="connsiteY1283" fmla="*/ 539184 h 1026748"/>
              <a:gd name="connsiteX1284" fmla="*/ 1360305 w 1933280"/>
              <a:gd name="connsiteY1284" fmla="*/ 540983 h 1026748"/>
              <a:gd name="connsiteX1285" fmla="*/ 1395451 w 1933280"/>
              <a:gd name="connsiteY1285" fmla="*/ 523639 h 1026748"/>
              <a:gd name="connsiteX1286" fmla="*/ 1382364 w 1933280"/>
              <a:gd name="connsiteY1286" fmla="*/ 520067 h 1026748"/>
              <a:gd name="connsiteX1287" fmla="*/ 1133087 w 1933280"/>
              <a:gd name="connsiteY1287" fmla="*/ 516833 h 1026748"/>
              <a:gd name="connsiteX1288" fmla="*/ 1129872 w 1933280"/>
              <a:gd name="connsiteY1288" fmla="*/ 520111 h 1026748"/>
              <a:gd name="connsiteX1289" fmla="*/ 1099923 w 1933280"/>
              <a:gd name="connsiteY1289" fmla="*/ 549307 h 1026748"/>
              <a:gd name="connsiteX1290" fmla="*/ 1125302 w 1933280"/>
              <a:gd name="connsiteY1290" fmla="*/ 572245 h 1026748"/>
              <a:gd name="connsiteX1291" fmla="*/ 1148798 w 1933280"/>
              <a:gd name="connsiteY1291" fmla="*/ 548994 h 1026748"/>
              <a:gd name="connsiteX1292" fmla="*/ 1158081 w 1933280"/>
              <a:gd name="connsiteY1292" fmla="*/ 539684 h 1026748"/>
              <a:gd name="connsiteX1293" fmla="*/ 516511 w 1933280"/>
              <a:gd name="connsiteY1293" fmla="*/ 516572 h 1026748"/>
              <a:gd name="connsiteX1294" fmla="*/ 510227 w 1933280"/>
              <a:gd name="connsiteY1294" fmla="*/ 517349 h 1026748"/>
              <a:gd name="connsiteX1295" fmla="*/ 489194 w 1933280"/>
              <a:gd name="connsiteY1295" fmla="*/ 519968 h 1026748"/>
              <a:gd name="connsiteX1296" fmla="*/ 506918 w 1933280"/>
              <a:gd name="connsiteY1296" fmla="*/ 528725 h 1026748"/>
              <a:gd name="connsiteX1297" fmla="*/ 516728 w 1933280"/>
              <a:gd name="connsiteY1297" fmla="*/ 533521 h 1026748"/>
              <a:gd name="connsiteX1298" fmla="*/ 539642 w 1933280"/>
              <a:gd name="connsiteY1298" fmla="*/ 528798 h 1026748"/>
              <a:gd name="connsiteX1299" fmla="*/ 544062 w 1933280"/>
              <a:gd name="connsiteY1299" fmla="*/ 527901 h 1026748"/>
              <a:gd name="connsiteX1300" fmla="*/ 540071 w 1933280"/>
              <a:gd name="connsiteY1300" fmla="*/ 526287 h 1026748"/>
              <a:gd name="connsiteX1301" fmla="*/ 1282873 w 1933280"/>
              <a:gd name="connsiteY1301" fmla="*/ 516533 h 1026748"/>
              <a:gd name="connsiteX1302" fmla="*/ 1247809 w 1933280"/>
              <a:gd name="connsiteY1302" fmla="*/ 541921 h 1026748"/>
              <a:gd name="connsiteX1303" fmla="*/ 1272385 w 1933280"/>
              <a:gd name="connsiteY1303" fmla="*/ 551565 h 1026748"/>
              <a:gd name="connsiteX1304" fmla="*/ 1306831 w 1933280"/>
              <a:gd name="connsiteY1304" fmla="*/ 527586 h 1026748"/>
              <a:gd name="connsiteX1305" fmla="*/ 802315 w 1933280"/>
              <a:gd name="connsiteY1305" fmla="*/ 516036 h 1026748"/>
              <a:gd name="connsiteX1306" fmla="*/ 772575 w 1933280"/>
              <a:gd name="connsiteY1306" fmla="*/ 541635 h 1026748"/>
              <a:gd name="connsiteX1307" fmla="*/ 799204 w 1933280"/>
              <a:gd name="connsiteY1307" fmla="*/ 567485 h 1026748"/>
              <a:gd name="connsiteX1308" fmla="*/ 831608 w 1933280"/>
              <a:gd name="connsiteY1308" fmla="*/ 542970 h 1026748"/>
              <a:gd name="connsiteX1309" fmla="*/ 814362 w 1933280"/>
              <a:gd name="connsiteY1309" fmla="*/ 526682 h 1026748"/>
              <a:gd name="connsiteX1310" fmla="*/ 608212 w 1933280"/>
              <a:gd name="connsiteY1310" fmla="*/ 515301 h 1026748"/>
              <a:gd name="connsiteX1311" fmla="*/ 579621 w 1933280"/>
              <a:gd name="connsiteY1311" fmla="*/ 522897 h 1026748"/>
              <a:gd name="connsiteX1312" fmla="*/ 607626 w 1933280"/>
              <a:gd name="connsiteY1312" fmla="*/ 530615 h 1026748"/>
              <a:gd name="connsiteX1313" fmla="*/ 636719 w 1933280"/>
              <a:gd name="connsiteY1313" fmla="*/ 519301 h 1026748"/>
              <a:gd name="connsiteX1314" fmla="*/ 1460494 w 1933280"/>
              <a:gd name="connsiteY1314" fmla="*/ 514357 h 1026748"/>
              <a:gd name="connsiteX1315" fmla="*/ 1436290 w 1933280"/>
              <a:gd name="connsiteY1315" fmla="*/ 526035 h 1026748"/>
              <a:gd name="connsiteX1316" fmla="*/ 1425658 w 1933280"/>
              <a:gd name="connsiteY1316" fmla="*/ 531128 h 1026748"/>
              <a:gd name="connsiteX1317" fmla="*/ 1450207 w 1933280"/>
              <a:gd name="connsiteY1317" fmla="*/ 538632 h 1026748"/>
              <a:gd name="connsiteX1318" fmla="*/ 1466725 w 1933280"/>
              <a:gd name="connsiteY1318" fmla="*/ 529493 h 1026748"/>
              <a:gd name="connsiteX1319" fmla="*/ 1483291 w 1933280"/>
              <a:gd name="connsiteY1319" fmla="*/ 520324 h 1026748"/>
              <a:gd name="connsiteX1320" fmla="*/ 366298 w 1933280"/>
              <a:gd name="connsiteY1320" fmla="*/ 514232 h 1026748"/>
              <a:gd name="connsiteX1321" fmla="*/ 340606 w 1933280"/>
              <a:gd name="connsiteY1321" fmla="*/ 519472 h 1026748"/>
              <a:gd name="connsiteX1322" fmla="*/ 368564 w 1933280"/>
              <a:gd name="connsiteY1322" fmla="*/ 541874 h 1026748"/>
              <a:gd name="connsiteX1323" fmla="*/ 394753 w 1933280"/>
              <a:gd name="connsiteY1323" fmla="*/ 535178 h 1026748"/>
              <a:gd name="connsiteX1324" fmla="*/ 1570020 w 1933280"/>
              <a:gd name="connsiteY1324" fmla="*/ 512943 h 1026748"/>
              <a:gd name="connsiteX1325" fmla="*/ 1540140 w 1933280"/>
              <a:gd name="connsiteY1325" fmla="*/ 534544 h 1026748"/>
              <a:gd name="connsiteX1326" fmla="*/ 1564912 w 1933280"/>
              <a:gd name="connsiteY1326" fmla="*/ 541759 h 1026748"/>
              <a:gd name="connsiteX1327" fmla="*/ 1592635 w 1933280"/>
              <a:gd name="connsiteY1327" fmla="*/ 519547 h 1026748"/>
              <a:gd name="connsiteX1328" fmla="*/ 1593358 w 1933280"/>
              <a:gd name="connsiteY1328" fmla="*/ 518968 h 1026748"/>
              <a:gd name="connsiteX1329" fmla="*/ 546579 w 1933280"/>
              <a:gd name="connsiteY1329" fmla="*/ 512646 h 1026748"/>
              <a:gd name="connsiteX1330" fmla="*/ 519435 w 1933280"/>
              <a:gd name="connsiteY1330" fmla="*/ 516192 h 1026748"/>
              <a:gd name="connsiteX1331" fmla="*/ 540617 w 1933280"/>
              <a:gd name="connsiteY1331" fmla="*/ 524942 h 1026748"/>
              <a:gd name="connsiteX1332" fmla="*/ 546648 w 1933280"/>
              <a:gd name="connsiteY1332" fmla="*/ 527381 h 1026748"/>
              <a:gd name="connsiteX1333" fmla="*/ 561168 w 1933280"/>
              <a:gd name="connsiteY1333" fmla="*/ 524868 h 1026748"/>
              <a:gd name="connsiteX1334" fmla="*/ 573979 w 1933280"/>
              <a:gd name="connsiteY1334" fmla="*/ 522634 h 1026748"/>
              <a:gd name="connsiteX1335" fmla="*/ 558628 w 1933280"/>
              <a:gd name="connsiteY1335" fmla="*/ 517097 h 1026748"/>
              <a:gd name="connsiteX1336" fmla="*/ 933797 w 1933280"/>
              <a:gd name="connsiteY1336" fmla="*/ 512503 h 1026748"/>
              <a:gd name="connsiteX1337" fmla="*/ 955320 w 1933280"/>
              <a:gd name="connsiteY1337" fmla="*/ 534282 h 1026748"/>
              <a:gd name="connsiteX1338" fmla="*/ 978821 w 1933280"/>
              <a:gd name="connsiteY1338" fmla="*/ 542257 h 1026748"/>
              <a:gd name="connsiteX1339" fmla="*/ 984855 w 1933280"/>
              <a:gd name="connsiteY1339" fmla="*/ 544507 h 1026748"/>
              <a:gd name="connsiteX1340" fmla="*/ 959713 w 1933280"/>
              <a:gd name="connsiteY1340" fmla="*/ 519500 h 1026748"/>
              <a:gd name="connsiteX1341" fmla="*/ 1017767 w 1933280"/>
              <a:gd name="connsiteY1341" fmla="*/ 510275 h 1026748"/>
              <a:gd name="connsiteX1342" fmla="*/ 989858 w 1933280"/>
              <a:gd name="connsiteY1342" fmla="*/ 519294 h 1026748"/>
              <a:gd name="connsiteX1343" fmla="*/ 1014577 w 1933280"/>
              <a:gd name="connsiteY1343" fmla="*/ 548691 h 1026748"/>
              <a:gd name="connsiteX1344" fmla="*/ 1041622 w 1933280"/>
              <a:gd name="connsiteY1344" fmla="*/ 540236 h 1026748"/>
              <a:gd name="connsiteX1345" fmla="*/ 396373 w 1933280"/>
              <a:gd name="connsiteY1345" fmla="*/ 509538 h 1026748"/>
              <a:gd name="connsiteX1346" fmla="*/ 368336 w 1933280"/>
              <a:gd name="connsiteY1346" fmla="*/ 513897 h 1026748"/>
              <a:gd name="connsiteX1347" fmla="*/ 396625 w 1933280"/>
              <a:gd name="connsiteY1347" fmla="*/ 534713 h 1026748"/>
              <a:gd name="connsiteX1348" fmla="*/ 424665 w 1933280"/>
              <a:gd name="connsiteY1348" fmla="*/ 528692 h 1026748"/>
              <a:gd name="connsiteX1349" fmla="*/ 1346679 w 1933280"/>
              <a:gd name="connsiteY1349" fmla="*/ 508784 h 1026748"/>
              <a:gd name="connsiteX1350" fmla="*/ 1310232 w 1933280"/>
              <a:gd name="connsiteY1350" fmla="*/ 527268 h 1026748"/>
              <a:gd name="connsiteX1351" fmla="*/ 1334013 w 1933280"/>
              <a:gd name="connsiteY1351" fmla="*/ 534683 h 1026748"/>
              <a:gd name="connsiteX1352" fmla="*/ 1370045 w 1933280"/>
              <a:gd name="connsiteY1352" fmla="*/ 516668 h 1026748"/>
              <a:gd name="connsiteX1353" fmla="*/ 577103 w 1933280"/>
              <a:gd name="connsiteY1353" fmla="*/ 508206 h 1026748"/>
              <a:gd name="connsiteX1354" fmla="*/ 556500 w 1933280"/>
              <a:gd name="connsiteY1354" fmla="*/ 511335 h 1026748"/>
              <a:gd name="connsiteX1355" fmla="*/ 549717 w 1933280"/>
              <a:gd name="connsiteY1355" fmla="*/ 512231 h 1026748"/>
              <a:gd name="connsiteX1356" fmla="*/ 559160 w 1933280"/>
              <a:gd name="connsiteY1356" fmla="*/ 515723 h 1026748"/>
              <a:gd name="connsiteX1357" fmla="*/ 576874 w 1933280"/>
              <a:gd name="connsiteY1357" fmla="*/ 522119 h 1026748"/>
              <a:gd name="connsiteX1358" fmla="*/ 605149 w 1933280"/>
              <a:gd name="connsiteY1358" fmla="*/ 514615 h 1026748"/>
              <a:gd name="connsiteX1359" fmla="*/ 1436224 w 1933280"/>
              <a:gd name="connsiteY1359" fmla="*/ 508125 h 1026748"/>
              <a:gd name="connsiteX1360" fmla="*/ 1406003 w 1933280"/>
              <a:gd name="connsiteY1360" fmla="*/ 520731 h 1026748"/>
              <a:gd name="connsiteX1361" fmla="*/ 1399744 w 1933280"/>
              <a:gd name="connsiteY1361" fmla="*/ 523296 h 1026748"/>
              <a:gd name="connsiteX1362" fmla="*/ 1403476 w 1933280"/>
              <a:gd name="connsiteY1362" fmla="*/ 524425 h 1026748"/>
              <a:gd name="connsiteX1363" fmla="*/ 1423556 w 1933280"/>
              <a:gd name="connsiteY1363" fmla="*/ 530487 h 1026748"/>
              <a:gd name="connsiteX1364" fmla="*/ 1435640 w 1933280"/>
              <a:gd name="connsiteY1364" fmla="*/ 524706 h 1026748"/>
              <a:gd name="connsiteX1365" fmla="*/ 1458264 w 1933280"/>
              <a:gd name="connsiteY1365" fmla="*/ 513783 h 1026748"/>
              <a:gd name="connsiteX1366" fmla="*/ 1441313 w 1933280"/>
              <a:gd name="connsiteY1366" fmla="*/ 509429 h 1026748"/>
              <a:gd name="connsiteX1367" fmla="*/ 1194530 w 1933280"/>
              <a:gd name="connsiteY1367" fmla="*/ 507152 h 1026748"/>
              <a:gd name="connsiteX1368" fmla="*/ 1160291 w 1933280"/>
              <a:gd name="connsiteY1368" fmla="*/ 539614 h 1026748"/>
              <a:gd name="connsiteX1369" fmla="*/ 1185510 w 1933280"/>
              <a:gd name="connsiteY1369" fmla="*/ 557970 h 1026748"/>
              <a:gd name="connsiteX1370" fmla="*/ 1219271 w 1933280"/>
              <a:gd name="connsiteY1370" fmla="*/ 526799 h 1026748"/>
              <a:gd name="connsiteX1371" fmla="*/ 1543807 w 1933280"/>
              <a:gd name="connsiteY1371" fmla="*/ 506533 h 1026748"/>
              <a:gd name="connsiteX1372" fmla="*/ 1512928 w 1933280"/>
              <a:gd name="connsiteY1372" fmla="*/ 526870 h 1026748"/>
              <a:gd name="connsiteX1373" fmla="*/ 1538317 w 1933280"/>
              <a:gd name="connsiteY1373" fmla="*/ 534016 h 1026748"/>
              <a:gd name="connsiteX1374" fmla="*/ 1568125 w 1933280"/>
              <a:gd name="connsiteY1374" fmla="*/ 512475 h 1026748"/>
              <a:gd name="connsiteX1375" fmla="*/ 426448 w 1933280"/>
              <a:gd name="connsiteY1375" fmla="*/ 506224 h 1026748"/>
              <a:gd name="connsiteX1376" fmla="*/ 398619 w 1933280"/>
              <a:gd name="connsiteY1376" fmla="*/ 509277 h 1026748"/>
              <a:gd name="connsiteX1377" fmla="*/ 426677 w 1933280"/>
              <a:gd name="connsiteY1377" fmla="*/ 528272 h 1026748"/>
              <a:gd name="connsiteX1378" fmla="*/ 454536 w 1933280"/>
              <a:gd name="connsiteY1378" fmla="*/ 523429 h 1026748"/>
              <a:gd name="connsiteX1379" fmla="*/ 672246 w 1933280"/>
              <a:gd name="connsiteY1379" fmla="*/ 505694 h 1026748"/>
              <a:gd name="connsiteX1380" fmla="*/ 642674 w 1933280"/>
              <a:gd name="connsiteY1380" fmla="*/ 518404 h 1026748"/>
              <a:gd name="connsiteX1381" fmla="*/ 671101 w 1933280"/>
              <a:gd name="connsiteY1381" fmla="*/ 520296 h 1026748"/>
              <a:gd name="connsiteX1382" fmla="*/ 700664 w 1933280"/>
              <a:gd name="connsiteY1382" fmla="*/ 506251 h 1026748"/>
              <a:gd name="connsiteX1383" fmla="*/ 731791 w 1933280"/>
              <a:gd name="connsiteY1383" fmla="*/ 505562 h 1026748"/>
              <a:gd name="connsiteX1384" fmla="*/ 703932 w 1933280"/>
              <a:gd name="connsiteY1384" fmla="*/ 506308 h 1026748"/>
              <a:gd name="connsiteX1385" fmla="*/ 674596 w 1933280"/>
              <a:gd name="connsiteY1385" fmla="*/ 520252 h 1026748"/>
              <a:gd name="connsiteX1386" fmla="*/ 702747 w 1933280"/>
              <a:gd name="connsiteY1386" fmla="*/ 519818 h 1026748"/>
              <a:gd name="connsiteX1387" fmla="*/ 456540 w 1933280"/>
              <a:gd name="connsiteY1387" fmla="*/ 503996 h 1026748"/>
              <a:gd name="connsiteX1388" fmla="*/ 428945 w 1933280"/>
              <a:gd name="connsiteY1388" fmla="*/ 506030 h 1026748"/>
              <a:gd name="connsiteX1389" fmla="*/ 456720 w 1933280"/>
              <a:gd name="connsiteY1389" fmla="*/ 523058 h 1026748"/>
              <a:gd name="connsiteX1390" fmla="*/ 484332 w 1933280"/>
              <a:gd name="connsiteY1390" fmla="*/ 519152 h 1026748"/>
              <a:gd name="connsiteX1391" fmla="*/ 640531 w 1933280"/>
              <a:gd name="connsiteY1391" fmla="*/ 503680 h 1026748"/>
              <a:gd name="connsiteX1392" fmla="*/ 611283 w 1933280"/>
              <a:gd name="connsiteY1392" fmla="*/ 514218 h 1026748"/>
              <a:gd name="connsiteX1393" fmla="*/ 639558 w 1933280"/>
              <a:gd name="connsiteY1393" fmla="*/ 518187 h 1026748"/>
              <a:gd name="connsiteX1394" fmla="*/ 669076 w 1933280"/>
              <a:gd name="connsiteY1394" fmla="*/ 505496 h 1026748"/>
              <a:gd name="connsiteX1395" fmla="*/ 783271 w 1933280"/>
              <a:gd name="connsiteY1395" fmla="*/ 503566 h 1026748"/>
              <a:gd name="connsiteX1396" fmla="*/ 748928 w 1933280"/>
              <a:gd name="connsiteY1396" fmla="*/ 525102 h 1026748"/>
              <a:gd name="connsiteX1397" fmla="*/ 771428 w 1933280"/>
              <a:gd name="connsiteY1397" fmla="*/ 540664 h 1026748"/>
              <a:gd name="connsiteX1398" fmla="*/ 801089 w 1933280"/>
              <a:gd name="connsiteY1398" fmla="*/ 515122 h 1026748"/>
              <a:gd name="connsiteX1399" fmla="*/ 761389 w 1933280"/>
              <a:gd name="connsiteY1399" fmla="*/ 503020 h 1026748"/>
              <a:gd name="connsiteX1400" fmla="*/ 735253 w 1933280"/>
              <a:gd name="connsiteY1400" fmla="*/ 505467 h 1026748"/>
              <a:gd name="connsiteX1401" fmla="*/ 706718 w 1933280"/>
              <a:gd name="connsiteY1401" fmla="*/ 519467 h 1026748"/>
              <a:gd name="connsiteX1402" fmla="*/ 713461 w 1933280"/>
              <a:gd name="connsiteY1402" fmla="*/ 518856 h 1026748"/>
              <a:gd name="connsiteX1403" fmla="*/ 726757 w 1933280"/>
              <a:gd name="connsiteY1403" fmla="*/ 518184 h 1026748"/>
              <a:gd name="connsiteX1404" fmla="*/ 760222 w 1933280"/>
              <a:gd name="connsiteY1404" fmla="*/ 503475 h 1026748"/>
              <a:gd name="connsiteX1405" fmla="*/ 895249 w 1933280"/>
              <a:gd name="connsiteY1405" fmla="*/ 502568 h 1026748"/>
              <a:gd name="connsiteX1406" fmla="*/ 914819 w 1933280"/>
              <a:gd name="connsiteY1406" fmla="*/ 527400 h 1026748"/>
              <a:gd name="connsiteX1407" fmla="*/ 952925 w 1933280"/>
              <a:gd name="connsiteY1407" fmla="*/ 533853 h 1026748"/>
              <a:gd name="connsiteX1408" fmla="*/ 931085 w 1933280"/>
              <a:gd name="connsiteY1408" fmla="*/ 511763 h 1026748"/>
              <a:gd name="connsiteX1409" fmla="*/ 931048 w 1933280"/>
              <a:gd name="connsiteY1409" fmla="*/ 511743 h 1026748"/>
              <a:gd name="connsiteX1410" fmla="*/ 486610 w 1933280"/>
              <a:gd name="connsiteY1410" fmla="*/ 502366 h 1026748"/>
              <a:gd name="connsiteX1411" fmla="*/ 483013 w 1933280"/>
              <a:gd name="connsiteY1411" fmla="*/ 502545 h 1026748"/>
              <a:gd name="connsiteX1412" fmla="*/ 459399 w 1933280"/>
              <a:gd name="connsiteY1412" fmla="*/ 503835 h 1026748"/>
              <a:gd name="connsiteX1413" fmla="*/ 486848 w 1933280"/>
              <a:gd name="connsiteY1413" fmla="*/ 518801 h 1026748"/>
              <a:gd name="connsiteX1414" fmla="*/ 510035 w 1933280"/>
              <a:gd name="connsiteY1414" fmla="*/ 515901 h 1026748"/>
              <a:gd name="connsiteX1415" fmla="*/ 514057 w 1933280"/>
              <a:gd name="connsiteY1415" fmla="*/ 515413 h 1026748"/>
              <a:gd name="connsiteX1416" fmla="*/ 844511 w 1933280"/>
              <a:gd name="connsiteY1416" fmla="*/ 502034 h 1026748"/>
              <a:gd name="connsiteX1417" fmla="*/ 803725 w 1933280"/>
              <a:gd name="connsiteY1417" fmla="*/ 515309 h 1026748"/>
              <a:gd name="connsiteX1418" fmla="*/ 815348 w 1933280"/>
              <a:gd name="connsiteY1418" fmla="*/ 525573 h 1026748"/>
              <a:gd name="connsiteX1419" fmla="*/ 832933 w 1933280"/>
              <a:gd name="connsiteY1419" fmla="*/ 542180 h 1026748"/>
              <a:gd name="connsiteX1420" fmla="*/ 871952 w 1933280"/>
              <a:gd name="connsiteY1420" fmla="*/ 529872 h 1026748"/>
              <a:gd name="connsiteX1421" fmla="*/ 846448 w 1933280"/>
              <a:gd name="connsiteY1421" fmla="*/ 501915 h 1026748"/>
              <a:gd name="connsiteX1422" fmla="*/ 873612 w 1933280"/>
              <a:gd name="connsiteY1422" fmla="*/ 529457 h 1026748"/>
              <a:gd name="connsiteX1423" fmla="*/ 913019 w 1933280"/>
              <a:gd name="connsiteY1423" fmla="*/ 527428 h 1026748"/>
              <a:gd name="connsiteX1424" fmla="*/ 893059 w 1933280"/>
              <a:gd name="connsiteY1424" fmla="*/ 502100 h 1026748"/>
              <a:gd name="connsiteX1425" fmla="*/ 1411766 w 1933280"/>
              <a:gd name="connsiteY1425" fmla="*/ 501801 h 1026748"/>
              <a:gd name="connsiteX1426" fmla="*/ 1408721 w 1933280"/>
              <a:gd name="connsiteY1426" fmla="*/ 502929 h 1026748"/>
              <a:gd name="connsiteX1427" fmla="*/ 1374405 w 1933280"/>
              <a:gd name="connsiteY1427" fmla="*/ 516378 h 1026748"/>
              <a:gd name="connsiteX1428" fmla="*/ 1382718 w 1933280"/>
              <a:gd name="connsiteY1428" fmla="*/ 518589 h 1026748"/>
              <a:gd name="connsiteX1429" fmla="*/ 1397538 w 1933280"/>
              <a:gd name="connsiteY1429" fmla="*/ 522634 h 1026748"/>
              <a:gd name="connsiteX1430" fmla="*/ 1405427 w 1933280"/>
              <a:gd name="connsiteY1430" fmla="*/ 519402 h 1026748"/>
              <a:gd name="connsiteX1431" fmla="*/ 1433891 w 1933280"/>
              <a:gd name="connsiteY1431" fmla="*/ 507522 h 1026748"/>
              <a:gd name="connsiteX1432" fmla="*/ 776564 w 1933280"/>
              <a:gd name="connsiteY1432" fmla="*/ 501642 h 1026748"/>
              <a:gd name="connsiteX1433" fmla="*/ 766692 w 1933280"/>
              <a:gd name="connsiteY1433" fmla="*/ 502524 h 1026748"/>
              <a:gd name="connsiteX1434" fmla="*/ 760768 w 1933280"/>
              <a:gd name="connsiteY1434" fmla="*/ 504849 h 1026748"/>
              <a:gd name="connsiteX1435" fmla="*/ 729012 w 1933280"/>
              <a:gd name="connsiteY1435" fmla="*/ 518797 h 1026748"/>
              <a:gd name="connsiteX1436" fmla="*/ 747500 w 1933280"/>
              <a:gd name="connsiteY1436" fmla="*/ 524283 h 1026748"/>
              <a:gd name="connsiteX1437" fmla="*/ 781476 w 1933280"/>
              <a:gd name="connsiteY1437" fmla="*/ 502981 h 1026748"/>
              <a:gd name="connsiteX1438" fmla="*/ 1519060 w 1933280"/>
              <a:gd name="connsiteY1438" fmla="*/ 500858 h 1026748"/>
              <a:gd name="connsiteX1439" fmla="*/ 1487041 w 1933280"/>
              <a:gd name="connsiteY1439" fmla="*/ 519831 h 1026748"/>
              <a:gd name="connsiteX1440" fmla="*/ 1511045 w 1933280"/>
              <a:gd name="connsiteY1440" fmla="*/ 526344 h 1026748"/>
              <a:gd name="connsiteX1441" fmla="*/ 1541822 w 1933280"/>
              <a:gd name="connsiteY1441" fmla="*/ 506074 h 1026748"/>
              <a:gd name="connsiteX1442" fmla="*/ 516688 w 1933280"/>
              <a:gd name="connsiteY1442" fmla="*/ 500611 h 1026748"/>
              <a:gd name="connsiteX1443" fmla="*/ 489642 w 1933280"/>
              <a:gd name="connsiteY1443" fmla="*/ 502191 h 1026748"/>
              <a:gd name="connsiteX1444" fmla="*/ 516777 w 1933280"/>
              <a:gd name="connsiteY1444" fmla="*/ 515081 h 1026748"/>
              <a:gd name="connsiteX1445" fmla="*/ 543835 w 1933280"/>
              <a:gd name="connsiteY1445" fmla="*/ 511543 h 1026748"/>
              <a:gd name="connsiteX1446" fmla="*/ 1257185 w 1933280"/>
              <a:gd name="connsiteY1446" fmla="*/ 499995 h 1026748"/>
              <a:gd name="connsiteX1447" fmla="*/ 1221704 w 1933280"/>
              <a:gd name="connsiteY1447" fmla="*/ 526699 h 1026748"/>
              <a:gd name="connsiteX1448" fmla="*/ 1246235 w 1933280"/>
              <a:gd name="connsiteY1448" fmla="*/ 541223 h 1026748"/>
              <a:gd name="connsiteX1449" fmla="*/ 1281474 w 1933280"/>
              <a:gd name="connsiteY1449" fmla="*/ 515710 h 1026748"/>
              <a:gd name="connsiteX1450" fmla="*/ 608725 w 1933280"/>
              <a:gd name="connsiteY1450" fmla="*/ 499713 h 1026748"/>
              <a:gd name="connsiteX1451" fmla="*/ 580251 w 1933280"/>
              <a:gd name="connsiteY1451" fmla="*/ 507383 h 1026748"/>
              <a:gd name="connsiteX1452" fmla="*/ 608218 w 1933280"/>
              <a:gd name="connsiteY1452" fmla="*/ 513778 h 1026748"/>
              <a:gd name="connsiteX1453" fmla="*/ 637311 w 1933280"/>
              <a:gd name="connsiteY1453" fmla="*/ 503289 h 1026748"/>
              <a:gd name="connsiteX1454" fmla="*/ 546840 w 1933280"/>
              <a:gd name="connsiteY1454" fmla="*/ 497810 h 1026748"/>
              <a:gd name="connsiteX1455" fmla="*/ 519921 w 1933280"/>
              <a:gd name="connsiteY1455" fmla="*/ 500319 h 1026748"/>
              <a:gd name="connsiteX1456" fmla="*/ 546817 w 1933280"/>
              <a:gd name="connsiteY1456" fmla="*/ 511152 h 1026748"/>
              <a:gd name="connsiteX1457" fmla="*/ 556308 w 1933280"/>
              <a:gd name="connsiteY1457" fmla="*/ 509888 h 1026748"/>
              <a:gd name="connsiteX1458" fmla="*/ 574091 w 1933280"/>
              <a:gd name="connsiteY1458" fmla="*/ 507186 h 1026748"/>
              <a:gd name="connsiteX1459" fmla="*/ 1321210 w 1933280"/>
              <a:gd name="connsiteY1459" fmla="*/ 496451 h 1026748"/>
              <a:gd name="connsiteX1460" fmla="*/ 1284478 w 1933280"/>
              <a:gd name="connsiteY1460" fmla="*/ 515638 h 1026748"/>
              <a:gd name="connsiteX1461" fmla="*/ 1308305 w 1933280"/>
              <a:gd name="connsiteY1461" fmla="*/ 526630 h 1026748"/>
              <a:gd name="connsiteX1462" fmla="*/ 1344991 w 1933280"/>
              <a:gd name="connsiteY1462" fmla="*/ 508011 h 1026748"/>
              <a:gd name="connsiteX1463" fmla="*/ 1495648 w 1933280"/>
              <a:gd name="connsiteY1463" fmla="*/ 495781 h 1026748"/>
              <a:gd name="connsiteX1464" fmla="*/ 1462408 w 1933280"/>
              <a:gd name="connsiteY1464" fmla="*/ 513358 h 1026748"/>
              <a:gd name="connsiteX1465" fmla="*/ 1485111 w 1933280"/>
              <a:gd name="connsiteY1465" fmla="*/ 519311 h 1026748"/>
              <a:gd name="connsiteX1466" fmla="*/ 1516990 w 1933280"/>
              <a:gd name="connsiteY1466" fmla="*/ 500407 h 1026748"/>
              <a:gd name="connsiteX1467" fmla="*/ 902198 w 1933280"/>
              <a:gd name="connsiteY1467" fmla="*/ 494541 h 1026748"/>
              <a:gd name="connsiteX1468" fmla="*/ 931768 w 1933280"/>
              <a:gd name="connsiteY1468" fmla="*/ 510491 h 1026748"/>
              <a:gd name="connsiteX1469" fmla="*/ 956960 w 1933280"/>
              <a:gd name="connsiteY1469" fmla="*/ 517294 h 1026748"/>
              <a:gd name="connsiteX1470" fmla="*/ 930534 w 1933280"/>
              <a:gd name="connsiteY1470" fmla="*/ 496190 h 1026748"/>
              <a:gd name="connsiteX1471" fmla="*/ 1386333 w 1933280"/>
              <a:gd name="connsiteY1471" fmla="*/ 494193 h 1026748"/>
              <a:gd name="connsiteX1472" fmla="*/ 1348886 w 1933280"/>
              <a:gd name="connsiteY1472" fmla="*/ 507940 h 1026748"/>
              <a:gd name="connsiteX1473" fmla="*/ 1371991 w 1933280"/>
              <a:gd name="connsiteY1473" fmla="*/ 515727 h 1026748"/>
              <a:gd name="connsiteX1474" fmla="*/ 1408175 w 1933280"/>
              <a:gd name="connsiteY1474" fmla="*/ 501540 h 1026748"/>
              <a:gd name="connsiteX1475" fmla="*/ 1409374 w 1933280"/>
              <a:gd name="connsiteY1475" fmla="*/ 501096 h 1026748"/>
              <a:gd name="connsiteX1476" fmla="*/ 961043 w 1933280"/>
              <a:gd name="connsiteY1476" fmla="*/ 492977 h 1026748"/>
              <a:gd name="connsiteX1477" fmla="*/ 932723 w 1933280"/>
              <a:gd name="connsiteY1477" fmla="*/ 496001 h 1026748"/>
              <a:gd name="connsiteX1478" fmla="*/ 960504 w 1933280"/>
              <a:gd name="connsiteY1478" fmla="*/ 518190 h 1026748"/>
              <a:gd name="connsiteX1479" fmla="*/ 986773 w 1933280"/>
              <a:gd name="connsiteY1479" fmla="*/ 518218 h 1026748"/>
              <a:gd name="connsiteX1480" fmla="*/ 577409 w 1933280"/>
              <a:gd name="connsiteY1480" fmla="*/ 492744 h 1026748"/>
              <a:gd name="connsiteX1481" fmla="*/ 549991 w 1933280"/>
              <a:gd name="connsiteY1481" fmla="*/ 497303 h 1026748"/>
              <a:gd name="connsiteX1482" fmla="*/ 577244 w 1933280"/>
              <a:gd name="connsiteY1482" fmla="*/ 506681 h 1026748"/>
              <a:gd name="connsiteX1483" fmla="*/ 605615 w 1933280"/>
              <a:gd name="connsiteY1483" fmla="*/ 499035 h 1026748"/>
              <a:gd name="connsiteX1484" fmla="*/ 767600 w 1933280"/>
              <a:gd name="connsiteY1484" fmla="*/ 492024 h 1026748"/>
              <a:gd name="connsiteX1485" fmla="*/ 739812 w 1933280"/>
              <a:gd name="connsiteY1485" fmla="*/ 503556 h 1026748"/>
              <a:gd name="connsiteX1486" fmla="*/ 766412 w 1933280"/>
              <a:gd name="connsiteY1486" fmla="*/ 501067 h 1026748"/>
              <a:gd name="connsiteX1487" fmla="*/ 766416 w 1933280"/>
              <a:gd name="connsiteY1487" fmla="*/ 501067 h 1026748"/>
              <a:gd name="connsiteX1488" fmla="*/ 793554 w 1933280"/>
              <a:gd name="connsiteY1488" fmla="*/ 492075 h 1026748"/>
              <a:gd name="connsiteX1489" fmla="*/ 767638 w 1933280"/>
              <a:gd name="connsiteY1489" fmla="*/ 492025 h 1026748"/>
              <a:gd name="connsiteX1490" fmla="*/ 736825 w 1933280"/>
              <a:gd name="connsiteY1490" fmla="*/ 491436 h 1026748"/>
              <a:gd name="connsiteX1491" fmla="*/ 707396 w 1933280"/>
              <a:gd name="connsiteY1491" fmla="*/ 504738 h 1026748"/>
              <a:gd name="connsiteX1492" fmla="*/ 734995 w 1933280"/>
              <a:gd name="connsiteY1492" fmla="*/ 503997 h 1026748"/>
              <a:gd name="connsiteX1493" fmla="*/ 763997 w 1933280"/>
              <a:gd name="connsiteY1493" fmla="*/ 491955 h 1026748"/>
              <a:gd name="connsiteX1494" fmla="*/ 868965 w 1933280"/>
              <a:gd name="connsiteY1494" fmla="*/ 491434 h 1026748"/>
              <a:gd name="connsiteX1495" fmla="*/ 893231 w 1933280"/>
              <a:gd name="connsiteY1495" fmla="*/ 500667 h 1026748"/>
              <a:gd name="connsiteX1496" fmla="*/ 893529 w 1933280"/>
              <a:gd name="connsiteY1496" fmla="*/ 500668 h 1026748"/>
              <a:gd name="connsiteX1497" fmla="*/ 925891 w 1933280"/>
              <a:gd name="connsiteY1497" fmla="*/ 508963 h 1026748"/>
              <a:gd name="connsiteX1498" fmla="*/ 898765 w 1933280"/>
              <a:gd name="connsiteY1498" fmla="*/ 494338 h 1026748"/>
              <a:gd name="connsiteX1499" fmla="*/ 889556 w 1933280"/>
              <a:gd name="connsiteY1499" fmla="*/ 493370 h 1026748"/>
              <a:gd name="connsiteX1500" fmla="*/ 819036 w 1933280"/>
              <a:gd name="connsiteY1500" fmla="*/ 491325 h 1026748"/>
              <a:gd name="connsiteX1501" fmla="*/ 812581 w 1933280"/>
              <a:gd name="connsiteY1501" fmla="*/ 491508 h 1026748"/>
              <a:gd name="connsiteX1502" fmla="*/ 798195 w 1933280"/>
              <a:gd name="connsiteY1502" fmla="*/ 492083 h 1026748"/>
              <a:gd name="connsiteX1503" fmla="*/ 772719 w 1933280"/>
              <a:gd name="connsiteY1503" fmla="*/ 500520 h 1026748"/>
              <a:gd name="connsiteX1504" fmla="*/ 776791 w 1933280"/>
              <a:gd name="connsiteY1504" fmla="*/ 500166 h 1026748"/>
              <a:gd name="connsiteX1505" fmla="*/ 783294 w 1933280"/>
              <a:gd name="connsiteY1505" fmla="*/ 501947 h 1026748"/>
              <a:gd name="connsiteX1506" fmla="*/ 824589 w 1933280"/>
              <a:gd name="connsiteY1506" fmla="*/ 491182 h 1026748"/>
              <a:gd name="connsiteX1507" fmla="*/ 784988 w 1933280"/>
              <a:gd name="connsiteY1507" fmla="*/ 502953 h 1026748"/>
              <a:gd name="connsiteX1508" fmla="*/ 802434 w 1933280"/>
              <a:gd name="connsiteY1508" fmla="*/ 514249 h 1026748"/>
              <a:gd name="connsiteX1509" fmla="*/ 842902 w 1933280"/>
              <a:gd name="connsiteY1509" fmla="*/ 501053 h 1026748"/>
              <a:gd name="connsiteX1510" fmla="*/ 1048906 w 1933280"/>
              <a:gd name="connsiteY1510" fmla="*/ 491112 h 1026748"/>
              <a:gd name="connsiteX1511" fmla="*/ 1019091 w 1933280"/>
              <a:gd name="connsiteY1511" fmla="*/ 509646 h 1026748"/>
              <a:gd name="connsiteX1512" fmla="*/ 1042979 w 1933280"/>
              <a:gd name="connsiteY1512" fmla="*/ 539652 h 1026748"/>
              <a:gd name="connsiteX1513" fmla="*/ 1072770 w 1933280"/>
              <a:gd name="connsiteY1513" fmla="*/ 519743 h 1026748"/>
              <a:gd name="connsiteX1514" fmla="*/ 1071972 w 1933280"/>
              <a:gd name="connsiteY1514" fmla="*/ 518766 h 1026748"/>
              <a:gd name="connsiteX1515" fmla="*/ 1472856 w 1933280"/>
              <a:gd name="connsiteY1515" fmla="*/ 491012 h 1026748"/>
              <a:gd name="connsiteX1516" fmla="*/ 1438312 w 1933280"/>
              <a:gd name="connsiteY1516" fmla="*/ 507163 h 1026748"/>
              <a:gd name="connsiteX1517" fmla="*/ 1441682 w 1933280"/>
              <a:gd name="connsiteY1517" fmla="*/ 508026 h 1026748"/>
              <a:gd name="connsiteX1518" fmla="*/ 1460281 w 1933280"/>
              <a:gd name="connsiteY1518" fmla="*/ 512802 h 1026748"/>
              <a:gd name="connsiteX1519" fmla="*/ 1493379 w 1933280"/>
              <a:gd name="connsiteY1519" fmla="*/ 495305 h 1026748"/>
              <a:gd name="connsiteX1520" fmla="*/ 1475516 w 1933280"/>
              <a:gd name="connsiteY1520" fmla="*/ 491568 h 1026748"/>
              <a:gd name="connsiteX1521" fmla="*/ 863760 w 1933280"/>
              <a:gd name="connsiteY1521" fmla="*/ 490947 h 1026748"/>
              <a:gd name="connsiteX1522" fmla="*/ 827383 w 1933280"/>
              <a:gd name="connsiteY1522" fmla="*/ 491140 h 1026748"/>
              <a:gd name="connsiteX1523" fmla="*/ 844873 w 1933280"/>
              <a:gd name="connsiteY1523" fmla="*/ 500477 h 1026748"/>
              <a:gd name="connsiteX1524" fmla="*/ 889568 w 1933280"/>
              <a:gd name="connsiteY1524" fmla="*/ 500653 h 1026748"/>
              <a:gd name="connsiteX1525" fmla="*/ 336198 w 1933280"/>
              <a:gd name="connsiteY1525" fmla="*/ 490703 h 1026748"/>
              <a:gd name="connsiteX1526" fmla="*/ 310484 w 1933280"/>
              <a:gd name="connsiteY1526" fmla="*/ 495338 h 1026748"/>
              <a:gd name="connsiteX1527" fmla="*/ 339113 w 1933280"/>
              <a:gd name="connsiteY1527" fmla="*/ 518276 h 1026748"/>
              <a:gd name="connsiteX1528" fmla="*/ 364751 w 1933280"/>
              <a:gd name="connsiteY1528" fmla="*/ 513035 h 1026748"/>
              <a:gd name="connsiteX1529" fmla="*/ 705383 w 1933280"/>
              <a:gd name="connsiteY1529" fmla="*/ 490652 h 1026748"/>
              <a:gd name="connsiteX1530" fmla="*/ 675381 w 1933280"/>
              <a:gd name="connsiteY1530" fmla="*/ 504276 h 1026748"/>
              <a:gd name="connsiteX1531" fmla="*/ 703658 w 1933280"/>
              <a:gd name="connsiteY1531" fmla="*/ 504833 h 1026748"/>
              <a:gd name="connsiteX1532" fmla="*/ 733477 w 1933280"/>
              <a:gd name="connsiteY1532" fmla="*/ 491353 h 1026748"/>
              <a:gd name="connsiteX1533" fmla="*/ 1107196 w 1933280"/>
              <a:gd name="connsiteY1533" fmla="*/ 490354 h 1026748"/>
              <a:gd name="connsiteX1534" fmla="*/ 1074855 w 1933280"/>
              <a:gd name="connsiteY1534" fmla="*/ 519950 h 1026748"/>
              <a:gd name="connsiteX1535" fmla="*/ 1098868 w 1933280"/>
              <a:gd name="connsiteY1535" fmla="*/ 548218 h 1026748"/>
              <a:gd name="connsiteX1536" fmla="*/ 1128779 w 1933280"/>
              <a:gd name="connsiteY1536" fmla="*/ 519047 h 1026748"/>
              <a:gd name="connsiteX1537" fmla="*/ 1131990 w 1933280"/>
              <a:gd name="connsiteY1537" fmla="*/ 515774 h 1026748"/>
              <a:gd name="connsiteX1538" fmla="*/ 1599842 w 1933280"/>
              <a:gd name="connsiteY1538" fmla="*/ 489558 h 1026748"/>
              <a:gd name="connsiteX1539" fmla="*/ 1571550 w 1933280"/>
              <a:gd name="connsiteY1539" fmla="*/ 511758 h 1026748"/>
              <a:gd name="connsiteX1540" fmla="*/ 1594852 w 1933280"/>
              <a:gd name="connsiteY1540" fmla="*/ 517770 h 1026748"/>
              <a:gd name="connsiteX1541" fmla="*/ 1623302 w 1933280"/>
              <a:gd name="connsiteY1541" fmla="*/ 494969 h 1026748"/>
              <a:gd name="connsiteX1542" fmla="*/ 673570 w 1933280"/>
              <a:gd name="connsiteY1542" fmla="*/ 489518 h 1026748"/>
              <a:gd name="connsiteX1543" fmla="*/ 643580 w 1933280"/>
              <a:gd name="connsiteY1543" fmla="*/ 502388 h 1026748"/>
              <a:gd name="connsiteX1544" fmla="*/ 672069 w 1933280"/>
              <a:gd name="connsiteY1544" fmla="*/ 504205 h 1026748"/>
              <a:gd name="connsiteX1545" fmla="*/ 702153 w 1933280"/>
              <a:gd name="connsiteY1545" fmla="*/ 490538 h 1026748"/>
              <a:gd name="connsiteX1546" fmla="*/ 641330 w 1933280"/>
              <a:gd name="connsiteY1546" fmla="*/ 487336 h 1026748"/>
              <a:gd name="connsiteX1547" fmla="*/ 611729 w 1933280"/>
              <a:gd name="connsiteY1547" fmla="*/ 498597 h 1026748"/>
              <a:gd name="connsiteX1548" fmla="*/ 640365 w 1933280"/>
              <a:gd name="connsiteY1548" fmla="*/ 502176 h 1026748"/>
              <a:gd name="connsiteX1549" fmla="*/ 670364 w 1933280"/>
              <a:gd name="connsiteY1549" fmla="*/ 489306 h 1026748"/>
              <a:gd name="connsiteX1550" fmla="*/ 366258 w 1933280"/>
              <a:gd name="connsiteY1550" fmla="*/ 487101 h 1026748"/>
              <a:gd name="connsiteX1551" fmla="*/ 338258 w 1933280"/>
              <a:gd name="connsiteY1551" fmla="*/ 490435 h 1026748"/>
              <a:gd name="connsiteX1552" fmla="*/ 366668 w 1933280"/>
              <a:gd name="connsiteY1552" fmla="*/ 512659 h 1026748"/>
              <a:gd name="connsiteX1553" fmla="*/ 394682 w 1933280"/>
              <a:gd name="connsiteY1553" fmla="*/ 508297 h 1026748"/>
              <a:gd name="connsiteX1554" fmla="*/ 1449963 w 1933280"/>
              <a:gd name="connsiteY1554" fmla="*/ 486180 h 1026748"/>
              <a:gd name="connsiteX1555" fmla="*/ 1414030 w 1933280"/>
              <a:gd name="connsiteY1555" fmla="*/ 500885 h 1026748"/>
              <a:gd name="connsiteX1556" fmla="*/ 1436094 w 1933280"/>
              <a:gd name="connsiteY1556" fmla="*/ 506594 h 1026748"/>
              <a:gd name="connsiteX1557" fmla="*/ 1470494 w 1933280"/>
              <a:gd name="connsiteY1557" fmla="*/ 490513 h 1026748"/>
              <a:gd name="connsiteX1558" fmla="*/ 829496 w 1933280"/>
              <a:gd name="connsiteY1558" fmla="*/ 485791 h 1026748"/>
              <a:gd name="connsiteX1559" fmla="*/ 807190 w 1933280"/>
              <a:gd name="connsiteY1559" fmla="*/ 490258 h 1026748"/>
              <a:gd name="connsiteX1560" fmla="*/ 812508 w 1933280"/>
              <a:gd name="connsiteY1560" fmla="*/ 490045 h 1026748"/>
              <a:gd name="connsiteX1561" fmla="*/ 824465 w 1933280"/>
              <a:gd name="connsiteY1561" fmla="*/ 489712 h 1026748"/>
              <a:gd name="connsiteX1562" fmla="*/ 824534 w 1933280"/>
              <a:gd name="connsiteY1562" fmla="*/ 489691 h 1026748"/>
              <a:gd name="connsiteX1563" fmla="*/ 854415 w 1933280"/>
              <a:gd name="connsiteY1563" fmla="*/ 489534 h 1026748"/>
              <a:gd name="connsiteX1564" fmla="*/ 844509 w 1933280"/>
              <a:gd name="connsiteY1564" fmla="*/ 488036 h 1026748"/>
              <a:gd name="connsiteX1565" fmla="*/ 396325 w 1933280"/>
              <a:gd name="connsiteY1565" fmla="*/ 485131 h 1026748"/>
              <a:gd name="connsiteX1566" fmla="*/ 368509 w 1933280"/>
              <a:gd name="connsiteY1566" fmla="*/ 486937 h 1026748"/>
              <a:gd name="connsiteX1567" fmla="*/ 396742 w 1933280"/>
              <a:gd name="connsiteY1567" fmla="*/ 507991 h 1026748"/>
              <a:gd name="connsiteX1568" fmla="*/ 424572 w 1933280"/>
              <a:gd name="connsiteY1568" fmla="*/ 504931 h 1026748"/>
              <a:gd name="connsiteX1569" fmla="*/ 459341 w 1933280"/>
              <a:gd name="connsiteY1569" fmla="*/ 484507 h 1026748"/>
              <a:gd name="connsiteX1570" fmla="*/ 486897 w 1933280"/>
              <a:gd name="connsiteY1570" fmla="*/ 500865 h 1026748"/>
              <a:gd name="connsiteX1571" fmla="*/ 514137 w 1933280"/>
              <a:gd name="connsiteY1571" fmla="*/ 499272 h 1026748"/>
              <a:gd name="connsiteX1572" fmla="*/ 486553 w 1933280"/>
              <a:gd name="connsiteY1572" fmla="*/ 484578 h 1026748"/>
              <a:gd name="connsiteX1573" fmla="*/ 426411 w 1933280"/>
              <a:gd name="connsiteY1573" fmla="*/ 484438 h 1026748"/>
              <a:gd name="connsiteX1574" fmla="*/ 398799 w 1933280"/>
              <a:gd name="connsiteY1574" fmla="*/ 485062 h 1026748"/>
              <a:gd name="connsiteX1575" fmla="*/ 426800 w 1933280"/>
              <a:gd name="connsiteY1575" fmla="*/ 504696 h 1026748"/>
              <a:gd name="connsiteX1576" fmla="*/ 454450 w 1933280"/>
              <a:gd name="connsiteY1576" fmla="*/ 502661 h 1026748"/>
              <a:gd name="connsiteX1577" fmla="*/ 429167 w 1933280"/>
              <a:gd name="connsiteY1577" fmla="*/ 484436 h 1026748"/>
              <a:gd name="connsiteX1578" fmla="*/ 456946 w 1933280"/>
              <a:gd name="connsiteY1578" fmla="*/ 502484 h 1026748"/>
              <a:gd name="connsiteX1579" fmla="*/ 482865 w 1933280"/>
              <a:gd name="connsiteY1579" fmla="*/ 501067 h 1026748"/>
              <a:gd name="connsiteX1580" fmla="*/ 484262 w 1933280"/>
              <a:gd name="connsiteY1580" fmla="*/ 500998 h 1026748"/>
              <a:gd name="connsiteX1581" fmla="*/ 456443 w 1933280"/>
              <a:gd name="connsiteY1581" fmla="*/ 484489 h 1026748"/>
              <a:gd name="connsiteX1582" fmla="*/ 1574006 w 1933280"/>
              <a:gd name="connsiteY1582" fmla="*/ 484093 h 1026748"/>
              <a:gd name="connsiteX1583" fmla="*/ 1545422 w 1933280"/>
              <a:gd name="connsiteY1583" fmla="*/ 505357 h 1026748"/>
              <a:gd name="connsiteX1584" fmla="*/ 1569730 w 1933280"/>
              <a:gd name="connsiteY1584" fmla="*/ 511293 h 1026748"/>
              <a:gd name="connsiteX1585" fmla="*/ 1597948 w 1933280"/>
              <a:gd name="connsiteY1585" fmla="*/ 489150 h 1026748"/>
              <a:gd name="connsiteX1586" fmla="*/ 516721 w 1933280"/>
              <a:gd name="connsiteY1586" fmla="*/ 483804 h 1026748"/>
              <a:gd name="connsiteX1587" fmla="*/ 489552 w 1933280"/>
              <a:gd name="connsiteY1587" fmla="*/ 484510 h 1026748"/>
              <a:gd name="connsiteX1588" fmla="*/ 516959 w 1933280"/>
              <a:gd name="connsiteY1588" fmla="*/ 499101 h 1026748"/>
              <a:gd name="connsiteX1589" fmla="*/ 544137 w 1933280"/>
              <a:gd name="connsiteY1589" fmla="*/ 496575 h 1026748"/>
              <a:gd name="connsiteX1590" fmla="*/ 609211 w 1933280"/>
              <a:gd name="connsiteY1590" fmla="*/ 482969 h 1026748"/>
              <a:gd name="connsiteX1591" fmla="*/ 580334 w 1933280"/>
              <a:gd name="connsiteY1591" fmla="*/ 491875 h 1026748"/>
              <a:gd name="connsiteX1592" fmla="*/ 608653 w 1933280"/>
              <a:gd name="connsiteY1592" fmla="*/ 498198 h 1026748"/>
              <a:gd name="connsiteX1593" fmla="*/ 638274 w 1933280"/>
              <a:gd name="connsiteY1593" fmla="*/ 486928 h 1026748"/>
              <a:gd name="connsiteX1594" fmla="*/ 1360436 w 1933280"/>
              <a:gd name="connsiteY1594" fmla="*/ 482576 h 1026748"/>
              <a:gd name="connsiteX1595" fmla="*/ 1323149 w 1933280"/>
              <a:gd name="connsiteY1595" fmla="*/ 495726 h 1026748"/>
              <a:gd name="connsiteX1596" fmla="*/ 1346723 w 1933280"/>
              <a:gd name="connsiteY1596" fmla="*/ 507184 h 1026748"/>
              <a:gd name="connsiteX1597" fmla="*/ 1384391 w 1933280"/>
              <a:gd name="connsiteY1597" fmla="*/ 493354 h 1026748"/>
              <a:gd name="connsiteX1598" fmla="*/ 991674 w 1933280"/>
              <a:gd name="connsiteY1598" fmla="*/ 482571 h 1026748"/>
              <a:gd name="connsiteX1599" fmla="*/ 962706 w 1933280"/>
              <a:gd name="connsiteY1599" fmla="*/ 492515 h 1026748"/>
              <a:gd name="connsiteX1600" fmla="*/ 988810 w 1933280"/>
              <a:gd name="connsiteY1600" fmla="*/ 518124 h 1026748"/>
              <a:gd name="connsiteX1601" fmla="*/ 1016706 w 1933280"/>
              <a:gd name="connsiteY1601" fmla="*/ 509093 h 1026748"/>
              <a:gd name="connsiteX1602" fmla="*/ 1168491 w 1933280"/>
              <a:gd name="connsiteY1602" fmla="*/ 482366 h 1026748"/>
              <a:gd name="connsiteX1603" fmla="*/ 1134109 w 1933280"/>
              <a:gd name="connsiteY1603" fmla="*/ 515815 h 1026748"/>
              <a:gd name="connsiteX1604" fmla="*/ 1159118 w 1933280"/>
              <a:gd name="connsiteY1604" fmla="*/ 538671 h 1026748"/>
              <a:gd name="connsiteX1605" fmla="*/ 1193402 w 1933280"/>
              <a:gd name="connsiteY1605" fmla="*/ 506162 h 1026748"/>
              <a:gd name="connsiteX1606" fmla="*/ 864505 w 1933280"/>
              <a:gd name="connsiteY1606" fmla="*/ 482132 h 1026748"/>
              <a:gd name="connsiteX1607" fmla="*/ 860125 w 1933280"/>
              <a:gd name="connsiteY1607" fmla="*/ 482540 h 1026748"/>
              <a:gd name="connsiteX1608" fmla="*/ 835133 w 1933280"/>
              <a:gd name="connsiteY1608" fmla="*/ 485181 h 1026748"/>
              <a:gd name="connsiteX1609" fmla="*/ 844701 w 1933280"/>
              <a:gd name="connsiteY1609" fmla="*/ 486618 h 1026748"/>
              <a:gd name="connsiteX1610" fmla="*/ 863617 w 1933280"/>
              <a:gd name="connsiteY1610" fmla="*/ 489486 h 1026748"/>
              <a:gd name="connsiteX1611" fmla="*/ 863922 w 1933280"/>
              <a:gd name="connsiteY1611" fmla="*/ 489484 h 1026748"/>
              <a:gd name="connsiteX1612" fmla="*/ 889733 w 1933280"/>
              <a:gd name="connsiteY1612" fmla="*/ 491907 h 1026748"/>
              <a:gd name="connsiteX1613" fmla="*/ 892944 w 1933280"/>
              <a:gd name="connsiteY1613" fmla="*/ 492245 h 1026748"/>
              <a:gd name="connsiteX1614" fmla="*/ 799951 w 1933280"/>
              <a:gd name="connsiteY1614" fmla="*/ 481127 h 1026748"/>
              <a:gd name="connsiteX1615" fmla="*/ 771852 w 1933280"/>
              <a:gd name="connsiteY1615" fmla="*/ 490570 h 1026748"/>
              <a:gd name="connsiteX1616" fmla="*/ 797944 w 1933280"/>
              <a:gd name="connsiteY1616" fmla="*/ 490621 h 1026748"/>
              <a:gd name="connsiteX1617" fmla="*/ 797985 w 1933280"/>
              <a:gd name="connsiteY1617" fmla="*/ 490607 h 1026748"/>
              <a:gd name="connsiteX1618" fmla="*/ 825299 w 1933280"/>
              <a:gd name="connsiteY1618" fmla="*/ 485129 h 1026748"/>
              <a:gd name="connsiteX1619" fmla="*/ 546810 w 1933280"/>
              <a:gd name="connsiteY1619" fmla="*/ 481079 h 1026748"/>
              <a:gd name="connsiteX1620" fmla="*/ 519724 w 1933280"/>
              <a:gd name="connsiteY1620" fmla="*/ 483550 h 1026748"/>
              <a:gd name="connsiteX1621" fmla="*/ 547071 w 1933280"/>
              <a:gd name="connsiteY1621" fmla="*/ 496284 h 1026748"/>
              <a:gd name="connsiteX1622" fmla="*/ 574602 w 1933280"/>
              <a:gd name="connsiteY1622" fmla="*/ 491708 h 1026748"/>
              <a:gd name="connsiteX1623" fmla="*/ 1425755 w 1933280"/>
              <a:gd name="connsiteY1623" fmla="*/ 480766 h 1026748"/>
              <a:gd name="connsiteX1624" fmla="*/ 1395484 w 1933280"/>
              <a:gd name="connsiteY1624" fmla="*/ 491228 h 1026748"/>
              <a:gd name="connsiteX1625" fmla="*/ 1388749 w 1933280"/>
              <a:gd name="connsiteY1625" fmla="*/ 493402 h 1026748"/>
              <a:gd name="connsiteX1626" fmla="*/ 1411631 w 1933280"/>
              <a:gd name="connsiteY1626" fmla="*/ 500254 h 1026748"/>
              <a:gd name="connsiteX1627" fmla="*/ 1447423 w 1933280"/>
              <a:gd name="connsiteY1627" fmla="*/ 485615 h 1026748"/>
              <a:gd name="connsiteX1628" fmla="*/ 1549921 w 1933280"/>
              <a:gd name="connsiteY1628" fmla="*/ 479486 h 1026748"/>
              <a:gd name="connsiteX1629" fmla="*/ 1520811 w 1933280"/>
              <a:gd name="connsiteY1629" fmla="*/ 499683 h 1026748"/>
              <a:gd name="connsiteX1630" fmla="*/ 1543556 w 1933280"/>
              <a:gd name="connsiteY1630" fmla="*/ 504906 h 1026748"/>
              <a:gd name="connsiteX1631" fmla="*/ 1572051 w 1933280"/>
              <a:gd name="connsiteY1631" fmla="*/ 483713 h 1026748"/>
              <a:gd name="connsiteX1632" fmla="*/ 1295229 w 1933280"/>
              <a:gd name="connsiteY1632" fmla="*/ 479368 h 1026748"/>
              <a:gd name="connsiteX1633" fmla="*/ 1258611 w 1933280"/>
              <a:gd name="connsiteY1633" fmla="*/ 499144 h 1026748"/>
              <a:gd name="connsiteX1634" fmla="*/ 1282828 w 1933280"/>
              <a:gd name="connsiteY1634" fmla="*/ 514821 h 1026748"/>
              <a:gd name="connsiteX1635" fmla="*/ 1319726 w 1933280"/>
              <a:gd name="connsiteY1635" fmla="*/ 495543 h 1026748"/>
              <a:gd name="connsiteX1636" fmla="*/ 1231130 w 1933280"/>
              <a:gd name="connsiteY1636" fmla="*/ 478536 h 1026748"/>
              <a:gd name="connsiteX1637" fmla="*/ 1195654 w 1933280"/>
              <a:gd name="connsiteY1637" fmla="*/ 506192 h 1026748"/>
              <a:gd name="connsiteX1638" fmla="*/ 1220396 w 1933280"/>
              <a:gd name="connsiteY1638" fmla="*/ 525841 h 1026748"/>
              <a:gd name="connsiteX1639" fmla="*/ 1255965 w 1933280"/>
              <a:gd name="connsiteY1639" fmla="*/ 499075 h 1026748"/>
              <a:gd name="connsiteX1640" fmla="*/ 899356 w 1933280"/>
              <a:gd name="connsiteY1640" fmla="*/ 478402 h 1026748"/>
              <a:gd name="connsiteX1641" fmla="*/ 867923 w 1933280"/>
              <a:gd name="connsiteY1641" fmla="*/ 481808 h 1026748"/>
              <a:gd name="connsiteX1642" fmla="*/ 899080 w 1933280"/>
              <a:gd name="connsiteY1642" fmla="*/ 492887 h 1026748"/>
              <a:gd name="connsiteX1643" fmla="*/ 927704 w 1933280"/>
              <a:gd name="connsiteY1643" fmla="*/ 494549 h 1026748"/>
              <a:gd name="connsiteX1644" fmla="*/ 769852 w 1933280"/>
              <a:gd name="connsiteY1644" fmla="*/ 477603 h 1026748"/>
              <a:gd name="connsiteX1645" fmla="*/ 740151 w 1933280"/>
              <a:gd name="connsiteY1645" fmla="*/ 490035 h 1026748"/>
              <a:gd name="connsiteX1646" fmla="*/ 767367 w 1933280"/>
              <a:gd name="connsiteY1646" fmla="*/ 490556 h 1026748"/>
              <a:gd name="connsiteX1647" fmla="*/ 767387 w 1933280"/>
              <a:gd name="connsiteY1647" fmla="*/ 490548 h 1026748"/>
              <a:gd name="connsiteX1648" fmla="*/ 796575 w 1933280"/>
              <a:gd name="connsiteY1648" fmla="*/ 480731 h 1026748"/>
              <a:gd name="connsiteX1649" fmla="*/ 1527349 w 1933280"/>
              <a:gd name="connsiteY1649" fmla="*/ 475574 h 1026748"/>
              <a:gd name="connsiteX1650" fmla="*/ 1497519 w 1933280"/>
              <a:gd name="connsiteY1650" fmla="*/ 494618 h 1026748"/>
              <a:gd name="connsiteX1651" fmla="*/ 1518900 w 1933280"/>
              <a:gd name="connsiteY1651" fmla="*/ 499249 h 1026748"/>
              <a:gd name="connsiteX1652" fmla="*/ 1547909 w 1933280"/>
              <a:gd name="connsiteY1652" fmla="*/ 479135 h 1026748"/>
              <a:gd name="connsiteX1653" fmla="*/ 738828 w 1933280"/>
              <a:gd name="connsiteY1653" fmla="*/ 475232 h 1026748"/>
              <a:gd name="connsiteX1654" fmla="*/ 718573 w 1933280"/>
              <a:gd name="connsiteY1654" fmla="*/ 484564 h 1026748"/>
              <a:gd name="connsiteX1655" fmla="*/ 708397 w 1933280"/>
              <a:gd name="connsiteY1655" fmla="*/ 489263 h 1026748"/>
              <a:gd name="connsiteX1656" fmla="*/ 736553 w 1933280"/>
              <a:gd name="connsiteY1656" fmla="*/ 489965 h 1026748"/>
              <a:gd name="connsiteX1657" fmla="*/ 766680 w 1933280"/>
              <a:gd name="connsiteY1657" fmla="*/ 477357 h 1026748"/>
              <a:gd name="connsiteX1658" fmla="*/ 577369 w 1933280"/>
              <a:gd name="connsiteY1658" fmla="*/ 474672 h 1026748"/>
              <a:gd name="connsiteX1659" fmla="*/ 549543 w 1933280"/>
              <a:gd name="connsiteY1659" fmla="*/ 480543 h 1026748"/>
              <a:gd name="connsiteX1660" fmla="*/ 577438 w 1933280"/>
              <a:gd name="connsiteY1660" fmla="*/ 491207 h 1026748"/>
              <a:gd name="connsiteX1661" fmla="*/ 606439 w 1933280"/>
              <a:gd name="connsiteY1661" fmla="*/ 482271 h 1026748"/>
              <a:gd name="connsiteX1662" fmla="*/ 707151 w 1933280"/>
              <a:gd name="connsiteY1662" fmla="*/ 473655 h 1026748"/>
              <a:gd name="connsiteX1663" fmla="*/ 676473 w 1933280"/>
              <a:gd name="connsiteY1663" fmla="*/ 488157 h 1026748"/>
              <a:gd name="connsiteX1664" fmla="*/ 705142 w 1933280"/>
              <a:gd name="connsiteY1664" fmla="*/ 489179 h 1026748"/>
              <a:gd name="connsiteX1665" fmla="*/ 717952 w 1933280"/>
              <a:gd name="connsiteY1665" fmla="*/ 483264 h 1026748"/>
              <a:gd name="connsiteX1666" fmla="*/ 735725 w 1933280"/>
              <a:gd name="connsiteY1666" fmla="*/ 475076 h 1026748"/>
              <a:gd name="connsiteX1667" fmla="*/ 831896 w 1933280"/>
              <a:gd name="connsiteY1667" fmla="*/ 473172 h 1026748"/>
              <a:gd name="connsiteX1668" fmla="*/ 803459 w 1933280"/>
              <a:gd name="connsiteY1668" fmla="*/ 480231 h 1026748"/>
              <a:gd name="connsiteX1669" fmla="*/ 829368 w 1933280"/>
              <a:gd name="connsiteY1669" fmla="*/ 484313 h 1026748"/>
              <a:gd name="connsiteX1670" fmla="*/ 829439 w 1933280"/>
              <a:gd name="connsiteY1670" fmla="*/ 484299 h 1026748"/>
              <a:gd name="connsiteX1671" fmla="*/ 859977 w 1933280"/>
              <a:gd name="connsiteY1671" fmla="*/ 481063 h 1026748"/>
              <a:gd name="connsiteX1672" fmla="*/ 860383 w 1933280"/>
              <a:gd name="connsiteY1672" fmla="*/ 481025 h 1026748"/>
              <a:gd name="connsiteX1673" fmla="*/ 852900 w 1933280"/>
              <a:gd name="connsiteY1673" fmla="*/ 479039 h 1026748"/>
              <a:gd name="connsiteX1674" fmla="*/ 1399463 w 1933280"/>
              <a:gd name="connsiteY1674" fmla="*/ 472140 h 1026748"/>
              <a:gd name="connsiteX1675" fmla="*/ 1386708 w 1933280"/>
              <a:gd name="connsiteY1675" fmla="*/ 475478 h 1026748"/>
              <a:gd name="connsiteX1676" fmla="*/ 1362638 w 1933280"/>
              <a:gd name="connsiteY1676" fmla="*/ 481963 h 1026748"/>
              <a:gd name="connsiteX1677" fmla="*/ 1386352 w 1933280"/>
              <a:gd name="connsiteY1677" fmla="*/ 492644 h 1026748"/>
              <a:gd name="connsiteX1678" fmla="*/ 1395040 w 1933280"/>
              <a:gd name="connsiteY1678" fmla="*/ 489839 h 1026748"/>
              <a:gd name="connsiteX1679" fmla="*/ 1423438 w 1933280"/>
              <a:gd name="connsiteY1679" fmla="*/ 480024 h 1026748"/>
              <a:gd name="connsiteX1680" fmla="*/ 674701 w 1933280"/>
              <a:gd name="connsiteY1680" fmla="*/ 472059 h 1026748"/>
              <a:gd name="connsiteX1681" fmla="*/ 644140 w 1933280"/>
              <a:gd name="connsiteY1681" fmla="*/ 486068 h 1026748"/>
              <a:gd name="connsiteX1682" fmla="*/ 673308 w 1933280"/>
              <a:gd name="connsiteY1682" fmla="*/ 488037 h 1026748"/>
              <a:gd name="connsiteX1683" fmla="*/ 704019 w 1933280"/>
              <a:gd name="connsiteY1683" fmla="*/ 473514 h 1026748"/>
              <a:gd name="connsiteX1684" fmla="*/ 1505590 w 1933280"/>
              <a:gd name="connsiteY1684" fmla="*/ 472048 h 1026748"/>
              <a:gd name="connsiteX1685" fmla="*/ 1474875 w 1933280"/>
              <a:gd name="connsiteY1685" fmla="*/ 489870 h 1026748"/>
              <a:gd name="connsiteX1686" fmla="*/ 1475856 w 1933280"/>
              <a:gd name="connsiteY1686" fmla="*/ 490075 h 1026748"/>
              <a:gd name="connsiteX1687" fmla="*/ 1495462 w 1933280"/>
              <a:gd name="connsiteY1687" fmla="*/ 494174 h 1026748"/>
              <a:gd name="connsiteX1688" fmla="*/ 1525161 w 1933280"/>
              <a:gd name="connsiteY1688" fmla="*/ 475217 h 1026748"/>
              <a:gd name="connsiteX1689" fmla="*/ 931932 w 1933280"/>
              <a:gd name="connsiteY1689" fmla="*/ 471911 h 1026748"/>
              <a:gd name="connsiteX1690" fmla="*/ 901636 w 1933280"/>
              <a:gd name="connsiteY1690" fmla="*/ 477970 h 1026748"/>
              <a:gd name="connsiteX1691" fmla="*/ 931029 w 1933280"/>
              <a:gd name="connsiteY1691" fmla="*/ 494705 h 1026748"/>
              <a:gd name="connsiteX1692" fmla="*/ 959332 w 1933280"/>
              <a:gd name="connsiteY1692" fmla="*/ 491693 h 1026748"/>
              <a:gd name="connsiteX1693" fmla="*/ 642024 w 1933280"/>
              <a:gd name="connsiteY1693" fmla="*/ 469206 h 1026748"/>
              <a:gd name="connsiteX1694" fmla="*/ 611902 w 1933280"/>
              <a:gd name="connsiteY1694" fmla="*/ 481864 h 1026748"/>
              <a:gd name="connsiteX1695" fmla="*/ 641100 w 1933280"/>
              <a:gd name="connsiteY1695" fmla="*/ 485845 h 1026748"/>
              <a:gd name="connsiteX1696" fmla="*/ 671724 w 1933280"/>
              <a:gd name="connsiteY1696" fmla="*/ 471804 h 1026748"/>
              <a:gd name="connsiteX1697" fmla="*/ 1483862 w 1933280"/>
              <a:gd name="connsiteY1697" fmla="*/ 468541 h 1026748"/>
              <a:gd name="connsiteX1698" fmla="*/ 1452134 w 1933280"/>
              <a:gd name="connsiteY1698" fmla="*/ 485074 h 1026748"/>
              <a:gd name="connsiteX1699" fmla="*/ 1472748 w 1933280"/>
              <a:gd name="connsiteY1699" fmla="*/ 489425 h 1026748"/>
              <a:gd name="connsiteX1700" fmla="*/ 1503319 w 1933280"/>
              <a:gd name="connsiteY1700" fmla="*/ 471683 h 1026748"/>
              <a:gd name="connsiteX1701" fmla="*/ 1333794 w 1933280"/>
              <a:gd name="connsiteY1701" fmla="*/ 466053 h 1026748"/>
              <a:gd name="connsiteX1702" fmla="*/ 1296943 w 1933280"/>
              <a:gd name="connsiteY1702" fmla="*/ 478713 h 1026748"/>
              <a:gd name="connsiteX1703" fmla="*/ 1321307 w 1933280"/>
              <a:gd name="connsiteY1703" fmla="*/ 494793 h 1026748"/>
              <a:gd name="connsiteX1704" fmla="*/ 1358762 w 1933280"/>
              <a:gd name="connsiteY1704" fmla="*/ 481587 h 1026748"/>
              <a:gd name="connsiteX1705" fmla="*/ 306199 w 1933280"/>
              <a:gd name="connsiteY1705" fmla="*/ 466007 h 1026748"/>
              <a:gd name="connsiteX1706" fmla="*/ 280033 w 1933280"/>
              <a:gd name="connsiteY1706" fmla="*/ 470938 h 1026748"/>
              <a:gd name="connsiteX1707" fmla="*/ 308956 w 1933280"/>
              <a:gd name="connsiteY1707" fmla="*/ 494113 h 1026748"/>
              <a:gd name="connsiteX1708" fmla="*/ 334731 w 1933280"/>
              <a:gd name="connsiteY1708" fmla="*/ 489505 h 1026748"/>
              <a:gd name="connsiteX1709" fmla="*/ 306874 w 1933280"/>
              <a:gd name="connsiteY1709" fmla="*/ 466570 h 1026748"/>
              <a:gd name="connsiteX1710" fmla="*/ 866365 w 1933280"/>
              <a:gd name="connsiteY1710" fmla="*/ 465972 h 1026748"/>
              <a:gd name="connsiteX1711" fmla="*/ 837830 w 1933280"/>
              <a:gd name="connsiteY1711" fmla="*/ 471992 h 1026748"/>
              <a:gd name="connsiteX1712" fmla="*/ 835027 w 1933280"/>
              <a:gd name="connsiteY1712" fmla="*/ 472544 h 1026748"/>
              <a:gd name="connsiteX1713" fmla="*/ 853270 w 1933280"/>
              <a:gd name="connsiteY1713" fmla="*/ 477635 h 1026748"/>
              <a:gd name="connsiteX1714" fmla="*/ 864579 w 1933280"/>
              <a:gd name="connsiteY1714" fmla="*/ 480634 h 1026748"/>
              <a:gd name="connsiteX1715" fmla="*/ 867423 w 1933280"/>
              <a:gd name="connsiteY1715" fmla="*/ 480369 h 1026748"/>
              <a:gd name="connsiteX1716" fmla="*/ 896348 w 1933280"/>
              <a:gd name="connsiteY1716" fmla="*/ 477242 h 1026748"/>
              <a:gd name="connsiteX1717" fmla="*/ 1628317 w 1933280"/>
              <a:gd name="connsiteY1717" fmla="*/ 465501 h 1026748"/>
              <a:gd name="connsiteX1718" fmla="*/ 1627778 w 1933280"/>
              <a:gd name="connsiteY1718" fmla="*/ 465963 h 1026748"/>
              <a:gd name="connsiteX1719" fmla="*/ 1601255 w 1933280"/>
              <a:gd name="connsiteY1719" fmla="*/ 488380 h 1026748"/>
              <a:gd name="connsiteX1720" fmla="*/ 1624753 w 1933280"/>
              <a:gd name="connsiteY1720" fmla="*/ 493806 h 1026748"/>
              <a:gd name="connsiteX1721" fmla="*/ 1641203 w 1933280"/>
              <a:gd name="connsiteY1721" fmla="*/ 480621 h 1026748"/>
              <a:gd name="connsiteX1722" fmla="*/ 1653354 w 1933280"/>
              <a:gd name="connsiteY1722" fmla="*/ 470873 h 1026748"/>
              <a:gd name="connsiteX1723" fmla="*/ 802669 w 1933280"/>
              <a:gd name="connsiteY1723" fmla="*/ 465402 h 1026748"/>
              <a:gd name="connsiteX1724" fmla="*/ 772793 w 1933280"/>
              <a:gd name="connsiteY1724" fmla="*/ 476499 h 1026748"/>
              <a:gd name="connsiteX1725" fmla="*/ 799752 w 1933280"/>
              <a:gd name="connsiteY1725" fmla="*/ 479662 h 1026748"/>
              <a:gd name="connsiteX1726" fmla="*/ 799802 w 1933280"/>
              <a:gd name="connsiteY1726" fmla="*/ 479645 h 1026748"/>
              <a:gd name="connsiteX1727" fmla="*/ 828991 w 1933280"/>
              <a:gd name="connsiteY1727" fmla="*/ 472398 h 1026748"/>
              <a:gd name="connsiteX1728" fmla="*/ 1460994 w 1933280"/>
              <a:gd name="connsiteY1728" fmla="*/ 464549 h 1026748"/>
              <a:gd name="connsiteX1729" fmla="*/ 1428085 w 1933280"/>
              <a:gd name="connsiteY1729" fmla="*/ 479716 h 1026748"/>
              <a:gd name="connsiteX1730" fmla="*/ 1449849 w 1933280"/>
              <a:gd name="connsiteY1730" fmla="*/ 484590 h 1026748"/>
              <a:gd name="connsiteX1731" fmla="*/ 1481454 w 1933280"/>
              <a:gd name="connsiteY1731" fmla="*/ 468125 h 1026748"/>
              <a:gd name="connsiteX1732" fmla="*/ 1023112 w 1933280"/>
              <a:gd name="connsiteY1732" fmla="*/ 464305 h 1026748"/>
              <a:gd name="connsiteX1733" fmla="*/ 993016 w 1933280"/>
              <a:gd name="connsiteY1733" fmla="*/ 481911 h 1026748"/>
              <a:gd name="connsiteX1734" fmla="*/ 1018120 w 1933280"/>
              <a:gd name="connsiteY1734" fmla="*/ 508516 h 1026748"/>
              <a:gd name="connsiteX1735" fmla="*/ 1047901 w 1933280"/>
              <a:gd name="connsiteY1735" fmla="*/ 490005 h 1026748"/>
              <a:gd name="connsiteX1736" fmla="*/ 459278 w 1933280"/>
              <a:gd name="connsiteY1736" fmla="*/ 464055 h 1026748"/>
              <a:gd name="connsiteX1737" fmla="*/ 487045 w 1933280"/>
              <a:gd name="connsiteY1737" fmla="*/ 483141 h 1026748"/>
              <a:gd name="connsiteX1738" fmla="*/ 514513 w 1933280"/>
              <a:gd name="connsiteY1738" fmla="*/ 482425 h 1026748"/>
              <a:gd name="connsiteX1739" fmla="*/ 486716 w 1933280"/>
              <a:gd name="connsiteY1739" fmla="*/ 464835 h 1026748"/>
              <a:gd name="connsiteX1740" fmla="*/ 516814 w 1933280"/>
              <a:gd name="connsiteY1740" fmla="*/ 464050 h 1026748"/>
              <a:gd name="connsiteX1741" fmla="*/ 489442 w 1933280"/>
              <a:gd name="connsiteY1741" fmla="*/ 464775 h 1026748"/>
              <a:gd name="connsiteX1742" fmla="*/ 517178 w 1933280"/>
              <a:gd name="connsiteY1742" fmla="*/ 482338 h 1026748"/>
              <a:gd name="connsiteX1743" fmla="*/ 544593 w 1933280"/>
              <a:gd name="connsiteY1743" fmla="*/ 479841 h 1026748"/>
              <a:gd name="connsiteX1744" fmla="*/ 1081839 w 1933280"/>
              <a:gd name="connsiteY1744" fmla="*/ 463448 h 1026748"/>
              <a:gd name="connsiteX1745" fmla="*/ 1050107 w 1933280"/>
              <a:gd name="connsiteY1745" fmla="*/ 490247 h 1026748"/>
              <a:gd name="connsiteX1746" fmla="*/ 1073125 w 1933280"/>
              <a:gd name="connsiteY1746" fmla="*/ 517850 h 1026748"/>
              <a:gd name="connsiteX1747" fmla="*/ 1073929 w 1933280"/>
              <a:gd name="connsiteY1747" fmla="*/ 518836 h 1026748"/>
              <a:gd name="connsiteX1748" fmla="*/ 1106195 w 1933280"/>
              <a:gd name="connsiteY1748" fmla="*/ 489303 h 1026748"/>
              <a:gd name="connsiteX1749" fmla="*/ 1100487 w 1933280"/>
              <a:gd name="connsiteY1749" fmla="*/ 483176 h 1026748"/>
              <a:gd name="connsiteX1750" fmla="*/ 609231 w 1933280"/>
              <a:gd name="connsiteY1750" fmla="*/ 463371 h 1026748"/>
              <a:gd name="connsiteX1751" fmla="*/ 579909 w 1933280"/>
              <a:gd name="connsiteY1751" fmla="*/ 473821 h 1026748"/>
              <a:gd name="connsiteX1752" fmla="*/ 609049 w 1933280"/>
              <a:gd name="connsiteY1752" fmla="*/ 481447 h 1026748"/>
              <a:gd name="connsiteX1753" fmla="*/ 639279 w 1933280"/>
              <a:gd name="connsiteY1753" fmla="*/ 468738 h 1026748"/>
              <a:gd name="connsiteX1754" fmla="*/ 429114 w 1933280"/>
              <a:gd name="connsiteY1754" fmla="*/ 462643 h 1026748"/>
              <a:gd name="connsiteX1755" fmla="*/ 456953 w 1933280"/>
              <a:gd name="connsiteY1755" fmla="*/ 483059 h 1026748"/>
              <a:gd name="connsiteX1756" fmla="*/ 458576 w 1933280"/>
              <a:gd name="connsiteY1756" fmla="*/ 483072 h 1026748"/>
              <a:gd name="connsiteX1757" fmla="*/ 484448 w 1933280"/>
              <a:gd name="connsiteY1757" fmla="*/ 483140 h 1026748"/>
              <a:gd name="connsiteX1758" fmla="*/ 456560 w 1933280"/>
              <a:gd name="connsiteY1758" fmla="*/ 463973 h 1026748"/>
              <a:gd name="connsiteX1759" fmla="*/ 437050 w 1933280"/>
              <a:gd name="connsiteY1759" fmla="*/ 463039 h 1026748"/>
              <a:gd name="connsiteX1760" fmla="*/ 336247 w 1933280"/>
              <a:gd name="connsiteY1760" fmla="*/ 462594 h 1026748"/>
              <a:gd name="connsiteX1761" fmla="*/ 308214 w 1933280"/>
              <a:gd name="connsiteY1761" fmla="*/ 465756 h 1026748"/>
              <a:gd name="connsiteX1762" fmla="*/ 336664 w 1933280"/>
              <a:gd name="connsiteY1762" fmla="*/ 489179 h 1026748"/>
              <a:gd name="connsiteX1763" fmla="*/ 364690 w 1933280"/>
              <a:gd name="connsiteY1763" fmla="*/ 485836 h 1026748"/>
              <a:gd name="connsiteX1764" fmla="*/ 398994 w 1933280"/>
              <a:gd name="connsiteY1764" fmla="*/ 461434 h 1026748"/>
              <a:gd name="connsiteX1765" fmla="*/ 426983 w 1933280"/>
              <a:gd name="connsiteY1765" fmla="*/ 482999 h 1026748"/>
              <a:gd name="connsiteX1766" fmla="*/ 454465 w 1933280"/>
              <a:gd name="connsiteY1766" fmla="*/ 483053 h 1026748"/>
              <a:gd name="connsiteX1767" fmla="*/ 426454 w 1933280"/>
              <a:gd name="connsiteY1767" fmla="*/ 462513 h 1026748"/>
              <a:gd name="connsiteX1768" fmla="*/ 368675 w 1933280"/>
              <a:gd name="connsiteY1768" fmla="*/ 461175 h 1026748"/>
              <a:gd name="connsiteX1769" fmla="*/ 396844 w 1933280"/>
              <a:gd name="connsiteY1769" fmla="*/ 483671 h 1026748"/>
              <a:gd name="connsiteX1770" fmla="*/ 424580 w 1933280"/>
              <a:gd name="connsiteY1770" fmla="*/ 483045 h 1026748"/>
              <a:gd name="connsiteX1771" fmla="*/ 396395 w 1933280"/>
              <a:gd name="connsiteY1771" fmla="*/ 461339 h 1026748"/>
              <a:gd name="connsiteX1772" fmla="*/ 366319 w 1933280"/>
              <a:gd name="connsiteY1772" fmla="*/ 461172 h 1026748"/>
              <a:gd name="connsiteX1773" fmla="*/ 338433 w 1933280"/>
              <a:gd name="connsiteY1773" fmla="*/ 462476 h 1026748"/>
              <a:gd name="connsiteX1774" fmla="*/ 366750 w 1933280"/>
              <a:gd name="connsiteY1774" fmla="*/ 485607 h 1026748"/>
              <a:gd name="connsiteX1775" fmla="*/ 394642 w 1933280"/>
              <a:gd name="connsiteY1775" fmla="*/ 483801 h 1026748"/>
              <a:gd name="connsiteX1776" fmla="*/ 1601907 w 1933280"/>
              <a:gd name="connsiteY1776" fmla="*/ 460484 h 1026748"/>
              <a:gd name="connsiteX1777" fmla="*/ 1575461 w 1933280"/>
              <a:gd name="connsiteY1777" fmla="*/ 482893 h 1026748"/>
              <a:gd name="connsiteX1778" fmla="*/ 1599436 w 1933280"/>
              <a:gd name="connsiteY1778" fmla="*/ 487966 h 1026748"/>
              <a:gd name="connsiteX1779" fmla="*/ 1626464 w 1933280"/>
              <a:gd name="connsiteY1779" fmla="*/ 465140 h 1026748"/>
              <a:gd name="connsiteX1780" fmla="*/ 546934 w 1933280"/>
              <a:gd name="connsiteY1780" fmla="*/ 460412 h 1026748"/>
              <a:gd name="connsiteX1781" fmla="*/ 519317 w 1933280"/>
              <a:gd name="connsiteY1781" fmla="*/ 463770 h 1026748"/>
              <a:gd name="connsiteX1782" fmla="*/ 547127 w 1933280"/>
              <a:gd name="connsiteY1782" fmla="*/ 479585 h 1026748"/>
              <a:gd name="connsiteX1783" fmla="*/ 575186 w 1933280"/>
              <a:gd name="connsiteY1783" fmla="*/ 473665 h 1026748"/>
              <a:gd name="connsiteX1784" fmla="*/ 963752 w 1933280"/>
              <a:gd name="connsiteY1784" fmla="*/ 460311 h 1026748"/>
              <a:gd name="connsiteX1785" fmla="*/ 933677 w 1933280"/>
              <a:gd name="connsiteY1785" fmla="*/ 471339 h 1026748"/>
              <a:gd name="connsiteX1786" fmla="*/ 961467 w 1933280"/>
              <a:gd name="connsiteY1786" fmla="*/ 491401 h 1026748"/>
              <a:gd name="connsiteX1787" fmla="*/ 990384 w 1933280"/>
              <a:gd name="connsiteY1787" fmla="*/ 481471 h 1026748"/>
              <a:gd name="connsiteX1788" fmla="*/ 772283 w 1933280"/>
              <a:gd name="connsiteY1788" fmla="*/ 460193 h 1026748"/>
              <a:gd name="connsiteX1789" fmla="*/ 741560 w 1933280"/>
              <a:gd name="connsiteY1789" fmla="*/ 474001 h 1026748"/>
              <a:gd name="connsiteX1790" fmla="*/ 769602 w 1933280"/>
              <a:gd name="connsiteY1790" fmla="*/ 476137 h 1026748"/>
              <a:gd name="connsiteX1791" fmla="*/ 799857 w 1933280"/>
              <a:gd name="connsiteY1791" fmla="*/ 464906 h 1026748"/>
              <a:gd name="connsiteX1792" fmla="*/ 1436153 w 1933280"/>
              <a:gd name="connsiteY1792" fmla="*/ 459551 h 1026748"/>
              <a:gd name="connsiteX1793" fmla="*/ 1401863 w 1933280"/>
              <a:gd name="connsiteY1793" fmla="*/ 471325 h 1026748"/>
              <a:gd name="connsiteX1794" fmla="*/ 1425766 w 1933280"/>
              <a:gd name="connsiteY1794" fmla="*/ 479181 h 1026748"/>
              <a:gd name="connsiteX1795" fmla="*/ 1458571 w 1933280"/>
              <a:gd name="connsiteY1795" fmla="*/ 464066 h 1026748"/>
              <a:gd name="connsiteX1796" fmla="*/ 1371906 w 1933280"/>
              <a:gd name="connsiteY1796" fmla="*/ 457882 h 1026748"/>
              <a:gd name="connsiteX1797" fmla="*/ 1335800 w 1933280"/>
              <a:gd name="connsiteY1797" fmla="*/ 465586 h 1026748"/>
              <a:gd name="connsiteX1798" fmla="*/ 1360559 w 1933280"/>
              <a:gd name="connsiteY1798" fmla="*/ 480979 h 1026748"/>
              <a:gd name="connsiteX1799" fmla="*/ 1386338 w 1933280"/>
              <a:gd name="connsiteY1799" fmla="*/ 474031 h 1026748"/>
              <a:gd name="connsiteX1800" fmla="*/ 1397405 w 1933280"/>
              <a:gd name="connsiteY1800" fmla="*/ 471131 h 1026748"/>
              <a:gd name="connsiteX1801" fmla="*/ 1268624 w 1933280"/>
              <a:gd name="connsiteY1801" fmla="*/ 457505 h 1026748"/>
              <a:gd name="connsiteX1802" fmla="*/ 1232453 w 1933280"/>
              <a:gd name="connsiteY1802" fmla="*/ 477688 h 1026748"/>
              <a:gd name="connsiteX1803" fmla="*/ 1257256 w 1933280"/>
              <a:gd name="connsiteY1803" fmla="*/ 498210 h 1026748"/>
              <a:gd name="connsiteX1804" fmla="*/ 1293958 w 1933280"/>
              <a:gd name="connsiteY1804" fmla="*/ 478391 h 1026748"/>
              <a:gd name="connsiteX1805" fmla="*/ 740951 w 1933280"/>
              <a:gd name="connsiteY1805" fmla="*/ 457018 h 1026748"/>
              <a:gd name="connsiteX1806" fmla="*/ 734721 w 1933280"/>
              <a:gd name="connsiteY1806" fmla="*/ 460098 h 1026748"/>
              <a:gd name="connsiteX1807" fmla="*/ 709810 w 1933280"/>
              <a:gd name="connsiteY1807" fmla="*/ 472351 h 1026748"/>
              <a:gd name="connsiteX1808" fmla="*/ 738541 w 1933280"/>
              <a:gd name="connsiteY1808" fmla="*/ 473779 h 1026748"/>
              <a:gd name="connsiteX1809" fmla="*/ 769453 w 1933280"/>
              <a:gd name="connsiteY1809" fmla="*/ 459899 h 1026748"/>
              <a:gd name="connsiteX1810" fmla="*/ 900853 w 1933280"/>
              <a:gd name="connsiteY1810" fmla="*/ 456593 h 1026748"/>
              <a:gd name="connsiteX1811" fmla="*/ 868871 w 1933280"/>
              <a:gd name="connsiteY1811" fmla="*/ 465309 h 1026748"/>
              <a:gd name="connsiteX1812" fmla="*/ 899623 w 1933280"/>
              <a:gd name="connsiteY1812" fmla="*/ 476869 h 1026748"/>
              <a:gd name="connsiteX1813" fmla="*/ 929835 w 1933280"/>
              <a:gd name="connsiteY1813" fmla="*/ 470835 h 1026748"/>
              <a:gd name="connsiteX1814" fmla="*/ 1577638 w 1933280"/>
              <a:gd name="connsiteY1814" fmla="*/ 456517 h 1026748"/>
              <a:gd name="connsiteX1815" fmla="*/ 1551454 w 1933280"/>
              <a:gd name="connsiteY1815" fmla="*/ 478269 h 1026748"/>
              <a:gd name="connsiteX1816" fmla="*/ 1573633 w 1933280"/>
              <a:gd name="connsiteY1816" fmla="*/ 482514 h 1026748"/>
              <a:gd name="connsiteX1817" fmla="*/ 1600014 w 1933280"/>
              <a:gd name="connsiteY1817" fmla="*/ 460167 h 1026748"/>
              <a:gd name="connsiteX1818" fmla="*/ 834853 w 1933280"/>
              <a:gd name="connsiteY1818" fmla="*/ 455564 h 1026748"/>
              <a:gd name="connsiteX1819" fmla="*/ 805277 w 1933280"/>
              <a:gd name="connsiteY1819" fmla="*/ 464590 h 1026748"/>
              <a:gd name="connsiteX1820" fmla="*/ 831911 w 1933280"/>
              <a:gd name="connsiteY1820" fmla="*/ 471678 h 1026748"/>
              <a:gd name="connsiteX1821" fmla="*/ 837520 w 1933280"/>
              <a:gd name="connsiteY1821" fmla="*/ 470573 h 1026748"/>
              <a:gd name="connsiteX1822" fmla="*/ 863632 w 1933280"/>
              <a:gd name="connsiteY1822" fmla="*/ 465067 h 1026748"/>
              <a:gd name="connsiteX1823" fmla="*/ 1142236 w 1933280"/>
              <a:gd name="connsiteY1823" fmla="*/ 455195 h 1026748"/>
              <a:gd name="connsiteX1824" fmla="*/ 1120018 w 1933280"/>
              <a:gd name="connsiteY1824" fmla="*/ 477354 h 1026748"/>
              <a:gd name="connsiteX1825" fmla="*/ 1108233 w 1933280"/>
              <a:gd name="connsiteY1825" fmla="*/ 489352 h 1026748"/>
              <a:gd name="connsiteX1826" fmla="*/ 1133011 w 1933280"/>
              <a:gd name="connsiteY1826" fmla="*/ 514756 h 1026748"/>
              <a:gd name="connsiteX1827" fmla="*/ 1167408 w 1933280"/>
              <a:gd name="connsiteY1827" fmla="*/ 481290 h 1026748"/>
              <a:gd name="connsiteX1828" fmla="*/ 1148104 w 1933280"/>
              <a:gd name="connsiteY1828" fmla="*/ 461324 h 1026748"/>
              <a:gd name="connsiteX1829" fmla="*/ 708534 w 1933280"/>
              <a:gd name="connsiteY1829" fmla="*/ 454910 h 1026748"/>
              <a:gd name="connsiteX1830" fmla="*/ 677304 w 1933280"/>
              <a:gd name="connsiteY1830" fmla="*/ 470750 h 1026748"/>
              <a:gd name="connsiteX1831" fmla="*/ 704966 w 1933280"/>
              <a:gd name="connsiteY1831" fmla="*/ 472124 h 1026748"/>
              <a:gd name="connsiteX1832" fmla="*/ 706789 w 1933280"/>
              <a:gd name="connsiteY1832" fmla="*/ 472203 h 1026748"/>
              <a:gd name="connsiteX1833" fmla="*/ 734041 w 1933280"/>
              <a:gd name="connsiteY1833" fmla="*/ 458798 h 1026748"/>
              <a:gd name="connsiteX1834" fmla="*/ 738042 w 1933280"/>
              <a:gd name="connsiteY1834" fmla="*/ 456820 h 1026748"/>
              <a:gd name="connsiteX1835" fmla="*/ 711792 w 1933280"/>
              <a:gd name="connsiteY1835" fmla="*/ 455104 h 1026748"/>
              <a:gd name="connsiteX1836" fmla="*/ 1555198 w 1933280"/>
              <a:gd name="connsiteY1836" fmla="*/ 453401 h 1026748"/>
              <a:gd name="connsiteX1837" fmla="*/ 1528952 w 1933280"/>
              <a:gd name="connsiteY1837" fmla="*/ 474347 h 1026748"/>
              <a:gd name="connsiteX1838" fmla="*/ 1549618 w 1933280"/>
              <a:gd name="connsiteY1838" fmla="*/ 477924 h 1026748"/>
              <a:gd name="connsiteX1839" fmla="*/ 1575714 w 1933280"/>
              <a:gd name="connsiteY1839" fmla="*/ 456245 h 1026748"/>
              <a:gd name="connsiteX1840" fmla="*/ 1204702 w 1933280"/>
              <a:gd name="connsiteY1840" fmla="*/ 453076 h 1026748"/>
              <a:gd name="connsiteX1841" fmla="*/ 1169582 w 1933280"/>
              <a:gd name="connsiteY1841" fmla="*/ 481401 h 1026748"/>
              <a:gd name="connsiteX1842" fmla="*/ 1194504 w 1933280"/>
              <a:gd name="connsiteY1842" fmla="*/ 505203 h 1026748"/>
              <a:gd name="connsiteX1843" fmla="*/ 1230010 w 1933280"/>
              <a:gd name="connsiteY1843" fmla="*/ 477521 h 1026748"/>
              <a:gd name="connsiteX1844" fmla="*/ 675566 w 1933280"/>
              <a:gd name="connsiteY1844" fmla="*/ 452570 h 1026748"/>
              <a:gd name="connsiteX1845" fmla="*/ 644531 w 1933280"/>
              <a:gd name="connsiteY1845" fmla="*/ 467978 h 1026748"/>
              <a:gd name="connsiteX1846" fmla="*/ 674355 w 1933280"/>
              <a:gd name="connsiteY1846" fmla="*/ 470594 h 1026748"/>
              <a:gd name="connsiteX1847" fmla="*/ 705673 w 1933280"/>
              <a:gd name="connsiteY1847" fmla="*/ 454709 h 1026748"/>
              <a:gd name="connsiteX1848" fmla="*/ 577662 w 1933280"/>
              <a:gd name="connsiteY1848" fmla="*/ 451851 h 1026748"/>
              <a:gd name="connsiteX1849" fmla="*/ 549159 w 1933280"/>
              <a:gd name="connsiteY1849" fmla="*/ 459833 h 1026748"/>
              <a:gd name="connsiteX1850" fmla="*/ 577518 w 1933280"/>
              <a:gd name="connsiteY1850" fmla="*/ 473141 h 1026748"/>
              <a:gd name="connsiteX1851" fmla="*/ 607087 w 1933280"/>
              <a:gd name="connsiteY1851" fmla="*/ 462609 h 1026748"/>
              <a:gd name="connsiteX1852" fmla="*/ 1533843 w 1933280"/>
              <a:gd name="connsiteY1852" fmla="*/ 450814 h 1026748"/>
              <a:gd name="connsiteX1853" fmla="*/ 1507288 w 1933280"/>
              <a:gd name="connsiteY1853" fmla="*/ 470822 h 1026748"/>
              <a:gd name="connsiteX1854" fmla="*/ 1526999 w 1933280"/>
              <a:gd name="connsiteY1854" fmla="*/ 474014 h 1026748"/>
              <a:gd name="connsiteX1855" fmla="*/ 1553142 w 1933280"/>
              <a:gd name="connsiteY1855" fmla="*/ 453147 h 1026748"/>
              <a:gd name="connsiteX1856" fmla="*/ 1408059 w 1933280"/>
              <a:gd name="connsiteY1856" fmla="*/ 450414 h 1026748"/>
              <a:gd name="connsiteX1857" fmla="*/ 1375775 w 1933280"/>
              <a:gd name="connsiteY1857" fmla="*/ 457173 h 1026748"/>
              <a:gd name="connsiteX1858" fmla="*/ 1374352 w 1933280"/>
              <a:gd name="connsiteY1858" fmla="*/ 457431 h 1026748"/>
              <a:gd name="connsiteX1859" fmla="*/ 1399565 w 1933280"/>
              <a:gd name="connsiteY1859" fmla="*/ 470534 h 1026748"/>
              <a:gd name="connsiteX1860" fmla="*/ 1433778 w 1933280"/>
              <a:gd name="connsiteY1860" fmla="*/ 458803 h 1026748"/>
              <a:gd name="connsiteX1861" fmla="*/ 1512784 w 1933280"/>
              <a:gd name="connsiteY1861" fmla="*/ 448396 h 1026748"/>
              <a:gd name="connsiteX1862" fmla="*/ 1485670 w 1933280"/>
              <a:gd name="connsiteY1862" fmla="*/ 467331 h 1026748"/>
              <a:gd name="connsiteX1863" fmla="*/ 1504000 w 1933280"/>
              <a:gd name="connsiteY1863" fmla="*/ 470292 h 1026748"/>
              <a:gd name="connsiteX1864" fmla="*/ 1505295 w 1933280"/>
              <a:gd name="connsiteY1864" fmla="*/ 470500 h 1026748"/>
              <a:gd name="connsiteX1865" fmla="*/ 1531739 w 1933280"/>
              <a:gd name="connsiteY1865" fmla="*/ 450572 h 1026748"/>
              <a:gd name="connsiteX1866" fmla="*/ 1526265 w 1933280"/>
              <a:gd name="connsiteY1866" fmla="*/ 449948 h 1026748"/>
              <a:gd name="connsiteX1867" fmla="*/ 642119 w 1933280"/>
              <a:gd name="connsiteY1867" fmla="*/ 448274 h 1026748"/>
              <a:gd name="connsiteX1868" fmla="*/ 611581 w 1933280"/>
              <a:gd name="connsiteY1868" fmla="*/ 462326 h 1026748"/>
              <a:gd name="connsiteX1869" fmla="*/ 641701 w 1933280"/>
              <a:gd name="connsiteY1869" fmla="*/ 467708 h 1026748"/>
              <a:gd name="connsiteX1870" fmla="*/ 672861 w 1933280"/>
              <a:gd name="connsiteY1870" fmla="*/ 452239 h 1026748"/>
              <a:gd name="connsiteX1871" fmla="*/ 805298 w 1933280"/>
              <a:gd name="connsiteY1871" fmla="*/ 446454 h 1026748"/>
              <a:gd name="connsiteX1872" fmla="*/ 774796 w 1933280"/>
              <a:gd name="connsiteY1872" fmla="*/ 459140 h 1026748"/>
              <a:gd name="connsiteX1873" fmla="*/ 802599 w 1933280"/>
              <a:gd name="connsiteY1873" fmla="*/ 463900 h 1026748"/>
              <a:gd name="connsiteX1874" fmla="*/ 832403 w 1933280"/>
              <a:gd name="connsiteY1874" fmla="*/ 454805 h 1026748"/>
              <a:gd name="connsiteX1875" fmla="*/ 868532 w 1933280"/>
              <a:gd name="connsiteY1875" fmla="*/ 445684 h 1026748"/>
              <a:gd name="connsiteX1876" fmla="*/ 837367 w 1933280"/>
              <a:gd name="connsiteY1876" fmla="*/ 454824 h 1026748"/>
              <a:gd name="connsiteX1877" fmla="*/ 866535 w 1933280"/>
              <a:gd name="connsiteY1877" fmla="*/ 464441 h 1026748"/>
              <a:gd name="connsiteX1878" fmla="*/ 898416 w 1933280"/>
              <a:gd name="connsiteY1878" fmla="*/ 455754 h 1026748"/>
              <a:gd name="connsiteX1879" fmla="*/ 1490898 w 1933280"/>
              <a:gd name="connsiteY1879" fmla="*/ 445624 h 1026748"/>
              <a:gd name="connsiteX1880" fmla="*/ 1462923 w 1933280"/>
              <a:gd name="connsiteY1880" fmla="*/ 463376 h 1026748"/>
              <a:gd name="connsiteX1881" fmla="*/ 1483566 w 1933280"/>
              <a:gd name="connsiteY1881" fmla="*/ 466988 h 1026748"/>
              <a:gd name="connsiteX1882" fmla="*/ 1510588 w 1933280"/>
              <a:gd name="connsiteY1882" fmla="*/ 448121 h 1026748"/>
              <a:gd name="connsiteX1883" fmla="*/ 1306270 w 1933280"/>
              <a:gd name="connsiteY1883" fmla="*/ 444663 h 1026748"/>
              <a:gd name="connsiteX1884" fmla="*/ 1270198 w 1933280"/>
              <a:gd name="connsiteY1884" fmla="*/ 456876 h 1026748"/>
              <a:gd name="connsiteX1885" fmla="*/ 1295439 w 1933280"/>
              <a:gd name="connsiteY1885" fmla="*/ 477683 h 1026748"/>
              <a:gd name="connsiteX1886" fmla="*/ 1332366 w 1933280"/>
              <a:gd name="connsiteY1886" fmla="*/ 464993 h 1026748"/>
              <a:gd name="connsiteX1887" fmla="*/ 933829 w 1933280"/>
              <a:gd name="connsiteY1887" fmla="*/ 443934 h 1026748"/>
              <a:gd name="connsiteX1888" fmla="*/ 902797 w 1933280"/>
              <a:gd name="connsiteY1888" fmla="*/ 455891 h 1026748"/>
              <a:gd name="connsiteX1889" fmla="*/ 932168 w 1933280"/>
              <a:gd name="connsiteY1889" fmla="*/ 470334 h 1026748"/>
              <a:gd name="connsiteX1890" fmla="*/ 962123 w 1933280"/>
              <a:gd name="connsiteY1890" fmla="*/ 459356 h 1026748"/>
              <a:gd name="connsiteX1891" fmla="*/ 995650 w 1933280"/>
              <a:gd name="connsiteY1891" fmla="*/ 442611 h 1026748"/>
              <a:gd name="connsiteX1892" fmla="*/ 965160 w 1933280"/>
              <a:gd name="connsiteY1892" fmla="*/ 459613 h 1026748"/>
              <a:gd name="connsiteX1893" fmla="*/ 991911 w 1933280"/>
              <a:gd name="connsiteY1893" fmla="*/ 480865 h 1026748"/>
              <a:gd name="connsiteX1894" fmla="*/ 1021936 w 1933280"/>
              <a:gd name="connsiteY1894" fmla="*/ 463289 h 1026748"/>
              <a:gd name="connsiteX1895" fmla="*/ 1467355 w 1933280"/>
              <a:gd name="connsiteY1895" fmla="*/ 442002 h 1026748"/>
              <a:gd name="connsiteX1896" fmla="*/ 1438204 w 1933280"/>
              <a:gd name="connsiteY1896" fmla="*/ 458450 h 1026748"/>
              <a:gd name="connsiteX1897" fmla="*/ 1460811 w 1933280"/>
              <a:gd name="connsiteY1897" fmla="*/ 462999 h 1026748"/>
              <a:gd name="connsiteX1898" fmla="*/ 1488708 w 1933280"/>
              <a:gd name="connsiteY1898" fmla="*/ 445294 h 1026748"/>
              <a:gd name="connsiteX1899" fmla="*/ 1657119 w 1933280"/>
              <a:gd name="connsiteY1899" fmla="*/ 441607 h 1026748"/>
              <a:gd name="connsiteX1900" fmla="*/ 1629772 w 1933280"/>
              <a:gd name="connsiteY1900" fmla="*/ 464281 h 1026748"/>
              <a:gd name="connsiteX1901" fmla="*/ 1654868 w 1933280"/>
              <a:gd name="connsiteY1901" fmla="*/ 469658 h 1026748"/>
              <a:gd name="connsiteX1902" fmla="*/ 1683293 w 1933280"/>
              <a:gd name="connsiteY1902" fmla="*/ 446852 h 1026748"/>
              <a:gd name="connsiteX1903" fmla="*/ 276141 w 1933280"/>
              <a:gd name="connsiteY1903" fmla="*/ 441560 h 1026748"/>
              <a:gd name="connsiteX1904" fmla="*/ 249966 w 1933280"/>
              <a:gd name="connsiteY1904" fmla="*/ 446847 h 1026748"/>
              <a:gd name="connsiteX1905" fmla="*/ 278509 w 1933280"/>
              <a:gd name="connsiteY1905" fmla="*/ 469717 h 1026748"/>
              <a:gd name="connsiteX1906" fmla="*/ 304711 w 1933280"/>
              <a:gd name="connsiteY1906" fmla="*/ 464789 h 1026748"/>
              <a:gd name="connsiteX1907" fmla="*/ 774502 w 1933280"/>
              <a:gd name="connsiteY1907" fmla="*/ 440663 h 1026748"/>
              <a:gd name="connsiteX1908" fmla="*/ 743429 w 1933280"/>
              <a:gd name="connsiteY1908" fmla="*/ 455809 h 1026748"/>
              <a:gd name="connsiteX1909" fmla="*/ 772135 w 1933280"/>
              <a:gd name="connsiteY1909" fmla="*/ 458701 h 1026748"/>
              <a:gd name="connsiteX1910" fmla="*/ 802754 w 1933280"/>
              <a:gd name="connsiteY1910" fmla="*/ 445962 h 1026748"/>
              <a:gd name="connsiteX1911" fmla="*/ 1055730 w 1933280"/>
              <a:gd name="connsiteY1911" fmla="*/ 438940 h 1026748"/>
              <a:gd name="connsiteX1912" fmla="*/ 1024337 w 1933280"/>
              <a:gd name="connsiteY1912" fmla="*/ 463456 h 1026748"/>
              <a:gd name="connsiteX1913" fmla="*/ 1049119 w 1933280"/>
              <a:gd name="connsiteY1913" fmla="*/ 489142 h 1026748"/>
              <a:gd name="connsiteX1914" fmla="*/ 1080779 w 1933280"/>
              <a:gd name="connsiteY1914" fmla="*/ 462397 h 1026748"/>
              <a:gd name="connsiteX1915" fmla="*/ 486203 w 1933280"/>
              <a:gd name="connsiteY1915" fmla="*/ 438901 h 1026748"/>
              <a:gd name="connsiteX1916" fmla="*/ 458567 w 1933280"/>
              <a:gd name="connsiteY1916" fmla="*/ 440153 h 1026748"/>
              <a:gd name="connsiteX1917" fmla="*/ 487246 w 1933280"/>
              <a:gd name="connsiteY1917" fmla="*/ 463357 h 1026748"/>
              <a:gd name="connsiteX1918" fmla="*/ 515009 w 1933280"/>
              <a:gd name="connsiteY1918" fmla="*/ 462619 h 1026748"/>
              <a:gd name="connsiteX1919" fmla="*/ 428823 w 1933280"/>
              <a:gd name="connsiteY1919" fmla="*/ 438868 h 1026748"/>
              <a:gd name="connsiteX1920" fmla="*/ 457083 w 1933280"/>
              <a:gd name="connsiteY1920" fmla="*/ 462513 h 1026748"/>
              <a:gd name="connsiteX1921" fmla="*/ 484777 w 1933280"/>
              <a:gd name="connsiteY1921" fmla="*/ 463302 h 1026748"/>
              <a:gd name="connsiteX1922" fmla="*/ 456270 w 1933280"/>
              <a:gd name="connsiteY1922" fmla="*/ 440224 h 1026748"/>
              <a:gd name="connsiteX1923" fmla="*/ 1343295 w 1933280"/>
              <a:gd name="connsiteY1923" fmla="*/ 438386 h 1026748"/>
              <a:gd name="connsiteX1924" fmla="*/ 1308157 w 1933280"/>
              <a:gd name="connsiteY1924" fmla="*/ 444278 h 1026748"/>
              <a:gd name="connsiteX1925" fmla="*/ 1334053 w 1933280"/>
              <a:gd name="connsiteY1925" fmla="*/ 464458 h 1026748"/>
              <a:gd name="connsiteX1926" fmla="*/ 1370167 w 1933280"/>
              <a:gd name="connsiteY1926" fmla="*/ 456745 h 1026748"/>
              <a:gd name="connsiteX1927" fmla="*/ 742351 w 1933280"/>
              <a:gd name="connsiteY1927" fmla="*/ 437069 h 1026748"/>
              <a:gd name="connsiteX1928" fmla="*/ 733642 w 1933280"/>
              <a:gd name="connsiteY1928" fmla="*/ 441675 h 1026748"/>
              <a:gd name="connsiteX1929" fmla="*/ 711017 w 1933280"/>
              <a:gd name="connsiteY1929" fmla="*/ 453605 h 1026748"/>
              <a:gd name="connsiteX1930" fmla="*/ 711880 w 1933280"/>
              <a:gd name="connsiteY1930" fmla="*/ 453656 h 1026748"/>
              <a:gd name="connsiteX1931" fmla="*/ 740644 w 1933280"/>
              <a:gd name="connsiteY1931" fmla="*/ 455535 h 1026748"/>
              <a:gd name="connsiteX1932" fmla="*/ 771790 w 1933280"/>
              <a:gd name="connsiteY1932" fmla="*/ 440346 h 1026748"/>
              <a:gd name="connsiteX1933" fmla="*/ 610190 w 1933280"/>
              <a:gd name="connsiteY1933" fmla="*/ 437054 h 1026748"/>
              <a:gd name="connsiteX1934" fmla="*/ 579560 w 1933280"/>
              <a:gd name="connsiteY1934" fmla="*/ 451039 h 1026748"/>
              <a:gd name="connsiteX1935" fmla="*/ 609177 w 1933280"/>
              <a:gd name="connsiteY1935" fmla="*/ 461845 h 1026748"/>
              <a:gd name="connsiteX1936" fmla="*/ 640109 w 1933280"/>
              <a:gd name="connsiteY1936" fmla="*/ 447609 h 1026748"/>
              <a:gd name="connsiteX1937" fmla="*/ 306144 w 1933280"/>
              <a:gd name="connsiteY1937" fmla="*/ 437043 h 1026748"/>
              <a:gd name="connsiteX1938" fmla="*/ 278105 w 1933280"/>
              <a:gd name="connsiteY1938" fmla="*/ 441246 h 1026748"/>
              <a:gd name="connsiteX1939" fmla="*/ 306638 w 1933280"/>
              <a:gd name="connsiteY1939" fmla="*/ 464450 h 1026748"/>
              <a:gd name="connsiteX1940" fmla="*/ 334695 w 1933280"/>
              <a:gd name="connsiteY1940" fmla="*/ 461284 h 1026748"/>
              <a:gd name="connsiteX1941" fmla="*/ 321457 w 1933280"/>
              <a:gd name="connsiteY1941" fmla="*/ 450037 h 1026748"/>
              <a:gd name="connsiteX1942" fmla="*/ 1440712 w 1933280"/>
              <a:gd name="connsiteY1942" fmla="*/ 436881 h 1026748"/>
              <a:gd name="connsiteX1943" fmla="*/ 1410225 w 1933280"/>
              <a:gd name="connsiteY1943" fmla="*/ 449564 h 1026748"/>
              <a:gd name="connsiteX1944" fmla="*/ 1436019 w 1933280"/>
              <a:gd name="connsiteY1944" fmla="*/ 457980 h 1026748"/>
              <a:gd name="connsiteX1945" fmla="*/ 1465102 w 1933280"/>
              <a:gd name="connsiteY1945" fmla="*/ 441580 h 1026748"/>
              <a:gd name="connsiteX1946" fmla="*/ 398744 w 1933280"/>
              <a:gd name="connsiteY1946" fmla="*/ 436759 h 1026748"/>
              <a:gd name="connsiteX1947" fmla="*/ 426984 w 1933280"/>
              <a:gd name="connsiteY1947" fmla="*/ 461053 h 1026748"/>
              <a:gd name="connsiteX1948" fmla="*/ 437154 w 1933280"/>
              <a:gd name="connsiteY1948" fmla="*/ 461561 h 1026748"/>
              <a:gd name="connsiteX1949" fmla="*/ 454652 w 1933280"/>
              <a:gd name="connsiteY1949" fmla="*/ 462400 h 1026748"/>
              <a:gd name="connsiteX1950" fmla="*/ 426372 w 1933280"/>
              <a:gd name="connsiteY1950" fmla="*/ 438739 h 1026748"/>
              <a:gd name="connsiteX1951" fmla="*/ 420045 w 1933280"/>
              <a:gd name="connsiteY1951" fmla="*/ 438276 h 1026748"/>
              <a:gd name="connsiteX1952" fmla="*/ 1628721 w 1933280"/>
              <a:gd name="connsiteY1952" fmla="*/ 436377 h 1026748"/>
              <a:gd name="connsiteX1953" fmla="*/ 1615191 w 1933280"/>
              <a:gd name="connsiteY1953" fmla="*/ 448545 h 1026748"/>
              <a:gd name="connsiteX1954" fmla="*/ 1603315 w 1933280"/>
              <a:gd name="connsiteY1954" fmla="*/ 459232 h 1026748"/>
              <a:gd name="connsiteX1955" fmla="*/ 1627927 w 1933280"/>
              <a:gd name="connsiteY1955" fmla="*/ 463892 h 1026748"/>
              <a:gd name="connsiteX1956" fmla="*/ 1655236 w 1933280"/>
              <a:gd name="connsiteY1956" fmla="*/ 441254 h 1026748"/>
              <a:gd name="connsiteX1957" fmla="*/ 368659 w 1933280"/>
              <a:gd name="connsiteY1957" fmla="*/ 435221 h 1026748"/>
              <a:gd name="connsiteX1958" fmla="*/ 396990 w 1933280"/>
              <a:gd name="connsiteY1958" fmla="*/ 459875 h 1026748"/>
              <a:gd name="connsiteX1959" fmla="*/ 424619 w 1933280"/>
              <a:gd name="connsiteY1959" fmla="*/ 460959 h 1026748"/>
              <a:gd name="connsiteX1960" fmla="*/ 396291 w 1933280"/>
              <a:gd name="connsiteY1960" fmla="*/ 436591 h 1026748"/>
              <a:gd name="connsiteX1961" fmla="*/ 336200 w 1933280"/>
              <a:gd name="connsiteY1961" fmla="*/ 435060 h 1026748"/>
              <a:gd name="connsiteX1962" fmla="*/ 308246 w 1933280"/>
              <a:gd name="connsiteY1962" fmla="*/ 436877 h 1026748"/>
              <a:gd name="connsiteX1963" fmla="*/ 322433 w 1933280"/>
              <a:gd name="connsiteY1963" fmla="*/ 448929 h 1026748"/>
              <a:gd name="connsiteX1964" fmla="*/ 336728 w 1933280"/>
              <a:gd name="connsiteY1964" fmla="*/ 461075 h 1026748"/>
              <a:gd name="connsiteX1965" fmla="*/ 364688 w 1933280"/>
              <a:gd name="connsiteY1965" fmla="*/ 459772 h 1026748"/>
              <a:gd name="connsiteX1966" fmla="*/ 338418 w 1933280"/>
              <a:gd name="connsiteY1966" fmla="*/ 435046 h 1026748"/>
              <a:gd name="connsiteX1967" fmla="*/ 366831 w 1933280"/>
              <a:gd name="connsiteY1967" fmla="*/ 459687 h 1026748"/>
              <a:gd name="connsiteX1968" fmla="*/ 394661 w 1933280"/>
              <a:gd name="connsiteY1968" fmla="*/ 459850 h 1026748"/>
              <a:gd name="connsiteX1969" fmla="*/ 366242 w 1933280"/>
              <a:gd name="connsiteY1969" fmla="*/ 435114 h 1026748"/>
              <a:gd name="connsiteX1970" fmla="*/ 837448 w 1933280"/>
              <a:gd name="connsiteY1970" fmla="*/ 434965 h 1026748"/>
              <a:gd name="connsiteX1971" fmla="*/ 807616 w 1933280"/>
              <a:gd name="connsiteY1971" fmla="*/ 445611 h 1026748"/>
              <a:gd name="connsiteX1972" fmla="*/ 834947 w 1933280"/>
              <a:gd name="connsiteY1972" fmla="*/ 454031 h 1026748"/>
              <a:gd name="connsiteX1973" fmla="*/ 866176 w 1933280"/>
              <a:gd name="connsiteY1973" fmla="*/ 444872 h 1026748"/>
              <a:gd name="connsiteX1974" fmla="*/ 1378349 w 1933280"/>
              <a:gd name="connsiteY1974" fmla="*/ 434957 h 1026748"/>
              <a:gd name="connsiteX1975" fmla="*/ 1361236 w 1933280"/>
              <a:gd name="connsiteY1975" fmla="*/ 436622 h 1026748"/>
              <a:gd name="connsiteX1976" fmla="*/ 1345629 w 1933280"/>
              <a:gd name="connsiteY1976" fmla="*/ 438138 h 1026748"/>
              <a:gd name="connsiteX1977" fmla="*/ 1372245 w 1933280"/>
              <a:gd name="connsiteY1977" fmla="*/ 456315 h 1026748"/>
              <a:gd name="connsiteX1978" fmla="*/ 1375494 w 1933280"/>
              <a:gd name="connsiteY1978" fmla="*/ 455725 h 1026748"/>
              <a:gd name="connsiteX1979" fmla="*/ 1405925 w 1933280"/>
              <a:gd name="connsiteY1979" fmla="*/ 449358 h 1026748"/>
              <a:gd name="connsiteX1980" fmla="*/ 709332 w 1933280"/>
              <a:gd name="connsiteY1980" fmla="*/ 434337 h 1026748"/>
              <a:gd name="connsiteX1981" fmla="*/ 677960 w 1933280"/>
              <a:gd name="connsiteY1981" fmla="*/ 451284 h 1026748"/>
              <a:gd name="connsiteX1982" fmla="*/ 708182 w 1933280"/>
              <a:gd name="connsiteY1982" fmla="*/ 453434 h 1026748"/>
              <a:gd name="connsiteX1983" fmla="*/ 732948 w 1933280"/>
              <a:gd name="connsiteY1983" fmla="*/ 440390 h 1026748"/>
              <a:gd name="connsiteX1984" fmla="*/ 739660 w 1933280"/>
              <a:gd name="connsiteY1984" fmla="*/ 436840 h 1026748"/>
              <a:gd name="connsiteX1985" fmla="*/ 723877 w 1933280"/>
              <a:gd name="connsiteY1985" fmla="*/ 435528 h 1026748"/>
              <a:gd name="connsiteX1986" fmla="*/ 516857 w 1933280"/>
              <a:gd name="connsiteY1986" fmla="*/ 434308 h 1026748"/>
              <a:gd name="connsiteX1987" fmla="*/ 488208 w 1933280"/>
              <a:gd name="connsiteY1987" fmla="*/ 438642 h 1026748"/>
              <a:gd name="connsiteX1988" fmla="*/ 517230 w 1933280"/>
              <a:gd name="connsiteY1988" fmla="*/ 462537 h 1026748"/>
              <a:gd name="connsiteX1989" fmla="*/ 545338 w 1933280"/>
              <a:gd name="connsiteY1989" fmla="*/ 459114 h 1026748"/>
              <a:gd name="connsiteX1990" fmla="*/ 902380 w 1933280"/>
              <a:gd name="connsiteY1990" fmla="*/ 432544 h 1026748"/>
              <a:gd name="connsiteX1991" fmla="*/ 870740 w 1933280"/>
              <a:gd name="connsiteY1991" fmla="*/ 444860 h 1026748"/>
              <a:gd name="connsiteX1992" fmla="*/ 900959 w 1933280"/>
              <a:gd name="connsiteY1992" fmla="*/ 455043 h 1026748"/>
              <a:gd name="connsiteX1993" fmla="*/ 931785 w 1933280"/>
              <a:gd name="connsiteY1993" fmla="*/ 443162 h 1026748"/>
              <a:gd name="connsiteX1994" fmla="*/ 1603047 w 1933280"/>
              <a:gd name="connsiteY1994" fmla="*/ 432481 h 1026748"/>
              <a:gd name="connsiteX1995" fmla="*/ 1579033 w 1933280"/>
              <a:gd name="connsiteY1995" fmla="*/ 455238 h 1026748"/>
              <a:gd name="connsiteX1996" fmla="*/ 1601498 w 1933280"/>
              <a:gd name="connsiteY1996" fmla="*/ 458896 h 1026748"/>
              <a:gd name="connsiteX1997" fmla="*/ 1614201 w 1933280"/>
              <a:gd name="connsiteY1997" fmla="*/ 447452 h 1026748"/>
              <a:gd name="connsiteX1998" fmla="*/ 1626843 w 1933280"/>
              <a:gd name="connsiteY1998" fmla="*/ 436081 h 1026748"/>
              <a:gd name="connsiteX1999" fmla="*/ 1241392 w 1933280"/>
              <a:gd name="connsiteY1999" fmla="*/ 431771 h 1026748"/>
              <a:gd name="connsiteX2000" fmla="*/ 1205975 w 1933280"/>
              <a:gd name="connsiteY2000" fmla="*/ 452228 h 1026748"/>
              <a:gd name="connsiteX2001" fmla="*/ 1231269 w 1933280"/>
              <a:gd name="connsiteY2001" fmla="*/ 476658 h 1026748"/>
              <a:gd name="connsiteX2002" fmla="*/ 1267469 w 1933280"/>
              <a:gd name="connsiteY2002" fmla="*/ 456463 h 1026748"/>
              <a:gd name="connsiteX2003" fmla="*/ 675606 w 1933280"/>
              <a:gd name="connsiteY2003" fmla="*/ 430452 h 1026748"/>
              <a:gd name="connsiteX2004" fmla="*/ 644366 w 1933280"/>
              <a:gd name="connsiteY2004" fmla="*/ 447097 h 1026748"/>
              <a:gd name="connsiteX2005" fmla="*/ 675187 w 1933280"/>
              <a:gd name="connsiteY2005" fmla="*/ 451075 h 1026748"/>
              <a:gd name="connsiteX2006" fmla="*/ 706588 w 1933280"/>
              <a:gd name="connsiteY2006" fmla="*/ 434112 h 1026748"/>
              <a:gd name="connsiteX2007" fmla="*/ 703873 w 1933280"/>
              <a:gd name="connsiteY2007" fmla="*/ 433888 h 1026748"/>
              <a:gd name="connsiteX2008" fmla="*/ 1116055 w 1933280"/>
              <a:gd name="connsiteY2008" fmla="*/ 430300 h 1026748"/>
              <a:gd name="connsiteX2009" fmla="*/ 1082904 w 1933280"/>
              <a:gd name="connsiteY2009" fmla="*/ 462491 h 1026748"/>
              <a:gd name="connsiteX2010" fmla="*/ 1101536 w 1933280"/>
              <a:gd name="connsiteY2010" fmla="*/ 482201 h 1026748"/>
              <a:gd name="connsiteX2011" fmla="*/ 1107231 w 1933280"/>
              <a:gd name="connsiteY2011" fmla="*/ 488301 h 1026748"/>
              <a:gd name="connsiteX2012" fmla="*/ 1118984 w 1933280"/>
              <a:gd name="connsiteY2012" fmla="*/ 476335 h 1026748"/>
              <a:gd name="connsiteX2013" fmla="*/ 1141212 w 1933280"/>
              <a:gd name="connsiteY2013" fmla="*/ 454179 h 1026748"/>
              <a:gd name="connsiteX2014" fmla="*/ 1579687 w 1933280"/>
              <a:gd name="connsiteY2014" fmla="*/ 429671 h 1026748"/>
              <a:gd name="connsiteX2015" fmla="*/ 1556594 w 1933280"/>
              <a:gd name="connsiteY2015" fmla="*/ 452096 h 1026748"/>
              <a:gd name="connsiteX2016" fmla="*/ 1577237 w 1933280"/>
              <a:gd name="connsiteY2016" fmla="*/ 454954 h 1026748"/>
              <a:gd name="connsiteX2017" fmla="*/ 1601196 w 1933280"/>
              <a:gd name="connsiteY2017" fmla="*/ 432251 h 1026748"/>
              <a:gd name="connsiteX2018" fmla="*/ 1410317 w 1933280"/>
              <a:gd name="connsiteY2018" fmla="*/ 428228 h 1026748"/>
              <a:gd name="connsiteX2019" fmla="*/ 1380690 w 1933280"/>
              <a:gd name="connsiteY2019" fmla="*/ 434502 h 1026748"/>
              <a:gd name="connsiteX2020" fmla="*/ 1408148 w 1933280"/>
              <a:gd name="connsiteY2020" fmla="*/ 448844 h 1026748"/>
              <a:gd name="connsiteX2021" fmla="*/ 1438402 w 1933280"/>
              <a:gd name="connsiteY2021" fmla="*/ 436253 h 1026748"/>
              <a:gd name="connsiteX2022" fmla="*/ 1557855 w 1933280"/>
              <a:gd name="connsiteY2022" fmla="*/ 427599 h 1026748"/>
              <a:gd name="connsiteX2023" fmla="*/ 1535266 w 1933280"/>
              <a:gd name="connsiteY2023" fmla="*/ 449493 h 1026748"/>
              <a:gd name="connsiteX2024" fmla="*/ 1554725 w 1933280"/>
              <a:gd name="connsiteY2024" fmla="*/ 451843 h 1026748"/>
              <a:gd name="connsiteX2025" fmla="*/ 1577756 w 1933280"/>
              <a:gd name="connsiteY2025" fmla="*/ 429481 h 1026748"/>
              <a:gd name="connsiteX2026" fmla="*/ 966224 w 1933280"/>
              <a:gd name="connsiteY2026" fmla="*/ 426749 h 1026748"/>
              <a:gd name="connsiteX2027" fmla="*/ 935384 w 1933280"/>
              <a:gd name="connsiteY2027" fmla="*/ 443168 h 1026748"/>
              <a:gd name="connsiteX2028" fmla="*/ 963846 w 1933280"/>
              <a:gd name="connsiteY2028" fmla="*/ 458678 h 1026748"/>
              <a:gd name="connsiteX2029" fmla="*/ 994205 w 1933280"/>
              <a:gd name="connsiteY2029" fmla="*/ 441754 h 1026748"/>
              <a:gd name="connsiteX2030" fmla="*/ 548483 w 1933280"/>
              <a:gd name="connsiteY2030" fmla="*/ 426514 h 1026748"/>
              <a:gd name="connsiteX2031" fmla="*/ 518628 w 1933280"/>
              <a:gd name="connsiteY2031" fmla="*/ 433911 h 1026748"/>
              <a:gd name="connsiteX2032" fmla="*/ 547234 w 1933280"/>
              <a:gd name="connsiteY2032" fmla="*/ 458839 h 1026748"/>
              <a:gd name="connsiteX2033" fmla="*/ 576198 w 1933280"/>
              <a:gd name="connsiteY2033" fmla="*/ 450732 h 1026748"/>
              <a:gd name="connsiteX2034" fmla="*/ 1536764 w 1933280"/>
              <a:gd name="connsiteY2034" fmla="*/ 425886 h 1026748"/>
              <a:gd name="connsiteX2035" fmla="*/ 1514261 w 1933280"/>
              <a:gd name="connsiteY2035" fmla="*/ 447072 h 1026748"/>
              <a:gd name="connsiteX2036" fmla="*/ 1526398 w 1933280"/>
              <a:gd name="connsiteY2036" fmla="*/ 448471 h 1026748"/>
              <a:gd name="connsiteX2037" fmla="*/ 1533395 w 1933280"/>
              <a:gd name="connsiteY2037" fmla="*/ 449269 h 1026748"/>
              <a:gd name="connsiteX2038" fmla="*/ 1555923 w 1933280"/>
              <a:gd name="connsiteY2038" fmla="*/ 427437 h 1026748"/>
              <a:gd name="connsiteX2039" fmla="*/ 1541202 w 1933280"/>
              <a:gd name="connsiteY2039" fmla="*/ 426236 h 1026748"/>
              <a:gd name="connsiteX2040" fmla="*/ 807443 w 1933280"/>
              <a:gd name="connsiteY2040" fmla="*/ 425635 h 1026748"/>
              <a:gd name="connsiteX2041" fmla="*/ 776848 w 1933280"/>
              <a:gd name="connsiteY2041" fmla="*/ 439585 h 1026748"/>
              <a:gd name="connsiteX2042" fmla="*/ 805288 w 1933280"/>
              <a:gd name="connsiteY2042" fmla="*/ 444923 h 1026748"/>
              <a:gd name="connsiteX2043" fmla="*/ 835183 w 1933280"/>
              <a:gd name="connsiteY2043" fmla="*/ 434255 h 1026748"/>
              <a:gd name="connsiteX2044" fmla="*/ 1177761 w 1933280"/>
              <a:gd name="connsiteY2044" fmla="*/ 425340 h 1026748"/>
              <a:gd name="connsiteX2045" fmla="*/ 1143308 w 1933280"/>
              <a:gd name="connsiteY2045" fmla="*/ 454216 h 1026748"/>
              <a:gd name="connsiteX2046" fmla="*/ 1149167 w 1933280"/>
              <a:gd name="connsiteY2046" fmla="*/ 460334 h 1026748"/>
              <a:gd name="connsiteX2047" fmla="*/ 1168493 w 1933280"/>
              <a:gd name="connsiteY2047" fmla="*/ 480322 h 1026748"/>
              <a:gd name="connsiteX2048" fmla="*/ 1203619 w 1933280"/>
              <a:gd name="connsiteY2048" fmla="*/ 451994 h 1026748"/>
              <a:gd name="connsiteX2049" fmla="*/ 1185778 w 1933280"/>
              <a:gd name="connsiteY2049" fmla="*/ 433637 h 1026748"/>
              <a:gd name="connsiteX2050" fmla="*/ 1515098 w 1933280"/>
              <a:gd name="connsiteY2050" fmla="*/ 424017 h 1026748"/>
              <a:gd name="connsiteX2051" fmla="*/ 1492419 w 1933280"/>
              <a:gd name="connsiteY2051" fmla="*/ 444331 h 1026748"/>
              <a:gd name="connsiteX2052" fmla="*/ 1512331 w 1933280"/>
              <a:gd name="connsiteY2052" fmla="*/ 446847 h 1026748"/>
              <a:gd name="connsiteX2053" fmla="*/ 1534782 w 1933280"/>
              <a:gd name="connsiteY2053" fmla="*/ 425717 h 1026748"/>
              <a:gd name="connsiteX2054" fmla="*/ 870197 w 1933280"/>
              <a:gd name="connsiteY2054" fmla="*/ 423626 h 1026748"/>
              <a:gd name="connsiteX2055" fmla="*/ 839722 w 1933280"/>
              <a:gd name="connsiteY2055" fmla="*/ 434181 h 1026748"/>
              <a:gd name="connsiteX2056" fmla="*/ 868609 w 1933280"/>
              <a:gd name="connsiteY2056" fmla="*/ 444140 h 1026748"/>
              <a:gd name="connsiteX2057" fmla="*/ 900080 w 1933280"/>
              <a:gd name="connsiteY2057" fmla="*/ 431889 h 1026748"/>
              <a:gd name="connsiteX2058" fmla="*/ 880203 w 1933280"/>
              <a:gd name="connsiteY2058" fmla="*/ 426339 h 1026748"/>
              <a:gd name="connsiteX2059" fmla="*/ 1491907 w 1933280"/>
              <a:gd name="connsiteY2059" fmla="*/ 421309 h 1026748"/>
              <a:gd name="connsiteX2060" fmla="*/ 1468900 w 1933280"/>
              <a:gd name="connsiteY2060" fmla="*/ 440756 h 1026748"/>
              <a:gd name="connsiteX2061" fmla="*/ 1490521 w 1933280"/>
              <a:gd name="connsiteY2061" fmla="*/ 444083 h 1026748"/>
              <a:gd name="connsiteX2062" fmla="*/ 1513172 w 1933280"/>
              <a:gd name="connsiteY2062" fmla="*/ 423801 h 1026748"/>
              <a:gd name="connsiteX2063" fmla="*/ 775843 w 1933280"/>
              <a:gd name="connsiteY2063" fmla="*/ 419650 h 1026748"/>
              <a:gd name="connsiteX2064" fmla="*/ 744736 w 1933280"/>
              <a:gd name="connsiteY2064" fmla="*/ 435826 h 1026748"/>
              <a:gd name="connsiteX2065" fmla="*/ 774309 w 1933280"/>
              <a:gd name="connsiteY2065" fmla="*/ 439124 h 1026748"/>
              <a:gd name="connsiteX2066" fmla="*/ 804958 w 1933280"/>
              <a:gd name="connsiteY2066" fmla="*/ 425141 h 1026748"/>
              <a:gd name="connsiteX2067" fmla="*/ 1277978 w 1933280"/>
              <a:gd name="connsiteY2067" fmla="*/ 419340 h 1026748"/>
              <a:gd name="connsiteX2068" fmla="*/ 1242915 w 1933280"/>
              <a:gd name="connsiteY2068" fmla="*/ 431155 h 1026748"/>
              <a:gd name="connsiteX2069" fmla="*/ 1268903 w 1933280"/>
              <a:gd name="connsiteY2069" fmla="*/ 455774 h 1026748"/>
              <a:gd name="connsiteX2070" fmla="*/ 1304996 w 1933280"/>
              <a:gd name="connsiteY2070" fmla="*/ 443555 h 1026748"/>
              <a:gd name="connsiteX2071" fmla="*/ 1028188 w 1933280"/>
              <a:gd name="connsiteY2071" fmla="*/ 419118 h 1026748"/>
              <a:gd name="connsiteX2072" fmla="*/ 996938 w 1933280"/>
              <a:gd name="connsiteY2072" fmla="*/ 441759 h 1026748"/>
              <a:gd name="connsiteX2073" fmla="*/ 1023238 w 1933280"/>
              <a:gd name="connsiteY2073" fmla="*/ 462445 h 1026748"/>
              <a:gd name="connsiteX2074" fmla="*/ 1054542 w 1933280"/>
              <a:gd name="connsiteY2074" fmla="*/ 437995 h 1026748"/>
              <a:gd name="connsiteX2075" fmla="*/ 643485 w 1933280"/>
              <a:gd name="connsiteY2075" fmla="*/ 418458 h 1026748"/>
              <a:gd name="connsiteX2076" fmla="*/ 611883 w 1933280"/>
              <a:gd name="connsiteY2076" fmla="*/ 436135 h 1026748"/>
              <a:gd name="connsiteX2077" fmla="*/ 641963 w 1933280"/>
              <a:gd name="connsiteY2077" fmla="*/ 446736 h 1026748"/>
              <a:gd name="connsiteX2078" fmla="*/ 673740 w 1933280"/>
              <a:gd name="connsiteY2078" fmla="*/ 429797 h 1026748"/>
              <a:gd name="connsiteX2079" fmla="*/ 1687115 w 1933280"/>
              <a:gd name="connsiteY2079" fmla="*/ 418307 h 1026748"/>
              <a:gd name="connsiteX2080" fmla="*/ 1658589 w 1933280"/>
              <a:gd name="connsiteY2080" fmla="*/ 440454 h 1026748"/>
              <a:gd name="connsiteX2081" fmla="*/ 1684736 w 1933280"/>
              <a:gd name="connsiteY2081" fmla="*/ 445694 h 1026748"/>
              <a:gd name="connsiteX2082" fmla="*/ 1698455 w 1933280"/>
              <a:gd name="connsiteY2082" fmla="*/ 434687 h 1026748"/>
              <a:gd name="connsiteX2083" fmla="*/ 1713138 w 1933280"/>
              <a:gd name="connsiteY2083" fmla="*/ 422867 h 1026748"/>
              <a:gd name="connsiteX2084" fmla="*/ 246194 w 1933280"/>
              <a:gd name="connsiteY2084" fmla="*/ 418306 h 1026748"/>
              <a:gd name="connsiteX2085" fmla="*/ 220054 w 1933280"/>
              <a:gd name="connsiteY2085" fmla="*/ 422880 h 1026748"/>
              <a:gd name="connsiteX2086" fmla="*/ 248467 w 1933280"/>
              <a:gd name="connsiteY2086" fmla="*/ 445646 h 1026748"/>
              <a:gd name="connsiteX2087" fmla="*/ 274654 w 1933280"/>
              <a:gd name="connsiteY2087" fmla="*/ 440398 h 1026748"/>
              <a:gd name="connsiteX2088" fmla="*/ 1466417 w 1933280"/>
              <a:gd name="connsiteY2088" fmla="*/ 417285 h 1026748"/>
              <a:gd name="connsiteX2089" fmla="*/ 1442352 w 1933280"/>
              <a:gd name="connsiteY2089" fmla="*/ 435706 h 1026748"/>
              <a:gd name="connsiteX2090" fmla="*/ 1466985 w 1933280"/>
              <a:gd name="connsiteY2090" fmla="*/ 440449 h 1026748"/>
              <a:gd name="connsiteX2091" fmla="*/ 1489984 w 1933280"/>
              <a:gd name="connsiteY2091" fmla="*/ 421018 h 1026748"/>
              <a:gd name="connsiteX2092" fmla="*/ 935099 w 1933280"/>
              <a:gd name="connsiteY2092" fmla="*/ 416178 h 1026748"/>
              <a:gd name="connsiteX2093" fmla="*/ 904183 w 1933280"/>
              <a:gd name="connsiteY2093" fmla="*/ 431678 h 1026748"/>
              <a:gd name="connsiteX2094" fmla="*/ 933774 w 1933280"/>
              <a:gd name="connsiteY2094" fmla="*/ 442372 h 1026748"/>
              <a:gd name="connsiteX2095" fmla="*/ 964375 w 1933280"/>
              <a:gd name="connsiteY2095" fmla="*/ 426076 h 1026748"/>
              <a:gd name="connsiteX2096" fmla="*/ 743079 w 1933280"/>
              <a:gd name="connsiteY2096" fmla="*/ 415645 h 1026748"/>
              <a:gd name="connsiteX2097" fmla="*/ 724837 w 1933280"/>
              <a:gd name="connsiteY2097" fmla="*/ 425748 h 1026748"/>
              <a:gd name="connsiteX2098" fmla="*/ 711702 w 1933280"/>
              <a:gd name="connsiteY2098" fmla="*/ 433027 h 1026748"/>
              <a:gd name="connsiteX2099" fmla="*/ 724010 w 1933280"/>
              <a:gd name="connsiteY2099" fmla="*/ 434036 h 1026748"/>
              <a:gd name="connsiteX2100" fmla="*/ 742121 w 1933280"/>
              <a:gd name="connsiteY2100" fmla="*/ 435541 h 1026748"/>
              <a:gd name="connsiteX2101" fmla="*/ 773298 w 1933280"/>
              <a:gd name="connsiteY2101" fmla="*/ 419328 h 1026748"/>
              <a:gd name="connsiteX2102" fmla="*/ 1313794 w 1933280"/>
              <a:gd name="connsiteY2102" fmla="*/ 414622 h 1026748"/>
              <a:gd name="connsiteX2103" fmla="*/ 1279832 w 1933280"/>
              <a:gd name="connsiteY2103" fmla="*/ 419025 h 1026748"/>
              <a:gd name="connsiteX2104" fmla="*/ 1306641 w 1933280"/>
              <a:gd name="connsiteY2104" fmla="*/ 443061 h 1026748"/>
              <a:gd name="connsiteX2105" fmla="*/ 1341757 w 1933280"/>
              <a:gd name="connsiteY2105" fmla="*/ 437176 h 1026748"/>
              <a:gd name="connsiteX2106" fmla="*/ 1347438 w 1933280"/>
              <a:gd name="connsiteY2106" fmla="*/ 414549 h 1026748"/>
              <a:gd name="connsiteX2107" fmla="*/ 1316176 w 1933280"/>
              <a:gd name="connsiteY2107" fmla="*/ 414590 h 1026748"/>
              <a:gd name="connsiteX2108" fmla="*/ 1343791 w 1933280"/>
              <a:gd name="connsiteY2108" fmla="*/ 436863 h 1026748"/>
              <a:gd name="connsiteX2109" fmla="*/ 1361059 w 1933280"/>
              <a:gd name="connsiteY2109" fmla="*/ 435188 h 1026748"/>
              <a:gd name="connsiteX2110" fmla="*/ 1376410 w 1933280"/>
              <a:gd name="connsiteY2110" fmla="*/ 433692 h 1026748"/>
              <a:gd name="connsiteX2111" fmla="*/ 1347687 w 1933280"/>
              <a:gd name="connsiteY2111" fmla="*/ 414557 h 1026748"/>
              <a:gd name="connsiteX2112" fmla="*/ 580852 w 1933280"/>
              <a:gd name="connsiteY2112" fmla="*/ 413198 h 1026748"/>
              <a:gd name="connsiteX2113" fmla="*/ 550006 w 1933280"/>
              <a:gd name="connsiteY2113" fmla="*/ 425961 h 1026748"/>
              <a:gd name="connsiteX2114" fmla="*/ 577774 w 1933280"/>
              <a:gd name="connsiteY2114" fmla="*/ 450236 h 1026748"/>
              <a:gd name="connsiteX2115" fmla="*/ 608770 w 1933280"/>
              <a:gd name="connsiteY2115" fmla="*/ 436091 h 1026748"/>
              <a:gd name="connsiteX2116" fmla="*/ 276208 w 1933280"/>
              <a:gd name="connsiteY2116" fmla="*/ 413054 h 1026748"/>
              <a:gd name="connsiteX2117" fmla="*/ 248167 w 1933280"/>
              <a:gd name="connsiteY2117" fmla="*/ 417961 h 1026748"/>
              <a:gd name="connsiteX2118" fmla="*/ 276595 w 1933280"/>
              <a:gd name="connsiteY2118" fmla="*/ 440027 h 1026748"/>
              <a:gd name="connsiteX2119" fmla="*/ 304625 w 1933280"/>
              <a:gd name="connsiteY2119" fmla="*/ 435816 h 1026748"/>
              <a:gd name="connsiteX2120" fmla="*/ 1657076 w 1933280"/>
              <a:gd name="connsiteY2120" fmla="*/ 413043 h 1026748"/>
              <a:gd name="connsiteX2121" fmla="*/ 1630142 w 1933280"/>
              <a:gd name="connsiteY2121" fmla="*/ 435188 h 1026748"/>
              <a:gd name="connsiteX2122" fmla="*/ 1656673 w 1933280"/>
              <a:gd name="connsiteY2122" fmla="*/ 440076 h 1026748"/>
              <a:gd name="connsiteX2123" fmla="*/ 1685151 w 1933280"/>
              <a:gd name="connsiteY2123" fmla="*/ 417962 h 1026748"/>
              <a:gd name="connsiteX2124" fmla="*/ 839435 w 1933280"/>
              <a:gd name="connsiteY2124" fmla="*/ 413022 h 1026748"/>
              <a:gd name="connsiteX2125" fmla="*/ 809629 w 1933280"/>
              <a:gd name="connsiteY2125" fmla="*/ 424754 h 1026748"/>
              <a:gd name="connsiteX2126" fmla="*/ 837517 w 1933280"/>
              <a:gd name="connsiteY2126" fmla="*/ 433432 h 1026748"/>
              <a:gd name="connsiteX2127" fmla="*/ 837520 w 1933280"/>
              <a:gd name="connsiteY2127" fmla="*/ 433431 h 1026748"/>
              <a:gd name="connsiteX2128" fmla="*/ 867996 w 1933280"/>
              <a:gd name="connsiteY2128" fmla="*/ 422883 h 1026748"/>
              <a:gd name="connsiteX2129" fmla="*/ 842484 w 1933280"/>
              <a:gd name="connsiteY2129" fmla="*/ 414165 h 1026748"/>
              <a:gd name="connsiteX2130" fmla="*/ 1378761 w 1933280"/>
              <a:gd name="connsiteY2130" fmla="*/ 412716 h 1026748"/>
              <a:gd name="connsiteX2131" fmla="*/ 1350178 w 1933280"/>
              <a:gd name="connsiteY2131" fmla="*/ 414429 h 1026748"/>
              <a:gd name="connsiteX2132" fmla="*/ 1378722 w 1933280"/>
              <a:gd name="connsiteY2132" fmla="*/ 433441 h 1026748"/>
              <a:gd name="connsiteX2133" fmla="*/ 1408161 w 1933280"/>
              <a:gd name="connsiteY2133" fmla="*/ 427217 h 1026748"/>
              <a:gd name="connsiteX2134" fmla="*/ 1437795 w 1933280"/>
              <a:gd name="connsiteY2134" fmla="*/ 411375 h 1026748"/>
              <a:gd name="connsiteX2135" fmla="*/ 1412153 w 1933280"/>
              <a:gd name="connsiteY2135" fmla="*/ 427231 h 1026748"/>
              <a:gd name="connsiteX2136" fmla="*/ 1440435 w 1933280"/>
              <a:gd name="connsiteY2136" fmla="*/ 435316 h 1026748"/>
              <a:gd name="connsiteX2137" fmla="*/ 1464479 w 1933280"/>
              <a:gd name="connsiteY2137" fmla="*/ 416903 h 1026748"/>
              <a:gd name="connsiteX2138" fmla="*/ 709362 w 1933280"/>
              <a:gd name="connsiteY2138" fmla="*/ 410587 h 1026748"/>
              <a:gd name="connsiteX2139" fmla="*/ 677766 w 1933280"/>
              <a:gd name="connsiteY2139" fmla="*/ 429199 h 1026748"/>
              <a:gd name="connsiteX2140" fmla="*/ 704021 w 1933280"/>
              <a:gd name="connsiteY2140" fmla="*/ 432396 h 1026748"/>
              <a:gd name="connsiteX2141" fmla="*/ 709000 w 1933280"/>
              <a:gd name="connsiteY2141" fmla="*/ 432806 h 1026748"/>
              <a:gd name="connsiteX2142" fmla="*/ 724054 w 1933280"/>
              <a:gd name="connsiteY2142" fmla="*/ 424463 h 1026748"/>
              <a:gd name="connsiteX2143" fmla="*/ 740478 w 1933280"/>
              <a:gd name="connsiteY2143" fmla="*/ 415367 h 1026748"/>
              <a:gd name="connsiteX2144" fmla="*/ 740424 w 1933280"/>
              <a:gd name="connsiteY2144" fmla="*/ 415361 h 1026748"/>
              <a:gd name="connsiteX2145" fmla="*/ 306198 w 1933280"/>
              <a:gd name="connsiteY2145" fmla="*/ 409144 h 1026748"/>
              <a:gd name="connsiteX2146" fmla="*/ 278237 w 1933280"/>
              <a:gd name="connsiteY2146" fmla="*/ 412776 h 1026748"/>
              <a:gd name="connsiteX2147" fmla="*/ 306655 w 1933280"/>
              <a:gd name="connsiteY2147" fmla="*/ 435538 h 1026748"/>
              <a:gd name="connsiteX2148" fmla="*/ 334686 w 1933280"/>
              <a:gd name="connsiteY2148" fmla="*/ 433708 h 1026748"/>
              <a:gd name="connsiteX2149" fmla="*/ 327883 w 1933280"/>
              <a:gd name="connsiteY2149" fmla="*/ 427610 h 1026748"/>
              <a:gd name="connsiteX2150" fmla="*/ 367903 w 1933280"/>
              <a:gd name="connsiteY2150" fmla="*/ 409109 h 1026748"/>
              <a:gd name="connsiteX2151" fmla="*/ 380790 w 1933280"/>
              <a:gd name="connsiteY2151" fmla="*/ 420681 h 1026748"/>
              <a:gd name="connsiteX2152" fmla="*/ 396913 w 1933280"/>
              <a:gd name="connsiteY2152" fmla="*/ 435174 h 1026748"/>
              <a:gd name="connsiteX2153" fmla="*/ 420134 w 1933280"/>
              <a:gd name="connsiteY2153" fmla="*/ 436828 h 1026748"/>
              <a:gd name="connsiteX2154" fmla="*/ 424710 w 1933280"/>
              <a:gd name="connsiteY2154" fmla="*/ 437162 h 1026748"/>
              <a:gd name="connsiteX2155" fmla="*/ 395484 w 1933280"/>
              <a:gd name="connsiteY2155" fmla="*/ 409273 h 1026748"/>
              <a:gd name="connsiteX2156" fmla="*/ 902870 w 1933280"/>
              <a:gd name="connsiteY2156" fmla="*/ 408932 h 1026748"/>
              <a:gd name="connsiteX2157" fmla="*/ 872289 w 1933280"/>
              <a:gd name="connsiteY2157" fmla="*/ 422716 h 1026748"/>
              <a:gd name="connsiteX2158" fmla="*/ 880572 w 1933280"/>
              <a:gd name="connsiteY2158" fmla="*/ 424965 h 1026748"/>
              <a:gd name="connsiteX2159" fmla="*/ 902274 w 1933280"/>
              <a:gd name="connsiteY2159" fmla="*/ 431016 h 1026748"/>
              <a:gd name="connsiteX2160" fmla="*/ 932897 w 1933280"/>
              <a:gd name="connsiteY2160" fmla="*/ 415663 h 1026748"/>
              <a:gd name="connsiteX2161" fmla="*/ 1089314 w 1933280"/>
              <a:gd name="connsiteY2161" fmla="*/ 408788 h 1026748"/>
              <a:gd name="connsiteX2162" fmla="*/ 1056834 w 1933280"/>
              <a:gd name="connsiteY2162" fmla="*/ 438007 h 1026748"/>
              <a:gd name="connsiteX2163" fmla="*/ 1081847 w 1933280"/>
              <a:gd name="connsiteY2163" fmla="*/ 461437 h 1026748"/>
              <a:gd name="connsiteX2164" fmla="*/ 1114931 w 1933280"/>
              <a:gd name="connsiteY2164" fmla="*/ 429327 h 1026748"/>
              <a:gd name="connsiteX2165" fmla="*/ 338302 w 1933280"/>
              <a:gd name="connsiteY2165" fmla="*/ 408533 h 1026748"/>
              <a:gd name="connsiteX2166" fmla="*/ 363061 w 1933280"/>
              <a:gd name="connsiteY2166" fmla="*/ 430210 h 1026748"/>
              <a:gd name="connsiteX2167" fmla="*/ 366900 w 1933280"/>
              <a:gd name="connsiteY2167" fmla="*/ 433683 h 1026748"/>
              <a:gd name="connsiteX2168" fmla="*/ 394575 w 1933280"/>
              <a:gd name="connsiteY2168" fmla="*/ 435054 h 1026748"/>
              <a:gd name="connsiteX2169" fmla="*/ 379800 w 1933280"/>
              <a:gd name="connsiteY2169" fmla="*/ 421774 h 1026748"/>
              <a:gd name="connsiteX2170" fmla="*/ 365660 w 1933280"/>
              <a:gd name="connsiteY2170" fmla="*/ 409091 h 1026748"/>
              <a:gd name="connsiteX2171" fmla="*/ 356827 w 1933280"/>
              <a:gd name="connsiteY2171" fmla="*/ 408891 h 1026748"/>
              <a:gd name="connsiteX2172" fmla="*/ 335980 w 1933280"/>
              <a:gd name="connsiteY2172" fmla="*/ 408497 h 1026748"/>
              <a:gd name="connsiteX2173" fmla="*/ 308387 w 1933280"/>
              <a:gd name="connsiteY2173" fmla="*/ 409072 h 1026748"/>
              <a:gd name="connsiteX2174" fmla="*/ 328873 w 1933280"/>
              <a:gd name="connsiteY2174" fmla="*/ 426516 h 1026748"/>
              <a:gd name="connsiteX2175" fmla="*/ 336753 w 1933280"/>
              <a:gd name="connsiteY2175" fmla="*/ 433594 h 1026748"/>
              <a:gd name="connsiteX2176" fmla="*/ 364637 w 1933280"/>
              <a:gd name="connsiteY2176" fmla="*/ 433662 h 1026748"/>
              <a:gd name="connsiteX2177" fmla="*/ 362057 w 1933280"/>
              <a:gd name="connsiteY2177" fmla="*/ 431318 h 1026748"/>
              <a:gd name="connsiteX2178" fmla="*/ 1628441 w 1933280"/>
              <a:gd name="connsiteY2178" fmla="*/ 408418 h 1026748"/>
              <a:gd name="connsiteX2179" fmla="*/ 1606799 w 1933280"/>
              <a:gd name="connsiteY2179" fmla="*/ 428821 h 1026748"/>
              <a:gd name="connsiteX2180" fmla="*/ 1604339 w 1933280"/>
              <a:gd name="connsiteY2180" fmla="*/ 431228 h 1026748"/>
              <a:gd name="connsiteX2181" fmla="*/ 1628232 w 1933280"/>
              <a:gd name="connsiteY2181" fmla="*/ 434849 h 1026748"/>
              <a:gd name="connsiteX2182" fmla="*/ 1655138 w 1933280"/>
              <a:gd name="connsiteY2182" fmla="*/ 412725 h 1026748"/>
              <a:gd name="connsiteX2183" fmla="*/ 425602 w 1933280"/>
              <a:gd name="connsiteY2183" fmla="*/ 407814 h 1026748"/>
              <a:gd name="connsiteX2184" fmla="*/ 397530 w 1933280"/>
              <a:gd name="connsiteY2184" fmla="*/ 409190 h 1026748"/>
              <a:gd name="connsiteX2185" fmla="*/ 427016 w 1933280"/>
              <a:gd name="connsiteY2185" fmla="*/ 437326 h 1026748"/>
              <a:gd name="connsiteX2186" fmla="*/ 454794 w 1933280"/>
              <a:gd name="connsiteY2186" fmla="*/ 438703 h 1026748"/>
              <a:gd name="connsiteX2187" fmla="*/ 998749 w 1933280"/>
              <a:gd name="connsiteY2187" fmla="*/ 404931 h 1026748"/>
              <a:gd name="connsiteX2188" fmla="*/ 967655 w 1933280"/>
              <a:gd name="connsiteY2188" fmla="*/ 425848 h 1026748"/>
              <a:gd name="connsiteX2189" fmla="*/ 995675 w 1933280"/>
              <a:gd name="connsiteY2189" fmla="*/ 440881 h 1026748"/>
              <a:gd name="connsiteX2190" fmla="*/ 1026761 w 1933280"/>
              <a:gd name="connsiteY2190" fmla="*/ 418345 h 1026748"/>
              <a:gd name="connsiteX2191" fmla="*/ 1603093 w 1933280"/>
              <a:gd name="connsiteY2191" fmla="*/ 404844 h 1026748"/>
              <a:gd name="connsiteX2192" fmla="*/ 1580926 w 1933280"/>
              <a:gd name="connsiteY2192" fmla="*/ 428382 h 1026748"/>
              <a:gd name="connsiteX2193" fmla="*/ 1602542 w 1933280"/>
              <a:gd name="connsiteY2193" fmla="*/ 430970 h 1026748"/>
              <a:gd name="connsiteX2194" fmla="*/ 1605765 w 1933280"/>
              <a:gd name="connsiteY2194" fmla="*/ 427817 h 1026748"/>
              <a:gd name="connsiteX2195" fmla="*/ 1626616 w 1933280"/>
              <a:gd name="connsiteY2195" fmla="*/ 408155 h 1026748"/>
              <a:gd name="connsiteX2196" fmla="*/ 456147 w 1933280"/>
              <a:gd name="connsiteY2196" fmla="*/ 403983 h 1026748"/>
              <a:gd name="connsiteX2197" fmla="*/ 427463 w 1933280"/>
              <a:gd name="connsiteY2197" fmla="*/ 407607 h 1026748"/>
              <a:gd name="connsiteX2198" fmla="*/ 456934 w 1933280"/>
              <a:gd name="connsiteY2198" fmla="*/ 438779 h 1026748"/>
              <a:gd name="connsiteX2199" fmla="*/ 484950 w 1933280"/>
              <a:gd name="connsiteY2199" fmla="*/ 437518 h 1026748"/>
              <a:gd name="connsiteX2200" fmla="*/ 808632 w 1933280"/>
              <a:gd name="connsiteY2200" fmla="*/ 403835 h 1026748"/>
              <a:gd name="connsiteX2201" fmla="*/ 778073 w 1933280"/>
              <a:gd name="connsiteY2201" fmla="*/ 418564 h 1026748"/>
              <a:gd name="connsiteX2202" fmla="*/ 807327 w 1933280"/>
              <a:gd name="connsiteY2202" fmla="*/ 424071 h 1026748"/>
              <a:gd name="connsiteX2203" fmla="*/ 837161 w 1933280"/>
              <a:gd name="connsiteY2203" fmla="*/ 412325 h 1026748"/>
              <a:gd name="connsiteX2204" fmla="*/ 1213442 w 1933280"/>
              <a:gd name="connsiteY2204" fmla="*/ 403743 h 1026748"/>
              <a:gd name="connsiteX2205" fmla="*/ 1179005 w 1933280"/>
              <a:gd name="connsiteY2205" fmla="*/ 424477 h 1026748"/>
              <a:gd name="connsiteX2206" fmla="*/ 1186842 w 1933280"/>
              <a:gd name="connsiteY2206" fmla="*/ 432588 h 1026748"/>
              <a:gd name="connsiteX2207" fmla="*/ 1204855 w 1933280"/>
              <a:gd name="connsiteY2207" fmla="*/ 451122 h 1026748"/>
              <a:gd name="connsiteX2208" fmla="*/ 1240269 w 1933280"/>
              <a:gd name="connsiteY2208" fmla="*/ 430670 h 1026748"/>
              <a:gd name="connsiteX2209" fmla="*/ 1222093 w 1933280"/>
              <a:gd name="connsiteY2209" fmla="*/ 412451 h 1026748"/>
              <a:gd name="connsiteX2210" fmla="*/ 1405864 w 1933280"/>
              <a:gd name="connsiteY2210" fmla="*/ 402680 h 1026748"/>
              <a:gd name="connsiteX2211" fmla="*/ 1380733 w 1933280"/>
              <a:gd name="connsiteY2211" fmla="*/ 412054 h 1026748"/>
              <a:gd name="connsiteX2212" fmla="*/ 1410329 w 1933280"/>
              <a:gd name="connsiteY2212" fmla="*/ 426657 h 1026748"/>
              <a:gd name="connsiteX2213" fmla="*/ 1435774 w 1933280"/>
              <a:gd name="connsiteY2213" fmla="*/ 410914 h 1026748"/>
              <a:gd name="connsiteX2214" fmla="*/ 1433040 w 1933280"/>
              <a:gd name="connsiteY2214" fmla="*/ 410280 h 1026748"/>
              <a:gd name="connsiteX2215" fmla="*/ 1579807 w 1933280"/>
              <a:gd name="connsiteY2215" fmla="*/ 401996 h 1026748"/>
              <a:gd name="connsiteX2216" fmla="*/ 1559032 w 1933280"/>
              <a:gd name="connsiteY2216" fmla="*/ 426278 h 1026748"/>
              <a:gd name="connsiteX2217" fmla="*/ 1579084 w 1933280"/>
              <a:gd name="connsiteY2217" fmla="*/ 428173 h 1026748"/>
              <a:gd name="connsiteX2218" fmla="*/ 1601280 w 1933280"/>
              <a:gd name="connsiteY2218" fmla="*/ 404617 h 1026748"/>
              <a:gd name="connsiteX2219" fmla="*/ 870813 w 1933280"/>
              <a:gd name="connsiteY2219" fmla="*/ 401776 h 1026748"/>
              <a:gd name="connsiteX2220" fmla="*/ 847995 w 1933280"/>
              <a:gd name="connsiteY2220" fmla="*/ 410058 h 1026748"/>
              <a:gd name="connsiteX2221" fmla="*/ 841525 w 1933280"/>
              <a:gd name="connsiteY2221" fmla="*/ 412288 h 1026748"/>
              <a:gd name="connsiteX2222" fmla="*/ 842987 w 1933280"/>
              <a:gd name="connsiteY2222" fmla="*/ 412836 h 1026748"/>
              <a:gd name="connsiteX2223" fmla="*/ 870155 w 1933280"/>
              <a:gd name="connsiteY2223" fmla="*/ 422116 h 1026748"/>
              <a:gd name="connsiteX2224" fmla="*/ 900490 w 1933280"/>
              <a:gd name="connsiteY2224" fmla="*/ 408442 h 1026748"/>
              <a:gd name="connsiteX2225" fmla="*/ 1557494 w 1933280"/>
              <a:gd name="connsiteY2225" fmla="*/ 399692 h 1026748"/>
              <a:gd name="connsiteX2226" fmla="*/ 1537895 w 1933280"/>
              <a:gd name="connsiteY2226" fmla="*/ 424540 h 1026748"/>
              <a:gd name="connsiteX2227" fmla="*/ 1541335 w 1933280"/>
              <a:gd name="connsiteY2227" fmla="*/ 424818 h 1026748"/>
              <a:gd name="connsiteX2228" fmla="*/ 1557245 w 1933280"/>
              <a:gd name="connsiteY2228" fmla="*/ 426114 h 1026748"/>
              <a:gd name="connsiteX2229" fmla="*/ 1578031 w 1933280"/>
              <a:gd name="connsiteY2229" fmla="*/ 401805 h 1026748"/>
              <a:gd name="connsiteX2230" fmla="*/ 1150656 w 1933280"/>
              <a:gd name="connsiteY2230" fmla="*/ 398364 h 1026748"/>
              <a:gd name="connsiteX2231" fmla="*/ 1117119 w 1933280"/>
              <a:gd name="connsiteY2231" fmla="*/ 429291 h 1026748"/>
              <a:gd name="connsiteX2232" fmla="*/ 1142282 w 1933280"/>
              <a:gd name="connsiteY2232" fmla="*/ 453195 h 1026748"/>
              <a:gd name="connsiteX2233" fmla="*/ 1176747 w 1933280"/>
              <a:gd name="connsiteY2233" fmla="*/ 424314 h 1026748"/>
              <a:gd name="connsiteX2234" fmla="*/ 676912 w 1933280"/>
              <a:gd name="connsiteY2234" fmla="*/ 398098 h 1026748"/>
              <a:gd name="connsiteX2235" fmla="*/ 645124 w 1933280"/>
              <a:gd name="connsiteY2235" fmla="*/ 417476 h 1026748"/>
              <a:gd name="connsiteX2236" fmla="*/ 675482 w 1933280"/>
              <a:gd name="connsiteY2236" fmla="*/ 428851 h 1026748"/>
              <a:gd name="connsiteX2237" fmla="*/ 707559 w 1933280"/>
              <a:gd name="connsiteY2237" fmla="*/ 409954 h 1026748"/>
              <a:gd name="connsiteX2238" fmla="*/ 776212 w 1933280"/>
              <a:gd name="connsiteY2238" fmla="*/ 397898 h 1026748"/>
              <a:gd name="connsiteX2239" fmla="*/ 745330 w 1933280"/>
              <a:gd name="connsiteY2239" fmla="*/ 414434 h 1026748"/>
              <a:gd name="connsiteX2240" fmla="*/ 775628 w 1933280"/>
              <a:gd name="connsiteY2240" fmla="*/ 418121 h 1026748"/>
              <a:gd name="connsiteX2241" fmla="*/ 806228 w 1933280"/>
              <a:gd name="connsiteY2241" fmla="*/ 403372 h 1026748"/>
              <a:gd name="connsiteX2242" fmla="*/ 778039 w 1933280"/>
              <a:gd name="connsiteY2242" fmla="*/ 398194 h 1026748"/>
              <a:gd name="connsiteX2243" fmla="*/ 1535012 w 1933280"/>
              <a:gd name="connsiteY2243" fmla="*/ 397652 h 1026748"/>
              <a:gd name="connsiteX2244" fmla="*/ 1516208 w 1933280"/>
              <a:gd name="connsiteY2244" fmla="*/ 422668 h 1026748"/>
              <a:gd name="connsiteX2245" fmla="*/ 1536121 w 1933280"/>
              <a:gd name="connsiteY2245" fmla="*/ 424395 h 1026748"/>
              <a:gd name="connsiteX2246" fmla="*/ 1555745 w 1933280"/>
              <a:gd name="connsiteY2246" fmla="*/ 399527 h 1026748"/>
              <a:gd name="connsiteX2247" fmla="*/ 1535646 w 1933280"/>
              <a:gd name="connsiteY2247" fmla="*/ 397706 h 1026748"/>
              <a:gd name="connsiteX2248" fmla="*/ 487472 w 1933280"/>
              <a:gd name="connsiteY2248" fmla="*/ 397470 h 1026748"/>
              <a:gd name="connsiteX2249" fmla="*/ 457830 w 1933280"/>
              <a:gd name="connsiteY2249" fmla="*/ 403668 h 1026748"/>
              <a:gd name="connsiteX2250" fmla="*/ 486800 w 1933280"/>
              <a:gd name="connsiteY2250" fmla="*/ 437399 h 1026748"/>
              <a:gd name="connsiteX2251" fmla="*/ 515747 w 1933280"/>
              <a:gd name="connsiteY2251" fmla="*/ 433014 h 1026748"/>
              <a:gd name="connsiteX2252" fmla="*/ 967539 w 1933280"/>
              <a:gd name="connsiteY2252" fmla="*/ 396170 h 1026748"/>
              <a:gd name="connsiteX2253" fmla="*/ 936772 w 1933280"/>
              <a:gd name="connsiteY2253" fmla="*/ 415186 h 1026748"/>
              <a:gd name="connsiteX2254" fmla="*/ 966121 w 1933280"/>
              <a:gd name="connsiteY2254" fmla="*/ 425112 h 1026748"/>
              <a:gd name="connsiteX2255" fmla="*/ 996953 w 1933280"/>
              <a:gd name="connsiteY2255" fmla="*/ 404375 h 1026748"/>
              <a:gd name="connsiteX2256" fmla="*/ 613672 w 1933280"/>
              <a:gd name="connsiteY2256" fmla="*/ 395708 h 1026748"/>
              <a:gd name="connsiteX2257" fmla="*/ 582278 w 1933280"/>
              <a:gd name="connsiteY2257" fmla="*/ 412494 h 1026748"/>
              <a:gd name="connsiteX2258" fmla="*/ 610197 w 1933280"/>
              <a:gd name="connsiteY2258" fmla="*/ 435399 h 1026748"/>
              <a:gd name="connsiteX2259" fmla="*/ 642100 w 1933280"/>
              <a:gd name="connsiteY2259" fmla="*/ 417543 h 1026748"/>
              <a:gd name="connsiteX2260" fmla="*/ 1511763 w 1933280"/>
              <a:gd name="connsiteY2260" fmla="*/ 395526 h 1026748"/>
              <a:gd name="connsiteX2261" fmla="*/ 1493024 w 1933280"/>
              <a:gd name="connsiteY2261" fmla="*/ 419985 h 1026748"/>
              <a:gd name="connsiteX2262" fmla="*/ 1514517 w 1933280"/>
              <a:gd name="connsiteY2262" fmla="*/ 422508 h 1026748"/>
              <a:gd name="connsiteX2263" fmla="*/ 1533302 w 1933280"/>
              <a:gd name="connsiteY2263" fmla="*/ 397498 h 1026748"/>
              <a:gd name="connsiteX2264" fmla="*/ 216181 w 1933280"/>
              <a:gd name="connsiteY2264" fmla="*/ 395010 h 1026748"/>
              <a:gd name="connsiteX2265" fmla="*/ 190144 w 1933280"/>
              <a:gd name="connsiteY2265" fmla="*/ 398915 h 1026748"/>
              <a:gd name="connsiteX2266" fmla="*/ 218511 w 1933280"/>
              <a:gd name="connsiteY2266" fmla="*/ 421644 h 1026748"/>
              <a:gd name="connsiteX2267" fmla="*/ 244603 w 1933280"/>
              <a:gd name="connsiteY2267" fmla="*/ 417071 h 1026748"/>
              <a:gd name="connsiteX2268" fmla="*/ 1487027 w 1933280"/>
              <a:gd name="connsiteY2268" fmla="*/ 392823 h 1026748"/>
              <a:gd name="connsiteX2269" fmla="*/ 1467601 w 1933280"/>
              <a:gd name="connsiteY2269" fmla="*/ 415998 h 1026748"/>
              <a:gd name="connsiteX2270" fmla="*/ 1491340 w 1933280"/>
              <a:gd name="connsiteY2270" fmla="*/ 419769 h 1026748"/>
              <a:gd name="connsiteX2271" fmla="*/ 1510051 w 1933280"/>
              <a:gd name="connsiteY2271" fmla="*/ 395345 h 1026748"/>
              <a:gd name="connsiteX2272" fmla="*/ 1717074 w 1933280"/>
              <a:gd name="connsiteY2272" fmla="*/ 392801 h 1026748"/>
              <a:gd name="connsiteX2273" fmla="*/ 1688545 w 1933280"/>
              <a:gd name="connsiteY2273" fmla="*/ 417106 h 1026748"/>
              <a:gd name="connsiteX2274" fmla="*/ 1714619 w 1933280"/>
              <a:gd name="connsiteY2274" fmla="*/ 421675 h 1026748"/>
              <a:gd name="connsiteX2275" fmla="*/ 1722968 w 1933280"/>
              <a:gd name="connsiteY2275" fmla="*/ 414953 h 1026748"/>
              <a:gd name="connsiteX2276" fmla="*/ 1739570 w 1933280"/>
              <a:gd name="connsiteY2276" fmla="*/ 401415 h 1026748"/>
              <a:gd name="connsiteX2277" fmla="*/ 1743531 w 1933280"/>
              <a:gd name="connsiteY2277" fmla="*/ 397887 h 1026748"/>
              <a:gd name="connsiteX2278" fmla="*/ 1061323 w 1933280"/>
              <a:gd name="connsiteY2278" fmla="*/ 391544 h 1026748"/>
              <a:gd name="connsiteX2279" fmla="*/ 1029355 w 1933280"/>
              <a:gd name="connsiteY2279" fmla="*/ 418194 h 1026748"/>
              <a:gd name="connsiteX2280" fmla="*/ 1055688 w 1933280"/>
              <a:gd name="connsiteY2280" fmla="*/ 437052 h 1026748"/>
              <a:gd name="connsiteX2281" fmla="*/ 1088047 w 1933280"/>
              <a:gd name="connsiteY2281" fmla="*/ 407931 h 1026748"/>
              <a:gd name="connsiteX2282" fmla="*/ 1248772 w 1933280"/>
              <a:gd name="connsiteY2282" fmla="*/ 391531 h 1026748"/>
              <a:gd name="connsiteX2283" fmla="*/ 1214923 w 1933280"/>
              <a:gd name="connsiteY2283" fmla="*/ 403130 h 1026748"/>
              <a:gd name="connsiteX2284" fmla="*/ 1223127 w 1933280"/>
              <a:gd name="connsiteY2284" fmla="*/ 411388 h 1026748"/>
              <a:gd name="connsiteX2285" fmla="*/ 1241686 w 1933280"/>
              <a:gd name="connsiteY2285" fmla="*/ 429976 h 1026748"/>
              <a:gd name="connsiteX2286" fmla="*/ 1276723 w 1933280"/>
              <a:gd name="connsiteY2286" fmla="*/ 418165 h 1026748"/>
              <a:gd name="connsiteX2287" fmla="*/ 1255453 w 1933280"/>
              <a:gd name="connsiteY2287" fmla="*/ 397928 h 1026748"/>
              <a:gd name="connsiteX2288" fmla="*/ 934971 w 1933280"/>
              <a:gd name="connsiteY2288" fmla="*/ 391317 h 1026748"/>
              <a:gd name="connsiteX2289" fmla="*/ 904864 w 1933280"/>
              <a:gd name="connsiteY2289" fmla="*/ 407868 h 1026748"/>
              <a:gd name="connsiteX2290" fmla="*/ 934951 w 1933280"/>
              <a:gd name="connsiteY2290" fmla="*/ 414608 h 1026748"/>
              <a:gd name="connsiteX2291" fmla="*/ 965347 w 1933280"/>
              <a:gd name="connsiteY2291" fmla="*/ 395818 h 1026748"/>
              <a:gd name="connsiteX2292" fmla="*/ 840074 w 1933280"/>
              <a:gd name="connsiteY2292" fmla="*/ 390965 h 1026748"/>
              <a:gd name="connsiteX2293" fmla="*/ 810698 w 1933280"/>
              <a:gd name="connsiteY2293" fmla="*/ 402968 h 1026748"/>
              <a:gd name="connsiteX2294" fmla="*/ 839308 w 1933280"/>
              <a:gd name="connsiteY2294" fmla="*/ 411484 h 1026748"/>
              <a:gd name="connsiteX2295" fmla="*/ 847492 w 1933280"/>
              <a:gd name="connsiteY2295" fmla="*/ 408669 h 1026748"/>
              <a:gd name="connsiteX2296" fmla="*/ 868549 w 1933280"/>
              <a:gd name="connsiteY2296" fmla="*/ 401025 h 1026748"/>
              <a:gd name="connsiteX2297" fmla="*/ 851777 w 1933280"/>
              <a:gd name="connsiteY2297" fmla="*/ 395254 h 1026748"/>
              <a:gd name="connsiteX2298" fmla="*/ 742605 w 1933280"/>
              <a:gd name="connsiteY2298" fmla="*/ 390546 h 1026748"/>
              <a:gd name="connsiteX2299" fmla="*/ 722429 w 1933280"/>
              <a:gd name="connsiteY2299" fmla="*/ 402700 h 1026748"/>
              <a:gd name="connsiteX2300" fmla="*/ 711337 w 1933280"/>
              <a:gd name="connsiteY2300" fmla="*/ 409399 h 1026748"/>
              <a:gd name="connsiteX2301" fmla="*/ 740602 w 1933280"/>
              <a:gd name="connsiteY2301" fmla="*/ 413899 h 1026748"/>
              <a:gd name="connsiteX2302" fmla="*/ 742730 w 1933280"/>
              <a:gd name="connsiteY2302" fmla="*/ 414122 h 1026748"/>
              <a:gd name="connsiteX2303" fmla="*/ 773934 w 1933280"/>
              <a:gd name="connsiteY2303" fmla="*/ 397414 h 1026748"/>
              <a:gd name="connsiteX2304" fmla="*/ 246208 w 1933280"/>
              <a:gd name="connsiteY2304" fmla="*/ 390505 h 1026748"/>
              <a:gd name="connsiteX2305" fmla="*/ 218206 w 1933280"/>
              <a:gd name="connsiteY2305" fmla="*/ 394706 h 1026748"/>
              <a:gd name="connsiteX2306" fmla="*/ 246575 w 1933280"/>
              <a:gd name="connsiteY2306" fmla="*/ 416726 h 1026748"/>
              <a:gd name="connsiteX2307" fmla="*/ 274579 w 1933280"/>
              <a:gd name="connsiteY2307" fmla="*/ 411818 h 1026748"/>
              <a:gd name="connsiteX2308" fmla="*/ 1318624 w 1933280"/>
              <a:gd name="connsiteY2308" fmla="*/ 390387 h 1026748"/>
              <a:gd name="connsiteX2309" fmla="*/ 1348133 w 1933280"/>
              <a:gd name="connsiteY2309" fmla="*/ 413046 h 1026748"/>
              <a:gd name="connsiteX2310" fmla="*/ 1376643 w 1933280"/>
              <a:gd name="connsiteY2310" fmla="*/ 411348 h 1026748"/>
              <a:gd name="connsiteX2311" fmla="*/ 1346225 w 1933280"/>
              <a:gd name="connsiteY2311" fmla="*/ 390847 h 1026748"/>
              <a:gd name="connsiteX2312" fmla="*/ 1459997 w 1933280"/>
              <a:gd name="connsiteY2312" fmla="*/ 388970 h 1026748"/>
              <a:gd name="connsiteX2313" fmla="*/ 1439137 w 1933280"/>
              <a:gd name="connsiteY2313" fmla="*/ 410165 h 1026748"/>
              <a:gd name="connsiteX2314" fmla="*/ 1465902 w 1933280"/>
              <a:gd name="connsiteY2314" fmla="*/ 415710 h 1026748"/>
              <a:gd name="connsiteX2315" fmla="*/ 1485280 w 1933280"/>
              <a:gd name="connsiteY2315" fmla="*/ 392588 h 1026748"/>
              <a:gd name="connsiteX2316" fmla="*/ 519776 w 1933280"/>
              <a:gd name="connsiteY2316" fmla="*/ 388458 h 1026748"/>
              <a:gd name="connsiteX2317" fmla="*/ 489041 w 1933280"/>
              <a:gd name="connsiteY2317" fmla="*/ 397065 h 1026748"/>
              <a:gd name="connsiteX2318" fmla="*/ 517400 w 1933280"/>
              <a:gd name="connsiteY2318" fmla="*/ 432724 h 1026748"/>
              <a:gd name="connsiteX2319" fmla="*/ 547451 w 1933280"/>
              <a:gd name="connsiteY2319" fmla="*/ 425278 h 1026748"/>
              <a:gd name="connsiteX2320" fmla="*/ 1285705 w 1933280"/>
              <a:gd name="connsiteY2320" fmla="*/ 388077 h 1026748"/>
              <a:gd name="connsiteX2321" fmla="*/ 1314323 w 1933280"/>
              <a:gd name="connsiteY2321" fmla="*/ 413086 h 1026748"/>
              <a:gd name="connsiteX2322" fmla="*/ 1345686 w 1933280"/>
              <a:gd name="connsiteY2322" fmla="*/ 413044 h 1026748"/>
              <a:gd name="connsiteX2323" fmla="*/ 1316103 w 1933280"/>
              <a:gd name="connsiteY2323" fmla="*/ 390327 h 1026748"/>
              <a:gd name="connsiteX2324" fmla="*/ 1307636 w 1933280"/>
              <a:gd name="connsiteY2324" fmla="*/ 389536 h 1026748"/>
              <a:gd name="connsiteX2325" fmla="*/ 1283247 w 1933280"/>
              <a:gd name="connsiteY2325" fmla="*/ 387945 h 1026748"/>
              <a:gd name="connsiteX2326" fmla="*/ 1250619 w 1933280"/>
              <a:gd name="connsiteY2326" fmla="*/ 391260 h 1026748"/>
              <a:gd name="connsiteX2327" fmla="*/ 1256487 w 1933280"/>
              <a:gd name="connsiteY2327" fmla="*/ 396880 h 1026748"/>
              <a:gd name="connsiteX2328" fmla="*/ 1278362 w 1933280"/>
              <a:gd name="connsiteY2328" fmla="*/ 417691 h 1026748"/>
              <a:gd name="connsiteX2329" fmla="*/ 1312261 w 1933280"/>
              <a:gd name="connsiteY2329" fmla="*/ 413302 h 1026748"/>
              <a:gd name="connsiteX2330" fmla="*/ 902071 w 1933280"/>
              <a:gd name="connsiteY2330" fmla="*/ 387698 h 1026748"/>
              <a:gd name="connsiteX2331" fmla="*/ 873099 w 1933280"/>
              <a:gd name="connsiteY2331" fmla="*/ 400771 h 1026748"/>
              <a:gd name="connsiteX2332" fmla="*/ 901256 w 1933280"/>
              <a:gd name="connsiteY2332" fmla="*/ 407103 h 1026748"/>
              <a:gd name="connsiteX2333" fmla="*/ 902752 w 1933280"/>
              <a:gd name="connsiteY2333" fmla="*/ 407402 h 1026748"/>
              <a:gd name="connsiteX2334" fmla="*/ 932480 w 1933280"/>
              <a:gd name="connsiteY2334" fmla="*/ 391045 h 1026748"/>
              <a:gd name="connsiteX2335" fmla="*/ 923049 w 1933280"/>
              <a:gd name="connsiteY2335" fmla="*/ 390039 h 1026748"/>
              <a:gd name="connsiteX2336" fmla="*/ 1686985 w 1933280"/>
              <a:gd name="connsiteY2336" fmla="*/ 386755 h 1026748"/>
              <a:gd name="connsiteX2337" fmla="*/ 1658466 w 1933280"/>
              <a:gd name="connsiteY2337" fmla="*/ 411835 h 1026748"/>
              <a:gd name="connsiteX2338" fmla="*/ 1686660 w 1933280"/>
              <a:gd name="connsiteY2338" fmla="*/ 416775 h 1026748"/>
              <a:gd name="connsiteX2339" fmla="*/ 1715249 w 1933280"/>
              <a:gd name="connsiteY2339" fmla="*/ 392438 h 1026748"/>
              <a:gd name="connsiteX2340" fmla="*/ 1693523 w 1933280"/>
              <a:gd name="connsiteY2340" fmla="*/ 388074 h 1026748"/>
              <a:gd name="connsiteX2341" fmla="*/ 1372663 w 1933280"/>
              <a:gd name="connsiteY2341" fmla="*/ 386237 h 1026748"/>
              <a:gd name="connsiteX2342" fmla="*/ 1348360 w 1933280"/>
              <a:gd name="connsiteY2342" fmla="*/ 390517 h 1026748"/>
              <a:gd name="connsiteX2343" fmla="*/ 1378948 w 1933280"/>
              <a:gd name="connsiteY2343" fmla="*/ 411133 h 1026748"/>
              <a:gd name="connsiteX2344" fmla="*/ 1403960 w 1933280"/>
              <a:gd name="connsiteY2344" fmla="*/ 401808 h 1026748"/>
              <a:gd name="connsiteX2345" fmla="*/ 276238 w 1933280"/>
              <a:gd name="connsiteY2345" fmla="*/ 386000 h 1026748"/>
              <a:gd name="connsiteX2346" fmla="*/ 248269 w 1933280"/>
              <a:gd name="connsiteY2346" fmla="*/ 390196 h 1026748"/>
              <a:gd name="connsiteX2347" fmla="*/ 276601 w 1933280"/>
              <a:gd name="connsiteY2347" fmla="*/ 411478 h 1026748"/>
              <a:gd name="connsiteX2348" fmla="*/ 304555 w 1933280"/>
              <a:gd name="connsiteY2348" fmla="*/ 407854 h 1026748"/>
              <a:gd name="connsiteX2349" fmla="*/ 292425 w 1933280"/>
              <a:gd name="connsiteY2349" fmla="*/ 398445 h 1026748"/>
              <a:gd name="connsiteX2350" fmla="*/ 305879 w 1933280"/>
              <a:gd name="connsiteY2350" fmla="*/ 383625 h 1026748"/>
              <a:gd name="connsiteX2351" fmla="*/ 300404 w 1933280"/>
              <a:gd name="connsiteY2351" fmla="*/ 383923 h 1026748"/>
              <a:gd name="connsiteX2352" fmla="*/ 278405 w 1933280"/>
              <a:gd name="connsiteY2352" fmla="*/ 385799 h 1026748"/>
              <a:gd name="connsiteX2353" fmla="*/ 293341 w 1933280"/>
              <a:gd name="connsiteY2353" fmla="*/ 397278 h 1026748"/>
              <a:gd name="connsiteX2354" fmla="*/ 306656 w 1933280"/>
              <a:gd name="connsiteY2354" fmla="*/ 407614 h 1026748"/>
              <a:gd name="connsiteX2355" fmla="*/ 334213 w 1933280"/>
              <a:gd name="connsiteY2355" fmla="*/ 407028 h 1026748"/>
              <a:gd name="connsiteX2356" fmla="*/ 319640 w 1933280"/>
              <a:gd name="connsiteY2356" fmla="*/ 395003 h 1026748"/>
              <a:gd name="connsiteX2357" fmla="*/ 1430434 w 1933280"/>
              <a:gd name="connsiteY2357" fmla="*/ 383315 h 1026748"/>
              <a:gd name="connsiteX2358" fmla="*/ 1407383 w 1933280"/>
              <a:gd name="connsiteY2358" fmla="*/ 401601 h 1026748"/>
              <a:gd name="connsiteX2359" fmla="*/ 1433365 w 1933280"/>
              <a:gd name="connsiteY2359" fmla="*/ 408862 h 1026748"/>
              <a:gd name="connsiteX2360" fmla="*/ 1437429 w 1933280"/>
              <a:gd name="connsiteY2360" fmla="*/ 409801 h 1026748"/>
              <a:gd name="connsiteX2361" fmla="*/ 1458254 w 1933280"/>
              <a:gd name="connsiteY2361" fmla="*/ 388654 h 1026748"/>
              <a:gd name="connsiteX2362" fmla="*/ 335535 w 1933280"/>
              <a:gd name="connsiteY2362" fmla="*/ 381845 h 1026748"/>
              <a:gd name="connsiteX2363" fmla="*/ 312829 w 1933280"/>
              <a:gd name="connsiteY2363" fmla="*/ 383228 h 1026748"/>
              <a:gd name="connsiteX2364" fmla="*/ 308056 w 1933280"/>
              <a:gd name="connsiteY2364" fmla="*/ 383501 h 1026748"/>
              <a:gd name="connsiteX2365" fmla="*/ 320586 w 1933280"/>
              <a:gd name="connsiteY2365" fmla="*/ 393851 h 1026748"/>
              <a:gd name="connsiteX2366" fmla="*/ 336529 w 1933280"/>
              <a:gd name="connsiteY2366" fmla="*/ 406991 h 1026748"/>
              <a:gd name="connsiteX2367" fmla="*/ 356871 w 1933280"/>
              <a:gd name="connsiteY2367" fmla="*/ 407384 h 1026748"/>
              <a:gd name="connsiteX2368" fmla="*/ 363959 w 1933280"/>
              <a:gd name="connsiteY2368" fmla="*/ 407544 h 1026748"/>
              <a:gd name="connsiteX2369" fmla="*/ 355866 w 1933280"/>
              <a:gd name="connsiteY2369" fmla="*/ 400174 h 1026748"/>
              <a:gd name="connsiteX2370" fmla="*/ 808086 w 1933280"/>
              <a:gd name="connsiteY2370" fmla="*/ 381623 h 1026748"/>
              <a:gd name="connsiteX2371" fmla="*/ 778336 w 1933280"/>
              <a:gd name="connsiteY2371" fmla="*/ 396808 h 1026748"/>
              <a:gd name="connsiteX2372" fmla="*/ 808410 w 1933280"/>
              <a:gd name="connsiteY2372" fmla="*/ 402327 h 1026748"/>
              <a:gd name="connsiteX2373" fmla="*/ 837853 w 1933280"/>
              <a:gd name="connsiteY2373" fmla="*/ 390299 h 1026748"/>
              <a:gd name="connsiteX2374" fmla="*/ 810882 w 1933280"/>
              <a:gd name="connsiteY2374" fmla="*/ 382385 h 1026748"/>
              <a:gd name="connsiteX2375" fmla="*/ 1656903 w 1933280"/>
              <a:gd name="connsiteY2375" fmla="*/ 380819 h 1026748"/>
              <a:gd name="connsiteX2376" fmla="*/ 1629723 w 1933280"/>
              <a:gd name="connsiteY2376" fmla="*/ 407183 h 1026748"/>
              <a:gd name="connsiteX2377" fmla="*/ 1656601 w 1933280"/>
              <a:gd name="connsiteY2377" fmla="*/ 411512 h 1026748"/>
              <a:gd name="connsiteX2378" fmla="*/ 1685169 w 1933280"/>
              <a:gd name="connsiteY2378" fmla="*/ 386395 h 1026748"/>
              <a:gd name="connsiteX2379" fmla="*/ 870246 w 1933280"/>
              <a:gd name="connsiteY2379" fmla="*/ 380354 h 1026748"/>
              <a:gd name="connsiteX2380" fmla="*/ 850507 w 1933280"/>
              <a:gd name="connsiteY2380" fmla="*/ 387409 h 1026748"/>
              <a:gd name="connsiteX2381" fmla="*/ 842290 w 1933280"/>
              <a:gd name="connsiteY2381" fmla="*/ 390192 h 1026748"/>
              <a:gd name="connsiteX2382" fmla="*/ 852294 w 1933280"/>
              <a:gd name="connsiteY2382" fmla="*/ 393865 h 1026748"/>
              <a:gd name="connsiteX2383" fmla="*/ 870736 w 1933280"/>
              <a:gd name="connsiteY2383" fmla="*/ 400212 h 1026748"/>
              <a:gd name="connsiteX2384" fmla="*/ 899649 w 1933280"/>
              <a:gd name="connsiteY2384" fmla="*/ 387163 h 1026748"/>
              <a:gd name="connsiteX2385" fmla="*/ 1031562 w 1933280"/>
              <a:gd name="connsiteY2385" fmla="*/ 379682 h 1026748"/>
              <a:gd name="connsiteX2386" fmla="*/ 1000056 w 1933280"/>
              <a:gd name="connsiteY2386" fmla="*/ 403965 h 1026748"/>
              <a:gd name="connsiteX2387" fmla="*/ 1028052 w 1933280"/>
              <a:gd name="connsiteY2387" fmla="*/ 417376 h 1026748"/>
              <a:gd name="connsiteX2388" fmla="*/ 1059845 w 1933280"/>
              <a:gd name="connsiteY2388" fmla="*/ 390880 h 1026748"/>
              <a:gd name="connsiteX2389" fmla="*/ 365460 w 1933280"/>
              <a:gd name="connsiteY2389" fmla="*/ 379170 h 1026748"/>
              <a:gd name="connsiteX2390" fmla="*/ 337563 w 1933280"/>
              <a:gd name="connsiteY2390" fmla="*/ 381672 h 1026748"/>
              <a:gd name="connsiteX2391" fmla="*/ 356885 w 1933280"/>
              <a:gd name="connsiteY2391" fmla="*/ 399081 h 1026748"/>
              <a:gd name="connsiteX2392" fmla="*/ 366217 w 1933280"/>
              <a:gd name="connsiteY2392" fmla="*/ 407592 h 1026748"/>
              <a:gd name="connsiteX2393" fmla="*/ 393979 w 1933280"/>
              <a:gd name="connsiteY2393" fmla="*/ 407757 h 1026748"/>
              <a:gd name="connsiteX2394" fmla="*/ 388843 w 1933280"/>
              <a:gd name="connsiteY2394" fmla="*/ 402538 h 1026748"/>
              <a:gd name="connsiteX2395" fmla="*/ 709926 w 1933280"/>
              <a:gd name="connsiteY2395" fmla="*/ 377617 h 1026748"/>
              <a:gd name="connsiteX2396" fmla="*/ 687754 w 1933280"/>
              <a:gd name="connsiteY2396" fmla="*/ 391369 h 1026748"/>
              <a:gd name="connsiteX2397" fmla="*/ 678485 w 1933280"/>
              <a:gd name="connsiteY2397" fmla="*/ 397126 h 1026748"/>
              <a:gd name="connsiteX2398" fmla="*/ 709175 w 1933280"/>
              <a:gd name="connsiteY2398" fmla="*/ 408997 h 1026748"/>
              <a:gd name="connsiteX2399" fmla="*/ 721631 w 1933280"/>
              <a:gd name="connsiteY2399" fmla="*/ 401474 h 1026748"/>
              <a:gd name="connsiteX2400" fmla="*/ 740832 w 1933280"/>
              <a:gd name="connsiteY2400" fmla="*/ 389893 h 1026748"/>
              <a:gd name="connsiteX2401" fmla="*/ 1123237 w 1933280"/>
              <a:gd name="connsiteY2401" fmla="*/ 377580 h 1026748"/>
              <a:gd name="connsiteX2402" fmla="*/ 1096838 w 1933280"/>
              <a:gd name="connsiteY2402" fmla="*/ 401799 h 1026748"/>
              <a:gd name="connsiteX2403" fmla="*/ 1090410 w 1933280"/>
              <a:gd name="connsiteY2403" fmla="*/ 407783 h 1026748"/>
              <a:gd name="connsiteX2404" fmla="*/ 1116003 w 1933280"/>
              <a:gd name="connsiteY2404" fmla="*/ 428308 h 1026748"/>
              <a:gd name="connsiteX2405" fmla="*/ 1149528 w 1933280"/>
              <a:gd name="connsiteY2405" fmla="*/ 397394 h 1026748"/>
              <a:gd name="connsiteX2406" fmla="*/ 553436 w 1933280"/>
              <a:gd name="connsiteY2406" fmla="*/ 377552 h 1026748"/>
              <a:gd name="connsiteX2407" fmla="*/ 521240 w 1933280"/>
              <a:gd name="connsiteY2407" fmla="*/ 388006 h 1026748"/>
              <a:gd name="connsiteX2408" fmla="*/ 548924 w 1933280"/>
              <a:gd name="connsiteY2408" fmla="*/ 424848 h 1026748"/>
              <a:gd name="connsiteX2409" fmla="*/ 579826 w 1933280"/>
              <a:gd name="connsiteY2409" fmla="*/ 412047 h 1026748"/>
              <a:gd name="connsiteX2410" fmla="*/ 646555 w 1933280"/>
              <a:gd name="connsiteY2410" fmla="*/ 376675 h 1026748"/>
              <a:gd name="connsiteX2411" fmla="*/ 615095 w 1933280"/>
              <a:gd name="connsiteY2411" fmla="*/ 394906 h 1026748"/>
              <a:gd name="connsiteX2412" fmla="*/ 643509 w 1933280"/>
              <a:gd name="connsiteY2412" fmla="*/ 416733 h 1026748"/>
              <a:gd name="connsiteX2413" fmla="*/ 675511 w 1933280"/>
              <a:gd name="connsiteY2413" fmla="*/ 397233 h 1026748"/>
              <a:gd name="connsiteX2414" fmla="*/ 1185071 w 1933280"/>
              <a:gd name="connsiteY2414" fmla="*/ 376172 h 1026748"/>
              <a:gd name="connsiteX2415" fmla="*/ 1151852 w 1933280"/>
              <a:gd name="connsiteY2415" fmla="*/ 397447 h 1026748"/>
              <a:gd name="connsiteX2416" fmla="*/ 1177968 w 1933280"/>
              <a:gd name="connsiteY2416" fmla="*/ 423421 h 1026748"/>
              <a:gd name="connsiteX2417" fmla="*/ 1212380 w 1933280"/>
              <a:gd name="connsiteY2417" fmla="*/ 402698 h 1026748"/>
              <a:gd name="connsiteX2418" fmla="*/ 1628554 w 1933280"/>
              <a:gd name="connsiteY2418" fmla="*/ 374860 h 1026748"/>
              <a:gd name="connsiteX2419" fmla="*/ 1604220 w 1933280"/>
              <a:gd name="connsiteY2419" fmla="*/ 403552 h 1026748"/>
              <a:gd name="connsiteX2420" fmla="*/ 1627940 w 1933280"/>
              <a:gd name="connsiteY2420" fmla="*/ 406903 h 1026748"/>
              <a:gd name="connsiteX2421" fmla="*/ 1655186 w 1933280"/>
              <a:gd name="connsiteY2421" fmla="*/ 380463 h 1026748"/>
              <a:gd name="connsiteX2422" fmla="*/ 1641149 w 1933280"/>
              <a:gd name="connsiteY2422" fmla="*/ 377525 h 1026748"/>
              <a:gd name="connsiteX2423" fmla="*/ 1397227 w 1933280"/>
              <a:gd name="connsiteY2423" fmla="*/ 374826 h 1026748"/>
              <a:gd name="connsiteX2424" fmla="*/ 1374436 w 1933280"/>
              <a:gd name="connsiteY2424" fmla="*/ 385496 h 1026748"/>
              <a:gd name="connsiteX2425" fmla="*/ 1405685 w 1933280"/>
              <a:gd name="connsiteY2425" fmla="*/ 401050 h 1026748"/>
              <a:gd name="connsiteX2426" fmla="*/ 1428546 w 1933280"/>
              <a:gd name="connsiteY2426" fmla="*/ 382918 h 1026748"/>
              <a:gd name="connsiteX2427" fmla="*/ 1424145 w 1933280"/>
              <a:gd name="connsiteY2427" fmla="*/ 381972 h 1026748"/>
              <a:gd name="connsiteX2428" fmla="*/ 395798 w 1933280"/>
              <a:gd name="connsiteY2428" fmla="*/ 374716 h 1026748"/>
              <a:gd name="connsiteX2429" fmla="*/ 367307 w 1933280"/>
              <a:gd name="connsiteY2429" fmla="*/ 378919 h 1026748"/>
              <a:gd name="connsiteX2430" fmla="*/ 389892 w 1933280"/>
              <a:gd name="connsiteY2430" fmla="*/ 401504 h 1026748"/>
              <a:gd name="connsiteX2431" fmla="*/ 396044 w 1933280"/>
              <a:gd name="connsiteY2431" fmla="*/ 407756 h 1026748"/>
              <a:gd name="connsiteX2432" fmla="*/ 424314 w 1933280"/>
              <a:gd name="connsiteY2432" fmla="*/ 406379 h 1026748"/>
              <a:gd name="connsiteX2433" fmla="*/ 420208 w 1933280"/>
              <a:gd name="connsiteY2433" fmla="*/ 401740 h 1026748"/>
              <a:gd name="connsiteX2434" fmla="*/ 999993 w 1933280"/>
              <a:gd name="connsiteY2434" fmla="*/ 373264 h 1026748"/>
              <a:gd name="connsiteX2435" fmla="*/ 969098 w 1933280"/>
              <a:gd name="connsiteY2435" fmla="*/ 395098 h 1026748"/>
              <a:gd name="connsiteX2436" fmla="*/ 998501 w 1933280"/>
              <a:gd name="connsiteY2436" fmla="*/ 403311 h 1026748"/>
              <a:gd name="connsiteX2437" fmla="*/ 1029721 w 1933280"/>
              <a:gd name="connsiteY2437" fmla="*/ 379260 h 1026748"/>
              <a:gd name="connsiteX2438" fmla="*/ 774812 w 1933280"/>
              <a:gd name="connsiteY2438" fmla="*/ 371721 h 1026748"/>
              <a:gd name="connsiteX2439" fmla="*/ 744412 w 1933280"/>
              <a:gd name="connsiteY2439" fmla="*/ 389484 h 1026748"/>
              <a:gd name="connsiteX2440" fmla="*/ 775859 w 1933280"/>
              <a:gd name="connsiteY2440" fmla="*/ 396388 h 1026748"/>
              <a:gd name="connsiteX2441" fmla="*/ 806002 w 1933280"/>
              <a:gd name="connsiteY2441" fmla="*/ 381009 h 1026748"/>
              <a:gd name="connsiteX2442" fmla="*/ 186147 w 1933280"/>
              <a:gd name="connsiteY2442" fmla="*/ 371696 h 1026748"/>
              <a:gd name="connsiteX2443" fmla="*/ 160224 w 1933280"/>
              <a:gd name="connsiteY2443" fmla="*/ 374942 h 1026748"/>
              <a:gd name="connsiteX2444" fmla="*/ 188571 w 1933280"/>
              <a:gd name="connsiteY2444" fmla="*/ 397655 h 1026748"/>
              <a:gd name="connsiteX2445" fmla="*/ 214562 w 1933280"/>
              <a:gd name="connsiteY2445" fmla="*/ 393752 h 1026748"/>
              <a:gd name="connsiteX2446" fmla="*/ 966873 w 1933280"/>
              <a:gd name="connsiteY2446" fmla="*/ 371194 h 1026748"/>
              <a:gd name="connsiteX2447" fmla="*/ 936886 w 1933280"/>
              <a:gd name="connsiteY2447" fmla="*/ 390130 h 1026748"/>
              <a:gd name="connsiteX2448" fmla="*/ 967245 w 1933280"/>
              <a:gd name="connsiteY2448" fmla="*/ 394627 h 1026748"/>
              <a:gd name="connsiteX2449" fmla="*/ 997726 w 1933280"/>
              <a:gd name="connsiteY2449" fmla="*/ 373097 h 1026748"/>
              <a:gd name="connsiteX2450" fmla="*/ 1602688 w 1933280"/>
              <a:gd name="connsiteY2450" fmla="*/ 370478 h 1026748"/>
              <a:gd name="connsiteX2451" fmla="*/ 1580811 w 1933280"/>
              <a:gd name="connsiteY2451" fmla="*/ 400673 h 1026748"/>
              <a:gd name="connsiteX2452" fmla="*/ 1602486 w 1933280"/>
              <a:gd name="connsiteY2452" fmla="*/ 403315 h 1026748"/>
              <a:gd name="connsiteX2453" fmla="*/ 1626865 w 1933280"/>
              <a:gd name="connsiteY2453" fmla="*/ 374558 h 1026748"/>
              <a:gd name="connsiteX2454" fmla="*/ 933730 w 1933280"/>
              <a:gd name="connsiteY2454" fmla="*/ 370219 h 1026748"/>
              <a:gd name="connsiteX2455" fmla="*/ 904315 w 1933280"/>
              <a:gd name="connsiteY2455" fmla="*/ 386483 h 1026748"/>
              <a:gd name="connsiteX2456" fmla="*/ 923182 w 1933280"/>
              <a:gd name="connsiteY2456" fmla="*/ 388591 h 1026748"/>
              <a:gd name="connsiteX2457" fmla="*/ 934686 w 1933280"/>
              <a:gd name="connsiteY2457" fmla="*/ 389817 h 1026748"/>
              <a:gd name="connsiteX2458" fmla="*/ 964227 w 1933280"/>
              <a:gd name="connsiteY2458" fmla="*/ 371155 h 1026748"/>
              <a:gd name="connsiteX2459" fmla="*/ 959718 w 1933280"/>
              <a:gd name="connsiteY2459" fmla="*/ 371098 h 1026748"/>
              <a:gd name="connsiteX2460" fmla="*/ 426602 w 1933280"/>
              <a:gd name="connsiteY2460" fmla="*/ 368026 h 1026748"/>
              <a:gd name="connsiteX2461" fmla="*/ 397502 w 1933280"/>
              <a:gd name="connsiteY2461" fmla="*/ 374372 h 1026748"/>
              <a:gd name="connsiteX2462" fmla="*/ 421331 w 1933280"/>
              <a:gd name="connsiteY2462" fmla="*/ 400751 h 1026748"/>
              <a:gd name="connsiteX2463" fmla="*/ 426206 w 1933280"/>
              <a:gd name="connsiteY2463" fmla="*/ 406259 h 1026748"/>
              <a:gd name="connsiteX2464" fmla="*/ 455027 w 1933280"/>
              <a:gd name="connsiteY2464" fmla="*/ 402618 h 1026748"/>
              <a:gd name="connsiteX2465" fmla="*/ 451071 w 1933280"/>
              <a:gd name="connsiteY2465" fmla="*/ 397722 h 1026748"/>
              <a:gd name="connsiteX2466" fmla="*/ 216168 w 1933280"/>
              <a:gd name="connsiteY2466" fmla="*/ 367938 h 1026748"/>
              <a:gd name="connsiteX2467" fmla="*/ 188226 w 1933280"/>
              <a:gd name="connsiteY2467" fmla="*/ 371436 h 1026748"/>
              <a:gd name="connsiteX2468" fmla="*/ 216586 w 1933280"/>
              <a:gd name="connsiteY2468" fmla="*/ 393449 h 1026748"/>
              <a:gd name="connsiteX2469" fmla="*/ 244540 w 1933280"/>
              <a:gd name="connsiteY2469" fmla="*/ 389251 h 1026748"/>
              <a:gd name="connsiteX2470" fmla="*/ 1578318 w 1933280"/>
              <a:gd name="connsiteY2470" fmla="*/ 367568 h 1026748"/>
              <a:gd name="connsiteX2471" fmla="*/ 1558417 w 1933280"/>
              <a:gd name="connsiteY2471" fmla="*/ 398345 h 1026748"/>
              <a:gd name="connsiteX2472" fmla="*/ 1579130 w 1933280"/>
              <a:gd name="connsiteY2472" fmla="*/ 400475 h 1026748"/>
              <a:gd name="connsiteX2473" fmla="*/ 1601022 w 1933280"/>
              <a:gd name="connsiteY2473" fmla="*/ 370259 h 1026748"/>
              <a:gd name="connsiteX2474" fmla="*/ 838752 w 1933280"/>
              <a:gd name="connsiteY2474" fmla="*/ 367296 h 1026748"/>
              <a:gd name="connsiteX2475" fmla="*/ 810162 w 1933280"/>
              <a:gd name="connsiteY2475" fmla="*/ 380641 h 1026748"/>
              <a:gd name="connsiteX2476" fmla="*/ 811252 w 1933280"/>
              <a:gd name="connsiteY2476" fmla="*/ 380938 h 1026748"/>
              <a:gd name="connsiteX2477" fmla="*/ 840083 w 1933280"/>
              <a:gd name="connsiteY2477" fmla="*/ 389401 h 1026748"/>
              <a:gd name="connsiteX2478" fmla="*/ 850034 w 1933280"/>
              <a:gd name="connsiteY2478" fmla="*/ 386035 h 1026748"/>
              <a:gd name="connsiteX2479" fmla="*/ 868182 w 1933280"/>
              <a:gd name="connsiteY2479" fmla="*/ 379547 h 1026748"/>
              <a:gd name="connsiteX2480" fmla="*/ 852325 w 1933280"/>
              <a:gd name="connsiteY2480" fmla="*/ 373034 h 1026748"/>
              <a:gd name="connsiteX2481" fmla="*/ 1554401 w 1933280"/>
              <a:gd name="connsiteY2481" fmla="*/ 365752 h 1026748"/>
              <a:gd name="connsiteX2482" fmla="*/ 1535893 w 1933280"/>
              <a:gd name="connsiteY2482" fmla="*/ 396287 h 1026748"/>
              <a:gd name="connsiteX2483" fmla="*/ 1556763 w 1933280"/>
              <a:gd name="connsiteY2483" fmla="*/ 398179 h 1026748"/>
              <a:gd name="connsiteX2484" fmla="*/ 1576660 w 1933280"/>
              <a:gd name="connsiteY2484" fmla="*/ 367422 h 1026748"/>
              <a:gd name="connsiteX2485" fmla="*/ 900518 w 1933280"/>
              <a:gd name="connsiteY2485" fmla="*/ 365408 h 1026748"/>
              <a:gd name="connsiteX2486" fmla="*/ 872361 w 1933280"/>
              <a:gd name="connsiteY2486" fmla="*/ 379350 h 1026748"/>
              <a:gd name="connsiteX2487" fmla="*/ 901799 w 1933280"/>
              <a:gd name="connsiteY2487" fmla="*/ 386175 h 1026748"/>
              <a:gd name="connsiteX2488" fmla="*/ 931264 w 1933280"/>
              <a:gd name="connsiteY2488" fmla="*/ 369884 h 1026748"/>
              <a:gd name="connsiteX2489" fmla="*/ 1530396 w 1933280"/>
              <a:gd name="connsiteY2489" fmla="*/ 364602 h 1026748"/>
              <a:gd name="connsiteX2490" fmla="*/ 1512640 w 1933280"/>
              <a:gd name="connsiteY2490" fmla="*/ 394164 h 1026748"/>
              <a:gd name="connsiteX2491" fmla="*/ 1534269 w 1933280"/>
              <a:gd name="connsiteY2491" fmla="*/ 396146 h 1026748"/>
              <a:gd name="connsiteX2492" fmla="*/ 1552738 w 1933280"/>
              <a:gd name="connsiteY2492" fmla="*/ 365661 h 1026748"/>
              <a:gd name="connsiteX2493" fmla="*/ 246200 w 1933280"/>
              <a:gd name="connsiteY2493" fmla="*/ 364178 h 1026748"/>
              <a:gd name="connsiteX2494" fmla="*/ 218285 w 1933280"/>
              <a:gd name="connsiteY2494" fmla="*/ 367673 h 1026748"/>
              <a:gd name="connsiteX2495" fmla="*/ 246600 w 1933280"/>
              <a:gd name="connsiteY2495" fmla="*/ 388942 h 1026748"/>
              <a:gd name="connsiteX2496" fmla="*/ 274529 w 1933280"/>
              <a:gd name="connsiteY2496" fmla="*/ 384749 h 1026748"/>
              <a:gd name="connsiteX2497" fmla="*/ 1218966 w 1933280"/>
              <a:gd name="connsiteY2497" fmla="*/ 363756 h 1026748"/>
              <a:gd name="connsiteX2498" fmla="*/ 1186525 w 1933280"/>
              <a:gd name="connsiteY2498" fmla="*/ 375514 h 1026748"/>
              <a:gd name="connsiteX2499" fmla="*/ 1213779 w 1933280"/>
              <a:gd name="connsiteY2499" fmla="*/ 401990 h 1026748"/>
              <a:gd name="connsiteX2500" fmla="*/ 1247577 w 1933280"/>
              <a:gd name="connsiteY2500" fmla="*/ 390411 h 1026748"/>
              <a:gd name="connsiteX2501" fmla="*/ 1505625 w 1933280"/>
              <a:gd name="connsiteY2501" fmla="*/ 363597 h 1026748"/>
              <a:gd name="connsiteX2502" fmla="*/ 1487941 w 1933280"/>
              <a:gd name="connsiteY2502" fmla="*/ 391488 h 1026748"/>
              <a:gd name="connsiteX2503" fmla="*/ 1511019 w 1933280"/>
              <a:gd name="connsiteY2503" fmla="*/ 394007 h 1026748"/>
              <a:gd name="connsiteX2504" fmla="*/ 1528718 w 1933280"/>
              <a:gd name="connsiteY2504" fmla="*/ 364533 h 1026748"/>
              <a:gd name="connsiteX2505" fmla="*/ 1522512 w 1933280"/>
              <a:gd name="connsiteY2505" fmla="*/ 364287 h 1026748"/>
              <a:gd name="connsiteX2506" fmla="*/ 586411 w 1933280"/>
              <a:gd name="connsiteY2506" fmla="*/ 363112 h 1026748"/>
              <a:gd name="connsiteX2507" fmla="*/ 554840 w 1933280"/>
              <a:gd name="connsiteY2507" fmla="*/ 376992 h 1026748"/>
              <a:gd name="connsiteX2508" fmla="*/ 581184 w 1933280"/>
              <a:gd name="connsiteY2508" fmla="*/ 411422 h 1026748"/>
              <a:gd name="connsiteX2509" fmla="*/ 612618 w 1933280"/>
              <a:gd name="connsiteY2509" fmla="*/ 394607 h 1026748"/>
              <a:gd name="connsiteX2510" fmla="*/ 1286535 w 1933280"/>
              <a:gd name="connsiteY2510" fmla="*/ 363110 h 1026748"/>
              <a:gd name="connsiteX2511" fmla="*/ 1316697 w 1933280"/>
              <a:gd name="connsiteY2511" fmla="*/ 388889 h 1026748"/>
              <a:gd name="connsiteX2512" fmla="*/ 1344332 w 1933280"/>
              <a:gd name="connsiteY2512" fmla="*/ 389340 h 1026748"/>
              <a:gd name="connsiteX2513" fmla="*/ 1313106 w 1933280"/>
              <a:gd name="connsiteY2513" fmla="*/ 363938 h 1026748"/>
              <a:gd name="connsiteX2514" fmla="*/ 1094723 w 1933280"/>
              <a:gd name="connsiteY2514" fmla="*/ 362888 h 1026748"/>
              <a:gd name="connsiteX2515" fmla="*/ 1070864 w 1933280"/>
              <a:gd name="connsiteY2515" fmla="*/ 383317 h 1026748"/>
              <a:gd name="connsiteX2516" fmla="*/ 1062493 w 1933280"/>
              <a:gd name="connsiteY2516" fmla="*/ 390547 h 1026748"/>
              <a:gd name="connsiteX2517" fmla="*/ 1089178 w 1933280"/>
              <a:gd name="connsiteY2517" fmla="*/ 406902 h 1026748"/>
              <a:gd name="connsiteX2518" fmla="*/ 1095833 w 1933280"/>
              <a:gd name="connsiteY2518" fmla="*/ 400721 h 1026748"/>
              <a:gd name="connsiteX2519" fmla="*/ 1121899 w 1933280"/>
              <a:gd name="connsiteY2519" fmla="*/ 376792 h 1026748"/>
              <a:gd name="connsiteX2520" fmla="*/ 1339054 w 1933280"/>
              <a:gd name="connsiteY2520" fmla="*/ 362622 h 1026748"/>
              <a:gd name="connsiteX2521" fmla="*/ 1315320 w 1933280"/>
              <a:gd name="connsiteY2521" fmla="*/ 363850 h 1026748"/>
              <a:gd name="connsiteX2522" fmla="*/ 1346645 w 1933280"/>
              <a:gd name="connsiteY2522" fmla="*/ 389332 h 1026748"/>
              <a:gd name="connsiteX2523" fmla="*/ 1370911 w 1933280"/>
              <a:gd name="connsiteY2523" fmla="*/ 385056 h 1026748"/>
              <a:gd name="connsiteX2524" fmla="*/ 1479345 w 1933280"/>
              <a:gd name="connsiteY2524" fmla="*/ 362124 h 1026748"/>
              <a:gd name="connsiteX2525" fmla="*/ 1461024 w 1933280"/>
              <a:gd name="connsiteY2525" fmla="*/ 387669 h 1026748"/>
              <a:gd name="connsiteX2526" fmla="*/ 1486295 w 1933280"/>
              <a:gd name="connsiteY2526" fmla="*/ 391294 h 1026748"/>
              <a:gd name="connsiteX2527" fmla="*/ 1503918 w 1933280"/>
              <a:gd name="connsiteY2527" fmla="*/ 363509 h 1026748"/>
              <a:gd name="connsiteX2528" fmla="*/ 1746945 w 1933280"/>
              <a:gd name="connsiteY2528" fmla="*/ 362001 h 1026748"/>
              <a:gd name="connsiteX2529" fmla="*/ 1743623 w 1933280"/>
              <a:gd name="connsiteY2529" fmla="*/ 365514 h 1026748"/>
              <a:gd name="connsiteX2530" fmla="*/ 1718329 w 1933280"/>
              <a:gd name="connsiteY2530" fmla="*/ 391562 h 1026748"/>
              <a:gd name="connsiteX2531" fmla="*/ 1744826 w 1933280"/>
              <a:gd name="connsiteY2531" fmla="*/ 396661 h 1026748"/>
              <a:gd name="connsiteX2532" fmla="*/ 1745367 w 1933280"/>
              <a:gd name="connsiteY2532" fmla="*/ 396140 h 1026748"/>
              <a:gd name="connsiteX2533" fmla="*/ 1773009 w 1933280"/>
              <a:gd name="connsiteY2533" fmla="*/ 369207 h 1026748"/>
              <a:gd name="connsiteX2534" fmla="*/ 1773694 w 1933280"/>
              <a:gd name="connsiteY2534" fmla="*/ 368554 h 1026748"/>
              <a:gd name="connsiteX2535" fmla="*/ 1254413 w 1933280"/>
              <a:gd name="connsiteY2535" fmla="*/ 360825 h 1026748"/>
              <a:gd name="connsiteX2536" fmla="*/ 1283888 w 1933280"/>
              <a:gd name="connsiteY2536" fmla="*/ 386490 h 1026748"/>
              <a:gd name="connsiteX2537" fmla="*/ 1307828 w 1933280"/>
              <a:gd name="connsiteY2537" fmla="*/ 388074 h 1026748"/>
              <a:gd name="connsiteX2538" fmla="*/ 1314142 w 1933280"/>
              <a:gd name="connsiteY2538" fmla="*/ 388665 h 1026748"/>
              <a:gd name="connsiteX2539" fmla="*/ 1284126 w 1933280"/>
              <a:gd name="connsiteY2539" fmla="*/ 363018 h 1026748"/>
              <a:gd name="connsiteX2540" fmla="*/ 1270952 w 1933280"/>
              <a:gd name="connsiteY2540" fmla="*/ 361997 h 1026748"/>
              <a:gd name="connsiteX2541" fmla="*/ 1251958 w 1933280"/>
              <a:gd name="connsiteY2541" fmla="*/ 360690 h 1026748"/>
              <a:gd name="connsiteX2542" fmla="*/ 1220831 w 1933280"/>
              <a:gd name="connsiteY2542" fmla="*/ 363478 h 1026748"/>
              <a:gd name="connsiteX2543" fmla="*/ 1249232 w 1933280"/>
              <a:gd name="connsiteY2543" fmla="*/ 389940 h 1026748"/>
              <a:gd name="connsiteX2544" fmla="*/ 1281748 w 1933280"/>
              <a:gd name="connsiteY2544" fmla="*/ 386639 h 1026748"/>
              <a:gd name="connsiteX2545" fmla="*/ 276195 w 1933280"/>
              <a:gd name="connsiteY2545" fmla="*/ 360423 h 1026748"/>
              <a:gd name="connsiteX2546" fmla="*/ 248350 w 1933280"/>
              <a:gd name="connsiteY2546" fmla="*/ 363909 h 1026748"/>
              <a:gd name="connsiteX2547" fmla="*/ 276643 w 1933280"/>
              <a:gd name="connsiteY2547" fmla="*/ 384454 h 1026748"/>
              <a:gd name="connsiteX2548" fmla="*/ 300330 w 1933280"/>
              <a:gd name="connsiteY2548" fmla="*/ 382430 h 1026748"/>
              <a:gd name="connsiteX2549" fmla="*/ 304160 w 1933280"/>
              <a:gd name="connsiteY2549" fmla="*/ 382222 h 1026748"/>
              <a:gd name="connsiteX2550" fmla="*/ 303255 w 1933280"/>
              <a:gd name="connsiteY2550" fmla="*/ 381485 h 1026748"/>
              <a:gd name="connsiteX2551" fmla="*/ 1451286 w 1933280"/>
              <a:gd name="connsiteY2551" fmla="*/ 359496 h 1026748"/>
              <a:gd name="connsiteX2552" fmla="*/ 1431605 w 1933280"/>
              <a:gd name="connsiteY2552" fmla="*/ 382083 h 1026748"/>
              <a:gd name="connsiteX2553" fmla="*/ 1459394 w 1933280"/>
              <a:gd name="connsiteY2553" fmla="*/ 387414 h 1026748"/>
              <a:gd name="connsiteX2554" fmla="*/ 1477642 w 1933280"/>
              <a:gd name="connsiteY2554" fmla="*/ 361979 h 1026748"/>
              <a:gd name="connsiteX2555" fmla="*/ 458203 w 1933280"/>
              <a:gd name="connsiteY2555" fmla="*/ 358996 h 1026748"/>
              <a:gd name="connsiteX2556" fmla="*/ 428172 w 1933280"/>
              <a:gd name="connsiteY2556" fmla="*/ 367608 h 1026748"/>
              <a:gd name="connsiteX2557" fmla="*/ 452224 w 1933280"/>
              <a:gd name="connsiteY2557" fmla="*/ 396791 h 1026748"/>
              <a:gd name="connsiteX2558" fmla="*/ 456733 w 1933280"/>
              <a:gd name="connsiteY2558" fmla="*/ 402371 h 1026748"/>
              <a:gd name="connsiteX2559" fmla="*/ 486472 w 1933280"/>
              <a:gd name="connsiteY2559" fmla="*/ 396156 h 1026748"/>
              <a:gd name="connsiteX2560" fmla="*/ 482082 w 1933280"/>
              <a:gd name="connsiteY2560" fmla="*/ 390290 h 1026748"/>
              <a:gd name="connsiteX2561" fmla="*/ 742020 w 1933280"/>
              <a:gd name="connsiteY2561" fmla="*/ 358323 h 1026748"/>
              <a:gd name="connsiteX2562" fmla="*/ 711452 w 1933280"/>
              <a:gd name="connsiteY2562" fmla="*/ 376694 h 1026748"/>
              <a:gd name="connsiteX2563" fmla="*/ 742362 w 1933280"/>
              <a:gd name="connsiteY2563" fmla="*/ 388974 h 1026748"/>
              <a:gd name="connsiteX2564" fmla="*/ 773062 w 1933280"/>
              <a:gd name="connsiteY2564" fmla="*/ 371038 h 1026748"/>
              <a:gd name="connsiteX2565" fmla="*/ 1363320 w 1933280"/>
              <a:gd name="connsiteY2565" fmla="*/ 357715 h 1026748"/>
              <a:gd name="connsiteX2566" fmla="*/ 1341076 w 1933280"/>
              <a:gd name="connsiteY2566" fmla="*/ 362263 h 1026748"/>
              <a:gd name="connsiteX2567" fmla="*/ 1372844 w 1933280"/>
              <a:gd name="connsiteY2567" fmla="*/ 384635 h 1026748"/>
              <a:gd name="connsiteX2568" fmla="*/ 1395498 w 1933280"/>
              <a:gd name="connsiteY2568" fmla="*/ 374021 h 1026748"/>
              <a:gd name="connsiteX2569" fmla="*/ 305906 w 1933280"/>
              <a:gd name="connsiteY2569" fmla="*/ 357597 h 1026748"/>
              <a:gd name="connsiteX2570" fmla="*/ 292396 w 1933280"/>
              <a:gd name="connsiteY2570" fmla="*/ 358851 h 1026748"/>
              <a:gd name="connsiteX2571" fmla="*/ 278321 w 1933280"/>
              <a:gd name="connsiteY2571" fmla="*/ 360210 h 1026748"/>
              <a:gd name="connsiteX2572" fmla="*/ 304186 w 1933280"/>
              <a:gd name="connsiteY2572" fmla="*/ 380332 h 1026748"/>
              <a:gd name="connsiteX2573" fmla="*/ 306359 w 1933280"/>
              <a:gd name="connsiteY2573" fmla="*/ 382102 h 1026748"/>
              <a:gd name="connsiteX2574" fmla="*/ 312755 w 1933280"/>
              <a:gd name="connsiteY2574" fmla="*/ 381736 h 1026748"/>
              <a:gd name="connsiteX2575" fmla="*/ 333851 w 1933280"/>
              <a:gd name="connsiteY2575" fmla="*/ 380450 h 1026748"/>
              <a:gd name="connsiteX2576" fmla="*/ 679060 w 1933280"/>
              <a:gd name="connsiteY2576" fmla="*/ 357540 h 1026748"/>
              <a:gd name="connsiteX2577" fmla="*/ 656314 w 1933280"/>
              <a:gd name="connsiteY2577" fmla="*/ 370921 h 1026748"/>
              <a:gd name="connsiteX2578" fmla="*/ 647949 w 1933280"/>
              <a:gd name="connsiteY2578" fmla="*/ 375857 h 1026748"/>
              <a:gd name="connsiteX2579" fmla="*/ 676883 w 1933280"/>
              <a:gd name="connsiteY2579" fmla="*/ 396392 h 1026748"/>
              <a:gd name="connsiteX2580" fmla="*/ 687001 w 1933280"/>
              <a:gd name="connsiteY2580" fmla="*/ 390098 h 1026748"/>
              <a:gd name="connsiteX2581" fmla="*/ 708493 w 1933280"/>
              <a:gd name="connsiteY2581" fmla="*/ 376778 h 1026748"/>
              <a:gd name="connsiteX2582" fmla="*/ 867989 w 1933280"/>
              <a:gd name="connsiteY2582" fmla="*/ 355377 h 1026748"/>
              <a:gd name="connsiteX2583" fmla="*/ 852974 w 1933280"/>
              <a:gd name="connsiteY2583" fmla="*/ 361525 h 1026748"/>
              <a:gd name="connsiteX2584" fmla="*/ 840646 w 1933280"/>
              <a:gd name="connsiteY2584" fmla="*/ 366511 h 1026748"/>
              <a:gd name="connsiteX2585" fmla="*/ 852886 w 1933280"/>
              <a:gd name="connsiteY2585" fmla="*/ 371689 h 1026748"/>
              <a:gd name="connsiteX2586" fmla="*/ 870199 w 1933280"/>
              <a:gd name="connsiteY2586" fmla="*/ 378798 h 1026748"/>
              <a:gd name="connsiteX2587" fmla="*/ 898480 w 1933280"/>
              <a:gd name="connsiteY2587" fmla="*/ 364809 h 1026748"/>
              <a:gd name="connsiteX2588" fmla="*/ 1420887 w 1933280"/>
              <a:gd name="connsiteY2588" fmla="*/ 354922 h 1026748"/>
              <a:gd name="connsiteX2589" fmla="*/ 1398659 w 1933280"/>
              <a:gd name="connsiteY2589" fmla="*/ 373736 h 1026748"/>
              <a:gd name="connsiteX2590" fmla="*/ 1424411 w 1933280"/>
              <a:gd name="connsiteY2590" fmla="*/ 380568 h 1026748"/>
              <a:gd name="connsiteX2591" fmla="*/ 1429920 w 1933280"/>
              <a:gd name="connsiteY2591" fmla="*/ 381750 h 1026748"/>
              <a:gd name="connsiteX2592" fmla="*/ 1449518 w 1933280"/>
              <a:gd name="connsiteY2592" fmla="*/ 359253 h 1026748"/>
              <a:gd name="connsiteX2593" fmla="*/ 805892 w 1933280"/>
              <a:gd name="connsiteY2593" fmla="*/ 354910 h 1026748"/>
              <a:gd name="connsiteX2594" fmla="*/ 776649 w 1933280"/>
              <a:gd name="connsiteY2594" fmla="*/ 370713 h 1026748"/>
              <a:gd name="connsiteX2595" fmla="*/ 807944 w 1933280"/>
              <a:gd name="connsiteY2595" fmla="*/ 380030 h 1026748"/>
              <a:gd name="connsiteX2596" fmla="*/ 836815 w 1933280"/>
              <a:gd name="connsiteY2596" fmla="*/ 366552 h 1026748"/>
              <a:gd name="connsiteX2597" fmla="*/ 821565 w 1933280"/>
              <a:gd name="connsiteY2597" fmla="*/ 360801 h 1026748"/>
              <a:gd name="connsiteX2598" fmla="*/ 1716825 w 1933280"/>
              <a:gd name="connsiteY2598" fmla="*/ 354350 h 1026748"/>
              <a:gd name="connsiteX2599" fmla="*/ 1714961 w 1933280"/>
              <a:gd name="connsiteY2599" fmla="*/ 356428 h 1026748"/>
              <a:gd name="connsiteX2600" fmla="*/ 1688194 w 1933280"/>
              <a:gd name="connsiteY2600" fmla="*/ 385514 h 1026748"/>
              <a:gd name="connsiteX2601" fmla="*/ 1693848 w 1933280"/>
              <a:gd name="connsiteY2601" fmla="*/ 386655 h 1026748"/>
              <a:gd name="connsiteX2602" fmla="*/ 1716614 w 1933280"/>
              <a:gd name="connsiteY2602" fmla="*/ 391229 h 1026748"/>
              <a:gd name="connsiteX2603" fmla="*/ 1742559 w 1933280"/>
              <a:gd name="connsiteY2603" fmla="*/ 364509 h 1026748"/>
              <a:gd name="connsiteX2604" fmla="*/ 1745318 w 1933280"/>
              <a:gd name="connsiteY2604" fmla="*/ 361592 h 1026748"/>
              <a:gd name="connsiteX2605" fmla="*/ 1727726 w 1933280"/>
              <a:gd name="connsiteY2605" fmla="*/ 357121 h 1026748"/>
              <a:gd name="connsiteX2606" fmla="*/ 1064506 w 1933280"/>
              <a:gd name="connsiteY2606" fmla="*/ 353361 h 1026748"/>
              <a:gd name="connsiteX2607" fmla="*/ 1043369 w 1933280"/>
              <a:gd name="connsiteY2607" fmla="*/ 370227 h 1026748"/>
              <a:gd name="connsiteX2608" fmla="*/ 1032876 w 1933280"/>
              <a:gd name="connsiteY2608" fmla="*/ 378641 h 1026748"/>
              <a:gd name="connsiteX2609" fmla="*/ 1061116 w 1933280"/>
              <a:gd name="connsiteY2609" fmla="*/ 389812 h 1026748"/>
              <a:gd name="connsiteX2610" fmla="*/ 1069904 w 1933280"/>
              <a:gd name="connsiteY2610" fmla="*/ 382209 h 1026748"/>
              <a:gd name="connsiteX2611" fmla="*/ 1093135 w 1933280"/>
              <a:gd name="connsiteY2611" fmla="*/ 362315 h 1026748"/>
              <a:gd name="connsiteX2612" fmla="*/ 335885 w 1933280"/>
              <a:gd name="connsiteY2612" fmla="*/ 353147 h 1026748"/>
              <a:gd name="connsiteX2613" fmla="*/ 307911 w 1933280"/>
              <a:gd name="connsiteY2613" fmla="*/ 357318 h 1026748"/>
              <a:gd name="connsiteX2614" fmla="*/ 336025 w 1933280"/>
              <a:gd name="connsiteY2614" fmla="*/ 380310 h 1026748"/>
              <a:gd name="connsiteX2615" fmla="*/ 363932 w 1933280"/>
              <a:gd name="connsiteY2615" fmla="*/ 377801 h 1026748"/>
              <a:gd name="connsiteX2616" fmla="*/ 1156399 w 1933280"/>
              <a:gd name="connsiteY2616" fmla="*/ 352389 h 1026748"/>
              <a:gd name="connsiteX2617" fmla="*/ 1124423 w 1933280"/>
              <a:gd name="connsiteY2617" fmla="*/ 376610 h 1026748"/>
              <a:gd name="connsiteX2618" fmla="*/ 1150720 w 1933280"/>
              <a:gd name="connsiteY2618" fmla="*/ 396428 h 1026748"/>
              <a:gd name="connsiteX2619" fmla="*/ 1183923 w 1933280"/>
              <a:gd name="connsiteY2619" fmla="*/ 375162 h 1026748"/>
              <a:gd name="connsiteX2620" fmla="*/ 1032500 w 1933280"/>
              <a:gd name="connsiteY2620" fmla="*/ 349285 h 1026748"/>
              <a:gd name="connsiteX2621" fmla="*/ 1014516 w 1933280"/>
              <a:gd name="connsiteY2621" fmla="*/ 362544 h 1026748"/>
              <a:gd name="connsiteX2622" fmla="*/ 1001579 w 1933280"/>
              <a:gd name="connsiteY2622" fmla="*/ 372103 h 1026748"/>
              <a:gd name="connsiteX2623" fmla="*/ 1031240 w 1933280"/>
              <a:gd name="connsiteY2623" fmla="*/ 378083 h 1026748"/>
              <a:gd name="connsiteX2624" fmla="*/ 1042439 w 1933280"/>
              <a:gd name="connsiteY2624" fmla="*/ 369104 h 1026748"/>
              <a:gd name="connsiteX2625" fmla="*/ 1062551 w 1933280"/>
              <a:gd name="connsiteY2625" fmla="*/ 353067 h 1026748"/>
              <a:gd name="connsiteX2626" fmla="*/ 1011029 w 1933280"/>
              <a:gd name="connsiteY2626" fmla="*/ 349070 h 1026748"/>
              <a:gd name="connsiteX2627" fmla="*/ 999123 w 1933280"/>
              <a:gd name="connsiteY2627" fmla="*/ 349113 h 1026748"/>
              <a:gd name="connsiteX2628" fmla="*/ 969277 w 1933280"/>
              <a:gd name="connsiteY2628" fmla="*/ 369621 h 1026748"/>
              <a:gd name="connsiteX2629" fmla="*/ 968919 w 1933280"/>
              <a:gd name="connsiteY2629" fmla="*/ 369856 h 1026748"/>
              <a:gd name="connsiteX2630" fmla="*/ 999617 w 1933280"/>
              <a:gd name="connsiteY2630" fmla="*/ 371756 h 1026748"/>
              <a:gd name="connsiteX2631" fmla="*/ 1013629 w 1933280"/>
              <a:gd name="connsiteY2631" fmla="*/ 361392 h 1026748"/>
              <a:gd name="connsiteX2632" fmla="*/ 1030122 w 1933280"/>
              <a:gd name="connsiteY2632" fmla="*/ 349242 h 1026748"/>
              <a:gd name="connsiteX2633" fmla="*/ 156130 w 1933280"/>
              <a:gd name="connsiteY2633" fmla="*/ 348396 h 1026748"/>
              <a:gd name="connsiteX2634" fmla="*/ 130322 w 1933280"/>
              <a:gd name="connsiteY2634" fmla="*/ 350983 h 1026748"/>
              <a:gd name="connsiteX2635" fmla="*/ 158619 w 1933280"/>
              <a:gd name="connsiteY2635" fmla="*/ 373656 h 1026748"/>
              <a:gd name="connsiteX2636" fmla="*/ 184498 w 1933280"/>
              <a:gd name="connsiteY2636" fmla="*/ 370416 h 1026748"/>
              <a:gd name="connsiteX2637" fmla="*/ 964908 w 1933280"/>
              <a:gd name="connsiteY2637" fmla="*/ 348118 h 1026748"/>
              <a:gd name="connsiteX2638" fmla="*/ 935759 w 1933280"/>
              <a:gd name="connsiteY2638" fmla="*/ 368822 h 1026748"/>
              <a:gd name="connsiteX2639" fmla="*/ 959718 w 1933280"/>
              <a:gd name="connsiteY2639" fmla="*/ 369635 h 1026748"/>
              <a:gd name="connsiteX2640" fmla="*/ 966492 w 1933280"/>
              <a:gd name="connsiteY2640" fmla="*/ 369720 h 1026748"/>
              <a:gd name="connsiteX2641" fmla="*/ 968464 w 1933280"/>
              <a:gd name="connsiteY2641" fmla="*/ 368424 h 1026748"/>
              <a:gd name="connsiteX2642" fmla="*/ 996658 w 1933280"/>
              <a:gd name="connsiteY2642" fmla="*/ 349047 h 1026748"/>
              <a:gd name="connsiteX2643" fmla="*/ 490747 w 1933280"/>
              <a:gd name="connsiteY2643" fmla="*/ 347925 h 1026748"/>
              <a:gd name="connsiteX2644" fmla="*/ 459701 w 1933280"/>
              <a:gd name="connsiteY2644" fmla="*/ 358513 h 1026748"/>
              <a:gd name="connsiteX2645" fmla="*/ 483279 w 1933280"/>
              <a:gd name="connsiteY2645" fmla="*/ 389418 h 1026748"/>
              <a:gd name="connsiteX2646" fmla="*/ 488051 w 1933280"/>
              <a:gd name="connsiteY2646" fmla="*/ 395795 h 1026748"/>
              <a:gd name="connsiteX2647" fmla="*/ 518853 w 1933280"/>
              <a:gd name="connsiteY2647" fmla="*/ 387178 h 1026748"/>
              <a:gd name="connsiteX2648" fmla="*/ 513625 w 1933280"/>
              <a:gd name="connsiteY2648" fmla="*/ 379786 h 1026748"/>
              <a:gd name="connsiteX2649" fmla="*/ 1387175 w 1933280"/>
              <a:gd name="connsiteY2649" fmla="*/ 346928 h 1026748"/>
              <a:gd name="connsiteX2650" fmla="*/ 1365064 w 1933280"/>
              <a:gd name="connsiteY2650" fmla="*/ 357012 h 1026748"/>
              <a:gd name="connsiteX2651" fmla="*/ 1397027 w 1933280"/>
              <a:gd name="connsiteY2651" fmla="*/ 373212 h 1026748"/>
              <a:gd name="connsiteX2652" fmla="*/ 1419022 w 1933280"/>
              <a:gd name="connsiteY2652" fmla="*/ 354589 h 1026748"/>
              <a:gd name="connsiteX2653" fmla="*/ 1416640 w 1933280"/>
              <a:gd name="connsiteY2653" fmla="*/ 354152 h 1026748"/>
              <a:gd name="connsiteX2654" fmla="*/ 1686683 w 1933280"/>
              <a:gd name="connsiteY2654" fmla="*/ 346886 h 1026748"/>
              <a:gd name="connsiteX2655" fmla="*/ 1658069 w 1933280"/>
              <a:gd name="connsiteY2655" fmla="*/ 379556 h 1026748"/>
              <a:gd name="connsiteX2656" fmla="*/ 1686505 w 1933280"/>
              <a:gd name="connsiteY2656" fmla="*/ 385175 h 1026748"/>
              <a:gd name="connsiteX2657" fmla="*/ 1713868 w 1933280"/>
              <a:gd name="connsiteY2657" fmla="*/ 355438 h 1026748"/>
              <a:gd name="connsiteX2658" fmla="*/ 1715199 w 1933280"/>
              <a:gd name="connsiteY2658" fmla="*/ 353944 h 1026748"/>
              <a:gd name="connsiteX2659" fmla="*/ 618672 w 1933280"/>
              <a:gd name="connsiteY2659" fmla="*/ 346624 h 1026748"/>
              <a:gd name="connsiteX2660" fmla="*/ 587812 w 1933280"/>
              <a:gd name="connsiteY2660" fmla="*/ 362435 h 1026748"/>
              <a:gd name="connsiteX2661" fmla="*/ 613962 w 1933280"/>
              <a:gd name="connsiteY2661" fmla="*/ 393864 h 1026748"/>
              <a:gd name="connsiteX2662" fmla="*/ 645446 w 1933280"/>
              <a:gd name="connsiteY2662" fmla="*/ 375624 h 1026748"/>
              <a:gd name="connsiteX2663" fmla="*/ 366266 w 1933280"/>
              <a:gd name="connsiteY2663" fmla="*/ 346341 h 1026748"/>
              <a:gd name="connsiteX2664" fmla="*/ 337686 w 1933280"/>
              <a:gd name="connsiteY2664" fmla="*/ 352772 h 1026748"/>
              <a:gd name="connsiteX2665" fmla="*/ 365953 w 1933280"/>
              <a:gd name="connsiteY2665" fmla="*/ 377603 h 1026748"/>
              <a:gd name="connsiteX2666" fmla="*/ 394468 w 1933280"/>
              <a:gd name="connsiteY2666" fmla="*/ 373398 h 1026748"/>
              <a:gd name="connsiteX2667" fmla="*/ 186149 w 1933280"/>
              <a:gd name="connsiteY2667" fmla="*/ 345387 h 1026748"/>
              <a:gd name="connsiteX2668" fmla="*/ 158266 w 1933280"/>
              <a:gd name="connsiteY2668" fmla="*/ 348182 h 1026748"/>
              <a:gd name="connsiteX2669" fmla="*/ 186577 w 1933280"/>
              <a:gd name="connsiteY2669" fmla="*/ 370156 h 1026748"/>
              <a:gd name="connsiteX2670" fmla="*/ 214473 w 1933280"/>
              <a:gd name="connsiteY2670" fmla="*/ 366665 h 1026748"/>
              <a:gd name="connsiteX2671" fmla="*/ 930400 w 1933280"/>
              <a:gd name="connsiteY2671" fmla="*/ 345163 h 1026748"/>
              <a:gd name="connsiteX2672" fmla="*/ 902386 w 1933280"/>
              <a:gd name="connsiteY2672" fmla="*/ 364204 h 1026748"/>
              <a:gd name="connsiteX2673" fmla="*/ 933342 w 1933280"/>
              <a:gd name="connsiteY2673" fmla="*/ 368710 h 1026748"/>
              <a:gd name="connsiteX2674" fmla="*/ 962584 w 1933280"/>
              <a:gd name="connsiteY2674" fmla="*/ 347935 h 1026748"/>
              <a:gd name="connsiteX2675" fmla="*/ 216175 w 1933280"/>
              <a:gd name="connsiteY2675" fmla="*/ 342377 h 1026748"/>
              <a:gd name="connsiteX2676" fmla="*/ 188327 w 1933280"/>
              <a:gd name="connsiteY2676" fmla="*/ 345169 h 1026748"/>
              <a:gd name="connsiteX2677" fmla="*/ 216590 w 1933280"/>
              <a:gd name="connsiteY2677" fmla="*/ 366400 h 1026748"/>
              <a:gd name="connsiteX2678" fmla="*/ 244456 w 1933280"/>
              <a:gd name="connsiteY2678" fmla="*/ 362912 h 1026748"/>
              <a:gd name="connsiteX2679" fmla="*/ 773102 w 1933280"/>
              <a:gd name="connsiteY2679" fmla="*/ 340948 h 1026748"/>
              <a:gd name="connsiteX2680" fmla="*/ 743670 w 1933280"/>
              <a:gd name="connsiteY2680" fmla="*/ 357387 h 1026748"/>
              <a:gd name="connsiteX2681" fmla="*/ 774692 w 1933280"/>
              <a:gd name="connsiteY2681" fmla="*/ 370100 h 1026748"/>
              <a:gd name="connsiteX2682" fmla="*/ 804144 w 1933280"/>
              <a:gd name="connsiteY2682" fmla="*/ 354179 h 1026748"/>
              <a:gd name="connsiteX2683" fmla="*/ 835822 w 1933280"/>
              <a:gd name="connsiteY2683" fmla="*/ 340471 h 1026748"/>
              <a:gd name="connsiteX2684" fmla="*/ 807691 w 1933280"/>
              <a:gd name="connsiteY2684" fmla="*/ 354023 h 1026748"/>
              <a:gd name="connsiteX2685" fmla="*/ 822052 w 1933280"/>
              <a:gd name="connsiteY2685" fmla="*/ 359427 h 1026748"/>
              <a:gd name="connsiteX2686" fmla="*/ 838688 w 1933280"/>
              <a:gd name="connsiteY2686" fmla="*/ 365695 h 1026748"/>
              <a:gd name="connsiteX2687" fmla="*/ 852383 w 1933280"/>
              <a:gd name="connsiteY2687" fmla="*/ 360166 h 1026748"/>
              <a:gd name="connsiteX2688" fmla="*/ 866094 w 1933280"/>
              <a:gd name="connsiteY2688" fmla="*/ 354551 h 1026748"/>
              <a:gd name="connsiteX2689" fmla="*/ 850521 w 1933280"/>
              <a:gd name="connsiteY2689" fmla="*/ 347356 h 1026748"/>
              <a:gd name="connsiteX2690" fmla="*/ 1656664 w 1933280"/>
              <a:gd name="connsiteY2690" fmla="*/ 340278 h 1026748"/>
              <a:gd name="connsiteX2691" fmla="*/ 1637130 w 1933280"/>
              <a:gd name="connsiteY2691" fmla="*/ 364331 h 1026748"/>
              <a:gd name="connsiteX2692" fmla="*/ 1629596 w 1933280"/>
              <a:gd name="connsiteY2692" fmla="*/ 373595 h 1026748"/>
              <a:gd name="connsiteX2693" fmla="*/ 1641503 w 1933280"/>
              <a:gd name="connsiteY2693" fmla="*/ 376106 h 1026748"/>
              <a:gd name="connsiteX2694" fmla="*/ 1656426 w 1933280"/>
              <a:gd name="connsiteY2694" fmla="*/ 379225 h 1026748"/>
              <a:gd name="connsiteX2695" fmla="*/ 1685066 w 1933280"/>
              <a:gd name="connsiteY2695" fmla="*/ 346520 h 1026748"/>
              <a:gd name="connsiteX2696" fmla="*/ 710714 w 1933280"/>
              <a:gd name="connsiteY2696" fmla="*/ 339497 h 1026748"/>
              <a:gd name="connsiteX2697" fmla="*/ 680440 w 1933280"/>
              <a:gd name="connsiteY2697" fmla="*/ 356746 h 1026748"/>
              <a:gd name="connsiteX2698" fmla="*/ 709829 w 1933280"/>
              <a:gd name="connsiteY2698" fmla="*/ 375955 h 1026748"/>
              <a:gd name="connsiteX2699" fmla="*/ 740540 w 1933280"/>
              <a:gd name="connsiteY2699" fmla="*/ 357501 h 1026748"/>
              <a:gd name="connsiteX2700" fmla="*/ 246185 w 1933280"/>
              <a:gd name="connsiteY2700" fmla="*/ 339369 h 1026748"/>
              <a:gd name="connsiteX2701" fmla="*/ 218390 w 1933280"/>
              <a:gd name="connsiteY2701" fmla="*/ 342155 h 1026748"/>
              <a:gd name="connsiteX2702" fmla="*/ 246605 w 1933280"/>
              <a:gd name="connsiteY2702" fmla="*/ 362643 h 1026748"/>
              <a:gd name="connsiteX2703" fmla="*/ 274417 w 1933280"/>
              <a:gd name="connsiteY2703" fmla="*/ 359162 h 1026748"/>
              <a:gd name="connsiteX2704" fmla="*/ 896747 w 1933280"/>
              <a:gd name="connsiteY2704" fmla="*/ 339163 h 1026748"/>
              <a:gd name="connsiteX2705" fmla="*/ 869794 w 1933280"/>
              <a:gd name="connsiteY2705" fmla="*/ 354406 h 1026748"/>
              <a:gd name="connsiteX2706" fmla="*/ 900331 w 1933280"/>
              <a:gd name="connsiteY2706" fmla="*/ 363857 h 1026748"/>
              <a:gd name="connsiteX2707" fmla="*/ 928335 w 1933280"/>
              <a:gd name="connsiteY2707" fmla="*/ 344817 h 1026748"/>
              <a:gd name="connsiteX2708" fmla="*/ 1188708 w 1933280"/>
              <a:gd name="connsiteY2708" fmla="*/ 339081 h 1026748"/>
              <a:gd name="connsiteX2709" fmla="*/ 1157852 w 1933280"/>
              <a:gd name="connsiteY2709" fmla="*/ 351669 h 1026748"/>
              <a:gd name="connsiteX2710" fmla="*/ 1185327 w 1933280"/>
              <a:gd name="connsiteY2710" fmla="*/ 374396 h 1026748"/>
              <a:gd name="connsiteX2711" fmla="*/ 1217672 w 1933280"/>
              <a:gd name="connsiteY2711" fmla="*/ 362669 h 1026748"/>
              <a:gd name="connsiteX2712" fmla="*/ 1127471 w 1933280"/>
              <a:gd name="connsiteY2712" fmla="*/ 337523 h 1026748"/>
              <a:gd name="connsiteX2713" fmla="*/ 1096007 w 1933280"/>
              <a:gd name="connsiteY2713" fmla="*/ 361861 h 1026748"/>
              <a:gd name="connsiteX2714" fmla="*/ 1123121 w 1933280"/>
              <a:gd name="connsiteY2714" fmla="*/ 375739 h 1026748"/>
              <a:gd name="connsiteX2715" fmla="*/ 1155040 w 1933280"/>
              <a:gd name="connsiteY2715" fmla="*/ 351569 h 1026748"/>
              <a:gd name="connsiteX2716" fmla="*/ 397105 w 1933280"/>
              <a:gd name="connsiteY2716" fmla="*/ 337032 h 1026748"/>
              <a:gd name="connsiteX2717" fmla="*/ 367934 w 1933280"/>
              <a:gd name="connsiteY2717" fmla="*/ 345868 h 1026748"/>
              <a:gd name="connsiteX2718" fmla="*/ 396312 w 1933280"/>
              <a:gd name="connsiteY2718" fmla="*/ 373100 h 1026748"/>
              <a:gd name="connsiteX2719" fmla="*/ 425436 w 1933280"/>
              <a:gd name="connsiteY2719" fmla="*/ 366754 h 1026748"/>
              <a:gd name="connsiteX2720" fmla="*/ 276148 w 1933280"/>
              <a:gd name="connsiteY2720" fmla="*/ 336365 h 1026748"/>
              <a:gd name="connsiteX2721" fmla="*/ 248434 w 1933280"/>
              <a:gd name="connsiteY2721" fmla="*/ 339143 h 1026748"/>
              <a:gd name="connsiteX2722" fmla="*/ 276609 w 1933280"/>
              <a:gd name="connsiteY2722" fmla="*/ 358896 h 1026748"/>
              <a:gd name="connsiteX2723" fmla="*/ 292277 w 1933280"/>
              <a:gd name="connsiteY2723" fmla="*/ 357388 h 1026748"/>
              <a:gd name="connsiteX2724" fmla="*/ 304097 w 1933280"/>
              <a:gd name="connsiteY2724" fmla="*/ 356289 h 1026748"/>
              <a:gd name="connsiteX2725" fmla="*/ 524567 w 1933280"/>
              <a:gd name="connsiteY2725" fmla="*/ 335461 h 1026748"/>
              <a:gd name="connsiteX2726" fmla="*/ 519136 w 1933280"/>
              <a:gd name="connsiteY2726" fmla="*/ 337487 h 1026748"/>
              <a:gd name="connsiteX2727" fmla="*/ 492177 w 1933280"/>
              <a:gd name="connsiteY2727" fmla="*/ 347413 h 1026748"/>
              <a:gd name="connsiteX2728" fmla="*/ 514822 w 1933280"/>
              <a:gd name="connsiteY2728" fmla="*/ 378958 h 1026748"/>
              <a:gd name="connsiteX2729" fmla="*/ 520317 w 1933280"/>
              <a:gd name="connsiteY2729" fmla="*/ 386749 h 1026748"/>
              <a:gd name="connsiteX2730" fmla="*/ 552538 w 1933280"/>
              <a:gd name="connsiteY2730" fmla="*/ 376286 h 1026748"/>
              <a:gd name="connsiteX2731" fmla="*/ 545877 w 1933280"/>
              <a:gd name="connsiteY2731" fmla="*/ 366459 h 1026748"/>
              <a:gd name="connsiteX2732" fmla="*/ 1220744 w 1933280"/>
              <a:gd name="connsiteY2732" fmla="*/ 335309 h 1026748"/>
              <a:gd name="connsiteX2733" fmla="*/ 1190658 w 1933280"/>
              <a:gd name="connsiteY2733" fmla="*/ 338763 h 1026748"/>
              <a:gd name="connsiteX2734" fmla="*/ 1219363 w 1933280"/>
              <a:gd name="connsiteY2734" fmla="*/ 362146 h 1026748"/>
              <a:gd name="connsiteX2735" fmla="*/ 1250354 w 1933280"/>
              <a:gd name="connsiteY2735" fmla="*/ 359374 h 1026748"/>
              <a:gd name="connsiteX2736" fmla="*/ 1627974 w 1933280"/>
              <a:gd name="connsiteY2736" fmla="*/ 334577 h 1026748"/>
              <a:gd name="connsiteX2737" fmla="*/ 1607907 w 1933280"/>
              <a:gd name="connsiteY2737" fmla="*/ 363017 h 1026748"/>
              <a:gd name="connsiteX2738" fmla="*/ 1603618 w 1933280"/>
              <a:gd name="connsiteY2738" fmla="*/ 369161 h 1026748"/>
              <a:gd name="connsiteX2739" fmla="*/ 1627948 w 1933280"/>
              <a:gd name="connsiteY2739" fmla="*/ 373270 h 1026748"/>
              <a:gd name="connsiteX2740" fmla="*/ 1635963 w 1933280"/>
              <a:gd name="connsiteY2740" fmla="*/ 363415 h 1026748"/>
              <a:gd name="connsiteX2741" fmla="*/ 1655029 w 1933280"/>
              <a:gd name="connsiteY2741" fmla="*/ 339938 h 1026748"/>
              <a:gd name="connsiteX2742" fmla="*/ 1646083 w 1933280"/>
              <a:gd name="connsiteY2742" fmla="*/ 338107 h 1026748"/>
              <a:gd name="connsiteX2743" fmla="*/ 1251341 w 1933280"/>
              <a:gd name="connsiteY2743" fmla="*/ 334086 h 1026748"/>
              <a:gd name="connsiteX2744" fmla="*/ 1223005 w 1933280"/>
              <a:gd name="connsiteY2744" fmla="*/ 335205 h 1026748"/>
              <a:gd name="connsiteX2745" fmla="*/ 1252571 w 1933280"/>
              <a:gd name="connsiteY2745" fmla="*/ 359228 h 1026748"/>
              <a:gd name="connsiteX2746" fmla="*/ 1271070 w 1933280"/>
              <a:gd name="connsiteY2746" fmla="*/ 360535 h 1026748"/>
              <a:gd name="connsiteX2747" fmla="*/ 1282298 w 1933280"/>
              <a:gd name="connsiteY2747" fmla="*/ 361408 h 1026748"/>
              <a:gd name="connsiteX2748" fmla="*/ 1269800 w 1933280"/>
              <a:gd name="connsiteY2748" fmla="*/ 350370 h 1026748"/>
              <a:gd name="connsiteX2749" fmla="*/ 1279332 w 1933280"/>
              <a:gd name="connsiteY2749" fmla="*/ 333562 h 1026748"/>
              <a:gd name="connsiteX2750" fmla="*/ 1253551 w 1933280"/>
              <a:gd name="connsiteY2750" fmla="*/ 334039 h 1026748"/>
              <a:gd name="connsiteX2751" fmla="*/ 1270819 w 1933280"/>
              <a:gd name="connsiteY2751" fmla="*/ 349261 h 1026748"/>
              <a:gd name="connsiteX2752" fmla="*/ 1284764 w 1933280"/>
              <a:gd name="connsiteY2752" fmla="*/ 361590 h 1026748"/>
              <a:gd name="connsiteX2753" fmla="*/ 1311400 w 1933280"/>
              <a:gd name="connsiteY2753" fmla="*/ 362422 h 1026748"/>
              <a:gd name="connsiteX2754" fmla="*/ 1305068 w 1933280"/>
              <a:gd name="connsiteY2754" fmla="*/ 333469 h 1026748"/>
              <a:gd name="connsiteX2755" fmla="*/ 1293054 w 1933280"/>
              <a:gd name="connsiteY2755" fmla="*/ 333513 h 1026748"/>
              <a:gd name="connsiteX2756" fmla="*/ 1281521 w 1933280"/>
              <a:gd name="connsiteY2756" fmla="*/ 333551 h 1026748"/>
              <a:gd name="connsiteX2757" fmla="*/ 1313648 w 1933280"/>
              <a:gd name="connsiteY2757" fmla="*/ 362473 h 1026748"/>
              <a:gd name="connsiteX2758" fmla="*/ 1337417 w 1933280"/>
              <a:gd name="connsiteY2758" fmla="*/ 361249 h 1026748"/>
              <a:gd name="connsiteX2759" fmla="*/ 1329394 w 1933280"/>
              <a:gd name="connsiteY2759" fmla="*/ 332708 h 1026748"/>
              <a:gd name="connsiteX2760" fmla="*/ 1307243 w 1933280"/>
              <a:gd name="connsiteY2760" fmla="*/ 333408 h 1026748"/>
              <a:gd name="connsiteX2761" fmla="*/ 1339488 w 1933280"/>
              <a:gd name="connsiteY2761" fmla="*/ 361104 h 1026748"/>
              <a:gd name="connsiteX2762" fmla="*/ 1361686 w 1933280"/>
              <a:gd name="connsiteY2762" fmla="*/ 356569 h 1026748"/>
              <a:gd name="connsiteX2763" fmla="*/ 306202 w 1933280"/>
              <a:gd name="connsiteY2763" fmla="*/ 332277 h 1026748"/>
              <a:gd name="connsiteX2764" fmla="*/ 278300 w 1933280"/>
              <a:gd name="connsiteY2764" fmla="*/ 336082 h 1026748"/>
              <a:gd name="connsiteX2765" fmla="*/ 306343 w 1933280"/>
              <a:gd name="connsiteY2765" fmla="*/ 356066 h 1026748"/>
              <a:gd name="connsiteX2766" fmla="*/ 334175 w 1933280"/>
              <a:gd name="connsiteY2766" fmla="*/ 351915 h 1026748"/>
              <a:gd name="connsiteX2767" fmla="*/ 1776774 w 1933280"/>
              <a:gd name="connsiteY2767" fmla="*/ 331541 h 1026748"/>
              <a:gd name="connsiteX2768" fmla="*/ 1748154 w 1933280"/>
              <a:gd name="connsiteY2768" fmla="*/ 360756 h 1026748"/>
              <a:gd name="connsiteX2769" fmla="*/ 1774978 w 1933280"/>
              <a:gd name="connsiteY2769" fmla="*/ 367330 h 1026748"/>
              <a:gd name="connsiteX2770" fmla="*/ 1803975 w 1933280"/>
              <a:gd name="connsiteY2770" fmla="*/ 339694 h 1026748"/>
              <a:gd name="connsiteX2771" fmla="*/ 1496553 w 1933280"/>
              <a:gd name="connsiteY2771" fmla="*/ 331303 h 1026748"/>
              <a:gd name="connsiteX2772" fmla="*/ 1470933 w 1933280"/>
              <a:gd name="connsiteY2772" fmla="*/ 331717 h 1026748"/>
              <a:gd name="connsiteX2773" fmla="*/ 1452316 w 1933280"/>
              <a:gd name="connsiteY2773" fmla="*/ 358111 h 1026748"/>
              <a:gd name="connsiteX2774" fmla="*/ 1478598 w 1933280"/>
              <a:gd name="connsiteY2774" fmla="*/ 360594 h 1026748"/>
              <a:gd name="connsiteX2775" fmla="*/ 1601203 w 1933280"/>
              <a:gd name="connsiteY2775" fmla="*/ 331125 h 1026748"/>
              <a:gd name="connsiteX2776" fmla="*/ 1583146 w 1933280"/>
              <a:gd name="connsiteY2776" fmla="*/ 359841 h 1026748"/>
              <a:gd name="connsiteX2777" fmla="*/ 1579179 w 1933280"/>
              <a:gd name="connsiteY2777" fmla="*/ 366203 h 1026748"/>
              <a:gd name="connsiteX2778" fmla="*/ 1601990 w 1933280"/>
              <a:gd name="connsiteY2778" fmla="*/ 368911 h 1026748"/>
              <a:gd name="connsiteX2779" fmla="*/ 1606681 w 1933280"/>
              <a:gd name="connsiteY2779" fmla="*/ 362189 h 1026748"/>
              <a:gd name="connsiteX2780" fmla="*/ 1626329 w 1933280"/>
              <a:gd name="connsiteY2780" fmla="*/ 334336 h 1026748"/>
              <a:gd name="connsiteX2781" fmla="*/ 1441935 w 1933280"/>
              <a:gd name="connsiteY2781" fmla="*/ 330848 h 1026748"/>
              <a:gd name="connsiteX2782" fmla="*/ 1422115 w 1933280"/>
              <a:gd name="connsiteY2782" fmla="*/ 353613 h 1026748"/>
              <a:gd name="connsiteX2783" fmla="*/ 1450619 w 1933280"/>
              <a:gd name="connsiteY2783" fmla="*/ 357926 h 1026748"/>
              <a:gd name="connsiteX2784" fmla="*/ 1469124 w 1933280"/>
              <a:gd name="connsiteY2784" fmla="*/ 331682 h 1026748"/>
              <a:gd name="connsiteX2785" fmla="*/ 1522856 w 1933280"/>
              <a:gd name="connsiteY2785" fmla="*/ 330357 h 1026748"/>
              <a:gd name="connsiteX2786" fmla="*/ 1518153 w 1933280"/>
              <a:gd name="connsiteY2786" fmla="*/ 330543 h 1026748"/>
              <a:gd name="connsiteX2787" fmla="*/ 1498304 w 1933280"/>
              <a:gd name="connsiteY2787" fmla="*/ 331266 h 1026748"/>
              <a:gd name="connsiteX2788" fmla="*/ 1480257 w 1933280"/>
              <a:gd name="connsiteY2788" fmla="*/ 360706 h 1026748"/>
              <a:gd name="connsiteX2789" fmla="*/ 1504794 w 1933280"/>
              <a:gd name="connsiteY2789" fmla="*/ 362090 h 1026748"/>
              <a:gd name="connsiteX2790" fmla="*/ 1519173 w 1933280"/>
              <a:gd name="connsiteY2790" fmla="*/ 336881 h 1026748"/>
              <a:gd name="connsiteX2791" fmla="*/ 650533 w 1933280"/>
              <a:gd name="connsiteY2791" fmla="*/ 330082 h 1026748"/>
              <a:gd name="connsiteX2792" fmla="*/ 626205 w 1933280"/>
              <a:gd name="connsiteY2792" fmla="*/ 342702 h 1026748"/>
              <a:gd name="connsiteX2793" fmla="*/ 620044 w 1933280"/>
              <a:gd name="connsiteY2793" fmla="*/ 345914 h 1026748"/>
              <a:gd name="connsiteX2794" fmla="*/ 646755 w 1933280"/>
              <a:gd name="connsiteY2794" fmla="*/ 374860 h 1026748"/>
              <a:gd name="connsiteX2795" fmla="*/ 655546 w 1933280"/>
              <a:gd name="connsiteY2795" fmla="*/ 369665 h 1026748"/>
              <a:gd name="connsiteX2796" fmla="*/ 677888 w 1933280"/>
              <a:gd name="connsiteY2796" fmla="*/ 356530 h 1026748"/>
              <a:gd name="connsiteX2797" fmla="*/ 1575381 w 1933280"/>
              <a:gd name="connsiteY2797" fmla="*/ 329605 h 1026748"/>
              <a:gd name="connsiteX2798" fmla="*/ 1560837 w 1933280"/>
              <a:gd name="connsiteY2798" fmla="*/ 354611 h 1026748"/>
              <a:gd name="connsiteX2799" fmla="*/ 1555225 w 1933280"/>
              <a:gd name="connsiteY2799" fmla="*/ 364344 h 1026748"/>
              <a:gd name="connsiteX2800" fmla="*/ 1577553 w 1933280"/>
              <a:gd name="connsiteY2800" fmla="*/ 366028 h 1026748"/>
              <a:gd name="connsiteX2801" fmla="*/ 1581890 w 1933280"/>
              <a:gd name="connsiteY2801" fmla="*/ 359072 h 1026748"/>
              <a:gd name="connsiteX2802" fmla="*/ 1599551 w 1933280"/>
              <a:gd name="connsiteY2802" fmla="*/ 330994 h 1026748"/>
              <a:gd name="connsiteX2803" fmla="*/ 1096953 w 1933280"/>
              <a:gd name="connsiteY2803" fmla="*/ 329594 h 1026748"/>
              <a:gd name="connsiteX2804" fmla="*/ 1065980 w 1933280"/>
              <a:gd name="connsiteY2804" fmla="*/ 352259 h 1026748"/>
              <a:gd name="connsiteX2805" fmla="*/ 1094499 w 1933280"/>
              <a:gd name="connsiteY2805" fmla="*/ 361173 h 1026748"/>
              <a:gd name="connsiteX2806" fmla="*/ 1125756 w 1933280"/>
              <a:gd name="connsiteY2806" fmla="*/ 336999 h 1026748"/>
              <a:gd name="connsiteX2807" fmla="*/ 1548346 w 1933280"/>
              <a:gd name="connsiteY2807" fmla="*/ 329563 h 1026748"/>
              <a:gd name="connsiteX2808" fmla="*/ 1524588 w 1933280"/>
              <a:gd name="connsiteY2808" fmla="*/ 330292 h 1026748"/>
              <a:gd name="connsiteX2809" fmla="*/ 1520474 w 1933280"/>
              <a:gd name="connsiteY2809" fmla="*/ 337605 h 1026748"/>
              <a:gd name="connsiteX2810" fmla="*/ 1506466 w 1933280"/>
              <a:gd name="connsiteY2810" fmla="*/ 362165 h 1026748"/>
              <a:gd name="connsiteX2811" fmla="*/ 1522586 w 1933280"/>
              <a:gd name="connsiteY2811" fmla="*/ 362824 h 1026748"/>
              <a:gd name="connsiteX2812" fmla="*/ 1529563 w 1933280"/>
              <a:gd name="connsiteY2812" fmla="*/ 363100 h 1026748"/>
              <a:gd name="connsiteX2813" fmla="*/ 1538882 w 1933280"/>
              <a:gd name="connsiteY2813" fmla="*/ 346470 h 1026748"/>
              <a:gd name="connsiteX2814" fmla="*/ 1550058 w 1933280"/>
              <a:gd name="connsiteY2814" fmla="*/ 329524 h 1026748"/>
              <a:gd name="connsiteX2815" fmla="*/ 1540168 w 1933280"/>
              <a:gd name="connsiteY2815" fmla="*/ 347179 h 1026748"/>
              <a:gd name="connsiteX2816" fmla="*/ 1531212 w 1933280"/>
              <a:gd name="connsiteY2816" fmla="*/ 363175 h 1026748"/>
              <a:gd name="connsiteX2817" fmla="*/ 1553592 w 1933280"/>
              <a:gd name="connsiteY2817" fmla="*/ 364235 h 1026748"/>
              <a:gd name="connsiteX2818" fmla="*/ 1559566 w 1933280"/>
              <a:gd name="connsiteY2818" fmla="*/ 353887 h 1026748"/>
              <a:gd name="connsiteX2819" fmla="*/ 1573696 w 1933280"/>
              <a:gd name="connsiteY2819" fmla="*/ 329579 h 1026748"/>
              <a:gd name="connsiteX2820" fmla="*/ 1353112 w 1933280"/>
              <a:gd name="connsiteY2820" fmla="*/ 329322 h 1026748"/>
              <a:gd name="connsiteX2821" fmla="*/ 1331423 w 1933280"/>
              <a:gd name="connsiteY2821" fmla="*/ 332445 h 1026748"/>
              <a:gd name="connsiteX2822" fmla="*/ 1363486 w 1933280"/>
              <a:gd name="connsiteY2822" fmla="*/ 356141 h 1026748"/>
              <a:gd name="connsiteX2823" fmla="*/ 1385458 w 1933280"/>
              <a:gd name="connsiteY2823" fmla="*/ 346120 h 1026748"/>
              <a:gd name="connsiteX2824" fmla="*/ 864186 w 1933280"/>
              <a:gd name="connsiteY2824" fmla="*/ 328473 h 1026748"/>
              <a:gd name="connsiteX2825" fmla="*/ 848941 w 1933280"/>
              <a:gd name="connsiteY2825" fmla="*/ 334990 h 1026748"/>
              <a:gd name="connsiteX2826" fmla="*/ 837637 w 1933280"/>
              <a:gd name="connsiteY2826" fmla="*/ 339692 h 1026748"/>
              <a:gd name="connsiteX2827" fmla="*/ 851157 w 1933280"/>
              <a:gd name="connsiteY2827" fmla="*/ 346026 h 1026748"/>
              <a:gd name="connsiteX2828" fmla="*/ 867898 w 1933280"/>
              <a:gd name="connsiteY2828" fmla="*/ 353773 h 1026748"/>
              <a:gd name="connsiteX2829" fmla="*/ 894783 w 1933280"/>
              <a:gd name="connsiteY2829" fmla="*/ 338570 h 1026748"/>
              <a:gd name="connsiteX2830" fmla="*/ 1411267 w 1933280"/>
              <a:gd name="connsiteY2830" fmla="*/ 327812 h 1026748"/>
              <a:gd name="connsiteX2831" fmla="*/ 1388751 w 1933280"/>
              <a:gd name="connsiteY2831" fmla="*/ 345802 h 1026748"/>
              <a:gd name="connsiteX2832" fmla="*/ 1416950 w 1933280"/>
              <a:gd name="connsiteY2832" fmla="*/ 352704 h 1026748"/>
              <a:gd name="connsiteX2833" fmla="*/ 1420419 w 1933280"/>
              <a:gd name="connsiteY2833" fmla="*/ 353341 h 1026748"/>
              <a:gd name="connsiteX2834" fmla="*/ 1440137 w 1933280"/>
              <a:gd name="connsiteY2834" fmla="*/ 330691 h 1026748"/>
              <a:gd name="connsiteX2835" fmla="*/ 1064372 w 1933280"/>
              <a:gd name="connsiteY2835" fmla="*/ 326304 h 1026748"/>
              <a:gd name="connsiteX2836" fmla="*/ 1045349 w 1933280"/>
              <a:gd name="connsiteY2836" fmla="*/ 340102 h 1026748"/>
              <a:gd name="connsiteX2837" fmla="*/ 1034279 w 1933280"/>
              <a:gd name="connsiteY2837" fmla="*/ 348007 h 1026748"/>
              <a:gd name="connsiteX2838" fmla="*/ 1064196 w 1933280"/>
              <a:gd name="connsiteY2838" fmla="*/ 351771 h 1026748"/>
              <a:gd name="connsiteX2839" fmla="*/ 1094849 w 1933280"/>
              <a:gd name="connsiteY2839" fmla="*/ 329342 h 1026748"/>
              <a:gd name="connsiteX2840" fmla="*/ 1069209 w 1933280"/>
              <a:gd name="connsiteY2840" fmla="*/ 326672 h 1026748"/>
              <a:gd name="connsiteX2841" fmla="*/ 803120 w 1933280"/>
              <a:gd name="connsiteY2841" fmla="*/ 325886 h 1026748"/>
              <a:gd name="connsiteX2842" fmla="*/ 774795 w 1933280"/>
              <a:gd name="connsiteY2842" fmla="*/ 340083 h 1026748"/>
              <a:gd name="connsiteX2843" fmla="*/ 805804 w 1933280"/>
              <a:gd name="connsiteY2843" fmla="*/ 353298 h 1026748"/>
              <a:gd name="connsiteX2844" fmla="*/ 834047 w 1933280"/>
              <a:gd name="connsiteY2844" fmla="*/ 339698 h 1026748"/>
              <a:gd name="connsiteX2845" fmla="*/ 833989 w 1933280"/>
              <a:gd name="connsiteY2845" fmla="*/ 339673 h 1026748"/>
              <a:gd name="connsiteX2846" fmla="*/ 428707 w 1933280"/>
              <a:gd name="connsiteY2846" fmla="*/ 325327 h 1026748"/>
              <a:gd name="connsiteX2847" fmla="*/ 398640 w 1933280"/>
              <a:gd name="connsiteY2847" fmla="*/ 336496 h 1026748"/>
              <a:gd name="connsiteX2848" fmla="*/ 427103 w 1933280"/>
              <a:gd name="connsiteY2848" fmla="*/ 366365 h 1026748"/>
              <a:gd name="connsiteX2849" fmla="*/ 457145 w 1933280"/>
              <a:gd name="connsiteY2849" fmla="*/ 357740 h 1026748"/>
              <a:gd name="connsiteX2850" fmla="*/ 126120 w 1933280"/>
              <a:gd name="connsiteY2850" fmla="*/ 325101 h 1026748"/>
              <a:gd name="connsiteX2851" fmla="*/ 100432 w 1933280"/>
              <a:gd name="connsiteY2851" fmla="*/ 327034 h 1026748"/>
              <a:gd name="connsiteX2852" fmla="*/ 128684 w 1933280"/>
              <a:gd name="connsiteY2852" fmla="*/ 349671 h 1026748"/>
              <a:gd name="connsiteX2853" fmla="*/ 154448 w 1933280"/>
              <a:gd name="connsiteY2853" fmla="*/ 347091 h 1026748"/>
              <a:gd name="connsiteX2854" fmla="*/ 336620 w 1933280"/>
              <a:gd name="connsiteY2854" fmla="*/ 324735 h 1026748"/>
              <a:gd name="connsiteX2855" fmla="*/ 308142 w 1933280"/>
              <a:gd name="connsiteY2855" fmla="*/ 331834 h 1026748"/>
              <a:gd name="connsiteX2856" fmla="*/ 336266 w 1933280"/>
              <a:gd name="connsiteY2856" fmla="*/ 351583 h 1026748"/>
              <a:gd name="connsiteX2857" fmla="*/ 364747 w 1933280"/>
              <a:gd name="connsiteY2857" fmla="*/ 345178 h 1026748"/>
              <a:gd name="connsiteX2858" fmla="*/ 1029798 w 1933280"/>
              <a:gd name="connsiteY2858" fmla="*/ 323926 h 1026748"/>
              <a:gd name="connsiteX2859" fmla="*/ 1000991 w 1933280"/>
              <a:gd name="connsiteY2859" fmla="*/ 347615 h 1026748"/>
              <a:gd name="connsiteX2860" fmla="*/ 1011014 w 1933280"/>
              <a:gd name="connsiteY2860" fmla="*/ 347578 h 1026748"/>
              <a:gd name="connsiteX2861" fmla="*/ 1032131 w 1933280"/>
              <a:gd name="connsiteY2861" fmla="*/ 347768 h 1026748"/>
              <a:gd name="connsiteX2862" fmla="*/ 1044493 w 1933280"/>
              <a:gd name="connsiteY2862" fmla="*/ 338935 h 1026748"/>
              <a:gd name="connsiteX2863" fmla="*/ 1062119 w 1933280"/>
              <a:gd name="connsiteY2863" fmla="*/ 326148 h 1026748"/>
              <a:gd name="connsiteX2864" fmla="*/ 741429 w 1933280"/>
              <a:gd name="connsiteY2864" fmla="*/ 323212 h 1026748"/>
              <a:gd name="connsiteX2865" fmla="*/ 712223 w 1933280"/>
              <a:gd name="connsiteY2865" fmla="*/ 338680 h 1026748"/>
              <a:gd name="connsiteX2866" fmla="*/ 741995 w 1933280"/>
              <a:gd name="connsiteY2866" fmla="*/ 356642 h 1026748"/>
              <a:gd name="connsiteX2867" fmla="*/ 771565 w 1933280"/>
              <a:gd name="connsiteY2867" fmla="*/ 340129 h 1026748"/>
              <a:gd name="connsiteX2868" fmla="*/ 156140 w 1933280"/>
              <a:gd name="connsiteY2868" fmla="*/ 322843 h 1026748"/>
              <a:gd name="connsiteX2869" fmla="*/ 128317 w 1933280"/>
              <a:gd name="connsiteY2869" fmla="*/ 324936 h 1026748"/>
              <a:gd name="connsiteX2870" fmla="*/ 156585 w 1933280"/>
              <a:gd name="connsiteY2870" fmla="*/ 346877 h 1026748"/>
              <a:gd name="connsiteX2871" fmla="*/ 184422 w 1933280"/>
              <a:gd name="connsiteY2871" fmla="*/ 344089 h 1026748"/>
              <a:gd name="connsiteX2872" fmla="*/ 559833 w 1933280"/>
              <a:gd name="connsiteY2872" fmla="*/ 322705 h 1026748"/>
              <a:gd name="connsiteX2873" fmla="*/ 525986 w 1933280"/>
              <a:gd name="connsiteY2873" fmla="*/ 334942 h 1026748"/>
              <a:gd name="connsiteX2874" fmla="*/ 547089 w 1933280"/>
              <a:gd name="connsiteY2874" fmla="*/ 365646 h 1026748"/>
              <a:gd name="connsiteX2875" fmla="*/ 553950 w 1933280"/>
              <a:gd name="connsiteY2875" fmla="*/ 375771 h 1026748"/>
              <a:gd name="connsiteX2876" fmla="*/ 585532 w 1933280"/>
              <a:gd name="connsiteY2876" fmla="*/ 361892 h 1026748"/>
              <a:gd name="connsiteX2877" fmla="*/ 572530 w 1933280"/>
              <a:gd name="connsiteY2877" fmla="*/ 342141 h 1026748"/>
              <a:gd name="connsiteX2878" fmla="*/ 1746598 w 1933280"/>
              <a:gd name="connsiteY2878" fmla="*/ 322027 h 1026748"/>
              <a:gd name="connsiteX2879" fmla="*/ 1717984 w 1933280"/>
              <a:gd name="connsiteY2879" fmla="*/ 353083 h 1026748"/>
              <a:gd name="connsiteX2880" fmla="*/ 1728124 w 1933280"/>
              <a:gd name="connsiteY2880" fmla="*/ 355674 h 1026748"/>
              <a:gd name="connsiteX2881" fmla="*/ 1746505 w 1933280"/>
              <a:gd name="connsiteY2881" fmla="*/ 360349 h 1026748"/>
              <a:gd name="connsiteX2882" fmla="*/ 1775193 w 1933280"/>
              <a:gd name="connsiteY2882" fmla="*/ 331050 h 1026748"/>
              <a:gd name="connsiteX2883" fmla="*/ 1751704 w 1933280"/>
              <a:gd name="connsiteY2883" fmla="*/ 323644 h 1026748"/>
              <a:gd name="connsiteX2884" fmla="*/ 994490 w 1933280"/>
              <a:gd name="connsiteY2884" fmla="*/ 322022 h 1026748"/>
              <a:gd name="connsiteX2885" fmla="*/ 966579 w 1933280"/>
              <a:gd name="connsiteY2885" fmla="*/ 346686 h 1026748"/>
              <a:gd name="connsiteX2886" fmla="*/ 998704 w 1933280"/>
              <a:gd name="connsiteY2886" fmla="*/ 347614 h 1026748"/>
              <a:gd name="connsiteX2887" fmla="*/ 1027658 w 1933280"/>
              <a:gd name="connsiteY2887" fmla="*/ 323807 h 1026748"/>
              <a:gd name="connsiteX2888" fmla="*/ 1158344 w 1933280"/>
              <a:gd name="connsiteY2888" fmla="*/ 321425 h 1026748"/>
              <a:gd name="connsiteX2889" fmla="*/ 1129009 w 1933280"/>
              <a:gd name="connsiteY2889" fmla="*/ 336641 h 1026748"/>
              <a:gd name="connsiteX2890" fmla="*/ 1156464 w 1933280"/>
              <a:gd name="connsiteY2890" fmla="*/ 350639 h 1026748"/>
              <a:gd name="connsiteX2891" fmla="*/ 1187153 w 1933280"/>
              <a:gd name="connsiteY2891" fmla="*/ 338117 h 1026748"/>
              <a:gd name="connsiteX2892" fmla="*/ 186163 w 1933280"/>
              <a:gd name="connsiteY2892" fmla="*/ 320584 h 1026748"/>
              <a:gd name="connsiteX2893" fmla="*/ 158381 w 1933280"/>
              <a:gd name="connsiteY2893" fmla="*/ 322674 h 1026748"/>
              <a:gd name="connsiteX2894" fmla="*/ 186599 w 1933280"/>
              <a:gd name="connsiteY2894" fmla="*/ 343871 h 1026748"/>
              <a:gd name="connsiteX2895" fmla="*/ 214399 w 1933280"/>
              <a:gd name="connsiteY2895" fmla="*/ 341087 h 1026748"/>
              <a:gd name="connsiteX2896" fmla="*/ 1377465 w 1933280"/>
              <a:gd name="connsiteY2896" fmla="*/ 320456 h 1026748"/>
              <a:gd name="connsiteX2897" fmla="*/ 1355082 w 1933280"/>
              <a:gd name="connsiteY2897" fmla="*/ 328674 h 1026748"/>
              <a:gd name="connsiteX2898" fmla="*/ 1387069 w 1933280"/>
              <a:gd name="connsiteY2898" fmla="*/ 345291 h 1026748"/>
              <a:gd name="connsiteX2899" fmla="*/ 1409414 w 1933280"/>
              <a:gd name="connsiteY2899" fmla="*/ 327444 h 1026748"/>
              <a:gd name="connsiteX2900" fmla="*/ 959176 w 1933280"/>
              <a:gd name="connsiteY2900" fmla="*/ 320084 h 1026748"/>
              <a:gd name="connsiteX2901" fmla="*/ 932006 w 1933280"/>
              <a:gd name="connsiteY2901" fmla="*/ 343821 h 1026748"/>
              <a:gd name="connsiteX2902" fmla="*/ 964405 w 1933280"/>
              <a:gd name="connsiteY2902" fmla="*/ 346607 h 1026748"/>
              <a:gd name="connsiteX2903" fmla="*/ 992360 w 1933280"/>
              <a:gd name="connsiteY2903" fmla="*/ 321915 h 1026748"/>
              <a:gd name="connsiteX2904" fmla="*/ 216170 w 1933280"/>
              <a:gd name="connsiteY2904" fmla="*/ 318327 h 1026748"/>
              <a:gd name="connsiteX2905" fmla="*/ 188447 w 1933280"/>
              <a:gd name="connsiteY2905" fmla="*/ 320412 h 1026748"/>
              <a:gd name="connsiteX2906" fmla="*/ 216614 w 1933280"/>
              <a:gd name="connsiteY2906" fmla="*/ 340865 h 1026748"/>
              <a:gd name="connsiteX2907" fmla="*/ 244357 w 1933280"/>
              <a:gd name="connsiteY2907" fmla="*/ 338087 h 1026748"/>
              <a:gd name="connsiteX2908" fmla="*/ 924835 w 1933280"/>
              <a:gd name="connsiteY2908" fmla="*/ 317116 h 1026748"/>
              <a:gd name="connsiteX2909" fmla="*/ 898364 w 1933280"/>
              <a:gd name="connsiteY2909" fmla="*/ 337956 h 1026748"/>
              <a:gd name="connsiteX2910" fmla="*/ 930030 w 1933280"/>
              <a:gd name="connsiteY2910" fmla="*/ 343623 h 1026748"/>
              <a:gd name="connsiteX2911" fmla="*/ 957150 w 1933280"/>
              <a:gd name="connsiteY2911" fmla="*/ 319917 h 1026748"/>
              <a:gd name="connsiteX2912" fmla="*/ 246141 w 1933280"/>
              <a:gd name="connsiteY2912" fmla="*/ 316072 h 1026748"/>
              <a:gd name="connsiteX2913" fmla="*/ 218492 w 1933280"/>
              <a:gd name="connsiteY2913" fmla="*/ 318152 h 1026748"/>
              <a:gd name="connsiteX2914" fmla="*/ 246606 w 1933280"/>
              <a:gd name="connsiteY2914" fmla="*/ 337862 h 1026748"/>
              <a:gd name="connsiteX2915" fmla="*/ 274274 w 1933280"/>
              <a:gd name="connsiteY2915" fmla="*/ 335091 h 1026748"/>
              <a:gd name="connsiteX2916" fmla="*/ 681557 w 1933280"/>
              <a:gd name="connsiteY2916" fmla="*/ 314554 h 1026748"/>
              <a:gd name="connsiteX2917" fmla="*/ 651882 w 1933280"/>
              <a:gd name="connsiteY2917" fmla="*/ 329398 h 1026748"/>
              <a:gd name="connsiteX2918" fmla="*/ 679166 w 1933280"/>
              <a:gd name="connsiteY2918" fmla="*/ 355786 h 1026748"/>
              <a:gd name="connsiteX2919" fmla="*/ 709469 w 1933280"/>
              <a:gd name="connsiteY2919" fmla="*/ 338523 h 1026748"/>
              <a:gd name="connsiteX2920" fmla="*/ 367369 w 1933280"/>
              <a:gd name="connsiteY2920" fmla="*/ 313869 h 1026748"/>
              <a:gd name="connsiteX2921" fmla="*/ 338352 w 1933280"/>
              <a:gd name="connsiteY2921" fmla="*/ 324158 h 1026748"/>
              <a:gd name="connsiteX2922" fmla="*/ 366657 w 1933280"/>
              <a:gd name="connsiteY2922" fmla="*/ 344721 h 1026748"/>
              <a:gd name="connsiteX2923" fmla="*/ 395754 w 1933280"/>
              <a:gd name="connsiteY2923" fmla="*/ 335905 h 1026748"/>
              <a:gd name="connsiteX2924" fmla="*/ 276157 w 1933280"/>
              <a:gd name="connsiteY2924" fmla="*/ 313814 h 1026748"/>
              <a:gd name="connsiteX2925" fmla="*/ 248517 w 1933280"/>
              <a:gd name="connsiteY2925" fmla="*/ 315893 h 1026748"/>
              <a:gd name="connsiteX2926" fmla="*/ 276562 w 1933280"/>
              <a:gd name="connsiteY2926" fmla="*/ 334853 h 1026748"/>
              <a:gd name="connsiteX2927" fmla="*/ 304254 w 1933280"/>
              <a:gd name="connsiteY2927" fmla="*/ 331073 h 1026748"/>
              <a:gd name="connsiteX2928" fmla="*/ 292928 w 1933280"/>
              <a:gd name="connsiteY2928" fmla="*/ 324161 h 1026748"/>
              <a:gd name="connsiteX2929" fmla="*/ 832348 w 1933280"/>
              <a:gd name="connsiteY2929" fmla="*/ 313011 h 1026748"/>
              <a:gd name="connsiteX2930" fmla="*/ 804928 w 1933280"/>
              <a:gd name="connsiteY2930" fmla="*/ 325071 h 1026748"/>
              <a:gd name="connsiteX2931" fmla="*/ 834565 w 1933280"/>
              <a:gd name="connsiteY2931" fmla="*/ 338314 h 1026748"/>
              <a:gd name="connsiteX2932" fmla="*/ 835830 w 1933280"/>
              <a:gd name="connsiteY2932" fmla="*/ 338858 h 1026748"/>
              <a:gd name="connsiteX2933" fmla="*/ 848350 w 1933280"/>
              <a:gd name="connsiteY2933" fmla="*/ 333646 h 1026748"/>
              <a:gd name="connsiteX2934" fmla="*/ 862386 w 1933280"/>
              <a:gd name="connsiteY2934" fmla="*/ 327652 h 1026748"/>
              <a:gd name="connsiteX2935" fmla="*/ 845676 w 1933280"/>
              <a:gd name="connsiteY2935" fmla="*/ 319595 h 1026748"/>
              <a:gd name="connsiteX2936" fmla="*/ 1716402 w 1933280"/>
              <a:gd name="connsiteY2936" fmla="*/ 312626 h 1026748"/>
              <a:gd name="connsiteX2937" fmla="*/ 1687800 w 1933280"/>
              <a:gd name="connsiteY2937" fmla="*/ 345594 h 1026748"/>
              <a:gd name="connsiteX2938" fmla="*/ 1716347 w 1933280"/>
              <a:gd name="connsiteY2938" fmla="*/ 352667 h 1026748"/>
              <a:gd name="connsiteX2939" fmla="*/ 1745032 w 1933280"/>
              <a:gd name="connsiteY2939" fmla="*/ 321537 h 1026748"/>
              <a:gd name="connsiteX2940" fmla="*/ 1188543 w 1933280"/>
              <a:gd name="connsiteY2940" fmla="*/ 312184 h 1026748"/>
              <a:gd name="connsiteX2941" fmla="*/ 1160203 w 1933280"/>
              <a:gd name="connsiteY2941" fmla="*/ 320800 h 1026748"/>
              <a:gd name="connsiteX2942" fmla="*/ 1188968 w 1933280"/>
              <a:gd name="connsiteY2942" fmla="*/ 337467 h 1026748"/>
              <a:gd name="connsiteX2943" fmla="*/ 1218969 w 1933280"/>
              <a:gd name="connsiteY2943" fmla="*/ 334012 h 1026748"/>
              <a:gd name="connsiteX2944" fmla="*/ 461178 w 1933280"/>
              <a:gd name="connsiteY2944" fmla="*/ 311699 h 1026748"/>
              <a:gd name="connsiteX2945" fmla="*/ 430162 w 1933280"/>
              <a:gd name="connsiteY2945" fmla="*/ 324740 h 1026748"/>
              <a:gd name="connsiteX2946" fmla="*/ 458703 w 1933280"/>
              <a:gd name="connsiteY2946" fmla="*/ 357269 h 1026748"/>
              <a:gd name="connsiteX2947" fmla="*/ 489767 w 1933280"/>
              <a:gd name="connsiteY2947" fmla="*/ 346674 h 1026748"/>
              <a:gd name="connsiteX2948" fmla="*/ 891627 w 1933280"/>
              <a:gd name="connsiteY2948" fmla="*/ 311653 h 1026748"/>
              <a:gd name="connsiteX2949" fmla="*/ 865898 w 1933280"/>
              <a:gd name="connsiteY2949" fmla="*/ 327484 h 1026748"/>
              <a:gd name="connsiteX2950" fmla="*/ 896447 w 1933280"/>
              <a:gd name="connsiteY2950" fmla="*/ 337569 h 1026748"/>
              <a:gd name="connsiteX2951" fmla="*/ 922815 w 1933280"/>
              <a:gd name="connsiteY2951" fmla="*/ 316811 h 1026748"/>
              <a:gd name="connsiteX2952" fmla="*/ 1126974 w 1933280"/>
              <a:gd name="connsiteY2952" fmla="*/ 310902 h 1026748"/>
              <a:gd name="connsiteX2953" fmla="*/ 1114581 w 1933280"/>
              <a:gd name="connsiteY2953" fmla="*/ 318561 h 1026748"/>
              <a:gd name="connsiteX2954" fmla="*/ 1098678 w 1933280"/>
              <a:gd name="connsiteY2954" fmla="*/ 328486 h 1026748"/>
              <a:gd name="connsiteX2955" fmla="*/ 1127345 w 1933280"/>
              <a:gd name="connsiteY2955" fmla="*/ 335863 h 1026748"/>
              <a:gd name="connsiteX2956" fmla="*/ 1156491 w 1933280"/>
              <a:gd name="connsiteY2956" fmla="*/ 320752 h 1026748"/>
              <a:gd name="connsiteX2957" fmla="*/ 592853 w 1933280"/>
              <a:gd name="connsiteY2957" fmla="*/ 309511 h 1026748"/>
              <a:gd name="connsiteX2958" fmla="*/ 592076 w 1933280"/>
              <a:gd name="connsiteY2958" fmla="*/ 309845 h 1026748"/>
              <a:gd name="connsiteX2959" fmla="*/ 561267 w 1933280"/>
              <a:gd name="connsiteY2959" fmla="*/ 322151 h 1026748"/>
              <a:gd name="connsiteX2960" fmla="*/ 573786 w 1933280"/>
              <a:gd name="connsiteY2960" fmla="*/ 341313 h 1026748"/>
              <a:gd name="connsiteX2961" fmla="*/ 586913 w 1933280"/>
              <a:gd name="connsiteY2961" fmla="*/ 361240 h 1026748"/>
              <a:gd name="connsiteX2962" fmla="*/ 617751 w 1933280"/>
              <a:gd name="connsiteY2962" fmla="*/ 345439 h 1026748"/>
              <a:gd name="connsiteX2963" fmla="*/ 771181 w 1933280"/>
              <a:gd name="connsiteY2963" fmla="*/ 309075 h 1026748"/>
              <a:gd name="connsiteX2964" fmla="*/ 743029 w 1933280"/>
              <a:gd name="connsiteY2964" fmla="*/ 322430 h 1026748"/>
              <a:gd name="connsiteX2965" fmla="*/ 773072 w 1933280"/>
              <a:gd name="connsiteY2965" fmla="*/ 339306 h 1026748"/>
              <a:gd name="connsiteX2966" fmla="*/ 801502 w 1933280"/>
              <a:gd name="connsiteY2966" fmla="*/ 325056 h 1026748"/>
              <a:gd name="connsiteX2967" fmla="*/ 306590 w 1933280"/>
              <a:gd name="connsiteY2967" fmla="*/ 308514 h 1026748"/>
              <a:gd name="connsiteX2968" fmla="*/ 278386 w 1933280"/>
              <a:gd name="connsiteY2968" fmla="*/ 313456 h 1026748"/>
              <a:gd name="connsiteX2969" fmla="*/ 293682 w 1933280"/>
              <a:gd name="connsiteY2969" fmla="*/ 322890 h 1026748"/>
              <a:gd name="connsiteX2970" fmla="*/ 306538 w 1933280"/>
              <a:gd name="connsiteY2970" fmla="*/ 330734 h 1026748"/>
              <a:gd name="connsiteX2971" fmla="*/ 334765 w 1933280"/>
              <a:gd name="connsiteY2971" fmla="*/ 323691 h 1026748"/>
              <a:gd name="connsiteX2972" fmla="*/ 1217259 w 1933280"/>
              <a:gd name="connsiteY2972" fmla="*/ 305367 h 1026748"/>
              <a:gd name="connsiteX2973" fmla="*/ 1190454 w 1933280"/>
              <a:gd name="connsiteY2973" fmla="*/ 311711 h 1026748"/>
              <a:gd name="connsiteX2974" fmla="*/ 1221228 w 1933280"/>
              <a:gd name="connsiteY2974" fmla="*/ 333779 h 1026748"/>
              <a:gd name="connsiteX2975" fmla="*/ 1249657 w 1933280"/>
              <a:gd name="connsiteY2975" fmla="*/ 332658 h 1026748"/>
              <a:gd name="connsiteX2976" fmla="*/ 1806671 w 1933280"/>
              <a:gd name="connsiteY2976" fmla="*/ 305152 h 1026748"/>
              <a:gd name="connsiteX2977" fmla="*/ 1778066 w 1933280"/>
              <a:gd name="connsiteY2977" fmla="*/ 330363 h 1026748"/>
              <a:gd name="connsiteX2978" fmla="*/ 1805226 w 1933280"/>
              <a:gd name="connsiteY2978" fmla="*/ 338501 h 1026748"/>
              <a:gd name="connsiteX2979" fmla="*/ 1813064 w 1933280"/>
              <a:gd name="connsiteY2979" fmla="*/ 331030 h 1026748"/>
              <a:gd name="connsiteX2980" fmla="*/ 1834869 w 1933280"/>
              <a:gd name="connsiteY2980" fmla="*/ 314707 h 1026748"/>
              <a:gd name="connsiteX2981" fmla="*/ 1686322 w 1933280"/>
              <a:gd name="connsiteY2981" fmla="*/ 304099 h 1026748"/>
              <a:gd name="connsiteX2982" fmla="*/ 1660385 w 1933280"/>
              <a:gd name="connsiteY2982" fmla="*/ 335669 h 1026748"/>
              <a:gd name="connsiteX2983" fmla="*/ 1657737 w 1933280"/>
              <a:gd name="connsiteY2983" fmla="*/ 338951 h 1026748"/>
              <a:gd name="connsiteX2984" fmla="*/ 1686202 w 1933280"/>
              <a:gd name="connsiteY2984" fmla="*/ 345211 h 1026748"/>
              <a:gd name="connsiteX2985" fmla="*/ 1714864 w 1933280"/>
              <a:gd name="connsiteY2985" fmla="*/ 312180 h 1026748"/>
              <a:gd name="connsiteX2986" fmla="*/ 1460955 w 1933280"/>
              <a:gd name="connsiteY2986" fmla="*/ 303432 h 1026748"/>
              <a:gd name="connsiteX2987" fmla="*/ 1433464 w 1933280"/>
              <a:gd name="connsiteY2987" fmla="*/ 304440 h 1026748"/>
              <a:gd name="connsiteX2988" fmla="*/ 1412654 w 1933280"/>
              <a:gd name="connsiteY2988" fmla="*/ 326433 h 1026748"/>
              <a:gd name="connsiteX2989" fmla="*/ 1441322 w 1933280"/>
              <a:gd name="connsiteY2989" fmla="*/ 329289 h 1026748"/>
              <a:gd name="connsiteX2990" fmla="*/ 1402587 w 1933280"/>
              <a:gd name="connsiteY2990" fmla="*/ 303074 h 1026748"/>
              <a:gd name="connsiteX2991" fmla="*/ 1379240 w 1933280"/>
              <a:gd name="connsiteY2991" fmla="*/ 319316 h 1026748"/>
              <a:gd name="connsiteX2992" fmla="*/ 1410863 w 1933280"/>
              <a:gd name="connsiteY2992" fmla="*/ 326214 h 1026748"/>
              <a:gd name="connsiteX2993" fmla="*/ 1431516 w 1933280"/>
              <a:gd name="connsiteY2993" fmla="*/ 304383 h 1026748"/>
              <a:gd name="connsiteX2994" fmla="*/ 1093139 w 1933280"/>
              <a:gd name="connsiteY2994" fmla="*/ 302621 h 1026748"/>
              <a:gd name="connsiteX2995" fmla="*/ 1066087 w 1933280"/>
              <a:gd name="connsiteY2995" fmla="*/ 324919 h 1026748"/>
              <a:gd name="connsiteX2996" fmla="*/ 1069313 w 1933280"/>
              <a:gd name="connsiteY2996" fmla="*/ 325165 h 1026748"/>
              <a:gd name="connsiteX2997" fmla="*/ 1096697 w 1933280"/>
              <a:gd name="connsiteY2997" fmla="*/ 328018 h 1026748"/>
              <a:gd name="connsiteX2998" fmla="*/ 1113813 w 1933280"/>
              <a:gd name="connsiteY2998" fmla="*/ 317335 h 1026748"/>
              <a:gd name="connsiteX2999" fmla="*/ 1125018 w 1933280"/>
              <a:gd name="connsiteY2999" fmla="*/ 310406 h 1026748"/>
              <a:gd name="connsiteX3000" fmla="*/ 1343851 w 1933280"/>
              <a:gd name="connsiteY3000" fmla="*/ 302540 h 1026748"/>
              <a:gd name="connsiteX3001" fmla="*/ 1321848 w 1933280"/>
              <a:gd name="connsiteY3001" fmla="*/ 303168 h 1026748"/>
              <a:gd name="connsiteX3002" fmla="*/ 1353404 w 1933280"/>
              <a:gd name="connsiteY3002" fmla="*/ 327718 h 1026748"/>
              <a:gd name="connsiteX3003" fmla="*/ 1375621 w 1933280"/>
              <a:gd name="connsiteY3003" fmla="*/ 319559 h 1026748"/>
              <a:gd name="connsiteX3004" fmla="*/ 1297564 w 1933280"/>
              <a:gd name="connsiteY3004" fmla="*/ 301898 h 1026748"/>
              <a:gd name="connsiteX3005" fmla="*/ 1329770 w 1933280"/>
              <a:gd name="connsiteY3005" fmla="*/ 331176 h 1026748"/>
              <a:gd name="connsiteX3006" fmla="*/ 1351421 w 1933280"/>
              <a:gd name="connsiteY3006" fmla="*/ 328068 h 1026748"/>
              <a:gd name="connsiteX3007" fmla="*/ 1319454 w 1933280"/>
              <a:gd name="connsiteY3007" fmla="*/ 303206 h 1026748"/>
              <a:gd name="connsiteX3008" fmla="*/ 1300367 w 1933280"/>
              <a:gd name="connsiteY3008" fmla="*/ 302088 h 1026748"/>
              <a:gd name="connsiteX3009" fmla="*/ 96109 w 1933280"/>
              <a:gd name="connsiteY3009" fmla="*/ 301806 h 1026748"/>
              <a:gd name="connsiteX3010" fmla="*/ 70534 w 1933280"/>
              <a:gd name="connsiteY3010" fmla="*/ 303078 h 1026748"/>
              <a:gd name="connsiteX3011" fmla="*/ 98739 w 1933280"/>
              <a:gd name="connsiteY3011" fmla="*/ 325677 h 1026748"/>
              <a:gd name="connsiteX3012" fmla="*/ 124381 w 1933280"/>
              <a:gd name="connsiteY3012" fmla="*/ 323752 h 1026748"/>
              <a:gd name="connsiteX3013" fmla="*/ 859979 w 1933280"/>
              <a:gd name="connsiteY3013" fmla="*/ 301768 h 1026748"/>
              <a:gd name="connsiteX3014" fmla="*/ 842721 w 1933280"/>
              <a:gd name="connsiteY3014" fmla="*/ 308958 h 1026748"/>
              <a:gd name="connsiteX3015" fmla="*/ 834209 w 1933280"/>
              <a:gd name="connsiteY3015" fmla="*/ 312271 h 1026748"/>
              <a:gd name="connsiteX3016" fmla="*/ 846356 w 1933280"/>
              <a:gd name="connsiteY3016" fmla="*/ 318265 h 1026748"/>
              <a:gd name="connsiteX3017" fmla="*/ 864135 w 1933280"/>
              <a:gd name="connsiteY3017" fmla="*/ 326851 h 1026748"/>
              <a:gd name="connsiteX3018" fmla="*/ 889717 w 1933280"/>
              <a:gd name="connsiteY3018" fmla="*/ 311098 h 1026748"/>
              <a:gd name="connsiteX3019" fmla="*/ 1244572 w 1933280"/>
              <a:gd name="connsiteY3019" fmla="*/ 301541 h 1026748"/>
              <a:gd name="connsiteX3020" fmla="*/ 1219209 w 1933280"/>
              <a:gd name="connsiteY3020" fmla="*/ 305060 h 1026748"/>
              <a:gd name="connsiteX3021" fmla="*/ 1251882 w 1933280"/>
              <a:gd name="connsiteY3021" fmla="*/ 332577 h 1026748"/>
              <a:gd name="connsiteX3022" fmla="*/ 1277743 w 1933280"/>
              <a:gd name="connsiteY3022" fmla="*/ 332098 h 1026748"/>
              <a:gd name="connsiteX3023" fmla="*/ 1268529 w 1933280"/>
              <a:gd name="connsiteY3023" fmla="*/ 323569 h 1026748"/>
              <a:gd name="connsiteX3024" fmla="*/ 1489352 w 1933280"/>
              <a:gd name="connsiteY3024" fmla="*/ 300884 h 1026748"/>
              <a:gd name="connsiteX3025" fmla="*/ 1462861 w 1933280"/>
              <a:gd name="connsiteY3025" fmla="*/ 303346 h 1026748"/>
              <a:gd name="connsiteX3026" fmla="*/ 1443090 w 1933280"/>
              <a:gd name="connsiteY3026" fmla="*/ 329372 h 1026748"/>
              <a:gd name="connsiteX3027" fmla="*/ 1470157 w 1933280"/>
              <a:gd name="connsiteY3027" fmla="*/ 330191 h 1026748"/>
              <a:gd name="connsiteX3028" fmla="*/ 1482917 w 1933280"/>
              <a:gd name="connsiteY3028" fmla="*/ 310745 h 1026748"/>
              <a:gd name="connsiteX3029" fmla="*/ 1272676 w 1933280"/>
              <a:gd name="connsiteY3029" fmla="*/ 300713 h 1026748"/>
              <a:gd name="connsiteX3030" fmla="*/ 1305591 w 1933280"/>
              <a:gd name="connsiteY3030" fmla="*/ 331967 h 1026748"/>
              <a:gd name="connsiteX3031" fmla="*/ 1327762 w 1933280"/>
              <a:gd name="connsiteY3031" fmla="*/ 331265 h 1026748"/>
              <a:gd name="connsiteX3032" fmla="*/ 1295289 w 1933280"/>
              <a:gd name="connsiteY3032" fmla="*/ 301750 h 1026748"/>
              <a:gd name="connsiteX3033" fmla="*/ 1270469 w 1933280"/>
              <a:gd name="connsiteY3033" fmla="*/ 300635 h 1026748"/>
              <a:gd name="connsiteX3034" fmla="*/ 1246638 w 1933280"/>
              <a:gd name="connsiteY3034" fmla="*/ 301438 h 1026748"/>
              <a:gd name="connsiteX3035" fmla="*/ 1269533 w 1933280"/>
              <a:gd name="connsiteY3035" fmla="*/ 322506 h 1026748"/>
              <a:gd name="connsiteX3036" fmla="*/ 1279874 w 1933280"/>
              <a:gd name="connsiteY3036" fmla="*/ 332064 h 1026748"/>
              <a:gd name="connsiteX3037" fmla="*/ 1293039 w 1933280"/>
              <a:gd name="connsiteY3037" fmla="*/ 332021 h 1026748"/>
              <a:gd name="connsiteX3038" fmla="*/ 1303481 w 1933280"/>
              <a:gd name="connsiteY3038" fmla="*/ 331983 h 1026748"/>
              <a:gd name="connsiteX3039" fmla="*/ 711698 w 1933280"/>
              <a:gd name="connsiteY3039" fmla="*/ 300626 h 1026748"/>
              <a:gd name="connsiteX3040" fmla="*/ 683022 w 1933280"/>
              <a:gd name="connsiteY3040" fmla="*/ 313860 h 1026748"/>
              <a:gd name="connsiteX3041" fmla="*/ 710844 w 1933280"/>
              <a:gd name="connsiteY3041" fmla="*/ 337756 h 1026748"/>
              <a:gd name="connsiteX3042" fmla="*/ 740112 w 1933280"/>
              <a:gd name="connsiteY3042" fmla="*/ 322271 h 1026748"/>
              <a:gd name="connsiteX3043" fmla="*/ 126148 w 1933280"/>
              <a:gd name="connsiteY3043" fmla="*/ 300312 h 1026748"/>
              <a:gd name="connsiteX3044" fmla="*/ 98373 w 1933280"/>
              <a:gd name="connsiteY3044" fmla="*/ 301693 h 1026748"/>
              <a:gd name="connsiteX3045" fmla="*/ 126579 w 1933280"/>
              <a:gd name="connsiteY3045" fmla="*/ 323587 h 1026748"/>
              <a:gd name="connsiteX3046" fmla="*/ 154354 w 1933280"/>
              <a:gd name="connsiteY3046" fmla="*/ 321501 h 1026748"/>
              <a:gd name="connsiteX3047" fmla="*/ 398791 w 1933280"/>
              <a:gd name="connsiteY3047" fmla="*/ 300056 h 1026748"/>
              <a:gd name="connsiteX3048" fmla="*/ 368940 w 1933280"/>
              <a:gd name="connsiteY3048" fmla="*/ 313214 h 1026748"/>
              <a:gd name="connsiteX3049" fmla="*/ 397467 w 1933280"/>
              <a:gd name="connsiteY3049" fmla="*/ 335362 h 1026748"/>
              <a:gd name="connsiteX3050" fmla="*/ 427485 w 1933280"/>
              <a:gd name="connsiteY3050" fmla="*/ 324213 h 1026748"/>
              <a:gd name="connsiteX3051" fmla="*/ 156188 w 1933280"/>
              <a:gd name="connsiteY3051" fmla="*/ 298818 h 1026748"/>
              <a:gd name="connsiteX3052" fmla="*/ 128459 w 1933280"/>
              <a:gd name="connsiteY3052" fmla="*/ 300197 h 1026748"/>
              <a:gd name="connsiteX3053" fmla="*/ 156596 w 1933280"/>
              <a:gd name="connsiteY3053" fmla="*/ 321333 h 1026748"/>
              <a:gd name="connsiteX3054" fmla="*/ 184327 w 1933280"/>
              <a:gd name="connsiteY3054" fmla="*/ 319251 h 1026748"/>
              <a:gd name="connsiteX3055" fmla="*/ 337250 w 1933280"/>
              <a:gd name="connsiteY3055" fmla="*/ 298272 h 1026748"/>
              <a:gd name="connsiteX3056" fmla="*/ 308564 w 1933280"/>
              <a:gd name="connsiteY3056" fmla="*/ 307904 h 1026748"/>
              <a:gd name="connsiteX3057" fmla="*/ 336863 w 1933280"/>
              <a:gd name="connsiteY3057" fmla="*/ 323135 h 1026748"/>
              <a:gd name="connsiteX3058" fmla="*/ 365673 w 1933280"/>
              <a:gd name="connsiteY3058" fmla="*/ 312923 h 1026748"/>
              <a:gd name="connsiteX3059" fmla="*/ 1516766 w 1933280"/>
              <a:gd name="connsiteY3059" fmla="*/ 297621 h 1026748"/>
              <a:gd name="connsiteX3060" fmla="*/ 1516129 w 1933280"/>
              <a:gd name="connsiteY3060" fmla="*/ 297700 h 1026748"/>
              <a:gd name="connsiteX3061" fmla="*/ 1491256 w 1933280"/>
              <a:gd name="connsiteY3061" fmla="*/ 300696 h 1026748"/>
              <a:gd name="connsiteX3062" fmla="*/ 1484158 w 1933280"/>
              <a:gd name="connsiteY3062" fmla="*/ 311573 h 1026748"/>
              <a:gd name="connsiteX3063" fmla="*/ 1471957 w 1933280"/>
              <a:gd name="connsiteY3063" fmla="*/ 330180 h 1026748"/>
              <a:gd name="connsiteX3064" fmla="*/ 1497487 w 1933280"/>
              <a:gd name="connsiteY3064" fmla="*/ 329767 h 1026748"/>
              <a:gd name="connsiteX3065" fmla="*/ 1500410 w 1933280"/>
              <a:gd name="connsiteY3065" fmla="*/ 324840 h 1026748"/>
              <a:gd name="connsiteX3066" fmla="*/ 186214 w 1933280"/>
              <a:gd name="connsiteY3066" fmla="*/ 297325 h 1026748"/>
              <a:gd name="connsiteX3067" fmla="*/ 158547 w 1933280"/>
              <a:gd name="connsiteY3067" fmla="*/ 298701 h 1026748"/>
              <a:gd name="connsiteX3068" fmla="*/ 186612 w 1933280"/>
              <a:gd name="connsiteY3068" fmla="*/ 319080 h 1026748"/>
              <a:gd name="connsiteX3069" fmla="*/ 214281 w 1933280"/>
              <a:gd name="connsiteY3069" fmla="*/ 317002 h 1026748"/>
              <a:gd name="connsiteX3070" fmla="*/ 1656298 w 1933280"/>
              <a:gd name="connsiteY3070" fmla="*/ 297227 h 1026748"/>
              <a:gd name="connsiteX3071" fmla="*/ 1628978 w 1933280"/>
              <a:gd name="connsiteY3071" fmla="*/ 333225 h 1026748"/>
              <a:gd name="connsiteX3072" fmla="*/ 1646423 w 1933280"/>
              <a:gd name="connsiteY3072" fmla="*/ 336615 h 1026748"/>
              <a:gd name="connsiteX3073" fmla="*/ 1656113 w 1933280"/>
              <a:gd name="connsiteY3073" fmla="*/ 338601 h 1026748"/>
              <a:gd name="connsiteX3074" fmla="*/ 1659218 w 1933280"/>
              <a:gd name="connsiteY3074" fmla="*/ 334753 h 1026748"/>
              <a:gd name="connsiteX3075" fmla="*/ 1684716 w 1933280"/>
              <a:gd name="connsiteY3075" fmla="*/ 303709 h 1026748"/>
              <a:gd name="connsiteX3076" fmla="*/ 800176 w 1933280"/>
              <a:gd name="connsiteY3076" fmla="*/ 297014 h 1026748"/>
              <a:gd name="connsiteX3077" fmla="*/ 772919 w 1933280"/>
              <a:gd name="connsiteY3077" fmla="*/ 308330 h 1026748"/>
              <a:gd name="connsiteX3078" fmla="*/ 803146 w 1933280"/>
              <a:gd name="connsiteY3078" fmla="*/ 324251 h 1026748"/>
              <a:gd name="connsiteX3079" fmla="*/ 830632 w 1933280"/>
              <a:gd name="connsiteY3079" fmla="*/ 312158 h 1026748"/>
              <a:gd name="connsiteX3080" fmla="*/ 494812 w 1933280"/>
              <a:gd name="connsiteY3080" fmla="*/ 296903 h 1026748"/>
              <a:gd name="connsiteX3081" fmla="*/ 481003 w 1933280"/>
              <a:gd name="connsiteY3081" fmla="*/ 302989 h 1026748"/>
              <a:gd name="connsiteX3082" fmla="*/ 462564 w 1933280"/>
              <a:gd name="connsiteY3082" fmla="*/ 311100 h 1026748"/>
              <a:gd name="connsiteX3083" fmla="*/ 491231 w 1933280"/>
              <a:gd name="connsiteY3083" fmla="*/ 346163 h 1026748"/>
              <a:gd name="connsiteX3084" fmla="*/ 518634 w 1933280"/>
              <a:gd name="connsiteY3084" fmla="*/ 336069 h 1026748"/>
              <a:gd name="connsiteX3085" fmla="*/ 523636 w 1933280"/>
              <a:gd name="connsiteY3085" fmla="*/ 334203 h 1026748"/>
              <a:gd name="connsiteX3086" fmla="*/ 1057794 w 1933280"/>
              <a:gd name="connsiteY3086" fmla="*/ 296653 h 1026748"/>
              <a:gd name="connsiteX3087" fmla="*/ 1031289 w 1933280"/>
              <a:gd name="connsiteY3087" fmla="*/ 322515 h 1026748"/>
              <a:gd name="connsiteX3088" fmla="*/ 1063997 w 1933280"/>
              <a:gd name="connsiteY3088" fmla="*/ 324762 h 1026748"/>
              <a:gd name="connsiteX3089" fmla="*/ 1091262 w 1933280"/>
              <a:gd name="connsiteY3089" fmla="*/ 302287 h 1026748"/>
              <a:gd name="connsiteX3090" fmla="*/ 1369205 w 1933280"/>
              <a:gd name="connsiteY3090" fmla="*/ 296448 h 1026748"/>
              <a:gd name="connsiteX3091" fmla="*/ 1346121 w 1933280"/>
              <a:gd name="connsiteY3091" fmla="*/ 302055 h 1026748"/>
              <a:gd name="connsiteX3092" fmla="*/ 1377397 w 1933280"/>
              <a:gd name="connsiteY3092" fmla="*/ 318806 h 1026748"/>
              <a:gd name="connsiteX3093" fmla="*/ 1400546 w 1933280"/>
              <a:gd name="connsiteY3093" fmla="*/ 302702 h 1026748"/>
              <a:gd name="connsiteX3094" fmla="*/ 624165 w 1933280"/>
              <a:gd name="connsiteY3094" fmla="*/ 296142 h 1026748"/>
              <a:gd name="connsiteX3095" fmla="*/ 594251 w 1933280"/>
              <a:gd name="connsiteY3095" fmla="*/ 308911 h 1026748"/>
              <a:gd name="connsiteX3096" fmla="*/ 619089 w 1933280"/>
              <a:gd name="connsiteY3096" fmla="*/ 344748 h 1026748"/>
              <a:gd name="connsiteX3097" fmla="*/ 625511 w 1933280"/>
              <a:gd name="connsiteY3097" fmla="*/ 341402 h 1026748"/>
              <a:gd name="connsiteX3098" fmla="*/ 649543 w 1933280"/>
              <a:gd name="connsiteY3098" fmla="*/ 328936 h 1026748"/>
              <a:gd name="connsiteX3099" fmla="*/ 216206 w 1933280"/>
              <a:gd name="connsiteY3099" fmla="*/ 295834 h 1026748"/>
              <a:gd name="connsiteX3100" fmla="*/ 188614 w 1933280"/>
              <a:gd name="connsiteY3100" fmla="*/ 297206 h 1026748"/>
              <a:gd name="connsiteX3101" fmla="*/ 216603 w 1933280"/>
              <a:gd name="connsiteY3101" fmla="*/ 316828 h 1026748"/>
              <a:gd name="connsiteX3102" fmla="*/ 244195 w 1933280"/>
              <a:gd name="connsiteY3102" fmla="*/ 314756 h 1026748"/>
              <a:gd name="connsiteX3103" fmla="*/ 1543719 w 1933280"/>
              <a:gd name="connsiteY3103" fmla="*/ 294411 h 1026748"/>
              <a:gd name="connsiteX3104" fmla="*/ 1518628 w 1933280"/>
              <a:gd name="connsiteY3104" fmla="*/ 297392 h 1026748"/>
              <a:gd name="connsiteX3105" fmla="*/ 1501695 w 1933280"/>
              <a:gd name="connsiteY3105" fmla="*/ 325564 h 1026748"/>
              <a:gd name="connsiteX3106" fmla="*/ 1499234 w 1933280"/>
              <a:gd name="connsiteY3106" fmla="*/ 329711 h 1026748"/>
              <a:gd name="connsiteX3107" fmla="*/ 1518153 w 1933280"/>
              <a:gd name="connsiteY3107" fmla="*/ 329021 h 1026748"/>
              <a:gd name="connsiteX3108" fmla="*/ 1523742 w 1933280"/>
              <a:gd name="connsiteY3108" fmla="*/ 328800 h 1026748"/>
              <a:gd name="connsiteX3109" fmla="*/ 246234 w 1933280"/>
              <a:gd name="connsiteY3109" fmla="*/ 294341 h 1026748"/>
              <a:gd name="connsiteX3110" fmla="*/ 218666 w 1933280"/>
              <a:gd name="connsiteY3110" fmla="*/ 295712 h 1026748"/>
              <a:gd name="connsiteX3111" fmla="*/ 246572 w 1933280"/>
              <a:gd name="connsiteY3111" fmla="*/ 314578 h 1026748"/>
              <a:gd name="connsiteX3112" fmla="*/ 274143 w 1933280"/>
              <a:gd name="connsiteY3112" fmla="*/ 312508 h 1026748"/>
              <a:gd name="connsiteX3113" fmla="*/ 1776432 w 1933280"/>
              <a:gd name="connsiteY3113" fmla="*/ 293992 h 1026748"/>
              <a:gd name="connsiteX3114" fmla="*/ 1747814 w 1933280"/>
              <a:gd name="connsiteY3114" fmla="*/ 320839 h 1026748"/>
              <a:gd name="connsiteX3115" fmla="*/ 1752147 w 1933280"/>
              <a:gd name="connsiteY3115" fmla="*/ 322210 h 1026748"/>
              <a:gd name="connsiteX3116" fmla="*/ 1776409 w 1933280"/>
              <a:gd name="connsiteY3116" fmla="*/ 329861 h 1026748"/>
              <a:gd name="connsiteX3117" fmla="*/ 1805082 w 1933280"/>
              <a:gd name="connsiteY3117" fmla="*/ 304578 h 1026748"/>
              <a:gd name="connsiteX3118" fmla="*/ 1153951 w 1933280"/>
              <a:gd name="connsiteY3118" fmla="*/ 293454 h 1026748"/>
              <a:gd name="connsiteX3119" fmla="*/ 1137496 w 1933280"/>
              <a:gd name="connsiteY3119" fmla="*/ 304023 h 1026748"/>
              <a:gd name="connsiteX3120" fmla="*/ 1128561 w 1933280"/>
              <a:gd name="connsiteY3120" fmla="*/ 309876 h 1026748"/>
              <a:gd name="connsiteX3121" fmla="*/ 1158365 w 1933280"/>
              <a:gd name="connsiteY3121" fmla="*/ 319820 h 1026748"/>
              <a:gd name="connsiteX3122" fmla="*/ 1186778 w 1933280"/>
              <a:gd name="connsiteY3122" fmla="*/ 311185 h 1026748"/>
              <a:gd name="connsiteX3123" fmla="*/ 1022018 w 1933280"/>
              <a:gd name="connsiteY3123" fmla="*/ 292963 h 1026748"/>
              <a:gd name="connsiteX3124" fmla="*/ 995893 w 1933280"/>
              <a:gd name="connsiteY3124" fmla="*/ 320587 h 1026748"/>
              <a:gd name="connsiteX3125" fmla="*/ 1029341 w 1933280"/>
              <a:gd name="connsiteY3125" fmla="*/ 322386 h 1026748"/>
              <a:gd name="connsiteX3126" fmla="*/ 1055930 w 1933280"/>
              <a:gd name="connsiteY3126" fmla="*/ 296444 h 1026748"/>
              <a:gd name="connsiteX3127" fmla="*/ 276379 w 1933280"/>
              <a:gd name="connsiteY3127" fmla="*/ 292842 h 1026748"/>
              <a:gd name="connsiteX3128" fmla="*/ 248747 w 1933280"/>
              <a:gd name="connsiteY3128" fmla="*/ 294216 h 1026748"/>
              <a:gd name="connsiteX3129" fmla="*/ 276543 w 1933280"/>
              <a:gd name="connsiteY3129" fmla="*/ 312310 h 1026748"/>
              <a:gd name="connsiteX3130" fmla="*/ 304369 w 1933280"/>
              <a:gd name="connsiteY3130" fmla="*/ 307432 h 1026748"/>
              <a:gd name="connsiteX3131" fmla="*/ 300271 w 1933280"/>
              <a:gd name="connsiteY3131" fmla="*/ 305457 h 1026748"/>
              <a:gd name="connsiteX3132" fmla="*/ 1627114 w 1933280"/>
              <a:gd name="connsiteY3132" fmla="*/ 292840 h 1026748"/>
              <a:gd name="connsiteX3133" fmla="*/ 1602138 w 1933280"/>
              <a:gd name="connsiteY3133" fmla="*/ 329715 h 1026748"/>
              <a:gd name="connsiteX3134" fmla="*/ 1627336 w 1933280"/>
              <a:gd name="connsiteY3134" fmla="*/ 332937 h 1026748"/>
              <a:gd name="connsiteX3135" fmla="*/ 1654649 w 1933280"/>
              <a:gd name="connsiteY3135" fmla="*/ 296945 h 1026748"/>
              <a:gd name="connsiteX3136" fmla="*/ 1570396 w 1933280"/>
              <a:gd name="connsiteY3136" fmla="*/ 292061 h 1026748"/>
              <a:gd name="connsiteX3137" fmla="*/ 1545540 w 1933280"/>
              <a:gd name="connsiteY3137" fmla="*/ 294208 h 1026748"/>
              <a:gd name="connsiteX3138" fmla="*/ 1525482 w 1933280"/>
              <a:gd name="connsiteY3138" fmla="*/ 328743 h 1026748"/>
              <a:gd name="connsiteX3139" fmla="*/ 1549224 w 1933280"/>
              <a:gd name="connsiteY3139" fmla="*/ 328015 h 1026748"/>
              <a:gd name="connsiteX3140" fmla="*/ 1597458 w 1933280"/>
              <a:gd name="connsiteY3140" fmla="*/ 291264 h 1026748"/>
              <a:gd name="connsiteX3141" fmla="*/ 1572190 w 1933280"/>
              <a:gd name="connsiteY3141" fmla="*/ 291928 h 1026748"/>
              <a:gd name="connsiteX3142" fmla="*/ 1550942 w 1933280"/>
              <a:gd name="connsiteY3142" fmla="*/ 328004 h 1026748"/>
              <a:gd name="connsiteX3143" fmla="*/ 1574596 w 1933280"/>
              <a:gd name="connsiteY3143" fmla="*/ 328059 h 1026748"/>
              <a:gd name="connsiteX3144" fmla="*/ 1599188 w 1933280"/>
              <a:gd name="connsiteY3144" fmla="*/ 291251 h 1026748"/>
              <a:gd name="connsiteX3145" fmla="*/ 1576281 w 1933280"/>
              <a:gd name="connsiteY3145" fmla="*/ 328130 h 1026748"/>
              <a:gd name="connsiteX3146" fmla="*/ 1600491 w 1933280"/>
              <a:gd name="connsiteY3146" fmla="*/ 329531 h 1026748"/>
              <a:gd name="connsiteX3147" fmla="*/ 1625432 w 1933280"/>
              <a:gd name="connsiteY3147" fmla="*/ 292700 h 1026748"/>
              <a:gd name="connsiteX3148" fmla="*/ 986448 w 1933280"/>
              <a:gd name="connsiteY3148" fmla="*/ 291053 h 1026748"/>
              <a:gd name="connsiteX3149" fmla="*/ 960576 w 1933280"/>
              <a:gd name="connsiteY3149" fmla="*/ 318649 h 1026748"/>
              <a:gd name="connsiteX3150" fmla="*/ 993226 w 1933280"/>
              <a:gd name="connsiteY3150" fmla="*/ 320452 h 1026748"/>
              <a:gd name="connsiteX3151" fmla="*/ 993934 w 1933280"/>
              <a:gd name="connsiteY3151" fmla="*/ 320484 h 1026748"/>
              <a:gd name="connsiteX3152" fmla="*/ 1020085 w 1933280"/>
              <a:gd name="connsiteY3152" fmla="*/ 292843 h 1026748"/>
              <a:gd name="connsiteX3153" fmla="*/ 951851 w 1933280"/>
              <a:gd name="connsiteY3153" fmla="*/ 290041 h 1026748"/>
              <a:gd name="connsiteX3154" fmla="*/ 926269 w 1933280"/>
              <a:gd name="connsiteY3154" fmla="*/ 315734 h 1026748"/>
              <a:gd name="connsiteX3155" fmla="*/ 958679 w 1933280"/>
              <a:gd name="connsiteY3155" fmla="*/ 318535 h 1026748"/>
              <a:gd name="connsiteX3156" fmla="*/ 984501 w 1933280"/>
              <a:gd name="connsiteY3156" fmla="*/ 290988 h 1026748"/>
              <a:gd name="connsiteX3157" fmla="*/ 962436 w 1933280"/>
              <a:gd name="connsiteY3157" fmla="*/ 290328 h 1026748"/>
              <a:gd name="connsiteX3158" fmla="*/ 740910 w 1933280"/>
              <a:gd name="connsiteY3158" fmla="*/ 288645 h 1026748"/>
              <a:gd name="connsiteX3159" fmla="*/ 713263 w 1933280"/>
              <a:gd name="connsiteY3159" fmla="*/ 299964 h 1026748"/>
              <a:gd name="connsiteX3160" fmla="*/ 741552 w 1933280"/>
              <a:gd name="connsiteY3160" fmla="*/ 321530 h 1026748"/>
              <a:gd name="connsiteX3161" fmla="*/ 769740 w 1933280"/>
              <a:gd name="connsiteY3161" fmla="*/ 308142 h 1026748"/>
              <a:gd name="connsiteX3162" fmla="*/ 918399 w 1933280"/>
              <a:gd name="connsiteY3162" fmla="*/ 288566 h 1026748"/>
              <a:gd name="connsiteX3163" fmla="*/ 893174 w 1933280"/>
              <a:gd name="connsiteY3163" fmla="*/ 310394 h 1026748"/>
              <a:gd name="connsiteX3164" fmla="*/ 924349 w 1933280"/>
              <a:gd name="connsiteY3164" fmla="*/ 315546 h 1026748"/>
              <a:gd name="connsiteX3165" fmla="*/ 949826 w 1933280"/>
              <a:gd name="connsiteY3165" fmla="*/ 289957 h 1026748"/>
              <a:gd name="connsiteX3166" fmla="*/ 306868 w 1933280"/>
              <a:gd name="connsiteY3166" fmla="*/ 286960 h 1026748"/>
              <a:gd name="connsiteX3167" fmla="*/ 278700 w 1933280"/>
              <a:gd name="connsiteY3167" fmla="*/ 292398 h 1026748"/>
              <a:gd name="connsiteX3168" fmla="*/ 300921 w 1933280"/>
              <a:gd name="connsiteY3168" fmla="*/ 304127 h 1026748"/>
              <a:gd name="connsiteX3169" fmla="*/ 306795 w 1933280"/>
              <a:gd name="connsiteY3169" fmla="*/ 306965 h 1026748"/>
              <a:gd name="connsiteX3170" fmla="*/ 335145 w 1933280"/>
              <a:gd name="connsiteY3170" fmla="*/ 297446 h 1026748"/>
              <a:gd name="connsiteX3171" fmla="*/ 314351 w 1933280"/>
              <a:gd name="connsiteY3171" fmla="*/ 289633 h 1026748"/>
              <a:gd name="connsiteX3172" fmla="*/ 828730 w 1933280"/>
              <a:gd name="connsiteY3172" fmla="*/ 286649 h 1026748"/>
              <a:gd name="connsiteX3173" fmla="*/ 802076 w 1933280"/>
              <a:gd name="connsiteY3173" fmla="*/ 296306 h 1026748"/>
              <a:gd name="connsiteX3174" fmla="*/ 832419 w 1933280"/>
              <a:gd name="connsiteY3174" fmla="*/ 311387 h 1026748"/>
              <a:gd name="connsiteX3175" fmla="*/ 842233 w 1933280"/>
              <a:gd name="connsiteY3175" fmla="*/ 307570 h 1026748"/>
              <a:gd name="connsiteX3176" fmla="*/ 858148 w 1933280"/>
              <a:gd name="connsiteY3176" fmla="*/ 300941 h 1026748"/>
              <a:gd name="connsiteX3177" fmla="*/ 838879 w 1933280"/>
              <a:gd name="connsiteY3177" fmla="*/ 291731 h 1026748"/>
              <a:gd name="connsiteX3178" fmla="*/ 886406 w 1933280"/>
              <a:gd name="connsiteY3178" fmla="*/ 284854 h 1026748"/>
              <a:gd name="connsiteX3179" fmla="*/ 861680 w 1933280"/>
              <a:gd name="connsiteY3179" fmla="*/ 300741 h 1026748"/>
              <a:gd name="connsiteX3180" fmla="*/ 891319 w 1933280"/>
              <a:gd name="connsiteY3180" fmla="*/ 310040 h 1026748"/>
              <a:gd name="connsiteX3181" fmla="*/ 916390 w 1933280"/>
              <a:gd name="connsiteY3181" fmla="*/ 288349 h 1026748"/>
              <a:gd name="connsiteX3182" fmla="*/ 1836681 w 1933280"/>
              <a:gd name="connsiteY3182" fmla="*/ 284197 h 1026748"/>
              <a:gd name="connsiteX3183" fmla="*/ 1808105 w 1933280"/>
              <a:gd name="connsiteY3183" fmla="*/ 304102 h 1026748"/>
              <a:gd name="connsiteX3184" fmla="*/ 1836276 w 1933280"/>
              <a:gd name="connsiteY3184" fmla="*/ 313654 h 1026748"/>
              <a:gd name="connsiteX3185" fmla="*/ 1863473 w 1933280"/>
              <a:gd name="connsiteY3185" fmla="*/ 293293 h 1026748"/>
              <a:gd name="connsiteX3186" fmla="*/ 430990 w 1933280"/>
              <a:gd name="connsiteY3186" fmla="*/ 284020 h 1026748"/>
              <a:gd name="connsiteX3187" fmla="*/ 400254 w 1933280"/>
              <a:gd name="connsiteY3187" fmla="*/ 299353 h 1026748"/>
              <a:gd name="connsiteX3188" fmla="*/ 429061 w 1933280"/>
              <a:gd name="connsiteY3188" fmla="*/ 323608 h 1026748"/>
              <a:gd name="connsiteX3189" fmla="*/ 460048 w 1933280"/>
              <a:gd name="connsiteY3189" fmla="*/ 310575 h 1026748"/>
              <a:gd name="connsiteX3190" fmla="*/ 368410 w 1933280"/>
              <a:gd name="connsiteY3190" fmla="*/ 283922 h 1026748"/>
              <a:gd name="connsiteX3191" fmla="*/ 339002 w 1933280"/>
              <a:gd name="connsiteY3191" fmla="*/ 297512 h 1026748"/>
              <a:gd name="connsiteX3192" fmla="*/ 367560 w 1933280"/>
              <a:gd name="connsiteY3192" fmla="*/ 312229 h 1026748"/>
              <a:gd name="connsiteX3193" fmla="*/ 397240 w 1933280"/>
              <a:gd name="connsiteY3193" fmla="*/ 299151 h 1026748"/>
              <a:gd name="connsiteX3194" fmla="*/ 654564 w 1933280"/>
              <a:gd name="connsiteY3194" fmla="*/ 283814 h 1026748"/>
              <a:gd name="connsiteX3195" fmla="*/ 625539 w 1933280"/>
              <a:gd name="connsiteY3195" fmla="*/ 295574 h 1026748"/>
              <a:gd name="connsiteX3196" fmla="*/ 650842 w 1933280"/>
              <a:gd name="connsiteY3196" fmla="*/ 328271 h 1026748"/>
              <a:gd name="connsiteX3197" fmla="*/ 680486 w 1933280"/>
              <a:gd name="connsiteY3197" fmla="*/ 313442 h 1026748"/>
              <a:gd name="connsiteX3198" fmla="*/ 1746169 w 1933280"/>
              <a:gd name="connsiteY3198" fmla="*/ 282629 h 1026748"/>
              <a:gd name="connsiteX3199" fmla="*/ 1717558 w 1933280"/>
              <a:gd name="connsiteY3199" fmla="*/ 311410 h 1026748"/>
              <a:gd name="connsiteX3200" fmla="*/ 1746193 w 1933280"/>
              <a:gd name="connsiteY3200" fmla="*/ 320328 h 1026748"/>
              <a:gd name="connsiteX3201" fmla="*/ 1774890 w 1933280"/>
              <a:gd name="connsiteY3201" fmla="*/ 293413 h 1026748"/>
              <a:gd name="connsiteX3202" fmla="*/ 1768724 w 1933280"/>
              <a:gd name="connsiteY3202" fmla="*/ 291082 h 1026748"/>
              <a:gd name="connsiteX3203" fmla="*/ 529805 w 1933280"/>
              <a:gd name="connsiteY3203" fmla="*/ 282057 h 1026748"/>
              <a:gd name="connsiteX3204" fmla="*/ 496201 w 1933280"/>
              <a:gd name="connsiteY3204" fmla="*/ 296305 h 1026748"/>
              <a:gd name="connsiteX3205" fmla="*/ 525074 w 1933280"/>
              <a:gd name="connsiteY3205" fmla="*/ 333672 h 1026748"/>
              <a:gd name="connsiteX3206" fmla="*/ 558928 w 1933280"/>
              <a:gd name="connsiteY3206" fmla="*/ 321428 h 1026748"/>
              <a:gd name="connsiteX3207" fmla="*/ 1424172 w 1933280"/>
              <a:gd name="connsiteY3207" fmla="*/ 281197 h 1026748"/>
              <a:gd name="connsiteX3208" fmla="*/ 1395630 w 1933280"/>
              <a:gd name="connsiteY3208" fmla="*/ 281389 h 1026748"/>
              <a:gd name="connsiteX3209" fmla="*/ 1371245 w 1933280"/>
              <a:gd name="connsiteY3209" fmla="*/ 295365 h 1026748"/>
              <a:gd name="connsiteX3210" fmla="*/ 1402156 w 1933280"/>
              <a:gd name="connsiteY3210" fmla="*/ 301523 h 1026748"/>
              <a:gd name="connsiteX3211" fmla="*/ 1118390 w 1933280"/>
              <a:gd name="connsiteY3211" fmla="*/ 279532 h 1026748"/>
              <a:gd name="connsiteX3212" fmla="*/ 1094478 w 1933280"/>
              <a:gd name="connsiteY3212" fmla="*/ 301428 h 1026748"/>
              <a:gd name="connsiteX3213" fmla="*/ 1126770 w 1933280"/>
              <a:gd name="connsiteY3213" fmla="*/ 309315 h 1026748"/>
              <a:gd name="connsiteX3214" fmla="*/ 1136683 w 1933280"/>
              <a:gd name="connsiteY3214" fmla="*/ 302827 h 1026748"/>
              <a:gd name="connsiteX3215" fmla="*/ 1152324 w 1933280"/>
              <a:gd name="connsiteY3215" fmla="*/ 292779 h 1026748"/>
              <a:gd name="connsiteX3216" fmla="*/ 1181326 w 1933280"/>
              <a:gd name="connsiteY3216" fmla="*/ 279206 h 1026748"/>
              <a:gd name="connsiteX3217" fmla="*/ 1155502 w 1933280"/>
              <a:gd name="connsiteY3217" fmla="*/ 292605 h 1026748"/>
              <a:gd name="connsiteX3218" fmla="*/ 1188823 w 1933280"/>
              <a:gd name="connsiteY3218" fmla="*/ 310588 h 1026748"/>
              <a:gd name="connsiteX3219" fmla="*/ 1215724 w 1933280"/>
              <a:gd name="connsiteY3219" fmla="*/ 304220 h 1026748"/>
              <a:gd name="connsiteX3220" fmla="*/ 769413 w 1933280"/>
              <a:gd name="connsiteY3220" fmla="*/ 278583 h 1026748"/>
              <a:gd name="connsiteX3221" fmla="*/ 742606 w 1933280"/>
              <a:gd name="connsiteY3221" fmla="*/ 288025 h 1026748"/>
              <a:gd name="connsiteX3222" fmla="*/ 771295 w 1933280"/>
              <a:gd name="connsiteY3222" fmla="*/ 307422 h 1026748"/>
              <a:gd name="connsiteX3223" fmla="*/ 798588 w 1933280"/>
              <a:gd name="connsiteY3223" fmla="*/ 296088 h 1026748"/>
              <a:gd name="connsiteX3224" fmla="*/ 66087 w 1933280"/>
              <a:gd name="connsiteY3224" fmla="*/ 278502 h 1026748"/>
              <a:gd name="connsiteX3225" fmla="*/ 40657 w 1933280"/>
              <a:gd name="connsiteY3225" fmla="*/ 279139 h 1026748"/>
              <a:gd name="connsiteX3226" fmla="*/ 68793 w 1933280"/>
              <a:gd name="connsiteY3226" fmla="*/ 301683 h 1026748"/>
              <a:gd name="connsiteX3227" fmla="*/ 94305 w 1933280"/>
              <a:gd name="connsiteY3227" fmla="*/ 300405 h 1026748"/>
              <a:gd name="connsiteX3228" fmla="*/ 1454110 w 1933280"/>
              <a:gd name="connsiteY3228" fmla="*/ 278380 h 1026748"/>
              <a:gd name="connsiteX3229" fmla="*/ 1426381 w 1933280"/>
              <a:gd name="connsiteY3229" fmla="*/ 281162 h 1026748"/>
              <a:gd name="connsiteX3230" fmla="*/ 1404181 w 1933280"/>
              <a:gd name="connsiteY3230" fmla="*/ 301663 h 1026748"/>
              <a:gd name="connsiteX3231" fmla="*/ 1432852 w 1933280"/>
              <a:gd name="connsiteY3231" fmla="*/ 302948 h 1026748"/>
              <a:gd name="connsiteX3232" fmla="*/ 1453620 w 1933280"/>
              <a:gd name="connsiteY3232" fmla="*/ 278952 h 1026748"/>
              <a:gd name="connsiteX3233" fmla="*/ 96114 w 1933280"/>
              <a:gd name="connsiteY3233" fmla="*/ 277750 h 1026748"/>
              <a:gd name="connsiteX3234" fmla="*/ 68419 w 1933280"/>
              <a:gd name="connsiteY3234" fmla="*/ 278444 h 1026748"/>
              <a:gd name="connsiteX3235" fmla="*/ 96567 w 1933280"/>
              <a:gd name="connsiteY3235" fmla="*/ 300292 h 1026748"/>
              <a:gd name="connsiteX3236" fmla="*/ 124274 w 1933280"/>
              <a:gd name="connsiteY3236" fmla="*/ 298904 h 1026748"/>
              <a:gd name="connsiteX3237" fmla="*/ 126138 w 1933280"/>
              <a:gd name="connsiteY3237" fmla="*/ 276998 h 1026748"/>
              <a:gd name="connsiteX3238" fmla="*/ 98496 w 1933280"/>
              <a:gd name="connsiteY3238" fmla="*/ 277690 h 1026748"/>
              <a:gd name="connsiteX3239" fmla="*/ 126584 w 1933280"/>
              <a:gd name="connsiteY3239" fmla="*/ 298789 h 1026748"/>
              <a:gd name="connsiteX3240" fmla="*/ 154240 w 1933280"/>
              <a:gd name="connsiteY3240" fmla="*/ 297404 h 1026748"/>
              <a:gd name="connsiteX3241" fmla="*/ 855811 w 1933280"/>
              <a:gd name="connsiteY3241" fmla="*/ 276668 h 1026748"/>
              <a:gd name="connsiteX3242" fmla="*/ 835732 w 1933280"/>
              <a:gd name="connsiteY3242" fmla="*/ 284314 h 1026748"/>
              <a:gd name="connsiteX3243" fmla="*/ 830729 w 1933280"/>
              <a:gd name="connsiteY3243" fmla="*/ 285974 h 1026748"/>
              <a:gd name="connsiteX3244" fmla="*/ 839529 w 1933280"/>
              <a:gd name="connsiteY3244" fmla="*/ 290387 h 1026748"/>
              <a:gd name="connsiteX3245" fmla="*/ 859925 w 1933280"/>
              <a:gd name="connsiteY3245" fmla="*/ 300140 h 1026748"/>
              <a:gd name="connsiteX3246" fmla="*/ 884478 w 1933280"/>
              <a:gd name="connsiteY3246" fmla="*/ 284366 h 1026748"/>
              <a:gd name="connsiteX3247" fmla="*/ 156147 w 1933280"/>
              <a:gd name="connsiteY3247" fmla="*/ 276246 h 1026748"/>
              <a:gd name="connsiteX3248" fmla="*/ 128574 w 1933280"/>
              <a:gd name="connsiteY3248" fmla="*/ 276937 h 1026748"/>
              <a:gd name="connsiteX3249" fmla="*/ 156598 w 1933280"/>
              <a:gd name="connsiteY3249" fmla="*/ 297286 h 1026748"/>
              <a:gd name="connsiteX3250" fmla="*/ 184187 w 1933280"/>
              <a:gd name="connsiteY3250" fmla="*/ 295904 h 1026748"/>
              <a:gd name="connsiteX3251" fmla="*/ 1313807 w 1933280"/>
              <a:gd name="connsiteY3251" fmla="*/ 275939 h 1026748"/>
              <a:gd name="connsiteX3252" fmla="*/ 1344268 w 1933280"/>
              <a:gd name="connsiteY3252" fmla="*/ 300988 h 1026748"/>
              <a:gd name="connsiteX3253" fmla="*/ 1367195 w 1933280"/>
              <a:gd name="connsiteY3253" fmla="*/ 295419 h 1026748"/>
              <a:gd name="connsiteX3254" fmla="*/ 1336471 w 1933280"/>
              <a:gd name="connsiteY3254" fmla="*/ 278364 h 1026748"/>
              <a:gd name="connsiteX3255" fmla="*/ 186122 w 1933280"/>
              <a:gd name="connsiteY3255" fmla="*/ 275496 h 1026748"/>
              <a:gd name="connsiteX3256" fmla="*/ 158628 w 1933280"/>
              <a:gd name="connsiteY3256" fmla="*/ 276184 h 1026748"/>
              <a:gd name="connsiteX3257" fmla="*/ 186586 w 1933280"/>
              <a:gd name="connsiteY3257" fmla="*/ 295784 h 1026748"/>
              <a:gd name="connsiteX3258" fmla="*/ 214095 w 1933280"/>
              <a:gd name="connsiteY3258" fmla="*/ 294406 h 1026748"/>
              <a:gd name="connsiteX3259" fmla="*/ 1362791 w 1933280"/>
              <a:gd name="connsiteY3259" fmla="*/ 275466 h 1026748"/>
              <a:gd name="connsiteX3260" fmla="*/ 1339043 w 1933280"/>
              <a:gd name="connsiteY3260" fmla="*/ 278129 h 1026748"/>
              <a:gd name="connsiteX3261" fmla="*/ 1369182 w 1933280"/>
              <a:gd name="connsiteY3261" fmla="*/ 294854 h 1026748"/>
              <a:gd name="connsiteX3262" fmla="*/ 1393337 w 1933280"/>
              <a:gd name="connsiteY3262" fmla="*/ 281006 h 1026748"/>
              <a:gd name="connsiteX3263" fmla="*/ 337699 w 1933280"/>
              <a:gd name="connsiteY3263" fmla="*/ 274841 h 1026748"/>
              <a:gd name="connsiteX3264" fmla="*/ 309014 w 1933280"/>
              <a:gd name="connsiteY3264" fmla="*/ 286145 h 1026748"/>
              <a:gd name="connsiteX3265" fmla="*/ 314838 w 1933280"/>
              <a:gd name="connsiteY3265" fmla="*/ 288230 h 1026748"/>
              <a:gd name="connsiteX3266" fmla="*/ 337328 w 1933280"/>
              <a:gd name="connsiteY3266" fmla="*/ 296681 h 1026748"/>
              <a:gd name="connsiteX3267" fmla="*/ 366368 w 1933280"/>
              <a:gd name="connsiteY3267" fmla="*/ 283267 h 1026748"/>
              <a:gd name="connsiteX3268" fmla="*/ 216130 w 1933280"/>
              <a:gd name="connsiteY3268" fmla="*/ 274744 h 1026748"/>
              <a:gd name="connsiteX3269" fmla="*/ 188669 w 1933280"/>
              <a:gd name="connsiteY3269" fmla="*/ 275432 h 1026748"/>
              <a:gd name="connsiteX3270" fmla="*/ 216553 w 1933280"/>
              <a:gd name="connsiteY3270" fmla="*/ 294283 h 1026748"/>
              <a:gd name="connsiteX3271" fmla="*/ 244032 w 1933280"/>
              <a:gd name="connsiteY3271" fmla="*/ 292907 h 1026748"/>
              <a:gd name="connsiteX3272" fmla="*/ 246203 w 1933280"/>
              <a:gd name="connsiteY3272" fmla="*/ 273991 h 1026748"/>
              <a:gd name="connsiteX3273" fmla="*/ 218734 w 1933280"/>
              <a:gd name="connsiteY3273" fmla="*/ 274679 h 1026748"/>
              <a:gd name="connsiteX3274" fmla="*/ 246544 w 1933280"/>
              <a:gd name="connsiteY3274" fmla="*/ 292782 h 1026748"/>
              <a:gd name="connsiteX3275" fmla="*/ 274026 w 1933280"/>
              <a:gd name="connsiteY3275" fmla="*/ 291405 h 1026748"/>
              <a:gd name="connsiteX3276" fmla="*/ 1483024 w 1933280"/>
              <a:gd name="connsiteY3276" fmla="*/ 273717 h 1026748"/>
              <a:gd name="connsiteX3277" fmla="*/ 1456227 w 1933280"/>
              <a:gd name="connsiteY3277" fmla="*/ 278148 h 1026748"/>
              <a:gd name="connsiteX3278" fmla="*/ 1454728 w 1933280"/>
              <a:gd name="connsiteY3278" fmla="*/ 279897 h 1026748"/>
              <a:gd name="connsiteX3279" fmla="*/ 1434819 w 1933280"/>
              <a:gd name="connsiteY3279" fmla="*/ 302898 h 1026748"/>
              <a:gd name="connsiteX3280" fmla="*/ 1462117 w 1933280"/>
              <a:gd name="connsiteY3280" fmla="*/ 301894 h 1026748"/>
              <a:gd name="connsiteX3281" fmla="*/ 1466917 w 1933280"/>
              <a:gd name="connsiteY3281" fmla="*/ 295395 h 1026748"/>
              <a:gd name="connsiteX3282" fmla="*/ 276239 w 1933280"/>
              <a:gd name="connsiteY3282" fmla="*/ 273238 h 1026748"/>
              <a:gd name="connsiteX3283" fmla="*/ 248885 w 1933280"/>
              <a:gd name="connsiteY3283" fmla="*/ 273924 h 1026748"/>
              <a:gd name="connsiteX3284" fmla="*/ 276567 w 1933280"/>
              <a:gd name="connsiteY3284" fmla="*/ 291249 h 1026748"/>
              <a:gd name="connsiteX3285" fmla="*/ 304377 w 1933280"/>
              <a:gd name="connsiteY3285" fmla="*/ 285872 h 1026748"/>
              <a:gd name="connsiteX3286" fmla="*/ 684077 w 1933280"/>
              <a:gd name="connsiteY3286" fmla="*/ 273015 h 1026748"/>
              <a:gd name="connsiteX3287" fmla="*/ 656032 w 1933280"/>
              <a:gd name="connsiteY3287" fmla="*/ 283259 h 1026748"/>
              <a:gd name="connsiteX3288" fmla="*/ 681865 w 1933280"/>
              <a:gd name="connsiteY3288" fmla="*/ 312772 h 1026748"/>
              <a:gd name="connsiteX3289" fmla="*/ 710541 w 1933280"/>
              <a:gd name="connsiteY3289" fmla="*/ 299550 h 1026748"/>
              <a:gd name="connsiteX3290" fmla="*/ 1806388 w 1933280"/>
              <a:gd name="connsiteY3290" fmla="*/ 272215 h 1026748"/>
              <a:gd name="connsiteX3291" fmla="*/ 1777786 w 1933280"/>
              <a:gd name="connsiteY3291" fmla="*/ 292944 h 1026748"/>
              <a:gd name="connsiteX3292" fmla="*/ 1806374 w 1933280"/>
              <a:gd name="connsiteY3292" fmla="*/ 303503 h 1026748"/>
              <a:gd name="connsiteX3293" fmla="*/ 1835008 w 1933280"/>
              <a:gd name="connsiteY3293" fmla="*/ 283556 h 1026748"/>
              <a:gd name="connsiteX3294" fmla="*/ 1716033 w 1933280"/>
              <a:gd name="connsiteY3294" fmla="*/ 271922 h 1026748"/>
              <a:gd name="connsiteX3295" fmla="*/ 1687439 w 1933280"/>
              <a:gd name="connsiteY3295" fmla="*/ 302848 h 1026748"/>
              <a:gd name="connsiteX3296" fmla="*/ 1715985 w 1933280"/>
              <a:gd name="connsiteY3296" fmla="*/ 310932 h 1026748"/>
              <a:gd name="connsiteX3297" fmla="*/ 1744662 w 1933280"/>
              <a:gd name="connsiteY3297" fmla="*/ 282086 h 1026748"/>
              <a:gd name="connsiteX3298" fmla="*/ 1288649 w 1933280"/>
              <a:gd name="connsiteY3298" fmla="*/ 271401 h 1026748"/>
              <a:gd name="connsiteX3299" fmla="*/ 1320076 w 1933280"/>
              <a:gd name="connsiteY3299" fmla="*/ 301742 h 1026748"/>
              <a:gd name="connsiteX3300" fmla="*/ 1342040 w 1933280"/>
              <a:gd name="connsiteY3300" fmla="*/ 301110 h 1026748"/>
              <a:gd name="connsiteX3301" fmla="*/ 1311067 w 1933280"/>
              <a:gd name="connsiteY3301" fmla="*/ 275626 h 1026748"/>
              <a:gd name="connsiteX3302" fmla="*/ 1295107 w 1933280"/>
              <a:gd name="connsiteY3302" fmla="*/ 272643 h 1026748"/>
              <a:gd name="connsiteX3303" fmla="*/ 1208440 w 1933280"/>
              <a:gd name="connsiteY3303" fmla="*/ 270166 h 1026748"/>
              <a:gd name="connsiteX3304" fmla="*/ 1182996 w 1933280"/>
              <a:gd name="connsiteY3304" fmla="*/ 278578 h 1026748"/>
              <a:gd name="connsiteX3305" fmla="*/ 1217663 w 1933280"/>
              <a:gd name="connsiteY3305" fmla="*/ 303790 h 1026748"/>
              <a:gd name="connsiteX3306" fmla="*/ 1243117 w 1933280"/>
              <a:gd name="connsiteY3306" fmla="*/ 300264 h 1026748"/>
              <a:gd name="connsiteX3307" fmla="*/ 797443 w 1933280"/>
              <a:gd name="connsiteY3307" fmla="*/ 270120 h 1026748"/>
              <a:gd name="connsiteX3308" fmla="*/ 771306 w 1933280"/>
              <a:gd name="connsiteY3308" fmla="*/ 277996 h 1026748"/>
              <a:gd name="connsiteX3309" fmla="*/ 800303 w 1933280"/>
              <a:gd name="connsiteY3309" fmla="*/ 295391 h 1026748"/>
              <a:gd name="connsiteX3310" fmla="*/ 826967 w 1933280"/>
              <a:gd name="connsiteY3310" fmla="*/ 285723 h 1026748"/>
              <a:gd name="connsiteX3311" fmla="*/ 1082994 w 1933280"/>
              <a:gd name="connsiteY3311" fmla="*/ 268908 h 1026748"/>
              <a:gd name="connsiteX3312" fmla="*/ 1059006 w 1933280"/>
              <a:gd name="connsiteY3312" fmla="*/ 295359 h 1026748"/>
              <a:gd name="connsiteX3313" fmla="*/ 1092750 w 1933280"/>
              <a:gd name="connsiteY3313" fmla="*/ 301039 h 1026748"/>
              <a:gd name="connsiteX3314" fmla="*/ 1116795 w 1933280"/>
              <a:gd name="connsiteY3314" fmla="*/ 279023 h 1026748"/>
              <a:gd name="connsiteX3315" fmla="*/ 566358 w 1933280"/>
              <a:gd name="connsiteY3315" fmla="*/ 268589 h 1026748"/>
              <a:gd name="connsiteX3316" fmla="*/ 531252 w 1933280"/>
              <a:gd name="connsiteY3316" fmla="*/ 281495 h 1026748"/>
              <a:gd name="connsiteX3317" fmla="*/ 560393 w 1933280"/>
              <a:gd name="connsiteY3317" fmla="*/ 320879 h 1026748"/>
              <a:gd name="connsiteX3318" fmla="*/ 591500 w 1933280"/>
              <a:gd name="connsiteY3318" fmla="*/ 308456 h 1026748"/>
              <a:gd name="connsiteX3319" fmla="*/ 592026 w 1933280"/>
              <a:gd name="connsiteY3319" fmla="*/ 308227 h 1026748"/>
              <a:gd name="connsiteX3320" fmla="*/ 585664 w 1933280"/>
              <a:gd name="connsiteY3320" fmla="*/ 297803 h 1026748"/>
              <a:gd name="connsiteX3321" fmla="*/ 1511465 w 1933280"/>
              <a:gd name="connsiteY3321" fmla="*/ 268098 h 1026748"/>
              <a:gd name="connsiteX3322" fmla="*/ 1485125 w 1933280"/>
              <a:gd name="connsiteY3322" fmla="*/ 273361 h 1026748"/>
              <a:gd name="connsiteX3323" fmla="*/ 1468084 w 1933280"/>
              <a:gd name="connsiteY3323" fmla="*/ 296281 h 1026748"/>
              <a:gd name="connsiteX3324" fmla="*/ 1464058 w 1933280"/>
              <a:gd name="connsiteY3324" fmla="*/ 301733 h 1026748"/>
              <a:gd name="connsiteX3325" fmla="*/ 1490407 w 1933280"/>
              <a:gd name="connsiteY3325" fmla="*/ 299279 h 1026748"/>
              <a:gd name="connsiteX3326" fmla="*/ 306698 w 1933280"/>
              <a:gd name="connsiteY3326" fmla="*/ 267806 h 1026748"/>
              <a:gd name="connsiteX3327" fmla="*/ 278856 w 1933280"/>
              <a:gd name="connsiteY3327" fmla="*/ 272796 h 1026748"/>
              <a:gd name="connsiteX3328" fmla="*/ 306844 w 1933280"/>
              <a:gd name="connsiteY3328" fmla="*/ 285351 h 1026748"/>
              <a:gd name="connsiteX3329" fmla="*/ 335041 w 1933280"/>
              <a:gd name="connsiteY3329" fmla="*/ 274246 h 1026748"/>
              <a:gd name="connsiteX3330" fmla="*/ 327367 w 1933280"/>
              <a:gd name="connsiteY3330" fmla="*/ 272583 h 1026748"/>
              <a:gd name="connsiteX3331" fmla="*/ 1866815 w 1933280"/>
              <a:gd name="connsiteY3331" fmla="*/ 267673 h 1026748"/>
              <a:gd name="connsiteX3332" fmla="*/ 1838352 w 1933280"/>
              <a:gd name="connsiteY3332" fmla="*/ 283245 h 1026748"/>
              <a:gd name="connsiteX3333" fmla="*/ 1864870 w 1933280"/>
              <a:gd name="connsiteY3333" fmla="*/ 292248 h 1026748"/>
              <a:gd name="connsiteX3334" fmla="*/ 1865540 w 1933280"/>
              <a:gd name="connsiteY3334" fmla="*/ 291746 h 1026748"/>
              <a:gd name="connsiteX3335" fmla="*/ 1885057 w 1933280"/>
              <a:gd name="connsiteY3335" fmla="*/ 279690 h 1026748"/>
              <a:gd name="connsiteX3336" fmla="*/ 1892695 w 1933280"/>
              <a:gd name="connsiteY3336" fmla="*/ 274711 h 1026748"/>
              <a:gd name="connsiteX3337" fmla="*/ 1263071 w 1933280"/>
              <a:gd name="connsiteY3337" fmla="*/ 267413 h 1026748"/>
              <a:gd name="connsiteX3338" fmla="*/ 1295844 w 1933280"/>
              <a:gd name="connsiteY3338" fmla="*/ 300312 h 1026748"/>
              <a:gd name="connsiteX3339" fmla="*/ 1300471 w 1933280"/>
              <a:gd name="connsiteY3339" fmla="*/ 300625 h 1026748"/>
              <a:gd name="connsiteX3340" fmla="*/ 1317791 w 1933280"/>
              <a:gd name="connsiteY3340" fmla="*/ 301629 h 1026748"/>
              <a:gd name="connsiteX3341" fmla="*/ 1285945 w 1933280"/>
              <a:gd name="connsiteY3341" fmla="*/ 270894 h 1026748"/>
              <a:gd name="connsiteX3342" fmla="*/ 464240 w 1933280"/>
              <a:gd name="connsiteY3342" fmla="*/ 266645 h 1026748"/>
              <a:gd name="connsiteX3343" fmla="*/ 452135 w 1933280"/>
              <a:gd name="connsiteY3343" fmla="*/ 272982 h 1026748"/>
              <a:gd name="connsiteX3344" fmla="*/ 432364 w 1933280"/>
              <a:gd name="connsiteY3344" fmla="*/ 283313 h 1026748"/>
              <a:gd name="connsiteX3345" fmla="*/ 461511 w 1933280"/>
              <a:gd name="connsiteY3345" fmla="*/ 309952 h 1026748"/>
              <a:gd name="connsiteX3346" fmla="*/ 480383 w 1933280"/>
              <a:gd name="connsiteY3346" fmla="*/ 301645 h 1026748"/>
              <a:gd name="connsiteX3347" fmla="*/ 493748 w 1933280"/>
              <a:gd name="connsiteY3347" fmla="*/ 295754 h 1026748"/>
              <a:gd name="connsiteX3348" fmla="*/ 400222 w 1933280"/>
              <a:gd name="connsiteY3348" fmla="*/ 266450 h 1026748"/>
              <a:gd name="connsiteX3349" fmla="*/ 369998 w 1933280"/>
              <a:gd name="connsiteY3349" fmla="*/ 283083 h 1026748"/>
              <a:gd name="connsiteX3350" fmla="*/ 398945 w 1933280"/>
              <a:gd name="connsiteY3350" fmla="*/ 298381 h 1026748"/>
              <a:gd name="connsiteX3351" fmla="*/ 429555 w 1933280"/>
              <a:gd name="connsiteY3351" fmla="*/ 283104 h 1026748"/>
              <a:gd name="connsiteX3352" fmla="*/ 1237061 w 1933280"/>
              <a:gd name="connsiteY3352" fmla="*/ 266375 h 1026748"/>
              <a:gd name="connsiteX3353" fmla="*/ 1264496 w 1933280"/>
              <a:gd name="connsiteY3353" fmla="*/ 292795 h 1026748"/>
              <a:gd name="connsiteX3354" fmla="*/ 1271061 w 1933280"/>
              <a:gd name="connsiteY3354" fmla="*/ 299176 h 1026748"/>
              <a:gd name="connsiteX3355" fmla="*/ 1293740 w 1933280"/>
              <a:gd name="connsiteY3355" fmla="*/ 300212 h 1026748"/>
              <a:gd name="connsiteX3356" fmla="*/ 1260763 w 1933280"/>
              <a:gd name="connsiteY3356" fmla="*/ 267095 h 1026748"/>
              <a:gd name="connsiteX3357" fmla="*/ 1234940 w 1933280"/>
              <a:gd name="connsiteY3357" fmla="*/ 266365 h 1026748"/>
              <a:gd name="connsiteX3358" fmla="*/ 1210311 w 1933280"/>
              <a:gd name="connsiteY3358" fmla="*/ 269832 h 1026748"/>
              <a:gd name="connsiteX3359" fmla="*/ 1245089 w 1933280"/>
              <a:gd name="connsiteY3359" fmla="*/ 300024 h 1026748"/>
              <a:gd name="connsiteX3360" fmla="*/ 1269011 w 1933280"/>
              <a:gd name="connsiteY3360" fmla="*/ 299223 h 1026748"/>
              <a:gd name="connsiteX3361" fmla="*/ 1263476 w 1933280"/>
              <a:gd name="connsiteY3361" fmla="*/ 293844 h 1026748"/>
              <a:gd name="connsiteX3362" fmla="*/ 712634 w 1933280"/>
              <a:gd name="connsiteY3362" fmla="*/ 264018 h 1026748"/>
              <a:gd name="connsiteX3363" fmla="*/ 685645 w 1933280"/>
              <a:gd name="connsiteY3363" fmla="*/ 272502 h 1026748"/>
              <a:gd name="connsiteX3364" fmla="*/ 711983 w 1933280"/>
              <a:gd name="connsiteY3364" fmla="*/ 298910 h 1026748"/>
              <a:gd name="connsiteX3365" fmla="*/ 739644 w 1933280"/>
              <a:gd name="connsiteY3365" fmla="*/ 287600 h 1026748"/>
              <a:gd name="connsiteX3366" fmla="*/ 1685942 w 1933280"/>
              <a:gd name="connsiteY3366" fmla="*/ 262751 h 1026748"/>
              <a:gd name="connsiteX3367" fmla="*/ 1657375 w 1933280"/>
              <a:gd name="connsiteY3367" fmla="*/ 295930 h 1026748"/>
              <a:gd name="connsiteX3368" fmla="*/ 1685816 w 1933280"/>
              <a:gd name="connsiteY3368" fmla="*/ 302413 h 1026748"/>
              <a:gd name="connsiteX3369" fmla="*/ 1714474 w 1933280"/>
              <a:gd name="connsiteY3369" fmla="*/ 271426 h 1026748"/>
              <a:gd name="connsiteX3370" fmla="*/ 825432 w 1933280"/>
              <a:gd name="connsiteY3370" fmla="*/ 262610 h 1026748"/>
              <a:gd name="connsiteX3371" fmla="*/ 799554 w 1933280"/>
              <a:gd name="connsiteY3371" fmla="*/ 269544 h 1026748"/>
              <a:gd name="connsiteX3372" fmla="*/ 828878 w 1933280"/>
              <a:gd name="connsiteY3372" fmla="*/ 285038 h 1026748"/>
              <a:gd name="connsiteX3373" fmla="*/ 835259 w 1933280"/>
              <a:gd name="connsiteY3373" fmla="*/ 282911 h 1026748"/>
              <a:gd name="connsiteX3374" fmla="*/ 853907 w 1933280"/>
              <a:gd name="connsiteY3374" fmla="*/ 275823 h 1026748"/>
              <a:gd name="connsiteX3375" fmla="*/ 830975 w 1933280"/>
              <a:gd name="connsiteY3375" fmla="*/ 265345 h 1026748"/>
              <a:gd name="connsiteX3376" fmla="*/ 1539432 w 1933280"/>
              <a:gd name="connsiteY3376" fmla="*/ 262438 h 1026748"/>
              <a:gd name="connsiteX3377" fmla="*/ 1515332 w 1933280"/>
              <a:gd name="connsiteY3377" fmla="*/ 267310 h 1026748"/>
              <a:gd name="connsiteX3378" fmla="*/ 1513536 w 1933280"/>
              <a:gd name="connsiteY3378" fmla="*/ 267681 h 1026748"/>
              <a:gd name="connsiteX3379" fmla="*/ 1492360 w 1933280"/>
              <a:gd name="connsiteY3379" fmla="*/ 299051 h 1026748"/>
              <a:gd name="connsiteX3380" fmla="*/ 1515952 w 1933280"/>
              <a:gd name="connsiteY3380" fmla="*/ 296208 h 1026748"/>
              <a:gd name="connsiteX3381" fmla="*/ 1517764 w 1933280"/>
              <a:gd name="connsiteY3381" fmla="*/ 295983 h 1026748"/>
              <a:gd name="connsiteX3382" fmla="*/ 1047377 w 1933280"/>
              <a:gd name="connsiteY3382" fmla="*/ 262328 h 1026748"/>
              <a:gd name="connsiteX3383" fmla="*/ 1023189 w 1933280"/>
              <a:gd name="connsiteY3383" fmla="*/ 291594 h 1026748"/>
              <a:gd name="connsiteX3384" fmla="*/ 1057281 w 1933280"/>
              <a:gd name="connsiteY3384" fmla="*/ 295098 h 1026748"/>
              <a:gd name="connsiteX3385" fmla="*/ 1081329 w 1933280"/>
              <a:gd name="connsiteY3385" fmla="*/ 268561 h 1026748"/>
              <a:gd name="connsiteX3386" fmla="*/ 1418708 w 1933280"/>
              <a:gd name="connsiteY3386" fmla="*/ 261540 h 1026748"/>
              <a:gd name="connsiteX3387" fmla="*/ 1390608 w 1933280"/>
              <a:gd name="connsiteY3387" fmla="*/ 262995 h 1026748"/>
              <a:gd name="connsiteX3388" fmla="*/ 1390595 w 1933280"/>
              <a:gd name="connsiteY3388" fmla="*/ 262993 h 1026748"/>
              <a:gd name="connsiteX3389" fmla="*/ 1365301 w 1933280"/>
              <a:gd name="connsiteY3389" fmla="*/ 274462 h 1026748"/>
              <a:gd name="connsiteX3390" fmla="*/ 1395229 w 1933280"/>
              <a:gd name="connsiteY3390" fmla="*/ 279883 h 1026748"/>
              <a:gd name="connsiteX3391" fmla="*/ 942365 w 1933280"/>
              <a:gd name="connsiteY3391" fmla="*/ 260229 h 1026748"/>
              <a:gd name="connsiteX3392" fmla="*/ 912544 w 1933280"/>
              <a:gd name="connsiteY3392" fmla="*/ 261142 h 1026748"/>
              <a:gd name="connsiteX3393" fmla="*/ 887953 w 1933280"/>
              <a:gd name="connsiteY3393" fmla="*/ 283541 h 1026748"/>
              <a:gd name="connsiteX3394" fmla="*/ 917860 w 1933280"/>
              <a:gd name="connsiteY3394" fmla="*/ 287031 h 1026748"/>
              <a:gd name="connsiteX3395" fmla="*/ 881944 w 1933280"/>
              <a:gd name="connsiteY3395" fmla="*/ 259901 h 1026748"/>
              <a:gd name="connsiteX3396" fmla="*/ 857610 w 1933280"/>
              <a:gd name="connsiteY3396" fmla="*/ 275623 h 1026748"/>
              <a:gd name="connsiteX3397" fmla="*/ 886101 w 1933280"/>
              <a:gd name="connsiteY3397" fmla="*/ 283267 h 1026748"/>
              <a:gd name="connsiteX3398" fmla="*/ 910452 w 1933280"/>
              <a:gd name="connsiteY3398" fmla="*/ 261073 h 1026748"/>
              <a:gd name="connsiteX3399" fmla="*/ 1776059 w 1933280"/>
              <a:gd name="connsiteY3399" fmla="*/ 259392 h 1026748"/>
              <a:gd name="connsiteX3400" fmla="*/ 1747457 w 1933280"/>
              <a:gd name="connsiteY3400" fmla="*/ 281547 h 1026748"/>
              <a:gd name="connsiteX3401" fmla="*/ 1769315 w 1933280"/>
              <a:gd name="connsiteY3401" fmla="*/ 289752 h 1026748"/>
              <a:gd name="connsiteX3402" fmla="*/ 1776123 w 1933280"/>
              <a:gd name="connsiteY3402" fmla="*/ 292326 h 1026748"/>
              <a:gd name="connsiteX3403" fmla="*/ 1804790 w 1933280"/>
              <a:gd name="connsiteY3403" fmla="*/ 271550 h 1026748"/>
              <a:gd name="connsiteX3404" fmla="*/ 1779598 w 1933280"/>
              <a:gd name="connsiteY3404" fmla="*/ 260897 h 1026748"/>
              <a:gd name="connsiteX3405" fmla="*/ 1012057 w 1933280"/>
              <a:gd name="connsiteY3405" fmla="*/ 259315 h 1026748"/>
              <a:gd name="connsiteX3406" fmla="*/ 987633 w 1933280"/>
              <a:gd name="connsiteY3406" fmla="*/ 289636 h 1026748"/>
              <a:gd name="connsiteX3407" fmla="*/ 1021394 w 1933280"/>
              <a:gd name="connsiteY3407" fmla="*/ 291430 h 1026748"/>
              <a:gd name="connsiteX3408" fmla="*/ 1045605 w 1933280"/>
              <a:gd name="connsiteY3408" fmla="*/ 262140 h 1026748"/>
              <a:gd name="connsiteX3409" fmla="*/ 975719 w 1933280"/>
              <a:gd name="connsiteY3409" fmla="*/ 259064 h 1026748"/>
              <a:gd name="connsiteX3410" fmla="*/ 945579 w 1933280"/>
              <a:gd name="connsiteY3410" fmla="*/ 260115 h 1026748"/>
              <a:gd name="connsiteX3411" fmla="*/ 944445 w 1933280"/>
              <a:gd name="connsiteY3411" fmla="*/ 260162 h 1026748"/>
              <a:gd name="connsiteX3412" fmla="*/ 919766 w 1933280"/>
              <a:gd name="connsiteY3412" fmla="*/ 287145 h 1026748"/>
              <a:gd name="connsiteX3413" fmla="*/ 951199 w 1933280"/>
              <a:gd name="connsiteY3413" fmla="*/ 288539 h 1026748"/>
              <a:gd name="connsiteX3414" fmla="*/ 977710 w 1933280"/>
              <a:gd name="connsiteY3414" fmla="*/ 259010 h 1026748"/>
              <a:gd name="connsiteX3415" fmla="*/ 953098 w 1933280"/>
              <a:gd name="connsiteY3415" fmla="*/ 288597 h 1026748"/>
              <a:gd name="connsiteX3416" fmla="*/ 962480 w 1933280"/>
              <a:gd name="connsiteY3416" fmla="*/ 288850 h 1026748"/>
              <a:gd name="connsiteX3417" fmla="*/ 985819 w 1933280"/>
              <a:gd name="connsiteY3417" fmla="*/ 289548 h 1026748"/>
              <a:gd name="connsiteX3418" fmla="*/ 1010208 w 1933280"/>
              <a:gd name="connsiteY3418" fmla="*/ 259275 h 1026748"/>
              <a:gd name="connsiteX3419" fmla="*/ 1142808 w 1933280"/>
              <a:gd name="connsiteY3419" fmla="*/ 258373 h 1026748"/>
              <a:gd name="connsiteX3420" fmla="*/ 1120210 w 1933280"/>
              <a:gd name="connsiteY3420" fmla="*/ 277829 h 1026748"/>
              <a:gd name="connsiteX3421" fmla="*/ 1119594 w 1933280"/>
              <a:gd name="connsiteY3421" fmla="*/ 278409 h 1026748"/>
              <a:gd name="connsiteX3422" fmla="*/ 1153917 w 1933280"/>
              <a:gd name="connsiteY3422" fmla="*/ 291802 h 1026748"/>
              <a:gd name="connsiteX3423" fmla="*/ 1179852 w 1933280"/>
              <a:gd name="connsiteY3423" fmla="*/ 278356 h 1026748"/>
              <a:gd name="connsiteX3424" fmla="*/ 369037 w 1933280"/>
              <a:gd name="connsiteY3424" fmla="*/ 257986 h 1026748"/>
              <a:gd name="connsiteX3425" fmla="*/ 339612 w 1933280"/>
              <a:gd name="connsiteY3425" fmla="*/ 273841 h 1026748"/>
              <a:gd name="connsiteX3426" fmla="*/ 368388 w 1933280"/>
              <a:gd name="connsiteY3426" fmla="*/ 282310 h 1026748"/>
              <a:gd name="connsiteX3427" fmla="*/ 398276 w 1933280"/>
              <a:gd name="connsiteY3427" fmla="*/ 265850 h 1026748"/>
              <a:gd name="connsiteX3428" fmla="*/ 599224 w 1933280"/>
              <a:gd name="connsiteY3428" fmla="*/ 257870 h 1026748"/>
              <a:gd name="connsiteX3429" fmla="*/ 575691 w 1933280"/>
              <a:gd name="connsiteY3429" fmla="*/ 265522 h 1026748"/>
              <a:gd name="connsiteX3430" fmla="*/ 567808 w 1933280"/>
              <a:gd name="connsiteY3430" fmla="*/ 268092 h 1026748"/>
              <a:gd name="connsiteX3431" fmla="*/ 586950 w 1933280"/>
              <a:gd name="connsiteY3431" fmla="*/ 297049 h 1026748"/>
              <a:gd name="connsiteX3432" fmla="*/ 593410 w 1933280"/>
              <a:gd name="connsiteY3432" fmla="*/ 307630 h 1026748"/>
              <a:gd name="connsiteX3433" fmla="*/ 623285 w 1933280"/>
              <a:gd name="connsiteY3433" fmla="*/ 294883 h 1026748"/>
              <a:gd name="connsiteX3434" fmla="*/ 1567394 w 1933280"/>
              <a:gd name="connsiteY3434" fmla="*/ 257564 h 1026748"/>
              <a:gd name="connsiteX3435" fmla="*/ 1541439 w 1933280"/>
              <a:gd name="connsiteY3435" fmla="*/ 262041 h 1026748"/>
              <a:gd name="connsiteX3436" fmla="*/ 1519669 w 1933280"/>
              <a:gd name="connsiteY3436" fmla="*/ 295755 h 1026748"/>
              <a:gd name="connsiteX3437" fmla="*/ 1544687 w 1933280"/>
              <a:gd name="connsiteY3437" fmla="*/ 292784 h 1026748"/>
              <a:gd name="connsiteX3438" fmla="*/ 1334572 w 1933280"/>
              <a:gd name="connsiteY3438" fmla="*/ 257504 h 1026748"/>
              <a:gd name="connsiteX3439" fmla="*/ 1363012 w 1933280"/>
              <a:gd name="connsiteY3439" fmla="*/ 273920 h 1026748"/>
              <a:gd name="connsiteX3440" fmla="*/ 1388012 w 1933280"/>
              <a:gd name="connsiteY3440" fmla="*/ 262568 h 1026748"/>
              <a:gd name="connsiteX3441" fmla="*/ 1358959 w 1933280"/>
              <a:gd name="connsiteY3441" fmla="*/ 257792 h 1026748"/>
              <a:gd name="connsiteX3442" fmla="*/ 1448688 w 1933280"/>
              <a:gd name="connsiteY3442" fmla="*/ 257139 h 1026748"/>
              <a:gd name="connsiteX3443" fmla="*/ 1421310 w 1933280"/>
              <a:gd name="connsiteY3443" fmla="*/ 261386 h 1026748"/>
              <a:gd name="connsiteX3444" fmla="*/ 1397575 w 1933280"/>
              <a:gd name="connsiteY3444" fmla="*/ 279928 h 1026748"/>
              <a:gd name="connsiteX3445" fmla="*/ 1425741 w 1933280"/>
              <a:gd name="connsiteY3445" fmla="*/ 279738 h 1026748"/>
              <a:gd name="connsiteX3446" fmla="*/ 1443899 w 1933280"/>
              <a:gd name="connsiteY3446" fmla="*/ 261873 h 1026748"/>
              <a:gd name="connsiteX3447" fmla="*/ 740481 w 1933280"/>
              <a:gd name="connsiteY3447" fmla="*/ 256783 h 1026748"/>
              <a:gd name="connsiteX3448" fmla="*/ 714328 w 1933280"/>
              <a:gd name="connsiteY3448" fmla="*/ 263558 h 1026748"/>
              <a:gd name="connsiteX3449" fmla="*/ 741176 w 1933280"/>
              <a:gd name="connsiteY3449" fmla="*/ 286996 h 1026748"/>
              <a:gd name="connsiteX3450" fmla="*/ 767985 w 1933280"/>
              <a:gd name="connsiteY3450" fmla="*/ 277551 h 1026748"/>
              <a:gd name="connsiteX3451" fmla="*/ 221298 w 1933280"/>
              <a:gd name="connsiteY3451" fmla="*/ 256657 h 1026748"/>
              <a:gd name="connsiteX3452" fmla="*/ 246615 w 1933280"/>
              <a:gd name="connsiteY3452" fmla="*/ 272503 h 1026748"/>
              <a:gd name="connsiteX3453" fmla="*/ 273813 w 1933280"/>
              <a:gd name="connsiteY3453" fmla="*/ 271821 h 1026748"/>
              <a:gd name="connsiteX3454" fmla="*/ 248589 w 1933280"/>
              <a:gd name="connsiteY3454" fmla="*/ 256657 h 1026748"/>
              <a:gd name="connsiteX3455" fmla="*/ 191050 w 1933280"/>
              <a:gd name="connsiteY3455" fmla="*/ 256657 h 1026748"/>
              <a:gd name="connsiteX3456" fmla="*/ 216548 w 1933280"/>
              <a:gd name="connsiteY3456" fmla="*/ 273256 h 1026748"/>
              <a:gd name="connsiteX3457" fmla="*/ 243932 w 1933280"/>
              <a:gd name="connsiteY3457" fmla="*/ 272570 h 1026748"/>
              <a:gd name="connsiteX3458" fmla="*/ 218508 w 1933280"/>
              <a:gd name="connsiteY3458" fmla="*/ 256657 h 1026748"/>
              <a:gd name="connsiteX3459" fmla="*/ 160898 w 1933280"/>
              <a:gd name="connsiteY3459" fmla="*/ 256657 h 1026748"/>
              <a:gd name="connsiteX3460" fmla="*/ 186561 w 1933280"/>
              <a:gd name="connsiteY3460" fmla="*/ 274007 h 1026748"/>
              <a:gd name="connsiteX3461" fmla="*/ 213944 w 1933280"/>
              <a:gd name="connsiteY3461" fmla="*/ 273321 h 1026748"/>
              <a:gd name="connsiteX3462" fmla="*/ 188346 w 1933280"/>
              <a:gd name="connsiteY3462" fmla="*/ 256657 h 1026748"/>
              <a:gd name="connsiteX3463" fmla="*/ 130775 w 1933280"/>
              <a:gd name="connsiteY3463" fmla="*/ 256657 h 1026748"/>
              <a:gd name="connsiteX3464" fmla="*/ 156593 w 1933280"/>
              <a:gd name="connsiteY3464" fmla="*/ 274757 h 1026748"/>
              <a:gd name="connsiteX3465" fmla="*/ 184014 w 1933280"/>
              <a:gd name="connsiteY3465" fmla="*/ 274070 h 1026748"/>
              <a:gd name="connsiteX3466" fmla="*/ 158257 w 1933280"/>
              <a:gd name="connsiteY3466" fmla="*/ 256657 h 1026748"/>
              <a:gd name="connsiteX3467" fmla="*/ 100645 w 1933280"/>
              <a:gd name="connsiteY3467" fmla="*/ 256657 h 1026748"/>
              <a:gd name="connsiteX3468" fmla="*/ 126606 w 1933280"/>
              <a:gd name="connsiteY3468" fmla="*/ 275508 h 1026748"/>
              <a:gd name="connsiteX3469" fmla="*/ 154112 w 1933280"/>
              <a:gd name="connsiteY3469" fmla="*/ 274819 h 1026748"/>
              <a:gd name="connsiteX3470" fmla="*/ 128205 w 1933280"/>
              <a:gd name="connsiteY3470" fmla="*/ 256657 h 1026748"/>
              <a:gd name="connsiteX3471" fmla="*/ 70496 w 1933280"/>
              <a:gd name="connsiteY3471" fmla="*/ 256657 h 1026748"/>
              <a:gd name="connsiteX3472" fmla="*/ 96592 w 1933280"/>
              <a:gd name="connsiteY3472" fmla="*/ 276260 h 1026748"/>
              <a:gd name="connsiteX3473" fmla="*/ 124170 w 1933280"/>
              <a:gd name="connsiteY3473" fmla="*/ 275569 h 1026748"/>
              <a:gd name="connsiteX3474" fmla="*/ 98125 w 1933280"/>
              <a:gd name="connsiteY3474" fmla="*/ 256657 h 1026748"/>
              <a:gd name="connsiteX3475" fmla="*/ 40350 w 1933280"/>
              <a:gd name="connsiteY3475" fmla="*/ 256657 h 1026748"/>
              <a:gd name="connsiteX3476" fmla="*/ 66574 w 1933280"/>
              <a:gd name="connsiteY3476" fmla="*/ 277012 h 1026748"/>
              <a:gd name="connsiteX3477" fmla="*/ 94210 w 1933280"/>
              <a:gd name="connsiteY3477" fmla="*/ 276320 h 1026748"/>
              <a:gd name="connsiteX3478" fmla="*/ 68036 w 1933280"/>
              <a:gd name="connsiteY3478" fmla="*/ 256657 h 1026748"/>
              <a:gd name="connsiteX3479" fmla="*/ 12617 w 1933280"/>
              <a:gd name="connsiteY3479" fmla="*/ 256657 h 1026748"/>
              <a:gd name="connsiteX3480" fmla="*/ 12617 w 1933280"/>
              <a:gd name="connsiteY3480" fmla="*/ 256672 h 1026748"/>
              <a:gd name="connsiteX3481" fmla="*/ 38868 w 1933280"/>
              <a:gd name="connsiteY3481" fmla="*/ 277706 h 1026748"/>
              <a:gd name="connsiteX3482" fmla="*/ 64243 w 1933280"/>
              <a:gd name="connsiteY3482" fmla="*/ 277070 h 1026748"/>
              <a:gd name="connsiteX3483" fmla="*/ 37945 w 1933280"/>
              <a:gd name="connsiteY3483" fmla="*/ 256657 h 1026748"/>
              <a:gd name="connsiteX3484" fmla="*/ 1836490 w 1933280"/>
              <a:gd name="connsiteY3484" fmla="*/ 256481 h 1026748"/>
              <a:gd name="connsiteX3485" fmla="*/ 1808019 w 1933280"/>
              <a:gd name="connsiteY3485" fmla="*/ 271303 h 1026748"/>
              <a:gd name="connsiteX3486" fmla="*/ 1836466 w 1933280"/>
              <a:gd name="connsiteY3486" fmla="*/ 282585 h 1026748"/>
              <a:gd name="connsiteX3487" fmla="*/ 1864931 w 1933280"/>
              <a:gd name="connsiteY3487" fmla="*/ 267010 h 1026748"/>
              <a:gd name="connsiteX3488" fmla="*/ 278972 w 1933280"/>
              <a:gd name="connsiteY3488" fmla="*/ 256335 h 1026748"/>
              <a:gd name="connsiteX3489" fmla="*/ 276426 w 1933280"/>
              <a:gd name="connsiteY3489" fmla="*/ 256657 h 1026748"/>
              <a:gd name="connsiteX3490" fmla="*/ 251471 w 1933280"/>
              <a:gd name="connsiteY3490" fmla="*/ 256657 h 1026748"/>
              <a:gd name="connsiteX3491" fmla="*/ 276542 w 1933280"/>
              <a:gd name="connsiteY3491" fmla="*/ 271728 h 1026748"/>
              <a:gd name="connsiteX3492" fmla="*/ 304171 w 1933280"/>
              <a:gd name="connsiteY3492" fmla="*/ 266778 h 1026748"/>
              <a:gd name="connsiteX3493" fmla="*/ 1655947 w 1933280"/>
              <a:gd name="connsiteY3493" fmla="*/ 256103 h 1026748"/>
              <a:gd name="connsiteX3494" fmla="*/ 1628144 w 1933280"/>
              <a:gd name="connsiteY3494" fmla="*/ 291479 h 1026748"/>
              <a:gd name="connsiteX3495" fmla="*/ 1655716 w 1933280"/>
              <a:gd name="connsiteY3495" fmla="*/ 295584 h 1026748"/>
              <a:gd name="connsiteX3496" fmla="*/ 1684326 w 1933280"/>
              <a:gd name="connsiteY3496" fmla="*/ 262356 h 1026748"/>
              <a:gd name="connsiteX3497" fmla="*/ 337534 w 1933280"/>
              <a:gd name="connsiteY3497" fmla="*/ 255020 h 1026748"/>
              <a:gd name="connsiteX3498" fmla="*/ 309161 w 1933280"/>
              <a:gd name="connsiteY3498" fmla="*/ 266849 h 1026748"/>
              <a:gd name="connsiteX3499" fmla="*/ 327692 w 1933280"/>
              <a:gd name="connsiteY3499" fmla="*/ 271121 h 1026748"/>
              <a:gd name="connsiteX3500" fmla="*/ 337510 w 1933280"/>
              <a:gd name="connsiteY3500" fmla="*/ 273245 h 1026748"/>
              <a:gd name="connsiteX3501" fmla="*/ 366380 w 1933280"/>
              <a:gd name="connsiteY3501" fmla="*/ 257697 h 1026748"/>
              <a:gd name="connsiteX3502" fmla="*/ 338950 w 1933280"/>
              <a:gd name="connsiteY3502" fmla="*/ 255106 h 1026748"/>
              <a:gd name="connsiteX3503" fmla="*/ 1595484 w 1933280"/>
              <a:gd name="connsiteY3503" fmla="*/ 254334 h 1026748"/>
              <a:gd name="connsiteX3504" fmla="*/ 1569350 w 1933280"/>
              <a:gd name="connsiteY3504" fmla="*/ 257250 h 1026748"/>
              <a:gd name="connsiteX3505" fmla="*/ 1546548 w 1933280"/>
              <a:gd name="connsiteY3505" fmla="*/ 292615 h 1026748"/>
              <a:gd name="connsiteX3506" fmla="*/ 1571355 w 1933280"/>
              <a:gd name="connsiteY3506" fmla="*/ 290478 h 1026748"/>
              <a:gd name="connsiteX3507" fmla="*/ 852472 w 1933280"/>
              <a:gd name="connsiteY3507" fmla="*/ 254011 h 1026748"/>
              <a:gd name="connsiteX3508" fmla="*/ 828523 w 1933280"/>
              <a:gd name="connsiteY3508" fmla="*/ 261813 h 1026748"/>
              <a:gd name="connsiteX3509" fmla="*/ 827628 w 1933280"/>
              <a:gd name="connsiteY3509" fmla="*/ 262043 h 1026748"/>
              <a:gd name="connsiteX3510" fmla="*/ 831625 w 1933280"/>
              <a:gd name="connsiteY3510" fmla="*/ 264015 h 1026748"/>
              <a:gd name="connsiteX3511" fmla="*/ 855786 w 1933280"/>
              <a:gd name="connsiteY3511" fmla="*/ 275056 h 1026748"/>
              <a:gd name="connsiteX3512" fmla="*/ 879837 w 1933280"/>
              <a:gd name="connsiteY3512" fmla="*/ 259511 h 1026748"/>
              <a:gd name="connsiteX3513" fmla="*/ 1624309 w 1933280"/>
              <a:gd name="connsiteY3513" fmla="*/ 253487 h 1026748"/>
              <a:gd name="connsiteX3514" fmla="*/ 1597383 w 1933280"/>
              <a:gd name="connsiteY3514" fmla="*/ 254152 h 1026748"/>
              <a:gd name="connsiteX3515" fmla="*/ 1573180 w 1933280"/>
              <a:gd name="connsiteY3515" fmla="*/ 290408 h 1026748"/>
              <a:gd name="connsiteX3516" fmla="*/ 1598432 w 1933280"/>
              <a:gd name="connsiteY3516" fmla="*/ 289747 h 1026748"/>
              <a:gd name="connsiteX3517" fmla="*/ 1626108 w 1933280"/>
              <a:gd name="connsiteY3517" fmla="*/ 253484 h 1026748"/>
              <a:gd name="connsiteX3518" fmla="*/ 1600182 w 1933280"/>
              <a:gd name="connsiteY3518" fmla="*/ 289812 h 1026748"/>
              <a:gd name="connsiteX3519" fmla="*/ 1626449 w 1933280"/>
              <a:gd name="connsiteY3519" fmla="*/ 291256 h 1026748"/>
              <a:gd name="connsiteX3520" fmla="*/ 1654237 w 1933280"/>
              <a:gd name="connsiteY3520" fmla="*/ 255889 h 1026748"/>
              <a:gd name="connsiteX3521" fmla="*/ 1308167 w 1933280"/>
              <a:gd name="connsiteY3521" fmla="*/ 251779 h 1026748"/>
              <a:gd name="connsiteX3522" fmla="*/ 1336970 w 1933280"/>
              <a:gd name="connsiteY3522" fmla="*/ 276906 h 1026748"/>
              <a:gd name="connsiteX3523" fmla="*/ 1360673 w 1933280"/>
              <a:gd name="connsiteY3523" fmla="*/ 274245 h 1026748"/>
              <a:gd name="connsiteX3524" fmla="*/ 1331516 w 1933280"/>
              <a:gd name="connsiteY3524" fmla="*/ 257421 h 1026748"/>
              <a:gd name="connsiteX3525" fmla="*/ 309367 w 1933280"/>
              <a:gd name="connsiteY3525" fmla="*/ 251734 h 1026748"/>
              <a:gd name="connsiteX3526" fmla="*/ 306609 w 1933280"/>
              <a:gd name="connsiteY3526" fmla="*/ 252834 h 1026748"/>
              <a:gd name="connsiteX3527" fmla="*/ 281915 w 1933280"/>
              <a:gd name="connsiteY3527" fmla="*/ 255962 h 1026748"/>
              <a:gd name="connsiteX3528" fmla="*/ 306778 w 1933280"/>
              <a:gd name="connsiteY3528" fmla="*/ 266260 h 1026748"/>
              <a:gd name="connsiteX3529" fmla="*/ 334571 w 1933280"/>
              <a:gd name="connsiteY3529" fmla="*/ 254677 h 1026748"/>
              <a:gd name="connsiteX3530" fmla="*/ 1896743 w 1933280"/>
              <a:gd name="connsiteY3530" fmla="*/ 251130 h 1026748"/>
              <a:gd name="connsiteX3531" fmla="*/ 1897260 w 1933280"/>
              <a:gd name="connsiteY3531" fmla="*/ 252077 h 1026748"/>
              <a:gd name="connsiteX3532" fmla="*/ 1874552 w 1933280"/>
              <a:gd name="connsiteY3532" fmla="*/ 263793 h 1026748"/>
              <a:gd name="connsiteX3533" fmla="*/ 1868761 w 1933280"/>
              <a:gd name="connsiteY3533" fmla="*/ 266688 h 1026748"/>
              <a:gd name="connsiteX3534" fmla="*/ 1894333 w 1933280"/>
              <a:gd name="connsiteY3534" fmla="*/ 273643 h 1026748"/>
              <a:gd name="connsiteX3535" fmla="*/ 1920663 w 1933280"/>
              <a:gd name="connsiteY3535" fmla="*/ 256480 h 1026748"/>
              <a:gd name="connsiteX3536" fmla="*/ 767813 w 1933280"/>
              <a:gd name="connsiteY3536" fmla="*/ 251040 h 1026748"/>
              <a:gd name="connsiteX3537" fmla="*/ 742381 w 1933280"/>
              <a:gd name="connsiteY3537" fmla="*/ 256369 h 1026748"/>
              <a:gd name="connsiteX3538" fmla="*/ 769674 w 1933280"/>
              <a:gd name="connsiteY3538" fmla="*/ 276975 h 1026748"/>
              <a:gd name="connsiteX3539" fmla="*/ 795817 w 1933280"/>
              <a:gd name="connsiteY3539" fmla="*/ 269101 h 1026748"/>
              <a:gd name="connsiteX3540" fmla="*/ 1478226 w 1933280"/>
              <a:gd name="connsiteY3540" fmla="*/ 250579 h 1026748"/>
              <a:gd name="connsiteX3541" fmla="*/ 1451187 w 1933280"/>
              <a:gd name="connsiteY3541" fmla="*/ 256740 h 1026748"/>
              <a:gd name="connsiteX3542" fmla="*/ 1444933 w 1933280"/>
              <a:gd name="connsiteY3542" fmla="*/ 262922 h 1026748"/>
              <a:gd name="connsiteX3543" fmla="*/ 1428041 w 1933280"/>
              <a:gd name="connsiteY3543" fmla="*/ 279542 h 1026748"/>
              <a:gd name="connsiteX3544" fmla="*/ 1455472 w 1933280"/>
              <a:gd name="connsiteY3544" fmla="*/ 276794 h 1026748"/>
              <a:gd name="connsiteX3545" fmla="*/ 498699 w 1933280"/>
              <a:gd name="connsiteY3545" fmla="*/ 249150 h 1026748"/>
              <a:gd name="connsiteX3546" fmla="*/ 465602 w 1933280"/>
              <a:gd name="connsiteY3546" fmla="*/ 265947 h 1026748"/>
              <a:gd name="connsiteX3547" fmla="*/ 495193 w 1933280"/>
              <a:gd name="connsiteY3547" fmla="*/ 295125 h 1026748"/>
              <a:gd name="connsiteX3548" fmla="*/ 528780 w 1933280"/>
              <a:gd name="connsiteY3548" fmla="*/ 280887 h 1026748"/>
              <a:gd name="connsiteX3549" fmla="*/ 629261 w 1933280"/>
              <a:gd name="connsiteY3549" fmla="*/ 248738 h 1026748"/>
              <a:gd name="connsiteX3550" fmla="*/ 600656 w 1933280"/>
              <a:gd name="connsiteY3550" fmla="*/ 257424 h 1026748"/>
              <a:gd name="connsiteX3551" fmla="*/ 624634 w 1933280"/>
              <a:gd name="connsiteY3551" fmla="*/ 294320 h 1026748"/>
              <a:gd name="connsiteX3552" fmla="*/ 653611 w 1933280"/>
              <a:gd name="connsiteY3552" fmla="*/ 282582 h 1026748"/>
              <a:gd name="connsiteX3553" fmla="*/ 432940 w 1933280"/>
              <a:gd name="connsiteY3553" fmla="*/ 246965 h 1026748"/>
              <a:gd name="connsiteX3554" fmla="*/ 401673 w 1933280"/>
              <a:gd name="connsiteY3554" fmla="*/ 265604 h 1026748"/>
              <a:gd name="connsiteX3555" fmla="*/ 431106 w 1933280"/>
              <a:gd name="connsiteY3555" fmla="*/ 282323 h 1026748"/>
              <a:gd name="connsiteX3556" fmla="*/ 451470 w 1933280"/>
              <a:gd name="connsiteY3556" fmla="*/ 271682 h 1026748"/>
              <a:gd name="connsiteX3557" fmla="*/ 462909 w 1933280"/>
              <a:gd name="connsiteY3557" fmla="*/ 265694 h 1026748"/>
              <a:gd name="connsiteX3558" fmla="*/ 1745860 w 1933280"/>
              <a:gd name="connsiteY3558" fmla="*/ 246732 h 1026748"/>
              <a:gd name="connsiteX3559" fmla="*/ 1717264 w 1933280"/>
              <a:gd name="connsiteY3559" fmla="*/ 270810 h 1026748"/>
              <a:gd name="connsiteX3560" fmla="*/ 1745853 w 1933280"/>
              <a:gd name="connsiteY3560" fmla="*/ 280955 h 1026748"/>
              <a:gd name="connsiteX3561" fmla="*/ 1774516 w 1933280"/>
              <a:gd name="connsiteY3561" fmla="*/ 258743 h 1026748"/>
              <a:gd name="connsiteX3562" fmla="*/ 795023 w 1933280"/>
              <a:gd name="connsiteY3562" fmla="*/ 246231 h 1026748"/>
              <a:gd name="connsiteX3563" fmla="*/ 769968 w 1933280"/>
              <a:gd name="connsiteY3563" fmla="*/ 250651 h 1026748"/>
              <a:gd name="connsiteX3564" fmla="*/ 797708 w 1933280"/>
              <a:gd name="connsiteY3564" fmla="*/ 268543 h 1026748"/>
              <a:gd name="connsiteX3565" fmla="*/ 823563 w 1933280"/>
              <a:gd name="connsiteY3565" fmla="*/ 261609 h 1026748"/>
              <a:gd name="connsiteX3566" fmla="*/ 1414926 w 1933280"/>
              <a:gd name="connsiteY3566" fmla="*/ 245540 h 1026748"/>
              <a:gd name="connsiteX3567" fmla="*/ 1387786 w 1933280"/>
              <a:gd name="connsiteY3567" fmla="*/ 247911 h 1026748"/>
              <a:gd name="connsiteX3568" fmla="*/ 1387785 w 1933280"/>
              <a:gd name="connsiteY3568" fmla="*/ 247911 h 1026748"/>
              <a:gd name="connsiteX3569" fmla="*/ 1362016 w 1933280"/>
              <a:gd name="connsiteY3569" fmla="*/ 256830 h 1026748"/>
              <a:gd name="connsiteX3570" fmla="*/ 1390338 w 1933280"/>
              <a:gd name="connsiteY3570" fmla="*/ 261484 h 1026748"/>
              <a:gd name="connsiteX3571" fmla="*/ 1866637 w 1933280"/>
              <a:gd name="connsiteY3571" fmla="*/ 244396 h 1026748"/>
              <a:gd name="connsiteX3572" fmla="*/ 1862733 w 1933280"/>
              <a:gd name="connsiteY3572" fmla="*/ 245887 h 1026748"/>
              <a:gd name="connsiteX3573" fmla="*/ 1838468 w 1933280"/>
              <a:gd name="connsiteY3573" fmla="*/ 255651 h 1026748"/>
              <a:gd name="connsiteX3574" fmla="*/ 1866643 w 1933280"/>
              <a:gd name="connsiteY3574" fmla="*/ 266086 h 1026748"/>
              <a:gd name="connsiteX3575" fmla="*/ 1873902 w 1933280"/>
              <a:gd name="connsiteY3575" fmla="*/ 262463 h 1026748"/>
              <a:gd name="connsiteX3576" fmla="*/ 1896131 w 1933280"/>
              <a:gd name="connsiteY3576" fmla="*/ 250993 h 1026748"/>
              <a:gd name="connsiteX3577" fmla="*/ 1281852 w 1933280"/>
              <a:gd name="connsiteY3577" fmla="*/ 243460 h 1026748"/>
              <a:gd name="connsiteX3578" fmla="*/ 1311819 w 1933280"/>
              <a:gd name="connsiteY3578" fmla="*/ 274265 h 1026748"/>
              <a:gd name="connsiteX3579" fmla="*/ 1334506 w 1933280"/>
              <a:gd name="connsiteY3579" fmla="*/ 276686 h 1026748"/>
              <a:gd name="connsiteX3580" fmla="*/ 1305080 w 1933280"/>
              <a:gd name="connsiteY3580" fmla="*/ 251024 h 1026748"/>
              <a:gd name="connsiteX3581" fmla="*/ 1289006 w 1933280"/>
              <a:gd name="connsiteY3581" fmla="*/ 245813 h 1026748"/>
              <a:gd name="connsiteX3582" fmla="*/ 1806109 w 1933280"/>
              <a:gd name="connsiteY3582" fmla="*/ 243390 h 1026748"/>
              <a:gd name="connsiteX3583" fmla="*/ 1777620 w 1933280"/>
              <a:gd name="connsiteY3583" fmla="*/ 258476 h 1026748"/>
              <a:gd name="connsiteX3584" fmla="*/ 1780189 w 1933280"/>
              <a:gd name="connsiteY3584" fmla="*/ 259568 h 1026748"/>
              <a:gd name="connsiteX3585" fmla="*/ 1806216 w 1933280"/>
              <a:gd name="connsiteY3585" fmla="*/ 270578 h 1026748"/>
              <a:gd name="connsiteX3586" fmla="*/ 1834726 w 1933280"/>
              <a:gd name="connsiteY3586" fmla="*/ 255739 h 1026748"/>
              <a:gd name="connsiteX3587" fmla="*/ 1105356 w 1933280"/>
              <a:gd name="connsiteY3587" fmla="*/ 243010 h 1026748"/>
              <a:gd name="connsiteX3588" fmla="*/ 1094710 w 1933280"/>
              <a:gd name="connsiteY3588" fmla="*/ 255342 h 1026748"/>
              <a:gd name="connsiteX3589" fmla="*/ 1084066 w 1933280"/>
              <a:gd name="connsiteY3589" fmla="*/ 267684 h 1026748"/>
              <a:gd name="connsiteX3590" fmla="*/ 1118064 w 1933280"/>
              <a:gd name="connsiteY3590" fmla="*/ 277854 h 1026748"/>
              <a:gd name="connsiteX3591" fmla="*/ 1119206 w 1933280"/>
              <a:gd name="connsiteY3591" fmla="*/ 276780 h 1026748"/>
              <a:gd name="connsiteX3592" fmla="*/ 1141335 w 1933280"/>
              <a:gd name="connsiteY3592" fmla="*/ 257724 h 1026748"/>
              <a:gd name="connsiteX3593" fmla="*/ 1507204 w 1933280"/>
              <a:gd name="connsiteY3593" fmla="*/ 242912 h 1026748"/>
              <a:gd name="connsiteX3594" fmla="*/ 1480656 w 1933280"/>
              <a:gd name="connsiteY3594" fmla="*/ 250016 h 1026748"/>
              <a:gd name="connsiteX3595" fmla="*/ 1457704 w 1933280"/>
              <a:gd name="connsiteY3595" fmla="*/ 276444 h 1026748"/>
              <a:gd name="connsiteX3596" fmla="*/ 1484268 w 1933280"/>
              <a:gd name="connsiteY3596" fmla="*/ 272053 h 1026748"/>
              <a:gd name="connsiteX3597" fmla="*/ 1170388 w 1933280"/>
              <a:gd name="connsiteY3597" fmla="*/ 242088 h 1026748"/>
              <a:gd name="connsiteX3598" fmla="*/ 1144216 w 1933280"/>
              <a:gd name="connsiteY3598" fmla="*/ 257447 h 1026748"/>
              <a:gd name="connsiteX3599" fmla="*/ 1181510 w 1933280"/>
              <a:gd name="connsiteY3599" fmla="*/ 277563 h 1026748"/>
              <a:gd name="connsiteX3600" fmla="*/ 1207054 w 1933280"/>
              <a:gd name="connsiteY3600" fmla="*/ 269108 h 1026748"/>
              <a:gd name="connsiteX3601" fmla="*/ 822806 w 1933280"/>
              <a:gd name="connsiteY3601" fmla="*/ 241495 h 1026748"/>
              <a:gd name="connsiteX3602" fmla="*/ 800836 w 1933280"/>
              <a:gd name="connsiteY3602" fmla="*/ 245252 h 1026748"/>
              <a:gd name="connsiteX3603" fmla="*/ 797391 w 1933280"/>
              <a:gd name="connsiteY3603" fmla="*/ 245831 h 1026748"/>
              <a:gd name="connsiteX3604" fmla="*/ 825648 w 1933280"/>
              <a:gd name="connsiteY3604" fmla="*/ 261052 h 1026748"/>
              <a:gd name="connsiteX3605" fmla="*/ 828169 w 1933280"/>
              <a:gd name="connsiteY3605" fmla="*/ 260395 h 1026748"/>
              <a:gd name="connsiteX3606" fmla="*/ 850390 w 1933280"/>
              <a:gd name="connsiteY3606" fmla="*/ 253175 h 1026748"/>
              <a:gd name="connsiteX3607" fmla="*/ 658282 w 1933280"/>
              <a:gd name="connsiteY3607" fmla="*/ 241217 h 1026748"/>
              <a:gd name="connsiteX3608" fmla="*/ 630779 w 1933280"/>
              <a:gd name="connsiteY3608" fmla="*/ 248322 h 1026748"/>
              <a:gd name="connsiteX3609" fmla="*/ 655025 w 1933280"/>
              <a:gd name="connsiteY3609" fmla="*/ 282030 h 1026748"/>
              <a:gd name="connsiteX3610" fmla="*/ 683032 w 1933280"/>
              <a:gd name="connsiteY3610" fmla="*/ 271806 h 1026748"/>
              <a:gd name="connsiteX3611" fmla="*/ 1332709 w 1933280"/>
              <a:gd name="connsiteY3611" fmla="*/ 240310 h 1026748"/>
              <a:gd name="connsiteX3612" fmla="*/ 1359216 w 1933280"/>
              <a:gd name="connsiteY3612" fmla="*/ 256274 h 1026748"/>
              <a:gd name="connsiteX3613" fmla="*/ 1384671 w 1933280"/>
              <a:gd name="connsiteY3613" fmla="*/ 247445 h 1026748"/>
              <a:gd name="connsiteX3614" fmla="*/ 1357144 w 1933280"/>
              <a:gd name="connsiteY3614" fmla="*/ 243331 h 1026748"/>
              <a:gd name="connsiteX3615" fmla="*/ 1357133 w 1933280"/>
              <a:gd name="connsiteY3615" fmla="*/ 243324 h 1026748"/>
              <a:gd name="connsiteX3616" fmla="*/ 1445027 w 1933280"/>
              <a:gd name="connsiteY3616" fmla="*/ 239912 h 1026748"/>
              <a:gd name="connsiteX3617" fmla="*/ 1418058 w 1933280"/>
              <a:gd name="connsiteY3617" fmla="*/ 245266 h 1026748"/>
              <a:gd name="connsiteX3618" fmla="*/ 1418050 w 1933280"/>
              <a:gd name="connsiteY3618" fmla="*/ 245267 h 1026748"/>
              <a:gd name="connsiteX3619" fmla="*/ 1393153 w 1933280"/>
              <a:gd name="connsiteY3619" fmla="*/ 261403 h 1026748"/>
              <a:gd name="connsiteX3620" fmla="*/ 1420695 w 1933280"/>
              <a:gd name="connsiteY3620" fmla="*/ 259982 h 1026748"/>
              <a:gd name="connsiteX3621" fmla="*/ 1438019 w 1933280"/>
              <a:gd name="connsiteY3621" fmla="*/ 245710 h 1026748"/>
              <a:gd name="connsiteX3622" fmla="*/ 401140 w 1933280"/>
              <a:gd name="connsiteY3622" fmla="*/ 237808 h 1026748"/>
              <a:gd name="connsiteX3623" fmla="*/ 370751 w 1933280"/>
              <a:gd name="connsiteY3623" fmla="*/ 256929 h 1026748"/>
              <a:gd name="connsiteX3624" fmla="*/ 400102 w 1933280"/>
              <a:gd name="connsiteY3624" fmla="*/ 264835 h 1026748"/>
              <a:gd name="connsiteX3625" fmla="*/ 431134 w 1933280"/>
              <a:gd name="connsiteY3625" fmla="*/ 246346 h 1026748"/>
              <a:gd name="connsiteX3626" fmla="*/ 365709 w 1933280"/>
              <a:gd name="connsiteY3626" fmla="*/ 236986 h 1026748"/>
              <a:gd name="connsiteX3627" fmla="*/ 352143 w 1933280"/>
              <a:gd name="connsiteY3627" fmla="*/ 237968 h 1026748"/>
              <a:gd name="connsiteX3628" fmla="*/ 340468 w 1933280"/>
              <a:gd name="connsiteY3628" fmla="*/ 238836 h 1026748"/>
              <a:gd name="connsiteX3629" fmla="*/ 338034 w 1933280"/>
              <a:gd name="connsiteY3629" fmla="*/ 240302 h 1026748"/>
              <a:gd name="connsiteX3630" fmla="*/ 312247 w 1933280"/>
              <a:gd name="connsiteY3630" fmla="*/ 250586 h 1026748"/>
              <a:gd name="connsiteX3631" fmla="*/ 337319 w 1933280"/>
              <a:gd name="connsiteY3631" fmla="*/ 253510 h 1026748"/>
              <a:gd name="connsiteX3632" fmla="*/ 369004 w 1933280"/>
              <a:gd name="connsiteY3632" fmla="*/ 236760 h 1026748"/>
              <a:gd name="connsiteX3633" fmla="*/ 339879 w 1933280"/>
              <a:gd name="connsiteY3633" fmla="*/ 253708 h 1026748"/>
              <a:gd name="connsiteX3634" fmla="*/ 368702 w 1933280"/>
              <a:gd name="connsiteY3634" fmla="*/ 256434 h 1026748"/>
              <a:gd name="connsiteX3635" fmla="*/ 398548 w 1933280"/>
              <a:gd name="connsiteY3635" fmla="*/ 237660 h 1026748"/>
              <a:gd name="connsiteX3636" fmla="*/ 905415 w 1933280"/>
              <a:gd name="connsiteY3636" fmla="*/ 236280 h 1026748"/>
              <a:gd name="connsiteX3637" fmla="*/ 878405 w 1933280"/>
              <a:gd name="connsiteY3637" fmla="*/ 237749 h 1026748"/>
              <a:gd name="connsiteX3638" fmla="*/ 854377 w 1933280"/>
              <a:gd name="connsiteY3638" fmla="*/ 252891 h 1026748"/>
              <a:gd name="connsiteX3639" fmla="*/ 881541 w 1933280"/>
              <a:gd name="connsiteY3639" fmla="*/ 258349 h 1026748"/>
              <a:gd name="connsiteX3640" fmla="*/ 1255024 w 1933280"/>
              <a:gd name="connsiteY3640" fmla="*/ 235775 h 1026748"/>
              <a:gd name="connsiteX3641" fmla="*/ 1286772 w 1933280"/>
              <a:gd name="connsiteY3641" fmla="*/ 269568 h 1026748"/>
              <a:gd name="connsiteX3642" fmla="*/ 1295403 w 1933280"/>
              <a:gd name="connsiteY3642" fmla="*/ 271225 h 1026748"/>
              <a:gd name="connsiteX3643" fmla="*/ 1309279 w 1933280"/>
              <a:gd name="connsiteY3643" fmla="*/ 273810 h 1026748"/>
              <a:gd name="connsiteX3644" fmla="*/ 1278776 w 1933280"/>
              <a:gd name="connsiteY3644" fmla="*/ 242456 h 1026748"/>
              <a:gd name="connsiteX3645" fmla="*/ 686252 w 1933280"/>
              <a:gd name="connsiteY3645" fmla="*/ 235498 h 1026748"/>
              <a:gd name="connsiteX3646" fmla="*/ 659895 w 1933280"/>
              <a:gd name="connsiteY3646" fmla="*/ 240864 h 1026748"/>
              <a:gd name="connsiteX3647" fmla="*/ 684510 w 1933280"/>
              <a:gd name="connsiteY3647" fmla="*/ 271292 h 1026748"/>
              <a:gd name="connsiteX3648" fmla="*/ 711470 w 1933280"/>
              <a:gd name="connsiteY3648" fmla="*/ 262825 h 1026748"/>
              <a:gd name="connsiteX3649" fmla="*/ 1715701 w 1933280"/>
              <a:gd name="connsiteY3649" fmla="*/ 235224 h 1026748"/>
              <a:gd name="connsiteX3650" fmla="*/ 1687126 w 1933280"/>
              <a:gd name="connsiteY3650" fmla="*/ 261587 h 1026748"/>
              <a:gd name="connsiteX3651" fmla="*/ 1715625 w 1933280"/>
              <a:gd name="connsiteY3651" fmla="*/ 270255 h 1026748"/>
              <a:gd name="connsiteX3652" fmla="*/ 1744290 w 1933280"/>
              <a:gd name="connsiteY3652" fmla="*/ 246120 h 1026748"/>
              <a:gd name="connsiteX3653" fmla="*/ 1536112 w 1933280"/>
              <a:gd name="connsiteY3653" fmla="*/ 234993 h 1026748"/>
              <a:gd name="connsiteX3654" fmla="*/ 1514829 w 1933280"/>
              <a:gd name="connsiteY3654" fmla="*/ 240819 h 1026748"/>
              <a:gd name="connsiteX3655" fmla="*/ 1509572 w 1933280"/>
              <a:gd name="connsiteY3655" fmla="*/ 242276 h 1026748"/>
              <a:gd name="connsiteX3656" fmla="*/ 1486482 w 1933280"/>
              <a:gd name="connsiteY3656" fmla="*/ 271623 h 1026748"/>
              <a:gd name="connsiteX3657" fmla="*/ 1512632 w 1933280"/>
              <a:gd name="connsiteY3657" fmla="*/ 266393 h 1026748"/>
              <a:gd name="connsiteX3658" fmla="*/ 849812 w 1933280"/>
              <a:gd name="connsiteY3658" fmla="*/ 234363 h 1026748"/>
              <a:gd name="connsiteX3659" fmla="*/ 825153 w 1933280"/>
              <a:gd name="connsiteY3659" fmla="*/ 240888 h 1026748"/>
              <a:gd name="connsiteX3660" fmla="*/ 852408 w 1933280"/>
              <a:gd name="connsiteY3660" fmla="*/ 252435 h 1026748"/>
              <a:gd name="connsiteX3661" fmla="*/ 876077 w 1933280"/>
              <a:gd name="connsiteY3661" fmla="*/ 237505 h 1026748"/>
              <a:gd name="connsiteX3662" fmla="*/ 1835296 w 1933280"/>
              <a:gd name="connsiteY3662" fmla="*/ 233425 h 1026748"/>
              <a:gd name="connsiteX3663" fmla="*/ 1808100 w 1933280"/>
              <a:gd name="connsiteY3663" fmla="*/ 242651 h 1026748"/>
              <a:gd name="connsiteX3664" fmla="*/ 1836435 w 1933280"/>
              <a:gd name="connsiteY3664" fmla="*/ 254881 h 1026748"/>
              <a:gd name="connsiteX3665" fmla="*/ 1862201 w 1933280"/>
              <a:gd name="connsiteY3665" fmla="*/ 244513 h 1026748"/>
              <a:gd name="connsiteX3666" fmla="*/ 1864032 w 1933280"/>
              <a:gd name="connsiteY3666" fmla="*/ 243814 h 1026748"/>
              <a:gd name="connsiteX3667" fmla="*/ 1854375 w 1933280"/>
              <a:gd name="connsiteY3667" fmla="*/ 241654 h 1026748"/>
              <a:gd name="connsiteX3668" fmla="*/ 1198061 w 1933280"/>
              <a:gd name="connsiteY3668" fmla="*/ 233277 h 1026748"/>
              <a:gd name="connsiteX3669" fmla="*/ 1172033 w 1933280"/>
              <a:gd name="connsiteY3669" fmla="*/ 241475 h 1026748"/>
              <a:gd name="connsiteX3670" fmla="*/ 1208837 w 1933280"/>
              <a:gd name="connsiteY3670" fmla="*/ 268588 h 1026748"/>
              <a:gd name="connsiteX3671" fmla="*/ 1233561 w 1933280"/>
              <a:gd name="connsiteY3671" fmla="*/ 265115 h 1026748"/>
              <a:gd name="connsiteX3672" fmla="*/ 534604 w 1933280"/>
              <a:gd name="connsiteY3672" fmla="*/ 232950 h 1026748"/>
              <a:gd name="connsiteX3673" fmla="*/ 500131 w 1933280"/>
              <a:gd name="connsiteY3673" fmla="*/ 248478 h 1026748"/>
              <a:gd name="connsiteX3674" fmla="*/ 530271 w 1933280"/>
              <a:gd name="connsiteY3674" fmla="*/ 280284 h 1026748"/>
              <a:gd name="connsiteX3675" fmla="*/ 565366 w 1933280"/>
              <a:gd name="connsiteY3675" fmla="*/ 267372 h 1026748"/>
              <a:gd name="connsiteX3676" fmla="*/ 1413579 w 1933280"/>
              <a:gd name="connsiteY3676" fmla="*/ 232597 h 1026748"/>
              <a:gd name="connsiteX3677" fmla="*/ 1386885 w 1933280"/>
              <a:gd name="connsiteY3677" fmla="*/ 237391 h 1026748"/>
              <a:gd name="connsiteX3678" fmla="*/ 1383048 w 1933280"/>
              <a:gd name="connsiteY3678" fmla="*/ 236865 h 1026748"/>
              <a:gd name="connsiteX3679" fmla="*/ 1361010 w 1933280"/>
              <a:gd name="connsiteY3679" fmla="*/ 242451 h 1026748"/>
              <a:gd name="connsiteX3680" fmla="*/ 1387580 w 1933280"/>
              <a:gd name="connsiteY3680" fmla="*/ 246407 h 1026748"/>
              <a:gd name="connsiteX3681" fmla="*/ 935851 w 1933280"/>
              <a:gd name="connsiteY3681" fmla="*/ 232453 h 1026748"/>
              <a:gd name="connsiteX3682" fmla="*/ 907734 w 1933280"/>
              <a:gd name="connsiteY3682" fmla="*/ 236137 h 1026748"/>
              <a:gd name="connsiteX3683" fmla="*/ 883569 w 1933280"/>
              <a:gd name="connsiteY3683" fmla="*/ 258485 h 1026748"/>
              <a:gd name="connsiteX3684" fmla="*/ 911965 w 1933280"/>
              <a:gd name="connsiteY3684" fmla="*/ 259644 h 1026748"/>
              <a:gd name="connsiteX3685" fmla="*/ 1070491 w 1933280"/>
              <a:gd name="connsiteY3685" fmla="*/ 232197 h 1026748"/>
              <a:gd name="connsiteX3686" fmla="*/ 1068899 w 1933280"/>
              <a:gd name="connsiteY3686" fmla="*/ 234303 h 1026748"/>
              <a:gd name="connsiteX3687" fmla="*/ 1048409 w 1933280"/>
              <a:gd name="connsiteY3687" fmla="*/ 261011 h 1026748"/>
              <a:gd name="connsiteX3688" fmla="*/ 1082488 w 1933280"/>
              <a:gd name="connsiteY3688" fmla="*/ 267267 h 1026748"/>
              <a:gd name="connsiteX3689" fmla="*/ 1093587 w 1933280"/>
              <a:gd name="connsiteY3689" fmla="*/ 254397 h 1026748"/>
              <a:gd name="connsiteX3690" fmla="*/ 1103859 w 1933280"/>
              <a:gd name="connsiteY3690" fmla="*/ 242499 h 1026748"/>
              <a:gd name="connsiteX3691" fmla="*/ 1474699 w 1933280"/>
              <a:gd name="connsiteY3691" fmla="*/ 231933 h 1026748"/>
              <a:gd name="connsiteX3692" fmla="*/ 1448073 w 1933280"/>
              <a:gd name="connsiteY3692" fmla="*/ 239300 h 1026748"/>
              <a:gd name="connsiteX3693" fmla="*/ 1438964 w 1933280"/>
              <a:gd name="connsiteY3693" fmla="*/ 246847 h 1026748"/>
              <a:gd name="connsiteX3694" fmla="*/ 1423519 w 1933280"/>
              <a:gd name="connsiteY3694" fmla="*/ 259574 h 1026748"/>
              <a:gd name="connsiteX3695" fmla="*/ 1450445 w 1933280"/>
              <a:gd name="connsiteY3695" fmla="*/ 255405 h 1026748"/>
              <a:gd name="connsiteX3696" fmla="*/ 1227690 w 1933280"/>
              <a:gd name="connsiteY3696" fmla="*/ 231614 h 1026748"/>
              <a:gd name="connsiteX3697" fmla="*/ 1258172 w 1933280"/>
              <a:gd name="connsiteY3697" fmla="*/ 262434 h 1026748"/>
              <a:gd name="connsiteX3698" fmla="*/ 1261367 w 1933280"/>
              <a:gd name="connsiteY3698" fmla="*/ 265698 h 1026748"/>
              <a:gd name="connsiteX3699" fmla="*/ 1284337 w 1933280"/>
              <a:gd name="connsiteY3699" fmla="*/ 269189 h 1026748"/>
              <a:gd name="connsiteX3700" fmla="*/ 1252264 w 1933280"/>
              <a:gd name="connsiteY3700" fmla="*/ 235036 h 1026748"/>
              <a:gd name="connsiteX3701" fmla="*/ 713441 w 1933280"/>
              <a:gd name="connsiteY3701" fmla="*/ 231489 h 1026748"/>
              <a:gd name="connsiteX3702" fmla="*/ 687990 w 1933280"/>
              <a:gd name="connsiteY3702" fmla="*/ 235219 h 1026748"/>
              <a:gd name="connsiteX3703" fmla="*/ 713027 w 1933280"/>
              <a:gd name="connsiteY3703" fmla="*/ 262359 h 1026748"/>
              <a:gd name="connsiteX3704" fmla="*/ 739151 w 1933280"/>
              <a:gd name="connsiteY3704" fmla="*/ 255595 h 1026748"/>
              <a:gd name="connsiteX3705" fmla="*/ 1225433 w 1933280"/>
              <a:gd name="connsiteY3705" fmla="*/ 231352 h 1026748"/>
              <a:gd name="connsiteX3706" fmla="*/ 1200013 w 1933280"/>
              <a:gd name="connsiteY3706" fmla="*/ 233070 h 1026748"/>
              <a:gd name="connsiteX3707" fmla="*/ 1235510 w 1933280"/>
              <a:gd name="connsiteY3707" fmla="*/ 264897 h 1026748"/>
              <a:gd name="connsiteX3708" fmla="*/ 1259311 w 1933280"/>
              <a:gd name="connsiteY3708" fmla="*/ 265614 h 1026748"/>
              <a:gd name="connsiteX3709" fmla="*/ 1257182 w 1933280"/>
              <a:gd name="connsiteY3709" fmla="*/ 263438 h 1026748"/>
              <a:gd name="connsiteX3710" fmla="*/ 1305184 w 1933280"/>
              <a:gd name="connsiteY3710" fmla="*/ 231042 h 1026748"/>
              <a:gd name="connsiteX3711" fmla="*/ 1332134 w 1933280"/>
              <a:gd name="connsiteY3711" fmla="*/ 256024 h 1026748"/>
              <a:gd name="connsiteX3712" fmla="*/ 1356455 w 1933280"/>
              <a:gd name="connsiteY3712" fmla="*/ 256316 h 1026748"/>
              <a:gd name="connsiteX3713" fmla="*/ 1329076 w 1933280"/>
              <a:gd name="connsiteY3713" fmla="*/ 239837 h 1026748"/>
              <a:gd name="connsiteX3714" fmla="*/ 1775856 w 1933280"/>
              <a:gd name="connsiteY3714" fmla="*/ 229605 h 1026748"/>
              <a:gd name="connsiteX3715" fmla="*/ 1747370 w 1933280"/>
              <a:gd name="connsiteY3715" fmla="*/ 245786 h 1026748"/>
              <a:gd name="connsiteX3716" fmla="*/ 1775891 w 1933280"/>
              <a:gd name="connsiteY3716" fmla="*/ 257743 h 1026748"/>
              <a:gd name="connsiteX3717" fmla="*/ 1804421 w 1933280"/>
              <a:gd name="connsiteY3717" fmla="*/ 242628 h 1026748"/>
              <a:gd name="connsiteX3718" fmla="*/ 1786424 w 1933280"/>
              <a:gd name="connsiteY3718" fmla="*/ 234437 h 1026748"/>
              <a:gd name="connsiteX3719" fmla="*/ 740032 w 1933280"/>
              <a:gd name="connsiteY3719" fmla="*/ 228910 h 1026748"/>
              <a:gd name="connsiteX3720" fmla="*/ 715389 w 1933280"/>
              <a:gd name="connsiteY3720" fmla="*/ 231283 h 1026748"/>
              <a:gd name="connsiteX3721" fmla="*/ 740859 w 1933280"/>
              <a:gd name="connsiteY3721" fmla="*/ 255172 h 1026748"/>
              <a:gd name="connsiteX3722" fmla="*/ 766263 w 1933280"/>
              <a:gd name="connsiteY3722" fmla="*/ 249847 h 1026748"/>
              <a:gd name="connsiteX3723" fmla="*/ 967474 w 1933280"/>
              <a:gd name="connsiteY3723" fmla="*/ 228287 h 1026748"/>
              <a:gd name="connsiteX3724" fmla="*/ 938078 w 1933280"/>
              <a:gd name="connsiteY3724" fmla="*/ 232141 h 1026748"/>
              <a:gd name="connsiteX3725" fmla="*/ 913941 w 1933280"/>
              <a:gd name="connsiteY3725" fmla="*/ 259606 h 1026748"/>
              <a:gd name="connsiteX3726" fmla="*/ 943732 w 1933280"/>
              <a:gd name="connsiteY3726" fmla="*/ 258693 h 1026748"/>
              <a:gd name="connsiteX3727" fmla="*/ 1564890 w 1933280"/>
              <a:gd name="connsiteY3727" fmla="*/ 227832 h 1026748"/>
              <a:gd name="connsiteX3728" fmla="*/ 1538429 w 1933280"/>
              <a:gd name="connsiteY3728" fmla="*/ 234366 h 1026748"/>
              <a:gd name="connsiteX3729" fmla="*/ 1514820 w 1933280"/>
              <a:gd name="connsiteY3729" fmla="*/ 265943 h 1026748"/>
              <a:gd name="connsiteX3730" fmla="*/ 1515066 w 1933280"/>
              <a:gd name="connsiteY3730" fmla="*/ 265892 h 1026748"/>
              <a:gd name="connsiteX3731" fmla="*/ 1540547 w 1933280"/>
              <a:gd name="connsiteY3731" fmla="*/ 260743 h 1026748"/>
              <a:gd name="connsiteX3732" fmla="*/ 1441214 w 1933280"/>
              <a:gd name="connsiteY3732" fmla="*/ 227633 h 1026748"/>
              <a:gd name="connsiteX3733" fmla="*/ 1416807 w 1933280"/>
              <a:gd name="connsiteY3733" fmla="*/ 232017 h 1026748"/>
              <a:gd name="connsiteX3734" fmla="*/ 1417039 w 1933280"/>
              <a:gd name="connsiteY3734" fmla="*/ 232428 h 1026748"/>
              <a:gd name="connsiteX3735" fmla="*/ 1391245 w 1933280"/>
              <a:gd name="connsiteY3735" fmla="*/ 246128 h 1026748"/>
              <a:gd name="connsiteX3736" fmla="*/ 1417565 w 1933280"/>
              <a:gd name="connsiteY3736" fmla="*/ 243827 h 1026748"/>
              <a:gd name="connsiteX3737" fmla="*/ 1435846 w 1933280"/>
              <a:gd name="connsiteY3737" fmla="*/ 231320 h 1026748"/>
              <a:gd name="connsiteX3738" fmla="*/ 766367 w 1933280"/>
              <a:gd name="connsiteY3738" fmla="*/ 227260 h 1026748"/>
              <a:gd name="connsiteX3739" fmla="*/ 742216 w 1933280"/>
              <a:gd name="connsiteY3739" fmla="*/ 228764 h 1026748"/>
              <a:gd name="connsiteX3740" fmla="*/ 768170 w 1933280"/>
              <a:gd name="connsiteY3740" fmla="*/ 249460 h 1026748"/>
              <a:gd name="connsiteX3741" fmla="*/ 793200 w 1933280"/>
              <a:gd name="connsiteY3741" fmla="*/ 245048 h 1026748"/>
              <a:gd name="connsiteX3742" fmla="*/ 466711 w 1933280"/>
              <a:gd name="connsiteY3742" fmla="*/ 226851 h 1026748"/>
              <a:gd name="connsiteX3743" fmla="*/ 434344 w 1933280"/>
              <a:gd name="connsiteY3743" fmla="*/ 246129 h 1026748"/>
              <a:gd name="connsiteX3744" fmla="*/ 464403 w 1933280"/>
              <a:gd name="connsiteY3744" fmla="*/ 264918 h 1026748"/>
              <a:gd name="connsiteX3745" fmla="*/ 497416 w 1933280"/>
              <a:gd name="connsiteY3745" fmla="*/ 248150 h 1026748"/>
              <a:gd name="connsiteX3746" fmla="*/ 1035947 w 1933280"/>
              <a:gd name="connsiteY3746" fmla="*/ 226687 h 1026748"/>
              <a:gd name="connsiteX3747" fmla="*/ 1013111 w 1933280"/>
              <a:gd name="connsiteY3747" fmla="*/ 257908 h 1026748"/>
              <a:gd name="connsiteX3748" fmla="*/ 1046738 w 1933280"/>
              <a:gd name="connsiteY3748" fmla="*/ 260745 h 1026748"/>
              <a:gd name="connsiteX3749" fmla="*/ 1067702 w 1933280"/>
              <a:gd name="connsiteY3749" fmla="*/ 233417 h 1026748"/>
              <a:gd name="connsiteX3750" fmla="*/ 1068874 w 1933280"/>
              <a:gd name="connsiteY3750" fmla="*/ 231867 h 1026748"/>
              <a:gd name="connsiteX3751" fmla="*/ 1333068 w 1933280"/>
              <a:gd name="connsiteY3751" fmla="*/ 226479 h 1026748"/>
              <a:gd name="connsiteX3752" fmla="*/ 1357514 w 1933280"/>
              <a:gd name="connsiteY3752" fmla="*/ 241845 h 1026748"/>
              <a:gd name="connsiteX3753" fmla="*/ 1379190 w 1933280"/>
              <a:gd name="connsiteY3753" fmla="*/ 236336 h 1026748"/>
              <a:gd name="connsiteX3754" fmla="*/ 1356716 w 1933280"/>
              <a:gd name="connsiteY3754" fmla="*/ 233254 h 1026748"/>
              <a:gd name="connsiteX3755" fmla="*/ 1352864 w 1933280"/>
              <a:gd name="connsiteY3755" fmla="*/ 230886 h 1026748"/>
              <a:gd name="connsiteX3756" fmla="*/ 1685620 w 1933280"/>
              <a:gd name="connsiteY3756" fmla="*/ 225916 h 1026748"/>
              <a:gd name="connsiteX3757" fmla="*/ 1657092 w 1933280"/>
              <a:gd name="connsiteY3757" fmla="*/ 254870 h 1026748"/>
              <a:gd name="connsiteX3758" fmla="*/ 1685452 w 1933280"/>
              <a:gd name="connsiteY3758" fmla="*/ 261118 h 1026748"/>
              <a:gd name="connsiteX3759" fmla="*/ 1714090 w 1933280"/>
              <a:gd name="connsiteY3759" fmla="*/ 234698 h 1026748"/>
              <a:gd name="connsiteX3760" fmla="*/ 793127 w 1933280"/>
              <a:gd name="connsiteY3760" fmla="*/ 225803 h 1026748"/>
              <a:gd name="connsiteX3761" fmla="*/ 773459 w 1933280"/>
              <a:gd name="connsiteY3761" fmla="*/ 226887 h 1026748"/>
              <a:gd name="connsiteX3762" fmla="*/ 768842 w 1933280"/>
              <a:gd name="connsiteY3762" fmla="*/ 227128 h 1026748"/>
              <a:gd name="connsiteX3763" fmla="*/ 795311 w 1933280"/>
              <a:gd name="connsiteY3763" fmla="*/ 244678 h 1026748"/>
              <a:gd name="connsiteX3764" fmla="*/ 800600 w 1933280"/>
              <a:gd name="connsiteY3764" fmla="*/ 243789 h 1026748"/>
              <a:gd name="connsiteX3765" fmla="*/ 820629 w 1933280"/>
              <a:gd name="connsiteY3765" fmla="*/ 240362 h 1026748"/>
              <a:gd name="connsiteX3766" fmla="*/ 1000359 w 1933280"/>
              <a:gd name="connsiteY3766" fmla="*/ 225798 h 1026748"/>
              <a:gd name="connsiteX3767" fmla="*/ 969583 w 1933280"/>
              <a:gd name="connsiteY3767" fmla="*/ 228030 h 1026748"/>
              <a:gd name="connsiteX3768" fmla="*/ 945686 w 1933280"/>
              <a:gd name="connsiteY3768" fmla="*/ 258617 h 1026748"/>
              <a:gd name="connsiteX3769" fmla="*/ 976969 w 1933280"/>
              <a:gd name="connsiteY3769" fmla="*/ 257526 h 1026748"/>
              <a:gd name="connsiteX3770" fmla="*/ 1002278 w 1933280"/>
              <a:gd name="connsiteY3770" fmla="*/ 225702 h 1026748"/>
              <a:gd name="connsiteX3771" fmla="*/ 978829 w 1933280"/>
              <a:gd name="connsiteY3771" fmla="*/ 257527 h 1026748"/>
              <a:gd name="connsiteX3772" fmla="*/ 1011380 w 1933280"/>
              <a:gd name="connsiteY3772" fmla="*/ 257792 h 1026748"/>
              <a:gd name="connsiteX3773" fmla="*/ 1034213 w 1933280"/>
              <a:gd name="connsiteY3773" fmla="*/ 226585 h 1026748"/>
              <a:gd name="connsiteX3774" fmla="*/ 820542 w 1933280"/>
              <a:gd name="connsiteY3774" fmla="*/ 223594 h 1026748"/>
              <a:gd name="connsiteX3775" fmla="*/ 795847 w 1933280"/>
              <a:gd name="connsiteY3775" fmla="*/ 225587 h 1026748"/>
              <a:gd name="connsiteX3776" fmla="*/ 822970 w 1933280"/>
              <a:gd name="connsiteY3776" fmla="*/ 239936 h 1026748"/>
              <a:gd name="connsiteX3777" fmla="*/ 847329 w 1933280"/>
              <a:gd name="connsiteY3777" fmla="*/ 233507 h 1026748"/>
              <a:gd name="connsiteX3778" fmla="*/ 1504349 w 1933280"/>
              <a:gd name="connsiteY3778" fmla="*/ 222538 h 1026748"/>
              <a:gd name="connsiteX3779" fmla="*/ 1477672 w 1933280"/>
              <a:gd name="connsiteY3779" fmla="*/ 231108 h 1026748"/>
              <a:gd name="connsiteX3780" fmla="*/ 1453184 w 1933280"/>
              <a:gd name="connsiteY3780" fmla="*/ 254804 h 1026748"/>
              <a:gd name="connsiteX3781" fmla="*/ 1479828 w 1933280"/>
              <a:gd name="connsiteY3781" fmla="*/ 248745 h 1026748"/>
              <a:gd name="connsiteX3782" fmla="*/ 1593990 w 1933280"/>
              <a:gd name="connsiteY3782" fmla="*/ 222285 h 1026748"/>
              <a:gd name="connsiteX3783" fmla="*/ 1567116 w 1933280"/>
              <a:gd name="connsiteY3783" fmla="*/ 227298 h 1026748"/>
              <a:gd name="connsiteX3784" fmla="*/ 1542649 w 1933280"/>
              <a:gd name="connsiteY3784" fmla="*/ 260371 h 1026748"/>
              <a:gd name="connsiteX3785" fmla="*/ 1568477 w 1933280"/>
              <a:gd name="connsiteY3785" fmla="*/ 255928 h 1026748"/>
              <a:gd name="connsiteX3786" fmla="*/ 1804660 w 1933280"/>
              <a:gd name="connsiteY3786" fmla="*/ 220212 h 1026748"/>
              <a:gd name="connsiteX3787" fmla="*/ 1777834 w 1933280"/>
              <a:gd name="connsiteY3787" fmla="*/ 228895 h 1026748"/>
              <a:gd name="connsiteX3788" fmla="*/ 1787015 w 1933280"/>
              <a:gd name="connsiteY3788" fmla="*/ 233092 h 1026748"/>
              <a:gd name="connsiteX3789" fmla="*/ 1806101 w 1933280"/>
              <a:gd name="connsiteY3789" fmla="*/ 241780 h 1026748"/>
              <a:gd name="connsiteX3790" fmla="*/ 1833281 w 1933280"/>
              <a:gd name="connsiteY3790" fmla="*/ 232556 h 1026748"/>
              <a:gd name="connsiteX3791" fmla="*/ 1129501 w 1933280"/>
              <a:gd name="connsiteY3791" fmla="*/ 220178 h 1026748"/>
              <a:gd name="connsiteX3792" fmla="*/ 1106485 w 1933280"/>
              <a:gd name="connsiteY3792" fmla="*/ 241868 h 1026748"/>
              <a:gd name="connsiteX3793" fmla="*/ 1142683 w 1933280"/>
              <a:gd name="connsiteY3793" fmla="*/ 256668 h 1026748"/>
              <a:gd name="connsiteX3794" fmla="*/ 1168951 w 1933280"/>
              <a:gd name="connsiteY3794" fmla="*/ 241248 h 1026748"/>
              <a:gd name="connsiteX3795" fmla="*/ 1655481 w 1933280"/>
              <a:gd name="connsiteY3795" fmla="*/ 219904 h 1026748"/>
              <a:gd name="connsiteX3796" fmla="*/ 1627235 w 1933280"/>
              <a:gd name="connsiteY3796" fmla="*/ 252139 h 1026748"/>
              <a:gd name="connsiteX3797" fmla="*/ 1655348 w 1933280"/>
              <a:gd name="connsiteY3797" fmla="*/ 254540 h 1026748"/>
              <a:gd name="connsiteX3798" fmla="*/ 1683931 w 1933280"/>
              <a:gd name="connsiteY3798" fmla="*/ 225533 h 1026748"/>
              <a:gd name="connsiteX3799" fmla="*/ 572326 w 1933280"/>
              <a:gd name="connsiteY3799" fmla="*/ 219675 h 1026748"/>
              <a:gd name="connsiteX3800" fmla="*/ 536071 w 1933280"/>
              <a:gd name="connsiteY3800" fmla="*/ 232385 h 1026748"/>
              <a:gd name="connsiteX3801" fmla="*/ 566873 w 1933280"/>
              <a:gd name="connsiteY3801" fmla="*/ 266834 h 1026748"/>
              <a:gd name="connsiteX3802" fmla="*/ 575204 w 1933280"/>
              <a:gd name="connsiteY3802" fmla="*/ 264118 h 1026748"/>
              <a:gd name="connsiteX3803" fmla="*/ 598410 w 1933280"/>
              <a:gd name="connsiteY3803" fmla="*/ 256577 h 1026748"/>
              <a:gd name="connsiteX3804" fmla="*/ 595119 w 1933280"/>
              <a:gd name="connsiteY3804" fmla="*/ 251250 h 1026748"/>
              <a:gd name="connsiteX3805" fmla="*/ 1623411 w 1933280"/>
              <a:gd name="connsiteY3805" fmla="*/ 219284 h 1026748"/>
              <a:gd name="connsiteX3806" fmla="*/ 1596108 w 1933280"/>
              <a:gd name="connsiteY3806" fmla="*/ 221920 h 1026748"/>
              <a:gd name="connsiteX3807" fmla="*/ 1570513 w 1933280"/>
              <a:gd name="connsiteY3807" fmla="*/ 255682 h 1026748"/>
              <a:gd name="connsiteX3808" fmla="*/ 1596556 w 1933280"/>
              <a:gd name="connsiteY3808" fmla="*/ 252775 h 1026748"/>
              <a:gd name="connsiteX3809" fmla="*/ 1470583 w 1933280"/>
              <a:gd name="connsiteY3809" fmla="*/ 219279 h 1026748"/>
              <a:gd name="connsiteX3810" fmla="*/ 1451783 w 1933280"/>
              <a:gd name="connsiteY3810" fmla="*/ 225735 h 1026748"/>
              <a:gd name="connsiteX3811" fmla="*/ 1444751 w 1933280"/>
              <a:gd name="connsiteY3811" fmla="*/ 226998 h 1026748"/>
              <a:gd name="connsiteX3812" fmla="*/ 1436674 w 1933280"/>
              <a:gd name="connsiteY3812" fmla="*/ 232546 h 1026748"/>
              <a:gd name="connsiteX3813" fmla="*/ 1421177 w 1933280"/>
              <a:gd name="connsiteY3813" fmla="*/ 243139 h 1026748"/>
              <a:gd name="connsiteX3814" fmla="*/ 1447445 w 1933280"/>
              <a:gd name="connsiteY3814" fmla="*/ 237914 h 1026748"/>
              <a:gd name="connsiteX3815" fmla="*/ 1625441 w 1933280"/>
              <a:gd name="connsiteY3815" fmla="*/ 219123 h 1026748"/>
              <a:gd name="connsiteX3816" fmla="*/ 1598520 w 1933280"/>
              <a:gd name="connsiteY3816" fmla="*/ 252690 h 1026748"/>
              <a:gd name="connsiteX3817" fmla="*/ 1625389 w 1933280"/>
              <a:gd name="connsiteY3817" fmla="*/ 252030 h 1026748"/>
              <a:gd name="connsiteX3818" fmla="*/ 1653631 w 1933280"/>
              <a:gd name="connsiteY3818" fmla="*/ 219803 h 1026748"/>
              <a:gd name="connsiteX3819" fmla="*/ 1277592 w 1933280"/>
              <a:gd name="connsiteY3819" fmla="*/ 218740 h 1026748"/>
              <a:gd name="connsiteX3820" fmla="*/ 1305824 w 1933280"/>
              <a:gd name="connsiteY3820" fmla="*/ 249706 h 1026748"/>
              <a:gd name="connsiteX3821" fmla="*/ 1329276 w 1933280"/>
              <a:gd name="connsiteY3821" fmla="*/ 255378 h 1026748"/>
              <a:gd name="connsiteX3822" fmla="*/ 1301585 w 1933280"/>
              <a:gd name="connsiteY3822" fmla="*/ 229709 h 1026748"/>
              <a:gd name="connsiteX3823" fmla="*/ 1284485 w 1933280"/>
              <a:gd name="connsiteY3823" fmla="*/ 221923 h 1026748"/>
              <a:gd name="connsiteX3824" fmla="*/ 847907 w 1933280"/>
              <a:gd name="connsiteY3824" fmla="*/ 217807 h 1026748"/>
              <a:gd name="connsiteX3825" fmla="*/ 823278 w 1933280"/>
              <a:gd name="connsiteY3825" fmla="*/ 223038 h 1026748"/>
              <a:gd name="connsiteX3826" fmla="*/ 849679 w 1933280"/>
              <a:gd name="connsiteY3826" fmla="*/ 232812 h 1026748"/>
              <a:gd name="connsiteX3827" fmla="*/ 873305 w 1933280"/>
              <a:gd name="connsiteY3827" fmla="*/ 218607 h 1026748"/>
              <a:gd name="connsiteX3828" fmla="*/ 1745630 w 1933280"/>
              <a:gd name="connsiteY3828" fmla="*/ 216236 h 1026748"/>
              <a:gd name="connsiteX3829" fmla="*/ 1717152 w 1933280"/>
              <a:gd name="connsiteY3829" fmla="*/ 234218 h 1026748"/>
              <a:gd name="connsiteX3830" fmla="*/ 1745633 w 1933280"/>
              <a:gd name="connsiteY3830" fmla="*/ 245074 h 1026748"/>
              <a:gd name="connsiteX3831" fmla="*/ 1774183 w 1933280"/>
              <a:gd name="connsiteY3831" fmla="*/ 228861 h 1026748"/>
              <a:gd name="connsiteX3832" fmla="*/ 434125 w 1933280"/>
              <a:gd name="connsiteY3832" fmla="*/ 215934 h 1026748"/>
              <a:gd name="connsiteX3833" fmla="*/ 421256 w 1933280"/>
              <a:gd name="connsiteY3833" fmla="*/ 224494 h 1026748"/>
              <a:gd name="connsiteX3834" fmla="*/ 402749 w 1933280"/>
              <a:gd name="connsiteY3834" fmla="*/ 236750 h 1026748"/>
              <a:gd name="connsiteX3835" fmla="*/ 432851 w 1933280"/>
              <a:gd name="connsiteY3835" fmla="*/ 245323 h 1026748"/>
              <a:gd name="connsiteX3836" fmla="*/ 464992 w 1933280"/>
              <a:gd name="connsiteY3836" fmla="*/ 226176 h 1026748"/>
              <a:gd name="connsiteX3837" fmla="*/ 397696 w 1933280"/>
              <a:gd name="connsiteY3837" fmla="*/ 215582 h 1026748"/>
              <a:gd name="connsiteX3838" fmla="*/ 371670 w 1933280"/>
              <a:gd name="connsiteY3838" fmla="*/ 220046 h 1026748"/>
              <a:gd name="connsiteX3839" fmla="*/ 343283 w 1933280"/>
              <a:gd name="connsiteY3839" fmla="*/ 237141 h 1026748"/>
              <a:gd name="connsiteX3840" fmla="*/ 352010 w 1933280"/>
              <a:gd name="connsiteY3840" fmla="*/ 236490 h 1026748"/>
              <a:gd name="connsiteX3841" fmla="*/ 368592 w 1933280"/>
              <a:gd name="connsiteY3841" fmla="*/ 235293 h 1026748"/>
              <a:gd name="connsiteX3842" fmla="*/ 401129 w 1933280"/>
              <a:gd name="connsiteY3842" fmla="*/ 215010 h 1026748"/>
              <a:gd name="connsiteX3843" fmla="*/ 371116 w 1933280"/>
              <a:gd name="connsiteY3843" fmla="*/ 235350 h 1026748"/>
              <a:gd name="connsiteX3844" fmla="*/ 400764 w 1933280"/>
              <a:gd name="connsiteY3844" fmla="*/ 236260 h 1026748"/>
              <a:gd name="connsiteX3845" fmla="*/ 420459 w 1933280"/>
              <a:gd name="connsiteY3845" fmla="*/ 223209 h 1026748"/>
              <a:gd name="connsiteX3846" fmla="*/ 431620 w 1933280"/>
              <a:gd name="connsiteY3846" fmla="*/ 215793 h 1026748"/>
              <a:gd name="connsiteX3847" fmla="*/ 901747 w 1933280"/>
              <a:gd name="connsiteY3847" fmla="*/ 214542 h 1026748"/>
              <a:gd name="connsiteX3848" fmla="*/ 876089 w 1933280"/>
              <a:gd name="connsiteY3848" fmla="*/ 218648 h 1026748"/>
              <a:gd name="connsiteX3849" fmla="*/ 851964 w 1933280"/>
              <a:gd name="connsiteY3849" fmla="*/ 233145 h 1026748"/>
              <a:gd name="connsiteX3850" fmla="*/ 877976 w 1933280"/>
              <a:gd name="connsiteY3850" fmla="*/ 236252 h 1026748"/>
              <a:gd name="connsiteX3851" fmla="*/ 1304803 w 1933280"/>
              <a:gd name="connsiteY3851" fmla="*/ 213889 h 1026748"/>
              <a:gd name="connsiteX3852" fmla="*/ 1329757 w 1933280"/>
              <a:gd name="connsiteY3852" fmla="*/ 238477 h 1026748"/>
              <a:gd name="connsiteX3853" fmla="*/ 1354220 w 1933280"/>
              <a:gd name="connsiteY3853" fmla="*/ 241495 h 1026748"/>
              <a:gd name="connsiteX3854" fmla="*/ 1328674 w 1933280"/>
              <a:gd name="connsiteY3854" fmla="*/ 225454 h 1026748"/>
              <a:gd name="connsiteX3855" fmla="*/ 1328641 w 1933280"/>
              <a:gd name="connsiteY3855" fmla="*/ 225420 h 1026748"/>
              <a:gd name="connsiteX3856" fmla="*/ 1533713 w 1933280"/>
              <a:gd name="connsiteY3856" fmla="*/ 212851 h 1026748"/>
              <a:gd name="connsiteX3857" fmla="*/ 1514933 w 1933280"/>
              <a:gd name="connsiteY3857" fmla="*/ 219042 h 1026748"/>
              <a:gd name="connsiteX3858" fmla="*/ 1507235 w 1933280"/>
              <a:gd name="connsiteY3858" fmla="*/ 221608 h 1026748"/>
              <a:gd name="connsiteX3859" fmla="*/ 1482495 w 1933280"/>
              <a:gd name="connsiteY3859" fmla="*/ 248039 h 1026748"/>
              <a:gd name="connsiteX3860" fmla="*/ 1508707 w 1933280"/>
              <a:gd name="connsiteY3860" fmla="*/ 241018 h 1026748"/>
              <a:gd name="connsiteX3861" fmla="*/ 604781 w 1933280"/>
              <a:gd name="connsiteY3861" fmla="*/ 212046 h 1026748"/>
              <a:gd name="connsiteX3862" fmla="*/ 573812 w 1933280"/>
              <a:gd name="connsiteY3862" fmla="*/ 219274 h 1026748"/>
              <a:gd name="connsiteX3863" fmla="*/ 596375 w 1933280"/>
              <a:gd name="connsiteY3863" fmla="*/ 250511 h 1026748"/>
              <a:gd name="connsiteX3864" fmla="*/ 599831 w 1933280"/>
              <a:gd name="connsiteY3864" fmla="*/ 256127 h 1026748"/>
              <a:gd name="connsiteX3865" fmla="*/ 628384 w 1933280"/>
              <a:gd name="connsiteY3865" fmla="*/ 247456 h 1026748"/>
              <a:gd name="connsiteX3866" fmla="*/ 616365 w 1933280"/>
              <a:gd name="connsiteY3866" fmla="*/ 229428 h 1026748"/>
              <a:gd name="connsiteX3867" fmla="*/ 1500221 w 1933280"/>
              <a:gd name="connsiteY3867" fmla="*/ 209101 h 1026748"/>
              <a:gd name="connsiteX3868" fmla="*/ 1474679 w 1933280"/>
              <a:gd name="connsiteY3868" fmla="*/ 217872 h 1026748"/>
              <a:gd name="connsiteX3869" fmla="*/ 1450991 w 1933280"/>
              <a:gd name="connsiteY3869" fmla="*/ 236946 h 1026748"/>
              <a:gd name="connsiteX3870" fmla="*/ 1476962 w 1933280"/>
              <a:gd name="connsiteY3870" fmla="*/ 229752 h 1026748"/>
              <a:gd name="connsiteX3871" fmla="*/ 818936 w 1933280"/>
              <a:gd name="connsiteY3871" fmla="*/ 208922 h 1026748"/>
              <a:gd name="connsiteX3872" fmla="*/ 794808 w 1933280"/>
              <a:gd name="connsiteY3872" fmla="*/ 209052 h 1026748"/>
              <a:gd name="connsiteX3873" fmla="*/ 820747 w 1933280"/>
              <a:gd name="connsiteY3873" fmla="*/ 222075 h 1026748"/>
              <a:gd name="connsiteX3874" fmla="*/ 844963 w 1933280"/>
              <a:gd name="connsiteY3874" fmla="*/ 216952 h 1026748"/>
              <a:gd name="connsiteX3875" fmla="*/ 768290 w 1933280"/>
              <a:gd name="connsiteY3875" fmla="*/ 207804 h 1026748"/>
              <a:gd name="connsiteX3876" fmla="*/ 793463 w 1933280"/>
              <a:gd name="connsiteY3876" fmla="*/ 224307 h 1026748"/>
              <a:gd name="connsiteX3877" fmla="*/ 817961 w 1933280"/>
              <a:gd name="connsiteY3877" fmla="*/ 222325 h 1026748"/>
              <a:gd name="connsiteX3878" fmla="*/ 791526 w 1933280"/>
              <a:gd name="connsiteY3878" fmla="*/ 209061 h 1026748"/>
              <a:gd name="connsiteX3879" fmla="*/ 501785 w 1933280"/>
              <a:gd name="connsiteY3879" fmla="*/ 207604 h 1026748"/>
              <a:gd name="connsiteX3880" fmla="*/ 468157 w 1933280"/>
              <a:gd name="connsiteY3880" fmla="*/ 226038 h 1026748"/>
              <a:gd name="connsiteX3881" fmla="*/ 498955 w 1933280"/>
              <a:gd name="connsiteY3881" fmla="*/ 247392 h 1026748"/>
              <a:gd name="connsiteX3882" fmla="*/ 533364 w 1933280"/>
              <a:gd name="connsiteY3882" fmla="*/ 231888 h 1026748"/>
              <a:gd name="connsiteX3883" fmla="*/ 930839 w 1933280"/>
              <a:gd name="connsiteY3883" fmla="*/ 207515 h 1026748"/>
              <a:gd name="connsiteX3884" fmla="*/ 904398 w 1933280"/>
              <a:gd name="connsiteY3884" fmla="*/ 214098 h 1026748"/>
              <a:gd name="connsiteX3885" fmla="*/ 880210 w 1933280"/>
              <a:gd name="connsiteY3885" fmla="*/ 236176 h 1026748"/>
              <a:gd name="connsiteX3886" fmla="*/ 907070 w 1933280"/>
              <a:gd name="connsiteY3886" fmla="*/ 234718 h 1026748"/>
              <a:gd name="connsiteX3887" fmla="*/ 633726 w 1933280"/>
              <a:gd name="connsiteY3887" fmla="*/ 207231 h 1026748"/>
              <a:gd name="connsiteX3888" fmla="*/ 606359 w 1933280"/>
              <a:gd name="connsiteY3888" fmla="*/ 211753 h 1026748"/>
              <a:gd name="connsiteX3889" fmla="*/ 617591 w 1933280"/>
              <a:gd name="connsiteY3889" fmla="*/ 228601 h 1026748"/>
              <a:gd name="connsiteX3890" fmla="*/ 629871 w 1933280"/>
              <a:gd name="connsiteY3890" fmla="*/ 247028 h 1026748"/>
              <a:gd name="connsiteX3891" fmla="*/ 657327 w 1933280"/>
              <a:gd name="connsiteY3891" fmla="*/ 239940 h 1026748"/>
              <a:gd name="connsiteX3892" fmla="*/ 635646 w 1933280"/>
              <a:gd name="connsiteY3892" fmla="*/ 209941 h 1026748"/>
              <a:gd name="connsiteX3893" fmla="*/ 1249329 w 1933280"/>
              <a:gd name="connsiteY3893" fmla="*/ 206919 h 1026748"/>
              <a:gd name="connsiteX3894" fmla="*/ 1250459 w 1933280"/>
              <a:gd name="connsiteY3894" fmla="*/ 208212 h 1026748"/>
              <a:gd name="connsiteX3895" fmla="*/ 1279671 w 1933280"/>
              <a:gd name="connsiteY3895" fmla="*/ 241208 h 1026748"/>
              <a:gd name="connsiteX3896" fmla="*/ 1289464 w 1933280"/>
              <a:gd name="connsiteY3896" fmla="*/ 244425 h 1026748"/>
              <a:gd name="connsiteX3897" fmla="*/ 1303044 w 1933280"/>
              <a:gd name="connsiteY3897" fmla="*/ 248823 h 1026748"/>
              <a:gd name="connsiteX3898" fmla="*/ 1274197 w 1933280"/>
              <a:gd name="connsiteY3898" fmla="*/ 217175 h 1026748"/>
              <a:gd name="connsiteX3899" fmla="*/ 1773690 w 1933280"/>
              <a:gd name="connsiteY3899" fmla="*/ 206421 h 1026748"/>
              <a:gd name="connsiteX3900" fmla="*/ 1747564 w 1933280"/>
              <a:gd name="connsiteY3900" fmla="*/ 215484 h 1026748"/>
              <a:gd name="connsiteX3901" fmla="*/ 1775843 w 1933280"/>
              <a:gd name="connsiteY3901" fmla="*/ 227989 h 1026748"/>
              <a:gd name="connsiteX3902" fmla="*/ 1802603 w 1933280"/>
              <a:gd name="connsiteY3902" fmla="*/ 219325 h 1026748"/>
              <a:gd name="connsiteX3903" fmla="*/ 1788552 w 1933280"/>
              <a:gd name="connsiteY3903" fmla="*/ 213265 h 1026748"/>
              <a:gd name="connsiteX3904" fmla="*/ 1774871 w 1933280"/>
              <a:gd name="connsiteY3904" fmla="*/ 206912 h 1026748"/>
              <a:gd name="connsiteX3905" fmla="*/ 742219 w 1933280"/>
              <a:gd name="connsiteY3905" fmla="*/ 205883 h 1026748"/>
              <a:gd name="connsiteX3906" fmla="*/ 766838 w 1933280"/>
              <a:gd name="connsiteY3906" fmla="*/ 225764 h 1026748"/>
              <a:gd name="connsiteX3907" fmla="*/ 773356 w 1933280"/>
              <a:gd name="connsiteY3907" fmla="*/ 225425 h 1026748"/>
              <a:gd name="connsiteX3908" fmla="*/ 791017 w 1933280"/>
              <a:gd name="connsiteY3908" fmla="*/ 224450 h 1026748"/>
              <a:gd name="connsiteX3909" fmla="*/ 765379 w 1933280"/>
              <a:gd name="connsiteY3909" fmla="*/ 207644 h 1026748"/>
              <a:gd name="connsiteX3910" fmla="*/ 750013 w 1933280"/>
              <a:gd name="connsiteY3910" fmla="*/ 206484 h 1026748"/>
              <a:gd name="connsiteX3911" fmla="*/ 1091739 w 1933280"/>
              <a:gd name="connsiteY3911" fmla="*/ 204854 h 1026748"/>
              <a:gd name="connsiteX3912" fmla="*/ 1071451 w 1933280"/>
              <a:gd name="connsiteY3912" fmla="*/ 230950 h 1026748"/>
              <a:gd name="connsiteX3913" fmla="*/ 1104967 w 1933280"/>
              <a:gd name="connsiteY3913" fmla="*/ 241294 h 1026748"/>
              <a:gd name="connsiteX3914" fmla="*/ 1128062 w 1933280"/>
              <a:gd name="connsiteY3914" fmla="*/ 219543 h 1026748"/>
              <a:gd name="connsiteX3915" fmla="*/ 1715466 w 1933280"/>
              <a:gd name="connsiteY3915" fmla="*/ 204478 h 1026748"/>
              <a:gd name="connsiteX3916" fmla="*/ 1687017 w 1933280"/>
              <a:gd name="connsiteY3916" fmla="*/ 224829 h 1026748"/>
              <a:gd name="connsiteX3917" fmla="*/ 1715401 w 1933280"/>
              <a:gd name="connsiteY3917" fmla="*/ 233578 h 1026748"/>
              <a:gd name="connsiteX3918" fmla="*/ 1743943 w 1933280"/>
              <a:gd name="connsiteY3918" fmla="*/ 215562 h 1026748"/>
              <a:gd name="connsiteX3919" fmla="*/ 661418 w 1933280"/>
              <a:gd name="connsiteY3919" fmla="*/ 204439 h 1026748"/>
              <a:gd name="connsiteX3920" fmla="*/ 635407 w 1933280"/>
              <a:gd name="connsiteY3920" fmla="*/ 207036 h 1026748"/>
              <a:gd name="connsiteX3921" fmla="*/ 636857 w 1933280"/>
              <a:gd name="connsiteY3921" fmla="*/ 209084 h 1026748"/>
              <a:gd name="connsiteX3922" fmla="*/ 658879 w 1933280"/>
              <a:gd name="connsiteY3922" fmla="*/ 239566 h 1026748"/>
              <a:gd name="connsiteX3923" fmla="*/ 685188 w 1933280"/>
              <a:gd name="connsiteY3923" fmla="*/ 234212 h 1026748"/>
              <a:gd name="connsiteX3924" fmla="*/ 716352 w 1933280"/>
              <a:gd name="connsiteY3924" fmla="*/ 204217 h 1026748"/>
              <a:gd name="connsiteX3925" fmla="*/ 740541 w 1933280"/>
              <a:gd name="connsiteY3925" fmla="*/ 227397 h 1026748"/>
              <a:gd name="connsiteX3926" fmla="*/ 764650 w 1933280"/>
              <a:gd name="connsiteY3926" fmla="*/ 225898 h 1026748"/>
              <a:gd name="connsiteX3927" fmla="*/ 739608 w 1933280"/>
              <a:gd name="connsiteY3927" fmla="*/ 205685 h 1026748"/>
              <a:gd name="connsiteX3928" fmla="*/ 1159031 w 1933280"/>
              <a:gd name="connsiteY3928" fmla="*/ 204092 h 1026748"/>
              <a:gd name="connsiteX3929" fmla="*/ 1130936 w 1933280"/>
              <a:gd name="connsiteY3929" fmla="*/ 219277 h 1026748"/>
              <a:gd name="connsiteX3930" fmla="*/ 1170528 w 1933280"/>
              <a:gd name="connsiteY3930" fmla="*/ 240430 h 1026748"/>
              <a:gd name="connsiteX3931" fmla="*/ 1196671 w 1933280"/>
              <a:gd name="connsiteY3931" fmla="*/ 232198 h 1026748"/>
              <a:gd name="connsiteX3932" fmla="*/ 1563251 w 1933280"/>
              <a:gd name="connsiteY3932" fmla="*/ 203782 h 1026748"/>
              <a:gd name="connsiteX3933" fmla="*/ 1536508 w 1933280"/>
              <a:gd name="connsiteY3933" fmla="*/ 211934 h 1026748"/>
              <a:gd name="connsiteX3934" fmla="*/ 1511309 w 1933280"/>
              <a:gd name="connsiteY3934" fmla="*/ 240299 h 1026748"/>
              <a:gd name="connsiteX3935" fmla="*/ 1514445 w 1933280"/>
              <a:gd name="connsiteY3935" fmla="*/ 239430 h 1026748"/>
              <a:gd name="connsiteX3936" fmla="*/ 1537541 w 1933280"/>
              <a:gd name="connsiteY3936" fmla="*/ 233112 h 1026748"/>
              <a:gd name="connsiteX3937" fmla="*/ 690141 w 1933280"/>
              <a:gd name="connsiteY3937" fmla="*/ 203525 h 1026748"/>
              <a:gd name="connsiteX3938" fmla="*/ 713995 w 1933280"/>
              <a:gd name="connsiteY3938" fmla="*/ 229936 h 1026748"/>
              <a:gd name="connsiteX3939" fmla="*/ 738592 w 1933280"/>
              <a:gd name="connsiteY3939" fmla="*/ 227572 h 1026748"/>
              <a:gd name="connsiteX3940" fmla="*/ 714069 w 1933280"/>
              <a:gd name="connsiteY3940" fmla="*/ 204084 h 1026748"/>
              <a:gd name="connsiteX3941" fmla="*/ 688111 w 1933280"/>
              <a:gd name="connsiteY3941" fmla="*/ 203496 h 1026748"/>
              <a:gd name="connsiteX3942" fmla="*/ 663209 w 1933280"/>
              <a:gd name="connsiteY3942" fmla="*/ 204352 h 1026748"/>
              <a:gd name="connsiteX3943" fmla="*/ 686820 w 1933280"/>
              <a:gd name="connsiteY3943" fmla="*/ 233904 h 1026748"/>
              <a:gd name="connsiteX3944" fmla="*/ 712214 w 1933280"/>
              <a:gd name="connsiteY3944" fmla="*/ 230177 h 1026748"/>
              <a:gd name="connsiteX3945" fmla="*/ 871371 w 1933280"/>
              <a:gd name="connsiteY3945" fmla="*/ 202980 h 1026748"/>
              <a:gd name="connsiteX3946" fmla="*/ 846815 w 1933280"/>
              <a:gd name="connsiteY3946" fmla="*/ 204304 h 1026748"/>
              <a:gd name="connsiteX3947" fmla="*/ 822237 w 1933280"/>
              <a:gd name="connsiteY3947" fmla="*/ 208394 h 1026748"/>
              <a:gd name="connsiteX3948" fmla="*/ 847786 w 1933280"/>
              <a:gd name="connsiteY3948" fmla="*/ 216282 h 1026748"/>
              <a:gd name="connsiteX3949" fmla="*/ 1306463 w 1933280"/>
              <a:gd name="connsiteY3949" fmla="*/ 200117 h 1026748"/>
              <a:gd name="connsiteX3950" fmla="*/ 1329504 w 1933280"/>
              <a:gd name="connsiteY3950" fmla="*/ 224178 h 1026748"/>
              <a:gd name="connsiteX3951" fmla="*/ 1349046 w 1933280"/>
              <a:gd name="connsiteY3951" fmla="*/ 228540 h 1026748"/>
              <a:gd name="connsiteX3952" fmla="*/ 1333746 w 1933280"/>
              <a:gd name="connsiteY3952" fmla="*/ 219138 h 1026748"/>
              <a:gd name="connsiteX3953" fmla="*/ 1326678 w 1933280"/>
              <a:gd name="connsiteY3953" fmla="*/ 212051 h 1026748"/>
              <a:gd name="connsiteX3954" fmla="*/ 960879 w 1933280"/>
              <a:gd name="connsiteY3954" fmla="*/ 199997 h 1026748"/>
              <a:gd name="connsiteX3955" fmla="*/ 933344 w 1933280"/>
              <a:gd name="connsiteY3955" fmla="*/ 206884 h 1026748"/>
              <a:gd name="connsiteX3956" fmla="*/ 909256 w 1933280"/>
              <a:gd name="connsiteY3956" fmla="*/ 234456 h 1026748"/>
              <a:gd name="connsiteX3957" fmla="*/ 936419 w 1933280"/>
              <a:gd name="connsiteY3957" fmla="*/ 230905 h 1026748"/>
              <a:gd name="connsiteX3958" fmla="*/ 937304 w 1933280"/>
              <a:gd name="connsiteY3958" fmla="*/ 230774 h 1026748"/>
              <a:gd name="connsiteX3959" fmla="*/ 1529380 w 1933280"/>
              <a:gd name="connsiteY3959" fmla="*/ 198940 h 1026748"/>
              <a:gd name="connsiteX3960" fmla="*/ 1515672 w 1933280"/>
              <a:gd name="connsiteY3960" fmla="*/ 203795 h 1026748"/>
              <a:gd name="connsiteX3961" fmla="*/ 1503853 w 1933280"/>
              <a:gd name="connsiteY3961" fmla="*/ 207854 h 1026748"/>
              <a:gd name="connsiteX3962" fmla="*/ 1480425 w 1933280"/>
              <a:gd name="connsiteY3962" fmla="*/ 228649 h 1026748"/>
              <a:gd name="connsiteX3963" fmla="*/ 1506480 w 1933280"/>
              <a:gd name="connsiteY3963" fmla="*/ 220282 h 1026748"/>
              <a:gd name="connsiteX3964" fmla="*/ 1220334 w 1933280"/>
              <a:gd name="connsiteY3964" fmla="*/ 198865 h 1026748"/>
              <a:gd name="connsiteX3965" fmla="*/ 1253074 w 1933280"/>
              <a:gd name="connsiteY3965" fmla="*/ 233698 h 1026748"/>
              <a:gd name="connsiteX3966" fmla="*/ 1253102 w 1933280"/>
              <a:gd name="connsiteY3966" fmla="*/ 233728 h 1026748"/>
              <a:gd name="connsiteX3967" fmla="*/ 1276978 w 1933280"/>
              <a:gd name="connsiteY3967" fmla="*/ 240438 h 1026748"/>
              <a:gd name="connsiteX3968" fmla="*/ 1249322 w 1933280"/>
              <a:gd name="connsiteY3968" fmla="*/ 209187 h 1026748"/>
              <a:gd name="connsiteX3969" fmla="*/ 1246248 w 1933280"/>
              <a:gd name="connsiteY3969" fmla="*/ 205673 h 1026748"/>
              <a:gd name="connsiteX3970" fmla="*/ 1276081 w 1933280"/>
              <a:gd name="connsiteY3970" fmla="*/ 197615 h 1026748"/>
              <a:gd name="connsiteX3971" fmla="*/ 1302442 w 1933280"/>
              <a:gd name="connsiteY3971" fmla="*/ 228466 h 1026748"/>
              <a:gd name="connsiteX3972" fmla="*/ 1326453 w 1933280"/>
              <a:gd name="connsiteY3972" fmla="*/ 237305 h 1026748"/>
              <a:gd name="connsiteX3973" fmla="*/ 1300585 w 1933280"/>
              <a:gd name="connsiteY3973" fmla="*/ 211828 h 1026748"/>
              <a:gd name="connsiteX3974" fmla="*/ 1282578 w 1933280"/>
              <a:gd name="connsiteY3974" fmla="*/ 201416 h 1026748"/>
              <a:gd name="connsiteX3975" fmla="*/ 1190680 w 1933280"/>
              <a:gd name="connsiteY3975" fmla="*/ 197145 h 1026748"/>
              <a:gd name="connsiteX3976" fmla="*/ 1225980 w 1933280"/>
              <a:gd name="connsiteY3976" fmla="*/ 229905 h 1026748"/>
              <a:gd name="connsiteX3977" fmla="*/ 1250684 w 1933280"/>
              <a:gd name="connsiteY3977" fmla="*/ 233353 h 1026748"/>
              <a:gd name="connsiteX3978" fmla="*/ 1217670 w 1933280"/>
              <a:gd name="connsiteY3978" fmla="*/ 198228 h 1026748"/>
              <a:gd name="connsiteX3979" fmla="*/ 1188582 w 1933280"/>
              <a:gd name="connsiteY3979" fmla="*/ 197142 h 1026748"/>
              <a:gd name="connsiteX3980" fmla="*/ 1160788 w 1933280"/>
              <a:gd name="connsiteY3980" fmla="*/ 203582 h 1026748"/>
              <a:gd name="connsiteX3981" fmla="*/ 1198469 w 1933280"/>
              <a:gd name="connsiteY3981" fmla="*/ 231723 h 1026748"/>
              <a:gd name="connsiteX3982" fmla="*/ 1223984 w 1933280"/>
              <a:gd name="connsiteY3982" fmla="*/ 229991 h 1026748"/>
              <a:gd name="connsiteX3983" fmla="*/ 1592847 w 1933280"/>
              <a:gd name="connsiteY3983" fmla="*/ 196380 h 1026748"/>
              <a:gd name="connsiteX3984" fmla="*/ 1565923 w 1933280"/>
              <a:gd name="connsiteY3984" fmla="*/ 202982 h 1026748"/>
              <a:gd name="connsiteX3985" fmla="*/ 1540060 w 1933280"/>
              <a:gd name="connsiteY3985" fmla="*/ 232484 h 1026748"/>
              <a:gd name="connsiteX3986" fmla="*/ 1566258 w 1933280"/>
              <a:gd name="connsiteY3986" fmla="*/ 226015 h 1026748"/>
              <a:gd name="connsiteX3987" fmla="*/ 899261 w 1933280"/>
              <a:gd name="connsiteY3987" fmla="*/ 196233 h 1026748"/>
              <a:gd name="connsiteX3988" fmla="*/ 874748 w 1933280"/>
              <a:gd name="connsiteY3988" fmla="*/ 202764 h 1026748"/>
              <a:gd name="connsiteX3989" fmla="*/ 850519 w 1933280"/>
              <a:gd name="connsiteY3989" fmla="*/ 216418 h 1026748"/>
              <a:gd name="connsiteX3990" fmla="*/ 875548 w 1933280"/>
              <a:gd name="connsiteY3990" fmla="*/ 217204 h 1026748"/>
              <a:gd name="connsiteX3991" fmla="*/ 794463 w 1933280"/>
              <a:gd name="connsiteY3991" fmla="*/ 196025 h 1026748"/>
              <a:gd name="connsiteX3992" fmla="*/ 819156 w 1933280"/>
              <a:gd name="connsiteY3992" fmla="*/ 207419 h 1026748"/>
              <a:gd name="connsiteX3993" fmla="*/ 843137 w 1933280"/>
              <a:gd name="connsiteY3993" fmla="*/ 203447 h 1026748"/>
              <a:gd name="connsiteX3994" fmla="*/ 818035 w 1933280"/>
              <a:gd name="connsiteY3994" fmla="*/ 197294 h 1026748"/>
              <a:gd name="connsiteX3995" fmla="*/ 818033 w 1933280"/>
              <a:gd name="connsiteY3995" fmla="*/ 197294 h 1026748"/>
              <a:gd name="connsiteX3996" fmla="*/ 1685251 w 1933280"/>
              <a:gd name="connsiteY3996" fmla="*/ 195476 h 1026748"/>
              <a:gd name="connsiteX3997" fmla="*/ 1656864 w 1933280"/>
              <a:gd name="connsiteY3997" fmla="*/ 218692 h 1026748"/>
              <a:gd name="connsiteX3998" fmla="*/ 1685218 w 1933280"/>
              <a:gd name="connsiteY3998" fmla="*/ 224310 h 1026748"/>
              <a:gd name="connsiteX3999" fmla="*/ 1713720 w 1933280"/>
              <a:gd name="connsiteY3999" fmla="*/ 203924 h 1026748"/>
              <a:gd name="connsiteX4000" fmla="*/ 1058394 w 1933280"/>
              <a:gd name="connsiteY4000" fmla="*/ 195276 h 1026748"/>
              <a:gd name="connsiteX4001" fmla="*/ 1042808 w 1933280"/>
              <a:gd name="connsiteY4001" fmla="*/ 217048 h 1026748"/>
              <a:gd name="connsiteX4002" fmla="*/ 1036904 w 1933280"/>
              <a:gd name="connsiteY4002" fmla="*/ 225352 h 1026748"/>
              <a:gd name="connsiteX4003" fmla="*/ 1069886 w 1933280"/>
              <a:gd name="connsiteY4003" fmla="*/ 230537 h 1026748"/>
              <a:gd name="connsiteX4004" fmla="*/ 1090235 w 1933280"/>
              <a:gd name="connsiteY4004" fmla="*/ 204357 h 1026748"/>
              <a:gd name="connsiteX4005" fmla="*/ 991867 w 1933280"/>
              <a:gd name="connsiteY4005" fmla="*/ 194228 h 1026748"/>
              <a:gd name="connsiteX4006" fmla="*/ 963146 w 1933280"/>
              <a:gd name="connsiteY4006" fmla="*/ 199448 h 1026748"/>
              <a:gd name="connsiteX4007" fmla="*/ 939361 w 1933280"/>
              <a:gd name="connsiteY4007" fmla="*/ 230499 h 1026748"/>
              <a:gd name="connsiteX4008" fmla="*/ 968733 w 1933280"/>
              <a:gd name="connsiteY4008" fmla="*/ 226654 h 1026748"/>
              <a:gd name="connsiteX4009" fmla="*/ 468254 w 1933280"/>
              <a:gd name="connsiteY4009" fmla="*/ 194018 h 1026748"/>
              <a:gd name="connsiteX4010" fmla="*/ 435723 w 1933280"/>
              <a:gd name="connsiteY4010" fmla="*/ 214903 h 1026748"/>
              <a:gd name="connsiteX4011" fmla="*/ 466701 w 1933280"/>
              <a:gd name="connsiteY4011" fmla="*/ 225173 h 1026748"/>
              <a:gd name="connsiteX4012" fmla="*/ 500149 w 1933280"/>
              <a:gd name="connsiteY4012" fmla="*/ 206835 h 1026748"/>
              <a:gd name="connsiteX4013" fmla="*/ 1742518 w 1933280"/>
              <a:gd name="connsiteY4013" fmla="*/ 193472 h 1026748"/>
              <a:gd name="connsiteX4014" fmla="*/ 1717353 w 1933280"/>
              <a:gd name="connsiteY4014" fmla="*/ 203625 h 1026748"/>
              <a:gd name="connsiteX4015" fmla="*/ 1745576 w 1933280"/>
              <a:gd name="connsiteY4015" fmla="*/ 214620 h 1026748"/>
              <a:gd name="connsiteX4016" fmla="*/ 1771643 w 1933280"/>
              <a:gd name="connsiteY4016" fmla="*/ 205571 h 1026748"/>
              <a:gd name="connsiteX4017" fmla="*/ 768045 w 1933280"/>
              <a:gd name="connsiteY4017" fmla="*/ 192582 h 1026748"/>
              <a:gd name="connsiteX4018" fmla="*/ 791933 w 1933280"/>
              <a:gd name="connsiteY4018" fmla="*/ 207591 h 1026748"/>
              <a:gd name="connsiteX4019" fmla="*/ 815707 w 1933280"/>
              <a:gd name="connsiteY4019" fmla="*/ 207462 h 1026748"/>
              <a:gd name="connsiteX4020" fmla="*/ 790410 w 1933280"/>
              <a:gd name="connsiteY4020" fmla="*/ 195790 h 1026748"/>
              <a:gd name="connsiteX4021" fmla="*/ 430773 w 1933280"/>
              <a:gd name="connsiteY4021" fmla="*/ 192353 h 1026748"/>
              <a:gd name="connsiteX4022" fmla="*/ 403601 w 1933280"/>
              <a:gd name="connsiteY4022" fmla="*/ 197661 h 1026748"/>
              <a:gd name="connsiteX4023" fmla="*/ 374959 w 1933280"/>
              <a:gd name="connsiteY4023" fmla="*/ 217981 h 1026748"/>
              <a:gd name="connsiteX4024" fmla="*/ 400655 w 1933280"/>
              <a:gd name="connsiteY4024" fmla="*/ 213575 h 1026748"/>
              <a:gd name="connsiteX4025" fmla="*/ 413589 w 1933280"/>
              <a:gd name="connsiteY4025" fmla="*/ 204445 h 1026748"/>
              <a:gd name="connsiteX4026" fmla="*/ 1023955 w 1933280"/>
              <a:gd name="connsiteY4026" fmla="*/ 192045 h 1026748"/>
              <a:gd name="connsiteX4027" fmla="*/ 993965 w 1933280"/>
              <a:gd name="connsiteY4027" fmla="*/ 193889 h 1026748"/>
              <a:gd name="connsiteX4028" fmla="*/ 970700 w 1933280"/>
              <a:gd name="connsiteY4028" fmla="*/ 226490 h 1026748"/>
              <a:gd name="connsiteX4029" fmla="*/ 1001488 w 1933280"/>
              <a:gd name="connsiteY4029" fmla="*/ 224251 h 1026748"/>
              <a:gd name="connsiteX4030" fmla="*/ 1018386 w 1933280"/>
              <a:gd name="connsiteY4030" fmla="*/ 200058 h 1026748"/>
              <a:gd name="connsiteX4031" fmla="*/ 1025783 w 1933280"/>
              <a:gd name="connsiteY4031" fmla="*/ 192007 h 1026748"/>
              <a:gd name="connsiteX4032" fmla="*/ 1019627 w 1933280"/>
              <a:gd name="connsiteY4032" fmla="*/ 200885 h 1026748"/>
              <a:gd name="connsiteX4033" fmla="*/ 1003292 w 1933280"/>
              <a:gd name="connsiteY4033" fmla="*/ 224267 h 1026748"/>
              <a:gd name="connsiteX4034" fmla="*/ 1035259 w 1933280"/>
              <a:gd name="connsiteY4034" fmla="*/ 225147 h 1026748"/>
              <a:gd name="connsiteX4035" fmla="*/ 1041611 w 1933280"/>
              <a:gd name="connsiteY4035" fmla="*/ 216191 h 1026748"/>
              <a:gd name="connsiteX4036" fmla="*/ 1056754 w 1933280"/>
              <a:gd name="connsiteY4036" fmla="*/ 195025 h 1026748"/>
              <a:gd name="connsiteX4037" fmla="*/ 434255 w 1933280"/>
              <a:gd name="connsiteY4037" fmla="*/ 191702 h 1026748"/>
              <a:gd name="connsiteX4038" fmla="*/ 414446 w 1933280"/>
              <a:gd name="connsiteY4038" fmla="*/ 205627 h 1026748"/>
              <a:gd name="connsiteX4039" fmla="*/ 403155 w 1933280"/>
              <a:gd name="connsiteY4039" fmla="*/ 213588 h 1026748"/>
              <a:gd name="connsiteX4040" fmla="*/ 433777 w 1933280"/>
              <a:gd name="connsiteY4040" fmla="*/ 214364 h 1026748"/>
              <a:gd name="connsiteX4041" fmla="*/ 465851 w 1933280"/>
              <a:gd name="connsiteY4041" fmla="*/ 193771 h 1026748"/>
              <a:gd name="connsiteX4042" fmla="*/ 1622851 w 1933280"/>
              <a:gd name="connsiteY4042" fmla="*/ 191591 h 1026748"/>
              <a:gd name="connsiteX4043" fmla="*/ 1595358 w 1933280"/>
              <a:gd name="connsiteY4043" fmla="*/ 195784 h 1026748"/>
              <a:gd name="connsiteX4044" fmla="*/ 1568650 w 1933280"/>
              <a:gd name="connsiteY4044" fmla="*/ 225550 h 1026748"/>
              <a:gd name="connsiteX4045" fmla="*/ 1595340 w 1933280"/>
              <a:gd name="connsiteY4045" fmla="*/ 220562 h 1026748"/>
              <a:gd name="connsiteX4046" fmla="*/ 538525 w 1933280"/>
              <a:gd name="connsiteY4046" fmla="*/ 190860 h 1026748"/>
              <a:gd name="connsiteX4047" fmla="*/ 503248 w 1933280"/>
              <a:gd name="connsiteY4047" fmla="*/ 206894 h 1026748"/>
              <a:gd name="connsiteX4048" fmla="*/ 534904 w 1933280"/>
              <a:gd name="connsiteY4048" fmla="*/ 231229 h 1026748"/>
              <a:gd name="connsiteX4049" fmla="*/ 571131 w 1933280"/>
              <a:gd name="connsiteY4049" fmla="*/ 218525 h 1026748"/>
              <a:gd name="connsiteX4050" fmla="*/ 869986 w 1933280"/>
              <a:gd name="connsiteY4050" fmla="*/ 190561 h 1026748"/>
              <a:gd name="connsiteX4051" fmla="*/ 846487 w 1933280"/>
              <a:gd name="connsiteY4051" fmla="*/ 193646 h 1026748"/>
              <a:gd name="connsiteX4052" fmla="*/ 846459 w 1933280"/>
              <a:gd name="connsiteY4052" fmla="*/ 193660 h 1026748"/>
              <a:gd name="connsiteX4053" fmla="*/ 822065 w 1933280"/>
              <a:gd name="connsiteY4053" fmla="*/ 196779 h 1026748"/>
              <a:gd name="connsiteX4054" fmla="*/ 846630 w 1933280"/>
              <a:gd name="connsiteY4054" fmla="*/ 202812 h 1026748"/>
              <a:gd name="connsiteX4055" fmla="*/ 1653111 w 1933280"/>
              <a:gd name="connsiteY4055" fmla="*/ 190560 h 1026748"/>
              <a:gd name="connsiteX4056" fmla="*/ 1625180 w 1933280"/>
              <a:gd name="connsiteY4056" fmla="*/ 191273 h 1026748"/>
              <a:gd name="connsiteX4057" fmla="*/ 1597587 w 1933280"/>
              <a:gd name="connsiteY4057" fmla="*/ 220324 h 1026748"/>
              <a:gd name="connsiteX4058" fmla="*/ 1624723 w 1933280"/>
              <a:gd name="connsiteY4058" fmla="*/ 217703 h 1026748"/>
              <a:gd name="connsiteX4059" fmla="*/ 1655236 w 1933280"/>
              <a:gd name="connsiteY4059" fmla="*/ 190557 h 1026748"/>
              <a:gd name="connsiteX4060" fmla="*/ 1626859 w 1933280"/>
              <a:gd name="connsiteY4060" fmla="*/ 217710 h 1026748"/>
              <a:gd name="connsiteX4061" fmla="*/ 1654942 w 1933280"/>
              <a:gd name="connsiteY4061" fmla="*/ 218382 h 1026748"/>
              <a:gd name="connsiteX4062" fmla="*/ 1683376 w 1933280"/>
              <a:gd name="connsiteY4062" fmla="*/ 195131 h 1026748"/>
              <a:gd name="connsiteX4063" fmla="*/ 1559587 w 1933280"/>
              <a:gd name="connsiteY4063" fmla="*/ 188241 h 1026748"/>
              <a:gd name="connsiteX4064" fmla="*/ 1532872 w 1933280"/>
              <a:gd name="connsiteY4064" fmla="*/ 197703 h 1026748"/>
              <a:gd name="connsiteX4065" fmla="*/ 1509839 w 1933280"/>
              <a:gd name="connsiteY4065" fmla="*/ 219164 h 1026748"/>
              <a:gd name="connsiteX4066" fmla="*/ 1514460 w 1933280"/>
              <a:gd name="connsiteY4066" fmla="*/ 217624 h 1026748"/>
              <a:gd name="connsiteX4067" fmla="*/ 1535736 w 1933280"/>
              <a:gd name="connsiteY4067" fmla="*/ 210601 h 1026748"/>
              <a:gd name="connsiteX4068" fmla="*/ 742549 w 1933280"/>
              <a:gd name="connsiteY4068" fmla="*/ 187788 h 1026748"/>
              <a:gd name="connsiteX4069" fmla="*/ 765852 w 1933280"/>
              <a:gd name="connsiteY4069" fmla="*/ 206187 h 1026748"/>
              <a:gd name="connsiteX4070" fmla="*/ 788907 w 1933280"/>
              <a:gd name="connsiteY4070" fmla="*/ 207439 h 1026748"/>
              <a:gd name="connsiteX4071" fmla="*/ 764435 w 1933280"/>
              <a:gd name="connsiteY4071" fmla="*/ 192054 h 1026748"/>
              <a:gd name="connsiteX4072" fmla="*/ 794972 w 1933280"/>
              <a:gd name="connsiteY4072" fmla="*/ 186235 h 1026748"/>
              <a:gd name="connsiteX4073" fmla="*/ 818134 w 1933280"/>
              <a:gd name="connsiteY4073" fmla="*/ 195800 h 1026748"/>
              <a:gd name="connsiteX4074" fmla="*/ 841455 w 1933280"/>
              <a:gd name="connsiteY4074" fmla="*/ 192822 h 1026748"/>
              <a:gd name="connsiteX4075" fmla="*/ 817376 w 1933280"/>
              <a:gd name="connsiteY4075" fmla="*/ 188391 h 1026748"/>
              <a:gd name="connsiteX4076" fmla="*/ 817279 w 1933280"/>
              <a:gd name="connsiteY4076" fmla="*/ 188401 h 1026748"/>
              <a:gd name="connsiteX4077" fmla="*/ 927426 w 1933280"/>
              <a:gd name="connsiteY4077" fmla="*/ 186066 h 1026748"/>
              <a:gd name="connsiteX4078" fmla="*/ 902463 w 1933280"/>
              <a:gd name="connsiteY4078" fmla="*/ 195365 h 1026748"/>
              <a:gd name="connsiteX4079" fmla="*/ 878215 w 1933280"/>
              <a:gd name="connsiteY4079" fmla="*/ 216811 h 1026748"/>
              <a:gd name="connsiteX4080" fmla="*/ 903688 w 1933280"/>
              <a:gd name="connsiteY4080" fmla="*/ 212733 h 1026748"/>
              <a:gd name="connsiteX4081" fmla="*/ 717216 w 1933280"/>
              <a:gd name="connsiteY4081" fmla="*/ 182593 h 1026748"/>
              <a:gd name="connsiteX4082" fmla="*/ 740223 w 1933280"/>
              <a:gd name="connsiteY4082" fmla="*/ 204242 h 1026748"/>
              <a:gd name="connsiteX4083" fmla="*/ 750131 w 1933280"/>
              <a:gd name="connsiteY4083" fmla="*/ 205006 h 1026748"/>
              <a:gd name="connsiteX4084" fmla="*/ 763251 w 1933280"/>
              <a:gd name="connsiteY4084" fmla="*/ 205997 h 1026748"/>
              <a:gd name="connsiteX4085" fmla="*/ 739401 w 1933280"/>
              <a:gd name="connsiteY4085" fmla="*/ 187172 h 1026748"/>
              <a:gd name="connsiteX4086" fmla="*/ 732550 w 1933280"/>
              <a:gd name="connsiteY4086" fmla="*/ 185741 h 1026748"/>
              <a:gd name="connsiteX4087" fmla="*/ 1712673 w 1933280"/>
              <a:gd name="connsiteY4087" fmla="*/ 181980 h 1026748"/>
              <a:gd name="connsiteX4088" fmla="*/ 1687111 w 1933280"/>
              <a:gd name="connsiteY4088" fmla="*/ 194483 h 1026748"/>
              <a:gd name="connsiteX4089" fmla="*/ 1715340 w 1933280"/>
              <a:gd name="connsiteY4089" fmla="*/ 202860 h 1026748"/>
              <a:gd name="connsiteX4090" fmla="*/ 1740587 w 1933280"/>
              <a:gd name="connsiteY4090" fmla="*/ 192670 h 1026748"/>
              <a:gd name="connsiteX4091" fmla="*/ 1717843 w 1933280"/>
              <a:gd name="connsiteY4091" fmla="*/ 183222 h 1026748"/>
              <a:gd name="connsiteX4092" fmla="*/ 1117055 w 1933280"/>
              <a:gd name="connsiteY4092" fmla="*/ 181979 h 1026748"/>
              <a:gd name="connsiteX4093" fmla="*/ 1092861 w 1933280"/>
              <a:gd name="connsiteY4093" fmla="*/ 203713 h 1026748"/>
              <a:gd name="connsiteX4094" fmla="*/ 1129362 w 1933280"/>
              <a:gd name="connsiteY4094" fmla="*/ 218476 h 1026748"/>
              <a:gd name="connsiteX4095" fmla="*/ 1157546 w 1933280"/>
              <a:gd name="connsiteY4095" fmla="*/ 203241 h 1026748"/>
              <a:gd name="connsiteX4096" fmla="*/ 1246427 w 1933280"/>
              <a:gd name="connsiteY4096" fmla="*/ 181555 h 1026748"/>
              <a:gd name="connsiteX4097" fmla="*/ 1250341 w 1933280"/>
              <a:gd name="connsiteY4097" fmla="*/ 186302 h 1026748"/>
              <a:gd name="connsiteX4098" fmla="*/ 1275042 w 1933280"/>
              <a:gd name="connsiteY4098" fmla="*/ 215931 h 1026748"/>
              <a:gd name="connsiteX4099" fmla="*/ 1285120 w 1933280"/>
              <a:gd name="connsiteY4099" fmla="*/ 220579 h 1026748"/>
              <a:gd name="connsiteX4100" fmla="*/ 1299284 w 1933280"/>
              <a:gd name="connsiteY4100" fmla="*/ 227039 h 1026748"/>
              <a:gd name="connsiteX4101" fmla="*/ 1272223 w 1933280"/>
              <a:gd name="connsiteY4101" fmla="*/ 195368 h 1026748"/>
              <a:gd name="connsiteX4102" fmla="*/ 897689 w 1933280"/>
              <a:gd name="connsiteY4102" fmla="*/ 181452 h 1026748"/>
              <a:gd name="connsiteX4103" fmla="*/ 874175 w 1933280"/>
              <a:gd name="connsiteY4103" fmla="*/ 190011 h 1026748"/>
              <a:gd name="connsiteX4104" fmla="*/ 874148 w 1933280"/>
              <a:gd name="connsiteY4104" fmla="*/ 190014 h 1026748"/>
              <a:gd name="connsiteX4105" fmla="*/ 850010 w 1933280"/>
              <a:gd name="connsiteY4105" fmla="*/ 202675 h 1026748"/>
              <a:gd name="connsiteX4106" fmla="*/ 874157 w 1933280"/>
              <a:gd name="connsiteY4106" fmla="*/ 201367 h 1026748"/>
              <a:gd name="connsiteX4107" fmla="*/ 768556 w 1933280"/>
              <a:gd name="connsiteY4107" fmla="*/ 181245 h 1026748"/>
              <a:gd name="connsiteX4108" fmla="*/ 790875 w 1933280"/>
              <a:gd name="connsiteY4108" fmla="*/ 194362 h 1026748"/>
              <a:gd name="connsiteX4109" fmla="*/ 813788 w 1933280"/>
              <a:gd name="connsiteY4109" fmla="*/ 195591 h 1026748"/>
              <a:gd name="connsiteX4110" fmla="*/ 789930 w 1933280"/>
              <a:gd name="connsiteY4110" fmla="*/ 185745 h 1026748"/>
              <a:gd name="connsiteX4111" fmla="*/ 789740 w 1933280"/>
              <a:gd name="connsiteY4111" fmla="*/ 185727 h 1026748"/>
              <a:gd name="connsiteX4112" fmla="*/ 868800 w 1933280"/>
              <a:gd name="connsiteY4112" fmla="*/ 181139 h 1026748"/>
              <a:gd name="connsiteX4113" fmla="*/ 846335 w 1933280"/>
              <a:gd name="connsiteY4113" fmla="*/ 185548 h 1026748"/>
              <a:gd name="connsiteX4114" fmla="*/ 846266 w 1933280"/>
              <a:gd name="connsiteY4114" fmla="*/ 185579 h 1026748"/>
              <a:gd name="connsiteX4115" fmla="*/ 822677 w 1933280"/>
              <a:gd name="connsiteY4115" fmla="*/ 187875 h 1026748"/>
              <a:gd name="connsiteX4116" fmla="*/ 846094 w 1933280"/>
              <a:gd name="connsiteY4116" fmla="*/ 192197 h 1026748"/>
              <a:gd name="connsiteX4117" fmla="*/ 1588447 w 1933280"/>
              <a:gd name="connsiteY4117" fmla="*/ 180524 h 1026748"/>
              <a:gd name="connsiteX4118" fmla="*/ 1566023 w 1933280"/>
              <a:gd name="connsiteY4118" fmla="*/ 185962 h 1026748"/>
              <a:gd name="connsiteX4119" fmla="*/ 1563060 w 1933280"/>
              <a:gd name="connsiteY4119" fmla="*/ 187012 h 1026748"/>
              <a:gd name="connsiteX4120" fmla="*/ 1538950 w 1933280"/>
              <a:gd name="connsiteY4120" fmla="*/ 209617 h 1026748"/>
              <a:gd name="connsiteX4121" fmla="*/ 1565180 w 1933280"/>
              <a:gd name="connsiteY4121" fmla="*/ 201626 h 1026748"/>
              <a:gd name="connsiteX4122" fmla="*/ 1277120 w 1933280"/>
              <a:gd name="connsiteY4122" fmla="*/ 180232 h 1026748"/>
              <a:gd name="connsiteX4123" fmla="*/ 1301581 w 1933280"/>
              <a:gd name="connsiteY4123" fmla="*/ 210680 h 1026748"/>
              <a:gd name="connsiteX4124" fmla="*/ 1325702 w 1933280"/>
              <a:gd name="connsiteY4124" fmla="*/ 222351 h 1026748"/>
              <a:gd name="connsiteX4125" fmla="*/ 1301815 w 1933280"/>
              <a:gd name="connsiteY4125" fmla="*/ 197412 h 1026748"/>
              <a:gd name="connsiteX4126" fmla="*/ 1301723 w 1933280"/>
              <a:gd name="connsiteY4126" fmla="*/ 197291 h 1026748"/>
              <a:gd name="connsiteX4127" fmla="*/ 1283066 w 1933280"/>
              <a:gd name="connsiteY4127" fmla="*/ 184397 h 1026748"/>
              <a:gd name="connsiteX4128" fmla="*/ 795789 w 1933280"/>
              <a:gd name="connsiteY4128" fmla="*/ 179065 h 1026748"/>
              <a:gd name="connsiteX4129" fmla="*/ 817382 w 1933280"/>
              <a:gd name="connsiteY4129" fmla="*/ 186875 h 1026748"/>
              <a:gd name="connsiteX4130" fmla="*/ 839483 w 1933280"/>
              <a:gd name="connsiteY4130" fmla="*/ 184735 h 1026748"/>
              <a:gd name="connsiteX4131" fmla="*/ 816792 w 1933280"/>
              <a:gd name="connsiteY4131" fmla="*/ 181796 h 1026748"/>
              <a:gd name="connsiteX4132" fmla="*/ 816523 w 1933280"/>
              <a:gd name="connsiteY4132" fmla="*/ 181712 h 1026748"/>
              <a:gd name="connsiteX4133" fmla="*/ 577025 w 1933280"/>
              <a:gd name="connsiteY4133" fmla="*/ 178577 h 1026748"/>
              <a:gd name="connsiteX4134" fmla="*/ 540092 w 1933280"/>
              <a:gd name="connsiteY4134" fmla="*/ 190303 h 1026748"/>
              <a:gd name="connsiteX4135" fmla="*/ 572746 w 1933280"/>
              <a:gd name="connsiteY4135" fmla="*/ 218000 h 1026748"/>
              <a:gd name="connsiteX4136" fmla="*/ 603896 w 1933280"/>
              <a:gd name="connsiteY4136" fmla="*/ 210728 h 1026748"/>
              <a:gd name="connsiteX4137" fmla="*/ 602699 w 1933280"/>
              <a:gd name="connsiteY4137" fmla="*/ 208951 h 1026748"/>
              <a:gd name="connsiteX4138" fmla="*/ 691897 w 1933280"/>
              <a:gd name="connsiteY4138" fmla="*/ 177963 h 1026748"/>
              <a:gd name="connsiteX4139" fmla="*/ 714721 w 1933280"/>
              <a:gd name="connsiteY4139" fmla="*/ 202633 h 1026748"/>
              <a:gd name="connsiteX4140" fmla="*/ 737894 w 1933280"/>
              <a:gd name="connsiteY4140" fmla="*/ 204092 h 1026748"/>
              <a:gd name="connsiteX4141" fmla="*/ 714458 w 1933280"/>
              <a:gd name="connsiteY4141" fmla="*/ 182035 h 1026748"/>
              <a:gd name="connsiteX4142" fmla="*/ 852804 w 1933280"/>
              <a:gd name="connsiteY4142" fmla="*/ 175347 h 1026748"/>
              <a:gd name="connsiteX4143" fmla="*/ 833444 w 1933280"/>
              <a:gd name="connsiteY4143" fmla="*/ 177141 h 1026748"/>
              <a:gd name="connsiteX4144" fmla="*/ 846082 w 1933280"/>
              <a:gd name="connsiteY4144" fmla="*/ 178197 h 1026748"/>
              <a:gd name="connsiteX4145" fmla="*/ 956157 w 1933280"/>
              <a:gd name="connsiteY4145" fmla="*/ 175105 h 1026748"/>
              <a:gd name="connsiteX4146" fmla="*/ 932977 w 1933280"/>
              <a:gd name="connsiteY4146" fmla="*/ 183939 h 1026748"/>
              <a:gd name="connsiteX4147" fmla="*/ 930370 w 1933280"/>
              <a:gd name="connsiteY4147" fmla="*/ 184967 h 1026748"/>
              <a:gd name="connsiteX4148" fmla="*/ 906183 w 1933280"/>
              <a:gd name="connsiteY4148" fmla="*/ 212129 h 1026748"/>
              <a:gd name="connsiteX4149" fmla="*/ 932371 w 1933280"/>
              <a:gd name="connsiteY4149" fmla="*/ 205612 h 1026748"/>
              <a:gd name="connsiteX4150" fmla="*/ 932519 w 1933280"/>
              <a:gd name="connsiteY4150" fmla="*/ 205572 h 1026748"/>
              <a:gd name="connsiteX4151" fmla="*/ 799138 w 1933280"/>
              <a:gd name="connsiteY4151" fmla="*/ 174728 h 1026748"/>
              <a:gd name="connsiteX4152" fmla="*/ 816908 w 1933280"/>
              <a:gd name="connsiteY4152" fmla="*/ 180289 h 1026748"/>
              <a:gd name="connsiteX4153" fmla="*/ 817029 w 1933280"/>
              <a:gd name="connsiteY4153" fmla="*/ 180304 h 1026748"/>
              <a:gd name="connsiteX4154" fmla="*/ 836767 w 1933280"/>
              <a:gd name="connsiteY4154" fmla="*/ 178878 h 1026748"/>
              <a:gd name="connsiteX4155" fmla="*/ 825119 w 1933280"/>
              <a:gd name="connsiteY4155" fmla="*/ 177913 h 1026748"/>
              <a:gd name="connsiteX4156" fmla="*/ 816704 w 1933280"/>
              <a:gd name="connsiteY4156" fmla="*/ 178693 h 1026748"/>
              <a:gd name="connsiteX4157" fmla="*/ 665982 w 1933280"/>
              <a:gd name="connsiteY4157" fmla="*/ 174587 h 1026748"/>
              <a:gd name="connsiteX4158" fmla="*/ 671340 w 1933280"/>
              <a:gd name="connsiteY4158" fmla="*/ 181072 h 1026748"/>
              <a:gd name="connsiteX4159" fmla="*/ 688795 w 1933280"/>
              <a:gd name="connsiteY4159" fmla="*/ 202015 h 1026748"/>
              <a:gd name="connsiteX4160" fmla="*/ 712645 w 1933280"/>
              <a:gd name="connsiteY4160" fmla="*/ 202572 h 1026748"/>
              <a:gd name="connsiteX4161" fmla="*/ 689488 w 1933280"/>
              <a:gd name="connsiteY4161" fmla="*/ 177546 h 1026748"/>
              <a:gd name="connsiteX4162" fmla="*/ 1681723 w 1933280"/>
              <a:gd name="connsiteY4162" fmla="*/ 174548 h 1026748"/>
              <a:gd name="connsiteX4163" fmla="*/ 1657109 w 1933280"/>
              <a:gd name="connsiteY4163" fmla="*/ 189354 h 1026748"/>
              <a:gd name="connsiteX4164" fmla="*/ 1685009 w 1933280"/>
              <a:gd name="connsiteY4164" fmla="*/ 193896 h 1026748"/>
              <a:gd name="connsiteX4165" fmla="*/ 1710443 w 1933280"/>
              <a:gd name="connsiteY4165" fmla="*/ 181445 h 1026748"/>
              <a:gd name="connsiteX4166" fmla="*/ 867114 w 1933280"/>
              <a:gd name="connsiteY4166" fmla="*/ 174492 h 1026748"/>
              <a:gd name="connsiteX4167" fmla="*/ 846311 w 1933280"/>
              <a:gd name="connsiteY4167" fmla="*/ 179668 h 1026748"/>
              <a:gd name="connsiteX4168" fmla="*/ 846090 w 1933280"/>
              <a:gd name="connsiteY4168" fmla="*/ 179650 h 1026748"/>
              <a:gd name="connsiteX4169" fmla="*/ 824011 w 1933280"/>
              <a:gd name="connsiteY4169" fmla="*/ 181254 h 1026748"/>
              <a:gd name="connsiteX4170" fmla="*/ 845920 w 1933280"/>
              <a:gd name="connsiteY4170" fmla="*/ 184099 h 1026748"/>
              <a:gd name="connsiteX4171" fmla="*/ 743187 w 1933280"/>
              <a:gd name="connsiteY4171" fmla="*/ 174275 h 1026748"/>
              <a:gd name="connsiteX4172" fmla="*/ 765017 w 1933280"/>
              <a:gd name="connsiteY4172" fmla="*/ 190666 h 1026748"/>
              <a:gd name="connsiteX4173" fmla="*/ 787024 w 1933280"/>
              <a:gd name="connsiteY4173" fmla="*/ 193822 h 1026748"/>
              <a:gd name="connsiteX4174" fmla="*/ 763948 w 1933280"/>
              <a:gd name="connsiteY4174" fmla="*/ 180270 h 1026748"/>
              <a:gd name="connsiteX4175" fmla="*/ 763900 w 1933280"/>
              <a:gd name="connsiteY4175" fmla="*/ 180260 h 1026748"/>
              <a:gd name="connsiteX4176" fmla="*/ 609219 w 1933280"/>
              <a:gd name="connsiteY4176" fmla="*/ 173939 h 1026748"/>
              <a:gd name="connsiteX4177" fmla="*/ 578662 w 1933280"/>
              <a:gd name="connsiteY4177" fmla="*/ 178263 h 1026748"/>
              <a:gd name="connsiteX4178" fmla="*/ 603925 w 1933280"/>
              <a:gd name="connsiteY4178" fmla="*/ 208109 h 1026748"/>
              <a:gd name="connsiteX4179" fmla="*/ 605454 w 1933280"/>
              <a:gd name="connsiteY4179" fmla="*/ 210396 h 1026748"/>
              <a:gd name="connsiteX4180" fmla="*/ 632747 w 1933280"/>
              <a:gd name="connsiteY4180" fmla="*/ 205887 h 1026748"/>
              <a:gd name="connsiteX4181" fmla="*/ 503885 w 1933280"/>
              <a:gd name="connsiteY4181" fmla="*/ 173807 h 1026748"/>
              <a:gd name="connsiteX4182" fmla="*/ 469846 w 1933280"/>
              <a:gd name="connsiteY4182" fmla="*/ 193094 h 1026748"/>
              <a:gd name="connsiteX4183" fmla="*/ 501814 w 1933280"/>
              <a:gd name="connsiteY4183" fmla="*/ 205945 h 1026748"/>
              <a:gd name="connsiteX4184" fmla="*/ 536932 w 1933280"/>
              <a:gd name="connsiteY4184" fmla="*/ 189977 h 1026748"/>
              <a:gd name="connsiteX4185" fmla="*/ 769432 w 1933280"/>
              <a:gd name="connsiteY4185" fmla="*/ 173070 h 1026748"/>
              <a:gd name="connsiteX4186" fmla="*/ 790145 w 1933280"/>
              <a:gd name="connsiteY4186" fmla="*/ 184235 h 1026748"/>
              <a:gd name="connsiteX4187" fmla="*/ 811486 w 1933280"/>
              <a:gd name="connsiteY4187" fmla="*/ 186310 h 1026748"/>
              <a:gd name="connsiteX4188" fmla="*/ 789120 w 1933280"/>
              <a:gd name="connsiteY4188" fmla="*/ 178221 h 1026748"/>
              <a:gd name="connsiteX4189" fmla="*/ 788984 w 1933280"/>
              <a:gd name="connsiteY4189" fmla="*/ 178154 h 1026748"/>
              <a:gd name="connsiteX4190" fmla="*/ 639077 w 1933280"/>
              <a:gd name="connsiteY4190" fmla="*/ 173067 h 1026748"/>
              <a:gd name="connsiteX4191" fmla="*/ 655324 w 1933280"/>
              <a:gd name="connsiteY4191" fmla="*/ 194088 h 1026748"/>
              <a:gd name="connsiteX4192" fmla="*/ 662069 w 1933280"/>
              <a:gd name="connsiteY4192" fmla="*/ 202911 h 1026748"/>
              <a:gd name="connsiteX4193" fmla="*/ 686895 w 1933280"/>
              <a:gd name="connsiteY4193" fmla="*/ 202060 h 1026748"/>
              <a:gd name="connsiteX4194" fmla="*/ 670188 w 1933280"/>
              <a:gd name="connsiteY4194" fmla="*/ 182018 h 1026748"/>
              <a:gd name="connsiteX4195" fmla="*/ 663850 w 1933280"/>
              <a:gd name="connsiteY4195" fmla="*/ 174346 h 1026748"/>
              <a:gd name="connsiteX4196" fmla="*/ 637195 w 1933280"/>
              <a:gd name="connsiteY4196" fmla="*/ 173004 h 1026748"/>
              <a:gd name="connsiteX4197" fmla="*/ 610985 w 1933280"/>
              <a:gd name="connsiteY4197" fmla="*/ 173835 h 1026748"/>
              <a:gd name="connsiteX4198" fmla="*/ 634409 w 1933280"/>
              <a:gd name="connsiteY4198" fmla="*/ 205641 h 1026748"/>
              <a:gd name="connsiteX4199" fmla="*/ 660352 w 1933280"/>
              <a:gd name="connsiteY4199" fmla="*/ 203058 h 1026748"/>
              <a:gd name="connsiteX4200" fmla="*/ 654172 w 1933280"/>
              <a:gd name="connsiteY4200" fmla="*/ 194974 h 1026748"/>
              <a:gd name="connsiteX4201" fmla="*/ 1620316 w 1933280"/>
              <a:gd name="connsiteY4201" fmla="*/ 172795 h 1026748"/>
              <a:gd name="connsiteX4202" fmla="*/ 1591437 w 1933280"/>
              <a:gd name="connsiteY4202" fmla="*/ 179799 h 1026748"/>
              <a:gd name="connsiteX4203" fmla="*/ 1568209 w 1933280"/>
              <a:gd name="connsiteY4203" fmla="*/ 200878 h 1026748"/>
              <a:gd name="connsiteX4204" fmla="*/ 1594668 w 1933280"/>
              <a:gd name="connsiteY4204" fmla="*/ 194398 h 1026748"/>
              <a:gd name="connsiteX4205" fmla="*/ 1648617 w 1933280"/>
              <a:gd name="connsiteY4205" fmla="*/ 171989 h 1026748"/>
              <a:gd name="connsiteX4206" fmla="*/ 1623036 w 1933280"/>
              <a:gd name="connsiteY4206" fmla="*/ 172424 h 1026748"/>
              <a:gd name="connsiteX4207" fmla="*/ 1597473 w 1933280"/>
              <a:gd name="connsiteY4207" fmla="*/ 193953 h 1026748"/>
              <a:gd name="connsiteX4208" fmla="*/ 1624628 w 1933280"/>
              <a:gd name="connsiteY4208" fmla="*/ 189805 h 1026748"/>
              <a:gd name="connsiteX4209" fmla="*/ 1669583 w 1933280"/>
              <a:gd name="connsiteY4209" fmla="*/ 171633 h 1026748"/>
              <a:gd name="connsiteX4210" fmla="*/ 1651129 w 1933280"/>
              <a:gd name="connsiteY4210" fmla="*/ 171947 h 1026748"/>
              <a:gd name="connsiteX4211" fmla="*/ 1627195 w 1933280"/>
              <a:gd name="connsiteY4211" fmla="*/ 189727 h 1026748"/>
              <a:gd name="connsiteX4212" fmla="*/ 1654810 w 1933280"/>
              <a:gd name="connsiteY4212" fmla="*/ 189027 h 1026748"/>
              <a:gd name="connsiteX4213" fmla="*/ 1679696 w 1933280"/>
              <a:gd name="connsiteY4213" fmla="*/ 174062 h 1026748"/>
              <a:gd name="connsiteX4214" fmla="*/ 896589 w 1933280"/>
              <a:gd name="connsiteY4214" fmla="*/ 170110 h 1026748"/>
              <a:gd name="connsiteX4215" fmla="*/ 874541 w 1933280"/>
              <a:gd name="connsiteY4215" fmla="*/ 179980 h 1026748"/>
              <a:gd name="connsiteX4216" fmla="*/ 850630 w 1933280"/>
              <a:gd name="connsiteY4216" fmla="*/ 191628 h 1026748"/>
              <a:gd name="connsiteX4217" fmla="*/ 873662 w 1933280"/>
              <a:gd name="connsiteY4217" fmla="*/ 188607 h 1026748"/>
              <a:gd name="connsiteX4218" fmla="*/ 1215812 w 1933280"/>
              <a:gd name="connsiteY4218" fmla="*/ 169357 h 1026748"/>
              <a:gd name="connsiteX4219" fmla="*/ 1247149 w 1933280"/>
              <a:gd name="connsiteY4219" fmla="*/ 204430 h 1026748"/>
              <a:gd name="connsiteX4220" fmla="*/ 1272146 w 1933280"/>
              <a:gd name="connsiteY4220" fmla="*/ 214730 h 1026748"/>
              <a:gd name="connsiteX4221" fmla="*/ 1249233 w 1933280"/>
              <a:gd name="connsiteY4221" fmla="*/ 187248 h 1026748"/>
              <a:gd name="connsiteX4222" fmla="*/ 1243082 w 1933280"/>
              <a:gd name="connsiteY4222" fmla="*/ 179787 h 1026748"/>
              <a:gd name="connsiteX4223" fmla="*/ 465292 w 1933280"/>
              <a:gd name="connsiteY4223" fmla="*/ 169260 h 1026748"/>
              <a:gd name="connsiteX4224" fmla="*/ 437598 w 1933280"/>
              <a:gd name="connsiteY4224" fmla="*/ 173673 h 1026748"/>
              <a:gd name="connsiteX4225" fmla="*/ 411595 w 1933280"/>
              <a:gd name="connsiteY4225" fmla="*/ 191990 h 1026748"/>
              <a:gd name="connsiteX4226" fmla="*/ 406513 w 1933280"/>
              <a:gd name="connsiteY4226" fmla="*/ 195595 h 1026748"/>
              <a:gd name="connsiteX4227" fmla="*/ 433698 w 1933280"/>
              <a:gd name="connsiteY4227" fmla="*/ 190295 h 1026748"/>
              <a:gd name="connsiteX4228" fmla="*/ 773576 w 1933280"/>
              <a:gd name="connsiteY4228" fmla="*/ 168958 h 1026748"/>
              <a:gd name="connsiteX4229" fmla="*/ 789577 w 1933280"/>
              <a:gd name="connsiteY4229" fmla="*/ 176803 h 1026748"/>
              <a:gd name="connsiteX4230" fmla="*/ 789578 w 1933280"/>
              <a:gd name="connsiteY4230" fmla="*/ 176803 h 1026748"/>
              <a:gd name="connsiteX4231" fmla="*/ 808586 w 1933280"/>
              <a:gd name="connsiteY4231" fmla="*/ 179227 h 1026748"/>
              <a:gd name="connsiteX4232" fmla="*/ 788898 w 1933280"/>
              <a:gd name="connsiteY4232" fmla="*/ 173064 h 1026748"/>
              <a:gd name="connsiteX4233" fmla="*/ 789129 w 1933280"/>
              <a:gd name="connsiteY4233" fmla="*/ 172468 h 1026748"/>
              <a:gd name="connsiteX4234" fmla="*/ 468712 w 1933280"/>
              <a:gd name="connsiteY4234" fmla="*/ 168755 h 1026748"/>
              <a:gd name="connsiteX4235" fmla="*/ 436231 w 1933280"/>
              <a:gd name="connsiteY4235" fmla="*/ 190377 h 1026748"/>
              <a:gd name="connsiteX4236" fmla="*/ 467920 w 1933280"/>
              <a:gd name="connsiteY4236" fmla="*/ 192452 h 1026748"/>
              <a:gd name="connsiteX4237" fmla="*/ 501571 w 1933280"/>
              <a:gd name="connsiteY4237" fmla="*/ 173384 h 1026748"/>
              <a:gd name="connsiteX4238" fmla="*/ 925386 w 1933280"/>
              <a:gd name="connsiteY4238" fmla="*/ 168354 h 1026748"/>
              <a:gd name="connsiteX4239" fmla="*/ 901692 w 1933280"/>
              <a:gd name="connsiteY4239" fmla="*/ 179990 h 1026748"/>
              <a:gd name="connsiteX4240" fmla="*/ 877431 w 1933280"/>
              <a:gd name="connsiteY4240" fmla="*/ 200530 h 1026748"/>
              <a:gd name="connsiteX4241" fmla="*/ 901672 w 1933280"/>
              <a:gd name="connsiteY4241" fmla="*/ 194077 h 1026748"/>
              <a:gd name="connsiteX4242" fmla="*/ 1079793 w 1933280"/>
              <a:gd name="connsiteY4242" fmla="*/ 167660 h 1026748"/>
              <a:gd name="connsiteX4243" fmla="*/ 1059344 w 1933280"/>
              <a:gd name="connsiteY4243" fmla="*/ 194019 h 1026748"/>
              <a:gd name="connsiteX4244" fmla="*/ 1091305 w 1933280"/>
              <a:gd name="connsiteY4244" fmla="*/ 203132 h 1026748"/>
              <a:gd name="connsiteX4245" fmla="*/ 1115560 w 1933280"/>
              <a:gd name="connsiteY4245" fmla="*/ 181350 h 1026748"/>
              <a:gd name="connsiteX4246" fmla="*/ 1149505 w 1933280"/>
              <a:gd name="connsiteY4246" fmla="*/ 167557 h 1026748"/>
              <a:gd name="connsiteX4247" fmla="*/ 1118616 w 1933280"/>
              <a:gd name="connsiteY4247" fmla="*/ 181153 h 1026748"/>
              <a:gd name="connsiteX4248" fmla="*/ 1159189 w 1933280"/>
              <a:gd name="connsiteY4248" fmla="*/ 202459 h 1026748"/>
              <a:gd name="connsiteX4249" fmla="*/ 1187108 w 1933280"/>
              <a:gd name="connsiteY4249" fmla="*/ 195990 h 1026748"/>
              <a:gd name="connsiteX4250" fmla="*/ 1280311 w 1933280"/>
              <a:gd name="connsiteY4250" fmla="*/ 166618 h 1026748"/>
              <a:gd name="connsiteX4251" fmla="*/ 1302800 w 1933280"/>
              <a:gd name="connsiteY4251" fmla="*/ 196247 h 1026748"/>
              <a:gd name="connsiteX4252" fmla="*/ 1302819 w 1933280"/>
              <a:gd name="connsiteY4252" fmla="*/ 196260 h 1026748"/>
              <a:gd name="connsiteX4253" fmla="*/ 1322543 w 1933280"/>
              <a:gd name="connsiteY4253" fmla="*/ 207905 h 1026748"/>
              <a:gd name="connsiteX4254" fmla="*/ 1311973 w 1933280"/>
              <a:gd name="connsiteY4254" fmla="*/ 197305 h 1026748"/>
              <a:gd name="connsiteX4255" fmla="*/ 1302488 w 1933280"/>
              <a:gd name="connsiteY4255" fmla="*/ 184386 h 1026748"/>
              <a:gd name="connsiteX4256" fmla="*/ 1285548 w 1933280"/>
              <a:gd name="connsiteY4256" fmla="*/ 170849 h 1026748"/>
              <a:gd name="connsiteX4257" fmla="*/ 718467 w 1933280"/>
              <a:gd name="connsiteY4257" fmla="*/ 166451 h 1026748"/>
              <a:gd name="connsiteX4258" fmla="*/ 740062 w 1933280"/>
              <a:gd name="connsiteY4258" fmla="*/ 185816 h 1026748"/>
              <a:gd name="connsiteX4259" fmla="*/ 761714 w 1933280"/>
              <a:gd name="connsiteY4259" fmla="*/ 190030 h 1026748"/>
              <a:gd name="connsiteX4260" fmla="*/ 739179 w 1933280"/>
              <a:gd name="connsiteY4260" fmla="*/ 173117 h 1026748"/>
              <a:gd name="connsiteX4261" fmla="*/ 739153 w 1933280"/>
              <a:gd name="connsiteY4261" fmla="*/ 173109 h 1026748"/>
              <a:gd name="connsiteX4262" fmla="*/ 721040 w 1933280"/>
              <a:gd name="connsiteY4262" fmla="*/ 167288 h 1026748"/>
              <a:gd name="connsiteX4263" fmla="*/ 985616 w 1933280"/>
              <a:gd name="connsiteY4263" fmla="*/ 165766 h 1026748"/>
              <a:gd name="connsiteX4264" fmla="*/ 958784 w 1933280"/>
              <a:gd name="connsiteY4264" fmla="*/ 174113 h 1026748"/>
              <a:gd name="connsiteX4265" fmla="*/ 934835 w 1933280"/>
              <a:gd name="connsiteY4265" fmla="*/ 204988 h 1026748"/>
              <a:gd name="connsiteX4266" fmla="*/ 962312 w 1933280"/>
              <a:gd name="connsiteY4266" fmla="*/ 198112 h 1026748"/>
              <a:gd name="connsiteX4267" fmla="*/ 982219 w 1933280"/>
              <a:gd name="connsiteY4267" fmla="*/ 170509 h 1026748"/>
              <a:gd name="connsiteX4268" fmla="*/ 744074 w 1933280"/>
              <a:gd name="connsiteY4268" fmla="*/ 164573 h 1026748"/>
              <a:gd name="connsiteX4269" fmla="*/ 764425 w 1933280"/>
              <a:gd name="connsiteY4269" fmla="*/ 178810 h 1026748"/>
              <a:gd name="connsiteX4270" fmla="*/ 785087 w 1933280"/>
              <a:gd name="connsiteY4270" fmla="*/ 183182 h 1026748"/>
              <a:gd name="connsiteX4271" fmla="*/ 763375 w 1933280"/>
              <a:gd name="connsiteY4271" fmla="*/ 171483 h 1026748"/>
              <a:gd name="connsiteX4272" fmla="*/ 1183984 w 1933280"/>
              <a:gd name="connsiteY4272" fmla="*/ 163788 h 1026748"/>
              <a:gd name="connsiteX4273" fmla="*/ 1218422 w 1933280"/>
              <a:gd name="connsiteY4273" fmla="*/ 196852 h 1026748"/>
              <a:gd name="connsiteX4274" fmla="*/ 1244481 w 1933280"/>
              <a:gd name="connsiteY4274" fmla="*/ 203692 h 1026748"/>
              <a:gd name="connsiteX4275" fmla="*/ 1212836 w 1933280"/>
              <a:gd name="connsiteY4275" fmla="*/ 168271 h 1026748"/>
              <a:gd name="connsiteX4276" fmla="*/ 1181529 w 1933280"/>
              <a:gd name="connsiteY4276" fmla="*/ 163504 h 1026748"/>
              <a:gd name="connsiteX4277" fmla="*/ 1151410 w 1933280"/>
              <a:gd name="connsiteY4277" fmla="*/ 167213 h 1026748"/>
              <a:gd name="connsiteX4278" fmla="*/ 1188984 w 1933280"/>
              <a:gd name="connsiteY4278" fmla="*/ 195619 h 1026748"/>
              <a:gd name="connsiteX4279" fmla="*/ 1216101 w 1933280"/>
              <a:gd name="connsiteY4279" fmla="*/ 196708 h 1026748"/>
              <a:gd name="connsiteX4280" fmla="*/ 895667 w 1933280"/>
              <a:gd name="connsiteY4280" fmla="*/ 161906 h 1026748"/>
              <a:gd name="connsiteX4281" fmla="*/ 875229 w 1933280"/>
              <a:gd name="connsiteY4281" fmla="*/ 172424 h 1026748"/>
              <a:gd name="connsiteX4282" fmla="*/ 875120 w 1933280"/>
              <a:gd name="connsiteY4282" fmla="*/ 172504 h 1026748"/>
              <a:gd name="connsiteX4283" fmla="*/ 852140 w 1933280"/>
              <a:gd name="connsiteY4283" fmla="*/ 182917 h 1026748"/>
              <a:gd name="connsiteX4284" fmla="*/ 873886 w 1933280"/>
              <a:gd name="connsiteY4284" fmla="*/ 178644 h 1026748"/>
              <a:gd name="connsiteX4285" fmla="*/ 750929 w 1933280"/>
              <a:gd name="connsiteY4285" fmla="*/ 161697 h 1026748"/>
              <a:gd name="connsiteX4286" fmla="*/ 764025 w 1933280"/>
              <a:gd name="connsiteY4286" fmla="*/ 170150 h 1026748"/>
              <a:gd name="connsiteX4287" fmla="*/ 782428 w 1933280"/>
              <a:gd name="connsiteY4287" fmla="*/ 174941 h 1026748"/>
              <a:gd name="connsiteX4288" fmla="*/ 767351 w 1933280"/>
              <a:gd name="connsiteY4288" fmla="*/ 167553 h 1026748"/>
              <a:gd name="connsiteX4289" fmla="*/ 760990 w 1933280"/>
              <a:gd name="connsiteY4289" fmla="*/ 166117 h 1026748"/>
              <a:gd name="connsiteX4290" fmla="*/ 1048509 w 1933280"/>
              <a:gd name="connsiteY4290" fmla="*/ 160288 h 1026748"/>
              <a:gd name="connsiteX4291" fmla="*/ 1026768 w 1933280"/>
              <a:gd name="connsiteY4291" fmla="*/ 190622 h 1026748"/>
              <a:gd name="connsiteX4292" fmla="*/ 1057759 w 1933280"/>
              <a:gd name="connsiteY4292" fmla="*/ 193647 h 1026748"/>
              <a:gd name="connsiteX4293" fmla="*/ 1078262 w 1933280"/>
              <a:gd name="connsiteY4293" fmla="*/ 167227 h 1026748"/>
              <a:gd name="connsiteX4294" fmla="*/ 1015771 w 1933280"/>
              <a:gd name="connsiteY4294" fmla="*/ 160189 h 1026748"/>
              <a:gd name="connsiteX4295" fmla="*/ 987914 w 1933280"/>
              <a:gd name="connsiteY4295" fmla="*/ 165080 h 1026748"/>
              <a:gd name="connsiteX4296" fmla="*/ 983401 w 1933280"/>
              <a:gd name="connsiteY4296" fmla="*/ 171381 h 1026748"/>
              <a:gd name="connsiteX4297" fmla="*/ 964407 w 1933280"/>
              <a:gd name="connsiteY4297" fmla="*/ 197714 h 1026748"/>
              <a:gd name="connsiteX4298" fmla="*/ 993100 w 1933280"/>
              <a:gd name="connsiteY4298" fmla="*/ 192494 h 1026748"/>
              <a:gd name="connsiteX4299" fmla="*/ 998352 w 1933280"/>
              <a:gd name="connsiteY4299" fmla="*/ 184958 h 1026748"/>
              <a:gd name="connsiteX4300" fmla="*/ 1246384 w 1933280"/>
              <a:gd name="connsiteY4300" fmla="*/ 160058 h 1026748"/>
              <a:gd name="connsiteX4301" fmla="*/ 1253060 w 1933280"/>
              <a:gd name="connsiteY4301" fmla="*/ 168618 h 1026748"/>
              <a:gd name="connsiteX4302" fmla="*/ 1273189 w 1933280"/>
              <a:gd name="connsiteY4302" fmla="*/ 194215 h 1026748"/>
              <a:gd name="connsiteX4303" fmla="*/ 1283317 w 1933280"/>
              <a:gd name="connsiteY4303" fmla="*/ 200131 h 1026748"/>
              <a:gd name="connsiteX4304" fmla="*/ 1298006 w 1933280"/>
              <a:gd name="connsiteY4304" fmla="*/ 208619 h 1026748"/>
              <a:gd name="connsiteX4305" fmla="*/ 1272813 w 1933280"/>
              <a:gd name="connsiteY4305" fmla="*/ 177246 h 1026748"/>
              <a:gd name="connsiteX4306" fmla="*/ 1272782 w 1933280"/>
              <a:gd name="connsiteY4306" fmla="*/ 177204 h 1026748"/>
              <a:gd name="connsiteX4307" fmla="*/ 1017826 w 1933280"/>
              <a:gd name="connsiteY4307" fmla="*/ 159889 h 1026748"/>
              <a:gd name="connsiteX4308" fmla="*/ 999608 w 1933280"/>
              <a:gd name="connsiteY4308" fmla="*/ 185800 h 1026748"/>
              <a:gd name="connsiteX4309" fmla="*/ 995054 w 1933280"/>
              <a:gd name="connsiteY4309" fmla="*/ 192334 h 1026748"/>
              <a:gd name="connsiteX4310" fmla="*/ 1025035 w 1933280"/>
              <a:gd name="connsiteY4310" fmla="*/ 190502 h 1026748"/>
              <a:gd name="connsiteX4311" fmla="*/ 1046773 w 1933280"/>
              <a:gd name="connsiteY4311" fmla="*/ 160170 h 1026748"/>
              <a:gd name="connsiteX4312" fmla="*/ 693472 w 1933280"/>
              <a:gd name="connsiteY4312" fmla="*/ 158605 h 1026748"/>
              <a:gd name="connsiteX4313" fmla="*/ 697165 w 1933280"/>
              <a:gd name="connsiteY4313" fmla="*/ 162383 h 1026748"/>
              <a:gd name="connsiteX4314" fmla="*/ 715230 w 1933280"/>
              <a:gd name="connsiteY4314" fmla="*/ 180712 h 1026748"/>
              <a:gd name="connsiteX4315" fmla="*/ 732830 w 1933280"/>
              <a:gd name="connsiteY4315" fmla="*/ 184323 h 1026748"/>
              <a:gd name="connsiteX4316" fmla="*/ 737208 w 1933280"/>
              <a:gd name="connsiteY4316" fmla="*/ 185228 h 1026748"/>
              <a:gd name="connsiteX4317" fmla="*/ 715002 w 1933280"/>
              <a:gd name="connsiteY4317" fmla="*/ 165324 h 1026748"/>
              <a:gd name="connsiteX4318" fmla="*/ 714909 w 1933280"/>
              <a:gd name="connsiteY4318" fmla="*/ 165294 h 1026748"/>
              <a:gd name="connsiteX4319" fmla="*/ 893195 w 1933280"/>
              <a:gd name="connsiteY4319" fmla="*/ 157371 h 1026748"/>
              <a:gd name="connsiteX4320" fmla="*/ 875785 w 1933280"/>
              <a:gd name="connsiteY4320" fmla="*/ 167214 h 1026748"/>
              <a:gd name="connsiteX4321" fmla="*/ 875645 w 1933280"/>
              <a:gd name="connsiteY4321" fmla="*/ 167255 h 1026748"/>
              <a:gd name="connsiteX4322" fmla="*/ 854927 w 1933280"/>
              <a:gd name="connsiteY4322" fmla="*/ 176027 h 1026748"/>
              <a:gd name="connsiteX4323" fmla="*/ 874422 w 1933280"/>
              <a:gd name="connsiteY4323" fmla="*/ 171163 h 1026748"/>
              <a:gd name="connsiteX4324" fmla="*/ 541169 w 1933280"/>
              <a:gd name="connsiteY4324" fmla="*/ 157285 h 1026748"/>
              <a:gd name="connsiteX4325" fmla="*/ 505569 w 1933280"/>
              <a:gd name="connsiteY4325" fmla="*/ 173032 h 1026748"/>
              <a:gd name="connsiteX4326" fmla="*/ 538661 w 1933280"/>
              <a:gd name="connsiteY4326" fmla="*/ 189229 h 1026748"/>
              <a:gd name="connsiteX4327" fmla="*/ 575497 w 1933280"/>
              <a:gd name="connsiteY4327" fmla="*/ 177541 h 1026748"/>
              <a:gd name="connsiteX4328" fmla="*/ 719396 w 1933280"/>
              <a:gd name="connsiteY4328" fmla="*/ 154715 h 1026748"/>
              <a:gd name="connsiteX4329" fmla="*/ 739746 w 1933280"/>
              <a:gd name="connsiteY4329" fmla="*/ 171682 h 1026748"/>
              <a:gd name="connsiteX4330" fmla="*/ 760005 w 1933280"/>
              <a:gd name="connsiteY4330" fmla="*/ 177541 h 1026748"/>
              <a:gd name="connsiteX4331" fmla="*/ 738725 w 1933280"/>
              <a:gd name="connsiteY4331" fmla="*/ 162649 h 1026748"/>
              <a:gd name="connsiteX4332" fmla="*/ 738719 w 1933280"/>
              <a:gd name="connsiteY4332" fmla="*/ 162644 h 1026748"/>
              <a:gd name="connsiteX4333" fmla="*/ 924263 w 1933280"/>
              <a:gd name="connsiteY4333" fmla="*/ 154422 h 1026748"/>
              <a:gd name="connsiteX4334" fmla="*/ 901936 w 1933280"/>
              <a:gd name="connsiteY4334" fmla="*/ 167716 h 1026748"/>
              <a:gd name="connsiteX4335" fmla="*/ 901856 w 1933280"/>
              <a:gd name="connsiteY4335" fmla="*/ 167752 h 1026748"/>
              <a:gd name="connsiteX4336" fmla="*/ 877825 w 1933280"/>
              <a:gd name="connsiteY4336" fmla="*/ 187117 h 1026748"/>
              <a:gd name="connsiteX4337" fmla="*/ 900914 w 1933280"/>
              <a:gd name="connsiteY4337" fmla="*/ 178708 h 1026748"/>
              <a:gd name="connsiteX4338" fmla="*/ 953313 w 1933280"/>
              <a:gd name="connsiteY4338" fmla="*/ 154039 h 1026748"/>
              <a:gd name="connsiteX4339" fmla="*/ 935843 w 1933280"/>
              <a:gd name="connsiteY4339" fmla="*/ 163018 h 1026748"/>
              <a:gd name="connsiteX4340" fmla="*/ 929032 w 1933280"/>
              <a:gd name="connsiteY4340" fmla="*/ 166562 h 1026748"/>
              <a:gd name="connsiteX4341" fmla="*/ 904692 w 1933280"/>
              <a:gd name="connsiteY4341" fmla="*/ 192971 h 1026748"/>
              <a:gd name="connsiteX4342" fmla="*/ 929491 w 1933280"/>
              <a:gd name="connsiteY4342" fmla="*/ 183735 h 1026748"/>
              <a:gd name="connsiteX4343" fmla="*/ 668279 w 1933280"/>
              <a:gd name="connsiteY4343" fmla="*/ 151880 h 1026748"/>
              <a:gd name="connsiteX4344" fmla="*/ 685213 w 1933280"/>
              <a:gd name="connsiteY4344" fmla="*/ 170553 h 1026748"/>
              <a:gd name="connsiteX4345" fmla="*/ 690284 w 1933280"/>
              <a:gd name="connsiteY4345" fmla="*/ 176215 h 1026748"/>
              <a:gd name="connsiteX4346" fmla="*/ 712692 w 1933280"/>
              <a:gd name="connsiteY4346" fmla="*/ 180250 h 1026748"/>
              <a:gd name="connsiteX4347" fmla="*/ 696116 w 1933280"/>
              <a:gd name="connsiteY4347" fmla="*/ 163432 h 1026748"/>
              <a:gd name="connsiteX4348" fmla="*/ 690496 w 1933280"/>
              <a:gd name="connsiteY4348" fmla="*/ 157683 h 1026748"/>
              <a:gd name="connsiteX4349" fmla="*/ 725057 w 1933280"/>
              <a:gd name="connsiteY4349" fmla="*/ 150331 h 1026748"/>
              <a:gd name="connsiteX4350" fmla="*/ 739512 w 1933280"/>
              <a:gd name="connsiteY4350" fmla="*/ 161376 h 1026748"/>
              <a:gd name="connsiteX4351" fmla="*/ 757934 w 1933280"/>
              <a:gd name="connsiteY4351" fmla="*/ 167977 h 1026748"/>
              <a:gd name="connsiteX4352" fmla="*/ 742394 w 1933280"/>
              <a:gd name="connsiteY4352" fmla="*/ 157947 h 1026748"/>
              <a:gd name="connsiteX4353" fmla="*/ 501336 w 1933280"/>
              <a:gd name="connsiteY4353" fmla="*/ 148486 h 1026748"/>
              <a:gd name="connsiteX4354" fmla="*/ 473101 w 1933280"/>
              <a:gd name="connsiteY4354" fmla="*/ 150650 h 1026748"/>
              <a:gd name="connsiteX4355" fmla="*/ 457079 w 1933280"/>
              <a:gd name="connsiteY4355" fmla="*/ 159951 h 1026748"/>
              <a:gd name="connsiteX4356" fmla="*/ 440313 w 1933280"/>
              <a:gd name="connsiteY4356" fmla="*/ 171761 h 1026748"/>
              <a:gd name="connsiteX4357" fmla="*/ 468197 w 1933280"/>
              <a:gd name="connsiteY4357" fmla="*/ 167329 h 1026748"/>
              <a:gd name="connsiteX4358" fmla="*/ 504676 w 1933280"/>
              <a:gd name="connsiteY4358" fmla="*/ 148288 h 1026748"/>
              <a:gd name="connsiteX4359" fmla="*/ 470734 w 1933280"/>
              <a:gd name="connsiteY4359" fmla="*/ 167581 h 1026748"/>
              <a:gd name="connsiteX4360" fmla="*/ 503648 w 1933280"/>
              <a:gd name="connsiteY4360" fmla="*/ 172227 h 1026748"/>
              <a:gd name="connsiteX4361" fmla="*/ 538906 w 1933280"/>
              <a:gd name="connsiteY4361" fmla="*/ 156630 h 1026748"/>
              <a:gd name="connsiteX4362" fmla="*/ 642073 w 1933280"/>
              <a:gd name="connsiteY4362" fmla="*/ 146961 h 1026748"/>
              <a:gd name="connsiteX4363" fmla="*/ 664640 w 1933280"/>
              <a:gd name="connsiteY4363" fmla="*/ 172972 h 1026748"/>
              <a:gd name="connsiteX4364" fmla="*/ 688023 w 1933280"/>
              <a:gd name="connsiteY4364" fmla="*/ 175916 h 1026748"/>
              <a:gd name="connsiteX4365" fmla="*/ 684119 w 1933280"/>
              <a:gd name="connsiteY4365" fmla="*/ 171558 h 1026748"/>
              <a:gd name="connsiteX4366" fmla="*/ 665665 w 1933280"/>
              <a:gd name="connsiteY4366" fmla="*/ 151208 h 1026748"/>
              <a:gd name="connsiteX4367" fmla="*/ 580374 w 1933280"/>
              <a:gd name="connsiteY4367" fmla="*/ 146473 h 1026748"/>
              <a:gd name="connsiteX4368" fmla="*/ 543106 w 1933280"/>
              <a:gd name="connsiteY4368" fmla="*/ 156714 h 1026748"/>
              <a:gd name="connsiteX4369" fmla="*/ 577449 w 1933280"/>
              <a:gd name="connsiteY4369" fmla="*/ 176978 h 1026748"/>
              <a:gd name="connsiteX4370" fmla="*/ 607977 w 1933280"/>
              <a:gd name="connsiteY4370" fmla="*/ 172663 h 1026748"/>
              <a:gd name="connsiteX4371" fmla="*/ 1107204 w 1933280"/>
              <a:gd name="connsiteY4371" fmla="*/ 145822 h 1026748"/>
              <a:gd name="connsiteX4372" fmla="*/ 1080981 w 1933280"/>
              <a:gd name="connsiteY4372" fmla="*/ 166554 h 1026748"/>
              <a:gd name="connsiteX4373" fmla="*/ 1116909 w 1933280"/>
              <a:gd name="connsiteY4373" fmla="*/ 180298 h 1026748"/>
              <a:gd name="connsiteX4374" fmla="*/ 1147894 w 1933280"/>
              <a:gd name="connsiteY4374" fmla="*/ 166664 h 1026748"/>
              <a:gd name="connsiteX4375" fmla="*/ 695001 w 1933280"/>
              <a:gd name="connsiteY4375" fmla="*/ 144684 h 1026748"/>
              <a:gd name="connsiteX4376" fmla="*/ 707035 w 1933280"/>
              <a:gd name="connsiteY4376" fmla="*/ 155868 h 1026748"/>
              <a:gd name="connsiteX4377" fmla="*/ 715633 w 1933280"/>
              <a:gd name="connsiteY4377" fmla="*/ 163908 h 1026748"/>
              <a:gd name="connsiteX4378" fmla="*/ 721528 w 1933280"/>
              <a:gd name="connsiteY4378" fmla="*/ 165826 h 1026748"/>
              <a:gd name="connsiteX4379" fmla="*/ 735990 w 1933280"/>
              <a:gd name="connsiteY4379" fmla="*/ 170477 h 1026748"/>
              <a:gd name="connsiteX4380" fmla="*/ 714857 w 1933280"/>
              <a:gd name="connsiteY4380" fmla="*/ 152854 h 1026748"/>
              <a:gd name="connsiteX4381" fmla="*/ 714525 w 1933280"/>
              <a:gd name="connsiteY4381" fmla="*/ 152721 h 1026748"/>
              <a:gd name="connsiteX4382" fmla="*/ 614442 w 1933280"/>
              <a:gd name="connsiteY4382" fmla="*/ 144561 h 1026748"/>
              <a:gd name="connsiteX4383" fmla="*/ 637884 w 1933280"/>
              <a:gd name="connsiteY4383" fmla="*/ 171558 h 1026748"/>
              <a:gd name="connsiteX4384" fmla="*/ 662554 w 1933280"/>
              <a:gd name="connsiteY4384" fmla="*/ 172840 h 1026748"/>
              <a:gd name="connsiteX4385" fmla="*/ 639761 w 1933280"/>
              <a:gd name="connsiteY4385" fmla="*/ 146562 h 1026748"/>
              <a:gd name="connsiteX4386" fmla="*/ 612398 w 1933280"/>
              <a:gd name="connsiteY4386" fmla="*/ 144432 h 1026748"/>
              <a:gd name="connsiteX4387" fmla="*/ 582281 w 1933280"/>
              <a:gd name="connsiteY4387" fmla="*/ 146307 h 1026748"/>
              <a:gd name="connsiteX4388" fmla="*/ 609868 w 1933280"/>
              <a:gd name="connsiteY4388" fmla="*/ 172433 h 1026748"/>
              <a:gd name="connsiteX4389" fmla="*/ 635996 w 1933280"/>
              <a:gd name="connsiteY4389" fmla="*/ 171594 h 1026748"/>
              <a:gd name="connsiteX4390" fmla="*/ 923421 w 1933280"/>
              <a:gd name="connsiteY4390" fmla="*/ 144230 h 1026748"/>
              <a:gd name="connsiteX4391" fmla="*/ 903117 w 1933280"/>
              <a:gd name="connsiteY4391" fmla="*/ 158030 h 1026748"/>
              <a:gd name="connsiteX4392" fmla="*/ 903015 w 1933280"/>
              <a:gd name="connsiteY4392" fmla="*/ 158128 h 1026748"/>
              <a:gd name="connsiteX4393" fmla="*/ 879667 w 1933280"/>
              <a:gd name="connsiteY4393" fmla="*/ 176067 h 1026748"/>
              <a:gd name="connsiteX4394" fmla="*/ 901109 w 1933280"/>
              <a:gd name="connsiteY4394" fmla="*/ 166460 h 1026748"/>
              <a:gd name="connsiteX4395" fmla="*/ 1214188 w 1933280"/>
              <a:gd name="connsiteY4395" fmla="*/ 143594 h 1026748"/>
              <a:gd name="connsiteX4396" fmla="*/ 1243943 w 1933280"/>
              <a:gd name="connsiteY4396" fmla="*/ 178548 h 1026748"/>
              <a:gd name="connsiteX4397" fmla="*/ 1269944 w 1933280"/>
              <a:gd name="connsiteY4397" fmla="*/ 192474 h 1026748"/>
              <a:gd name="connsiteX4398" fmla="*/ 1251878 w 1933280"/>
              <a:gd name="connsiteY4398" fmla="*/ 169505 h 1026748"/>
              <a:gd name="connsiteX4399" fmla="*/ 1242615 w 1933280"/>
              <a:gd name="connsiteY4399" fmla="*/ 157642 h 1026748"/>
              <a:gd name="connsiteX4400" fmla="*/ 1248925 w 1933280"/>
              <a:gd name="connsiteY4400" fmla="*/ 142646 h 1026748"/>
              <a:gd name="connsiteX4401" fmla="*/ 1257906 w 1933280"/>
              <a:gd name="connsiteY4401" fmla="*/ 154745 h 1026748"/>
              <a:gd name="connsiteX4402" fmla="*/ 1273858 w 1933280"/>
              <a:gd name="connsiteY4402" fmla="*/ 176156 h 1026748"/>
              <a:gd name="connsiteX4403" fmla="*/ 1283908 w 1933280"/>
              <a:gd name="connsiteY4403" fmla="*/ 183185 h 1026748"/>
              <a:gd name="connsiteX4404" fmla="*/ 1298865 w 1933280"/>
              <a:gd name="connsiteY4404" fmla="*/ 193526 h 1026748"/>
              <a:gd name="connsiteX4405" fmla="*/ 1275485 w 1933280"/>
              <a:gd name="connsiteY4405" fmla="*/ 162728 h 1026748"/>
              <a:gd name="connsiteX4406" fmla="*/ 981579 w 1933280"/>
              <a:gd name="connsiteY4406" fmla="*/ 141138 h 1026748"/>
              <a:gd name="connsiteX4407" fmla="*/ 956496 w 1933280"/>
              <a:gd name="connsiteY4407" fmla="*/ 152407 h 1026748"/>
              <a:gd name="connsiteX4408" fmla="*/ 932237 w 1933280"/>
              <a:gd name="connsiteY4408" fmla="*/ 182656 h 1026748"/>
              <a:gd name="connsiteX4409" fmla="*/ 932430 w 1933280"/>
              <a:gd name="connsiteY4409" fmla="*/ 182580 h 1026748"/>
              <a:gd name="connsiteX4410" fmla="*/ 957882 w 1933280"/>
              <a:gd name="connsiteY4410" fmla="*/ 172876 h 1026748"/>
              <a:gd name="connsiteX4411" fmla="*/ 970104 w 1933280"/>
              <a:gd name="connsiteY4411" fmla="*/ 156502 h 1026748"/>
              <a:gd name="connsiteX4412" fmla="*/ 702142 w 1933280"/>
              <a:gd name="connsiteY4412" fmla="*/ 140251 h 1026748"/>
              <a:gd name="connsiteX4413" fmla="*/ 713861 w 1933280"/>
              <a:gd name="connsiteY4413" fmla="*/ 150061 h 1026748"/>
              <a:gd name="connsiteX4414" fmla="*/ 715645 w 1933280"/>
              <a:gd name="connsiteY4414" fmla="*/ 151585 h 1026748"/>
              <a:gd name="connsiteX4415" fmla="*/ 734223 w 1933280"/>
              <a:gd name="connsiteY4415" fmla="*/ 159207 h 1026748"/>
              <a:gd name="connsiteX4416" fmla="*/ 719308 w 1933280"/>
              <a:gd name="connsiteY4416" fmla="*/ 147805 h 1026748"/>
              <a:gd name="connsiteX4417" fmla="*/ 710418 w 1933280"/>
              <a:gd name="connsiteY4417" fmla="*/ 143900 h 1026748"/>
              <a:gd name="connsiteX4418" fmla="*/ 922153 w 1933280"/>
              <a:gd name="connsiteY4418" fmla="*/ 137765 h 1026748"/>
              <a:gd name="connsiteX4419" fmla="*/ 904116 w 1933280"/>
              <a:gd name="connsiteY4419" fmla="*/ 151181 h 1026748"/>
              <a:gd name="connsiteX4420" fmla="*/ 904048 w 1933280"/>
              <a:gd name="connsiteY4420" fmla="*/ 151244 h 1026748"/>
              <a:gd name="connsiteX4421" fmla="*/ 882735 w 1933280"/>
              <a:gd name="connsiteY4421" fmla="*/ 166907 h 1026748"/>
              <a:gd name="connsiteX4422" fmla="*/ 902098 w 1933280"/>
              <a:gd name="connsiteY4422" fmla="*/ 156946 h 1026748"/>
              <a:gd name="connsiteX4423" fmla="*/ 902113 w 1933280"/>
              <a:gd name="connsiteY4423" fmla="*/ 156936 h 1026748"/>
              <a:gd name="connsiteX4424" fmla="*/ 951912 w 1933280"/>
              <a:gd name="connsiteY4424" fmla="*/ 136977 h 1026748"/>
              <a:gd name="connsiteX4425" fmla="*/ 940467 w 1933280"/>
              <a:gd name="connsiteY4425" fmla="*/ 144269 h 1026748"/>
              <a:gd name="connsiteX4426" fmla="*/ 929050 w 1933280"/>
              <a:gd name="connsiteY4426" fmla="*/ 151572 h 1026748"/>
              <a:gd name="connsiteX4427" fmla="*/ 904755 w 1933280"/>
              <a:gd name="connsiteY4427" fmla="*/ 176837 h 1026748"/>
              <a:gd name="connsiteX4428" fmla="*/ 928148 w 1933280"/>
              <a:gd name="connsiteY4428" fmla="*/ 165350 h 1026748"/>
              <a:gd name="connsiteX4429" fmla="*/ 917670 w 1933280"/>
              <a:gd name="connsiteY4429" fmla="*/ 136644 h 1026748"/>
              <a:gd name="connsiteX4430" fmla="*/ 905142 w 1933280"/>
              <a:gd name="connsiteY4430" fmla="*/ 146545 h 1026748"/>
              <a:gd name="connsiteX4431" fmla="*/ 904565 w 1933280"/>
              <a:gd name="connsiteY4431" fmla="*/ 146893 h 1026748"/>
              <a:gd name="connsiteX4432" fmla="*/ 887789 w 1933280"/>
              <a:gd name="connsiteY4432" fmla="*/ 158737 h 1026748"/>
              <a:gd name="connsiteX4433" fmla="*/ 903147 w 1933280"/>
              <a:gd name="connsiteY4433" fmla="*/ 150050 h 1026748"/>
              <a:gd name="connsiteX4434" fmla="*/ 669908 w 1933280"/>
              <a:gd name="connsiteY4434" fmla="*/ 135380 h 1026748"/>
              <a:gd name="connsiteX4435" fmla="*/ 691180 w 1933280"/>
              <a:gd name="connsiteY4435" fmla="*/ 156269 h 1026748"/>
              <a:gd name="connsiteX4436" fmla="*/ 712387 w 1933280"/>
              <a:gd name="connsiteY4436" fmla="*/ 162891 h 1026748"/>
              <a:gd name="connsiteX4437" fmla="*/ 706030 w 1933280"/>
              <a:gd name="connsiteY4437" fmla="*/ 156946 h 1026748"/>
              <a:gd name="connsiteX4438" fmla="*/ 691120 w 1933280"/>
              <a:gd name="connsiteY4438" fmla="*/ 143090 h 1026748"/>
              <a:gd name="connsiteX4439" fmla="*/ 1180436 w 1933280"/>
              <a:gd name="connsiteY4439" fmla="*/ 133993 h 1026748"/>
              <a:gd name="connsiteX4440" fmla="*/ 1213639 w 1933280"/>
              <a:gd name="connsiteY4440" fmla="*/ 166946 h 1026748"/>
              <a:gd name="connsiteX4441" fmla="*/ 1241090 w 1933280"/>
              <a:gd name="connsiteY4441" fmla="*/ 177444 h 1026748"/>
              <a:gd name="connsiteX4442" fmla="*/ 1210963 w 1933280"/>
              <a:gd name="connsiteY4442" fmla="*/ 142046 h 1026748"/>
              <a:gd name="connsiteX4443" fmla="*/ 1142922 w 1933280"/>
              <a:gd name="connsiteY4443" fmla="*/ 133974 h 1026748"/>
              <a:gd name="connsiteX4444" fmla="*/ 1108945 w 1933280"/>
              <a:gd name="connsiteY4444" fmla="*/ 145112 h 1026748"/>
              <a:gd name="connsiteX4445" fmla="*/ 1149651 w 1933280"/>
              <a:gd name="connsiteY4445" fmla="*/ 165960 h 1026748"/>
              <a:gd name="connsiteX4446" fmla="*/ 1179907 w 1933280"/>
              <a:gd name="connsiteY4446" fmla="*/ 162229 h 1026748"/>
              <a:gd name="connsiteX4447" fmla="*/ 1177673 w 1933280"/>
              <a:gd name="connsiteY4447" fmla="*/ 133341 h 1026748"/>
              <a:gd name="connsiteX4448" fmla="*/ 1145180 w 1933280"/>
              <a:gd name="connsiteY4448" fmla="*/ 133826 h 1026748"/>
              <a:gd name="connsiteX4449" fmla="*/ 1182079 w 1933280"/>
              <a:gd name="connsiteY4449" fmla="*/ 162013 h 1026748"/>
              <a:gd name="connsiteX4450" fmla="*/ 1211076 w 1933280"/>
              <a:gd name="connsiteY4450" fmla="*/ 166506 h 1026748"/>
              <a:gd name="connsiteX4451" fmla="*/ 1070983 w 1933280"/>
              <a:gd name="connsiteY4451" fmla="*/ 133205 h 1026748"/>
              <a:gd name="connsiteX4452" fmla="*/ 1049508 w 1933280"/>
              <a:gd name="connsiteY4452" fmla="*/ 159035 h 1026748"/>
              <a:gd name="connsiteX4453" fmla="*/ 1079353 w 1933280"/>
              <a:gd name="connsiteY4453" fmla="*/ 165994 h 1026748"/>
              <a:gd name="connsiteX4454" fmla="*/ 1105625 w 1933280"/>
              <a:gd name="connsiteY4454" fmla="*/ 145226 h 1026748"/>
              <a:gd name="connsiteX4455" fmla="*/ 542411 w 1933280"/>
              <a:gd name="connsiteY4455" fmla="*/ 132409 h 1026748"/>
              <a:gd name="connsiteX4456" fmla="*/ 506896 w 1933280"/>
              <a:gd name="connsiteY4456" fmla="*/ 147322 h 1026748"/>
              <a:gd name="connsiteX4457" fmla="*/ 541173 w 1933280"/>
              <a:gd name="connsiteY4457" fmla="*/ 155668 h 1026748"/>
              <a:gd name="connsiteX4458" fmla="*/ 578110 w 1933280"/>
              <a:gd name="connsiteY4458" fmla="*/ 145514 h 1026748"/>
              <a:gd name="connsiteX4459" fmla="*/ 1010352 w 1933280"/>
              <a:gd name="connsiteY4459" fmla="*/ 131958 h 1026748"/>
              <a:gd name="connsiteX4460" fmla="*/ 984320 w 1933280"/>
              <a:gd name="connsiteY4460" fmla="*/ 139922 h 1026748"/>
              <a:gd name="connsiteX4461" fmla="*/ 971300 w 1933280"/>
              <a:gd name="connsiteY4461" fmla="*/ 157359 h 1026748"/>
              <a:gd name="connsiteX4462" fmla="*/ 960287 w 1933280"/>
              <a:gd name="connsiteY4462" fmla="*/ 172111 h 1026748"/>
              <a:gd name="connsiteX4463" fmla="*/ 987037 w 1933280"/>
              <a:gd name="connsiteY4463" fmla="*/ 163785 h 1026748"/>
              <a:gd name="connsiteX4464" fmla="*/ 508442 w 1933280"/>
              <a:gd name="connsiteY4464" fmla="*/ 130940 h 1026748"/>
              <a:gd name="connsiteX4465" fmla="*/ 505190 w 1933280"/>
              <a:gd name="connsiteY4465" fmla="*/ 132022 h 1026748"/>
              <a:gd name="connsiteX4466" fmla="*/ 476021 w 1933280"/>
              <a:gd name="connsiteY4466" fmla="*/ 148955 h 1026748"/>
              <a:gd name="connsiteX4467" fmla="*/ 504362 w 1933280"/>
              <a:gd name="connsiteY4467" fmla="*/ 146785 h 1026748"/>
              <a:gd name="connsiteX4468" fmla="*/ 539046 w 1933280"/>
              <a:gd name="connsiteY4468" fmla="*/ 132214 h 1026748"/>
              <a:gd name="connsiteX4469" fmla="*/ 677141 w 1933280"/>
              <a:gd name="connsiteY4469" fmla="*/ 129229 h 1026748"/>
              <a:gd name="connsiteX4470" fmla="*/ 691918 w 1933280"/>
              <a:gd name="connsiteY4470" fmla="*/ 141822 h 1026748"/>
              <a:gd name="connsiteX4471" fmla="*/ 711200 w 1933280"/>
              <a:gd name="connsiteY4471" fmla="*/ 149762 h 1026748"/>
              <a:gd name="connsiteX4472" fmla="*/ 697270 w 1933280"/>
              <a:gd name="connsiteY4472" fmla="*/ 138103 h 1026748"/>
              <a:gd name="connsiteX4473" fmla="*/ 1253207 w 1933280"/>
              <a:gd name="connsiteY4473" fmla="*/ 128844 h 1026748"/>
              <a:gd name="connsiteX4474" fmla="*/ 1264451 w 1933280"/>
              <a:gd name="connsiteY4474" fmla="*/ 144639 h 1026748"/>
              <a:gd name="connsiteX4475" fmla="*/ 1276634 w 1933280"/>
              <a:gd name="connsiteY4475" fmla="*/ 161772 h 1026748"/>
              <a:gd name="connsiteX4476" fmla="*/ 1286479 w 1933280"/>
              <a:gd name="connsiteY4476" fmla="*/ 169711 h 1026748"/>
              <a:gd name="connsiteX4477" fmla="*/ 1299139 w 1933280"/>
              <a:gd name="connsiteY4477" fmla="*/ 179823 h 1026748"/>
              <a:gd name="connsiteX4478" fmla="*/ 1276168 w 1933280"/>
              <a:gd name="connsiteY4478" fmla="*/ 148533 h 1026748"/>
              <a:gd name="connsiteX4479" fmla="*/ 1039585 w 1933280"/>
              <a:gd name="connsiteY4479" fmla="*/ 128610 h 1026748"/>
              <a:gd name="connsiteX4480" fmla="*/ 1012663 w 1933280"/>
              <a:gd name="connsiteY4480" fmla="*/ 131293 h 1026748"/>
              <a:gd name="connsiteX4481" fmla="*/ 989159 w 1933280"/>
              <a:gd name="connsiteY4481" fmla="*/ 163374 h 1026748"/>
              <a:gd name="connsiteX4482" fmla="*/ 1016979 w 1933280"/>
              <a:gd name="connsiteY4482" fmla="*/ 158490 h 1026748"/>
              <a:gd name="connsiteX4483" fmla="*/ 1041556 w 1933280"/>
              <a:gd name="connsiteY4483" fmla="*/ 128498 h 1026748"/>
              <a:gd name="connsiteX4484" fmla="*/ 1018906 w 1933280"/>
              <a:gd name="connsiteY4484" fmla="*/ 158440 h 1026748"/>
              <a:gd name="connsiteX4485" fmla="*/ 1047841 w 1933280"/>
              <a:gd name="connsiteY4485" fmla="*/ 158730 h 1026748"/>
              <a:gd name="connsiteX4486" fmla="*/ 1069355 w 1933280"/>
              <a:gd name="connsiteY4486" fmla="*/ 132860 h 1026748"/>
              <a:gd name="connsiteX4487" fmla="*/ 644138 w 1933280"/>
              <a:gd name="connsiteY4487" fmla="*/ 128032 h 1026748"/>
              <a:gd name="connsiteX4488" fmla="*/ 666350 w 1933280"/>
              <a:gd name="connsiteY4488" fmla="*/ 149773 h 1026748"/>
              <a:gd name="connsiteX4489" fmla="*/ 688289 w 1933280"/>
              <a:gd name="connsiteY4489" fmla="*/ 155508 h 1026748"/>
              <a:gd name="connsiteX4490" fmla="*/ 666604 w 1933280"/>
              <a:gd name="connsiteY4490" fmla="*/ 134201 h 1026748"/>
              <a:gd name="connsiteX4491" fmla="*/ 951296 w 1933280"/>
              <a:gd name="connsiteY4491" fmla="*/ 123998 h 1026748"/>
              <a:gd name="connsiteX4492" fmla="*/ 946007 w 1933280"/>
              <a:gd name="connsiteY4492" fmla="*/ 127929 h 1026748"/>
              <a:gd name="connsiteX4493" fmla="*/ 930080 w 1933280"/>
              <a:gd name="connsiteY4493" fmla="*/ 139704 h 1026748"/>
              <a:gd name="connsiteX4494" fmla="*/ 929991 w 1933280"/>
              <a:gd name="connsiteY4494" fmla="*/ 139765 h 1026748"/>
              <a:gd name="connsiteX4495" fmla="*/ 906244 w 1933280"/>
              <a:gd name="connsiteY4495" fmla="*/ 163423 h 1026748"/>
              <a:gd name="connsiteX4496" fmla="*/ 928133 w 1933280"/>
              <a:gd name="connsiteY4496" fmla="*/ 150395 h 1026748"/>
              <a:gd name="connsiteX4497" fmla="*/ 616821 w 1933280"/>
              <a:gd name="connsiteY4497" fmla="*/ 123434 h 1026748"/>
              <a:gd name="connsiteX4498" fmla="*/ 640399 w 1933280"/>
              <a:gd name="connsiteY4498" fmla="*/ 145080 h 1026748"/>
              <a:gd name="connsiteX4499" fmla="*/ 663732 w 1933280"/>
              <a:gd name="connsiteY4499" fmla="*/ 149286 h 1026748"/>
              <a:gd name="connsiteX4500" fmla="*/ 641244 w 1933280"/>
              <a:gd name="connsiteY4500" fmla="*/ 127261 h 1026748"/>
              <a:gd name="connsiteX4501" fmla="*/ 582119 w 1933280"/>
              <a:gd name="connsiteY4501" fmla="*/ 123293 h 1026748"/>
              <a:gd name="connsiteX4502" fmla="*/ 544955 w 1933280"/>
              <a:gd name="connsiteY4502" fmla="*/ 131786 h 1026748"/>
              <a:gd name="connsiteX4503" fmla="*/ 580622 w 1933280"/>
              <a:gd name="connsiteY4503" fmla="*/ 144875 h 1026748"/>
              <a:gd name="connsiteX4504" fmla="*/ 610503 w 1933280"/>
              <a:gd name="connsiteY4504" fmla="*/ 143005 h 1026748"/>
              <a:gd name="connsiteX4505" fmla="*/ 614251 w 1933280"/>
              <a:gd name="connsiteY4505" fmla="*/ 123070 h 1026748"/>
              <a:gd name="connsiteX4506" fmla="*/ 584491 w 1933280"/>
              <a:gd name="connsiteY4506" fmla="*/ 123221 h 1026748"/>
              <a:gd name="connsiteX4507" fmla="*/ 612844 w 1933280"/>
              <a:gd name="connsiteY4507" fmla="*/ 142878 h 1026748"/>
              <a:gd name="connsiteX4508" fmla="*/ 637977 w 1933280"/>
              <a:gd name="connsiteY4508" fmla="*/ 144865 h 1026748"/>
              <a:gd name="connsiteX4509" fmla="*/ 1215655 w 1933280"/>
              <a:gd name="connsiteY4509" fmla="*/ 122157 h 1026748"/>
              <a:gd name="connsiteX4510" fmla="*/ 1243600 w 1933280"/>
              <a:gd name="connsiteY4510" fmla="*/ 156499 h 1026748"/>
              <a:gd name="connsiteX4511" fmla="*/ 1270256 w 1933280"/>
              <a:gd name="connsiteY4511" fmla="*/ 173815 h 1026748"/>
              <a:gd name="connsiteX4512" fmla="*/ 1256694 w 1933280"/>
              <a:gd name="connsiteY4512" fmla="*/ 155616 h 1026748"/>
              <a:gd name="connsiteX4513" fmla="*/ 1244726 w 1933280"/>
              <a:gd name="connsiteY4513" fmla="*/ 139492 h 1026748"/>
              <a:gd name="connsiteX4514" fmla="*/ 979611 w 1933280"/>
              <a:gd name="connsiteY4514" fmla="*/ 120610 h 1026748"/>
              <a:gd name="connsiteX4515" fmla="*/ 956018 w 1933280"/>
              <a:gd name="connsiteY4515" fmla="*/ 134363 h 1026748"/>
              <a:gd name="connsiteX4516" fmla="*/ 931540 w 1933280"/>
              <a:gd name="connsiteY4516" fmla="*/ 163584 h 1026748"/>
              <a:gd name="connsiteX4517" fmla="*/ 935119 w 1933280"/>
              <a:gd name="connsiteY4517" fmla="*/ 161718 h 1026748"/>
              <a:gd name="connsiteX4518" fmla="*/ 955591 w 1933280"/>
              <a:gd name="connsiteY4518" fmla="*/ 151196 h 1026748"/>
              <a:gd name="connsiteX4519" fmla="*/ 962333 w 1933280"/>
              <a:gd name="connsiteY4519" fmla="*/ 142556 h 1026748"/>
              <a:gd name="connsiteX4520" fmla="*/ 650777 w 1933280"/>
              <a:gd name="connsiteY4520" fmla="*/ 119627 h 1026748"/>
              <a:gd name="connsiteX4521" fmla="*/ 667304 w 1933280"/>
              <a:gd name="connsiteY4521" fmla="*/ 132868 h 1026748"/>
              <a:gd name="connsiteX4522" fmla="*/ 687937 w 1933280"/>
              <a:gd name="connsiteY4522" fmla="*/ 140366 h 1026748"/>
              <a:gd name="connsiteX4523" fmla="*/ 672436 w 1933280"/>
              <a:gd name="connsiteY4523" fmla="*/ 127154 h 1026748"/>
              <a:gd name="connsiteX4524" fmla="*/ 660255 w 1933280"/>
              <a:gd name="connsiteY4524" fmla="*/ 121784 h 1026748"/>
              <a:gd name="connsiteX4525" fmla="*/ 549757 w 1933280"/>
              <a:gd name="connsiteY4525" fmla="*/ 117187 h 1026748"/>
              <a:gd name="connsiteX4526" fmla="*/ 512330 w 1933280"/>
              <a:gd name="connsiteY4526" fmla="*/ 129645 h 1026748"/>
              <a:gd name="connsiteX4527" fmla="*/ 542257 w 1933280"/>
              <a:gd name="connsiteY4527" fmla="*/ 130887 h 1026748"/>
              <a:gd name="connsiteX4528" fmla="*/ 578594 w 1933280"/>
              <a:gd name="connsiteY4528" fmla="*/ 122588 h 1026748"/>
              <a:gd name="connsiteX4529" fmla="*/ 950337 w 1933280"/>
              <a:gd name="connsiteY4529" fmla="*/ 115403 h 1026748"/>
              <a:gd name="connsiteX4530" fmla="*/ 931811 w 1933280"/>
              <a:gd name="connsiteY4530" fmla="*/ 130565 h 1026748"/>
              <a:gd name="connsiteX4531" fmla="*/ 931691 w 1933280"/>
              <a:gd name="connsiteY4531" fmla="*/ 130692 h 1026748"/>
              <a:gd name="connsiteX4532" fmla="*/ 909533 w 1933280"/>
              <a:gd name="connsiteY4532" fmla="*/ 151892 h 1026748"/>
              <a:gd name="connsiteX4533" fmla="*/ 929041 w 1933280"/>
              <a:gd name="connsiteY4533" fmla="*/ 138630 h 1026748"/>
              <a:gd name="connsiteX4534" fmla="*/ 929091 w 1933280"/>
              <a:gd name="connsiteY4534" fmla="*/ 138581 h 1026748"/>
              <a:gd name="connsiteX4535" fmla="*/ 941280 w 1933280"/>
              <a:gd name="connsiteY4535" fmla="*/ 113991 h 1026748"/>
              <a:gd name="connsiteX4536" fmla="*/ 934409 w 1933280"/>
              <a:gd name="connsiteY4536" fmla="*/ 120291 h 1026748"/>
              <a:gd name="connsiteX4537" fmla="*/ 934204 w 1933280"/>
              <a:gd name="connsiteY4537" fmla="*/ 120460 h 1026748"/>
              <a:gd name="connsiteX4538" fmla="*/ 922435 w 1933280"/>
              <a:gd name="connsiteY4538" fmla="*/ 131000 h 1026748"/>
              <a:gd name="connsiteX4539" fmla="*/ 931838 w 1933280"/>
              <a:gd name="connsiteY4539" fmla="*/ 123565 h 1026748"/>
              <a:gd name="connsiteX4540" fmla="*/ 932119 w 1933280"/>
              <a:gd name="connsiteY4540" fmla="*/ 123306 h 1026748"/>
              <a:gd name="connsiteX4541" fmla="*/ 623931 w 1933280"/>
              <a:gd name="connsiteY4541" fmla="*/ 113516 h 1026748"/>
              <a:gd name="connsiteX4542" fmla="*/ 641886 w 1933280"/>
              <a:gd name="connsiteY4542" fmla="*/ 125881 h 1026748"/>
              <a:gd name="connsiteX4543" fmla="*/ 663720 w 1933280"/>
              <a:gd name="connsiteY4543" fmla="*/ 131882 h 1026748"/>
              <a:gd name="connsiteX4544" fmla="*/ 647500 w 1933280"/>
              <a:gd name="connsiteY4544" fmla="*/ 118881 h 1026748"/>
              <a:gd name="connsiteX4545" fmla="*/ 1100975 w 1933280"/>
              <a:gd name="connsiteY4545" fmla="*/ 113125 h 1026748"/>
              <a:gd name="connsiteX4546" fmla="*/ 1072335 w 1933280"/>
              <a:gd name="connsiteY4546" fmla="*/ 132148 h 1026748"/>
              <a:gd name="connsiteX4547" fmla="*/ 1107047 w 1933280"/>
              <a:gd name="connsiteY4547" fmla="*/ 144192 h 1026748"/>
              <a:gd name="connsiteX4548" fmla="*/ 1141117 w 1933280"/>
              <a:gd name="connsiteY4548" fmla="*/ 133026 h 1026748"/>
              <a:gd name="connsiteX4549" fmla="*/ 948107 w 1933280"/>
              <a:gd name="connsiteY4549" fmla="*/ 111314 h 1026748"/>
              <a:gd name="connsiteX4550" fmla="*/ 933183 w 1933280"/>
              <a:gd name="connsiteY4550" fmla="*/ 124384 h 1026748"/>
              <a:gd name="connsiteX4551" fmla="*/ 932878 w 1933280"/>
              <a:gd name="connsiteY4551" fmla="*/ 124625 h 1026748"/>
              <a:gd name="connsiteX4552" fmla="*/ 914382 w 1933280"/>
              <a:gd name="connsiteY4552" fmla="*/ 141702 h 1026748"/>
              <a:gd name="connsiteX4553" fmla="*/ 930671 w 1933280"/>
              <a:gd name="connsiteY4553" fmla="*/ 129584 h 1026748"/>
              <a:gd name="connsiteX4554" fmla="*/ 930796 w 1933280"/>
              <a:gd name="connsiteY4554" fmla="*/ 129482 h 1026748"/>
              <a:gd name="connsiteX4555" fmla="*/ 587384 w 1933280"/>
              <a:gd name="connsiteY4555" fmla="*/ 110535 h 1026748"/>
              <a:gd name="connsiteX4556" fmla="*/ 566749 w 1933280"/>
              <a:gd name="connsiteY4556" fmla="*/ 111531 h 1026748"/>
              <a:gd name="connsiteX4557" fmla="*/ 552609 w 1933280"/>
              <a:gd name="connsiteY4557" fmla="*/ 116238 h 1026748"/>
              <a:gd name="connsiteX4558" fmla="*/ 582148 w 1933280"/>
              <a:gd name="connsiteY4558" fmla="*/ 121776 h 1026748"/>
              <a:gd name="connsiteX4559" fmla="*/ 582178 w 1933280"/>
              <a:gd name="connsiteY4559" fmla="*/ 121769 h 1026748"/>
              <a:gd name="connsiteX4560" fmla="*/ 611275 w 1933280"/>
              <a:gd name="connsiteY4560" fmla="*/ 121623 h 1026748"/>
              <a:gd name="connsiteX4561" fmla="*/ 606730 w 1933280"/>
              <a:gd name="connsiteY4561" fmla="*/ 109601 h 1026748"/>
              <a:gd name="connsiteX4562" fmla="*/ 590481 w 1933280"/>
              <a:gd name="connsiteY4562" fmla="*/ 110385 h 1026748"/>
              <a:gd name="connsiteX4563" fmla="*/ 614705 w 1933280"/>
              <a:gd name="connsiteY4563" fmla="*/ 121621 h 1026748"/>
              <a:gd name="connsiteX4564" fmla="*/ 638510 w 1933280"/>
              <a:gd name="connsiteY4564" fmla="*/ 125339 h 1026748"/>
              <a:gd name="connsiteX4565" fmla="*/ 620080 w 1933280"/>
              <a:gd name="connsiteY4565" fmla="*/ 112639 h 1026748"/>
              <a:gd name="connsiteX4566" fmla="*/ 1180164 w 1933280"/>
              <a:gd name="connsiteY4566" fmla="*/ 108451 h 1026748"/>
              <a:gd name="connsiteX4567" fmla="*/ 1211732 w 1933280"/>
              <a:gd name="connsiteY4567" fmla="*/ 140744 h 1026748"/>
              <a:gd name="connsiteX4568" fmla="*/ 1240388 w 1933280"/>
              <a:gd name="connsiteY4568" fmla="*/ 154905 h 1026748"/>
              <a:gd name="connsiteX4569" fmla="*/ 1211975 w 1933280"/>
              <a:gd name="connsiteY4569" fmla="*/ 119993 h 1026748"/>
              <a:gd name="connsiteX4570" fmla="*/ 1007457 w 1933280"/>
              <a:gd name="connsiteY4570" fmla="*/ 107880 h 1026748"/>
              <a:gd name="connsiteX4571" fmla="*/ 983055 w 1933280"/>
              <a:gd name="connsiteY4571" fmla="*/ 118614 h 1026748"/>
              <a:gd name="connsiteX4572" fmla="*/ 963500 w 1933280"/>
              <a:gd name="connsiteY4572" fmla="*/ 143457 h 1026748"/>
              <a:gd name="connsiteX4573" fmla="*/ 958465 w 1933280"/>
              <a:gd name="connsiteY4573" fmla="*/ 149895 h 1026748"/>
              <a:gd name="connsiteX4574" fmla="*/ 983418 w 1933280"/>
              <a:gd name="connsiteY4574" fmla="*/ 138679 h 1026748"/>
              <a:gd name="connsiteX4575" fmla="*/ 1219232 w 1933280"/>
              <a:gd name="connsiteY4575" fmla="*/ 104572 h 1026748"/>
              <a:gd name="connsiteX4576" fmla="*/ 1245817 w 1933280"/>
              <a:gd name="connsiteY4576" fmla="*/ 138462 h 1026748"/>
              <a:gd name="connsiteX4577" fmla="*/ 1272671 w 1933280"/>
              <a:gd name="connsiteY4577" fmla="*/ 158770 h 1026748"/>
              <a:gd name="connsiteX4578" fmla="*/ 1263239 w 1933280"/>
              <a:gd name="connsiteY4578" fmla="*/ 145496 h 1026748"/>
              <a:gd name="connsiteX4579" fmla="*/ 1248534 w 1933280"/>
              <a:gd name="connsiteY4579" fmla="*/ 124851 h 1026748"/>
              <a:gd name="connsiteX4580" fmla="*/ 1142575 w 1933280"/>
              <a:gd name="connsiteY4580" fmla="*/ 104463 h 1026748"/>
              <a:gd name="connsiteX4581" fmla="*/ 1178279 w 1933280"/>
              <a:gd name="connsiteY4581" fmla="*/ 131910 h 1026748"/>
              <a:gd name="connsiteX4582" fmla="*/ 1208981 w 1933280"/>
              <a:gd name="connsiteY4582" fmla="*/ 140009 h 1026748"/>
              <a:gd name="connsiteX4583" fmla="*/ 1177061 w 1933280"/>
              <a:gd name="connsiteY4583" fmla="*/ 107366 h 1026748"/>
              <a:gd name="connsiteX4584" fmla="*/ 979053 w 1933280"/>
              <a:gd name="connsiteY4584" fmla="*/ 104315 h 1026748"/>
              <a:gd name="connsiteX4585" fmla="*/ 956940 w 1933280"/>
              <a:gd name="connsiteY4585" fmla="*/ 119803 h 1026748"/>
              <a:gd name="connsiteX4586" fmla="*/ 956903 w 1933280"/>
              <a:gd name="connsiteY4586" fmla="*/ 119830 h 1026748"/>
              <a:gd name="connsiteX4587" fmla="*/ 932591 w 1933280"/>
              <a:gd name="connsiteY4587" fmla="*/ 147549 h 1026748"/>
              <a:gd name="connsiteX4588" fmla="*/ 939684 w 1933280"/>
              <a:gd name="connsiteY4588" fmla="*/ 143014 h 1026748"/>
              <a:gd name="connsiteX4589" fmla="*/ 955045 w 1933280"/>
              <a:gd name="connsiteY4589" fmla="*/ 133236 h 1026748"/>
              <a:gd name="connsiteX4590" fmla="*/ 958196 w 1933280"/>
              <a:gd name="connsiteY4590" fmla="*/ 129407 h 1026748"/>
              <a:gd name="connsiteX4591" fmla="*/ 1139965 w 1933280"/>
              <a:gd name="connsiteY4591" fmla="*/ 104311 h 1026748"/>
              <a:gd name="connsiteX4592" fmla="*/ 1103121 w 1933280"/>
              <a:gd name="connsiteY4592" fmla="*/ 112529 h 1026748"/>
              <a:gd name="connsiteX4593" fmla="*/ 1143165 w 1933280"/>
              <a:gd name="connsiteY4593" fmla="*/ 132390 h 1026748"/>
              <a:gd name="connsiteX4594" fmla="*/ 1175850 w 1933280"/>
              <a:gd name="connsiteY4594" fmla="*/ 131908 h 1026748"/>
              <a:gd name="connsiteX4595" fmla="*/ 1065661 w 1933280"/>
              <a:gd name="connsiteY4595" fmla="*/ 102485 h 1026748"/>
              <a:gd name="connsiteX4596" fmla="*/ 1042685 w 1933280"/>
              <a:gd name="connsiteY4596" fmla="*/ 127217 h 1026748"/>
              <a:gd name="connsiteX4597" fmla="*/ 1070578 w 1933280"/>
              <a:gd name="connsiteY4597" fmla="*/ 131593 h 1026748"/>
              <a:gd name="connsiteX4598" fmla="*/ 1099258 w 1933280"/>
              <a:gd name="connsiteY4598" fmla="*/ 112552 h 1026748"/>
              <a:gd name="connsiteX4599" fmla="*/ 1035541 w 1933280"/>
              <a:gd name="connsiteY4599" fmla="*/ 101088 h 1026748"/>
              <a:gd name="connsiteX4600" fmla="*/ 1010267 w 1933280"/>
              <a:gd name="connsiteY4600" fmla="*/ 106671 h 1026748"/>
              <a:gd name="connsiteX4601" fmla="*/ 985896 w 1933280"/>
              <a:gd name="connsiteY4601" fmla="*/ 137891 h 1026748"/>
              <a:gd name="connsiteX4602" fmla="*/ 1011822 w 1933280"/>
              <a:gd name="connsiteY4602" fmla="*/ 129966 h 1026748"/>
              <a:gd name="connsiteX4603" fmla="*/ 1037800 w 1933280"/>
              <a:gd name="connsiteY4603" fmla="*/ 100656 h 1026748"/>
              <a:gd name="connsiteX4604" fmla="*/ 1013949 w 1933280"/>
              <a:gd name="connsiteY4604" fmla="*/ 129696 h 1026748"/>
              <a:gd name="connsiteX4605" fmla="*/ 1040820 w 1933280"/>
              <a:gd name="connsiteY4605" fmla="*/ 127022 h 1026748"/>
              <a:gd name="connsiteX4606" fmla="*/ 1063817 w 1933280"/>
              <a:gd name="connsiteY4606" fmla="*/ 102279 h 1026748"/>
              <a:gd name="connsiteX4607" fmla="*/ 978937 w 1933280"/>
              <a:gd name="connsiteY4607" fmla="*/ 92426 h 1026748"/>
              <a:gd name="connsiteX4608" fmla="*/ 958698 w 1933280"/>
              <a:gd name="connsiteY4608" fmla="*/ 108501 h 1026748"/>
              <a:gd name="connsiteX4609" fmla="*/ 958549 w 1933280"/>
              <a:gd name="connsiteY4609" fmla="*/ 108624 h 1026748"/>
              <a:gd name="connsiteX4610" fmla="*/ 958285 w 1933280"/>
              <a:gd name="connsiteY4610" fmla="*/ 108915 h 1026748"/>
              <a:gd name="connsiteX4611" fmla="*/ 935239 w 1933280"/>
              <a:gd name="connsiteY4611" fmla="*/ 134055 h 1026748"/>
              <a:gd name="connsiteX4612" fmla="*/ 945135 w 1933280"/>
              <a:gd name="connsiteY4612" fmla="*/ 126732 h 1026748"/>
              <a:gd name="connsiteX4613" fmla="*/ 955949 w 1933280"/>
              <a:gd name="connsiteY4613" fmla="*/ 118694 h 1026748"/>
              <a:gd name="connsiteX4614" fmla="*/ 956704 w 1933280"/>
              <a:gd name="connsiteY4614" fmla="*/ 117809 h 1026748"/>
              <a:gd name="connsiteX4615" fmla="*/ 1224471 w 1933280"/>
              <a:gd name="connsiteY4615" fmla="*/ 90888 h 1026748"/>
              <a:gd name="connsiteX4616" fmla="*/ 1249657 w 1933280"/>
              <a:gd name="connsiteY4616" fmla="*/ 123860 h 1026748"/>
              <a:gd name="connsiteX4617" fmla="*/ 1272322 w 1933280"/>
              <a:gd name="connsiteY4617" fmla="*/ 143293 h 1026748"/>
              <a:gd name="connsiteX4618" fmla="*/ 1269622 w 1933280"/>
              <a:gd name="connsiteY4618" fmla="*/ 139616 h 1026748"/>
              <a:gd name="connsiteX4619" fmla="*/ 1248095 w 1933280"/>
              <a:gd name="connsiteY4619" fmla="*/ 109370 h 1026748"/>
              <a:gd name="connsiteX4620" fmla="*/ 1006690 w 1933280"/>
              <a:gd name="connsiteY4620" fmla="*/ 88094 h 1026748"/>
              <a:gd name="connsiteX4621" fmla="*/ 983642 w 1933280"/>
              <a:gd name="connsiteY4621" fmla="*/ 101103 h 1026748"/>
              <a:gd name="connsiteX4622" fmla="*/ 959334 w 1933280"/>
              <a:gd name="connsiteY4622" fmla="*/ 130338 h 1026748"/>
              <a:gd name="connsiteX4623" fmla="*/ 958719 w 1933280"/>
              <a:gd name="connsiteY4623" fmla="*/ 131085 h 1026748"/>
              <a:gd name="connsiteX4624" fmla="*/ 982090 w 1933280"/>
              <a:gd name="connsiteY4624" fmla="*/ 117462 h 1026748"/>
              <a:gd name="connsiteX4625" fmla="*/ 1182593 w 1933280"/>
              <a:gd name="connsiteY4625" fmla="*/ 87047 h 1026748"/>
              <a:gd name="connsiteX4626" fmla="*/ 1212946 w 1933280"/>
              <a:gd name="connsiteY4626" fmla="*/ 118839 h 1026748"/>
              <a:gd name="connsiteX4627" fmla="*/ 1242231 w 1933280"/>
              <a:gd name="connsiteY4627" fmla="*/ 136305 h 1026748"/>
              <a:gd name="connsiteX4628" fmla="*/ 1215164 w 1933280"/>
              <a:gd name="connsiteY4628" fmla="*/ 101785 h 1026748"/>
              <a:gd name="connsiteX4629" fmla="*/ 977874 w 1933280"/>
              <a:gd name="connsiteY4629" fmla="*/ 85398 h 1026748"/>
              <a:gd name="connsiteX4630" fmla="*/ 960756 w 1933280"/>
              <a:gd name="connsiteY4630" fmla="*/ 100183 h 1026748"/>
              <a:gd name="connsiteX4631" fmla="*/ 960087 w 1933280"/>
              <a:gd name="connsiteY4631" fmla="*/ 100893 h 1026748"/>
              <a:gd name="connsiteX4632" fmla="*/ 940098 w 1933280"/>
              <a:gd name="connsiteY4632" fmla="*/ 121870 h 1026748"/>
              <a:gd name="connsiteX4633" fmla="*/ 950838 w 1933280"/>
              <a:gd name="connsiteY4633" fmla="*/ 113081 h 1026748"/>
              <a:gd name="connsiteX4634" fmla="*/ 957549 w 1933280"/>
              <a:gd name="connsiteY4634" fmla="*/ 107532 h 1026748"/>
              <a:gd name="connsiteX4635" fmla="*/ 957635 w 1933280"/>
              <a:gd name="connsiteY4635" fmla="*/ 107437 h 1026748"/>
              <a:gd name="connsiteX4636" fmla="*/ 1098432 w 1933280"/>
              <a:gd name="connsiteY4636" fmla="*/ 84465 h 1026748"/>
              <a:gd name="connsiteX4637" fmla="*/ 1067305 w 1933280"/>
              <a:gd name="connsiteY4637" fmla="*/ 101423 h 1026748"/>
              <a:gd name="connsiteX4638" fmla="*/ 1101018 w 1933280"/>
              <a:gd name="connsiteY4638" fmla="*/ 111521 h 1026748"/>
              <a:gd name="connsiteX4639" fmla="*/ 1137940 w 1933280"/>
              <a:gd name="connsiteY4639" fmla="*/ 103277 h 1026748"/>
              <a:gd name="connsiteX4640" fmla="*/ 975056 w 1933280"/>
              <a:gd name="connsiteY4640" fmla="*/ 83055 h 1026748"/>
              <a:gd name="connsiteX4641" fmla="*/ 962668 w 1933280"/>
              <a:gd name="connsiteY4641" fmla="*/ 94351 h 1026748"/>
              <a:gd name="connsiteX4642" fmla="*/ 962510 w 1933280"/>
              <a:gd name="connsiteY4642" fmla="*/ 94511 h 1026748"/>
              <a:gd name="connsiteX4643" fmla="*/ 962170 w 1933280"/>
              <a:gd name="connsiteY4643" fmla="*/ 94865 h 1026748"/>
              <a:gd name="connsiteX4644" fmla="*/ 946840 w 1933280"/>
              <a:gd name="connsiteY4644" fmla="*/ 110453 h 1026748"/>
              <a:gd name="connsiteX4645" fmla="*/ 955861 w 1933280"/>
              <a:gd name="connsiteY4645" fmla="*/ 102548 h 1026748"/>
              <a:gd name="connsiteX4646" fmla="*/ 959734 w 1933280"/>
              <a:gd name="connsiteY4646" fmla="*/ 99103 h 1026748"/>
              <a:gd name="connsiteX4647" fmla="*/ 1143115 w 1933280"/>
              <a:gd name="connsiteY4647" fmla="*/ 79334 h 1026748"/>
              <a:gd name="connsiteX4648" fmla="*/ 1177796 w 1933280"/>
              <a:gd name="connsiteY4648" fmla="*/ 106041 h 1026748"/>
              <a:gd name="connsiteX4649" fmla="*/ 1209736 w 1933280"/>
              <a:gd name="connsiteY4649" fmla="*/ 117630 h 1026748"/>
              <a:gd name="connsiteX4650" fmla="*/ 1179038 w 1933280"/>
              <a:gd name="connsiteY4650" fmla="*/ 85485 h 1026748"/>
              <a:gd name="connsiteX4651" fmla="*/ 1140113 w 1933280"/>
              <a:gd name="connsiteY4651" fmla="*/ 78873 h 1026748"/>
              <a:gd name="connsiteX4652" fmla="*/ 1100967 w 1933280"/>
              <a:gd name="connsiteY4652" fmla="*/ 84050 h 1026748"/>
              <a:gd name="connsiteX4653" fmla="*/ 1140395 w 1933280"/>
              <a:gd name="connsiteY4653" fmla="*/ 102825 h 1026748"/>
              <a:gd name="connsiteX4654" fmla="*/ 1174997 w 1933280"/>
              <a:gd name="connsiteY4654" fmla="*/ 105733 h 1026748"/>
              <a:gd name="connsiteX4655" fmla="*/ 1034219 w 1933280"/>
              <a:gd name="connsiteY4655" fmla="*/ 77902 h 1026748"/>
              <a:gd name="connsiteX4656" fmla="*/ 1010333 w 1933280"/>
              <a:gd name="connsiteY4656" fmla="*/ 86058 h 1026748"/>
              <a:gd name="connsiteX4657" fmla="*/ 985172 w 1933280"/>
              <a:gd name="connsiteY4657" fmla="*/ 116076 h 1026748"/>
              <a:gd name="connsiteX4658" fmla="*/ 1009367 w 1933280"/>
              <a:gd name="connsiteY4658" fmla="*/ 105435 h 1026748"/>
              <a:gd name="connsiteX4659" fmla="*/ 1061735 w 1933280"/>
              <a:gd name="connsiteY4659" fmla="*/ 75971 h 1026748"/>
              <a:gd name="connsiteX4660" fmla="*/ 1037033 w 1933280"/>
              <a:gd name="connsiteY4660" fmla="*/ 76981 h 1026748"/>
              <a:gd name="connsiteX4661" fmla="*/ 1011916 w 1933280"/>
              <a:gd name="connsiteY4661" fmla="*/ 104802 h 1026748"/>
              <a:gd name="connsiteX4662" fmla="*/ 1037068 w 1933280"/>
              <a:gd name="connsiteY4662" fmla="*/ 99250 h 1026748"/>
              <a:gd name="connsiteX4663" fmla="*/ 1063888 w 1933280"/>
              <a:gd name="connsiteY4663" fmla="*/ 75958 h 1026748"/>
              <a:gd name="connsiteX4664" fmla="*/ 1039189 w 1933280"/>
              <a:gd name="connsiteY4664" fmla="*/ 99272 h 1026748"/>
              <a:gd name="connsiteX4665" fmla="*/ 1065243 w 1933280"/>
              <a:gd name="connsiteY4665" fmla="*/ 100898 h 1026748"/>
              <a:gd name="connsiteX4666" fmla="*/ 1096405 w 1933280"/>
              <a:gd name="connsiteY4666" fmla="*/ 83918 h 1026748"/>
              <a:gd name="connsiteX4667" fmla="*/ 1007101 w 1933280"/>
              <a:gd name="connsiteY4667" fmla="*/ 72771 h 1026748"/>
              <a:gd name="connsiteX4668" fmla="*/ 985484 w 1933280"/>
              <a:gd name="connsiteY4668" fmla="*/ 87227 h 1026748"/>
              <a:gd name="connsiteX4669" fmla="*/ 985329 w 1933280"/>
              <a:gd name="connsiteY4669" fmla="*/ 87350 h 1026748"/>
              <a:gd name="connsiteX4670" fmla="*/ 960913 w 1933280"/>
              <a:gd name="connsiteY4670" fmla="*/ 115213 h 1026748"/>
              <a:gd name="connsiteX4671" fmla="*/ 982634 w 1933280"/>
              <a:gd name="connsiteY4671" fmla="*/ 100006 h 1026748"/>
              <a:gd name="connsiteX4672" fmla="*/ 1187086 w 1933280"/>
              <a:gd name="connsiteY4672" fmla="*/ 69782 h 1026748"/>
              <a:gd name="connsiteX4673" fmla="*/ 1216137 w 1933280"/>
              <a:gd name="connsiteY4673" fmla="*/ 100648 h 1026748"/>
              <a:gd name="connsiteX4674" fmla="*/ 1245643 w 1933280"/>
              <a:gd name="connsiteY4674" fmla="*/ 121065 h 1026748"/>
              <a:gd name="connsiteX4675" fmla="*/ 1219848 w 1933280"/>
              <a:gd name="connsiteY4675" fmla="*/ 87304 h 1026748"/>
              <a:gd name="connsiteX4676" fmla="*/ 1007441 w 1933280"/>
              <a:gd name="connsiteY4676" fmla="*/ 62093 h 1026748"/>
              <a:gd name="connsiteX4677" fmla="*/ 987936 w 1933280"/>
              <a:gd name="connsiteY4677" fmla="*/ 76708 h 1026748"/>
              <a:gd name="connsiteX4678" fmla="*/ 987542 w 1933280"/>
              <a:gd name="connsiteY4678" fmla="*/ 77049 h 1026748"/>
              <a:gd name="connsiteX4679" fmla="*/ 964973 w 1933280"/>
              <a:gd name="connsiteY4679" fmla="*/ 101627 h 1026748"/>
              <a:gd name="connsiteX4680" fmla="*/ 984401 w 1933280"/>
              <a:gd name="connsiteY4680" fmla="*/ 86189 h 1026748"/>
              <a:gd name="connsiteX4681" fmla="*/ 984450 w 1933280"/>
              <a:gd name="connsiteY4681" fmla="*/ 86133 h 1026748"/>
              <a:gd name="connsiteX4682" fmla="*/ 1099132 w 1933280"/>
              <a:gd name="connsiteY4682" fmla="*/ 60266 h 1026748"/>
              <a:gd name="connsiteX4683" fmla="*/ 1065905 w 1933280"/>
              <a:gd name="connsiteY4683" fmla="*/ 74939 h 1026748"/>
              <a:gd name="connsiteX4684" fmla="*/ 1098466 w 1933280"/>
              <a:gd name="connsiteY4684" fmla="*/ 82906 h 1026748"/>
              <a:gd name="connsiteX4685" fmla="*/ 1137680 w 1933280"/>
              <a:gd name="connsiteY4685" fmla="*/ 77719 h 1026748"/>
              <a:gd name="connsiteX4686" fmla="*/ 998639 w 1933280"/>
              <a:gd name="connsiteY4686" fmla="*/ 59255 h 1026748"/>
              <a:gd name="connsiteX4687" fmla="*/ 994334 w 1933280"/>
              <a:gd name="connsiteY4687" fmla="*/ 63011 h 1026748"/>
              <a:gd name="connsiteX4688" fmla="*/ 985788 w 1933280"/>
              <a:gd name="connsiteY4688" fmla="*/ 71288 h 1026748"/>
              <a:gd name="connsiteX4689" fmla="*/ 989355 w 1933280"/>
              <a:gd name="connsiteY4689" fmla="*/ 68035 h 1026748"/>
              <a:gd name="connsiteX4690" fmla="*/ 989659 w 1933280"/>
              <a:gd name="connsiteY4690" fmla="*/ 67790 h 1026748"/>
              <a:gd name="connsiteX4691" fmla="*/ 1034874 w 1933280"/>
              <a:gd name="connsiteY4691" fmla="*/ 59207 h 1026748"/>
              <a:gd name="connsiteX4692" fmla="*/ 1012083 w 1933280"/>
              <a:gd name="connsiteY4692" fmla="*/ 69444 h 1026748"/>
              <a:gd name="connsiteX4693" fmla="*/ 986707 w 1933280"/>
              <a:gd name="connsiteY4693" fmla="*/ 97682 h 1026748"/>
              <a:gd name="connsiteX4694" fmla="*/ 1009371 w 1933280"/>
              <a:gd name="connsiteY4694" fmla="*/ 84896 h 1026748"/>
              <a:gd name="connsiteX4695" fmla="*/ 1146373 w 1933280"/>
              <a:gd name="connsiteY4695" fmla="*/ 58587 h 1026748"/>
              <a:gd name="connsiteX4696" fmla="*/ 1179847 w 1933280"/>
              <a:gd name="connsiteY4696" fmla="*/ 84206 h 1026748"/>
              <a:gd name="connsiteX4697" fmla="*/ 1212562 w 1933280"/>
              <a:gd name="connsiteY4697" fmla="*/ 99003 h 1026748"/>
              <a:gd name="connsiteX4698" fmla="*/ 1183105 w 1933280"/>
              <a:gd name="connsiteY4698" fmla="*/ 67700 h 1026748"/>
              <a:gd name="connsiteX4699" fmla="*/ 1142872 w 1933280"/>
              <a:gd name="connsiteY4699" fmla="*/ 57778 h 1026748"/>
              <a:gd name="connsiteX4700" fmla="*/ 1102163 w 1933280"/>
              <a:gd name="connsiteY4700" fmla="*/ 60032 h 1026748"/>
              <a:gd name="connsiteX4701" fmla="*/ 1140575 w 1933280"/>
              <a:gd name="connsiteY4701" fmla="*/ 77419 h 1026748"/>
              <a:gd name="connsiteX4702" fmla="*/ 1176592 w 1933280"/>
              <a:gd name="connsiteY4702" fmla="*/ 83588 h 1026748"/>
              <a:gd name="connsiteX4703" fmla="*/ 1193016 w 1933280"/>
              <a:gd name="connsiteY4703" fmla="*/ 56500 h 1026748"/>
              <a:gd name="connsiteX4704" fmla="*/ 1220804 w 1933280"/>
              <a:gd name="connsiteY4704" fmla="*/ 86132 h 1026748"/>
              <a:gd name="connsiteX4705" fmla="*/ 1220808 w 1933280"/>
              <a:gd name="connsiteY4705" fmla="*/ 86134 h 1026748"/>
              <a:gd name="connsiteX4706" fmla="*/ 1245083 w 1933280"/>
              <a:gd name="connsiteY4706" fmla="*/ 105138 h 1026748"/>
              <a:gd name="connsiteX4707" fmla="*/ 1234587 w 1933280"/>
              <a:gd name="connsiteY4707" fmla="*/ 90391 h 1026748"/>
              <a:gd name="connsiteX4708" fmla="*/ 1217757 w 1933280"/>
              <a:gd name="connsiteY4708" fmla="*/ 71636 h 1026748"/>
              <a:gd name="connsiteX4709" fmla="*/ 1006681 w 1933280"/>
              <a:gd name="connsiteY4709" fmla="*/ 55956 h 1026748"/>
              <a:gd name="connsiteX4710" fmla="*/ 990810 w 1933280"/>
              <a:gd name="connsiteY4710" fmla="*/ 68742 h 1026748"/>
              <a:gd name="connsiteX4711" fmla="*/ 990419 w 1933280"/>
              <a:gd name="connsiteY4711" fmla="*/ 69113 h 1026748"/>
              <a:gd name="connsiteX4712" fmla="*/ 971452 w 1933280"/>
              <a:gd name="connsiteY4712" fmla="*/ 88980 h 1026748"/>
              <a:gd name="connsiteX4713" fmla="*/ 986616 w 1933280"/>
              <a:gd name="connsiteY4713" fmla="*/ 75879 h 1026748"/>
              <a:gd name="connsiteX4714" fmla="*/ 986873 w 1933280"/>
              <a:gd name="connsiteY4714" fmla="*/ 75599 h 1026748"/>
              <a:gd name="connsiteX4715" fmla="*/ 1062293 w 1933280"/>
              <a:gd name="connsiteY4715" fmla="*/ 54200 h 1026748"/>
              <a:gd name="connsiteX4716" fmla="*/ 1038597 w 1933280"/>
              <a:gd name="connsiteY4716" fmla="*/ 57562 h 1026748"/>
              <a:gd name="connsiteX4717" fmla="*/ 1012623 w 1933280"/>
              <a:gd name="connsiteY4717" fmla="*/ 83726 h 1026748"/>
              <a:gd name="connsiteX4718" fmla="*/ 1036241 w 1933280"/>
              <a:gd name="connsiteY4718" fmla="*/ 75668 h 1026748"/>
              <a:gd name="connsiteX4719" fmla="*/ 1065012 w 1933280"/>
              <a:gd name="connsiteY4719" fmla="*/ 53867 h 1026748"/>
              <a:gd name="connsiteX4720" fmla="*/ 1038810 w 1933280"/>
              <a:gd name="connsiteY4720" fmla="*/ 75451 h 1026748"/>
              <a:gd name="connsiteX4721" fmla="*/ 1063457 w 1933280"/>
              <a:gd name="connsiteY4721" fmla="*/ 74447 h 1026748"/>
              <a:gd name="connsiteX4722" fmla="*/ 1096657 w 1933280"/>
              <a:gd name="connsiteY4722" fmla="*/ 59768 h 1026748"/>
              <a:gd name="connsiteX4723" fmla="*/ 1036429 w 1933280"/>
              <a:gd name="connsiteY4723" fmla="*/ 44953 h 1026748"/>
              <a:gd name="connsiteX4724" fmla="*/ 1014870 w 1933280"/>
              <a:gd name="connsiteY4724" fmla="*/ 56526 h 1026748"/>
              <a:gd name="connsiteX4725" fmla="*/ 1014574 w 1933280"/>
              <a:gd name="connsiteY4725" fmla="*/ 56748 h 1026748"/>
              <a:gd name="connsiteX4726" fmla="*/ 990067 w 1933280"/>
              <a:gd name="connsiteY4726" fmla="*/ 82376 h 1026748"/>
              <a:gd name="connsiteX4727" fmla="*/ 1011135 w 1933280"/>
              <a:gd name="connsiteY4727" fmla="*/ 68284 h 1026748"/>
              <a:gd name="connsiteX4728" fmla="*/ 1151484 w 1933280"/>
              <a:gd name="connsiteY4728" fmla="*/ 42026 h 1026748"/>
              <a:gd name="connsiteX4729" fmla="*/ 1183750 w 1933280"/>
              <a:gd name="connsiteY4729" fmla="*/ 66335 h 1026748"/>
              <a:gd name="connsiteX4730" fmla="*/ 1183813 w 1933280"/>
              <a:gd name="connsiteY4730" fmla="*/ 66351 h 1026748"/>
              <a:gd name="connsiteX4731" fmla="*/ 1216689 w 1933280"/>
              <a:gd name="connsiteY4731" fmla="*/ 83931 h 1026748"/>
              <a:gd name="connsiteX4732" fmla="*/ 1188364 w 1933280"/>
              <a:gd name="connsiteY4732" fmla="*/ 53718 h 1026748"/>
              <a:gd name="connsiteX4733" fmla="*/ 1188335 w 1933280"/>
              <a:gd name="connsiteY4733" fmla="*/ 53697 h 1026748"/>
              <a:gd name="connsiteX4734" fmla="*/ 1102293 w 1933280"/>
              <a:gd name="connsiteY4734" fmla="*/ 40460 h 1026748"/>
              <a:gd name="connsiteX4735" fmla="*/ 1067535 w 1933280"/>
              <a:gd name="connsiteY4735" fmla="*/ 52850 h 1026748"/>
              <a:gd name="connsiteX4736" fmla="*/ 1099115 w 1933280"/>
              <a:gd name="connsiteY4736" fmla="*/ 58722 h 1026748"/>
              <a:gd name="connsiteX4737" fmla="*/ 1139842 w 1933280"/>
              <a:gd name="connsiteY4737" fmla="*/ 56462 h 1026748"/>
              <a:gd name="connsiteX4738" fmla="*/ 1105910 w 1933280"/>
              <a:gd name="connsiteY4738" fmla="*/ 40410 h 1026748"/>
              <a:gd name="connsiteX4739" fmla="*/ 1143173 w 1933280"/>
              <a:gd name="connsiteY4739" fmla="*/ 56277 h 1026748"/>
              <a:gd name="connsiteX4740" fmla="*/ 1143214 w 1933280"/>
              <a:gd name="connsiteY4740" fmla="*/ 56275 h 1026748"/>
              <a:gd name="connsiteX4741" fmla="*/ 1180126 w 1933280"/>
              <a:gd name="connsiteY4741" fmla="*/ 65436 h 1026748"/>
              <a:gd name="connsiteX4742" fmla="*/ 1147460 w 1933280"/>
              <a:gd name="connsiteY4742" fmla="*/ 40818 h 1026748"/>
              <a:gd name="connsiteX4743" fmla="*/ 1064617 w 1933280"/>
              <a:gd name="connsiteY4743" fmla="*/ 36877 h 1026748"/>
              <a:gd name="connsiteX4744" fmla="*/ 1041603 w 1933280"/>
              <a:gd name="connsiteY4744" fmla="*/ 42178 h 1026748"/>
              <a:gd name="connsiteX4745" fmla="*/ 1015471 w 1933280"/>
              <a:gd name="connsiteY4745" fmla="*/ 66299 h 1026748"/>
              <a:gd name="connsiteX4746" fmla="*/ 1037814 w 1933280"/>
              <a:gd name="connsiteY4746" fmla="*/ 56262 h 1026748"/>
              <a:gd name="connsiteX4747" fmla="*/ 1068232 w 1933280"/>
              <a:gd name="connsiteY4747" fmla="*/ 36075 h 1026748"/>
              <a:gd name="connsiteX4748" fmla="*/ 1041079 w 1933280"/>
              <a:gd name="connsiteY4748" fmla="*/ 55728 h 1026748"/>
              <a:gd name="connsiteX4749" fmla="*/ 1064480 w 1933280"/>
              <a:gd name="connsiteY4749" fmla="*/ 52418 h 1026748"/>
              <a:gd name="connsiteX4750" fmla="*/ 1099156 w 1933280"/>
              <a:gd name="connsiteY4750" fmla="*/ 40051 h 1026748"/>
              <a:gd name="connsiteX4751" fmla="*/ 1037682 w 1933280"/>
              <a:gd name="connsiteY4751" fmla="*/ 35008 h 1026748"/>
              <a:gd name="connsiteX4752" fmla="*/ 1017913 w 1933280"/>
              <a:gd name="connsiteY4752" fmla="*/ 46908 h 1026748"/>
              <a:gd name="connsiteX4753" fmla="*/ 1017830 w 1933280"/>
              <a:gd name="connsiteY4753" fmla="*/ 46975 h 1026748"/>
              <a:gd name="connsiteX4754" fmla="*/ 995235 w 1933280"/>
              <a:gd name="connsiteY4754" fmla="*/ 69381 h 1026748"/>
              <a:gd name="connsiteX4755" fmla="*/ 1013685 w 1933280"/>
              <a:gd name="connsiteY4755" fmla="*/ 55564 h 1026748"/>
              <a:gd name="connsiteX4756" fmla="*/ 1013895 w 1933280"/>
              <a:gd name="connsiteY4756" fmla="*/ 55344 h 1026748"/>
              <a:gd name="connsiteX4757" fmla="*/ 1036542 w 1933280"/>
              <a:gd name="connsiteY4757" fmla="*/ 30041 h 1026748"/>
              <a:gd name="connsiteX4758" fmla="*/ 1020862 w 1933280"/>
              <a:gd name="connsiteY4758" fmla="*/ 40199 h 1026748"/>
              <a:gd name="connsiteX4759" fmla="*/ 1020706 w 1933280"/>
              <a:gd name="connsiteY4759" fmla="*/ 40318 h 1026748"/>
              <a:gd name="connsiteX4760" fmla="*/ 1003771 w 1933280"/>
              <a:gd name="connsiteY4760" fmla="*/ 56419 h 1026748"/>
              <a:gd name="connsiteX4761" fmla="*/ 1016808 w 1933280"/>
              <a:gd name="connsiteY4761" fmla="*/ 45914 h 1026748"/>
              <a:gd name="connsiteX4762" fmla="*/ 1016968 w 1933280"/>
              <a:gd name="connsiteY4762" fmla="*/ 45755 h 1026748"/>
              <a:gd name="connsiteX4763" fmla="*/ 1158100 w 1933280"/>
              <a:gd name="connsiteY4763" fmla="*/ 29664 h 1026748"/>
              <a:gd name="connsiteX4764" fmla="*/ 1189101 w 1933280"/>
              <a:gd name="connsiteY4764" fmla="*/ 52414 h 1026748"/>
              <a:gd name="connsiteX4765" fmla="*/ 1189161 w 1933280"/>
              <a:gd name="connsiteY4765" fmla="*/ 52433 h 1026748"/>
              <a:gd name="connsiteX4766" fmla="*/ 1214335 w 1933280"/>
              <a:gd name="connsiteY4766" fmla="*/ 67824 h 1026748"/>
              <a:gd name="connsiteX4767" fmla="*/ 1194657 w 1933280"/>
              <a:gd name="connsiteY4767" fmla="*/ 45896 h 1026748"/>
              <a:gd name="connsiteX4768" fmla="*/ 1188234 w 1933280"/>
              <a:gd name="connsiteY4768" fmla="*/ 41078 h 1026748"/>
              <a:gd name="connsiteX4769" fmla="*/ 1111734 w 1933280"/>
              <a:gd name="connsiteY4769" fmla="*/ 25069 h 1026748"/>
              <a:gd name="connsiteX4770" fmla="*/ 1147763 w 1933280"/>
              <a:gd name="connsiteY4770" fmla="*/ 39371 h 1026748"/>
              <a:gd name="connsiteX4771" fmla="*/ 1147911 w 1933280"/>
              <a:gd name="connsiteY4771" fmla="*/ 39372 h 1026748"/>
              <a:gd name="connsiteX4772" fmla="*/ 1184679 w 1933280"/>
              <a:gd name="connsiteY4772" fmla="*/ 51014 h 1026748"/>
              <a:gd name="connsiteX4773" fmla="*/ 1153000 w 1933280"/>
              <a:gd name="connsiteY4773" fmla="*/ 27768 h 1026748"/>
              <a:gd name="connsiteX4774" fmla="*/ 1107142 w 1933280"/>
              <a:gd name="connsiteY4774" fmla="*/ 24808 h 1026748"/>
              <a:gd name="connsiteX4775" fmla="*/ 1071580 w 1933280"/>
              <a:gd name="connsiteY4775" fmla="*/ 35034 h 1026748"/>
              <a:gd name="connsiteX4776" fmla="*/ 1102207 w 1933280"/>
              <a:gd name="connsiteY4776" fmla="*/ 38963 h 1026748"/>
              <a:gd name="connsiteX4777" fmla="*/ 1102303 w 1933280"/>
              <a:gd name="connsiteY4777" fmla="*/ 38929 h 1026748"/>
              <a:gd name="connsiteX4778" fmla="*/ 1143746 w 1933280"/>
              <a:gd name="connsiteY4778" fmla="*/ 39331 h 1026748"/>
              <a:gd name="connsiteX4779" fmla="*/ 1067647 w 1933280"/>
              <a:gd name="connsiteY4779" fmla="*/ 23667 h 1026748"/>
              <a:gd name="connsiteX4780" fmla="*/ 1045307 w 1933280"/>
              <a:gd name="connsiteY4780" fmla="*/ 30419 h 1026748"/>
              <a:gd name="connsiteX4781" fmla="*/ 1019847 w 1933280"/>
              <a:gd name="connsiteY4781" fmla="*/ 52179 h 1026748"/>
              <a:gd name="connsiteX4782" fmla="*/ 1040753 w 1933280"/>
              <a:gd name="connsiteY4782" fmla="*/ 40965 h 1026748"/>
              <a:gd name="connsiteX4783" fmla="*/ 1040813 w 1933280"/>
              <a:gd name="connsiteY4783" fmla="*/ 40910 h 1026748"/>
              <a:gd name="connsiteX4784" fmla="*/ 1072639 w 1933280"/>
              <a:gd name="connsiteY4784" fmla="*/ 22198 h 1026748"/>
              <a:gd name="connsiteX4785" fmla="*/ 1045152 w 1933280"/>
              <a:gd name="connsiteY4785" fmla="*/ 39862 h 1026748"/>
              <a:gd name="connsiteX4786" fmla="*/ 1067644 w 1933280"/>
              <a:gd name="connsiteY4786" fmla="*/ 34688 h 1026748"/>
              <a:gd name="connsiteX4787" fmla="*/ 1067703 w 1933280"/>
              <a:gd name="connsiteY4787" fmla="*/ 34645 h 1026748"/>
              <a:gd name="connsiteX4788" fmla="*/ 1103044 w 1933280"/>
              <a:gd name="connsiteY4788" fmla="*/ 24475 h 1026748"/>
              <a:gd name="connsiteX4789" fmla="*/ 1054738 w 1933280"/>
              <a:gd name="connsiteY4789" fmla="*/ 17231 h 1026748"/>
              <a:gd name="connsiteX4790" fmla="*/ 1051280 w 1933280"/>
              <a:gd name="connsiteY4790" fmla="*/ 18519 h 1026748"/>
              <a:gd name="connsiteX4791" fmla="*/ 1045767 w 1933280"/>
              <a:gd name="connsiteY4791" fmla="*/ 22304 h 1026748"/>
              <a:gd name="connsiteX4792" fmla="*/ 1047904 w 1933280"/>
              <a:gd name="connsiteY4792" fmla="*/ 20919 h 1026748"/>
              <a:gd name="connsiteX4793" fmla="*/ 1048142 w 1933280"/>
              <a:gd name="connsiteY4793" fmla="*/ 20728 h 1026748"/>
              <a:gd name="connsiteX4794" fmla="*/ 1069544 w 1933280"/>
              <a:gd name="connsiteY4794" fmla="*/ 14664 h 1026748"/>
              <a:gd name="connsiteX4795" fmla="*/ 1048910 w 1933280"/>
              <a:gd name="connsiteY4795" fmla="*/ 22028 h 1026748"/>
              <a:gd name="connsiteX4796" fmla="*/ 1048738 w 1933280"/>
              <a:gd name="connsiteY4796" fmla="*/ 22139 h 1026748"/>
              <a:gd name="connsiteX4797" fmla="*/ 1026279 w 1933280"/>
              <a:gd name="connsiteY4797" fmla="*/ 40169 h 1026748"/>
              <a:gd name="connsiteX4798" fmla="*/ 1044394 w 1933280"/>
              <a:gd name="connsiteY4798" fmla="*/ 29271 h 1026748"/>
              <a:gd name="connsiteX4799" fmla="*/ 1044536 w 1933280"/>
              <a:gd name="connsiteY4799" fmla="*/ 29149 h 1026748"/>
              <a:gd name="connsiteX4800" fmla="*/ 1118639 w 1933280"/>
              <a:gd name="connsiteY4800" fmla="*/ 13600 h 1026748"/>
              <a:gd name="connsiteX4801" fmla="*/ 1153429 w 1933280"/>
              <a:gd name="connsiteY4801" fmla="*/ 26326 h 1026748"/>
              <a:gd name="connsiteX4802" fmla="*/ 1153438 w 1933280"/>
              <a:gd name="connsiteY4802" fmla="*/ 26327 h 1026748"/>
              <a:gd name="connsiteX4803" fmla="*/ 1153641 w 1933280"/>
              <a:gd name="connsiteY4803" fmla="*/ 26404 h 1026748"/>
              <a:gd name="connsiteX4804" fmla="*/ 1153674 w 1933280"/>
              <a:gd name="connsiteY4804" fmla="*/ 26416 h 1026748"/>
              <a:gd name="connsiteX4805" fmla="*/ 1153675 w 1933280"/>
              <a:gd name="connsiteY4805" fmla="*/ 26417 h 1026748"/>
              <a:gd name="connsiteX4806" fmla="*/ 1184018 w 1933280"/>
              <a:gd name="connsiteY4806" fmla="*/ 37917 h 1026748"/>
              <a:gd name="connsiteX4807" fmla="*/ 1164140 w 1933280"/>
              <a:gd name="connsiteY4807" fmla="*/ 23007 h 1026748"/>
              <a:gd name="connsiteX4808" fmla="*/ 1147286 w 1933280"/>
              <a:gd name="connsiteY4808" fmla="*/ 16853 h 1026748"/>
              <a:gd name="connsiteX4809" fmla="*/ 1112498 w 1933280"/>
              <a:gd name="connsiteY4809" fmla="*/ 12934 h 1026748"/>
              <a:gd name="connsiteX4810" fmla="*/ 1077196 w 1933280"/>
              <a:gd name="connsiteY4810" fmla="*/ 21101 h 1026748"/>
              <a:gd name="connsiteX4811" fmla="*/ 1107062 w 1933280"/>
              <a:gd name="connsiteY4811" fmla="*/ 23319 h 1026748"/>
              <a:gd name="connsiteX4812" fmla="*/ 1107135 w 1933280"/>
              <a:gd name="connsiteY4812" fmla="*/ 23298 h 1026748"/>
              <a:gd name="connsiteX4813" fmla="*/ 1148170 w 1933280"/>
              <a:gd name="connsiteY4813" fmla="*/ 25982 h 1026748"/>
              <a:gd name="connsiteX4814" fmla="*/ 1077143 w 1933280"/>
              <a:gd name="connsiteY4814" fmla="*/ 11952 h 1026748"/>
              <a:gd name="connsiteX4815" fmla="*/ 1077118 w 1933280"/>
              <a:gd name="connsiteY4815" fmla="*/ 11961 h 1026748"/>
              <a:gd name="connsiteX4816" fmla="*/ 1050654 w 1933280"/>
              <a:gd name="connsiteY4816" fmla="*/ 27297 h 1026748"/>
              <a:gd name="connsiteX4817" fmla="*/ 1072059 w 1933280"/>
              <a:gd name="connsiteY4817" fmla="*/ 20832 h 1026748"/>
              <a:gd name="connsiteX4818" fmla="*/ 1072105 w 1933280"/>
              <a:gd name="connsiteY4818" fmla="*/ 20802 h 1026748"/>
              <a:gd name="connsiteX4819" fmla="*/ 1072330 w 1933280"/>
              <a:gd name="connsiteY4819" fmla="*/ 20750 h 1026748"/>
              <a:gd name="connsiteX4820" fmla="*/ 1072356 w 1933280"/>
              <a:gd name="connsiteY4820" fmla="*/ 20742 h 1026748"/>
              <a:gd name="connsiteX4821" fmla="*/ 1072362 w 1933280"/>
              <a:gd name="connsiteY4821" fmla="*/ 20742 h 1026748"/>
              <a:gd name="connsiteX4822" fmla="*/ 1106814 w 1933280"/>
              <a:gd name="connsiteY4822" fmla="*/ 12759 h 1026748"/>
              <a:gd name="connsiteX4823" fmla="*/ 1109993 w 1933280"/>
              <a:gd name="connsiteY4823" fmla="*/ 5798 h 1026748"/>
              <a:gd name="connsiteX4824" fmla="*/ 1083819 w 1933280"/>
              <a:gd name="connsiteY4824" fmla="*/ 10660 h 1026748"/>
              <a:gd name="connsiteX4825" fmla="*/ 1112720 w 1933280"/>
              <a:gd name="connsiteY4825" fmla="*/ 11435 h 1026748"/>
              <a:gd name="connsiteX4826" fmla="*/ 1112807 w 1933280"/>
              <a:gd name="connsiteY4826" fmla="*/ 11467 h 1026748"/>
              <a:gd name="connsiteX4827" fmla="*/ 1141457 w 1933280"/>
              <a:gd name="connsiteY4827" fmla="*/ 14724 h 1026748"/>
              <a:gd name="connsiteX4828" fmla="*/ 1117197 w 1933280"/>
              <a:gd name="connsiteY4828" fmla="*/ 5865 h 1026748"/>
              <a:gd name="connsiteX4829" fmla="*/ 1086023 w 1933280"/>
              <a:gd name="connsiteY4829" fmla="*/ 5573 h 1026748"/>
              <a:gd name="connsiteX4830" fmla="*/ 1065294 w 1933280"/>
              <a:gd name="connsiteY4830" fmla="*/ 13297 h 1026748"/>
              <a:gd name="connsiteX4831" fmla="*/ 1057704 w 1933280"/>
              <a:gd name="connsiteY4831" fmla="*/ 17322 h 1026748"/>
              <a:gd name="connsiteX4832" fmla="*/ 1076594 w 1933280"/>
              <a:gd name="connsiteY4832" fmla="*/ 10580 h 1026748"/>
              <a:gd name="connsiteX4833" fmla="*/ 1076700 w 1933280"/>
              <a:gd name="connsiteY4833" fmla="*/ 10519 h 1026748"/>
              <a:gd name="connsiteX4834" fmla="*/ 1076838 w 1933280"/>
              <a:gd name="connsiteY4834" fmla="*/ 10493 h 1026748"/>
              <a:gd name="connsiteX4835" fmla="*/ 1076892 w 1933280"/>
              <a:gd name="connsiteY4835" fmla="*/ 10474 h 1026748"/>
              <a:gd name="connsiteX4836" fmla="*/ 1076936 w 1933280"/>
              <a:gd name="connsiteY4836" fmla="*/ 10475 h 1026748"/>
              <a:gd name="connsiteX4837" fmla="*/ 1102449 w 1933280"/>
              <a:gd name="connsiteY4837" fmla="*/ 5727 h 1026748"/>
              <a:gd name="connsiteX4838" fmla="*/ 1117862 w 1933280"/>
              <a:gd name="connsiteY4838" fmla="*/ 1477 h 1026748"/>
              <a:gd name="connsiteX4839" fmla="*/ 1273272 w 1933280"/>
              <a:gd name="connsiteY4839" fmla="*/ 137104 h 1026748"/>
              <a:gd name="connsiteX4840" fmla="*/ 1358356 w 1933280"/>
              <a:gd name="connsiteY4840" fmla="*/ 229132 h 1026748"/>
              <a:gd name="connsiteX4841" fmla="*/ 1386693 w 1933280"/>
              <a:gd name="connsiteY4841" fmla="*/ 232959 h 1026748"/>
              <a:gd name="connsiteX4842" fmla="*/ 1514136 w 1933280"/>
              <a:gd name="connsiteY4842" fmla="*/ 199643 h 1026748"/>
              <a:gd name="connsiteX4843" fmla="*/ 1564678 w 1933280"/>
              <a:gd name="connsiteY4843" fmla="*/ 181752 h 1026748"/>
              <a:gd name="connsiteX4844" fmla="*/ 1776747 w 1933280"/>
              <a:gd name="connsiteY4844" fmla="*/ 202893 h 1026748"/>
              <a:gd name="connsiteX4845" fmla="*/ 1790443 w 1933280"/>
              <a:gd name="connsiteY4845" fmla="*/ 209261 h 1026748"/>
              <a:gd name="connsiteX4846" fmla="*/ 1926986 w 1933280"/>
              <a:gd name="connsiteY4846" fmla="*/ 252239 h 1026748"/>
              <a:gd name="connsiteX4847" fmla="*/ 1933280 w 1933280"/>
              <a:gd name="connsiteY4847" fmla="*/ 252284 h 1026748"/>
              <a:gd name="connsiteX4848" fmla="*/ 1928346 w 1933280"/>
              <a:gd name="connsiteY4848" fmla="*/ 256199 h 1026748"/>
              <a:gd name="connsiteX4849" fmla="*/ 1887377 w 1933280"/>
              <a:gd name="connsiteY4849" fmla="*/ 283502 h 1026748"/>
              <a:gd name="connsiteX4850" fmla="*/ 1867949 w 1933280"/>
              <a:gd name="connsiteY4850" fmla="*/ 295498 h 1026748"/>
              <a:gd name="connsiteX4851" fmla="*/ 1776171 w 1933280"/>
              <a:gd name="connsiteY4851" fmla="*/ 372354 h 1026748"/>
              <a:gd name="connsiteX4852" fmla="*/ 1748411 w 1933280"/>
              <a:gd name="connsiteY4852" fmla="*/ 399405 h 1026748"/>
              <a:gd name="connsiteX4853" fmla="*/ 1746933 w 1933280"/>
              <a:gd name="connsiteY4853" fmla="*/ 400809 h 1026748"/>
              <a:gd name="connsiteX4854" fmla="*/ 1415030 w 1933280"/>
              <a:gd name="connsiteY4854" fmla="*/ 667528 h 1026748"/>
              <a:gd name="connsiteX4855" fmla="*/ 968036 w 1933280"/>
              <a:gd name="connsiteY4855" fmla="*/ 1025640 h 1026748"/>
              <a:gd name="connsiteX4856" fmla="*/ 966633 w 1933280"/>
              <a:gd name="connsiteY4856" fmla="*/ 1026748 h 1026748"/>
              <a:gd name="connsiteX4857" fmla="*/ 965244 w 1933280"/>
              <a:gd name="connsiteY4857" fmla="*/ 1025640 h 1026748"/>
              <a:gd name="connsiteX4858" fmla="*/ 0 w 1933280"/>
              <a:gd name="connsiteY4858" fmla="*/ 252239 h 1026748"/>
              <a:gd name="connsiteX4859" fmla="*/ 276396 w 1933280"/>
              <a:gd name="connsiteY4859" fmla="*/ 252239 h 1026748"/>
              <a:gd name="connsiteX4860" fmla="*/ 335995 w 1933280"/>
              <a:gd name="connsiteY4860" fmla="*/ 236372 h 1026748"/>
              <a:gd name="connsiteX4861" fmla="*/ 408965 w 1933280"/>
              <a:gd name="connsiteY4861" fmla="*/ 188415 h 1026748"/>
              <a:gd name="connsiteX4862" fmla="*/ 503225 w 1933280"/>
              <a:gd name="connsiteY4862" fmla="*/ 128033 h 1026748"/>
              <a:gd name="connsiteX4863" fmla="*/ 542365 w 1933280"/>
              <a:gd name="connsiteY4863" fmla="*/ 115168 h 1026748"/>
              <a:gd name="connsiteX4864" fmla="*/ 542390 w 1933280"/>
              <a:gd name="connsiteY4864" fmla="*/ 114322 h 1026748"/>
              <a:gd name="connsiteX4865" fmla="*/ 544014 w 1933280"/>
              <a:gd name="connsiteY4865" fmla="*/ 114626 h 1026748"/>
              <a:gd name="connsiteX4866" fmla="*/ 566429 w 1933280"/>
              <a:gd name="connsiteY4866" fmla="*/ 107259 h 1026748"/>
              <a:gd name="connsiteX4867" fmla="*/ 644934 w 1933280"/>
              <a:gd name="connsiteY4867" fmla="*/ 112272 h 1026748"/>
              <a:gd name="connsiteX4868" fmla="*/ 667924 w 1933280"/>
              <a:gd name="connsiteY4868" fmla="*/ 121698 h 1026748"/>
              <a:gd name="connsiteX4869" fmla="*/ 668075 w 1933280"/>
              <a:gd name="connsiteY4869" fmla="*/ 121503 h 1026748"/>
              <a:gd name="connsiteX4870" fmla="*/ 668655 w 1933280"/>
              <a:gd name="connsiteY4870" fmla="*/ 121998 h 1026748"/>
              <a:gd name="connsiteX4871" fmla="*/ 712309 w 1933280"/>
              <a:gd name="connsiteY4871" fmla="*/ 139896 h 1026748"/>
              <a:gd name="connsiteX4872" fmla="*/ 816999 w 1933280"/>
              <a:gd name="connsiteY4872" fmla="*/ 174261 h 1026748"/>
              <a:gd name="connsiteX4873" fmla="*/ 904020 w 1933280"/>
              <a:gd name="connsiteY4873" fmla="*/ 141477 h 1026748"/>
              <a:gd name="connsiteX4874" fmla="*/ 962141 w 1933280"/>
              <a:gd name="connsiteY4874" fmla="*/ 87980 h 1026748"/>
              <a:gd name="connsiteX4875" fmla="*/ 991291 w 1933280"/>
              <a:gd name="connsiteY4875" fmla="*/ 59761 h 1026748"/>
              <a:gd name="connsiteX4876" fmla="*/ 1020618 w 1933280"/>
              <a:gd name="connsiteY4876" fmla="*/ 34187 h 1026748"/>
              <a:gd name="connsiteX4877" fmla="*/ 1117862 w 1933280"/>
              <a:gd name="connsiteY4877" fmla="*/ 1477 h 102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</a:cxnLst>
            <a:rect l="l" t="t" r="r" b="b"/>
            <a:pathLst>
              <a:path w="1933280" h="1026748">
                <a:moveTo>
                  <a:pt x="966642" y="977511"/>
                </a:moveTo>
                <a:lnTo>
                  <a:pt x="939018" y="998949"/>
                </a:lnTo>
                <a:lnTo>
                  <a:pt x="966633" y="1021075"/>
                </a:lnTo>
                <a:lnTo>
                  <a:pt x="994254" y="998944"/>
                </a:lnTo>
                <a:close/>
                <a:moveTo>
                  <a:pt x="996663" y="954213"/>
                </a:moveTo>
                <a:lnTo>
                  <a:pt x="967854" y="976570"/>
                </a:lnTo>
                <a:lnTo>
                  <a:pt x="995446" y="997988"/>
                </a:lnTo>
                <a:lnTo>
                  <a:pt x="1024233" y="974923"/>
                </a:lnTo>
                <a:close/>
                <a:moveTo>
                  <a:pt x="936619" y="954205"/>
                </a:moveTo>
                <a:lnTo>
                  <a:pt x="909039" y="974928"/>
                </a:lnTo>
                <a:lnTo>
                  <a:pt x="937835" y="998000"/>
                </a:lnTo>
                <a:lnTo>
                  <a:pt x="965437" y="976575"/>
                </a:lnTo>
                <a:close/>
                <a:moveTo>
                  <a:pt x="966632" y="931654"/>
                </a:moveTo>
                <a:lnTo>
                  <a:pt x="937851" y="953280"/>
                </a:lnTo>
                <a:lnTo>
                  <a:pt x="966649" y="975635"/>
                </a:lnTo>
                <a:lnTo>
                  <a:pt x="995435" y="953291"/>
                </a:lnTo>
                <a:close/>
                <a:moveTo>
                  <a:pt x="1026685" y="930915"/>
                </a:moveTo>
                <a:lnTo>
                  <a:pt x="997869" y="953278"/>
                </a:lnTo>
                <a:lnTo>
                  <a:pt x="1025419" y="973972"/>
                </a:lnTo>
                <a:lnTo>
                  <a:pt x="1054210" y="950903"/>
                </a:lnTo>
                <a:close/>
                <a:moveTo>
                  <a:pt x="906593" y="930898"/>
                </a:moveTo>
                <a:lnTo>
                  <a:pt x="879061" y="950908"/>
                </a:lnTo>
                <a:lnTo>
                  <a:pt x="907849" y="973975"/>
                </a:lnTo>
                <a:lnTo>
                  <a:pt x="935413" y="953270"/>
                </a:lnTo>
                <a:close/>
                <a:moveTo>
                  <a:pt x="996647" y="909101"/>
                </a:moveTo>
                <a:lnTo>
                  <a:pt x="967857" y="930734"/>
                </a:lnTo>
                <a:lnTo>
                  <a:pt x="996641" y="952355"/>
                </a:lnTo>
                <a:lnTo>
                  <a:pt x="1025433" y="930006"/>
                </a:lnTo>
                <a:close/>
                <a:moveTo>
                  <a:pt x="936597" y="909093"/>
                </a:moveTo>
                <a:lnTo>
                  <a:pt x="907845" y="929988"/>
                </a:lnTo>
                <a:lnTo>
                  <a:pt x="936646" y="952344"/>
                </a:lnTo>
                <a:lnTo>
                  <a:pt x="965412" y="930737"/>
                </a:lnTo>
                <a:close/>
                <a:moveTo>
                  <a:pt x="1056697" y="907624"/>
                </a:moveTo>
                <a:lnTo>
                  <a:pt x="1027913" y="929962"/>
                </a:lnTo>
                <a:lnTo>
                  <a:pt x="1055419" y="949934"/>
                </a:lnTo>
                <a:lnTo>
                  <a:pt x="1084180" y="926889"/>
                </a:lnTo>
                <a:close/>
                <a:moveTo>
                  <a:pt x="876578" y="907599"/>
                </a:moveTo>
                <a:lnTo>
                  <a:pt x="849084" y="926889"/>
                </a:lnTo>
                <a:lnTo>
                  <a:pt x="877864" y="949949"/>
                </a:lnTo>
                <a:lnTo>
                  <a:pt x="905391" y="929965"/>
                </a:lnTo>
                <a:close/>
                <a:moveTo>
                  <a:pt x="966605" y="887285"/>
                </a:moveTo>
                <a:lnTo>
                  <a:pt x="937843" y="908188"/>
                </a:lnTo>
                <a:lnTo>
                  <a:pt x="966637" y="929817"/>
                </a:lnTo>
                <a:lnTo>
                  <a:pt x="995411" y="908204"/>
                </a:lnTo>
                <a:close/>
                <a:moveTo>
                  <a:pt x="1026648" y="886559"/>
                </a:moveTo>
                <a:lnTo>
                  <a:pt x="997893" y="908165"/>
                </a:lnTo>
                <a:lnTo>
                  <a:pt x="1026661" y="929053"/>
                </a:lnTo>
                <a:lnTo>
                  <a:pt x="1055421" y="906729"/>
                </a:lnTo>
                <a:close/>
                <a:moveTo>
                  <a:pt x="906584" y="886547"/>
                </a:moveTo>
                <a:lnTo>
                  <a:pt x="877852" y="906706"/>
                </a:lnTo>
                <a:lnTo>
                  <a:pt x="906643" y="929055"/>
                </a:lnTo>
                <a:lnTo>
                  <a:pt x="935389" y="908185"/>
                </a:lnTo>
                <a:close/>
                <a:moveTo>
                  <a:pt x="1086720" y="884325"/>
                </a:moveTo>
                <a:lnTo>
                  <a:pt x="1057958" y="906646"/>
                </a:lnTo>
                <a:lnTo>
                  <a:pt x="1085419" y="925897"/>
                </a:lnTo>
                <a:lnTo>
                  <a:pt x="1102244" y="912415"/>
                </a:lnTo>
                <a:lnTo>
                  <a:pt x="1114154" y="902873"/>
                </a:lnTo>
                <a:close/>
                <a:moveTo>
                  <a:pt x="846573" y="884308"/>
                </a:moveTo>
                <a:lnTo>
                  <a:pt x="819110" y="902873"/>
                </a:lnTo>
                <a:lnTo>
                  <a:pt x="847885" y="925929"/>
                </a:lnTo>
                <a:lnTo>
                  <a:pt x="875367" y="906660"/>
                </a:lnTo>
                <a:close/>
                <a:moveTo>
                  <a:pt x="936615" y="865515"/>
                </a:moveTo>
                <a:lnTo>
                  <a:pt x="913711" y="881547"/>
                </a:lnTo>
                <a:lnTo>
                  <a:pt x="907851" y="885659"/>
                </a:lnTo>
                <a:lnTo>
                  <a:pt x="936636" y="907281"/>
                </a:lnTo>
                <a:lnTo>
                  <a:pt x="965392" y="886404"/>
                </a:lnTo>
                <a:lnTo>
                  <a:pt x="959274" y="881961"/>
                </a:lnTo>
                <a:close/>
                <a:moveTo>
                  <a:pt x="996593" y="865490"/>
                </a:moveTo>
                <a:lnTo>
                  <a:pt x="967869" y="886366"/>
                </a:lnTo>
                <a:lnTo>
                  <a:pt x="996657" y="907268"/>
                </a:lnTo>
                <a:lnTo>
                  <a:pt x="1025395" y="885681"/>
                </a:lnTo>
                <a:close/>
                <a:moveTo>
                  <a:pt x="876611" y="864035"/>
                </a:moveTo>
                <a:lnTo>
                  <a:pt x="852472" y="880321"/>
                </a:lnTo>
                <a:lnTo>
                  <a:pt x="847869" y="883432"/>
                </a:lnTo>
                <a:lnTo>
                  <a:pt x="876641" y="905766"/>
                </a:lnTo>
                <a:lnTo>
                  <a:pt x="905362" y="885629"/>
                </a:lnTo>
                <a:lnTo>
                  <a:pt x="900636" y="882079"/>
                </a:lnTo>
                <a:close/>
                <a:moveTo>
                  <a:pt x="1056665" y="864005"/>
                </a:moveTo>
                <a:lnTo>
                  <a:pt x="1027930" y="885596"/>
                </a:lnTo>
                <a:lnTo>
                  <a:pt x="1056681" y="905751"/>
                </a:lnTo>
                <a:lnTo>
                  <a:pt x="1085419" y="883445"/>
                </a:lnTo>
                <a:close/>
                <a:moveTo>
                  <a:pt x="816605" y="861064"/>
                </a:moveTo>
                <a:lnTo>
                  <a:pt x="789169" y="878882"/>
                </a:lnTo>
                <a:lnTo>
                  <a:pt x="817901" y="901904"/>
                </a:lnTo>
                <a:lnTo>
                  <a:pt x="845338" y="883350"/>
                </a:lnTo>
                <a:lnTo>
                  <a:pt x="841228" y="880159"/>
                </a:lnTo>
                <a:close/>
                <a:moveTo>
                  <a:pt x="1116740" y="861027"/>
                </a:moveTo>
                <a:lnTo>
                  <a:pt x="1087912" y="883399"/>
                </a:lnTo>
                <a:lnTo>
                  <a:pt x="1115327" y="901934"/>
                </a:lnTo>
                <a:lnTo>
                  <a:pt x="1144130" y="878858"/>
                </a:lnTo>
                <a:close/>
                <a:moveTo>
                  <a:pt x="966684" y="844556"/>
                </a:moveTo>
                <a:lnTo>
                  <a:pt x="962717" y="847315"/>
                </a:lnTo>
                <a:lnTo>
                  <a:pt x="937904" y="864614"/>
                </a:lnTo>
                <a:lnTo>
                  <a:pt x="960175" y="880779"/>
                </a:lnTo>
                <a:lnTo>
                  <a:pt x="966657" y="885485"/>
                </a:lnTo>
                <a:lnTo>
                  <a:pt x="995374" y="864637"/>
                </a:lnTo>
                <a:close/>
                <a:moveTo>
                  <a:pt x="906753" y="843879"/>
                </a:moveTo>
                <a:lnTo>
                  <a:pt x="877905" y="863167"/>
                </a:lnTo>
                <a:lnTo>
                  <a:pt x="901552" y="880927"/>
                </a:lnTo>
                <a:lnTo>
                  <a:pt x="906629" y="884741"/>
                </a:lnTo>
                <a:lnTo>
                  <a:pt x="912869" y="880365"/>
                </a:lnTo>
                <a:lnTo>
                  <a:pt x="935362" y="864606"/>
                </a:lnTo>
                <a:close/>
                <a:moveTo>
                  <a:pt x="1026599" y="843683"/>
                </a:moveTo>
                <a:lnTo>
                  <a:pt x="997898" y="864542"/>
                </a:lnTo>
                <a:lnTo>
                  <a:pt x="1026678" y="884718"/>
                </a:lnTo>
                <a:lnTo>
                  <a:pt x="1055392" y="863144"/>
                </a:lnTo>
                <a:close/>
                <a:moveTo>
                  <a:pt x="846788" y="841697"/>
                </a:moveTo>
                <a:lnTo>
                  <a:pt x="817930" y="860210"/>
                </a:lnTo>
                <a:lnTo>
                  <a:pt x="842130" y="878977"/>
                </a:lnTo>
                <a:lnTo>
                  <a:pt x="846634" y="882473"/>
                </a:lnTo>
                <a:lnTo>
                  <a:pt x="851630" y="879095"/>
                </a:lnTo>
                <a:lnTo>
                  <a:pt x="875358" y="863096"/>
                </a:lnTo>
                <a:close/>
                <a:moveTo>
                  <a:pt x="1086677" y="841456"/>
                </a:moveTo>
                <a:lnTo>
                  <a:pt x="1057878" y="863093"/>
                </a:lnTo>
                <a:lnTo>
                  <a:pt x="1086611" y="882519"/>
                </a:lnTo>
                <a:lnTo>
                  <a:pt x="1115413" y="860163"/>
                </a:lnTo>
                <a:close/>
                <a:moveTo>
                  <a:pt x="786745" y="837940"/>
                </a:moveTo>
                <a:lnTo>
                  <a:pt x="759241" y="854903"/>
                </a:lnTo>
                <a:lnTo>
                  <a:pt x="787930" y="877890"/>
                </a:lnTo>
                <a:lnTo>
                  <a:pt x="815349" y="860091"/>
                </a:lnTo>
                <a:close/>
                <a:moveTo>
                  <a:pt x="1146760" y="837730"/>
                </a:moveTo>
                <a:lnTo>
                  <a:pt x="1117949" y="860089"/>
                </a:lnTo>
                <a:lnTo>
                  <a:pt x="1145318" y="877906"/>
                </a:lnTo>
                <a:lnTo>
                  <a:pt x="1174102" y="854844"/>
                </a:lnTo>
                <a:close/>
                <a:moveTo>
                  <a:pt x="936897" y="823763"/>
                </a:moveTo>
                <a:lnTo>
                  <a:pt x="914125" y="838968"/>
                </a:lnTo>
                <a:lnTo>
                  <a:pt x="908071" y="842999"/>
                </a:lnTo>
                <a:lnTo>
                  <a:pt x="936650" y="863705"/>
                </a:lnTo>
                <a:lnTo>
                  <a:pt x="961875" y="846119"/>
                </a:lnTo>
                <a:lnTo>
                  <a:pt x="965405" y="843663"/>
                </a:lnTo>
                <a:close/>
                <a:moveTo>
                  <a:pt x="996775" y="823574"/>
                </a:moveTo>
                <a:lnTo>
                  <a:pt x="968016" y="843628"/>
                </a:lnTo>
                <a:lnTo>
                  <a:pt x="996679" y="863689"/>
                </a:lnTo>
                <a:lnTo>
                  <a:pt x="1025373" y="842857"/>
                </a:lnTo>
                <a:close/>
                <a:moveTo>
                  <a:pt x="877039" y="822419"/>
                </a:moveTo>
                <a:lnTo>
                  <a:pt x="865813" y="829572"/>
                </a:lnTo>
                <a:lnTo>
                  <a:pt x="848114" y="840851"/>
                </a:lnTo>
                <a:lnTo>
                  <a:pt x="876651" y="862226"/>
                </a:lnTo>
                <a:lnTo>
                  <a:pt x="905474" y="842954"/>
                </a:lnTo>
                <a:close/>
                <a:moveTo>
                  <a:pt x="1056623" y="821903"/>
                </a:moveTo>
                <a:lnTo>
                  <a:pt x="1027833" y="842787"/>
                </a:lnTo>
                <a:lnTo>
                  <a:pt x="1056605" y="862232"/>
                </a:lnTo>
                <a:lnTo>
                  <a:pt x="1085379" y="840612"/>
                </a:lnTo>
                <a:close/>
                <a:moveTo>
                  <a:pt x="817028" y="819457"/>
                </a:moveTo>
                <a:lnTo>
                  <a:pt x="788100" y="837110"/>
                </a:lnTo>
                <a:lnTo>
                  <a:pt x="816673" y="859236"/>
                </a:lnTo>
                <a:lnTo>
                  <a:pt x="845513" y="840743"/>
                </a:lnTo>
                <a:close/>
                <a:moveTo>
                  <a:pt x="1116693" y="818911"/>
                </a:moveTo>
                <a:lnTo>
                  <a:pt x="1087907" y="840532"/>
                </a:lnTo>
                <a:lnTo>
                  <a:pt x="1116622" y="859225"/>
                </a:lnTo>
                <a:lnTo>
                  <a:pt x="1145406" y="836883"/>
                </a:lnTo>
                <a:close/>
                <a:moveTo>
                  <a:pt x="757021" y="814959"/>
                </a:moveTo>
                <a:lnTo>
                  <a:pt x="729480" y="831057"/>
                </a:lnTo>
                <a:lnTo>
                  <a:pt x="758016" y="853921"/>
                </a:lnTo>
                <a:lnTo>
                  <a:pt x="785521" y="836993"/>
                </a:lnTo>
                <a:close/>
                <a:moveTo>
                  <a:pt x="1176782" y="814432"/>
                </a:moveTo>
                <a:lnTo>
                  <a:pt x="1148006" y="836764"/>
                </a:lnTo>
                <a:lnTo>
                  <a:pt x="1175325" y="853864"/>
                </a:lnTo>
                <a:lnTo>
                  <a:pt x="1192803" y="839861"/>
                </a:lnTo>
                <a:lnTo>
                  <a:pt x="1204074" y="830832"/>
                </a:lnTo>
                <a:close/>
                <a:moveTo>
                  <a:pt x="967033" y="803564"/>
                </a:moveTo>
                <a:lnTo>
                  <a:pt x="938257" y="822852"/>
                </a:lnTo>
                <a:lnTo>
                  <a:pt x="966739" y="842734"/>
                </a:lnTo>
                <a:lnTo>
                  <a:pt x="995473" y="822698"/>
                </a:lnTo>
                <a:close/>
                <a:moveTo>
                  <a:pt x="907257" y="803117"/>
                </a:moveTo>
                <a:lnTo>
                  <a:pt x="878386" y="821559"/>
                </a:lnTo>
                <a:lnTo>
                  <a:pt x="906793" y="842074"/>
                </a:lnTo>
                <a:lnTo>
                  <a:pt x="913298" y="837742"/>
                </a:lnTo>
                <a:lnTo>
                  <a:pt x="935594" y="822854"/>
                </a:lnTo>
                <a:close/>
                <a:moveTo>
                  <a:pt x="1026801" y="802548"/>
                </a:moveTo>
                <a:lnTo>
                  <a:pt x="998034" y="822694"/>
                </a:lnTo>
                <a:lnTo>
                  <a:pt x="1026609" y="841960"/>
                </a:lnTo>
                <a:lnTo>
                  <a:pt x="1055375" y="821093"/>
                </a:lnTo>
                <a:close/>
                <a:moveTo>
                  <a:pt x="847371" y="801011"/>
                </a:moveTo>
                <a:lnTo>
                  <a:pt x="831936" y="810395"/>
                </a:lnTo>
                <a:lnTo>
                  <a:pt x="818383" y="818632"/>
                </a:lnTo>
                <a:lnTo>
                  <a:pt x="846838" y="839896"/>
                </a:lnTo>
                <a:lnTo>
                  <a:pt x="864986" y="828331"/>
                </a:lnTo>
                <a:lnTo>
                  <a:pt x="875738" y="821480"/>
                </a:lnTo>
                <a:close/>
                <a:moveTo>
                  <a:pt x="1086635" y="800093"/>
                </a:moveTo>
                <a:lnTo>
                  <a:pt x="1085329" y="801043"/>
                </a:lnTo>
                <a:lnTo>
                  <a:pt x="1057876" y="820994"/>
                </a:lnTo>
                <a:lnTo>
                  <a:pt x="1086610" y="839687"/>
                </a:lnTo>
                <a:lnTo>
                  <a:pt x="1115372" y="818084"/>
                </a:lnTo>
                <a:lnTo>
                  <a:pt x="1110666" y="815138"/>
                </a:lnTo>
                <a:close/>
                <a:moveTo>
                  <a:pt x="787397" y="797308"/>
                </a:moveTo>
                <a:lnTo>
                  <a:pt x="758406" y="814153"/>
                </a:lnTo>
                <a:lnTo>
                  <a:pt x="786876" y="836162"/>
                </a:lnTo>
                <a:lnTo>
                  <a:pt x="815780" y="818524"/>
                </a:lnTo>
                <a:close/>
                <a:moveTo>
                  <a:pt x="1146713" y="796362"/>
                </a:moveTo>
                <a:lnTo>
                  <a:pt x="1117961" y="817958"/>
                </a:lnTo>
                <a:lnTo>
                  <a:pt x="1146651" y="835916"/>
                </a:lnTo>
                <a:lnTo>
                  <a:pt x="1175400" y="813601"/>
                </a:lnTo>
                <a:close/>
                <a:moveTo>
                  <a:pt x="727206" y="791882"/>
                </a:moveTo>
                <a:lnTo>
                  <a:pt x="699699" y="807195"/>
                </a:lnTo>
                <a:lnTo>
                  <a:pt x="728245" y="830067"/>
                </a:lnTo>
                <a:lnTo>
                  <a:pt x="755743" y="813970"/>
                </a:lnTo>
                <a:close/>
                <a:moveTo>
                  <a:pt x="1206804" y="791134"/>
                </a:moveTo>
                <a:lnTo>
                  <a:pt x="1178034" y="813460"/>
                </a:lnTo>
                <a:lnTo>
                  <a:pt x="1205304" y="829847"/>
                </a:lnTo>
                <a:lnTo>
                  <a:pt x="1234045" y="806822"/>
                </a:lnTo>
                <a:close/>
                <a:moveTo>
                  <a:pt x="937411" y="783687"/>
                </a:moveTo>
                <a:lnTo>
                  <a:pt x="908646" y="802225"/>
                </a:lnTo>
                <a:lnTo>
                  <a:pt x="936956" y="821944"/>
                </a:lnTo>
                <a:lnTo>
                  <a:pt x="965706" y="802673"/>
                </a:lnTo>
                <a:close/>
                <a:moveTo>
                  <a:pt x="997043" y="783289"/>
                </a:moveTo>
                <a:lnTo>
                  <a:pt x="968317" y="802699"/>
                </a:lnTo>
                <a:lnTo>
                  <a:pt x="996734" y="821818"/>
                </a:lnTo>
                <a:lnTo>
                  <a:pt x="1025476" y="801690"/>
                </a:lnTo>
                <a:close/>
                <a:moveTo>
                  <a:pt x="877615" y="782509"/>
                </a:moveTo>
                <a:lnTo>
                  <a:pt x="848738" y="800176"/>
                </a:lnTo>
                <a:lnTo>
                  <a:pt x="877086" y="820621"/>
                </a:lnTo>
                <a:lnTo>
                  <a:pt x="905931" y="802194"/>
                </a:lnTo>
                <a:close/>
                <a:moveTo>
                  <a:pt x="1056778" y="781441"/>
                </a:moveTo>
                <a:lnTo>
                  <a:pt x="1028077" y="801652"/>
                </a:lnTo>
                <a:lnTo>
                  <a:pt x="1056629" y="820183"/>
                </a:lnTo>
                <a:lnTo>
                  <a:pt x="1084472" y="799950"/>
                </a:lnTo>
                <a:lnTo>
                  <a:pt x="1085366" y="799300"/>
                </a:lnTo>
                <a:close/>
                <a:moveTo>
                  <a:pt x="817786" y="779675"/>
                </a:moveTo>
                <a:lnTo>
                  <a:pt x="795045" y="792873"/>
                </a:lnTo>
                <a:lnTo>
                  <a:pt x="788781" y="796505"/>
                </a:lnTo>
                <a:lnTo>
                  <a:pt x="817134" y="817699"/>
                </a:lnTo>
                <a:lnTo>
                  <a:pt x="831168" y="809169"/>
                </a:lnTo>
                <a:lnTo>
                  <a:pt x="846093" y="800094"/>
                </a:lnTo>
                <a:lnTo>
                  <a:pt x="844759" y="799137"/>
                </a:lnTo>
                <a:close/>
                <a:moveTo>
                  <a:pt x="1116637" y="778289"/>
                </a:moveTo>
                <a:lnTo>
                  <a:pt x="1087926" y="799155"/>
                </a:lnTo>
                <a:lnTo>
                  <a:pt x="1111449" y="813882"/>
                </a:lnTo>
                <a:lnTo>
                  <a:pt x="1116640" y="817131"/>
                </a:lnTo>
                <a:lnTo>
                  <a:pt x="1145367" y="795554"/>
                </a:lnTo>
                <a:close/>
                <a:moveTo>
                  <a:pt x="757614" y="775015"/>
                </a:moveTo>
                <a:lnTo>
                  <a:pt x="728620" y="791097"/>
                </a:lnTo>
                <a:lnTo>
                  <a:pt x="757126" y="813163"/>
                </a:lnTo>
                <a:lnTo>
                  <a:pt x="786093" y="796333"/>
                </a:lnTo>
                <a:close/>
                <a:moveTo>
                  <a:pt x="1176731" y="773815"/>
                </a:moveTo>
                <a:lnTo>
                  <a:pt x="1147988" y="795405"/>
                </a:lnTo>
                <a:lnTo>
                  <a:pt x="1176652" y="812630"/>
                </a:lnTo>
                <a:lnTo>
                  <a:pt x="1205393" y="790321"/>
                </a:lnTo>
                <a:close/>
                <a:moveTo>
                  <a:pt x="697225" y="768628"/>
                </a:moveTo>
                <a:lnTo>
                  <a:pt x="669786" y="783227"/>
                </a:lnTo>
                <a:lnTo>
                  <a:pt x="698454" y="806197"/>
                </a:lnTo>
                <a:lnTo>
                  <a:pt x="725904" y="790874"/>
                </a:lnTo>
                <a:close/>
                <a:moveTo>
                  <a:pt x="1236832" y="767830"/>
                </a:moveTo>
                <a:lnTo>
                  <a:pt x="1208065" y="790155"/>
                </a:lnTo>
                <a:lnTo>
                  <a:pt x="1235283" y="805830"/>
                </a:lnTo>
                <a:lnTo>
                  <a:pt x="1264020" y="782808"/>
                </a:lnTo>
                <a:close/>
                <a:moveTo>
                  <a:pt x="967392" y="764137"/>
                </a:moveTo>
                <a:lnTo>
                  <a:pt x="938719" y="782838"/>
                </a:lnTo>
                <a:lnTo>
                  <a:pt x="966993" y="801809"/>
                </a:lnTo>
                <a:lnTo>
                  <a:pt x="995685" y="782412"/>
                </a:lnTo>
                <a:close/>
                <a:moveTo>
                  <a:pt x="907772" y="763833"/>
                </a:moveTo>
                <a:lnTo>
                  <a:pt x="879030" y="781636"/>
                </a:lnTo>
                <a:lnTo>
                  <a:pt x="907322" y="801303"/>
                </a:lnTo>
                <a:lnTo>
                  <a:pt x="936062" y="782783"/>
                </a:lnTo>
                <a:close/>
                <a:moveTo>
                  <a:pt x="1026984" y="762887"/>
                </a:moveTo>
                <a:lnTo>
                  <a:pt x="998341" y="782407"/>
                </a:lnTo>
                <a:lnTo>
                  <a:pt x="1026753" y="800794"/>
                </a:lnTo>
                <a:lnTo>
                  <a:pt x="1055430" y="780601"/>
                </a:lnTo>
                <a:close/>
                <a:moveTo>
                  <a:pt x="848069" y="761957"/>
                </a:moveTo>
                <a:lnTo>
                  <a:pt x="819181" y="778860"/>
                </a:lnTo>
                <a:lnTo>
                  <a:pt x="845646" y="797955"/>
                </a:lnTo>
                <a:lnTo>
                  <a:pt x="847464" y="799259"/>
                </a:lnTo>
                <a:lnTo>
                  <a:pt x="876317" y="781606"/>
                </a:lnTo>
                <a:close/>
                <a:moveTo>
                  <a:pt x="1086715" y="760312"/>
                </a:moveTo>
                <a:lnTo>
                  <a:pt x="1058090" y="780516"/>
                </a:lnTo>
                <a:lnTo>
                  <a:pt x="1086657" y="798361"/>
                </a:lnTo>
                <a:lnTo>
                  <a:pt x="1115344" y="777513"/>
                </a:lnTo>
                <a:close/>
                <a:moveTo>
                  <a:pt x="788023" y="758155"/>
                </a:moveTo>
                <a:lnTo>
                  <a:pt x="759380" y="774035"/>
                </a:lnTo>
                <a:lnTo>
                  <a:pt x="759024" y="774233"/>
                </a:lnTo>
                <a:lnTo>
                  <a:pt x="787476" y="795529"/>
                </a:lnTo>
                <a:lnTo>
                  <a:pt x="794350" y="791543"/>
                </a:lnTo>
                <a:lnTo>
                  <a:pt x="816456" y="778714"/>
                </a:lnTo>
                <a:close/>
                <a:moveTo>
                  <a:pt x="1146654" y="756495"/>
                </a:moveTo>
                <a:lnTo>
                  <a:pt x="1117936" y="777346"/>
                </a:lnTo>
                <a:lnTo>
                  <a:pt x="1146642" y="794596"/>
                </a:lnTo>
                <a:lnTo>
                  <a:pt x="1175360" y="773026"/>
                </a:lnTo>
                <a:close/>
                <a:moveTo>
                  <a:pt x="727620" y="752506"/>
                </a:moveTo>
                <a:lnTo>
                  <a:pt x="725443" y="753661"/>
                </a:lnTo>
                <a:lnTo>
                  <a:pt x="698664" y="767864"/>
                </a:lnTo>
                <a:lnTo>
                  <a:pt x="727316" y="790087"/>
                </a:lnTo>
                <a:lnTo>
                  <a:pt x="756291" y="774023"/>
                </a:lnTo>
                <a:close/>
                <a:moveTo>
                  <a:pt x="1206757" y="751262"/>
                </a:moveTo>
                <a:lnTo>
                  <a:pt x="1178015" y="772851"/>
                </a:lnTo>
                <a:lnTo>
                  <a:pt x="1206653" y="789342"/>
                </a:lnTo>
                <a:lnTo>
                  <a:pt x="1235391" y="767036"/>
                </a:lnTo>
                <a:close/>
                <a:moveTo>
                  <a:pt x="667111" y="745224"/>
                </a:moveTo>
                <a:lnTo>
                  <a:pt x="639737" y="759151"/>
                </a:lnTo>
                <a:lnTo>
                  <a:pt x="668532" y="782222"/>
                </a:lnTo>
                <a:lnTo>
                  <a:pt x="695925" y="767619"/>
                </a:lnTo>
                <a:close/>
                <a:moveTo>
                  <a:pt x="937733" y="745000"/>
                </a:moveTo>
                <a:lnTo>
                  <a:pt x="909103" y="762999"/>
                </a:lnTo>
                <a:lnTo>
                  <a:pt x="937373" y="781935"/>
                </a:lnTo>
                <a:lnTo>
                  <a:pt x="966030" y="763258"/>
                </a:lnTo>
                <a:close/>
                <a:moveTo>
                  <a:pt x="1266850" y="744535"/>
                </a:moveTo>
                <a:lnTo>
                  <a:pt x="1238051" y="766884"/>
                </a:lnTo>
                <a:lnTo>
                  <a:pt x="1265216" y="781850"/>
                </a:lnTo>
                <a:lnTo>
                  <a:pt x="1293986" y="758801"/>
                </a:lnTo>
                <a:close/>
                <a:moveTo>
                  <a:pt x="997290" y="744430"/>
                </a:moveTo>
                <a:lnTo>
                  <a:pt x="968714" y="763269"/>
                </a:lnTo>
                <a:lnTo>
                  <a:pt x="996986" y="781531"/>
                </a:lnTo>
                <a:lnTo>
                  <a:pt x="1025604" y="762029"/>
                </a:lnTo>
                <a:close/>
                <a:moveTo>
                  <a:pt x="878198" y="744014"/>
                </a:moveTo>
                <a:lnTo>
                  <a:pt x="849510" y="761102"/>
                </a:lnTo>
                <a:lnTo>
                  <a:pt x="877322" y="780448"/>
                </a:lnTo>
                <a:lnTo>
                  <a:pt x="877735" y="780735"/>
                </a:lnTo>
                <a:lnTo>
                  <a:pt x="906451" y="762948"/>
                </a:lnTo>
                <a:close/>
                <a:moveTo>
                  <a:pt x="1056841" y="742429"/>
                </a:moveTo>
                <a:lnTo>
                  <a:pt x="1053047" y="745034"/>
                </a:lnTo>
                <a:lnTo>
                  <a:pt x="1028323" y="761972"/>
                </a:lnTo>
                <a:lnTo>
                  <a:pt x="1056744" y="779676"/>
                </a:lnTo>
                <a:lnTo>
                  <a:pt x="1085343" y="759490"/>
                </a:lnTo>
                <a:close/>
                <a:moveTo>
                  <a:pt x="818330" y="741202"/>
                </a:moveTo>
                <a:lnTo>
                  <a:pt x="789446" y="757361"/>
                </a:lnTo>
                <a:lnTo>
                  <a:pt x="817852" y="777901"/>
                </a:lnTo>
                <a:lnTo>
                  <a:pt x="846709" y="761009"/>
                </a:lnTo>
                <a:close/>
                <a:moveTo>
                  <a:pt x="1116694" y="739241"/>
                </a:moveTo>
                <a:lnTo>
                  <a:pt x="1088030" y="759387"/>
                </a:lnTo>
                <a:lnTo>
                  <a:pt x="1116643" y="776569"/>
                </a:lnTo>
                <a:lnTo>
                  <a:pt x="1145337" y="755736"/>
                </a:lnTo>
                <a:close/>
                <a:moveTo>
                  <a:pt x="758015" y="736370"/>
                </a:moveTo>
                <a:lnTo>
                  <a:pt x="729055" y="751744"/>
                </a:lnTo>
                <a:lnTo>
                  <a:pt x="757701" y="773242"/>
                </a:lnTo>
                <a:lnTo>
                  <a:pt x="758641" y="772720"/>
                </a:lnTo>
                <a:lnTo>
                  <a:pt x="786676" y="757178"/>
                </a:lnTo>
                <a:close/>
                <a:moveTo>
                  <a:pt x="1176680" y="734693"/>
                </a:moveTo>
                <a:lnTo>
                  <a:pt x="1147963" y="755544"/>
                </a:lnTo>
                <a:lnTo>
                  <a:pt x="1176644" y="772061"/>
                </a:lnTo>
                <a:lnTo>
                  <a:pt x="1205360" y="750493"/>
                </a:lnTo>
                <a:close/>
                <a:moveTo>
                  <a:pt x="697474" y="729805"/>
                </a:moveTo>
                <a:lnTo>
                  <a:pt x="689556" y="733820"/>
                </a:lnTo>
                <a:lnTo>
                  <a:pt x="668576" y="744479"/>
                </a:lnTo>
                <a:lnTo>
                  <a:pt x="697362" y="766854"/>
                </a:lnTo>
                <a:lnTo>
                  <a:pt x="724689" y="752361"/>
                </a:lnTo>
                <a:lnTo>
                  <a:pt x="726295" y="751509"/>
                </a:lnTo>
                <a:close/>
                <a:moveTo>
                  <a:pt x="1236769" y="728720"/>
                </a:moveTo>
                <a:lnTo>
                  <a:pt x="1207999" y="750329"/>
                </a:lnTo>
                <a:lnTo>
                  <a:pt x="1236609" y="766090"/>
                </a:lnTo>
                <a:lnTo>
                  <a:pt x="1265377" y="743761"/>
                </a:lnTo>
                <a:close/>
                <a:moveTo>
                  <a:pt x="967559" y="725981"/>
                </a:moveTo>
                <a:lnTo>
                  <a:pt x="939078" y="744146"/>
                </a:lnTo>
                <a:lnTo>
                  <a:pt x="967355" y="762391"/>
                </a:lnTo>
                <a:lnTo>
                  <a:pt x="995898" y="743565"/>
                </a:lnTo>
                <a:close/>
                <a:moveTo>
                  <a:pt x="908111" y="725878"/>
                </a:moveTo>
                <a:lnTo>
                  <a:pt x="879553" y="743196"/>
                </a:lnTo>
                <a:lnTo>
                  <a:pt x="907787" y="762117"/>
                </a:lnTo>
                <a:lnTo>
                  <a:pt x="936391" y="744134"/>
                </a:lnTo>
                <a:close/>
                <a:moveTo>
                  <a:pt x="1027078" y="724647"/>
                </a:moveTo>
                <a:lnTo>
                  <a:pt x="998651" y="743528"/>
                </a:lnTo>
                <a:lnTo>
                  <a:pt x="1026944" y="761114"/>
                </a:lnTo>
                <a:lnTo>
                  <a:pt x="1052205" y="743822"/>
                </a:lnTo>
                <a:lnTo>
                  <a:pt x="1055447" y="741596"/>
                </a:lnTo>
                <a:close/>
                <a:moveTo>
                  <a:pt x="848452" y="724017"/>
                </a:moveTo>
                <a:lnTo>
                  <a:pt x="819800" y="740368"/>
                </a:lnTo>
                <a:lnTo>
                  <a:pt x="848154" y="760159"/>
                </a:lnTo>
                <a:lnTo>
                  <a:pt x="876827" y="743093"/>
                </a:lnTo>
                <a:close/>
                <a:moveTo>
                  <a:pt x="1086717" y="721993"/>
                </a:moveTo>
                <a:lnTo>
                  <a:pt x="1058176" y="741515"/>
                </a:lnTo>
                <a:lnTo>
                  <a:pt x="1086657" y="758564"/>
                </a:lnTo>
                <a:lnTo>
                  <a:pt x="1115303" y="738441"/>
                </a:lnTo>
                <a:close/>
                <a:moveTo>
                  <a:pt x="636815" y="721633"/>
                </a:moveTo>
                <a:lnTo>
                  <a:pt x="609573" y="734981"/>
                </a:lnTo>
                <a:lnTo>
                  <a:pt x="638468" y="758133"/>
                </a:lnTo>
                <a:lnTo>
                  <a:pt x="665792" y="744198"/>
                </a:lnTo>
                <a:close/>
                <a:moveTo>
                  <a:pt x="1296872" y="721236"/>
                </a:moveTo>
                <a:lnTo>
                  <a:pt x="1268140" y="743533"/>
                </a:lnTo>
                <a:lnTo>
                  <a:pt x="1295253" y="757787"/>
                </a:lnTo>
                <a:lnTo>
                  <a:pt x="1311868" y="744476"/>
                </a:lnTo>
                <a:lnTo>
                  <a:pt x="1323952" y="734796"/>
                </a:lnTo>
                <a:close/>
                <a:moveTo>
                  <a:pt x="788292" y="720142"/>
                </a:moveTo>
                <a:lnTo>
                  <a:pt x="759463" y="735596"/>
                </a:lnTo>
                <a:lnTo>
                  <a:pt x="788100" y="756386"/>
                </a:lnTo>
                <a:lnTo>
                  <a:pt x="816970" y="740249"/>
                </a:lnTo>
                <a:close/>
                <a:moveTo>
                  <a:pt x="1146721" y="718188"/>
                </a:moveTo>
                <a:lnTo>
                  <a:pt x="1118028" y="738306"/>
                </a:lnTo>
                <a:lnTo>
                  <a:pt x="1146645" y="754786"/>
                </a:lnTo>
                <a:lnTo>
                  <a:pt x="1175337" y="733953"/>
                </a:lnTo>
                <a:close/>
                <a:moveTo>
                  <a:pt x="727773" y="714087"/>
                </a:moveTo>
                <a:lnTo>
                  <a:pt x="705527" y="725768"/>
                </a:lnTo>
                <a:lnTo>
                  <a:pt x="698941" y="729068"/>
                </a:lnTo>
                <a:lnTo>
                  <a:pt x="727730" y="750748"/>
                </a:lnTo>
                <a:lnTo>
                  <a:pt x="756665" y="735394"/>
                </a:lnTo>
                <a:lnTo>
                  <a:pt x="749909" y="730511"/>
                </a:lnTo>
                <a:close/>
                <a:moveTo>
                  <a:pt x="1206710" y="713044"/>
                </a:moveTo>
                <a:lnTo>
                  <a:pt x="1185158" y="728502"/>
                </a:lnTo>
                <a:lnTo>
                  <a:pt x="1177944" y="733772"/>
                </a:lnTo>
                <a:lnTo>
                  <a:pt x="1206602" y="749560"/>
                </a:lnTo>
                <a:lnTo>
                  <a:pt x="1235346" y="727969"/>
                </a:lnTo>
                <a:lnTo>
                  <a:pt x="1228919" y="724571"/>
                </a:lnTo>
                <a:close/>
                <a:moveTo>
                  <a:pt x="997677" y="707061"/>
                </a:moveTo>
                <a:lnTo>
                  <a:pt x="968956" y="725100"/>
                </a:lnTo>
                <a:lnTo>
                  <a:pt x="997262" y="742664"/>
                </a:lnTo>
                <a:lnTo>
                  <a:pt x="1025657" y="723806"/>
                </a:lnTo>
                <a:lnTo>
                  <a:pt x="1017160" y="718795"/>
                </a:lnTo>
                <a:close/>
                <a:moveTo>
                  <a:pt x="666781" y="706409"/>
                </a:moveTo>
                <a:lnTo>
                  <a:pt x="642176" y="719031"/>
                </a:lnTo>
                <a:lnTo>
                  <a:pt x="638305" y="720909"/>
                </a:lnTo>
                <a:lnTo>
                  <a:pt x="667255" y="743452"/>
                </a:lnTo>
                <a:lnTo>
                  <a:pt x="688862" y="732475"/>
                </a:lnTo>
                <a:lnTo>
                  <a:pt x="696127" y="728791"/>
                </a:lnTo>
                <a:lnTo>
                  <a:pt x="691640" y="725414"/>
                </a:lnTo>
                <a:close/>
                <a:moveTo>
                  <a:pt x="1266801" y="706301"/>
                </a:moveTo>
                <a:lnTo>
                  <a:pt x="1243058" y="723996"/>
                </a:lnTo>
                <a:lnTo>
                  <a:pt x="1238084" y="727732"/>
                </a:lnTo>
                <a:lnTo>
                  <a:pt x="1266668" y="742759"/>
                </a:lnTo>
                <a:lnTo>
                  <a:pt x="1295369" y="720481"/>
                </a:lnTo>
                <a:lnTo>
                  <a:pt x="1288873" y="717214"/>
                </a:lnTo>
                <a:close/>
                <a:moveTo>
                  <a:pt x="938504" y="706288"/>
                </a:moveTo>
                <a:lnTo>
                  <a:pt x="909455" y="725024"/>
                </a:lnTo>
                <a:lnTo>
                  <a:pt x="937739" y="743283"/>
                </a:lnTo>
                <a:lnTo>
                  <a:pt x="966244" y="725109"/>
                </a:lnTo>
                <a:close/>
                <a:moveTo>
                  <a:pt x="1056959" y="706152"/>
                </a:moveTo>
                <a:lnTo>
                  <a:pt x="1028470" y="723767"/>
                </a:lnTo>
                <a:lnTo>
                  <a:pt x="1056782" y="740681"/>
                </a:lnTo>
                <a:lnTo>
                  <a:pt x="1085268" y="721206"/>
                </a:lnTo>
                <a:close/>
                <a:moveTo>
                  <a:pt x="878558" y="703950"/>
                </a:moveTo>
                <a:lnTo>
                  <a:pt x="849770" y="723175"/>
                </a:lnTo>
                <a:lnTo>
                  <a:pt x="878187" y="742280"/>
                </a:lnTo>
                <a:lnTo>
                  <a:pt x="906800" y="724942"/>
                </a:lnTo>
                <a:close/>
                <a:moveTo>
                  <a:pt x="1116902" y="703173"/>
                </a:moveTo>
                <a:lnTo>
                  <a:pt x="1088119" y="721096"/>
                </a:lnTo>
                <a:lnTo>
                  <a:pt x="1116637" y="737505"/>
                </a:lnTo>
                <a:lnTo>
                  <a:pt x="1145260" y="717436"/>
                </a:lnTo>
                <a:close/>
                <a:moveTo>
                  <a:pt x="817111" y="700145"/>
                </a:moveTo>
                <a:lnTo>
                  <a:pt x="789679" y="719252"/>
                </a:lnTo>
                <a:lnTo>
                  <a:pt x="818444" y="739420"/>
                </a:lnTo>
                <a:lnTo>
                  <a:pt x="847126" y="723044"/>
                </a:lnTo>
                <a:close/>
                <a:moveTo>
                  <a:pt x="1177002" y="699376"/>
                </a:moveTo>
                <a:lnTo>
                  <a:pt x="1148075" y="717318"/>
                </a:lnTo>
                <a:lnTo>
                  <a:pt x="1176602" y="733033"/>
                </a:lnTo>
                <a:lnTo>
                  <a:pt x="1184301" y="727408"/>
                </a:lnTo>
                <a:lnTo>
                  <a:pt x="1205266" y="712363"/>
                </a:lnTo>
                <a:close/>
                <a:moveTo>
                  <a:pt x="606052" y="697985"/>
                </a:moveTo>
                <a:lnTo>
                  <a:pt x="579469" y="710861"/>
                </a:lnTo>
                <a:lnTo>
                  <a:pt x="608298" y="733959"/>
                </a:lnTo>
                <a:lnTo>
                  <a:pt x="635530" y="720642"/>
                </a:lnTo>
                <a:lnTo>
                  <a:pt x="621654" y="709975"/>
                </a:lnTo>
                <a:close/>
                <a:moveTo>
                  <a:pt x="1326880" y="697735"/>
                </a:moveTo>
                <a:lnTo>
                  <a:pt x="1311802" y="709546"/>
                </a:lnTo>
                <a:lnTo>
                  <a:pt x="1298181" y="720214"/>
                </a:lnTo>
                <a:lnTo>
                  <a:pt x="1325240" y="733763"/>
                </a:lnTo>
                <a:lnTo>
                  <a:pt x="1354008" y="710718"/>
                </a:lnTo>
                <a:close/>
                <a:moveTo>
                  <a:pt x="756519" y="693895"/>
                </a:moveTo>
                <a:lnTo>
                  <a:pt x="729086" y="713233"/>
                </a:lnTo>
                <a:lnTo>
                  <a:pt x="750780" y="729329"/>
                </a:lnTo>
                <a:lnTo>
                  <a:pt x="758117" y="734621"/>
                </a:lnTo>
                <a:lnTo>
                  <a:pt x="787006" y="719126"/>
                </a:lnTo>
                <a:close/>
                <a:moveTo>
                  <a:pt x="1236933" y="693076"/>
                </a:moveTo>
                <a:lnTo>
                  <a:pt x="1235848" y="693782"/>
                </a:lnTo>
                <a:lnTo>
                  <a:pt x="1208096" y="712103"/>
                </a:lnTo>
                <a:lnTo>
                  <a:pt x="1229628" y="723271"/>
                </a:lnTo>
                <a:lnTo>
                  <a:pt x="1236660" y="726983"/>
                </a:lnTo>
                <a:lnTo>
                  <a:pt x="1242171" y="722843"/>
                </a:lnTo>
                <a:lnTo>
                  <a:pt x="1265296" y="705616"/>
                </a:lnTo>
                <a:close/>
                <a:moveTo>
                  <a:pt x="1087089" y="690756"/>
                </a:moveTo>
                <a:lnTo>
                  <a:pt x="1058528" y="705310"/>
                </a:lnTo>
                <a:lnTo>
                  <a:pt x="1086663" y="720275"/>
                </a:lnTo>
                <a:lnTo>
                  <a:pt x="1115271" y="702462"/>
                </a:lnTo>
                <a:lnTo>
                  <a:pt x="1090470" y="692098"/>
                </a:lnTo>
                <a:close/>
                <a:moveTo>
                  <a:pt x="1027108" y="689996"/>
                </a:moveTo>
                <a:lnTo>
                  <a:pt x="999115" y="706209"/>
                </a:lnTo>
                <a:lnTo>
                  <a:pt x="1017899" y="717510"/>
                </a:lnTo>
                <a:lnTo>
                  <a:pt x="1027031" y="722909"/>
                </a:lnTo>
                <a:lnTo>
                  <a:pt x="1055446" y="705336"/>
                </a:lnTo>
                <a:close/>
                <a:moveTo>
                  <a:pt x="1147544" y="688054"/>
                </a:moveTo>
                <a:lnTo>
                  <a:pt x="1118450" y="702369"/>
                </a:lnTo>
                <a:lnTo>
                  <a:pt x="1146596" y="716525"/>
                </a:lnTo>
                <a:lnTo>
                  <a:pt x="1175314" y="698704"/>
                </a:lnTo>
                <a:close/>
                <a:moveTo>
                  <a:pt x="695534" y="687349"/>
                </a:moveTo>
                <a:lnTo>
                  <a:pt x="668117" y="705584"/>
                </a:lnTo>
                <a:lnTo>
                  <a:pt x="692556" y="724261"/>
                </a:lnTo>
                <a:lnTo>
                  <a:pt x="697591" y="728051"/>
                </a:lnTo>
                <a:lnTo>
                  <a:pt x="704848" y="724409"/>
                </a:lnTo>
                <a:lnTo>
                  <a:pt x="726477" y="713049"/>
                </a:lnTo>
                <a:lnTo>
                  <a:pt x="696914" y="688522"/>
                </a:lnTo>
                <a:close/>
                <a:moveTo>
                  <a:pt x="967937" y="685839"/>
                </a:moveTo>
                <a:lnTo>
                  <a:pt x="947899" y="699692"/>
                </a:lnTo>
                <a:lnTo>
                  <a:pt x="939816" y="705385"/>
                </a:lnTo>
                <a:lnTo>
                  <a:pt x="967609" y="724243"/>
                </a:lnTo>
                <a:lnTo>
                  <a:pt x="996372" y="706173"/>
                </a:lnTo>
                <a:close/>
                <a:moveTo>
                  <a:pt x="1296922" y="684482"/>
                </a:moveTo>
                <a:lnTo>
                  <a:pt x="1283037" y="694536"/>
                </a:lnTo>
                <a:lnTo>
                  <a:pt x="1268173" y="705299"/>
                </a:lnTo>
                <a:lnTo>
                  <a:pt x="1289582" y="715884"/>
                </a:lnTo>
                <a:lnTo>
                  <a:pt x="1296680" y="719461"/>
                </a:lnTo>
                <a:lnTo>
                  <a:pt x="1310871" y="708349"/>
                </a:lnTo>
                <a:lnTo>
                  <a:pt x="1325331" y="697034"/>
                </a:lnTo>
                <a:close/>
                <a:moveTo>
                  <a:pt x="1207499" y="682239"/>
                </a:moveTo>
                <a:lnTo>
                  <a:pt x="1195115" y="689172"/>
                </a:lnTo>
                <a:lnTo>
                  <a:pt x="1178559" y="698482"/>
                </a:lnTo>
                <a:lnTo>
                  <a:pt x="1206659" y="711382"/>
                </a:lnTo>
                <a:lnTo>
                  <a:pt x="1235051" y="692630"/>
                </a:lnTo>
                <a:lnTo>
                  <a:pt x="1235310" y="692462"/>
                </a:lnTo>
                <a:close/>
                <a:moveTo>
                  <a:pt x="634927" y="681075"/>
                </a:moveTo>
                <a:lnTo>
                  <a:pt x="607473" y="697202"/>
                </a:lnTo>
                <a:lnTo>
                  <a:pt x="622540" y="708793"/>
                </a:lnTo>
                <a:lnTo>
                  <a:pt x="637023" y="719914"/>
                </a:lnTo>
                <a:lnTo>
                  <a:pt x="641585" y="717701"/>
                </a:lnTo>
                <a:lnTo>
                  <a:pt x="665524" y="705420"/>
                </a:lnTo>
                <a:lnTo>
                  <a:pt x="649814" y="692925"/>
                </a:lnTo>
                <a:close/>
                <a:moveTo>
                  <a:pt x="907790" y="679871"/>
                </a:moveTo>
                <a:lnTo>
                  <a:pt x="899055" y="687178"/>
                </a:lnTo>
                <a:lnTo>
                  <a:pt x="879751" y="703046"/>
                </a:lnTo>
                <a:lnTo>
                  <a:pt x="908123" y="724125"/>
                </a:lnTo>
                <a:lnTo>
                  <a:pt x="937282" y="705315"/>
                </a:lnTo>
                <a:close/>
                <a:moveTo>
                  <a:pt x="1118312" y="678481"/>
                </a:moveTo>
                <a:lnTo>
                  <a:pt x="1117669" y="678713"/>
                </a:lnTo>
                <a:lnTo>
                  <a:pt x="1088978" y="689980"/>
                </a:lnTo>
                <a:lnTo>
                  <a:pt x="1091002" y="690783"/>
                </a:lnTo>
                <a:lnTo>
                  <a:pt x="1116773" y="701560"/>
                </a:lnTo>
                <a:lnTo>
                  <a:pt x="1145559" y="687389"/>
                </a:lnTo>
                <a:close/>
                <a:moveTo>
                  <a:pt x="1056752" y="677144"/>
                </a:moveTo>
                <a:lnTo>
                  <a:pt x="1028774" y="689225"/>
                </a:lnTo>
                <a:lnTo>
                  <a:pt x="1056928" y="704456"/>
                </a:lnTo>
                <a:lnTo>
                  <a:pt x="1085323" y="689980"/>
                </a:lnTo>
                <a:close/>
                <a:moveTo>
                  <a:pt x="1356907" y="674517"/>
                </a:moveTo>
                <a:lnTo>
                  <a:pt x="1347570" y="681726"/>
                </a:lnTo>
                <a:lnTo>
                  <a:pt x="1328152" y="696747"/>
                </a:lnTo>
                <a:lnTo>
                  <a:pt x="1355255" y="709719"/>
                </a:lnTo>
                <a:lnTo>
                  <a:pt x="1383899" y="686773"/>
                </a:lnTo>
                <a:lnTo>
                  <a:pt x="1374415" y="682450"/>
                </a:lnTo>
                <a:close/>
                <a:moveTo>
                  <a:pt x="575563" y="674136"/>
                </a:moveTo>
                <a:lnTo>
                  <a:pt x="549343" y="686722"/>
                </a:lnTo>
                <a:lnTo>
                  <a:pt x="578190" y="709836"/>
                </a:lnTo>
                <a:lnTo>
                  <a:pt x="604763" y="696981"/>
                </a:lnTo>
                <a:lnTo>
                  <a:pt x="588530" y="684282"/>
                </a:lnTo>
                <a:close/>
                <a:moveTo>
                  <a:pt x="844663" y="673653"/>
                </a:moveTo>
                <a:lnTo>
                  <a:pt x="840046" y="678283"/>
                </a:lnTo>
                <a:lnTo>
                  <a:pt x="818241" y="699210"/>
                </a:lnTo>
                <a:lnTo>
                  <a:pt x="848451" y="722253"/>
                </a:lnTo>
                <a:lnTo>
                  <a:pt x="877358" y="702949"/>
                </a:lnTo>
                <a:close/>
                <a:moveTo>
                  <a:pt x="1178263" y="673582"/>
                </a:moveTo>
                <a:lnTo>
                  <a:pt x="1153822" y="685124"/>
                </a:lnTo>
                <a:lnTo>
                  <a:pt x="1149374" y="687195"/>
                </a:lnTo>
                <a:lnTo>
                  <a:pt x="1176888" y="697744"/>
                </a:lnTo>
                <a:lnTo>
                  <a:pt x="1194406" y="687887"/>
                </a:lnTo>
                <a:lnTo>
                  <a:pt x="1205545" y="681642"/>
                </a:lnTo>
                <a:close/>
                <a:moveTo>
                  <a:pt x="1267186" y="673197"/>
                </a:moveTo>
                <a:lnTo>
                  <a:pt x="1238423" y="692100"/>
                </a:lnTo>
                <a:lnTo>
                  <a:pt x="1266687" y="704587"/>
                </a:lnTo>
                <a:lnTo>
                  <a:pt x="1282180" y="693354"/>
                </a:lnTo>
                <a:lnTo>
                  <a:pt x="1295308" y="683848"/>
                </a:lnTo>
                <a:close/>
                <a:moveTo>
                  <a:pt x="996882" y="669114"/>
                </a:moveTo>
                <a:lnTo>
                  <a:pt x="969309" y="685008"/>
                </a:lnTo>
                <a:lnTo>
                  <a:pt x="997732" y="705339"/>
                </a:lnTo>
                <a:lnTo>
                  <a:pt x="1025744" y="689107"/>
                </a:lnTo>
                <a:close/>
                <a:moveTo>
                  <a:pt x="1087950" y="668378"/>
                </a:moveTo>
                <a:lnTo>
                  <a:pt x="1058829" y="676523"/>
                </a:lnTo>
                <a:lnTo>
                  <a:pt x="1086969" y="689166"/>
                </a:lnTo>
                <a:lnTo>
                  <a:pt x="1116009" y="677767"/>
                </a:lnTo>
                <a:lnTo>
                  <a:pt x="1112646" y="676732"/>
                </a:lnTo>
                <a:close/>
                <a:moveTo>
                  <a:pt x="783050" y="667960"/>
                </a:moveTo>
                <a:lnTo>
                  <a:pt x="757682" y="692891"/>
                </a:lnTo>
                <a:lnTo>
                  <a:pt x="788404" y="718308"/>
                </a:lnTo>
                <a:lnTo>
                  <a:pt x="815937" y="699124"/>
                </a:lnTo>
                <a:close/>
                <a:moveTo>
                  <a:pt x="1149247" y="666498"/>
                </a:moveTo>
                <a:lnTo>
                  <a:pt x="1120462" y="677655"/>
                </a:lnTo>
                <a:lnTo>
                  <a:pt x="1147439" y="686471"/>
                </a:lnTo>
                <a:lnTo>
                  <a:pt x="1153201" y="683794"/>
                </a:lnTo>
                <a:lnTo>
                  <a:pt x="1176016" y="673022"/>
                </a:lnTo>
                <a:close/>
                <a:moveTo>
                  <a:pt x="1237885" y="664265"/>
                </a:moveTo>
                <a:lnTo>
                  <a:pt x="1209165" y="681262"/>
                </a:lnTo>
                <a:lnTo>
                  <a:pt x="1236870" y="691444"/>
                </a:lnTo>
                <a:lnTo>
                  <a:pt x="1265455" y="672653"/>
                </a:lnTo>
                <a:close/>
                <a:moveTo>
                  <a:pt x="722826" y="663290"/>
                </a:moveTo>
                <a:lnTo>
                  <a:pt x="696695" y="686427"/>
                </a:lnTo>
                <a:lnTo>
                  <a:pt x="697874" y="687429"/>
                </a:lnTo>
                <a:lnTo>
                  <a:pt x="727830" y="712262"/>
                </a:lnTo>
                <a:lnTo>
                  <a:pt x="755345" y="692868"/>
                </a:lnTo>
                <a:lnTo>
                  <a:pt x="736509" y="675758"/>
                </a:lnTo>
                <a:close/>
                <a:moveTo>
                  <a:pt x="1326988" y="662140"/>
                </a:moveTo>
                <a:lnTo>
                  <a:pt x="1298259" y="683494"/>
                </a:lnTo>
                <a:lnTo>
                  <a:pt x="1326619" y="696029"/>
                </a:lnTo>
                <a:lnTo>
                  <a:pt x="1346654" y="680529"/>
                </a:lnTo>
                <a:lnTo>
                  <a:pt x="1355316" y="673841"/>
                </a:lnTo>
                <a:close/>
                <a:moveTo>
                  <a:pt x="662822" y="660091"/>
                </a:moveTo>
                <a:lnTo>
                  <a:pt x="636195" y="680206"/>
                </a:lnTo>
                <a:lnTo>
                  <a:pt x="650760" y="691802"/>
                </a:lnTo>
                <a:lnTo>
                  <a:pt x="666912" y="704649"/>
                </a:lnTo>
                <a:lnTo>
                  <a:pt x="694379" y="686380"/>
                </a:lnTo>
                <a:close/>
                <a:moveTo>
                  <a:pt x="1120103" y="659742"/>
                </a:moveTo>
                <a:lnTo>
                  <a:pt x="1090575" y="667737"/>
                </a:lnTo>
                <a:lnTo>
                  <a:pt x="1113059" y="675344"/>
                </a:lnTo>
                <a:lnTo>
                  <a:pt x="1118222" y="676928"/>
                </a:lnTo>
                <a:lnTo>
                  <a:pt x="1146674" y="665906"/>
                </a:lnTo>
                <a:lnTo>
                  <a:pt x="1141412" y="664706"/>
                </a:lnTo>
                <a:close/>
                <a:moveTo>
                  <a:pt x="1026396" y="658187"/>
                </a:moveTo>
                <a:lnTo>
                  <a:pt x="998495" y="668460"/>
                </a:lnTo>
                <a:lnTo>
                  <a:pt x="1027198" y="688327"/>
                </a:lnTo>
                <a:lnTo>
                  <a:pt x="1055220" y="676236"/>
                </a:lnTo>
                <a:close/>
                <a:moveTo>
                  <a:pt x="936707" y="657734"/>
                </a:moveTo>
                <a:lnTo>
                  <a:pt x="908973" y="678932"/>
                </a:lnTo>
                <a:lnTo>
                  <a:pt x="938562" y="704461"/>
                </a:lnTo>
                <a:lnTo>
                  <a:pt x="947101" y="698451"/>
                </a:lnTo>
                <a:lnTo>
                  <a:pt x="966753" y="684857"/>
                </a:lnTo>
                <a:close/>
                <a:moveTo>
                  <a:pt x="1208794" y="657418"/>
                </a:moveTo>
                <a:lnTo>
                  <a:pt x="1180171" y="672587"/>
                </a:lnTo>
                <a:lnTo>
                  <a:pt x="1207349" y="680623"/>
                </a:lnTo>
                <a:lnTo>
                  <a:pt x="1235843" y="663768"/>
                </a:lnTo>
                <a:close/>
                <a:moveTo>
                  <a:pt x="603798" y="657208"/>
                </a:moveTo>
                <a:lnTo>
                  <a:pt x="576965" y="673346"/>
                </a:lnTo>
                <a:lnTo>
                  <a:pt x="589431" y="683101"/>
                </a:lnTo>
                <a:lnTo>
                  <a:pt x="606220" y="696234"/>
                </a:lnTo>
                <a:lnTo>
                  <a:pt x="633673" y="680103"/>
                </a:lnTo>
                <a:close/>
                <a:moveTo>
                  <a:pt x="1057174" y="652518"/>
                </a:moveTo>
                <a:lnTo>
                  <a:pt x="1028421" y="657781"/>
                </a:lnTo>
                <a:lnTo>
                  <a:pt x="1056845" y="675582"/>
                </a:lnTo>
                <a:lnTo>
                  <a:pt x="1086019" y="667424"/>
                </a:lnTo>
                <a:close/>
                <a:moveTo>
                  <a:pt x="1179923" y="652025"/>
                </a:moveTo>
                <a:lnTo>
                  <a:pt x="1151432" y="665489"/>
                </a:lnTo>
                <a:lnTo>
                  <a:pt x="1178144" y="672003"/>
                </a:lnTo>
                <a:lnTo>
                  <a:pt x="1206510" y="656981"/>
                </a:lnTo>
                <a:close/>
                <a:moveTo>
                  <a:pt x="1297309" y="651881"/>
                </a:moveTo>
                <a:lnTo>
                  <a:pt x="1268640" y="672189"/>
                </a:lnTo>
                <a:lnTo>
                  <a:pt x="1296702" y="682833"/>
                </a:lnTo>
                <a:lnTo>
                  <a:pt x="1325333" y="661544"/>
                </a:lnTo>
                <a:close/>
                <a:moveTo>
                  <a:pt x="1386933" y="651318"/>
                </a:moveTo>
                <a:lnTo>
                  <a:pt x="1369022" y="665164"/>
                </a:lnTo>
                <a:lnTo>
                  <a:pt x="1358188" y="673528"/>
                </a:lnTo>
                <a:lnTo>
                  <a:pt x="1375021" y="681150"/>
                </a:lnTo>
                <a:lnTo>
                  <a:pt x="1385148" y="685772"/>
                </a:lnTo>
                <a:lnTo>
                  <a:pt x="1412238" y="664071"/>
                </a:lnTo>
                <a:lnTo>
                  <a:pt x="1413848" y="662782"/>
                </a:lnTo>
                <a:close/>
                <a:moveTo>
                  <a:pt x="546371" y="651315"/>
                </a:moveTo>
                <a:lnTo>
                  <a:pt x="519449" y="662770"/>
                </a:lnTo>
                <a:lnTo>
                  <a:pt x="548067" y="685700"/>
                </a:lnTo>
                <a:lnTo>
                  <a:pt x="574275" y="673128"/>
                </a:lnTo>
                <a:lnTo>
                  <a:pt x="564478" y="665460"/>
                </a:lnTo>
                <a:close/>
                <a:moveTo>
                  <a:pt x="1089466" y="648967"/>
                </a:moveTo>
                <a:lnTo>
                  <a:pt x="1072076" y="650893"/>
                </a:lnTo>
                <a:lnTo>
                  <a:pt x="1059771" y="652230"/>
                </a:lnTo>
                <a:lnTo>
                  <a:pt x="1088078" y="666861"/>
                </a:lnTo>
                <a:lnTo>
                  <a:pt x="1089657" y="666494"/>
                </a:lnTo>
                <a:lnTo>
                  <a:pt x="1117683" y="658905"/>
                </a:lnTo>
                <a:close/>
                <a:moveTo>
                  <a:pt x="1150878" y="646890"/>
                </a:moveTo>
                <a:lnTo>
                  <a:pt x="1122522" y="658769"/>
                </a:lnTo>
                <a:lnTo>
                  <a:pt x="1141781" y="663258"/>
                </a:lnTo>
                <a:lnTo>
                  <a:pt x="1149140" y="664934"/>
                </a:lnTo>
                <a:lnTo>
                  <a:pt x="1177391" y="651586"/>
                </a:lnTo>
                <a:lnTo>
                  <a:pt x="1173353" y="650892"/>
                </a:lnTo>
                <a:close/>
                <a:moveTo>
                  <a:pt x="873646" y="645857"/>
                </a:moveTo>
                <a:lnTo>
                  <a:pt x="845694" y="672641"/>
                </a:lnTo>
                <a:lnTo>
                  <a:pt x="878555" y="702083"/>
                </a:lnTo>
                <a:lnTo>
                  <a:pt x="898080" y="686040"/>
                </a:lnTo>
                <a:lnTo>
                  <a:pt x="906686" y="678839"/>
                </a:lnTo>
                <a:close/>
                <a:moveTo>
                  <a:pt x="1268045" y="644007"/>
                </a:moveTo>
                <a:lnTo>
                  <a:pt x="1239473" y="663223"/>
                </a:lnTo>
                <a:lnTo>
                  <a:pt x="1267026" y="671609"/>
                </a:lnTo>
                <a:lnTo>
                  <a:pt x="1295551" y="651390"/>
                </a:lnTo>
                <a:close/>
                <a:moveTo>
                  <a:pt x="966046" y="641354"/>
                </a:moveTo>
                <a:lnTo>
                  <a:pt x="938001" y="656919"/>
                </a:lnTo>
                <a:lnTo>
                  <a:pt x="968033" y="684031"/>
                </a:lnTo>
                <a:lnTo>
                  <a:pt x="995671" y="668112"/>
                </a:lnTo>
                <a:close/>
                <a:moveTo>
                  <a:pt x="1121798" y="640394"/>
                </a:moveTo>
                <a:lnTo>
                  <a:pt x="1092058" y="648292"/>
                </a:lnTo>
                <a:lnTo>
                  <a:pt x="1120160" y="658194"/>
                </a:lnTo>
                <a:lnTo>
                  <a:pt x="1148449" y="646355"/>
                </a:lnTo>
                <a:close/>
                <a:moveTo>
                  <a:pt x="1356933" y="638986"/>
                </a:moveTo>
                <a:lnTo>
                  <a:pt x="1328285" y="661146"/>
                </a:lnTo>
                <a:lnTo>
                  <a:pt x="1356619" y="672835"/>
                </a:lnTo>
                <a:lnTo>
                  <a:pt x="1368106" y="663968"/>
                </a:lnTo>
                <a:lnTo>
                  <a:pt x="1385356" y="650647"/>
                </a:lnTo>
                <a:close/>
                <a:moveTo>
                  <a:pt x="1239016" y="638199"/>
                </a:moveTo>
                <a:lnTo>
                  <a:pt x="1210541" y="656337"/>
                </a:lnTo>
                <a:lnTo>
                  <a:pt x="1237635" y="662691"/>
                </a:lnTo>
                <a:lnTo>
                  <a:pt x="1266050" y="643590"/>
                </a:lnTo>
                <a:close/>
                <a:moveTo>
                  <a:pt x="807571" y="637432"/>
                </a:moveTo>
                <a:lnTo>
                  <a:pt x="784018" y="666891"/>
                </a:lnTo>
                <a:lnTo>
                  <a:pt x="817068" y="698221"/>
                </a:lnTo>
                <a:lnTo>
                  <a:pt x="838923" y="677264"/>
                </a:lnTo>
                <a:lnTo>
                  <a:pt x="843557" y="672617"/>
                </a:lnTo>
                <a:close/>
                <a:moveTo>
                  <a:pt x="574636" y="636329"/>
                </a:moveTo>
                <a:lnTo>
                  <a:pt x="547844" y="650578"/>
                </a:lnTo>
                <a:lnTo>
                  <a:pt x="565379" y="664278"/>
                </a:lnTo>
                <a:lnTo>
                  <a:pt x="575730" y="672380"/>
                </a:lnTo>
                <a:lnTo>
                  <a:pt x="602521" y="656275"/>
                </a:lnTo>
                <a:close/>
                <a:moveTo>
                  <a:pt x="631430" y="636252"/>
                </a:moveTo>
                <a:lnTo>
                  <a:pt x="605062" y="656318"/>
                </a:lnTo>
                <a:lnTo>
                  <a:pt x="634990" y="679261"/>
                </a:lnTo>
                <a:lnTo>
                  <a:pt x="661629" y="659154"/>
                </a:lnTo>
                <a:close/>
                <a:moveTo>
                  <a:pt x="689840" y="634623"/>
                </a:moveTo>
                <a:lnTo>
                  <a:pt x="663947" y="659130"/>
                </a:lnTo>
                <a:lnTo>
                  <a:pt x="695580" y="685488"/>
                </a:lnTo>
                <a:lnTo>
                  <a:pt x="721732" y="662320"/>
                </a:lnTo>
                <a:close/>
                <a:moveTo>
                  <a:pt x="748822" y="634473"/>
                </a:moveTo>
                <a:lnTo>
                  <a:pt x="723898" y="662215"/>
                </a:lnTo>
                <a:lnTo>
                  <a:pt x="737544" y="674649"/>
                </a:lnTo>
                <a:lnTo>
                  <a:pt x="756530" y="691896"/>
                </a:lnTo>
                <a:lnTo>
                  <a:pt x="781961" y="666907"/>
                </a:lnTo>
                <a:lnTo>
                  <a:pt x="774685" y="659728"/>
                </a:lnTo>
                <a:close/>
                <a:moveTo>
                  <a:pt x="1210196" y="633796"/>
                </a:moveTo>
                <a:lnTo>
                  <a:pt x="1181828" y="650911"/>
                </a:lnTo>
                <a:lnTo>
                  <a:pt x="1208542" y="655884"/>
                </a:lnTo>
                <a:lnTo>
                  <a:pt x="1236844" y="637855"/>
                </a:lnTo>
                <a:close/>
                <a:moveTo>
                  <a:pt x="996217" y="632220"/>
                </a:moveTo>
                <a:lnTo>
                  <a:pt x="967595" y="640786"/>
                </a:lnTo>
                <a:lnTo>
                  <a:pt x="997067" y="667409"/>
                </a:lnTo>
                <a:lnTo>
                  <a:pt x="1025036" y="657101"/>
                </a:lnTo>
                <a:close/>
                <a:moveTo>
                  <a:pt x="1181172" y="629636"/>
                </a:moveTo>
                <a:lnTo>
                  <a:pt x="1152900" y="645779"/>
                </a:lnTo>
                <a:lnTo>
                  <a:pt x="1173619" y="649474"/>
                </a:lnTo>
                <a:lnTo>
                  <a:pt x="1179634" y="650507"/>
                </a:lnTo>
                <a:lnTo>
                  <a:pt x="1207869" y="633466"/>
                </a:lnTo>
                <a:lnTo>
                  <a:pt x="1203788" y="632897"/>
                </a:lnTo>
                <a:close/>
                <a:moveTo>
                  <a:pt x="1029710" y="629478"/>
                </a:moveTo>
                <a:lnTo>
                  <a:pt x="1057434" y="650976"/>
                </a:lnTo>
                <a:lnTo>
                  <a:pt x="1071958" y="649401"/>
                </a:lnTo>
                <a:lnTo>
                  <a:pt x="1087348" y="647705"/>
                </a:lnTo>
                <a:lnTo>
                  <a:pt x="1059192" y="629879"/>
                </a:lnTo>
                <a:lnTo>
                  <a:pt x="1047226" y="629662"/>
                </a:lnTo>
                <a:close/>
                <a:moveTo>
                  <a:pt x="1027339" y="629473"/>
                </a:moveTo>
                <a:lnTo>
                  <a:pt x="998134" y="631990"/>
                </a:lnTo>
                <a:lnTo>
                  <a:pt x="1026616" y="656588"/>
                </a:lnTo>
                <a:lnTo>
                  <a:pt x="1055496" y="651306"/>
                </a:lnTo>
                <a:close/>
                <a:moveTo>
                  <a:pt x="1327181" y="628845"/>
                </a:moveTo>
                <a:lnTo>
                  <a:pt x="1298669" y="650857"/>
                </a:lnTo>
                <a:lnTo>
                  <a:pt x="1326698" y="660521"/>
                </a:lnTo>
                <a:lnTo>
                  <a:pt x="1355294" y="638403"/>
                </a:lnTo>
                <a:close/>
                <a:moveTo>
                  <a:pt x="1416951" y="628020"/>
                </a:moveTo>
                <a:lnTo>
                  <a:pt x="1388219" y="650321"/>
                </a:lnTo>
                <a:lnTo>
                  <a:pt x="1415107" y="661773"/>
                </a:lnTo>
                <a:lnTo>
                  <a:pt x="1443808" y="638781"/>
                </a:lnTo>
                <a:close/>
                <a:moveTo>
                  <a:pt x="516322" y="627990"/>
                </a:moveTo>
                <a:lnTo>
                  <a:pt x="489494" y="638769"/>
                </a:lnTo>
                <a:lnTo>
                  <a:pt x="518140" y="661721"/>
                </a:lnTo>
                <a:lnTo>
                  <a:pt x="545028" y="650270"/>
                </a:lnTo>
                <a:close/>
                <a:moveTo>
                  <a:pt x="1091397" y="627789"/>
                </a:moveTo>
                <a:lnTo>
                  <a:pt x="1061767" y="629729"/>
                </a:lnTo>
                <a:lnTo>
                  <a:pt x="1089686" y="647402"/>
                </a:lnTo>
                <a:lnTo>
                  <a:pt x="1119509" y="639486"/>
                </a:lnTo>
                <a:close/>
                <a:moveTo>
                  <a:pt x="1152164" y="624183"/>
                </a:moveTo>
                <a:lnTo>
                  <a:pt x="1123836" y="639368"/>
                </a:lnTo>
                <a:lnTo>
                  <a:pt x="1150717" y="645377"/>
                </a:lnTo>
                <a:lnTo>
                  <a:pt x="1178983" y="629233"/>
                </a:lnTo>
                <a:close/>
                <a:moveTo>
                  <a:pt x="903636" y="622603"/>
                </a:moveTo>
                <a:lnTo>
                  <a:pt x="874772" y="644884"/>
                </a:lnTo>
                <a:lnTo>
                  <a:pt x="907849" y="677905"/>
                </a:lnTo>
                <a:lnTo>
                  <a:pt x="935631" y="656672"/>
                </a:lnTo>
                <a:close/>
                <a:moveTo>
                  <a:pt x="1297872" y="621181"/>
                </a:moveTo>
                <a:lnTo>
                  <a:pt x="1269485" y="642932"/>
                </a:lnTo>
                <a:lnTo>
                  <a:pt x="1297033" y="650327"/>
                </a:lnTo>
                <a:lnTo>
                  <a:pt x="1325471" y="628379"/>
                </a:lnTo>
                <a:close/>
                <a:moveTo>
                  <a:pt x="602196" y="617065"/>
                </a:moveTo>
                <a:lnTo>
                  <a:pt x="575986" y="635463"/>
                </a:lnTo>
                <a:lnTo>
                  <a:pt x="603848" y="655412"/>
                </a:lnTo>
                <a:lnTo>
                  <a:pt x="630178" y="635389"/>
                </a:lnTo>
                <a:close/>
                <a:moveTo>
                  <a:pt x="1386888" y="615974"/>
                </a:moveTo>
                <a:lnTo>
                  <a:pt x="1358239" y="637981"/>
                </a:lnTo>
                <a:lnTo>
                  <a:pt x="1385954" y="649356"/>
                </a:lnTo>
                <a:lnTo>
                  <a:pt x="1386645" y="649650"/>
                </a:lnTo>
                <a:lnTo>
                  <a:pt x="1415343" y="627375"/>
                </a:lnTo>
                <a:close/>
                <a:moveTo>
                  <a:pt x="546325" y="615935"/>
                </a:moveTo>
                <a:lnTo>
                  <a:pt x="517920" y="627348"/>
                </a:lnTo>
                <a:lnTo>
                  <a:pt x="546562" y="649579"/>
                </a:lnTo>
                <a:lnTo>
                  <a:pt x="573281" y="635354"/>
                </a:lnTo>
                <a:close/>
                <a:moveTo>
                  <a:pt x="1268786" y="615639"/>
                </a:moveTo>
                <a:lnTo>
                  <a:pt x="1240552" y="637067"/>
                </a:lnTo>
                <a:lnTo>
                  <a:pt x="1267680" y="642476"/>
                </a:lnTo>
                <a:lnTo>
                  <a:pt x="1295958" y="620798"/>
                </a:lnTo>
                <a:close/>
                <a:moveTo>
                  <a:pt x="1122639" y="615376"/>
                </a:moveTo>
                <a:lnTo>
                  <a:pt x="1093427" y="627067"/>
                </a:lnTo>
                <a:lnTo>
                  <a:pt x="1121701" y="638837"/>
                </a:lnTo>
                <a:lnTo>
                  <a:pt x="1150108" y="623603"/>
                </a:lnTo>
                <a:close/>
                <a:moveTo>
                  <a:pt x="1239909" y="611528"/>
                </a:moveTo>
                <a:lnTo>
                  <a:pt x="1211809" y="632621"/>
                </a:lnTo>
                <a:lnTo>
                  <a:pt x="1238622" y="636700"/>
                </a:lnTo>
                <a:lnTo>
                  <a:pt x="1266775" y="615340"/>
                </a:lnTo>
                <a:close/>
                <a:moveTo>
                  <a:pt x="658816" y="611283"/>
                </a:moveTo>
                <a:lnTo>
                  <a:pt x="632558" y="635290"/>
                </a:lnTo>
                <a:lnTo>
                  <a:pt x="662784" y="658201"/>
                </a:lnTo>
                <a:lnTo>
                  <a:pt x="688681" y="633696"/>
                </a:lnTo>
                <a:close/>
                <a:moveTo>
                  <a:pt x="1210846" y="607712"/>
                </a:moveTo>
                <a:lnTo>
                  <a:pt x="1182826" y="628455"/>
                </a:lnTo>
                <a:lnTo>
                  <a:pt x="1203980" y="631509"/>
                </a:lnTo>
                <a:lnTo>
                  <a:pt x="1209747" y="632311"/>
                </a:lnTo>
                <a:lnTo>
                  <a:pt x="1237800" y="611254"/>
                </a:lnTo>
                <a:lnTo>
                  <a:pt x="1232228" y="610544"/>
                </a:lnTo>
                <a:close/>
                <a:moveTo>
                  <a:pt x="934751" y="606923"/>
                </a:moveTo>
                <a:lnTo>
                  <a:pt x="904925" y="621807"/>
                </a:lnTo>
                <a:lnTo>
                  <a:pt x="936868" y="655839"/>
                </a:lnTo>
                <a:lnTo>
                  <a:pt x="964960" y="640246"/>
                </a:lnTo>
                <a:close/>
                <a:moveTo>
                  <a:pt x="835699" y="606673"/>
                </a:moveTo>
                <a:lnTo>
                  <a:pt x="808506" y="636330"/>
                </a:lnTo>
                <a:lnTo>
                  <a:pt x="844586" y="671606"/>
                </a:lnTo>
                <a:lnTo>
                  <a:pt x="872586" y="644776"/>
                </a:lnTo>
                <a:lnTo>
                  <a:pt x="862267" y="634050"/>
                </a:lnTo>
                <a:close/>
                <a:moveTo>
                  <a:pt x="716435" y="605265"/>
                </a:moveTo>
                <a:lnTo>
                  <a:pt x="690898" y="633541"/>
                </a:lnTo>
                <a:lnTo>
                  <a:pt x="722815" y="661253"/>
                </a:lnTo>
                <a:lnTo>
                  <a:pt x="747760" y="633477"/>
                </a:lnTo>
                <a:close/>
                <a:moveTo>
                  <a:pt x="1356931" y="604928"/>
                </a:moveTo>
                <a:lnTo>
                  <a:pt x="1343538" y="615700"/>
                </a:lnTo>
                <a:lnTo>
                  <a:pt x="1328503" y="627795"/>
                </a:lnTo>
                <a:lnTo>
                  <a:pt x="1356647" y="637358"/>
                </a:lnTo>
                <a:lnTo>
                  <a:pt x="1385273" y="615367"/>
                </a:lnTo>
                <a:close/>
                <a:moveTo>
                  <a:pt x="1446968" y="604722"/>
                </a:moveTo>
                <a:lnTo>
                  <a:pt x="1418283" y="626987"/>
                </a:lnTo>
                <a:lnTo>
                  <a:pt x="1445111" y="637737"/>
                </a:lnTo>
                <a:lnTo>
                  <a:pt x="1473760" y="614786"/>
                </a:lnTo>
                <a:close/>
                <a:moveTo>
                  <a:pt x="486322" y="604705"/>
                </a:moveTo>
                <a:lnTo>
                  <a:pt x="459544" y="614771"/>
                </a:lnTo>
                <a:lnTo>
                  <a:pt x="488171" y="637709"/>
                </a:lnTo>
                <a:lnTo>
                  <a:pt x="514996" y="626961"/>
                </a:lnTo>
                <a:close/>
                <a:moveTo>
                  <a:pt x="1034528" y="604700"/>
                </a:moveTo>
                <a:lnTo>
                  <a:pt x="1059709" y="628372"/>
                </a:lnTo>
                <a:lnTo>
                  <a:pt x="1089441" y="626435"/>
                </a:lnTo>
                <a:lnTo>
                  <a:pt x="1063805" y="607445"/>
                </a:lnTo>
                <a:close/>
                <a:moveTo>
                  <a:pt x="1181780" y="602590"/>
                </a:moveTo>
                <a:lnTo>
                  <a:pt x="1153753" y="623060"/>
                </a:lnTo>
                <a:lnTo>
                  <a:pt x="1180822" y="628152"/>
                </a:lnTo>
                <a:lnTo>
                  <a:pt x="1208798" y="607432"/>
                </a:lnTo>
                <a:lnTo>
                  <a:pt x="1206181" y="607072"/>
                </a:lnTo>
                <a:close/>
                <a:moveTo>
                  <a:pt x="773985" y="602364"/>
                </a:moveTo>
                <a:lnTo>
                  <a:pt x="749754" y="633368"/>
                </a:lnTo>
                <a:lnTo>
                  <a:pt x="775705" y="658708"/>
                </a:lnTo>
                <a:lnTo>
                  <a:pt x="782926" y="665834"/>
                </a:lnTo>
                <a:lnTo>
                  <a:pt x="806494" y="636349"/>
                </a:lnTo>
                <a:close/>
                <a:moveTo>
                  <a:pt x="574509" y="600680"/>
                </a:moveTo>
                <a:lnTo>
                  <a:pt x="547828" y="615181"/>
                </a:lnTo>
                <a:lnTo>
                  <a:pt x="574692" y="634535"/>
                </a:lnTo>
                <a:lnTo>
                  <a:pt x="600798" y="616211"/>
                </a:lnTo>
                <a:lnTo>
                  <a:pt x="585014" y="606851"/>
                </a:lnTo>
                <a:close/>
                <a:moveTo>
                  <a:pt x="1001716" y="600349"/>
                </a:moveTo>
                <a:lnTo>
                  <a:pt x="1027826" y="627966"/>
                </a:lnTo>
                <a:lnTo>
                  <a:pt x="1047241" y="628170"/>
                </a:lnTo>
                <a:lnTo>
                  <a:pt x="1057490" y="628356"/>
                </a:lnTo>
                <a:lnTo>
                  <a:pt x="1032053" y="604448"/>
                </a:lnTo>
                <a:lnTo>
                  <a:pt x="1026659" y="603644"/>
                </a:lnTo>
                <a:close/>
                <a:moveTo>
                  <a:pt x="966824" y="599804"/>
                </a:moveTo>
                <a:lnTo>
                  <a:pt x="936299" y="606445"/>
                </a:lnTo>
                <a:lnTo>
                  <a:pt x="966350" y="639602"/>
                </a:lnTo>
                <a:lnTo>
                  <a:pt x="995044" y="631010"/>
                </a:lnTo>
                <a:close/>
                <a:moveTo>
                  <a:pt x="968682" y="599731"/>
                </a:moveTo>
                <a:lnTo>
                  <a:pt x="996619" y="630620"/>
                </a:lnTo>
                <a:lnTo>
                  <a:pt x="1025956" y="628097"/>
                </a:lnTo>
                <a:lnTo>
                  <a:pt x="999488" y="600094"/>
                </a:lnTo>
                <a:close/>
                <a:moveTo>
                  <a:pt x="1093429" y="599243"/>
                </a:moveTo>
                <a:lnTo>
                  <a:pt x="1065750" y="607056"/>
                </a:lnTo>
                <a:lnTo>
                  <a:pt x="1091609" y="626219"/>
                </a:lnTo>
                <a:lnTo>
                  <a:pt x="1120896" y="614496"/>
                </a:lnTo>
                <a:close/>
                <a:moveTo>
                  <a:pt x="1327453" y="596539"/>
                </a:moveTo>
                <a:lnTo>
                  <a:pt x="1299234" y="620066"/>
                </a:lnTo>
                <a:lnTo>
                  <a:pt x="1326885" y="627281"/>
                </a:lnTo>
                <a:lnTo>
                  <a:pt x="1342622" y="614637"/>
                </a:lnTo>
                <a:lnTo>
                  <a:pt x="1355286" y="604438"/>
                </a:lnTo>
                <a:close/>
                <a:moveTo>
                  <a:pt x="630224" y="594214"/>
                </a:moveTo>
                <a:lnTo>
                  <a:pt x="603405" y="616127"/>
                </a:lnTo>
                <a:lnTo>
                  <a:pt x="631355" y="634431"/>
                </a:lnTo>
                <a:lnTo>
                  <a:pt x="657557" y="610467"/>
                </a:lnTo>
                <a:close/>
                <a:moveTo>
                  <a:pt x="1416896" y="593427"/>
                </a:moveTo>
                <a:lnTo>
                  <a:pt x="1388244" y="614950"/>
                </a:lnTo>
                <a:lnTo>
                  <a:pt x="1416674" y="626342"/>
                </a:lnTo>
                <a:lnTo>
                  <a:pt x="1445324" y="604105"/>
                </a:lnTo>
                <a:close/>
                <a:moveTo>
                  <a:pt x="516341" y="593421"/>
                </a:moveTo>
                <a:lnTo>
                  <a:pt x="487956" y="604091"/>
                </a:lnTo>
                <a:lnTo>
                  <a:pt x="516596" y="626320"/>
                </a:lnTo>
                <a:lnTo>
                  <a:pt x="544991" y="614942"/>
                </a:lnTo>
                <a:close/>
                <a:moveTo>
                  <a:pt x="1153121" y="591487"/>
                </a:moveTo>
                <a:lnTo>
                  <a:pt x="1124096" y="614357"/>
                </a:lnTo>
                <a:lnTo>
                  <a:pt x="1151802" y="622653"/>
                </a:lnTo>
                <a:lnTo>
                  <a:pt x="1180086" y="602007"/>
                </a:lnTo>
                <a:close/>
                <a:moveTo>
                  <a:pt x="1298205" y="590385"/>
                </a:moveTo>
                <a:lnTo>
                  <a:pt x="1270194" y="614458"/>
                </a:lnTo>
                <a:lnTo>
                  <a:pt x="1297457" y="619634"/>
                </a:lnTo>
                <a:lnTo>
                  <a:pt x="1325632" y="596134"/>
                </a:lnTo>
                <a:close/>
                <a:moveTo>
                  <a:pt x="1269186" y="585786"/>
                </a:moveTo>
                <a:lnTo>
                  <a:pt x="1241356" y="610289"/>
                </a:lnTo>
                <a:lnTo>
                  <a:pt x="1268347" y="614125"/>
                </a:lnTo>
                <a:lnTo>
                  <a:pt x="1296339" y="590074"/>
                </a:lnTo>
                <a:close/>
                <a:moveTo>
                  <a:pt x="686671" y="583178"/>
                </a:moveTo>
                <a:lnTo>
                  <a:pt x="659914" y="610219"/>
                </a:lnTo>
                <a:lnTo>
                  <a:pt x="689750" y="632610"/>
                </a:lnTo>
                <a:lnTo>
                  <a:pt x="715287" y="604329"/>
                </a:lnTo>
                <a:close/>
                <a:moveTo>
                  <a:pt x="868834" y="583006"/>
                </a:moveTo>
                <a:lnTo>
                  <a:pt x="836825" y="605703"/>
                </a:lnTo>
                <a:lnTo>
                  <a:pt x="863331" y="633016"/>
                </a:lnTo>
                <a:lnTo>
                  <a:pt x="873710" y="643805"/>
                </a:lnTo>
                <a:lnTo>
                  <a:pt x="902623" y="621486"/>
                </a:lnTo>
                <a:lnTo>
                  <a:pt x="882567" y="598681"/>
                </a:lnTo>
                <a:close/>
                <a:moveTo>
                  <a:pt x="1386799" y="582122"/>
                </a:moveTo>
                <a:lnTo>
                  <a:pt x="1358296" y="603869"/>
                </a:lnTo>
                <a:lnTo>
                  <a:pt x="1386641" y="614320"/>
                </a:lnTo>
                <a:lnTo>
                  <a:pt x="1415270" y="592816"/>
                </a:lnTo>
                <a:close/>
                <a:moveTo>
                  <a:pt x="546400" y="582121"/>
                </a:moveTo>
                <a:lnTo>
                  <a:pt x="517996" y="592798"/>
                </a:lnTo>
                <a:lnTo>
                  <a:pt x="546569" y="614261"/>
                </a:lnTo>
                <a:lnTo>
                  <a:pt x="573144" y="599801"/>
                </a:lnTo>
                <a:close/>
                <a:moveTo>
                  <a:pt x="603154" y="581502"/>
                </a:moveTo>
                <a:lnTo>
                  <a:pt x="575891" y="599809"/>
                </a:lnTo>
                <a:lnTo>
                  <a:pt x="585752" y="605610"/>
                </a:lnTo>
                <a:lnTo>
                  <a:pt x="602065" y="615279"/>
                </a:lnTo>
                <a:lnTo>
                  <a:pt x="628751" y="593472"/>
                </a:lnTo>
                <a:close/>
                <a:moveTo>
                  <a:pt x="1476985" y="581424"/>
                </a:moveTo>
                <a:lnTo>
                  <a:pt x="1448287" y="603698"/>
                </a:lnTo>
                <a:lnTo>
                  <a:pt x="1475051" y="613752"/>
                </a:lnTo>
                <a:lnTo>
                  <a:pt x="1503711" y="590792"/>
                </a:lnTo>
                <a:close/>
                <a:moveTo>
                  <a:pt x="456296" y="581399"/>
                </a:moveTo>
                <a:lnTo>
                  <a:pt x="429597" y="590776"/>
                </a:lnTo>
                <a:lnTo>
                  <a:pt x="458199" y="613693"/>
                </a:lnTo>
                <a:lnTo>
                  <a:pt x="484955" y="603644"/>
                </a:lnTo>
                <a:close/>
                <a:moveTo>
                  <a:pt x="1240299" y="581343"/>
                </a:moveTo>
                <a:lnTo>
                  <a:pt x="1239039" y="582518"/>
                </a:lnTo>
                <a:lnTo>
                  <a:pt x="1212296" y="606459"/>
                </a:lnTo>
                <a:lnTo>
                  <a:pt x="1232405" y="609125"/>
                </a:lnTo>
                <a:lnTo>
                  <a:pt x="1239413" y="610017"/>
                </a:lnTo>
                <a:lnTo>
                  <a:pt x="1267243" y="585507"/>
                </a:lnTo>
                <a:lnTo>
                  <a:pt x="1261703" y="584734"/>
                </a:lnTo>
                <a:close/>
                <a:moveTo>
                  <a:pt x="1012072" y="576402"/>
                </a:moveTo>
                <a:lnTo>
                  <a:pt x="1032882" y="603098"/>
                </a:lnTo>
                <a:lnTo>
                  <a:pt x="1062293" y="605895"/>
                </a:lnTo>
                <a:lnTo>
                  <a:pt x="1039155" y="581371"/>
                </a:lnTo>
                <a:lnTo>
                  <a:pt x="1013777" y="576873"/>
                </a:lnTo>
                <a:close/>
                <a:moveTo>
                  <a:pt x="1125410" y="574155"/>
                </a:moveTo>
                <a:lnTo>
                  <a:pt x="1094796" y="598429"/>
                </a:lnTo>
                <a:lnTo>
                  <a:pt x="1122455" y="613775"/>
                </a:lnTo>
                <a:lnTo>
                  <a:pt x="1151709" y="590716"/>
                </a:lnTo>
                <a:close/>
                <a:moveTo>
                  <a:pt x="743327" y="573696"/>
                </a:moveTo>
                <a:lnTo>
                  <a:pt x="730747" y="588486"/>
                </a:lnTo>
                <a:lnTo>
                  <a:pt x="717391" y="604180"/>
                </a:lnTo>
                <a:lnTo>
                  <a:pt x="748686" y="632371"/>
                </a:lnTo>
                <a:lnTo>
                  <a:pt x="772940" y="601326"/>
                </a:lnTo>
                <a:close/>
                <a:moveTo>
                  <a:pt x="1212652" y="573289"/>
                </a:moveTo>
                <a:lnTo>
                  <a:pt x="1202695" y="582858"/>
                </a:lnTo>
                <a:lnTo>
                  <a:pt x="1183124" y="601378"/>
                </a:lnTo>
                <a:lnTo>
                  <a:pt x="1206373" y="605639"/>
                </a:lnTo>
                <a:lnTo>
                  <a:pt x="1210410" y="606206"/>
                </a:lnTo>
                <a:lnTo>
                  <a:pt x="1238050" y="581469"/>
                </a:lnTo>
                <a:lnTo>
                  <a:pt x="1238654" y="580905"/>
                </a:lnTo>
                <a:close/>
                <a:moveTo>
                  <a:pt x="1067337" y="572793"/>
                </a:moveTo>
                <a:lnTo>
                  <a:pt x="1040899" y="581053"/>
                </a:lnTo>
                <a:lnTo>
                  <a:pt x="1064403" y="605972"/>
                </a:lnTo>
                <a:lnTo>
                  <a:pt x="1092159" y="598121"/>
                </a:lnTo>
                <a:close/>
                <a:moveTo>
                  <a:pt x="1357004" y="571890"/>
                </a:moveTo>
                <a:lnTo>
                  <a:pt x="1329605" y="594721"/>
                </a:lnTo>
                <a:lnTo>
                  <a:pt x="1328806" y="595398"/>
                </a:lnTo>
                <a:lnTo>
                  <a:pt x="1356697" y="603313"/>
                </a:lnTo>
                <a:lnTo>
                  <a:pt x="1385202" y="581565"/>
                </a:lnTo>
                <a:close/>
                <a:moveTo>
                  <a:pt x="1446910" y="570881"/>
                </a:moveTo>
                <a:lnTo>
                  <a:pt x="1418244" y="592414"/>
                </a:lnTo>
                <a:lnTo>
                  <a:pt x="1446643" y="603081"/>
                </a:lnTo>
                <a:lnTo>
                  <a:pt x="1475305" y="580835"/>
                </a:lnTo>
                <a:close/>
                <a:moveTo>
                  <a:pt x="486305" y="570859"/>
                </a:moveTo>
                <a:lnTo>
                  <a:pt x="457965" y="580813"/>
                </a:lnTo>
                <a:lnTo>
                  <a:pt x="486589" y="603030"/>
                </a:lnTo>
                <a:lnTo>
                  <a:pt x="514951" y="592377"/>
                </a:lnTo>
                <a:close/>
                <a:moveTo>
                  <a:pt x="799175" y="569566"/>
                </a:moveTo>
                <a:lnTo>
                  <a:pt x="778291" y="596686"/>
                </a:lnTo>
                <a:lnTo>
                  <a:pt x="774876" y="601208"/>
                </a:lnTo>
                <a:lnTo>
                  <a:pt x="807443" y="635252"/>
                </a:lnTo>
                <a:lnTo>
                  <a:pt x="834634" y="605588"/>
                </a:lnTo>
                <a:lnTo>
                  <a:pt x="824504" y="595416"/>
                </a:lnTo>
                <a:close/>
                <a:moveTo>
                  <a:pt x="659625" y="568884"/>
                </a:moveTo>
                <a:lnTo>
                  <a:pt x="644525" y="581897"/>
                </a:lnTo>
                <a:lnTo>
                  <a:pt x="631443" y="593182"/>
                </a:lnTo>
                <a:lnTo>
                  <a:pt x="658694" y="609386"/>
                </a:lnTo>
                <a:lnTo>
                  <a:pt x="685390" y="582408"/>
                </a:lnTo>
                <a:close/>
                <a:moveTo>
                  <a:pt x="576023" y="568793"/>
                </a:moveTo>
                <a:lnTo>
                  <a:pt x="573919" y="569812"/>
                </a:lnTo>
                <a:lnTo>
                  <a:pt x="547984" y="581435"/>
                </a:lnTo>
                <a:lnTo>
                  <a:pt x="574547" y="598989"/>
                </a:lnTo>
                <a:lnTo>
                  <a:pt x="601615" y="580813"/>
                </a:lnTo>
                <a:lnTo>
                  <a:pt x="601296" y="580671"/>
                </a:lnTo>
                <a:close/>
                <a:moveTo>
                  <a:pt x="903551" y="568547"/>
                </a:moveTo>
                <a:lnTo>
                  <a:pt x="870193" y="582303"/>
                </a:lnTo>
                <a:lnTo>
                  <a:pt x="883675" y="597691"/>
                </a:lnTo>
                <a:lnTo>
                  <a:pt x="903880" y="620668"/>
                </a:lnTo>
                <a:lnTo>
                  <a:pt x="933766" y="605760"/>
                </a:lnTo>
                <a:close/>
                <a:moveTo>
                  <a:pt x="977048" y="567818"/>
                </a:moveTo>
                <a:lnTo>
                  <a:pt x="1000192" y="598690"/>
                </a:lnTo>
                <a:lnTo>
                  <a:pt x="1026822" y="602211"/>
                </a:lnTo>
                <a:lnTo>
                  <a:pt x="1030724" y="602793"/>
                </a:lnTo>
                <a:lnTo>
                  <a:pt x="1009642" y="575738"/>
                </a:lnTo>
                <a:close/>
                <a:moveTo>
                  <a:pt x="1327600" y="564541"/>
                </a:moveTo>
                <a:lnTo>
                  <a:pt x="1307060" y="582340"/>
                </a:lnTo>
                <a:lnTo>
                  <a:pt x="1299553" y="589173"/>
                </a:lnTo>
                <a:lnTo>
                  <a:pt x="1327065" y="594934"/>
                </a:lnTo>
                <a:lnTo>
                  <a:pt x="1328630" y="593598"/>
                </a:lnTo>
                <a:lnTo>
                  <a:pt x="1355241" y="571420"/>
                </a:lnTo>
                <a:close/>
                <a:moveTo>
                  <a:pt x="941056" y="563913"/>
                </a:moveTo>
                <a:lnTo>
                  <a:pt x="967405" y="598270"/>
                </a:lnTo>
                <a:lnTo>
                  <a:pt x="998343" y="598632"/>
                </a:lnTo>
                <a:lnTo>
                  <a:pt x="974869" y="567321"/>
                </a:lnTo>
                <a:close/>
                <a:moveTo>
                  <a:pt x="939174" y="563794"/>
                </a:moveTo>
                <a:lnTo>
                  <a:pt x="905183" y="568219"/>
                </a:lnTo>
                <a:lnTo>
                  <a:pt x="935195" y="605189"/>
                </a:lnTo>
                <a:lnTo>
                  <a:pt x="965804" y="598533"/>
                </a:lnTo>
                <a:close/>
                <a:moveTo>
                  <a:pt x="516358" y="560430"/>
                </a:moveTo>
                <a:lnTo>
                  <a:pt x="493576" y="568305"/>
                </a:lnTo>
                <a:lnTo>
                  <a:pt x="487998" y="570264"/>
                </a:lnTo>
                <a:lnTo>
                  <a:pt x="516607" y="591755"/>
                </a:lnTo>
                <a:lnTo>
                  <a:pt x="544974" y="581100"/>
                </a:lnTo>
                <a:lnTo>
                  <a:pt x="537145" y="575367"/>
                </a:lnTo>
                <a:close/>
                <a:moveTo>
                  <a:pt x="634125" y="560429"/>
                </a:moveTo>
                <a:lnTo>
                  <a:pt x="607338" y="578617"/>
                </a:lnTo>
                <a:lnTo>
                  <a:pt x="604591" y="580516"/>
                </a:lnTo>
                <a:lnTo>
                  <a:pt x="630036" y="592405"/>
                </a:lnTo>
                <a:lnTo>
                  <a:pt x="643535" y="580774"/>
                </a:lnTo>
                <a:lnTo>
                  <a:pt x="658041" y="568285"/>
                </a:lnTo>
                <a:close/>
                <a:moveTo>
                  <a:pt x="1416913" y="560382"/>
                </a:moveTo>
                <a:lnTo>
                  <a:pt x="1396090" y="575293"/>
                </a:lnTo>
                <a:lnTo>
                  <a:pt x="1388157" y="581113"/>
                </a:lnTo>
                <a:lnTo>
                  <a:pt x="1416618" y="591803"/>
                </a:lnTo>
                <a:lnTo>
                  <a:pt x="1445247" y="570298"/>
                </a:lnTo>
                <a:lnTo>
                  <a:pt x="1439644" y="568334"/>
                </a:lnTo>
                <a:close/>
                <a:moveTo>
                  <a:pt x="1185733" y="559804"/>
                </a:moveTo>
                <a:lnTo>
                  <a:pt x="1175865" y="569516"/>
                </a:lnTo>
                <a:lnTo>
                  <a:pt x="1154307" y="590405"/>
                </a:lnTo>
                <a:lnTo>
                  <a:pt x="1181398" y="600980"/>
                </a:lnTo>
                <a:lnTo>
                  <a:pt x="1201676" y="581779"/>
                </a:lnTo>
                <a:lnTo>
                  <a:pt x="1211170" y="572641"/>
                </a:lnTo>
                <a:close/>
                <a:moveTo>
                  <a:pt x="1299654" y="559615"/>
                </a:moveTo>
                <a:lnTo>
                  <a:pt x="1270644" y="584528"/>
                </a:lnTo>
                <a:lnTo>
                  <a:pt x="1297783" y="588819"/>
                </a:lnTo>
                <a:lnTo>
                  <a:pt x="1306056" y="581291"/>
                </a:lnTo>
                <a:lnTo>
                  <a:pt x="1325778" y="564201"/>
                </a:lnTo>
                <a:lnTo>
                  <a:pt x="1315215" y="562365"/>
                </a:lnTo>
                <a:close/>
                <a:moveTo>
                  <a:pt x="426270" y="558201"/>
                </a:moveTo>
                <a:lnTo>
                  <a:pt x="402656" y="565778"/>
                </a:lnTo>
                <a:lnTo>
                  <a:pt x="399642" y="566775"/>
                </a:lnTo>
                <a:lnTo>
                  <a:pt x="428244" y="589692"/>
                </a:lnTo>
                <a:lnTo>
                  <a:pt x="454927" y="580334"/>
                </a:lnTo>
                <a:lnTo>
                  <a:pt x="447880" y="574850"/>
                </a:lnTo>
                <a:close/>
                <a:moveTo>
                  <a:pt x="1507107" y="558187"/>
                </a:moveTo>
                <a:lnTo>
                  <a:pt x="1485384" y="574879"/>
                </a:lnTo>
                <a:lnTo>
                  <a:pt x="1478370" y="580345"/>
                </a:lnTo>
                <a:lnTo>
                  <a:pt x="1505069" y="589705"/>
                </a:lnTo>
                <a:lnTo>
                  <a:pt x="1520240" y="577551"/>
                </a:lnTo>
                <a:lnTo>
                  <a:pt x="1533653" y="566804"/>
                </a:lnTo>
                <a:lnTo>
                  <a:pt x="1530992" y="565941"/>
                </a:lnTo>
                <a:close/>
                <a:moveTo>
                  <a:pt x="715887" y="553811"/>
                </a:moveTo>
                <a:lnTo>
                  <a:pt x="687704" y="582137"/>
                </a:lnTo>
                <a:lnTo>
                  <a:pt x="716243" y="603241"/>
                </a:lnTo>
                <a:lnTo>
                  <a:pt x="729565" y="587570"/>
                </a:lnTo>
                <a:lnTo>
                  <a:pt x="742166" y="572742"/>
                </a:lnTo>
                <a:close/>
                <a:moveTo>
                  <a:pt x="607648" y="553446"/>
                </a:moveTo>
                <a:lnTo>
                  <a:pt x="586137" y="563932"/>
                </a:lnTo>
                <a:lnTo>
                  <a:pt x="577755" y="567959"/>
                </a:lnTo>
                <a:lnTo>
                  <a:pt x="601901" y="579297"/>
                </a:lnTo>
                <a:lnTo>
                  <a:pt x="603082" y="579820"/>
                </a:lnTo>
                <a:lnTo>
                  <a:pt x="606510" y="577450"/>
                </a:lnTo>
                <a:lnTo>
                  <a:pt x="632298" y="559945"/>
                </a:lnTo>
                <a:lnTo>
                  <a:pt x="625421" y="558184"/>
                </a:lnTo>
                <a:close/>
                <a:moveTo>
                  <a:pt x="1272660" y="553174"/>
                </a:moveTo>
                <a:lnTo>
                  <a:pt x="1241729" y="580082"/>
                </a:lnTo>
                <a:lnTo>
                  <a:pt x="1261851" y="583271"/>
                </a:lnTo>
                <a:lnTo>
                  <a:pt x="1268705" y="584226"/>
                </a:lnTo>
                <a:lnTo>
                  <a:pt x="1297851" y="559209"/>
                </a:lnTo>
                <a:close/>
                <a:moveTo>
                  <a:pt x="546391" y="550897"/>
                </a:moveTo>
                <a:lnTo>
                  <a:pt x="518064" y="559879"/>
                </a:lnTo>
                <a:lnTo>
                  <a:pt x="538017" y="574214"/>
                </a:lnTo>
                <a:lnTo>
                  <a:pt x="546572" y="580475"/>
                </a:lnTo>
                <a:lnTo>
                  <a:pt x="573298" y="568497"/>
                </a:lnTo>
                <a:lnTo>
                  <a:pt x="574493" y="567918"/>
                </a:lnTo>
                <a:lnTo>
                  <a:pt x="558569" y="558391"/>
                </a:lnTo>
                <a:close/>
                <a:moveTo>
                  <a:pt x="1388040" y="550398"/>
                </a:moveTo>
                <a:lnTo>
                  <a:pt x="1358424" y="570862"/>
                </a:lnTo>
                <a:lnTo>
                  <a:pt x="1386566" y="580530"/>
                </a:lnTo>
                <a:lnTo>
                  <a:pt x="1395218" y="574170"/>
                </a:lnTo>
                <a:lnTo>
                  <a:pt x="1415271" y="559813"/>
                </a:lnTo>
                <a:close/>
                <a:moveTo>
                  <a:pt x="1098805" y="550260"/>
                </a:moveTo>
                <a:lnTo>
                  <a:pt x="1068617" y="572096"/>
                </a:lnTo>
                <a:lnTo>
                  <a:pt x="1093542" y="597533"/>
                </a:lnTo>
                <a:lnTo>
                  <a:pt x="1124204" y="573207"/>
                </a:lnTo>
                <a:close/>
                <a:moveTo>
                  <a:pt x="456321" y="549424"/>
                </a:moveTo>
                <a:lnTo>
                  <a:pt x="428026" y="557675"/>
                </a:lnTo>
                <a:lnTo>
                  <a:pt x="448781" y="573668"/>
                </a:lnTo>
                <a:lnTo>
                  <a:pt x="456596" y="579749"/>
                </a:lnTo>
                <a:lnTo>
                  <a:pt x="484880" y="569829"/>
                </a:lnTo>
                <a:close/>
                <a:moveTo>
                  <a:pt x="1478109" y="548923"/>
                </a:moveTo>
                <a:lnTo>
                  <a:pt x="1448379" y="569832"/>
                </a:lnTo>
                <a:lnTo>
                  <a:pt x="1476692" y="579757"/>
                </a:lnTo>
                <a:lnTo>
                  <a:pt x="1484468" y="573697"/>
                </a:lnTo>
                <a:lnTo>
                  <a:pt x="1505382" y="557634"/>
                </a:lnTo>
                <a:close/>
                <a:moveTo>
                  <a:pt x="989517" y="547335"/>
                </a:moveTo>
                <a:lnTo>
                  <a:pt x="1010522" y="574412"/>
                </a:lnTo>
                <a:lnTo>
                  <a:pt x="1014146" y="575411"/>
                </a:lnTo>
                <a:lnTo>
                  <a:pt x="1037707" y="579623"/>
                </a:lnTo>
                <a:lnTo>
                  <a:pt x="1019509" y="557253"/>
                </a:lnTo>
                <a:lnTo>
                  <a:pt x="1013890" y="550207"/>
                </a:lnTo>
                <a:close/>
                <a:moveTo>
                  <a:pt x="832631" y="543989"/>
                </a:moveTo>
                <a:lnTo>
                  <a:pt x="800225" y="568504"/>
                </a:lnTo>
                <a:lnTo>
                  <a:pt x="825553" y="594352"/>
                </a:lnTo>
                <a:lnTo>
                  <a:pt x="835745" y="604601"/>
                </a:lnTo>
                <a:lnTo>
                  <a:pt x="867807" y="581869"/>
                </a:lnTo>
                <a:close/>
                <a:moveTo>
                  <a:pt x="691463" y="543108"/>
                </a:moveTo>
                <a:lnTo>
                  <a:pt x="660838" y="567882"/>
                </a:lnTo>
                <a:lnTo>
                  <a:pt x="686457" y="581331"/>
                </a:lnTo>
                <a:lnTo>
                  <a:pt x="714541" y="553105"/>
                </a:lnTo>
                <a:close/>
                <a:moveTo>
                  <a:pt x="1246461" y="542947"/>
                </a:moveTo>
                <a:lnTo>
                  <a:pt x="1213916" y="572139"/>
                </a:lnTo>
                <a:lnTo>
                  <a:pt x="1239912" y="579752"/>
                </a:lnTo>
                <a:lnTo>
                  <a:pt x="1271105" y="552620"/>
                </a:lnTo>
                <a:close/>
                <a:moveTo>
                  <a:pt x="771507" y="542682"/>
                </a:moveTo>
                <a:lnTo>
                  <a:pt x="744271" y="572617"/>
                </a:lnTo>
                <a:lnTo>
                  <a:pt x="773820" y="600179"/>
                </a:lnTo>
                <a:lnTo>
                  <a:pt x="777138" y="595784"/>
                </a:lnTo>
                <a:lnTo>
                  <a:pt x="798127" y="568519"/>
                </a:lnTo>
                <a:close/>
                <a:moveTo>
                  <a:pt x="1360479" y="542557"/>
                </a:moveTo>
                <a:lnTo>
                  <a:pt x="1329156" y="563448"/>
                </a:lnTo>
                <a:lnTo>
                  <a:pt x="1356638" y="570291"/>
                </a:lnTo>
                <a:lnTo>
                  <a:pt x="1386206" y="549859"/>
                </a:lnTo>
                <a:close/>
                <a:moveTo>
                  <a:pt x="576606" y="542429"/>
                </a:moveTo>
                <a:lnTo>
                  <a:pt x="562395" y="546394"/>
                </a:lnTo>
                <a:lnTo>
                  <a:pt x="548347" y="550336"/>
                </a:lnTo>
                <a:lnTo>
                  <a:pt x="559366" y="557121"/>
                </a:lnTo>
                <a:lnTo>
                  <a:pt x="576100" y="567141"/>
                </a:lnTo>
                <a:lnTo>
                  <a:pt x="585517" y="562617"/>
                </a:lnTo>
                <a:lnTo>
                  <a:pt x="605697" y="552773"/>
                </a:lnTo>
                <a:close/>
                <a:moveTo>
                  <a:pt x="486404" y="541765"/>
                </a:moveTo>
                <a:lnTo>
                  <a:pt x="458187" y="548935"/>
                </a:lnTo>
                <a:lnTo>
                  <a:pt x="486599" y="569226"/>
                </a:lnTo>
                <a:lnTo>
                  <a:pt x="493104" y="566945"/>
                </a:lnTo>
                <a:lnTo>
                  <a:pt x="514816" y="559444"/>
                </a:lnTo>
                <a:close/>
                <a:moveTo>
                  <a:pt x="1042578" y="541450"/>
                </a:moveTo>
                <a:lnTo>
                  <a:pt x="1015559" y="549898"/>
                </a:lnTo>
                <a:lnTo>
                  <a:pt x="1020706" y="556352"/>
                </a:lnTo>
                <a:lnTo>
                  <a:pt x="1039816" y="579851"/>
                </a:lnTo>
                <a:lnTo>
                  <a:pt x="1066292" y="571564"/>
                </a:lnTo>
                <a:lnTo>
                  <a:pt x="1044832" y="544385"/>
                </a:lnTo>
                <a:close/>
                <a:moveTo>
                  <a:pt x="1159239" y="540639"/>
                </a:moveTo>
                <a:lnTo>
                  <a:pt x="1149906" y="550014"/>
                </a:lnTo>
                <a:lnTo>
                  <a:pt x="1126528" y="573148"/>
                </a:lnTo>
                <a:lnTo>
                  <a:pt x="1152861" y="589739"/>
                </a:lnTo>
                <a:lnTo>
                  <a:pt x="1174816" y="568467"/>
                </a:lnTo>
                <a:lnTo>
                  <a:pt x="1184446" y="558989"/>
                </a:lnTo>
                <a:close/>
                <a:moveTo>
                  <a:pt x="1450270" y="540230"/>
                </a:moveTo>
                <a:lnTo>
                  <a:pt x="1418501" y="559378"/>
                </a:lnTo>
                <a:lnTo>
                  <a:pt x="1440102" y="566930"/>
                </a:lnTo>
                <a:lnTo>
                  <a:pt x="1446680" y="569236"/>
                </a:lnTo>
                <a:lnTo>
                  <a:pt x="1476350" y="548372"/>
                </a:lnTo>
                <a:close/>
                <a:moveTo>
                  <a:pt x="668609" y="539598"/>
                </a:moveTo>
                <a:lnTo>
                  <a:pt x="635731" y="559432"/>
                </a:lnTo>
                <a:lnTo>
                  <a:pt x="659338" y="567183"/>
                </a:lnTo>
                <a:lnTo>
                  <a:pt x="689566" y="542732"/>
                </a:lnTo>
                <a:close/>
                <a:moveTo>
                  <a:pt x="639184" y="537601"/>
                </a:moveTo>
                <a:lnTo>
                  <a:pt x="609598" y="552470"/>
                </a:lnTo>
                <a:lnTo>
                  <a:pt x="625776" y="556781"/>
                </a:lnTo>
                <a:lnTo>
                  <a:pt x="633918" y="558863"/>
                </a:lnTo>
                <a:lnTo>
                  <a:pt x="666032" y="539479"/>
                </a:lnTo>
                <a:lnTo>
                  <a:pt x="665711" y="539465"/>
                </a:lnTo>
                <a:close/>
                <a:moveTo>
                  <a:pt x="956727" y="536313"/>
                </a:moveTo>
                <a:lnTo>
                  <a:pt x="975657" y="565927"/>
                </a:lnTo>
                <a:lnTo>
                  <a:pt x="1008160" y="573829"/>
                </a:lnTo>
                <a:lnTo>
                  <a:pt x="987377" y="547037"/>
                </a:lnTo>
                <a:lnTo>
                  <a:pt x="978260" y="543631"/>
                </a:lnTo>
                <a:close/>
                <a:moveTo>
                  <a:pt x="396260" y="536284"/>
                </a:moveTo>
                <a:lnTo>
                  <a:pt x="369996" y="543021"/>
                </a:lnTo>
                <a:lnTo>
                  <a:pt x="398275" y="565679"/>
                </a:lnTo>
                <a:lnTo>
                  <a:pt x="402124" y="564419"/>
                </a:lnTo>
                <a:lnTo>
                  <a:pt x="424822" y="557131"/>
                </a:lnTo>
                <a:lnTo>
                  <a:pt x="400853" y="539599"/>
                </a:lnTo>
                <a:close/>
                <a:moveTo>
                  <a:pt x="1334218" y="536275"/>
                </a:moveTo>
                <a:lnTo>
                  <a:pt x="1301320" y="558445"/>
                </a:lnTo>
                <a:lnTo>
                  <a:pt x="1315451" y="560947"/>
                </a:lnTo>
                <a:lnTo>
                  <a:pt x="1327232" y="562992"/>
                </a:lnTo>
                <a:lnTo>
                  <a:pt x="1358558" y="542095"/>
                </a:lnTo>
                <a:lnTo>
                  <a:pt x="1352299" y="540632"/>
                </a:lnTo>
                <a:close/>
                <a:moveTo>
                  <a:pt x="1538662" y="535608"/>
                </a:moveTo>
                <a:lnTo>
                  <a:pt x="1533814" y="539022"/>
                </a:lnTo>
                <a:lnTo>
                  <a:pt x="1508621" y="557086"/>
                </a:lnTo>
                <a:lnTo>
                  <a:pt x="1531436" y="564493"/>
                </a:lnTo>
                <a:lnTo>
                  <a:pt x="1535067" y="565671"/>
                </a:lnTo>
                <a:lnTo>
                  <a:pt x="1563553" y="542848"/>
                </a:lnTo>
                <a:close/>
                <a:moveTo>
                  <a:pt x="516447" y="535075"/>
                </a:moveTo>
                <a:lnTo>
                  <a:pt x="488395" y="541312"/>
                </a:lnTo>
                <a:lnTo>
                  <a:pt x="516579" y="558845"/>
                </a:lnTo>
                <a:lnTo>
                  <a:pt x="544628" y="549946"/>
                </a:lnTo>
                <a:close/>
                <a:moveTo>
                  <a:pt x="607660" y="532123"/>
                </a:moveTo>
                <a:lnTo>
                  <a:pt x="578872" y="541692"/>
                </a:lnTo>
                <a:lnTo>
                  <a:pt x="607508" y="551887"/>
                </a:lnTo>
                <a:lnTo>
                  <a:pt x="636734" y="537192"/>
                </a:lnTo>
                <a:close/>
                <a:moveTo>
                  <a:pt x="1423646" y="532103"/>
                </a:moveTo>
                <a:lnTo>
                  <a:pt x="1389797" y="549448"/>
                </a:lnTo>
                <a:lnTo>
                  <a:pt x="1416767" y="558773"/>
                </a:lnTo>
                <a:lnTo>
                  <a:pt x="1448456" y="539675"/>
                </a:lnTo>
                <a:close/>
                <a:moveTo>
                  <a:pt x="873052" y="531048"/>
                </a:moveTo>
                <a:lnTo>
                  <a:pt x="834065" y="543354"/>
                </a:lnTo>
                <a:lnTo>
                  <a:pt x="869123" y="581103"/>
                </a:lnTo>
                <a:lnTo>
                  <a:pt x="902563" y="567313"/>
                </a:lnTo>
                <a:lnTo>
                  <a:pt x="901626" y="566132"/>
                </a:lnTo>
                <a:close/>
                <a:moveTo>
                  <a:pt x="426330" y="529813"/>
                </a:moveTo>
                <a:lnTo>
                  <a:pt x="398198" y="535852"/>
                </a:lnTo>
                <a:lnTo>
                  <a:pt x="401710" y="538387"/>
                </a:lnTo>
                <a:lnTo>
                  <a:pt x="426583" y="556576"/>
                </a:lnTo>
                <a:lnTo>
                  <a:pt x="454733" y="548369"/>
                </a:lnTo>
                <a:lnTo>
                  <a:pt x="436682" y="536555"/>
                </a:lnTo>
                <a:close/>
                <a:moveTo>
                  <a:pt x="916054" y="529095"/>
                </a:moveTo>
                <a:lnTo>
                  <a:pt x="925870" y="542819"/>
                </a:lnTo>
                <a:lnTo>
                  <a:pt x="939811" y="562269"/>
                </a:lnTo>
                <a:lnTo>
                  <a:pt x="973792" y="565695"/>
                </a:lnTo>
                <a:lnTo>
                  <a:pt x="954568" y="535617"/>
                </a:lnTo>
                <a:close/>
                <a:moveTo>
                  <a:pt x="546498" y="528893"/>
                </a:moveTo>
                <a:lnTo>
                  <a:pt x="539982" y="530216"/>
                </a:lnTo>
                <a:lnTo>
                  <a:pt x="518769" y="534591"/>
                </a:lnTo>
                <a:lnTo>
                  <a:pt x="546654" y="549317"/>
                </a:lnTo>
                <a:lnTo>
                  <a:pt x="562011" y="545006"/>
                </a:lnTo>
                <a:lnTo>
                  <a:pt x="574540" y="541512"/>
                </a:lnTo>
                <a:lnTo>
                  <a:pt x="562158" y="535905"/>
                </a:lnTo>
                <a:close/>
                <a:moveTo>
                  <a:pt x="914101" y="528828"/>
                </a:moveTo>
                <a:lnTo>
                  <a:pt x="874803" y="530856"/>
                </a:lnTo>
                <a:lnTo>
                  <a:pt x="902793" y="565231"/>
                </a:lnTo>
                <a:lnTo>
                  <a:pt x="904066" y="566835"/>
                </a:lnTo>
                <a:lnTo>
                  <a:pt x="938155" y="562400"/>
                </a:lnTo>
                <a:lnTo>
                  <a:pt x="924689" y="543617"/>
                </a:lnTo>
                <a:close/>
                <a:moveTo>
                  <a:pt x="1308391" y="528254"/>
                </a:moveTo>
                <a:lnTo>
                  <a:pt x="1274200" y="552052"/>
                </a:lnTo>
                <a:lnTo>
                  <a:pt x="1299243" y="558061"/>
                </a:lnTo>
                <a:lnTo>
                  <a:pt x="1332386" y="535730"/>
                </a:lnTo>
                <a:close/>
                <a:moveTo>
                  <a:pt x="1511337" y="527909"/>
                </a:moveTo>
                <a:lnTo>
                  <a:pt x="1499863" y="535122"/>
                </a:lnTo>
                <a:lnTo>
                  <a:pt x="1479754" y="547859"/>
                </a:lnTo>
                <a:lnTo>
                  <a:pt x="1506860" y="556516"/>
                </a:lnTo>
                <a:lnTo>
                  <a:pt x="1532957" y="537796"/>
                </a:lnTo>
                <a:lnTo>
                  <a:pt x="1536810" y="535082"/>
                </a:lnTo>
                <a:close/>
                <a:moveTo>
                  <a:pt x="1220504" y="527669"/>
                </a:moveTo>
                <a:lnTo>
                  <a:pt x="1186858" y="558743"/>
                </a:lnTo>
                <a:lnTo>
                  <a:pt x="1212297" y="571583"/>
                </a:lnTo>
                <a:lnTo>
                  <a:pt x="1245054" y="542209"/>
                </a:lnTo>
                <a:close/>
                <a:moveTo>
                  <a:pt x="747630" y="526008"/>
                </a:moveTo>
                <a:lnTo>
                  <a:pt x="716961" y="552817"/>
                </a:lnTo>
                <a:lnTo>
                  <a:pt x="743110" y="571664"/>
                </a:lnTo>
                <a:lnTo>
                  <a:pt x="770348" y="541733"/>
                </a:lnTo>
                <a:close/>
                <a:moveTo>
                  <a:pt x="456401" y="524564"/>
                </a:moveTo>
                <a:lnTo>
                  <a:pt x="428449" y="529431"/>
                </a:lnTo>
                <a:lnTo>
                  <a:pt x="437524" y="535329"/>
                </a:lnTo>
                <a:lnTo>
                  <a:pt x="456619" y="547832"/>
                </a:lnTo>
                <a:lnTo>
                  <a:pt x="484602" y="540722"/>
                </a:lnTo>
                <a:lnTo>
                  <a:pt x="471828" y="533408"/>
                </a:lnTo>
                <a:close/>
                <a:moveTo>
                  <a:pt x="1397547" y="524219"/>
                </a:moveTo>
                <a:lnTo>
                  <a:pt x="1362393" y="541565"/>
                </a:lnTo>
                <a:lnTo>
                  <a:pt x="1387823" y="548788"/>
                </a:lnTo>
                <a:lnTo>
                  <a:pt x="1421595" y="531483"/>
                </a:lnTo>
                <a:lnTo>
                  <a:pt x="1403062" y="525888"/>
                </a:lnTo>
                <a:close/>
                <a:moveTo>
                  <a:pt x="576757" y="523627"/>
                </a:moveTo>
                <a:lnTo>
                  <a:pt x="561434" y="526301"/>
                </a:lnTo>
                <a:lnTo>
                  <a:pt x="549043" y="528443"/>
                </a:lnTo>
                <a:lnTo>
                  <a:pt x="562779" y="534590"/>
                </a:lnTo>
                <a:lnTo>
                  <a:pt x="576707" y="540895"/>
                </a:lnTo>
                <a:lnTo>
                  <a:pt x="605159" y="531443"/>
                </a:lnTo>
                <a:close/>
                <a:moveTo>
                  <a:pt x="699793" y="521372"/>
                </a:moveTo>
                <a:lnTo>
                  <a:pt x="671326" y="521809"/>
                </a:lnTo>
                <a:lnTo>
                  <a:pt x="641753" y="536337"/>
                </a:lnTo>
                <a:lnTo>
                  <a:pt x="665785" y="538032"/>
                </a:lnTo>
                <a:lnTo>
                  <a:pt x="668262" y="538136"/>
                </a:lnTo>
                <a:lnTo>
                  <a:pt x="695496" y="523642"/>
                </a:lnTo>
                <a:close/>
                <a:moveTo>
                  <a:pt x="1073699" y="520862"/>
                </a:moveTo>
                <a:lnTo>
                  <a:pt x="1043871" y="540794"/>
                </a:lnTo>
                <a:lnTo>
                  <a:pt x="1045984" y="543558"/>
                </a:lnTo>
                <a:lnTo>
                  <a:pt x="1067616" y="570967"/>
                </a:lnTo>
                <a:lnTo>
                  <a:pt x="1097747" y="549161"/>
                </a:lnTo>
                <a:close/>
                <a:moveTo>
                  <a:pt x="1485294" y="520850"/>
                </a:moveTo>
                <a:lnTo>
                  <a:pt x="1467449" y="530719"/>
                </a:lnTo>
                <a:lnTo>
                  <a:pt x="1452074" y="539213"/>
                </a:lnTo>
                <a:lnTo>
                  <a:pt x="1477933" y="547280"/>
                </a:lnTo>
                <a:lnTo>
                  <a:pt x="1499080" y="533881"/>
                </a:lnTo>
                <a:lnTo>
                  <a:pt x="1509405" y="527382"/>
                </a:lnTo>
                <a:close/>
                <a:moveTo>
                  <a:pt x="486474" y="520311"/>
                </a:moveTo>
                <a:lnTo>
                  <a:pt x="458738" y="524224"/>
                </a:lnTo>
                <a:lnTo>
                  <a:pt x="472552" y="532152"/>
                </a:lnTo>
                <a:lnTo>
                  <a:pt x="486615" y="540219"/>
                </a:lnTo>
                <a:lnTo>
                  <a:pt x="514353" y="534044"/>
                </a:lnTo>
                <a:lnTo>
                  <a:pt x="506253" y="530084"/>
                </a:lnTo>
                <a:close/>
                <a:moveTo>
                  <a:pt x="724183" y="519819"/>
                </a:moveTo>
                <a:lnTo>
                  <a:pt x="713624" y="520363"/>
                </a:lnTo>
                <a:cubicBezTo>
                  <a:pt x="710521" y="520688"/>
                  <a:pt x="707005" y="521057"/>
                  <a:pt x="702972" y="521323"/>
                </a:cubicBezTo>
                <a:lnTo>
                  <a:pt x="702958" y="521323"/>
                </a:lnTo>
                <a:lnTo>
                  <a:pt x="696190" y="524898"/>
                </a:lnTo>
                <a:lnTo>
                  <a:pt x="670697" y="538466"/>
                </a:lnTo>
                <a:lnTo>
                  <a:pt x="691093" y="541526"/>
                </a:lnTo>
                <a:close/>
                <a:moveTo>
                  <a:pt x="726993" y="519735"/>
                </a:moveTo>
                <a:lnTo>
                  <a:pt x="692836" y="542155"/>
                </a:lnTo>
                <a:lnTo>
                  <a:pt x="715652" y="552033"/>
                </a:lnTo>
                <a:lnTo>
                  <a:pt x="746106" y="525411"/>
                </a:lnTo>
                <a:close/>
                <a:moveTo>
                  <a:pt x="639628" y="519704"/>
                </a:moveTo>
                <a:lnTo>
                  <a:pt x="610308" y="531111"/>
                </a:lnTo>
                <a:lnTo>
                  <a:pt x="638898" y="536105"/>
                </a:lnTo>
                <a:lnTo>
                  <a:pt x="668389" y="521624"/>
                </a:lnTo>
                <a:close/>
                <a:moveTo>
                  <a:pt x="961973" y="519611"/>
                </a:moveTo>
                <a:lnTo>
                  <a:pt x="988222" y="545720"/>
                </a:lnTo>
                <a:lnTo>
                  <a:pt x="1012533" y="548584"/>
                </a:lnTo>
                <a:lnTo>
                  <a:pt x="988188" y="519638"/>
                </a:lnTo>
                <a:close/>
                <a:moveTo>
                  <a:pt x="1372059" y="517323"/>
                </a:moveTo>
                <a:lnTo>
                  <a:pt x="1336220" y="535229"/>
                </a:lnTo>
                <a:lnTo>
                  <a:pt x="1352594" y="539184"/>
                </a:lnTo>
                <a:lnTo>
                  <a:pt x="1360305" y="540983"/>
                </a:lnTo>
                <a:lnTo>
                  <a:pt x="1395451" y="523639"/>
                </a:lnTo>
                <a:lnTo>
                  <a:pt x="1382364" y="520067"/>
                </a:lnTo>
                <a:close/>
                <a:moveTo>
                  <a:pt x="1133087" y="516833"/>
                </a:moveTo>
                <a:lnTo>
                  <a:pt x="1129872" y="520111"/>
                </a:lnTo>
                <a:lnTo>
                  <a:pt x="1099923" y="549307"/>
                </a:lnTo>
                <a:lnTo>
                  <a:pt x="1125302" y="572245"/>
                </a:lnTo>
                <a:lnTo>
                  <a:pt x="1148798" y="548994"/>
                </a:lnTo>
                <a:lnTo>
                  <a:pt x="1158081" y="539684"/>
                </a:lnTo>
                <a:close/>
                <a:moveTo>
                  <a:pt x="516511" y="516572"/>
                </a:moveTo>
                <a:lnTo>
                  <a:pt x="510227" y="517349"/>
                </a:lnTo>
                <a:lnTo>
                  <a:pt x="489194" y="519968"/>
                </a:lnTo>
                <a:lnTo>
                  <a:pt x="506918" y="528725"/>
                </a:lnTo>
                <a:lnTo>
                  <a:pt x="516728" y="533521"/>
                </a:lnTo>
                <a:lnTo>
                  <a:pt x="539642" y="528798"/>
                </a:lnTo>
                <a:lnTo>
                  <a:pt x="544062" y="527901"/>
                </a:lnTo>
                <a:lnTo>
                  <a:pt x="540071" y="526287"/>
                </a:lnTo>
                <a:close/>
                <a:moveTo>
                  <a:pt x="1282873" y="516533"/>
                </a:moveTo>
                <a:lnTo>
                  <a:pt x="1247809" y="541921"/>
                </a:lnTo>
                <a:lnTo>
                  <a:pt x="1272385" y="551565"/>
                </a:lnTo>
                <a:lnTo>
                  <a:pt x="1306831" y="527586"/>
                </a:lnTo>
                <a:close/>
                <a:moveTo>
                  <a:pt x="802315" y="516036"/>
                </a:moveTo>
                <a:lnTo>
                  <a:pt x="772575" y="541635"/>
                </a:lnTo>
                <a:lnTo>
                  <a:pt x="799204" y="567485"/>
                </a:lnTo>
                <a:lnTo>
                  <a:pt x="831608" y="542970"/>
                </a:lnTo>
                <a:lnTo>
                  <a:pt x="814362" y="526682"/>
                </a:lnTo>
                <a:close/>
                <a:moveTo>
                  <a:pt x="608212" y="515301"/>
                </a:moveTo>
                <a:lnTo>
                  <a:pt x="579621" y="522897"/>
                </a:lnTo>
                <a:lnTo>
                  <a:pt x="607626" y="530615"/>
                </a:lnTo>
                <a:lnTo>
                  <a:pt x="636719" y="519301"/>
                </a:lnTo>
                <a:close/>
                <a:moveTo>
                  <a:pt x="1460494" y="514357"/>
                </a:moveTo>
                <a:lnTo>
                  <a:pt x="1436290" y="526035"/>
                </a:lnTo>
                <a:lnTo>
                  <a:pt x="1425658" y="531128"/>
                </a:lnTo>
                <a:lnTo>
                  <a:pt x="1450207" y="538632"/>
                </a:lnTo>
                <a:lnTo>
                  <a:pt x="1466725" y="529493"/>
                </a:lnTo>
                <a:lnTo>
                  <a:pt x="1483291" y="520324"/>
                </a:lnTo>
                <a:close/>
                <a:moveTo>
                  <a:pt x="366298" y="514232"/>
                </a:moveTo>
                <a:lnTo>
                  <a:pt x="340606" y="519472"/>
                </a:lnTo>
                <a:lnTo>
                  <a:pt x="368564" y="541874"/>
                </a:lnTo>
                <a:lnTo>
                  <a:pt x="394753" y="535178"/>
                </a:lnTo>
                <a:close/>
                <a:moveTo>
                  <a:pt x="1570020" y="512943"/>
                </a:moveTo>
                <a:lnTo>
                  <a:pt x="1540140" y="534544"/>
                </a:lnTo>
                <a:lnTo>
                  <a:pt x="1564912" y="541759"/>
                </a:lnTo>
                <a:lnTo>
                  <a:pt x="1592635" y="519547"/>
                </a:lnTo>
                <a:lnTo>
                  <a:pt x="1593358" y="518968"/>
                </a:lnTo>
                <a:close/>
                <a:moveTo>
                  <a:pt x="546579" y="512646"/>
                </a:moveTo>
                <a:lnTo>
                  <a:pt x="519435" y="516192"/>
                </a:lnTo>
                <a:lnTo>
                  <a:pt x="540617" y="524942"/>
                </a:lnTo>
                <a:lnTo>
                  <a:pt x="546648" y="527381"/>
                </a:lnTo>
                <a:lnTo>
                  <a:pt x="561168" y="524868"/>
                </a:lnTo>
                <a:lnTo>
                  <a:pt x="573979" y="522634"/>
                </a:lnTo>
                <a:lnTo>
                  <a:pt x="558628" y="517097"/>
                </a:lnTo>
                <a:close/>
                <a:moveTo>
                  <a:pt x="933797" y="512503"/>
                </a:moveTo>
                <a:lnTo>
                  <a:pt x="955320" y="534282"/>
                </a:lnTo>
                <a:lnTo>
                  <a:pt x="978821" y="542257"/>
                </a:lnTo>
                <a:lnTo>
                  <a:pt x="984855" y="544507"/>
                </a:lnTo>
                <a:lnTo>
                  <a:pt x="959713" y="519500"/>
                </a:lnTo>
                <a:close/>
                <a:moveTo>
                  <a:pt x="1017767" y="510275"/>
                </a:moveTo>
                <a:lnTo>
                  <a:pt x="989858" y="519294"/>
                </a:lnTo>
                <a:lnTo>
                  <a:pt x="1014577" y="548691"/>
                </a:lnTo>
                <a:lnTo>
                  <a:pt x="1041622" y="540236"/>
                </a:lnTo>
                <a:close/>
                <a:moveTo>
                  <a:pt x="396373" y="509538"/>
                </a:moveTo>
                <a:lnTo>
                  <a:pt x="368336" y="513897"/>
                </a:lnTo>
                <a:lnTo>
                  <a:pt x="396625" y="534713"/>
                </a:lnTo>
                <a:lnTo>
                  <a:pt x="424665" y="528692"/>
                </a:lnTo>
                <a:close/>
                <a:moveTo>
                  <a:pt x="1346679" y="508784"/>
                </a:moveTo>
                <a:lnTo>
                  <a:pt x="1310232" y="527268"/>
                </a:lnTo>
                <a:lnTo>
                  <a:pt x="1334013" y="534683"/>
                </a:lnTo>
                <a:lnTo>
                  <a:pt x="1370045" y="516668"/>
                </a:lnTo>
                <a:close/>
                <a:moveTo>
                  <a:pt x="577103" y="508206"/>
                </a:moveTo>
                <a:lnTo>
                  <a:pt x="556500" y="511335"/>
                </a:lnTo>
                <a:lnTo>
                  <a:pt x="549717" y="512231"/>
                </a:lnTo>
                <a:lnTo>
                  <a:pt x="559160" y="515723"/>
                </a:lnTo>
                <a:lnTo>
                  <a:pt x="576874" y="522119"/>
                </a:lnTo>
                <a:lnTo>
                  <a:pt x="605149" y="514615"/>
                </a:lnTo>
                <a:close/>
                <a:moveTo>
                  <a:pt x="1436224" y="508125"/>
                </a:moveTo>
                <a:lnTo>
                  <a:pt x="1406003" y="520731"/>
                </a:lnTo>
                <a:lnTo>
                  <a:pt x="1399744" y="523296"/>
                </a:lnTo>
                <a:lnTo>
                  <a:pt x="1403476" y="524425"/>
                </a:lnTo>
                <a:lnTo>
                  <a:pt x="1423556" y="530487"/>
                </a:lnTo>
                <a:lnTo>
                  <a:pt x="1435640" y="524706"/>
                </a:lnTo>
                <a:lnTo>
                  <a:pt x="1458264" y="513783"/>
                </a:lnTo>
                <a:lnTo>
                  <a:pt x="1441313" y="509429"/>
                </a:lnTo>
                <a:close/>
                <a:moveTo>
                  <a:pt x="1194530" y="507152"/>
                </a:moveTo>
                <a:lnTo>
                  <a:pt x="1160291" y="539614"/>
                </a:lnTo>
                <a:lnTo>
                  <a:pt x="1185510" y="557970"/>
                </a:lnTo>
                <a:lnTo>
                  <a:pt x="1219271" y="526799"/>
                </a:lnTo>
                <a:close/>
                <a:moveTo>
                  <a:pt x="1543807" y="506533"/>
                </a:moveTo>
                <a:lnTo>
                  <a:pt x="1512928" y="526870"/>
                </a:lnTo>
                <a:lnTo>
                  <a:pt x="1538317" y="534016"/>
                </a:lnTo>
                <a:lnTo>
                  <a:pt x="1568125" y="512475"/>
                </a:lnTo>
                <a:close/>
                <a:moveTo>
                  <a:pt x="426448" y="506224"/>
                </a:moveTo>
                <a:lnTo>
                  <a:pt x="398619" y="509277"/>
                </a:lnTo>
                <a:lnTo>
                  <a:pt x="426677" y="528272"/>
                </a:lnTo>
                <a:lnTo>
                  <a:pt x="454536" y="523429"/>
                </a:lnTo>
                <a:close/>
                <a:moveTo>
                  <a:pt x="672246" y="505694"/>
                </a:moveTo>
                <a:lnTo>
                  <a:pt x="642674" y="518404"/>
                </a:lnTo>
                <a:lnTo>
                  <a:pt x="671101" y="520296"/>
                </a:lnTo>
                <a:lnTo>
                  <a:pt x="700664" y="506251"/>
                </a:lnTo>
                <a:close/>
                <a:moveTo>
                  <a:pt x="731791" y="505562"/>
                </a:moveTo>
                <a:lnTo>
                  <a:pt x="703932" y="506308"/>
                </a:lnTo>
                <a:lnTo>
                  <a:pt x="674596" y="520252"/>
                </a:lnTo>
                <a:lnTo>
                  <a:pt x="702747" y="519818"/>
                </a:lnTo>
                <a:close/>
                <a:moveTo>
                  <a:pt x="456540" y="503996"/>
                </a:moveTo>
                <a:lnTo>
                  <a:pt x="428945" y="506030"/>
                </a:lnTo>
                <a:lnTo>
                  <a:pt x="456720" y="523058"/>
                </a:lnTo>
                <a:lnTo>
                  <a:pt x="484332" y="519152"/>
                </a:lnTo>
                <a:close/>
                <a:moveTo>
                  <a:pt x="640531" y="503680"/>
                </a:moveTo>
                <a:lnTo>
                  <a:pt x="611283" y="514218"/>
                </a:lnTo>
                <a:lnTo>
                  <a:pt x="639558" y="518187"/>
                </a:lnTo>
                <a:lnTo>
                  <a:pt x="669076" y="505496"/>
                </a:lnTo>
                <a:close/>
                <a:moveTo>
                  <a:pt x="783271" y="503566"/>
                </a:moveTo>
                <a:lnTo>
                  <a:pt x="748928" y="525102"/>
                </a:lnTo>
                <a:lnTo>
                  <a:pt x="771428" y="540664"/>
                </a:lnTo>
                <a:lnTo>
                  <a:pt x="801089" y="515122"/>
                </a:lnTo>
                <a:close/>
                <a:moveTo>
                  <a:pt x="761389" y="503020"/>
                </a:moveTo>
                <a:lnTo>
                  <a:pt x="735253" y="505467"/>
                </a:lnTo>
                <a:lnTo>
                  <a:pt x="706718" y="519467"/>
                </a:lnTo>
                <a:lnTo>
                  <a:pt x="713461" y="518856"/>
                </a:lnTo>
                <a:lnTo>
                  <a:pt x="726757" y="518184"/>
                </a:lnTo>
                <a:lnTo>
                  <a:pt x="760222" y="503475"/>
                </a:lnTo>
                <a:close/>
                <a:moveTo>
                  <a:pt x="895249" y="502568"/>
                </a:moveTo>
                <a:lnTo>
                  <a:pt x="914819" y="527400"/>
                </a:lnTo>
                <a:lnTo>
                  <a:pt x="952925" y="533853"/>
                </a:lnTo>
                <a:lnTo>
                  <a:pt x="931085" y="511763"/>
                </a:lnTo>
                <a:lnTo>
                  <a:pt x="931048" y="511743"/>
                </a:lnTo>
                <a:close/>
                <a:moveTo>
                  <a:pt x="486610" y="502366"/>
                </a:moveTo>
                <a:lnTo>
                  <a:pt x="483013" y="502545"/>
                </a:lnTo>
                <a:lnTo>
                  <a:pt x="459399" y="503835"/>
                </a:lnTo>
                <a:lnTo>
                  <a:pt x="486848" y="518801"/>
                </a:lnTo>
                <a:lnTo>
                  <a:pt x="510035" y="515901"/>
                </a:lnTo>
                <a:lnTo>
                  <a:pt x="514057" y="515413"/>
                </a:lnTo>
                <a:close/>
                <a:moveTo>
                  <a:pt x="844511" y="502034"/>
                </a:moveTo>
                <a:lnTo>
                  <a:pt x="803725" y="515309"/>
                </a:lnTo>
                <a:lnTo>
                  <a:pt x="815348" y="525573"/>
                </a:lnTo>
                <a:lnTo>
                  <a:pt x="832933" y="542180"/>
                </a:lnTo>
                <a:lnTo>
                  <a:pt x="871952" y="529872"/>
                </a:lnTo>
                <a:close/>
                <a:moveTo>
                  <a:pt x="846448" y="501915"/>
                </a:moveTo>
                <a:lnTo>
                  <a:pt x="873612" y="529457"/>
                </a:lnTo>
                <a:lnTo>
                  <a:pt x="913019" y="527428"/>
                </a:lnTo>
                <a:lnTo>
                  <a:pt x="893059" y="502100"/>
                </a:lnTo>
                <a:close/>
                <a:moveTo>
                  <a:pt x="1411766" y="501801"/>
                </a:moveTo>
                <a:lnTo>
                  <a:pt x="1408721" y="502929"/>
                </a:lnTo>
                <a:lnTo>
                  <a:pt x="1374405" y="516378"/>
                </a:lnTo>
                <a:lnTo>
                  <a:pt x="1382718" y="518589"/>
                </a:lnTo>
                <a:lnTo>
                  <a:pt x="1397538" y="522634"/>
                </a:lnTo>
                <a:lnTo>
                  <a:pt x="1405427" y="519402"/>
                </a:lnTo>
                <a:lnTo>
                  <a:pt x="1433891" y="507522"/>
                </a:lnTo>
                <a:close/>
                <a:moveTo>
                  <a:pt x="776564" y="501642"/>
                </a:moveTo>
                <a:lnTo>
                  <a:pt x="766692" y="502524"/>
                </a:lnTo>
                <a:lnTo>
                  <a:pt x="760768" y="504849"/>
                </a:lnTo>
                <a:lnTo>
                  <a:pt x="729012" y="518797"/>
                </a:lnTo>
                <a:lnTo>
                  <a:pt x="747500" y="524283"/>
                </a:lnTo>
                <a:lnTo>
                  <a:pt x="781476" y="502981"/>
                </a:lnTo>
                <a:close/>
                <a:moveTo>
                  <a:pt x="1519060" y="500858"/>
                </a:moveTo>
                <a:lnTo>
                  <a:pt x="1487041" y="519831"/>
                </a:lnTo>
                <a:lnTo>
                  <a:pt x="1511045" y="526344"/>
                </a:lnTo>
                <a:lnTo>
                  <a:pt x="1541822" y="506074"/>
                </a:lnTo>
                <a:close/>
                <a:moveTo>
                  <a:pt x="516688" y="500611"/>
                </a:moveTo>
                <a:lnTo>
                  <a:pt x="489642" y="502191"/>
                </a:lnTo>
                <a:lnTo>
                  <a:pt x="516777" y="515081"/>
                </a:lnTo>
                <a:lnTo>
                  <a:pt x="543835" y="511543"/>
                </a:lnTo>
                <a:close/>
                <a:moveTo>
                  <a:pt x="1257185" y="499995"/>
                </a:moveTo>
                <a:lnTo>
                  <a:pt x="1221704" y="526699"/>
                </a:lnTo>
                <a:lnTo>
                  <a:pt x="1246235" y="541223"/>
                </a:lnTo>
                <a:lnTo>
                  <a:pt x="1281474" y="515710"/>
                </a:lnTo>
                <a:close/>
                <a:moveTo>
                  <a:pt x="608725" y="499713"/>
                </a:moveTo>
                <a:lnTo>
                  <a:pt x="580251" y="507383"/>
                </a:lnTo>
                <a:lnTo>
                  <a:pt x="608218" y="513778"/>
                </a:lnTo>
                <a:lnTo>
                  <a:pt x="637311" y="503289"/>
                </a:lnTo>
                <a:close/>
                <a:moveTo>
                  <a:pt x="546840" y="497810"/>
                </a:moveTo>
                <a:lnTo>
                  <a:pt x="519921" y="500319"/>
                </a:lnTo>
                <a:lnTo>
                  <a:pt x="546817" y="511152"/>
                </a:lnTo>
                <a:lnTo>
                  <a:pt x="556308" y="509888"/>
                </a:lnTo>
                <a:lnTo>
                  <a:pt x="574091" y="507186"/>
                </a:lnTo>
                <a:close/>
                <a:moveTo>
                  <a:pt x="1321210" y="496451"/>
                </a:moveTo>
                <a:lnTo>
                  <a:pt x="1284478" y="515638"/>
                </a:lnTo>
                <a:lnTo>
                  <a:pt x="1308305" y="526630"/>
                </a:lnTo>
                <a:lnTo>
                  <a:pt x="1344991" y="508011"/>
                </a:lnTo>
                <a:close/>
                <a:moveTo>
                  <a:pt x="1495648" y="495781"/>
                </a:moveTo>
                <a:lnTo>
                  <a:pt x="1462408" y="513358"/>
                </a:lnTo>
                <a:lnTo>
                  <a:pt x="1485111" y="519311"/>
                </a:lnTo>
                <a:lnTo>
                  <a:pt x="1516990" y="500407"/>
                </a:lnTo>
                <a:close/>
                <a:moveTo>
                  <a:pt x="902198" y="494541"/>
                </a:moveTo>
                <a:lnTo>
                  <a:pt x="931768" y="510491"/>
                </a:lnTo>
                <a:lnTo>
                  <a:pt x="956960" y="517294"/>
                </a:lnTo>
                <a:lnTo>
                  <a:pt x="930534" y="496190"/>
                </a:lnTo>
                <a:close/>
                <a:moveTo>
                  <a:pt x="1386333" y="494193"/>
                </a:moveTo>
                <a:lnTo>
                  <a:pt x="1348886" y="507940"/>
                </a:lnTo>
                <a:lnTo>
                  <a:pt x="1371991" y="515727"/>
                </a:lnTo>
                <a:lnTo>
                  <a:pt x="1408175" y="501540"/>
                </a:lnTo>
                <a:lnTo>
                  <a:pt x="1409374" y="501096"/>
                </a:lnTo>
                <a:close/>
                <a:moveTo>
                  <a:pt x="961043" y="492977"/>
                </a:moveTo>
                <a:lnTo>
                  <a:pt x="932723" y="496001"/>
                </a:lnTo>
                <a:lnTo>
                  <a:pt x="960504" y="518190"/>
                </a:lnTo>
                <a:lnTo>
                  <a:pt x="986773" y="518218"/>
                </a:lnTo>
                <a:close/>
                <a:moveTo>
                  <a:pt x="577409" y="492744"/>
                </a:moveTo>
                <a:lnTo>
                  <a:pt x="549991" y="497303"/>
                </a:lnTo>
                <a:lnTo>
                  <a:pt x="577244" y="506681"/>
                </a:lnTo>
                <a:lnTo>
                  <a:pt x="605615" y="499035"/>
                </a:lnTo>
                <a:close/>
                <a:moveTo>
                  <a:pt x="767600" y="492024"/>
                </a:moveTo>
                <a:lnTo>
                  <a:pt x="739812" y="503556"/>
                </a:lnTo>
                <a:lnTo>
                  <a:pt x="766412" y="501067"/>
                </a:lnTo>
                <a:lnTo>
                  <a:pt x="766416" y="501067"/>
                </a:lnTo>
                <a:lnTo>
                  <a:pt x="793554" y="492075"/>
                </a:lnTo>
                <a:lnTo>
                  <a:pt x="767638" y="492025"/>
                </a:lnTo>
                <a:close/>
                <a:moveTo>
                  <a:pt x="736825" y="491436"/>
                </a:moveTo>
                <a:lnTo>
                  <a:pt x="707396" y="504738"/>
                </a:lnTo>
                <a:lnTo>
                  <a:pt x="734995" y="503997"/>
                </a:lnTo>
                <a:lnTo>
                  <a:pt x="763997" y="491955"/>
                </a:lnTo>
                <a:close/>
                <a:moveTo>
                  <a:pt x="868965" y="491434"/>
                </a:moveTo>
                <a:lnTo>
                  <a:pt x="893231" y="500667"/>
                </a:lnTo>
                <a:lnTo>
                  <a:pt x="893529" y="500668"/>
                </a:lnTo>
                <a:lnTo>
                  <a:pt x="925891" y="508963"/>
                </a:lnTo>
                <a:lnTo>
                  <a:pt x="898765" y="494338"/>
                </a:lnTo>
                <a:lnTo>
                  <a:pt x="889556" y="493370"/>
                </a:lnTo>
                <a:close/>
                <a:moveTo>
                  <a:pt x="819036" y="491325"/>
                </a:moveTo>
                <a:lnTo>
                  <a:pt x="812581" y="491508"/>
                </a:lnTo>
                <a:lnTo>
                  <a:pt x="798195" y="492083"/>
                </a:lnTo>
                <a:lnTo>
                  <a:pt x="772719" y="500520"/>
                </a:lnTo>
                <a:lnTo>
                  <a:pt x="776791" y="500166"/>
                </a:lnTo>
                <a:lnTo>
                  <a:pt x="783294" y="501947"/>
                </a:lnTo>
                <a:close/>
                <a:moveTo>
                  <a:pt x="824589" y="491182"/>
                </a:moveTo>
                <a:lnTo>
                  <a:pt x="784988" y="502953"/>
                </a:lnTo>
                <a:lnTo>
                  <a:pt x="802434" y="514249"/>
                </a:lnTo>
                <a:lnTo>
                  <a:pt x="842902" y="501053"/>
                </a:lnTo>
                <a:close/>
                <a:moveTo>
                  <a:pt x="1048906" y="491112"/>
                </a:moveTo>
                <a:lnTo>
                  <a:pt x="1019091" y="509646"/>
                </a:lnTo>
                <a:lnTo>
                  <a:pt x="1042979" y="539652"/>
                </a:lnTo>
                <a:lnTo>
                  <a:pt x="1072770" y="519743"/>
                </a:lnTo>
                <a:lnTo>
                  <a:pt x="1071972" y="518766"/>
                </a:lnTo>
                <a:close/>
                <a:moveTo>
                  <a:pt x="1472856" y="491012"/>
                </a:moveTo>
                <a:lnTo>
                  <a:pt x="1438312" y="507163"/>
                </a:lnTo>
                <a:lnTo>
                  <a:pt x="1441682" y="508026"/>
                </a:lnTo>
                <a:lnTo>
                  <a:pt x="1460281" y="512802"/>
                </a:lnTo>
                <a:lnTo>
                  <a:pt x="1493379" y="495305"/>
                </a:lnTo>
                <a:lnTo>
                  <a:pt x="1475516" y="491568"/>
                </a:lnTo>
                <a:close/>
                <a:moveTo>
                  <a:pt x="863760" y="490947"/>
                </a:moveTo>
                <a:lnTo>
                  <a:pt x="827383" y="491140"/>
                </a:lnTo>
                <a:lnTo>
                  <a:pt x="844873" y="500477"/>
                </a:lnTo>
                <a:lnTo>
                  <a:pt x="889568" y="500653"/>
                </a:lnTo>
                <a:close/>
                <a:moveTo>
                  <a:pt x="336198" y="490703"/>
                </a:moveTo>
                <a:lnTo>
                  <a:pt x="310484" y="495338"/>
                </a:lnTo>
                <a:lnTo>
                  <a:pt x="339113" y="518276"/>
                </a:lnTo>
                <a:lnTo>
                  <a:pt x="364751" y="513035"/>
                </a:lnTo>
                <a:close/>
                <a:moveTo>
                  <a:pt x="705383" y="490652"/>
                </a:moveTo>
                <a:lnTo>
                  <a:pt x="675381" y="504276"/>
                </a:lnTo>
                <a:lnTo>
                  <a:pt x="703658" y="504833"/>
                </a:lnTo>
                <a:lnTo>
                  <a:pt x="733477" y="491353"/>
                </a:lnTo>
                <a:close/>
                <a:moveTo>
                  <a:pt x="1107196" y="490354"/>
                </a:moveTo>
                <a:lnTo>
                  <a:pt x="1074855" y="519950"/>
                </a:lnTo>
                <a:lnTo>
                  <a:pt x="1098868" y="548218"/>
                </a:lnTo>
                <a:lnTo>
                  <a:pt x="1128779" y="519047"/>
                </a:lnTo>
                <a:lnTo>
                  <a:pt x="1131990" y="515774"/>
                </a:lnTo>
                <a:close/>
                <a:moveTo>
                  <a:pt x="1599842" y="489558"/>
                </a:moveTo>
                <a:lnTo>
                  <a:pt x="1571550" y="511758"/>
                </a:lnTo>
                <a:lnTo>
                  <a:pt x="1594852" y="517770"/>
                </a:lnTo>
                <a:lnTo>
                  <a:pt x="1623302" y="494969"/>
                </a:lnTo>
                <a:close/>
                <a:moveTo>
                  <a:pt x="673570" y="489518"/>
                </a:moveTo>
                <a:lnTo>
                  <a:pt x="643580" y="502388"/>
                </a:lnTo>
                <a:lnTo>
                  <a:pt x="672069" y="504205"/>
                </a:lnTo>
                <a:lnTo>
                  <a:pt x="702153" y="490538"/>
                </a:lnTo>
                <a:close/>
                <a:moveTo>
                  <a:pt x="641330" y="487336"/>
                </a:moveTo>
                <a:lnTo>
                  <a:pt x="611729" y="498597"/>
                </a:lnTo>
                <a:lnTo>
                  <a:pt x="640365" y="502176"/>
                </a:lnTo>
                <a:lnTo>
                  <a:pt x="670364" y="489306"/>
                </a:lnTo>
                <a:close/>
                <a:moveTo>
                  <a:pt x="366258" y="487101"/>
                </a:moveTo>
                <a:lnTo>
                  <a:pt x="338258" y="490435"/>
                </a:lnTo>
                <a:lnTo>
                  <a:pt x="366668" y="512659"/>
                </a:lnTo>
                <a:lnTo>
                  <a:pt x="394682" y="508297"/>
                </a:lnTo>
                <a:close/>
                <a:moveTo>
                  <a:pt x="1449963" y="486180"/>
                </a:moveTo>
                <a:lnTo>
                  <a:pt x="1414030" y="500885"/>
                </a:lnTo>
                <a:lnTo>
                  <a:pt x="1436094" y="506594"/>
                </a:lnTo>
                <a:lnTo>
                  <a:pt x="1470494" y="490513"/>
                </a:lnTo>
                <a:close/>
                <a:moveTo>
                  <a:pt x="829496" y="485791"/>
                </a:moveTo>
                <a:lnTo>
                  <a:pt x="807190" y="490258"/>
                </a:lnTo>
                <a:lnTo>
                  <a:pt x="812508" y="490045"/>
                </a:lnTo>
                <a:lnTo>
                  <a:pt x="824465" y="489712"/>
                </a:lnTo>
                <a:lnTo>
                  <a:pt x="824534" y="489691"/>
                </a:lnTo>
                <a:lnTo>
                  <a:pt x="854415" y="489534"/>
                </a:lnTo>
                <a:lnTo>
                  <a:pt x="844509" y="488036"/>
                </a:lnTo>
                <a:close/>
                <a:moveTo>
                  <a:pt x="396325" y="485131"/>
                </a:moveTo>
                <a:lnTo>
                  <a:pt x="368509" y="486937"/>
                </a:lnTo>
                <a:lnTo>
                  <a:pt x="396742" y="507991"/>
                </a:lnTo>
                <a:lnTo>
                  <a:pt x="424572" y="504931"/>
                </a:lnTo>
                <a:close/>
                <a:moveTo>
                  <a:pt x="459341" y="484507"/>
                </a:moveTo>
                <a:lnTo>
                  <a:pt x="486897" y="500865"/>
                </a:lnTo>
                <a:lnTo>
                  <a:pt x="514137" y="499272"/>
                </a:lnTo>
                <a:lnTo>
                  <a:pt x="486553" y="484578"/>
                </a:lnTo>
                <a:close/>
                <a:moveTo>
                  <a:pt x="426411" y="484438"/>
                </a:moveTo>
                <a:lnTo>
                  <a:pt x="398799" y="485062"/>
                </a:lnTo>
                <a:lnTo>
                  <a:pt x="426800" y="504696"/>
                </a:lnTo>
                <a:lnTo>
                  <a:pt x="454450" y="502661"/>
                </a:lnTo>
                <a:close/>
                <a:moveTo>
                  <a:pt x="429167" y="484436"/>
                </a:moveTo>
                <a:lnTo>
                  <a:pt x="456946" y="502484"/>
                </a:lnTo>
                <a:lnTo>
                  <a:pt x="482865" y="501067"/>
                </a:lnTo>
                <a:lnTo>
                  <a:pt x="484262" y="500998"/>
                </a:lnTo>
                <a:lnTo>
                  <a:pt x="456443" y="484489"/>
                </a:lnTo>
                <a:close/>
                <a:moveTo>
                  <a:pt x="1574006" y="484093"/>
                </a:moveTo>
                <a:lnTo>
                  <a:pt x="1545422" y="505357"/>
                </a:lnTo>
                <a:lnTo>
                  <a:pt x="1569730" y="511293"/>
                </a:lnTo>
                <a:lnTo>
                  <a:pt x="1597948" y="489150"/>
                </a:lnTo>
                <a:close/>
                <a:moveTo>
                  <a:pt x="516721" y="483804"/>
                </a:moveTo>
                <a:lnTo>
                  <a:pt x="489552" y="484510"/>
                </a:lnTo>
                <a:lnTo>
                  <a:pt x="516959" y="499101"/>
                </a:lnTo>
                <a:lnTo>
                  <a:pt x="544137" y="496575"/>
                </a:lnTo>
                <a:close/>
                <a:moveTo>
                  <a:pt x="609211" y="482969"/>
                </a:moveTo>
                <a:lnTo>
                  <a:pt x="580334" y="491875"/>
                </a:lnTo>
                <a:lnTo>
                  <a:pt x="608653" y="498198"/>
                </a:lnTo>
                <a:lnTo>
                  <a:pt x="638274" y="486928"/>
                </a:lnTo>
                <a:close/>
                <a:moveTo>
                  <a:pt x="1360436" y="482576"/>
                </a:moveTo>
                <a:lnTo>
                  <a:pt x="1323149" y="495726"/>
                </a:lnTo>
                <a:lnTo>
                  <a:pt x="1346723" y="507184"/>
                </a:lnTo>
                <a:lnTo>
                  <a:pt x="1384391" y="493354"/>
                </a:lnTo>
                <a:close/>
                <a:moveTo>
                  <a:pt x="991674" y="482571"/>
                </a:moveTo>
                <a:lnTo>
                  <a:pt x="962706" y="492515"/>
                </a:lnTo>
                <a:lnTo>
                  <a:pt x="988810" y="518124"/>
                </a:lnTo>
                <a:lnTo>
                  <a:pt x="1016706" y="509093"/>
                </a:lnTo>
                <a:close/>
                <a:moveTo>
                  <a:pt x="1168491" y="482366"/>
                </a:moveTo>
                <a:lnTo>
                  <a:pt x="1134109" y="515815"/>
                </a:lnTo>
                <a:lnTo>
                  <a:pt x="1159118" y="538671"/>
                </a:lnTo>
                <a:lnTo>
                  <a:pt x="1193402" y="506162"/>
                </a:lnTo>
                <a:close/>
                <a:moveTo>
                  <a:pt x="864505" y="482132"/>
                </a:moveTo>
                <a:lnTo>
                  <a:pt x="860125" y="482540"/>
                </a:lnTo>
                <a:lnTo>
                  <a:pt x="835133" y="485181"/>
                </a:lnTo>
                <a:lnTo>
                  <a:pt x="844701" y="486618"/>
                </a:lnTo>
                <a:lnTo>
                  <a:pt x="863617" y="489486"/>
                </a:lnTo>
                <a:lnTo>
                  <a:pt x="863922" y="489484"/>
                </a:lnTo>
                <a:cubicBezTo>
                  <a:pt x="872949" y="490119"/>
                  <a:pt x="881489" y="491035"/>
                  <a:pt x="889733" y="491907"/>
                </a:cubicBezTo>
                <a:lnTo>
                  <a:pt x="892944" y="492245"/>
                </a:lnTo>
                <a:close/>
                <a:moveTo>
                  <a:pt x="799951" y="481127"/>
                </a:moveTo>
                <a:lnTo>
                  <a:pt x="771852" y="490570"/>
                </a:lnTo>
                <a:lnTo>
                  <a:pt x="797944" y="490621"/>
                </a:lnTo>
                <a:lnTo>
                  <a:pt x="797985" y="490607"/>
                </a:lnTo>
                <a:lnTo>
                  <a:pt x="825299" y="485129"/>
                </a:lnTo>
                <a:close/>
                <a:moveTo>
                  <a:pt x="546810" y="481079"/>
                </a:moveTo>
                <a:lnTo>
                  <a:pt x="519724" y="483550"/>
                </a:lnTo>
                <a:lnTo>
                  <a:pt x="547071" y="496284"/>
                </a:lnTo>
                <a:lnTo>
                  <a:pt x="574602" y="491708"/>
                </a:lnTo>
                <a:close/>
                <a:moveTo>
                  <a:pt x="1425755" y="480766"/>
                </a:moveTo>
                <a:lnTo>
                  <a:pt x="1395484" y="491228"/>
                </a:lnTo>
                <a:lnTo>
                  <a:pt x="1388749" y="493402"/>
                </a:lnTo>
                <a:lnTo>
                  <a:pt x="1411631" y="500254"/>
                </a:lnTo>
                <a:lnTo>
                  <a:pt x="1447423" y="485615"/>
                </a:lnTo>
                <a:close/>
                <a:moveTo>
                  <a:pt x="1549921" y="479486"/>
                </a:moveTo>
                <a:lnTo>
                  <a:pt x="1520811" y="499683"/>
                </a:lnTo>
                <a:lnTo>
                  <a:pt x="1543556" y="504906"/>
                </a:lnTo>
                <a:lnTo>
                  <a:pt x="1572051" y="483713"/>
                </a:lnTo>
                <a:close/>
                <a:moveTo>
                  <a:pt x="1295229" y="479368"/>
                </a:moveTo>
                <a:lnTo>
                  <a:pt x="1258611" y="499144"/>
                </a:lnTo>
                <a:lnTo>
                  <a:pt x="1282828" y="514821"/>
                </a:lnTo>
                <a:lnTo>
                  <a:pt x="1319726" y="495543"/>
                </a:lnTo>
                <a:close/>
                <a:moveTo>
                  <a:pt x="1231130" y="478536"/>
                </a:moveTo>
                <a:lnTo>
                  <a:pt x="1195654" y="506192"/>
                </a:lnTo>
                <a:lnTo>
                  <a:pt x="1220396" y="525841"/>
                </a:lnTo>
                <a:lnTo>
                  <a:pt x="1255965" y="499075"/>
                </a:lnTo>
                <a:close/>
                <a:moveTo>
                  <a:pt x="899356" y="478402"/>
                </a:moveTo>
                <a:lnTo>
                  <a:pt x="867923" y="481808"/>
                </a:lnTo>
                <a:lnTo>
                  <a:pt x="899080" y="492887"/>
                </a:lnTo>
                <a:lnTo>
                  <a:pt x="927704" y="494549"/>
                </a:lnTo>
                <a:close/>
                <a:moveTo>
                  <a:pt x="769852" y="477603"/>
                </a:moveTo>
                <a:lnTo>
                  <a:pt x="740151" y="490035"/>
                </a:lnTo>
                <a:lnTo>
                  <a:pt x="767367" y="490556"/>
                </a:lnTo>
                <a:lnTo>
                  <a:pt x="767387" y="490548"/>
                </a:lnTo>
                <a:lnTo>
                  <a:pt x="796575" y="480731"/>
                </a:lnTo>
                <a:close/>
                <a:moveTo>
                  <a:pt x="1527349" y="475574"/>
                </a:moveTo>
                <a:lnTo>
                  <a:pt x="1497519" y="494618"/>
                </a:lnTo>
                <a:lnTo>
                  <a:pt x="1518900" y="499249"/>
                </a:lnTo>
                <a:lnTo>
                  <a:pt x="1547909" y="479135"/>
                </a:lnTo>
                <a:close/>
                <a:moveTo>
                  <a:pt x="738828" y="475232"/>
                </a:moveTo>
                <a:lnTo>
                  <a:pt x="718573" y="484564"/>
                </a:lnTo>
                <a:lnTo>
                  <a:pt x="708397" y="489263"/>
                </a:lnTo>
                <a:lnTo>
                  <a:pt x="736553" y="489965"/>
                </a:lnTo>
                <a:lnTo>
                  <a:pt x="766680" y="477357"/>
                </a:lnTo>
                <a:close/>
                <a:moveTo>
                  <a:pt x="577369" y="474672"/>
                </a:moveTo>
                <a:lnTo>
                  <a:pt x="549543" y="480543"/>
                </a:lnTo>
                <a:lnTo>
                  <a:pt x="577438" y="491207"/>
                </a:lnTo>
                <a:lnTo>
                  <a:pt x="606439" y="482271"/>
                </a:lnTo>
                <a:close/>
                <a:moveTo>
                  <a:pt x="707151" y="473655"/>
                </a:moveTo>
                <a:lnTo>
                  <a:pt x="676473" y="488157"/>
                </a:lnTo>
                <a:lnTo>
                  <a:pt x="705142" y="489179"/>
                </a:lnTo>
                <a:lnTo>
                  <a:pt x="717952" y="483264"/>
                </a:lnTo>
                <a:lnTo>
                  <a:pt x="735725" y="475076"/>
                </a:lnTo>
                <a:close/>
                <a:moveTo>
                  <a:pt x="831896" y="473172"/>
                </a:moveTo>
                <a:lnTo>
                  <a:pt x="803459" y="480231"/>
                </a:lnTo>
                <a:lnTo>
                  <a:pt x="829368" y="484313"/>
                </a:lnTo>
                <a:lnTo>
                  <a:pt x="829439" y="484299"/>
                </a:lnTo>
                <a:cubicBezTo>
                  <a:pt x="838555" y="483072"/>
                  <a:pt x="849443" y="482053"/>
                  <a:pt x="859977" y="481063"/>
                </a:cubicBezTo>
                <a:lnTo>
                  <a:pt x="860383" y="481025"/>
                </a:lnTo>
                <a:lnTo>
                  <a:pt x="852900" y="479039"/>
                </a:lnTo>
                <a:close/>
                <a:moveTo>
                  <a:pt x="1399463" y="472140"/>
                </a:moveTo>
                <a:lnTo>
                  <a:pt x="1386708" y="475478"/>
                </a:lnTo>
                <a:lnTo>
                  <a:pt x="1362638" y="481963"/>
                </a:lnTo>
                <a:lnTo>
                  <a:pt x="1386352" y="492644"/>
                </a:lnTo>
                <a:lnTo>
                  <a:pt x="1395040" y="489839"/>
                </a:lnTo>
                <a:lnTo>
                  <a:pt x="1423438" y="480024"/>
                </a:lnTo>
                <a:close/>
                <a:moveTo>
                  <a:pt x="674701" y="472059"/>
                </a:moveTo>
                <a:lnTo>
                  <a:pt x="644140" y="486068"/>
                </a:lnTo>
                <a:lnTo>
                  <a:pt x="673308" y="488037"/>
                </a:lnTo>
                <a:lnTo>
                  <a:pt x="704019" y="473514"/>
                </a:lnTo>
                <a:close/>
                <a:moveTo>
                  <a:pt x="1505590" y="472048"/>
                </a:moveTo>
                <a:lnTo>
                  <a:pt x="1474875" y="489870"/>
                </a:lnTo>
                <a:lnTo>
                  <a:pt x="1475856" y="490075"/>
                </a:lnTo>
                <a:lnTo>
                  <a:pt x="1495462" y="494174"/>
                </a:lnTo>
                <a:lnTo>
                  <a:pt x="1525161" y="475217"/>
                </a:lnTo>
                <a:close/>
                <a:moveTo>
                  <a:pt x="931932" y="471911"/>
                </a:moveTo>
                <a:lnTo>
                  <a:pt x="901636" y="477970"/>
                </a:lnTo>
                <a:lnTo>
                  <a:pt x="931029" y="494705"/>
                </a:lnTo>
                <a:lnTo>
                  <a:pt x="959332" y="491693"/>
                </a:lnTo>
                <a:close/>
                <a:moveTo>
                  <a:pt x="642024" y="469206"/>
                </a:moveTo>
                <a:lnTo>
                  <a:pt x="611902" y="481864"/>
                </a:lnTo>
                <a:lnTo>
                  <a:pt x="641100" y="485845"/>
                </a:lnTo>
                <a:lnTo>
                  <a:pt x="671724" y="471804"/>
                </a:lnTo>
                <a:close/>
                <a:moveTo>
                  <a:pt x="1483862" y="468541"/>
                </a:moveTo>
                <a:lnTo>
                  <a:pt x="1452134" y="485074"/>
                </a:lnTo>
                <a:lnTo>
                  <a:pt x="1472748" y="489425"/>
                </a:lnTo>
                <a:lnTo>
                  <a:pt x="1503319" y="471683"/>
                </a:lnTo>
                <a:close/>
                <a:moveTo>
                  <a:pt x="1333794" y="466053"/>
                </a:moveTo>
                <a:lnTo>
                  <a:pt x="1296943" y="478713"/>
                </a:lnTo>
                <a:lnTo>
                  <a:pt x="1321307" y="494793"/>
                </a:lnTo>
                <a:lnTo>
                  <a:pt x="1358762" y="481587"/>
                </a:lnTo>
                <a:close/>
                <a:moveTo>
                  <a:pt x="306199" y="466007"/>
                </a:moveTo>
                <a:lnTo>
                  <a:pt x="280033" y="470938"/>
                </a:lnTo>
                <a:lnTo>
                  <a:pt x="308956" y="494113"/>
                </a:lnTo>
                <a:lnTo>
                  <a:pt x="334731" y="489505"/>
                </a:lnTo>
                <a:lnTo>
                  <a:pt x="306874" y="466570"/>
                </a:lnTo>
                <a:close/>
                <a:moveTo>
                  <a:pt x="866365" y="465972"/>
                </a:moveTo>
                <a:lnTo>
                  <a:pt x="837830" y="471992"/>
                </a:lnTo>
                <a:lnTo>
                  <a:pt x="835027" y="472544"/>
                </a:lnTo>
                <a:lnTo>
                  <a:pt x="853270" y="477635"/>
                </a:lnTo>
                <a:lnTo>
                  <a:pt x="864579" y="480634"/>
                </a:lnTo>
                <a:lnTo>
                  <a:pt x="867423" y="480369"/>
                </a:lnTo>
                <a:lnTo>
                  <a:pt x="896348" y="477242"/>
                </a:lnTo>
                <a:close/>
                <a:moveTo>
                  <a:pt x="1628317" y="465501"/>
                </a:moveTo>
                <a:lnTo>
                  <a:pt x="1627778" y="465963"/>
                </a:lnTo>
                <a:lnTo>
                  <a:pt x="1601255" y="488380"/>
                </a:lnTo>
                <a:lnTo>
                  <a:pt x="1624753" y="493806"/>
                </a:lnTo>
                <a:lnTo>
                  <a:pt x="1641203" y="480621"/>
                </a:lnTo>
                <a:lnTo>
                  <a:pt x="1653354" y="470873"/>
                </a:lnTo>
                <a:close/>
                <a:moveTo>
                  <a:pt x="802669" y="465402"/>
                </a:moveTo>
                <a:lnTo>
                  <a:pt x="772793" y="476499"/>
                </a:lnTo>
                <a:lnTo>
                  <a:pt x="799752" y="479662"/>
                </a:lnTo>
                <a:lnTo>
                  <a:pt x="799802" y="479645"/>
                </a:lnTo>
                <a:lnTo>
                  <a:pt x="828991" y="472398"/>
                </a:lnTo>
                <a:close/>
                <a:moveTo>
                  <a:pt x="1460994" y="464549"/>
                </a:moveTo>
                <a:lnTo>
                  <a:pt x="1428085" y="479716"/>
                </a:lnTo>
                <a:lnTo>
                  <a:pt x="1449849" y="484590"/>
                </a:lnTo>
                <a:lnTo>
                  <a:pt x="1481454" y="468125"/>
                </a:lnTo>
                <a:close/>
                <a:moveTo>
                  <a:pt x="1023112" y="464305"/>
                </a:moveTo>
                <a:lnTo>
                  <a:pt x="993016" y="481911"/>
                </a:lnTo>
                <a:lnTo>
                  <a:pt x="1018120" y="508516"/>
                </a:lnTo>
                <a:lnTo>
                  <a:pt x="1047901" y="490005"/>
                </a:lnTo>
                <a:close/>
                <a:moveTo>
                  <a:pt x="459278" y="464055"/>
                </a:moveTo>
                <a:lnTo>
                  <a:pt x="487045" y="483141"/>
                </a:lnTo>
                <a:lnTo>
                  <a:pt x="514513" y="482425"/>
                </a:lnTo>
                <a:lnTo>
                  <a:pt x="486716" y="464835"/>
                </a:lnTo>
                <a:close/>
                <a:moveTo>
                  <a:pt x="516814" y="464050"/>
                </a:moveTo>
                <a:lnTo>
                  <a:pt x="489442" y="464775"/>
                </a:lnTo>
                <a:lnTo>
                  <a:pt x="517178" y="482338"/>
                </a:lnTo>
                <a:lnTo>
                  <a:pt x="544593" y="479841"/>
                </a:lnTo>
                <a:close/>
                <a:moveTo>
                  <a:pt x="1081839" y="463448"/>
                </a:moveTo>
                <a:lnTo>
                  <a:pt x="1050107" y="490247"/>
                </a:lnTo>
                <a:lnTo>
                  <a:pt x="1073125" y="517850"/>
                </a:lnTo>
                <a:lnTo>
                  <a:pt x="1073929" y="518836"/>
                </a:lnTo>
                <a:lnTo>
                  <a:pt x="1106195" y="489303"/>
                </a:lnTo>
                <a:lnTo>
                  <a:pt x="1100487" y="483176"/>
                </a:lnTo>
                <a:close/>
                <a:moveTo>
                  <a:pt x="609231" y="463371"/>
                </a:moveTo>
                <a:lnTo>
                  <a:pt x="579909" y="473821"/>
                </a:lnTo>
                <a:lnTo>
                  <a:pt x="609049" y="481447"/>
                </a:lnTo>
                <a:lnTo>
                  <a:pt x="639279" y="468738"/>
                </a:lnTo>
                <a:close/>
                <a:moveTo>
                  <a:pt x="429114" y="462643"/>
                </a:moveTo>
                <a:lnTo>
                  <a:pt x="456953" y="483059"/>
                </a:lnTo>
                <a:lnTo>
                  <a:pt x="458576" y="483072"/>
                </a:lnTo>
                <a:lnTo>
                  <a:pt x="484448" y="483140"/>
                </a:lnTo>
                <a:lnTo>
                  <a:pt x="456560" y="463973"/>
                </a:lnTo>
                <a:lnTo>
                  <a:pt x="437050" y="463039"/>
                </a:lnTo>
                <a:close/>
                <a:moveTo>
                  <a:pt x="336247" y="462594"/>
                </a:moveTo>
                <a:lnTo>
                  <a:pt x="308214" y="465756"/>
                </a:lnTo>
                <a:lnTo>
                  <a:pt x="336664" y="489179"/>
                </a:lnTo>
                <a:lnTo>
                  <a:pt x="364690" y="485836"/>
                </a:lnTo>
                <a:close/>
                <a:moveTo>
                  <a:pt x="398994" y="461434"/>
                </a:moveTo>
                <a:lnTo>
                  <a:pt x="426983" y="482999"/>
                </a:lnTo>
                <a:lnTo>
                  <a:pt x="454465" y="483053"/>
                </a:lnTo>
                <a:lnTo>
                  <a:pt x="426454" y="462513"/>
                </a:lnTo>
                <a:close/>
                <a:moveTo>
                  <a:pt x="368675" y="461175"/>
                </a:moveTo>
                <a:lnTo>
                  <a:pt x="396844" y="483671"/>
                </a:lnTo>
                <a:lnTo>
                  <a:pt x="424580" y="483045"/>
                </a:lnTo>
                <a:lnTo>
                  <a:pt x="396395" y="461339"/>
                </a:lnTo>
                <a:close/>
                <a:moveTo>
                  <a:pt x="366319" y="461172"/>
                </a:moveTo>
                <a:lnTo>
                  <a:pt x="338433" y="462476"/>
                </a:lnTo>
                <a:lnTo>
                  <a:pt x="366750" y="485607"/>
                </a:lnTo>
                <a:lnTo>
                  <a:pt x="394642" y="483801"/>
                </a:lnTo>
                <a:close/>
                <a:moveTo>
                  <a:pt x="1601907" y="460484"/>
                </a:moveTo>
                <a:lnTo>
                  <a:pt x="1575461" y="482893"/>
                </a:lnTo>
                <a:lnTo>
                  <a:pt x="1599436" y="487966"/>
                </a:lnTo>
                <a:lnTo>
                  <a:pt x="1626464" y="465140"/>
                </a:lnTo>
                <a:close/>
                <a:moveTo>
                  <a:pt x="546934" y="460412"/>
                </a:moveTo>
                <a:lnTo>
                  <a:pt x="519317" y="463770"/>
                </a:lnTo>
                <a:lnTo>
                  <a:pt x="547127" y="479585"/>
                </a:lnTo>
                <a:lnTo>
                  <a:pt x="575186" y="473665"/>
                </a:lnTo>
                <a:close/>
                <a:moveTo>
                  <a:pt x="963752" y="460311"/>
                </a:moveTo>
                <a:lnTo>
                  <a:pt x="933677" y="471339"/>
                </a:lnTo>
                <a:lnTo>
                  <a:pt x="961467" y="491401"/>
                </a:lnTo>
                <a:lnTo>
                  <a:pt x="990384" y="481471"/>
                </a:lnTo>
                <a:close/>
                <a:moveTo>
                  <a:pt x="772283" y="460193"/>
                </a:moveTo>
                <a:lnTo>
                  <a:pt x="741560" y="474001"/>
                </a:lnTo>
                <a:lnTo>
                  <a:pt x="769602" y="476137"/>
                </a:lnTo>
                <a:lnTo>
                  <a:pt x="799857" y="464906"/>
                </a:lnTo>
                <a:close/>
                <a:moveTo>
                  <a:pt x="1436153" y="459551"/>
                </a:moveTo>
                <a:lnTo>
                  <a:pt x="1401863" y="471325"/>
                </a:lnTo>
                <a:lnTo>
                  <a:pt x="1425766" y="479181"/>
                </a:lnTo>
                <a:lnTo>
                  <a:pt x="1458571" y="464066"/>
                </a:lnTo>
                <a:close/>
                <a:moveTo>
                  <a:pt x="1371906" y="457882"/>
                </a:moveTo>
                <a:lnTo>
                  <a:pt x="1335800" y="465586"/>
                </a:lnTo>
                <a:lnTo>
                  <a:pt x="1360559" y="480979"/>
                </a:lnTo>
                <a:lnTo>
                  <a:pt x="1386338" y="474031"/>
                </a:lnTo>
                <a:lnTo>
                  <a:pt x="1397405" y="471131"/>
                </a:lnTo>
                <a:close/>
                <a:moveTo>
                  <a:pt x="1268624" y="457505"/>
                </a:moveTo>
                <a:lnTo>
                  <a:pt x="1232453" y="477688"/>
                </a:lnTo>
                <a:lnTo>
                  <a:pt x="1257256" y="498210"/>
                </a:lnTo>
                <a:lnTo>
                  <a:pt x="1293958" y="478391"/>
                </a:lnTo>
                <a:close/>
                <a:moveTo>
                  <a:pt x="740951" y="457018"/>
                </a:moveTo>
                <a:lnTo>
                  <a:pt x="734721" y="460098"/>
                </a:lnTo>
                <a:lnTo>
                  <a:pt x="709810" y="472351"/>
                </a:lnTo>
                <a:lnTo>
                  <a:pt x="738541" y="473779"/>
                </a:lnTo>
                <a:lnTo>
                  <a:pt x="769453" y="459899"/>
                </a:lnTo>
                <a:close/>
                <a:moveTo>
                  <a:pt x="900853" y="456593"/>
                </a:moveTo>
                <a:lnTo>
                  <a:pt x="868871" y="465309"/>
                </a:lnTo>
                <a:lnTo>
                  <a:pt x="899623" y="476869"/>
                </a:lnTo>
                <a:lnTo>
                  <a:pt x="929835" y="470835"/>
                </a:lnTo>
                <a:close/>
                <a:moveTo>
                  <a:pt x="1577638" y="456517"/>
                </a:moveTo>
                <a:lnTo>
                  <a:pt x="1551454" y="478269"/>
                </a:lnTo>
                <a:lnTo>
                  <a:pt x="1573633" y="482514"/>
                </a:lnTo>
                <a:lnTo>
                  <a:pt x="1600014" y="460167"/>
                </a:lnTo>
                <a:close/>
                <a:moveTo>
                  <a:pt x="834853" y="455564"/>
                </a:moveTo>
                <a:lnTo>
                  <a:pt x="805277" y="464590"/>
                </a:lnTo>
                <a:lnTo>
                  <a:pt x="831911" y="471678"/>
                </a:lnTo>
                <a:lnTo>
                  <a:pt x="837520" y="470573"/>
                </a:lnTo>
                <a:lnTo>
                  <a:pt x="863632" y="465067"/>
                </a:lnTo>
                <a:close/>
                <a:moveTo>
                  <a:pt x="1142236" y="455195"/>
                </a:moveTo>
                <a:lnTo>
                  <a:pt x="1120018" y="477354"/>
                </a:lnTo>
                <a:lnTo>
                  <a:pt x="1108233" y="489352"/>
                </a:lnTo>
                <a:lnTo>
                  <a:pt x="1133011" y="514756"/>
                </a:lnTo>
                <a:lnTo>
                  <a:pt x="1167408" y="481290"/>
                </a:lnTo>
                <a:lnTo>
                  <a:pt x="1148104" y="461324"/>
                </a:lnTo>
                <a:close/>
                <a:moveTo>
                  <a:pt x="708534" y="454910"/>
                </a:moveTo>
                <a:lnTo>
                  <a:pt x="677304" y="470750"/>
                </a:lnTo>
                <a:lnTo>
                  <a:pt x="704966" y="472124"/>
                </a:lnTo>
                <a:lnTo>
                  <a:pt x="706789" y="472203"/>
                </a:lnTo>
                <a:lnTo>
                  <a:pt x="734041" y="458798"/>
                </a:lnTo>
                <a:lnTo>
                  <a:pt x="738042" y="456820"/>
                </a:lnTo>
                <a:lnTo>
                  <a:pt x="711792" y="455104"/>
                </a:lnTo>
                <a:close/>
                <a:moveTo>
                  <a:pt x="1555198" y="453401"/>
                </a:moveTo>
                <a:lnTo>
                  <a:pt x="1528952" y="474347"/>
                </a:lnTo>
                <a:lnTo>
                  <a:pt x="1549618" y="477924"/>
                </a:lnTo>
                <a:lnTo>
                  <a:pt x="1575714" y="456245"/>
                </a:lnTo>
                <a:close/>
                <a:moveTo>
                  <a:pt x="1204702" y="453076"/>
                </a:moveTo>
                <a:lnTo>
                  <a:pt x="1169582" y="481401"/>
                </a:lnTo>
                <a:lnTo>
                  <a:pt x="1194504" y="505203"/>
                </a:lnTo>
                <a:lnTo>
                  <a:pt x="1230010" y="477521"/>
                </a:lnTo>
                <a:close/>
                <a:moveTo>
                  <a:pt x="675566" y="452570"/>
                </a:moveTo>
                <a:lnTo>
                  <a:pt x="644531" y="467978"/>
                </a:lnTo>
                <a:lnTo>
                  <a:pt x="674355" y="470594"/>
                </a:lnTo>
                <a:lnTo>
                  <a:pt x="705673" y="454709"/>
                </a:lnTo>
                <a:close/>
                <a:moveTo>
                  <a:pt x="577662" y="451851"/>
                </a:moveTo>
                <a:lnTo>
                  <a:pt x="549159" y="459833"/>
                </a:lnTo>
                <a:lnTo>
                  <a:pt x="577518" y="473141"/>
                </a:lnTo>
                <a:lnTo>
                  <a:pt x="607087" y="462609"/>
                </a:lnTo>
                <a:close/>
                <a:moveTo>
                  <a:pt x="1533843" y="450814"/>
                </a:moveTo>
                <a:lnTo>
                  <a:pt x="1507288" y="470822"/>
                </a:lnTo>
                <a:lnTo>
                  <a:pt x="1526999" y="474014"/>
                </a:lnTo>
                <a:lnTo>
                  <a:pt x="1553142" y="453147"/>
                </a:lnTo>
                <a:close/>
                <a:moveTo>
                  <a:pt x="1408059" y="450414"/>
                </a:moveTo>
                <a:lnTo>
                  <a:pt x="1375775" y="457173"/>
                </a:lnTo>
                <a:lnTo>
                  <a:pt x="1374352" y="457431"/>
                </a:lnTo>
                <a:lnTo>
                  <a:pt x="1399565" y="470534"/>
                </a:lnTo>
                <a:lnTo>
                  <a:pt x="1433778" y="458803"/>
                </a:lnTo>
                <a:close/>
                <a:moveTo>
                  <a:pt x="1512784" y="448396"/>
                </a:moveTo>
                <a:lnTo>
                  <a:pt x="1485670" y="467331"/>
                </a:lnTo>
                <a:lnTo>
                  <a:pt x="1504000" y="470292"/>
                </a:lnTo>
                <a:lnTo>
                  <a:pt x="1505295" y="470500"/>
                </a:lnTo>
                <a:lnTo>
                  <a:pt x="1531739" y="450572"/>
                </a:lnTo>
                <a:lnTo>
                  <a:pt x="1526265" y="449948"/>
                </a:lnTo>
                <a:close/>
                <a:moveTo>
                  <a:pt x="642119" y="448274"/>
                </a:moveTo>
                <a:lnTo>
                  <a:pt x="611581" y="462326"/>
                </a:lnTo>
                <a:lnTo>
                  <a:pt x="641701" y="467708"/>
                </a:lnTo>
                <a:lnTo>
                  <a:pt x="672861" y="452239"/>
                </a:lnTo>
                <a:close/>
                <a:moveTo>
                  <a:pt x="805298" y="446454"/>
                </a:moveTo>
                <a:lnTo>
                  <a:pt x="774796" y="459140"/>
                </a:lnTo>
                <a:lnTo>
                  <a:pt x="802599" y="463900"/>
                </a:lnTo>
                <a:lnTo>
                  <a:pt x="832403" y="454805"/>
                </a:lnTo>
                <a:close/>
                <a:moveTo>
                  <a:pt x="868532" y="445684"/>
                </a:moveTo>
                <a:lnTo>
                  <a:pt x="837367" y="454824"/>
                </a:lnTo>
                <a:lnTo>
                  <a:pt x="866535" y="464441"/>
                </a:lnTo>
                <a:lnTo>
                  <a:pt x="898416" y="455754"/>
                </a:lnTo>
                <a:close/>
                <a:moveTo>
                  <a:pt x="1490898" y="445624"/>
                </a:moveTo>
                <a:lnTo>
                  <a:pt x="1462923" y="463376"/>
                </a:lnTo>
                <a:lnTo>
                  <a:pt x="1483566" y="466988"/>
                </a:lnTo>
                <a:lnTo>
                  <a:pt x="1510588" y="448121"/>
                </a:lnTo>
                <a:close/>
                <a:moveTo>
                  <a:pt x="1306270" y="444663"/>
                </a:moveTo>
                <a:lnTo>
                  <a:pt x="1270198" y="456876"/>
                </a:lnTo>
                <a:lnTo>
                  <a:pt x="1295439" y="477683"/>
                </a:lnTo>
                <a:lnTo>
                  <a:pt x="1332366" y="464993"/>
                </a:lnTo>
                <a:close/>
                <a:moveTo>
                  <a:pt x="933829" y="443934"/>
                </a:moveTo>
                <a:lnTo>
                  <a:pt x="902797" y="455891"/>
                </a:lnTo>
                <a:lnTo>
                  <a:pt x="932168" y="470334"/>
                </a:lnTo>
                <a:lnTo>
                  <a:pt x="962123" y="459356"/>
                </a:lnTo>
                <a:close/>
                <a:moveTo>
                  <a:pt x="995650" y="442611"/>
                </a:moveTo>
                <a:lnTo>
                  <a:pt x="965160" y="459613"/>
                </a:lnTo>
                <a:lnTo>
                  <a:pt x="991911" y="480865"/>
                </a:lnTo>
                <a:lnTo>
                  <a:pt x="1021936" y="463289"/>
                </a:lnTo>
                <a:close/>
                <a:moveTo>
                  <a:pt x="1467355" y="442002"/>
                </a:moveTo>
                <a:lnTo>
                  <a:pt x="1438204" y="458450"/>
                </a:lnTo>
                <a:lnTo>
                  <a:pt x="1460811" y="462999"/>
                </a:lnTo>
                <a:lnTo>
                  <a:pt x="1488708" y="445294"/>
                </a:lnTo>
                <a:close/>
                <a:moveTo>
                  <a:pt x="1657119" y="441607"/>
                </a:moveTo>
                <a:lnTo>
                  <a:pt x="1629772" y="464281"/>
                </a:lnTo>
                <a:lnTo>
                  <a:pt x="1654868" y="469658"/>
                </a:lnTo>
                <a:lnTo>
                  <a:pt x="1683293" y="446852"/>
                </a:lnTo>
                <a:close/>
                <a:moveTo>
                  <a:pt x="276141" y="441560"/>
                </a:moveTo>
                <a:lnTo>
                  <a:pt x="249966" y="446847"/>
                </a:lnTo>
                <a:lnTo>
                  <a:pt x="278509" y="469717"/>
                </a:lnTo>
                <a:lnTo>
                  <a:pt x="304711" y="464789"/>
                </a:lnTo>
                <a:close/>
                <a:moveTo>
                  <a:pt x="774502" y="440663"/>
                </a:moveTo>
                <a:lnTo>
                  <a:pt x="743429" y="455809"/>
                </a:lnTo>
                <a:lnTo>
                  <a:pt x="772135" y="458701"/>
                </a:lnTo>
                <a:lnTo>
                  <a:pt x="802754" y="445962"/>
                </a:lnTo>
                <a:close/>
                <a:moveTo>
                  <a:pt x="1055730" y="438940"/>
                </a:moveTo>
                <a:lnTo>
                  <a:pt x="1024337" y="463456"/>
                </a:lnTo>
                <a:lnTo>
                  <a:pt x="1049119" y="489142"/>
                </a:lnTo>
                <a:lnTo>
                  <a:pt x="1080779" y="462397"/>
                </a:lnTo>
                <a:close/>
                <a:moveTo>
                  <a:pt x="486203" y="438901"/>
                </a:moveTo>
                <a:lnTo>
                  <a:pt x="458567" y="440153"/>
                </a:lnTo>
                <a:lnTo>
                  <a:pt x="487246" y="463357"/>
                </a:lnTo>
                <a:lnTo>
                  <a:pt x="515009" y="462619"/>
                </a:lnTo>
                <a:close/>
                <a:moveTo>
                  <a:pt x="428823" y="438868"/>
                </a:moveTo>
                <a:lnTo>
                  <a:pt x="457083" y="462513"/>
                </a:lnTo>
                <a:lnTo>
                  <a:pt x="484777" y="463302"/>
                </a:lnTo>
                <a:lnTo>
                  <a:pt x="456270" y="440224"/>
                </a:lnTo>
                <a:close/>
                <a:moveTo>
                  <a:pt x="1343295" y="438386"/>
                </a:moveTo>
                <a:lnTo>
                  <a:pt x="1308157" y="444278"/>
                </a:lnTo>
                <a:lnTo>
                  <a:pt x="1334053" y="464458"/>
                </a:lnTo>
                <a:lnTo>
                  <a:pt x="1370167" y="456745"/>
                </a:lnTo>
                <a:close/>
                <a:moveTo>
                  <a:pt x="742351" y="437069"/>
                </a:moveTo>
                <a:lnTo>
                  <a:pt x="733642" y="441675"/>
                </a:lnTo>
                <a:lnTo>
                  <a:pt x="711017" y="453605"/>
                </a:lnTo>
                <a:lnTo>
                  <a:pt x="711880" y="453656"/>
                </a:lnTo>
                <a:lnTo>
                  <a:pt x="740644" y="455535"/>
                </a:lnTo>
                <a:lnTo>
                  <a:pt x="771790" y="440346"/>
                </a:lnTo>
                <a:close/>
                <a:moveTo>
                  <a:pt x="610190" y="437054"/>
                </a:moveTo>
                <a:lnTo>
                  <a:pt x="579560" y="451039"/>
                </a:lnTo>
                <a:lnTo>
                  <a:pt x="609177" y="461845"/>
                </a:lnTo>
                <a:lnTo>
                  <a:pt x="640109" y="447609"/>
                </a:lnTo>
                <a:close/>
                <a:moveTo>
                  <a:pt x="306144" y="437043"/>
                </a:moveTo>
                <a:lnTo>
                  <a:pt x="278105" y="441246"/>
                </a:lnTo>
                <a:lnTo>
                  <a:pt x="306638" y="464450"/>
                </a:lnTo>
                <a:lnTo>
                  <a:pt x="334695" y="461284"/>
                </a:lnTo>
                <a:lnTo>
                  <a:pt x="321457" y="450037"/>
                </a:lnTo>
                <a:close/>
                <a:moveTo>
                  <a:pt x="1440712" y="436881"/>
                </a:moveTo>
                <a:lnTo>
                  <a:pt x="1410225" y="449564"/>
                </a:lnTo>
                <a:lnTo>
                  <a:pt x="1436019" y="457980"/>
                </a:lnTo>
                <a:lnTo>
                  <a:pt x="1465102" y="441580"/>
                </a:lnTo>
                <a:close/>
                <a:moveTo>
                  <a:pt x="398744" y="436759"/>
                </a:moveTo>
                <a:lnTo>
                  <a:pt x="426984" y="461053"/>
                </a:lnTo>
                <a:lnTo>
                  <a:pt x="437154" y="461561"/>
                </a:lnTo>
                <a:lnTo>
                  <a:pt x="454652" y="462400"/>
                </a:lnTo>
                <a:lnTo>
                  <a:pt x="426372" y="438739"/>
                </a:lnTo>
                <a:lnTo>
                  <a:pt x="420045" y="438276"/>
                </a:lnTo>
                <a:close/>
                <a:moveTo>
                  <a:pt x="1628721" y="436377"/>
                </a:moveTo>
                <a:lnTo>
                  <a:pt x="1615191" y="448545"/>
                </a:lnTo>
                <a:lnTo>
                  <a:pt x="1603315" y="459232"/>
                </a:lnTo>
                <a:lnTo>
                  <a:pt x="1627927" y="463892"/>
                </a:lnTo>
                <a:lnTo>
                  <a:pt x="1655236" y="441254"/>
                </a:lnTo>
                <a:close/>
                <a:moveTo>
                  <a:pt x="368659" y="435221"/>
                </a:moveTo>
                <a:lnTo>
                  <a:pt x="396990" y="459875"/>
                </a:lnTo>
                <a:lnTo>
                  <a:pt x="424619" y="460959"/>
                </a:lnTo>
                <a:lnTo>
                  <a:pt x="396291" y="436591"/>
                </a:lnTo>
                <a:close/>
                <a:moveTo>
                  <a:pt x="336200" y="435060"/>
                </a:moveTo>
                <a:lnTo>
                  <a:pt x="308246" y="436877"/>
                </a:lnTo>
                <a:lnTo>
                  <a:pt x="322433" y="448929"/>
                </a:lnTo>
                <a:lnTo>
                  <a:pt x="336728" y="461075"/>
                </a:lnTo>
                <a:lnTo>
                  <a:pt x="364688" y="459772"/>
                </a:lnTo>
                <a:close/>
                <a:moveTo>
                  <a:pt x="338418" y="435046"/>
                </a:moveTo>
                <a:lnTo>
                  <a:pt x="366831" y="459687"/>
                </a:lnTo>
                <a:lnTo>
                  <a:pt x="394661" y="459850"/>
                </a:lnTo>
                <a:lnTo>
                  <a:pt x="366242" y="435114"/>
                </a:lnTo>
                <a:close/>
                <a:moveTo>
                  <a:pt x="837448" y="434965"/>
                </a:moveTo>
                <a:lnTo>
                  <a:pt x="807616" y="445611"/>
                </a:lnTo>
                <a:lnTo>
                  <a:pt x="834947" y="454031"/>
                </a:lnTo>
                <a:lnTo>
                  <a:pt x="866176" y="444872"/>
                </a:lnTo>
                <a:close/>
                <a:moveTo>
                  <a:pt x="1378349" y="434957"/>
                </a:moveTo>
                <a:lnTo>
                  <a:pt x="1361236" y="436622"/>
                </a:lnTo>
                <a:lnTo>
                  <a:pt x="1345629" y="438138"/>
                </a:lnTo>
                <a:lnTo>
                  <a:pt x="1372245" y="456315"/>
                </a:lnTo>
                <a:lnTo>
                  <a:pt x="1375494" y="455725"/>
                </a:lnTo>
                <a:lnTo>
                  <a:pt x="1405925" y="449358"/>
                </a:lnTo>
                <a:close/>
                <a:moveTo>
                  <a:pt x="709332" y="434337"/>
                </a:moveTo>
                <a:lnTo>
                  <a:pt x="677960" y="451284"/>
                </a:lnTo>
                <a:lnTo>
                  <a:pt x="708182" y="453434"/>
                </a:lnTo>
                <a:lnTo>
                  <a:pt x="732948" y="440390"/>
                </a:lnTo>
                <a:lnTo>
                  <a:pt x="739660" y="436840"/>
                </a:lnTo>
                <a:lnTo>
                  <a:pt x="723877" y="435528"/>
                </a:lnTo>
                <a:close/>
                <a:moveTo>
                  <a:pt x="516857" y="434308"/>
                </a:moveTo>
                <a:lnTo>
                  <a:pt x="488208" y="438642"/>
                </a:lnTo>
                <a:lnTo>
                  <a:pt x="517230" y="462537"/>
                </a:lnTo>
                <a:lnTo>
                  <a:pt x="545338" y="459114"/>
                </a:lnTo>
                <a:close/>
                <a:moveTo>
                  <a:pt x="902380" y="432544"/>
                </a:moveTo>
                <a:lnTo>
                  <a:pt x="870740" y="444860"/>
                </a:lnTo>
                <a:lnTo>
                  <a:pt x="900959" y="455043"/>
                </a:lnTo>
                <a:lnTo>
                  <a:pt x="931785" y="443162"/>
                </a:lnTo>
                <a:close/>
                <a:moveTo>
                  <a:pt x="1603047" y="432481"/>
                </a:moveTo>
                <a:lnTo>
                  <a:pt x="1579033" y="455238"/>
                </a:lnTo>
                <a:lnTo>
                  <a:pt x="1601498" y="458896"/>
                </a:lnTo>
                <a:lnTo>
                  <a:pt x="1614201" y="447452"/>
                </a:lnTo>
                <a:lnTo>
                  <a:pt x="1626843" y="436081"/>
                </a:lnTo>
                <a:close/>
                <a:moveTo>
                  <a:pt x="1241392" y="431771"/>
                </a:moveTo>
                <a:lnTo>
                  <a:pt x="1205975" y="452228"/>
                </a:lnTo>
                <a:lnTo>
                  <a:pt x="1231269" y="476658"/>
                </a:lnTo>
                <a:lnTo>
                  <a:pt x="1267469" y="456463"/>
                </a:lnTo>
                <a:close/>
                <a:moveTo>
                  <a:pt x="675606" y="430452"/>
                </a:moveTo>
                <a:lnTo>
                  <a:pt x="644366" y="447097"/>
                </a:lnTo>
                <a:lnTo>
                  <a:pt x="675187" y="451075"/>
                </a:lnTo>
                <a:lnTo>
                  <a:pt x="706588" y="434112"/>
                </a:lnTo>
                <a:lnTo>
                  <a:pt x="703873" y="433888"/>
                </a:lnTo>
                <a:close/>
                <a:moveTo>
                  <a:pt x="1116055" y="430300"/>
                </a:moveTo>
                <a:lnTo>
                  <a:pt x="1082904" y="462491"/>
                </a:lnTo>
                <a:lnTo>
                  <a:pt x="1101536" y="482201"/>
                </a:lnTo>
                <a:lnTo>
                  <a:pt x="1107231" y="488301"/>
                </a:lnTo>
                <a:lnTo>
                  <a:pt x="1118984" y="476335"/>
                </a:lnTo>
                <a:lnTo>
                  <a:pt x="1141212" y="454179"/>
                </a:lnTo>
                <a:close/>
                <a:moveTo>
                  <a:pt x="1579687" y="429671"/>
                </a:moveTo>
                <a:lnTo>
                  <a:pt x="1556594" y="452096"/>
                </a:lnTo>
                <a:lnTo>
                  <a:pt x="1577237" y="454954"/>
                </a:lnTo>
                <a:lnTo>
                  <a:pt x="1601196" y="432251"/>
                </a:lnTo>
                <a:close/>
                <a:moveTo>
                  <a:pt x="1410317" y="428228"/>
                </a:moveTo>
                <a:lnTo>
                  <a:pt x="1380690" y="434502"/>
                </a:lnTo>
                <a:lnTo>
                  <a:pt x="1408148" y="448844"/>
                </a:lnTo>
                <a:lnTo>
                  <a:pt x="1438402" y="436253"/>
                </a:lnTo>
                <a:close/>
                <a:moveTo>
                  <a:pt x="1557855" y="427599"/>
                </a:moveTo>
                <a:lnTo>
                  <a:pt x="1535266" y="449493"/>
                </a:lnTo>
                <a:lnTo>
                  <a:pt x="1554725" y="451843"/>
                </a:lnTo>
                <a:lnTo>
                  <a:pt x="1577756" y="429481"/>
                </a:lnTo>
                <a:close/>
                <a:moveTo>
                  <a:pt x="966224" y="426749"/>
                </a:moveTo>
                <a:lnTo>
                  <a:pt x="935384" y="443168"/>
                </a:lnTo>
                <a:lnTo>
                  <a:pt x="963846" y="458678"/>
                </a:lnTo>
                <a:lnTo>
                  <a:pt x="994205" y="441754"/>
                </a:lnTo>
                <a:close/>
                <a:moveTo>
                  <a:pt x="548483" y="426514"/>
                </a:moveTo>
                <a:lnTo>
                  <a:pt x="518628" y="433911"/>
                </a:lnTo>
                <a:lnTo>
                  <a:pt x="547234" y="458839"/>
                </a:lnTo>
                <a:lnTo>
                  <a:pt x="576198" y="450732"/>
                </a:lnTo>
                <a:close/>
                <a:moveTo>
                  <a:pt x="1536764" y="425886"/>
                </a:moveTo>
                <a:lnTo>
                  <a:pt x="1514261" y="447072"/>
                </a:lnTo>
                <a:lnTo>
                  <a:pt x="1526398" y="448471"/>
                </a:lnTo>
                <a:lnTo>
                  <a:pt x="1533395" y="449269"/>
                </a:lnTo>
                <a:lnTo>
                  <a:pt x="1555923" y="427437"/>
                </a:lnTo>
                <a:lnTo>
                  <a:pt x="1541202" y="426236"/>
                </a:lnTo>
                <a:close/>
                <a:moveTo>
                  <a:pt x="807443" y="425635"/>
                </a:moveTo>
                <a:lnTo>
                  <a:pt x="776848" y="439585"/>
                </a:lnTo>
                <a:lnTo>
                  <a:pt x="805288" y="444923"/>
                </a:lnTo>
                <a:lnTo>
                  <a:pt x="835183" y="434255"/>
                </a:lnTo>
                <a:close/>
                <a:moveTo>
                  <a:pt x="1177761" y="425340"/>
                </a:moveTo>
                <a:lnTo>
                  <a:pt x="1143308" y="454216"/>
                </a:lnTo>
                <a:lnTo>
                  <a:pt x="1149167" y="460334"/>
                </a:lnTo>
                <a:lnTo>
                  <a:pt x="1168493" y="480322"/>
                </a:lnTo>
                <a:lnTo>
                  <a:pt x="1203619" y="451994"/>
                </a:lnTo>
                <a:lnTo>
                  <a:pt x="1185778" y="433637"/>
                </a:lnTo>
                <a:close/>
                <a:moveTo>
                  <a:pt x="1515098" y="424017"/>
                </a:moveTo>
                <a:lnTo>
                  <a:pt x="1492419" y="444331"/>
                </a:lnTo>
                <a:lnTo>
                  <a:pt x="1512331" y="446847"/>
                </a:lnTo>
                <a:lnTo>
                  <a:pt x="1534782" y="425717"/>
                </a:lnTo>
                <a:close/>
                <a:moveTo>
                  <a:pt x="870197" y="423626"/>
                </a:moveTo>
                <a:lnTo>
                  <a:pt x="839722" y="434181"/>
                </a:lnTo>
                <a:lnTo>
                  <a:pt x="868609" y="444140"/>
                </a:lnTo>
                <a:lnTo>
                  <a:pt x="900080" y="431889"/>
                </a:lnTo>
                <a:lnTo>
                  <a:pt x="880203" y="426339"/>
                </a:lnTo>
                <a:close/>
                <a:moveTo>
                  <a:pt x="1491907" y="421309"/>
                </a:moveTo>
                <a:lnTo>
                  <a:pt x="1468900" y="440756"/>
                </a:lnTo>
                <a:lnTo>
                  <a:pt x="1490521" y="444083"/>
                </a:lnTo>
                <a:lnTo>
                  <a:pt x="1513172" y="423801"/>
                </a:lnTo>
                <a:close/>
                <a:moveTo>
                  <a:pt x="775843" y="419650"/>
                </a:moveTo>
                <a:lnTo>
                  <a:pt x="744736" y="435826"/>
                </a:lnTo>
                <a:lnTo>
                  <a:pt x="774309" y="439124"/>
                </a:lnTo>
                <a:lnTo>
                  <a:pt x="804958" y="425141"/>
                </a:lnTo>
                <a:close/>
                <a:moveTo>
                  <a:pt x="1277978" y="419340"/>
                </a:moveTo>
                <a:lnTo>
                  <a:pt x="1242915" y="431155"/>
                </a:lnTo>
                <a:lnTo>
                  <a:pt x="1268903" y="455774"/>
                </a:lnTo>
                <a:lnTo>
                  <a:pt x="1304996" y="443555"/>
                </a:lnTo>
                <a:close/>
                <a:moveTo>
                  <a:pt x="1028188" y="419118"/>
                </a:moveTo>
                <a:lnTo>
                  <a:pt x="996938" y="441759"/>
                </a:lnTo>
                <a:lnTo>
                  <a:pt x="1023238" y="462445"/>
                </a:lnTo>
                <a:lnTo>
                  <a:pt x="1054542" y="437995"/>
                </a:lnTo>
                <a:close/>
                <a:moveTo>
                  <a:pt x="643485" y="418458"/>
                </a:moveTo>
                <a:lnTo>
                  <a:pt x="611883" y="436135"/>
                </a:lnTo>
                <a:lnTo>
                  <a:pt x="641963" y="446736"/>
                </a:lnTo>
                <a:lnTo>
                  <a:pt x="673740" y="429797"/>
                </a:lnTo>
                <a:close/>
                <a:moveTo>
                  <a:pt x="1687115" y="418307"/>
                </a:moveTo>
                <a:lnTo>
                  <a:pt x="1658589" y="440454"/>
                </a:lnTo>
                <a:lnTo>
                  <a:pt x="1684736" y="445694"/>
                </a:lnTo>
                <a:lnTo>
                  <a:pt x="1698455" y="434687"/>
                </a:lnTo>
                <a:lnTo>
                  <a:pt x="1713138" y="422867"/>
                </a:lnTo>
                <a:close/>
                <a:moveTo>
                  <a:pt x="246194" y="418306"/>
                </a:moveTo>
                <a:lnTo>
                  <a:pt x="220054" y="422880"/>
                </a:lnTo>
                <a:lnTo>
                  <a:pt x="248467" y="445646"/>
                </a:lnTo>
                <a:lnTo>
                  <a:pt x="274654" y="440398"/>
                </a:lnTo>
                <a:close/>
                <a:moveTo>
                  <a:pt x="1466417" y="417285"/>
                </a:moveTo>
                <a:lnTo>
                  <a:pt x="1442352" y="435706"/>
                </a:lnTo>
                <a:lnTo>
                  <a:pt x="1466985" y="440449"/>
                </a:lnTo>
                <a:lnTo>
                  <a:pt x="1489984" y="421018"/>
                </a:lnTo>
                <a:close/>
                <a:moveTo>
                  <a:pt x="935099" y="416178"/>
                </a:moveTo>
                <a:lnTo>
                  <a:pt x="904183" y="431678"/>
                </a:lnTo>
                <a:lnTo>
                  <a:pt x="933774" y="442372"/>
                </a:lnTo>
                <a:lnTo>
                  <a:pt x="964375" y="426076"/>
                </a:lnTo>
                <a:close/>
                <a:moveTo>
                  <a:pt x="743079" y="415645"/>
                </a:moveTo>
                <a:lnTo>
                  <a:pt x="724837" y="425748"/>
                </a:lnTo>
                <a:lnTo>
                  <a:pt x="711702" y="433027"/>
                </a:lnTo>
                <a:lnTo>
                  <a:pt x="724010" y="434036"/>
                </a:lnTo>
                <a:lnTo>
                  <a:pt x="742121" y="435541"/>
                </a:lnTo>
                <a:lnTo>
                  <a:pt x="773298" y="419328"/>
                </a:lnTo>
                <a:close/>
                <a:moveTo>
                  <a:pt x="1313794" y="414622"/>
                </a:moveTo>
                <a:lnTo>
                  <a:pt x="1279832" y="419025"/>
                </a:lnTo>
                <a:lnTo>
                  <a:pt x="1306641" y="443061"/>
                </a:lnTo>
                <a:lnTo>
                  <a:pt x="1341757" y="437176"/>
                </a:lnTo>
                <a:close/>
                <a:moveTo>
                  <a:pt x="1347438" y="414549"/>
                </a:moveTo>
                <a:lnTo>
                  <a:pt x="1316176" y="414590"/>
                </a:lnTo>
                <a:lnTo>
                  <a:pt x="1343791" y="436863"/>
                </a:lnTo>
                <a:lnTo>
                  <a:pt x="1361059" y="435188"/>
                </a:lnTo>
                <a:lnTo>
                  <a:pt x="1376410" y="433692"/>
                </a:lnTo>
                <a:lnTo>
                  <a:pt x="1347687" y="414557"/>
                </a:lnTo>
                <a:close/>
                <a:moveTo>
                  <a:pt x="580852" y="413198"/>
                </a:moveTo>
                <a:lnTo>
                  <a:pt x="550006" y="425961"/>
                </a:lnTo>
                <a:lnTo>
                  <a:pt x="577774" y="450236"/>
                </a:lnTo>
                <a:lnTo>
                  <a:pt x="608770" y="436091"/>
                </a:lnTo>
                <a:close/>
                <a:moveTo>
                  <a:pt x="276208" y="413054"/>
                </a:moveTo>
                <a:lnTo>
                  <a:pt x="248167" y="417961"/>
                </a:lnTo>
                <a:lnTo>
                  <a:pt x="276595" y="440027"/>
                </a:lnTo>
                <a:lnTo>
                  <a:pt x="304625" y="435816"/>
                </a:lnTo>
                <a:close/>
                <a:moveTo>
                  <a:pt x="1657076" y="413043"/>
                </a:moveTo>
                <a:lnTo>
                  <a:pt x="1630142" y="435188"/>
                </a:lnTo>
                <a:lnTo>
                  <a:pt x="1656673" y="440076"/>
                </a:lnTo>
                <a:lnTo>
                  <a:pt x="1685151" y="417962"/>
                </a:lnTo>
                <a:close/>
                <a:moveTo>
                  <a:pt x="839435" y="413022"/>
                </a:moveTo>
                <a:lnTo>
                  <a:pt x="809629" y="424754"/>
                </a:lnTo>
                <a:lnTo>
                  <a:pt x="837517" y="433432"/>
                </a:lnTo>
                <a:lnTo>
                  <a:pt x="837520" y="433431"/>
                </a:lnTo>
                <a:lnTo>
                  <a:pt x="867996" y="422883"/>
                </a:lnTo>
                <a:lnTo>
                  <a:pt x="842484" y="414165"/>
                </a:lnTo>
                <a:close/>
                <a:moveTo>
                  <a:pt x="1378761" y="412716"/>
                </a:moveTo>
                <a:lnTo>
                  <a:pt x="1350178" y="414429"/>
                </a:lnTo>
                <a:lnTo>
                  <a:pt x="1378722" y="433441"/>
                </a:lnTo>
                <a:lnTo>
                  <a:pt x="1408161" y="427217"/>
                </a:lnTo>
                <a:close/>
                <a:moveTo>
                  <a:pt x="1437795" y="411375"/>
                </a:moveTo>
                <a:lnTo>
                  <a:pt x="1412153" y="427231"/>
                </a:lnTo>
                <a:lnTo>
                  <a:pt x="1440435" y="435316"/>
                </a:lnTo>
                <a:lnTo>
                  <a:pt x="1464479" y="416903"/>
                </a:lnTo>
                <a:close/>
                <a:moveTo>
                  <a:pt x="709362" y="410587"/>
                </a:moveTo>
                <a:lnTo>
                  <a:pt x="677766" y="429199"/>
                </a:lnTo>
                <a:lnTo>
                  <a:pt x="704021" y="432396"/>
                </a:lnTo>
                <a:lnTo>
                  <a:pt x="709000" y="432806"/>
                </a:lnTo>
                <a:lnTo>
                  <a:pt x="724054" y="424463"/>
                </a:lnTo>
                <a:lnTo>
                  <a:pt x="740478" y="415367"/>
                </a:lnTo>
                <a:lnTo>
                  <a:pt x="740424" y="415361"/>
                </a:lnTo>
                <a:close/>
                <a:moveTo>
                  <a:pt x="306198" y="409144"/>
                </a:moveTo>
                <a:lnTo>
                  <a:pt x="278237" y="412776"/>
                </a:lnTo>
                <a:lnTo>
                  <a:pt x="306655" y="435538"/>
                </a:lnTo>
                <a:lnTo>
                  <a:pt x="334686" y="433708"/>
                </a:lnTo>
                <a:lnTo>
                  <a:pt x="327883" y="427610"/>
                </a:lnTo>
                <a:close/>
                <a:moveTo>
                  <a:pt x="367903" y="409109"/>
                </a:moveTo>
                <a:lnTo>
                  <a:pt x="380790" y="420681"/>
                </a:lnTo>
                <a:lnTo>
                  <a:pt x="396913" y="435174"/>
                </a:lnTo>
                <a:lnTo>
                  <a:pt x="420134" y="436828"/>
                </a:lnTo>
                <a:lnTo>
                  <a:pt x="424710" y="437162"/>
                </a:lnTo>
                <a:lnTo>
                  <a:pt x="395484" y="409273"/>
                </a:lnTo>
                <a:close/>
                <a:moveTo>
                  <a:pt x="902870" y="408932"/>
                </a:moveTo>
                <a:lnTo>
                  <a:pt x="872289" y="422716"/>
                </a:lnTo>
                <a:lnTo>
                  <a:pt x="880572" y="424965"/>
                </a:lnTo>
                <a:lnTo>
                  <a:pt x="902274" y="431016"/>
                </a:lnTo>
                <a:lnTo>
                  <a:pt x="932897" y="415663"/>
                </a:lnTo>
                <a:close/>
                <a:moveTo>
                  <a:pt x="1089314" y="408788"/>
                </a:moveTo>
                <a:lnTo>
                  <a:pt x="1056834" y="438007"/>
                </a:lnTo>
                <a:lnTo>
                  <a:pt x="1081847" y="461437"/>
                </a:lnTo>
                <a:lnTo>
                  <a:pt x="1114931" y="429327"/>
                </a:lnTo>
                <a:close/>
                <a:moveTo>
                  <a:pt x="338302" y="408533"/>
                </a:moveTo>
                <a:lnTo>
                  <a:pt x="363061" y="430210"/>
                </a:lnTo>
                <a:lnTo>
                  <a:pt x="366900" y="433683"/>
                </a:lnTo>
                <a:lnTo>
                  <a:pt x="394575" y="435054"/>
                </a:lnTo>
                <a:lnTo>
                  <a:pt x="379800" y="421774"/>
                </a:lnTo>
                <a:lnTo>
                  <a:pt x="365660" y="409091"/>
                </a:lnTo>
                <a:lnTo>
                  <a:pt x="356827" y="408891"/>
                </a:lnTo>
                <a:close/>
                <a:moveTo>
                  <a:pt x="335980" y="408497"/>
                </a:moveTo>
                <a:lnTo>
                  <a:pt x="308387" y="409072"/>
                </a:lnTo>
                <a:lnTo>
                  <a:pt x="328873" y="426516"/>
                </a:lnTo>
                <a:lnTo>
                  <a:pt x="336753" y="433594"/>
                </a:lnTo>
                <a:lnTo>
                  <a:pt x="364637" y="433662"/>
                </a:lnTo>
                <a:lnTo>
                  <a:pt x="362057" y="431318"/>
                </a:lnTo>
                <a:close/>
                <a:moveTo>
                  <a:pt x="1628441" y="408418"/>
                </a:moveTo>
                <a:lnTo>
                  <a:pt x="1606799" y="428821"/>
                </a:lnTo>
                <a:lnTo>
                  <a:pt x="1604339" y="431228"/>
                </a:lnTo>
                <a:lnTo>
                  <a:pt x="1628232" y="434849"/>
                </a:lnTo>
                <a:lnTo>
                  <a:pt x="1655138" y="412725"/>
                </a:lnTo>
                <a:close/>
                <a:moveTo>
                  <a:pt x="425602" y="407814"/>
                </a:moveTo>
                <a:lnTo>
                  <a:pt x="397530" y="409190"/>
                </a:lnTo>
                <a:lnTo>
                  <a:pt x="427016" y="437326"/>
                </a:lnTo>
                <a:lnTo>
                  <a:pt x="454794" y="438703"/>
                </a:lnTo>
                <a:close/>
                <a:moveTo>
                  <a:pt x="998749" y="404931"/>
                </a:moveTo>
                <a:lnTo>
                  <a:pt x="967655" y="425848"/>
                </a:lnTo>
                <a:lnTo>
                  <a:pt x="995675" y="440881"/>
                </a:lnTo>
                <a:lnTo>
                  <a:pt x="1026761" y="418345"/>
                </a:lnTo>
                <a:close/>
                <a:moveTo>
                  <a:pt x="1603093" y="404844"/>
                </a:moveTo>
                <a:lnTo>
                  <a:pt x="1580926" y="428382"/>
                </a:lnTo>
                <a:lnTo>
                  <a:pt x="1602542" y="430970"/>
                </a:lnTo>
                <a:lnTo>
                  <a:pt x="1605765" y="427817"/>
                </a:lnTo>
                <a:lnTo>
                  <a:pt x="1626616" y="408155"/>
                </a:lnTo>
                <a:close/>
                <a:moveTo>
                  <a:pt x="456147" y="403983"/>
                </a:moveTo>
                <a:lnTo>
                  <a:pt x="427463" y="407607"/>
                </a:lnTo>
                <a:lnTo>
                  <a:pt x="456934" y="438779"/>
                </a:lnTo>
                <a:lnTo>
                  <a:pt x="484950" y="437518"/>
                </a:lnTo>
                <a:close/>
                <a:moveTo>
                  <a:pt x="808632" y="403835"/>
                </a:moveTo>
                <a:lnTo>
                  <a:pt x="778073" y="418564"/>
                </a:lnTo>
                <a:lnTo>
                  <a:pt x="807327" y="424071"/>
                </a:lnTo>
                <a:lnTo>
                  <a:pt x="837161" y="412325"/>
                </a:lnTo>
                <a:close/>
                <a:moveTo>
                  <a:pt x="1213442" y="403743"/>
                </a:moveTo>
                <a:lnTo>
                  <a:pt x="1179005" y="424477"/>
                </a:lnTo>
                <a:lnTo>
                  <a:pt x="1186842" y="432588"/>
                </a:lnTo>
                <a:lnTo>
                  <a:pt x="1204855" y="451122"/>
                </a:lnTo>
                <a:lnTo>
                  <a:pt x="1240269" y="430670"/>
                </a:lnTo>
                <a:lnTo>
                  <a:pt x="1222093" y="412451"/>
                </a:lnTo>
                <a:close/>
                <a:moveTo>
                  <a:pt x="1405864" y="402680"/>
                </a:moveTo>
                <a:lnTo>
                  <a:pt x="1380733" y="412054"/>
                </a:lnTo>
                <a:lnTo>
                  <a:pt x="1410329" y="426657"/>
                </a:lnTo>
                <a:lnTo>
                  <a:pt x="1435774" y="410914"/>
                </a:lnTo>
                <a:lnTo>
                  <a:pt x="1433040" y="410280"/>
                </a:lnTo>
                <a:close/>
                <a:moveTo>
                  <a:pt x="1579807" y="401996"/>
                </a:moveTo>
                <a:lnTo>
                  <a:pt x="1559032" y="426278"/>
                </a:lnTo>
                <a:lnTo>
                  <a:pt x="1579084" y="428173"/>
                </a:lnTo>
                <a:lnTo>
                  <a:pt x="1601280" y="404617"/>
                </a:lnTo>
                <a:close/>
                <a:moveTo>
                  <a:pt x="870813" y="401776"/>
                </a:moveTo>
                <a:lnTo>
                  <a:pt x="847995" y="410058"/>
                </a:lnTo>
                <a:lnTo>
                  <a:pt x="841525" y="412288"/>
                </a:lnTo>
                <a:lnTo>
                  <a:pt x="842987" y="412836"/>
                </a:lnTo>
                <a:lnTo>
                  <a:pt x="870155" y="422116"/>
                </a:lnTo>
                <a:lnTo>
                  <a:pt x="900490" y="408442"/>
                </a:lnTo>
                <a:close/>
                <a:moveTo>
                  <a:pt x="1557494" y="399692"/>
                </a:moveTo>
                <a:lnTo>
                  <a:pt x="1537895" y="424540"/>
                </a:lnTo>
                <a:lnTo>
                  <a:pt x="1541335" y="424818"/>
                </a:lnTo>
                <a:lnTo>
                  <a:pt x="1557245" y="426114"/>
                </a:lnTo>
                <a:lnTo>
                  <a:pt x="1578031" y="401805"/>
                </a:lnTo>
                <a:close/>
                <a:moveTo>
                  <a:pt x="1150656" y="398364"/>
                </a:moveTo>
                <a:lnTo>
                  <a:pt x="1117119" y="429291"/>
                </a:lnTo>
                <a:lnTo>
                  <a:pt x="1142282" y="453195"/>
                </a:lnTo>
                <a:lnTo>
                  <a:pt x="1176747" y="424314"/>
                </a:lnTo>
                <a:close/>
                <a:moveTo>
                  <a:pt x="676912" y="398098"/>
                </a:moveTo>
                <a:lnTo>
                  <a:pt x="645124" y="417476"/>
                </a:lnTo>
                <a:lnTo>
                  <a:pt x="675482" y="428851"/>
                </a:lnTo>
                <a:lnTo>
                  <a:pt x="707559" y="409954"/>
                </a:lnTo>
                <a:close/>
                <a:moveTo>
                  <a:pt x="776212" y="397898"/>
                </a:moveTo>
                <a:lnTo>
                  <a:pt x="745330" y="414434"/>
                </a:lnTo>
                <a:lnTo>
                  <a:pt x="775628" y="418121"/>
                </a:lnTo>
                <a:lnTo>
                  <a:pt x="806228" y="403372"/>
                </a:lnTo>
                <a:lnTo>
                  <a:pt x="778039" y="398194"/>
                </a:lnTo>
                <a:close/>
                <a:moveTo>
                  <a:pt x="1535012" y="397652"/>
                </a:moveTo>
                <a:lnTo>
                  <a:pt x="1516208" y="422668"/>
                </a:lnTo>
                <a:lnTo>
                  <a:pt x="1536121" y="424395"/>
                </a:lnTo>
                <a:lnTo>
                  <a:pt x="1555745" y="399527"/>
                </a:lnTo>
                <a:lnTo>
                  <a:pt x="1535646" y="397706"/>
                </a:lnTo>
                <a:close/>
                <a:moveTo>
                  <a:pt x="487472" y="397470"/>
                </a:moveTo>
                <a:lnTo>
                  <a:pt x="457830" y="403668"/>
                </a:lnTo>
                <a:lnTo>
                  <a:pt x="486800" y="437399"/>
                </a:lnTo>
                <a:lnTo>
                  <a:pt x="515747" y="433014"/>
                </a:lnTo>
                <a:close/>
                <a:moveTo>
                  <a:pt x="967539" y="396170"/>
                </a:moveTo>
                <a:lnTo>
                  <a:pt x="936772" y="415186"/>
                </a:lnTo>
                <a:lnTo>
                  <a:pt x="966121" y="425112"/>
                </a:lnTo>
                <a:lnTo>
                  <a:pt x="996953" y="404375"/>
                </a:lnTo>
                <a:close/>
                <a:moveTo>
                  <a:pt x="613672" y="395708"/>
                </a:moveTo>
                <a:lnTo>
                  <a:pt x="582278" y="412494"/>
                </a:lnTo>
                <a:lnTo>
                  <a:pt x="610197" y="435399"/>
                </a:lnTo>
                <a:lnTo>
                  <a:pt x="642100" y="417543"/>
                </a:lnTo>
                <a:close/>
                <a:moveTo>
                  <a:pt x="1511763" y="395526"/>
                </a:moveTo>
                <a:lnTo>
                  <a:pt x="1493024" y="419985"/>
                </a:lnTo>
                <a:lnTo>
                  <a:pt x="1514517" y="422508"/>
                </a:lnTo>
                <a:lnTo>
                  <a:pt x="1533302" y="397498"/>
                </a:lnTo>
                <a:close/>
                <a:moveTo>
                  <a:pt x="216181" y="395010"/>
                </a:moveTo>
                <a:lnTo>
                  <a:pt x="190144" y="398915"/>
                </a:lnTo>
                <a:lnTo>
                  <a:pt x="218511" y="421644"/>
                </a:lnTo>
                <a:lnTo>
                  <a:pt x="244603" y="417071"/>
                </a:lnTo>
                <a:close/>
                <a:moveTo>
                  <a:pt x="1487027" y="392823"/>
                </a:moveTo>
                <a:lnTo>
                  <a:pt x="1467601" y="415998"/>
                </a:lnTo>
                <a:lnTo>
                  <a:pt x="1491340" y="419769"/>
                </a:lnTo>
                <a:lnTo>
                  <a:pt x="1510051" y="395345"/>
                </a:lnTo>
                <a:close/>
                <a:moveTo>
                  <a:pt x="1717074" y="392801"/>
                </a:moveTo>
                <a:lnTo>
                  <a:pt x="1688545" y="417106"/>
                </a:lnTo>
                <a:lnTo>
                  <a:pt x="1714619" y="421675"/>
                </a:lnTo>
                <a:lnTo>
                  <a:pt x="1722968" y="414953"/>
                </a:lnTo>
                <a:cubicBezTo>
                  <a:pt x="1732042" y="407624"/>
                  <a:pt x="1736837" y="403706"/>
                  <a:pt x="1739570" y="401415"/>
                </a:cubicBezTo>
                <a:lnTo>
                  <a:pt x="1743531" y="397887"/>
                </a:lnTo>
                <a:close/>
                <a:moveTo>
                  <a:pt x="1061323" y="391544"/>
                </a:moveTo>
                <a:lnTo>
                  <a:pt x="1029355" y="418194"/>
                </a:lnTo>
                <a:lnTo>
                  <a:pt x="1055688" y="437052"/>
                </a:lnTo>
                <a:lnTo>
                  <a:pt x="1088047" y="407931"/>
                </a:lnTo>
                <a:close/>
                <a:moveTo>
                  <a:pt x="1248772" y="391531"/>
                </a:moveTo>
                <a:lnTo>
                  <a:pt x="1214923" y="403130"/>
                </a:lnTo>
                <a:lnTo>
                  <a:pt x="1223127" y="411388"/>
                </a:lnTo>
                <a:lnTo>
                  <a:pt x="1241686" y="429976"/>
                </a:lnTo>
                <a:lnTo>
                  <a:pt x="1276723" y="418165"/>
                </a:lnTo>
                <a:lnTo>
                  <a:pt x="1255453" y="397928"/>
                </a:lnTo>
                <a:close/>
                <a:moveTo>
                  <a:pt x="934971" y="391317"/>
                </a:moveTo>
                <a:lnTo>
                  <a:pt x="904864" y="407868"/>
                </a:lnTo>
                <a:lnTo>
                  <a:pt x="934951" y="414608"/>
                </a:lnTo>
                <a:lnTo>
                  <a:pt x="965347" y="395818"/>
                </a:lnTo>
                <a:close/>
                <a:moveTo>
                  <a:pt x="840074" y="390965"/>
                </a:moveTo>
                <a:lnTo>
                  <a:pt x="810698" y="402968"/>
                </a:lnTo>
                <a:lnTo>
                  <a:pt x="839308" y="411484"/>
                </a:lnTo>
                <a:lnTo>
                  <a:pt x="847492" y="408669"/>
                </a:lnTo>
                <a:lnTo>
                  <a:pt x="868549" y="401025"/>
                </a:lnTo>
                <a:lnTo>
                  <a:pt x="851777" y="395254"/>
                </a:lnTo>
                <a:close/>
                <a:moveTo>
                  <a:pt x="742605" y="390546"/>
                </a:moveTo>
                <a:lnTo>
                  <a:pt x="722429" y="402700"/>
                </a:lnTo>
                <a:lnTo>
                  <a:pt x="711337" y="409399"/>
                </a:lnTo>
                <a:lnTo>
                  <a:pt x="740602" y="413899"/>
                </a:lnTo>
                <a:lnTo>
                  <a:pt x="742730" y="414122"/>
                </a:lnTo>
                <a:lnTo>
                  <a:pt x="773934" y="397414"/>
                </a:lnTo>
                <a:close/>
                <a:moveTo>
                  <a:pt x="246208" y="390505"/>
                </a:moveTo>
                <a:lnTo>
                  <a:pt x="218206" y="394706"/>
                </a:lnTo>
                <a:lnTo>
                  <a:pt x="246575" y="416726"/>
                </a:lnTo>
                <a:lnTo>
                  <a:pt x="274579" y="411818"/>
                </a:lnTo>
                <a:close/>
                <a:moveTo>
                  <a:pt x="1318624" y="390387"/>
                </a:moveTo>
                <a:lnTo>
                  <a:pt x="1348133" y="413046"/>
                </a:lnTo>
                <a:lnTo>
                  <a:pt x="1376643" y="411348"/>
                </a:lnTo>
                <a:lnTo>
                  <a:pt x="1346225" y="390847"/>
                </a:lnTo>
                <a:close/>
                <a:moveTo>
                  <a:pt x="1459997" y="388970"/>
                </a:moveTo>
                <a:lnTo>
                  <a:pt x="1439137" y="410165"/>
                </a:lnTo>
                <a:lnTo>
                  <a:pt x="1465902" y="415710"/>
                </a:lnTo>
                <a:lnTo>
                  <a:pt x="1485280" y="392588"/>
                </a:lnTo>
                <a:close/>
                <a:moveTo>
                  <a:pt x="519776" y="388458"/>
                </a:moveTo>
                <a:lnTo>
                  <a:pt x="489041" y="397065"/>
                </a:lnTo>
                <a:lnTo>
                  <a:pt x="517400" y="432724"/>
                </a:lnTo>
                <a:lnTo>
                  <a:pt x="547451" y="425278"/>
                </a:lnTo>
                <a:close/>
                <a:moveTo>
                  <a:pt x="1285705" y="388077"/>
                </a:moveTo>
                <a:lnTo>
                  <a:pt x="1314323" y="413086"/>
                </a:lnTo>
                <a:lnTo>
                  <a:pt x="1345686" y="413044"/>
                </a:lnTo>
                <a:lnTo>
                  <a:pt x="1316103" y="390327"/>
                </a:lnTo>
                <a:lnTo>
                  <a:pt x="1307636" y="389536"/>
                </a:lnTo>
                <a:close/>
                <a:moveTo>
                  <a:pt x="1283247" y="387945"/>
                </a:moveTo>
                <a:lnTo>
                  <a:pt x="1250619" y="391260"/>
                </a:lnTo>
                <a:lnTo>
                  <a:pt x="1256487" y="396880"/>
                </a:lnTo>
                <a:lnTo>
                  <a:pt x="1278362" y="417691"/>
                </a:lnTo>
                <a:lnTo>
                  <a:pt x="1312261" y="413302"/>
                </a:lnTo>
                <a:close/>
                <a:moveTo>
                  <a:pt x="902071" y="387698"/>
                </a:moveTo>
                <a:lnTo>
                  <a:pt x="873099" y="400771"/>
                </a:lnTo>
                <a:lnTo>
                  <a:pt x="901256" y="407103"/>
                </a:lnTo>
                <a:lnTo>
                  <a:pt x="902752" y="407402"/>
                </a:lnTo>
                <a:lnTo>
                  <a:pt x="932480" y="391045"/>
                </a:lnTo>
                <a:lnTo>
                  <a:pt x="923049" y="390039"/>
                </a:lnTo>
                <a:close/>
                <a:moveTo>
                  <a:pt x="1686985" y="386755"/>
                </a:moveTo>
                <a:lnTo>
                  <a:pt x="1658466" y="411835"/>
                </a:lnTo>
                <a:lnTo>
                  <a:pt x="1686660" y="416775"/>
                </a:lnTo>
                <a:lnTo>
                  <a:pt x="1715249" y="392438"/>
                </a:lnTo>
                <a:lnTo>
                  <a:pt x="1693523" y="388074"/>
                </a:lnTo>
                <a:close/>
                <a:moveTo>
                  <a:pt x="1372663" y="386237"/>
                </a:moveTo>
                <a:lnTo>
                  <a:pt x="1348360" y="390517"/>
                </a:lnTo>
                <a:lnTo>
                  <a:pt x="1378948" y="411133"/>
                </a:lnTo>
                <a:lnTo>
                  <a:pt x="1403960" y="401808"/>
                </a:lnTo>
                <a:close/>
                <a:moveTo>
                  <a:pt x="276238" y="386000"/>
                </a:moveTo>
                <a:lnTo>
                  <a:pt x="248269" y="390196"/>
                </a:lnTo>
                <a:lnTo>
                  <a:pt x="276601" y="411478"/>
                </a:lnTo>
                <a:lnTo>
                  <a:pt x="304555" y="407854"/>
                </a:lnTo>
                <a:lnTo>
                  <a:pt x="292425" y="398445"/>
                </a:lnTo>
                <a:close/>
                <a:moveTo>
                  <a:pt x="305879" y="383625"/>
                </a:moveTo>
                <a:lnTo>
                  <a:pt x="300404" y="383923"/>
                </a:lnTo>
                <a:lnTo>
                  <a:pt x="278405" y="385799"/>
                </a:lnTo>
                <a:lnTo>
                  <a:pt x="293341" y="397278"/>
                </a:lnTo>
                <a:lnTo>
                  <a:pt x="306656" y="407614"/>
                </a:lnTo>
                <a:lnTo>
                  <a:pt x="334213" y="407028"/>
                </a:lnTo>
                <a:lnTo>
                  <a:pt x="319640" y="395003"/>
                </a:lnTo>
                <a:close/>
                <a:moveTo>
                  <a:pt x="1430434" y="383315"/>
                </a:moveTo>
                <a:lnTo>
                  <a:pt x="1407383" y="401601"/>
                </a:lnTo>
                <a:lnTo>
                  <a:pt x="1433365" y="408862"/>
                </a:lnTo>
                <a:lnTo>
                  <a:pt x="1437429" y="409801"/>
                </a:lnTo>
                <a:lnTo>
                  <a:pt x="1458254" y="388654"/>
                </a:lnTo>
                <a:close/>
                <a:moveTo>
                  <a:pt x="335535" y="381845"/>
                </a:moveTo>
                <a:lnTo>
                  <a:pt x="312829" y="383228"/>
                </a:lnTo>
                <a:lnTo>
                  <a:pt x="308056" y="383501"/>
                </a:lnTo>
                <a:lnTo>
                  <a:pt x="320586" y="393851"/>
                </a:lnTo>
                <a:lnTo>
                  <a:pt x="336529" y="406991"/>
                </a:lnTo>
                <a:lnTo>
                  <a:pt x="356871" y="407384"/>
                </a:lnTo>
                <a:lnTo>
                  <a:pt x="363959" y="407544"/>
                </a:lnTo>
                <a:lnTo>
                  <a:pt x="355866" y="400174"/>
                </a:lnTo>
                <a:close/>
                <a:moveTo>
                  <a:pt x="808086" y="381623"/>
                </a:moveTo>
                <a:lnTo>
                  <a:pt x="778336" y="396808"/>
                </a:lnTo>
                <a:lnTo>
                  <a:pt x="808410" y="402327"/>
                </a:lnTo>
                <a:lnTo>
                  <a:pt x="837853" y="390299"/>
                </a:lnTo>
                <a:lnTo>
                  <a:pt x="810882" y="382385"/>
                </a:lnTo>
                <a:close/>
                <a:moveTo>
                  <a:pt x="1656903" y="380819"/>
                </a:moveTo>
                <a:lnTo>
                  <a:pt x="1629723" y="407183"/>
                </a:lnTo>
                <a:lnTo>
                  <a:pt x="1656601" y="411512"/>
                </a:lnTo>
                <a:lnTo>
                  <a:pt x="1685169" y="386395"/>
                </a:lnTo>
                <a:close/>
                <a:moveTo>
                  <a:pt x="870246" y="380354"/>
                </a:moveTo>
                <a:lnTo>
                  <a:pt x="850507" y="387409"/>
                </a:lnTo>
                <a:lnTo>
                  <a:pt x="842290" y="390192"/>
                </a:lnTo>
                <a:lnTo>
                  <a:pt x="852294" y="393865"/>
                </a:lnTo>
                <a:lnTo>
                  <a:pt x="870736" y="400212"/>
                </a:lnTo>
                <a:lnTo>
                  <a:pt x="899649" y="387163"/>
                </a:lnTo>
                <a:close/>
                <a:moveTo>
                  <a:pt x="1031562" y="379682"/>
                </a:moveTo>
                <a:lnTo>
                  <a:pt x="1000056" y="403965"/>
                </a:lnTo>
                <a:lnTo>
                  <a:pt x="1028052" y="417376"/>
                </a:lnTo>
                <a:lnTo>
                  <a:pt x="1059845" y="390880"/>
                </a:lnTo>
                <a:close/>
                <a:moveTo>
                  <a:pt x="365460" y="379170"/>
                </a:moveTo>
                <a:lnTo>
                  <a:pt x="337563" y="381672"/>
                </a:lnTo>
                <a:lnTo>
                  <a:pt x="356885" y="399081"/>
                </a:lnTo>
                <a:lnTo>
                  <a:pt x="366217" y="407592"/>
                </a:lnTo>
                <a:lnTo>
                  <a:pt x="393979" y="407757"/>
                </a:lnTo>
                <a:lnTo>
                  <a:pt x="388843" y="402538"/>
                </a:lnTo>
                <a:close/>
                <a:moveTo>
                  <a:pt x="709926" y="377617"/>
                </a:moveTo>
                <a:lnTo>
                  <a:pt x="687754" y="391369"/>
                </a:lnTo>
                <a:lnTo>
                  <a:pt x="678485" y="397126"/>
                </a:lnTo>
                <a:lnTo>
                  <a:pt x="709175" y="408997"/>
                </a:lnTo>
                <a:lnTo>
                  <a:pt x="721631" y="401474"/>
                </a:lnTo>
                <a:lnTo>
                  <a:pt x="740832" y="389893"/>
                </a:lnTo>
                <a:close/>
                <a:moveTo>
                  <a:pt x="1123237" y="377580"/>
                </a:moveTo>
                <a:lnTo>
                  <a:pt x="1096838" y="401799"/>
                </a:lnTo>
                <a:lnTo>
                  <a:pt x="1090410" y="407783"/>
                </a:lnTo>
                <a:lnTo>
                  <a:pt x="1116003" y="428308"/>
                </a:lnTo>
                <a:lnTo>
                  <a:pt x="1149528" y="397394"/>
                </a:lnTo>
                <a:close/>
                <a:moveTo>
                  <a:pt x="553436" y="377552"/>
                </a:moveTo>
                <a:lnTo>
                  <a:pt x="521240" y="388006"/>
                </a:lnTo>
                <a:lnTo>
                  <a:pt x="548924" y="424848"/>
                </a:lnTo>
                <a:lnTo>
                  <a:pt x="579826" y="412047"/>
                </a:lnTo>
                <a:close/>
                <a:moveTo>
                  <a:pt x="646555" y="376675"/>
                </a:moveTo>
                <a:lnTo>
                  <a:pt x="615095" y="394906"/>
                </a:lnTo>
                <a:lnTo>
                  <a:pt x="643509" y="416733"/>
                </a:lnTo>
                <a:lnTo>
                  <a:pt x="675511" y="397233"/>
                </a:lnTo>
                <a:close/>
                <a:moveTo>
                  <a:pt x="1185071" y="376172"/>
                </a:moveTo>
                <a:lnTo>
                  <a:pt x="1151852" y="397447"/>
                </a:lnTo>
                <a:lnTo>
                  <a:pt x="1177968" y="423421"/>
                </a:lnTo>
                <a:lnTo>
                  <a:pt x="1212380" y="402698"/>
                </a:lnTo>
                <a:close/>
                <a:moveTo>
                  <a:pt x="1628554" y="374860"/>
                </a:moveTo>
                <a:lnTo>
                  <a:pt x="1604220" y="403552"/>
                </a:lnTo>
                <a:lnTo>
                  <a:pt x="1627940" y="406903"/>
                </a:lnTo>
                <a:lnTo>
                  <a:pt x="1655186" y="380463"/>
                </a:lnTo>
                <a:lnTo>
                  <a:pt x="1641149" y="377525"/>
                </a:lnTo>
                <a:close/>
                <a:moveTo>
                  <a:pt x="1397227" y="374826"/>
                </a:moveTo>
                <a:lnTo>
                  <a:pt x="1374436" y="385496"/>
                </a:lnTo>
                <a:lnTo>
                  <a:pt x="1405685" y="401050"/>
                </a:lnTo>
                <a:lnTo>
                  <a:pt x="1428546" y="382918"/>
                </a:lnTo>
                <a:lnTo>
                  <a:pt x="1424145" y="381972"/>
                </a:lnTo>
                <a:close/>
                <a:moveTo>
                  <a:pt x="395798" y="374716"/>
                </a:moveTo>
                <a:lnTo>
                  <a:pt x="367307" y="378919"/>
                </a:lnTo>
                <a:lnTo>
                  <a:pt x="389892" y="401504"/>
                </a:lnTo>
                <a:lnTo>
                  <a:pt x="396044" y="407756"/>
                </a:lnTo>
                <a:lnTo>
                  <a:pt x="424314" y="406379"/>
                </a:lnTo>
                <a:lnTo>
                  <a:pt x="420208" y="401740"/>
                </a:lnTo>
                <a:close/>
                <a:moveTo>
                  <a:pt x="999993" y="373264"/>
                </a:moveTo>
                <a:lnTo>
                  <a:pt x="969098" y="395098"/>
                </a:lnTo>
                <a:lnTo>
                  <a:pt x="998501" y="403311"/>
                </a:lnTo>
                <a:lnTo>
                  <a:pt x="1029721" y="379260"/>
                </a:lnTo>
                <a:close/>
                <a:moveTo>
                  <a:pt x="774812" y="371721"/>
                </a:moveTo>
                <a:lnTo>
                  <a:pt x="744412" y="389484"/>
                </a:lnTo>
                <a:lnTo>
                  <a:pt x="775859" y="396388"/>
                </a:lnTo>
                <a:lnTo>
                  <a:pt x="806002" y="381009"/>
                </a:lnTo>
                <a:close/>
                <a:moveTo>
                  <a:pt x="186147" y="371696"/>
                </a:moveTo>
                <a:lnTo>
                  <a:pt x="160224" y="374942"/>
                </a:lnTo>
                <a:lnTo>
                  <a:pt x="188571" y="397655"/>
                </a:lnTo>
                <a:lnTo>
                  <a:pt x="214562" y="393752"/>
                </a:lnTo>
                <a:close/>
                <a:moveTo>
                  <a:pt x="966873" y="371194"/>
                </a:moveTo>
                <a:lnTo>
                  <a:pt x="936886" y="390130"/>
                </a:lnTo>
                <a:lnTo>
                  <a:pt x="967245" y="394627"/>
                </a:lnTo>
                <a:lnTo>
                  <a:pt x="997726" y="373097"/>
                </a:lnTo>
                <a:close/>
                <a:moveTo>
                  <a:pt x="1602688" y="370478"/>
                </a:moveTo>
                <a:lnTo>
                  <a:pt x="1580811" y="400673"/>
                </a:lnTo>
                <a:lnTo>
                  <a:pt x="1602486" y="403315"/>
                </a:lnTo>
                <a:lnTo>
                  <a:pt x="1626865" y="374558"/>
                </a:lnTo>
                <a:close/>
                <a:moveTo>
                  <a:pt x="933730" y="370219"/>
                </a:moveTo>
                <a:lnTo>
                  <a:pt x="904315" y="386483"/>
                </a:lnTo>
                <a:lnTo>
                  <a:pt x="923182" y="388591"/>
                </a:lnTo>
                <a:lnTo>
                  <a:pt x="934686" y="389817"/>
                </a:lnTo>
                <a:lnTo>
                  <a:pt x="964227" y="371155"/>
                </a:lnTo>
                <a:lnTo>
                  <a:pt x="959718" y="371098"/>
                </a:lnTo>
                <a:close/>
                <a:moveTo>
                  <a:pt x="426602" y="368026"/>
                </a:moveTo>
                <a:lnTo>
                  <a:pt x="397502" y="374372"/>
                </a:lnTo>
                <a:lnTo>
                  <a:pt x="421331" y="400751"/>
                </a:lnTo>
                <a:lnTo>
                  <a:pt x="426206" y="406259"/>
                </a:lnTo>
                <a:lnTo>
                  <a:pt x="455027" y="402618"/>
                </a:lnTo>
                <a:lnTo>
                  <a:pt x="451071" y="397722"/>
                </a:lnTo>
                <a:close/>
                <a:moveTo>
                  <a:pt x="216168" y="367938"/>
                </a:moveTo>
                <a:lnTo>
                  <a:pt x="188226" y="371436"/>
                </a:lnTo>
                <a:lnTo>
                  <a:pt x="216586" y="393449"/>
                </a:lnTo>
                <a:lnTo>
                  <a:pt x="244540" y="389251"/>
                </a:lnTo>
                <a:close/>
                <a:moveTo>
                  <a:pt x="1578318" y="367568"/>
                </a:moveTo>
                <a:lnTo>
                  <a:pt x="1558417" y="398345"/>
                </a:lnTo>
                <a:lnTo>
                  <a:pt x="1579130" y="400475"/>
                </a:lnTo>
                <a:lnTo>
                  <a:pt x="1601022" y="370259"/>
                </a:lnTo>
                <a:close/>
                <a:moveTo>
                  <a:pt x="838752" y="367296"/>
                </a:moveTo>
                <a:lnTo>
                  <a:pt x="810162" y="380641"/>
                </a:lnTo>
                <a:lnTo>
                  <a:pt x="811252" y="380938"/>
                </a:lnTo>
                <a:lnTo>
                  <a:pt x="840083" y="389401"/>
                </a:lnTo>
                <a:lnTo>
                  <a:pt x="850034" y="386035"/>
                </a:lnTo>
                <a:lnTo>
                  <a:pt x="868182" y="379547"/>
                </a:lnTo>
                <a:lnTo>
                  <a:pt x="852325" y="373034"/>
                </a:lnTo>
                <a:close/>
                <a:moveTo>
                  <a:pt x="1554401" y="365752"/>
                </a:moveTo>
                <a:lnTo>
                  <a:pt x="1535893" y="396287"/>
                </a:lnTo>
                <a:lnTo>
                  <a:pt x="1556763" y="398179"/>
                </a:lnTo>
                <a:lnTo>
                  <a:pt x="1576660" y="367422"/>
                </a:lnTo>
                <a:close/>
                <a:moveTo>
                  <a:pt x="900518" y="365408"/>
                </a:moveTo>
                <a:lnTo>
                  <a:pt x="872361" y="379350"/>
                </a:lnTo>
                <a:lnTo>
                  <a:pt x="901799" y="386175"/>
                </a:lnTo>
                <a:lnTo>
                  <a:pt x="931264" y="369884"/>
                </a:lnTo>
                <a:close/>
                <a:moveTo>
                  <a:pt x="1530396" y="364602"/>
                </a:moveTo>
                <a:lnTo>
                  <a:pt x="1512640" y="394164"/>
                </a:lnTo>
                <a:lnTo>
                  <a:pt x="1534269" y="396146"/>
                </a:lnTo>
                <a:lnTo>
                  <a:pt x="1552738" y="365661"/>
                </a:lnTo>
                <a:close/>
                <a:moveTo>
                  <a:pt x="246200" y="364178"/>
                </a:moveTo>
                <a:lnTo>
                  <a:pt x="218285" y="367673"/>
                </a:lnTo>
                <a:lnTo>
                  <a:pt x="246600" y="388942"/>
                </a:lnTo>
                <a:lnTo>
                  <a:pt x="274529" y="384749"/>
                </a:lnTo>
                <a:close/>
                <a:moveTo>
                  <a:pt x="1218966" y="363756"/>
                </a:moveTo>
                <a:lnTo>
                  <a:pt x="1186525" y="375514"/>
                </a:lnTo>
                <a:lnTo>
                  <a:pt x="1213779" y="401990"/>
                </a:lnTo>
                <a:lnTo>
                  <a:pt x="1247577" y="390411"/>
                </a:lnTo>
                <a:close/>
                <a:moveTo>
                  <a:pt x="1505625" y="363597"/>
                </a:moveTo>
                <a:lnTo>
                  <a:pt x="1487941" y="391488"/>
                </a:lnTo>
                <a:lnTo>
                  <a:pt x="1511019" y="394007"/>
                </a:lnTo>
                <a:lnTo>
                  <a:pt x="1528718" y="364533"/>
                </a:lnTo>
                <a:lnTo>
                  <a:pt x="1522512" y="364287"/>
                </a:lnTo>
                <a:close/>
                <a:moveTo>
                  <a:pt x="586411" y="363112"/>
                </a:moveTo>
                <a:lnTo>
                  <a:pt x="554840" y="376992"/>
                </a:lnTo>
                <a:lnTo>
                  <a:pt x="581184" y="411422"/>
                </a:lnTo>
                <a:lnTo>
                  <a:pt x="612618" y="394607"/>
                </a:lnTo>
                <a:close/>
                <a:moveTo>
                  <a:pt x="1286535" y="363110"/>
                </a:moveTo>
                <a:lnTo>
                  <a:pt x="1316697" y="388889"/>
                </a:lnTo>
                <a:lnTo>
                  <a:pt x="1344332" y="389340"/>
                </a:lnTo>
                <a:lnTo>
                  <a:pt x="1313106" y="363938"/>
                </a:lnTo>
                <a:close/>
                <a:moveTo>
                  <a:pt x="1094723" y="362888"/>
                </a:moveTo>
                <a:lnTo>
                  <a:pt x="1070864" y="383317"/>
                </a:lnTo>
                <a:lnTo>
                  <a:pt x="1062493" y="390547"/>
                </a:lnTo>
                <a:lnTo>
                  <a:pt x="1089178" y="406902"/>
                </a:lnTo>
                <a:lnTo>
                  <a:pt x="1095833" y="400721"/>
                </a:lnTo>
                <a:lnTo>
                  <a:pt x="1121899" y="376792"/>
                </a:lnTo>
                <a:close/>
                <a:moveTo>
                  <a:pt x="1339054" y="362622"/>
                </a:moveTo>
                <a:lnTo>
                  <a:pt x="1315320" y="363850"/>
                </a:lnTo>
                <a:lnTo>
                  <a:pt x="1346645" y="389332"/>
                </a:lnTo>
                <a:lnTo>
                  <a:pt x="1370911" y="385056"/>
                </a:lnTo>
                <a:close/>
                <a:moveTo>
                  <a:pt x="1479345" y="362124"/>
                </a:moveTo>
                <a:lnTo>
                  <a:pt x="1461024" y="387669"/>
                </a:lnTo>
                <a:lnTo>
                  <a:pt x="1486295" y="391294"/>
                </a:lnTo>
                <a:lnTo>
                  <a:pt x="1503918" y="363509"/>
                </a:lnTo>
                <a:close/>
                <a:moveTo>
                  <a:pt x="1746945" y="362001"/>
                </a:moveTo>
                <a:lnTo>
                  <a:pt x="1743623" y="365514"/>
                </a:lnTo>
                <a:lnTo>
                  <a:pt x="1718329" y="391562"/>
                </a:lnTo>
                <a:lnTo>
                  <a:pt x="1744826" y="396661"/>
                </a:lnTo>
                <a:lnTo>
                  <a:pt x="1745367" y="396140"/>
                </a:lnTo>
                <a:cubicBezTo>
                  <a:pt x="1754955" y="387261"/>
                  <a:pt x="1764145" y="378071"/>
                  <a:pt x="1773009" y="369207"/>
                </a:cubicBezTo>
                <a:lnTo>
                  <a:pt x="1773694" y="368554"/>
                </a:lnTo>
                <a:close/>
                <a:moveTo>
                  <a:pt x="1254413" y="360825"/>
                </a:moveTo>
                <a:lnTo>
                  <a:pt x="1283888" y="386490"/>
                </a:lnTo>
                <a:lnTo>
                  <a:pt x="1307828" y="388074"/>
                </a:lnTo>
                <a:lnTo>
                  <a:pt x="1314142" y="388665"/>
                </a:lnTo>
                <a:lnTo>
                  <a:pt x="1284126" y="363018"/>
                </a:lnTo>
                <a:lnTo>
                  <a:pt x="1270952" y="361997"/>
                </a:lnTo>
                <a:close/>
                <a:moveTo>
                  <a:pt x="1251958" y="360690"/>
                </a:moveTo>
                <a:lnTo>
                  <a:pt x="1220831" y="363478"/>
                </a:lnTo>
                <a:lnTo>
                  <a:pt x="1249232" y="389940"/>
                </a:lnTo>
                <a:lnTo>
                  <a:pt x="1281748" y="386639"/>
                </a:lnTo>
                <a:close/>
                <a:moveTo>
                  <a:pt x="276195" y="360423"/>
                </a:moveTo>
                <a:lnTo>
                  <a:pt x="248350" y="363909"/>
                </a:lnTo>
                <a:lnTo>
                  <a:pt x="276643" y="384454"/>
                </a:lnTo>
                <a:lnTo>
                  <a:pt x="300330" y="382430"/>
                </a:lnTo>
                <a:lnTo>
                  <a:pt x="304160" y="382222"/>
                </a:lnTo>
                <a:lnTo>
                  <a:pt x="303255" y="381485"/>
                </a:lnTo>
                <a:close/>
                <a:moveTo>
                  <a:pt x="1451286" y="359496"/>
                </a:moveTo>
                <a:lnTo>
                  <a:pt x="1431605" y="382083"/>
                </a:lnTo>
                <a:lnTo>
                  <a:pt x="1459394" y="387414"/>
                </a:lnTo>
                <a:lnTo>
                  <a:pt x="1477642" y="361979"/>
                </a:lnTo>
                <a:close/>
                <a:moveTo>
                  <a:pt x="458203" y="358996"/>
                </a:moveTo>
                <a:lnTo>
                  <a:pt x="428172" y="367608"/>
                </a:lnTo>
                <a:lnTo>
                  <a:pt x="452224" y="396791"/>
                </a:lnTo>
                <a:lnTo>
                  <a:pt x="456733" y="402371"/>
                </a:lnTo>
                <a:lnTo>
                  <a:pt x="486472" y="396156"/>
                </a:lnTo>
                <a:lnTo>
                  <a:pt x="482082" y="390290"/>
                </a:lnTo>
                <a:close/>
                <a:moveTo>
                  <a:pt x="742020" y="358323"/>
                </a:moveTo>
                <a:lnTo>
                  <a:pt x="711452" y="376694"/>
                </a:lnTo>
                <a:lnTo>
                  <a:pt x="742362" y="388974"/>
                </a:lnTo>
                <a:lnTo>
                  <a:pt x="773062" y="371038"/>
                </a:lnTo>
                <a:close/>
                <a:moveTo>
                  <a:pt x="1363320" y="357715"/>
                </a:moveTo>
                <a:lnTo>
                  <a:pt x="1341076" y="362263"/>
                </a:lnTo>
                <a:lnTo>
                  <a:pt x="1372844" y="384635"/>
                </a:lnTo>
                <a:lnTo>
                  <a:pt x="1395498" y="374021"/>
                </a:lnTo>
                <a:close/>
                <a:moveTo>
                  <a:pt x="305906" y="357597"/>
                </a:moveTo>
                <a:lnTo>
                  <a:pt x="292396" y="358851"/>
                </a:lnTo>
                <a:lnTo>
                  <a:pt x="278321" y="360210"/>
                </a:lnTo>
                <a:lnTo>
                  <a:pt x="304186" y="380332"/>
                </a:lnTo>
                <a:lnTo>
                  <a:pt x="306359" y="382102"/>
                </a:lnTo>
                <a:lnTo>
                  <a:pt x="312755" y="381736"/>
                </a:lnTo>
                <a:lnTo>
                  <a:pt x="333851" y="380450"/>
                </a:lnTo>
                <a:close/>
                <a:moveTo>
                  <a:pt x="679060" y="357540"/>
                </a:moveTo>
                <a:lnTo>
                  <a:pt x="656314" y="370921"/>
                </a:lnTo>
                <a:lnTo>
                  <a:pt x="647949" y="375857"/>
                </a:lnTo>
                <a:lnTo>
                  <a:pt x="676883" y="396392"/>
                </a:lnTo>
                <a:lnTo>
                  <a:pt x="687001" y="390098"/>
                </a:lnTo>
                <a:lnTo>
                  <a:pt x="708493" y="376778"/>
                </a:lnTo>
                <a:close/>
                <a:moveTo>
                  <a:pt x="867989" y="355377"/>
                </a:moveTo>
                <a:lnTo>
                  <a:pt x="852974" y="361525"/>
                </a:lnTo>
                <a:lnTo>
                  <a:pt x="840646" y="366511"/>
                </a:lnTo>
                <a:lnTo>
                  <a:pt x="852886" y="371689"/>
                </a:lnTo>
                <a:lnTo>
                  <a:pt x="870199" y="378798"/>
                </a:lnTo>
                <a:lnTo>
                  <a:pt x="898480" y="364809"/>
                </a:lnTo>
                <a:close/>
                <a:moveTo>
                  <a:pt x="1420887" y="354922"/>
                </a:moveTo>
                <a:lnTo>
                  <a:pt x="1398659" y="373736"/>
                </a:lnTo>
                <a:lnTo>
                  <a:pt x="1424411" y="380568"/>
                </a:lnTo>
                <a:lnTo>
                  <a:pt x="1429920" y="381750"/>
                </a:lnTo>
                <a:lnTo>
                  <a:pt x="1449518" y="359253"/>
                </a:lnTo>
                <a:close/>
                <a:moveTo>
                  <a:pt x="805892" y="354910"/>
                </a:moveTo>
                <a:lnTo>
                  <a:pt x="776649" y="370713"/>
                </a:lnTo>
                <a:lnTo>
                  <a:pt x="807944" y="380030"/>
                </a:lnTo>
                <a:lnTo>
                  <a:pt x="836815" y="366552"/>
                </a:lnTo>
                <a:lnTo>
                  <a:pt x="821565" y="360801"/>
                </a:lnTo>
                <a:close/>
                <a:moveTo>
                  <a:pt x="1716825" y="354350"/>
                </a:moveTo>
                <a:lnTo>
                  <a:pt x="1714961" y="356428"/>
                </a:lnTo>
                <a:lnTo>
                  <a:pt x="1688194" y="385514"/>
                </a:lnTo>
                <a:lnTo>
                  <a:pt x="1693848" y="386655"/>
                </a:lnTo>
                <a:lnTo>
                  <a:pt x="1716614" y="391229"/>
                </a:lnTo>
                <a:lnTo>
                  <a:pt x="1742559" y="364509"/>
                </a:lnTo>
                <a:lnTo>
                  <a:pt x="1745318" y="361592"/>
                </a:lnTo>
                <a:lnTo>
                  <a:pt x="1727726" y="357121"/>
                </a:lnTo>
                <a:close/>
                <a:moveTo>
                  <a:pt x="1064506" y="353361"/>
                </a:moveTo>
                <a:lnTo>
                  <a:pt x="1043369" y="370227"/>
                </a:lnTo>
                <a:lnTo>
                  <a:pt x="1032876" y="378641"/>
                </a:lnTo>
                <a:lnTo>
                  <a:pt x="1061116" y="389812"/>
                </a:lnTo>
                <a:lnTo>
                  <a:pt x="1069904" y="382209"/>
                </a:lnTo>
                <a:lnTo>
                  <a:pt x="1093135" y="362315"/>
                </a:lnTo>
                <a:close/>
                <a:moveTo>
                  <a:pt x="335885" y="353147"/>
                </a:moveTo>
                <a:lnTo>
                  <a:pt x="307911" y="357318"/>
                </a:lnTo>
                <a:lnTo>
                  <a:pt x="336025" y="380310"/>
                </a:lnTo>
                <a:lnTo>
                  <a:pt x="363932" y="377801"/>
                </a:lnTo>
                <a:close/>
                <a:moveTo>
                  <a:pt x="1156399" y="352389"/>
                </a:moveTo>
                <a:lnTo>
                  <a:pt x="1124423" y="376610"/>
                </a:lnTo>
                <a:lnTo>
                  <a:pt x="1150720" y="396428"/>
                </a:lnTo>
                <a:lnTo>
                  <a:pt x="1183923" y="375162"/>
                </a:lnTo>
                <a:close/>
                <a:moveTo>
                  <a:pt x="1032500" y="349285"/>
                </a:moveTo>
                <a:lnTo>
                  <a:pt x="1014516" y="362544"/>
                </a:lnTo>
                <a:lnTo>
                  <a:pt x="1001579" y="372103"/>
                </a:lnTo>
                <a:lnTo>
                  <a:pt x="1031240" y="378083"/>
                </a:lnTo>
                <a:lnTo>
                  <a:pt x="1042439" y="369104"/>
                </a:lnTo>
                <a:lnTo>
                  <a:pt x="1062551" y="353067"/>
                </a:lnTo>
                <a:close/>
                <a:moveTo>
                  <a:pt x="1011029" y="349070"/>
                </a:moveTo>
                <a:lnTo>
                  <a:pt x="999123" y="349113"/>
                </a:lnTo>
                <a:lnTo>
                  <a:pt x="969277" y="369621"/>
                </a:lnTo>
                <a:lnTo>
                  <a:pt x="968919" y="369856"/>
                </a:lnTo>
                <a:lnTo>
                  <a:pt x="999617" y="371756"/>
                </a:lnTo>
                <a:lnTo>
                  <a:pt x="1013629" y="361392"/>
                </a:lnTo>
                <a:lnTo>
                  <a:pt x="1030122" y="349242"/>
                </a:lnTo>
                <a:close/>
                <a:moveTo>
                  <a:pt x="156130" y="348396"/>
                </a:moveTo>
                <a:lnTo>
                  <a:pt x="130322" y="350983"/>
                </a:lnTo>
                <a:lnTo>
                  <a:pt x="158619" y="373656"/>
                </a:lnTo>
                <a:lnTo>
                  <a:pt x="184498" y="370416"/>
                </a:lnTo>
                <a:close/>
                <a:moveTo>
                  <a:pt x="964908" y="348118"/>
                </a:moveTo>
                <a:lnTo>
                  <a:pt x="935759" y="368822"/>
                </a:lnTo>
                <a:lnTo>
                  <a:pt x="959718" y="369635"/>
                </a:lnTo>
                <a:lnTo>
                  <a:pt x="966492" y="369720"/>
                </a:lnTo>
                <a:lnTo>
                  <a:pt x="968464" y="368424"/>
                </a:lnTo>
                <a:lnTo>
                  <a:pt x="996658" y="349047"/>
                </a:lnTo>
                <a:close/>
                <a:moveTo>
                  <a:pt x="490747" y="347925"/>
                </a:moveTo>
                <a:lnTo>
                  <a:pt x="459701" y="358513"/>
                </a:lnTo>
                <a:lnTo>
                  <a:pt x="483279" y="389418"/>
                </a:lnTo>
                <a:lnTo>
                  <a:pt x="488051" y="395795"/>
                </a:lnTo>
                <a:lnTo>
                  <a:pt x="518853" y="387178"/>
                </a:lnTo>
                <a:lnTo>
                  <a:pt x="513625" y="379786"/>
                </a:lnTo>
                <a:close/>
                <a:moveTo>
                  <a:pt x="1387175" y="346928"/>
                </a:moveTo>
                <a:lnTo>
                  <a:pt x="1365064" y="357012"/>
                </a:lnTo>
                <a:lnTo>
                  <a:pt x="1397027" y="373212"/>
                </a:lnTo>
                <a:lnTo>
                  <a:pt x="1419022" y="354589"/>
                </a:lnTo>
                <a:lnTo>
                  <a:pt x="1416640" y="354152"/>
                </a:lnTo>
                <a:close/>
                <a:moveTo>
                  <a:pt x="1686683" y="346886"/>
                </a:moveTo>
                <a:lnTo>
                  <a:pt x="1658069" y="379556"/>
                </a:lnTo>
                <a:lnTo>
                  <a:pt x="1686505" y="385175"/>
                </a:lnTo>
                <a:lnTo>
                  <a:pt x="1713868" y="355438"/>
                </a:lnTo>
                <a:lnTo>
                  <a:pt x="1715199" y="353944"/>
                </a:lnTo>
                <a:close/>
                <a:moveTo>
                  <a:pt x="618672" y="346624"/>
                </a:moveTo>
                <a:lnTo>
                  <a:pt x="587812" y="362435"/>
                </a:lnTo>
                <a:lnTo>
                  <a:pt x="613962" y="393864"/>
                </a:lnTo>
                <a:lnTo>
                  <a:pt x="645446" y="375624"/>
                </a:lnTo>
                <a:close/>
                <a:moveTo>
                  <a:pt x="366266" y="346341"/>
                </a:moveTo>
                <a:lnTo>
                  <a:pt x="337686" y="352772"/>
                </a:lnTo>
                <a:lnTo>
                  <a:pt x="365953" y="377603"/>
                </a:lnTo>
                <a:lnTo>
                  <a:pt x="394468" y="373398"/>
                </a:lnTo>
                <a:close/>
                <a:moveTo>
                  <a:pt x="186149" y="345387"/>
                </a:moveTo>
                <a:lnTo>
                  <a:pt x="158266" y="348182"/>
                </a:lnTo>
                <a:lnTo>
                  <a:pt x="186577" y="370156"/>
                </a:lnTo>
                <a:lnTo>
                  <a:pt x="214473" y="366665"/>
                </a:lnTo>
                <a:close/>
                <a:moveTo>
                  <a:pt x="930400" y="345163"/>
                </a:moveTo>
                <a:lnTo>
                  <a:pt x="902386" y="364204"/>
                </a:lnTo>
                <a:lnTo>
                  <a:pt x="933342" y="368710"/>
                </a:lnTo>
                <a:lnTo>
                  <a:pt x="962584" y="347935"/>
                </a:lnTo>
                <a:close/>
                <a:moveTo>
                  <a:pt x="216175" y="342377"/>
                </a:moveTo>
                <a:lnTo>
                  <a:pt x="188327" y="345169"/>
                </a:lnTo>
                <a:lnTo>
                  <a:pt x="216590" y="366400"/>
                </a:lnTo>
                <a:lnTo>
                  <a:pt x="244456" y="362912"/>
                </a:lnTo>
                <a:close/>
                <a:moveTo>
                  <a:pt x="773102" y="340948"/>
                </a:moveTo>
                <a:lnTo>
                  <a:pt x="743670" y="357387"/>
                </a:lnTo>
                <a:lnTo>
                  <a:pt x="774692" y="370100"/>
                </a:lnTo>
                <a:lnTo>
                  <a:pt x="804144" y="354179"/>
                </a:lnTo>
                <a:close/>
                <a:moveTo>
                  <a:pt x="835822" y="340471"/>
                </a:moveTo>
                <a:lnTo>
                  <a:pt x="807691" y="354023"/>
                </a:lnTo>
                <a:lnTo>
                  <a:pt x="822052" y="359427"/>
                </a:lnTo>
                <a:lnTo>
                  <a:pt x="838688" y="365695"/>
                </a:lnTo>
                <a:lnTo>
                  <a:pt x="852383" y="360166"/>
                </a:lnTo>
                <a:lnTo>
                  <a:pt x="866094" y="354551"/>
                </a:lnTo>
                <a:lnTo>
                  <a:pt x="850521" y="347356"/>
                </a:lnTo>
                <a:close/>
                <a:moveTo>
                  <a:pt x="1656664" y="340278"/>
                </a:moveTo>
                <a:lnTo>
                  <a:pt x="1637130" y="364331"/>
                </a:lnTo>
                <a:lnTo>
                  <a:pt x="1629596" y="373595"/>
                </a:lnTo>
                <a:lnTo>
                  <a:pt x="1641503" y="376106"/>
                </a:lnTo>
                <a:lnTo>
                  <a:pt x="1656426" y="379225"/>
                </a:lnTo>
                <a:lnTo>
                  <a:pt x="1685066" y="346520"/>
                </a:lnTo>
                <a:close/>
                <a:moveTo>
                  <a:pt x="710714" y="339497"/>
                </a:moveTo>
                <a:lnTo>
                  <a:pt x="680440" y="356746"/>
                </a:lnTo>
                <a:lnTo>
                  <a:pt x="709829" y="375955"/>
                </a:lnTo>
                <a:lnTo>
                  <a:pt x="740540" y="357501"/>
                </a:lnTo>
                <a:close/>
                <a:moveTo>
                  <a:pt x="246185" y="339369"/>
                </a:moveTo>
                <a:lnTo>
                  <a:pt x="218390" y="342155"/>
                </a:lnTo>
                <a:lnTo>
                  <a:pt x="246605" y="362643"/>
                </a:lnTo>
                <a:lnTo>
                  <a:pt x="274417" y="359162"/>
                </a:lnTo>
                <a:close/>
                <a:moveTo>
                  <a:pt x="896747" y="339163"/>
                </a:moveTo>
                <a:lnTo>
                  <a:pt x="869794" y="354406"/>
                </a:lnTo>
                <a:lnTo>
                  <a:pt x="900331" y="363857"/>
                </a:lnTo>
                <a:lnTo>
                  <a:pt x="928335" y="344817"/>
                </a:lnTo>
                <a:close/>
                <a:moveTo>
                  <a:pt x="1188708" y="339081"/>
                </a:moveTo>
                <a:lnTo>
                  <a:pt x="1157852" y="351669"/>
                </a:lnTo>
                <a:lnTo>
                  <a:pt x="1185327" y="374396"/>
                </a:lnTo>
                <a:lnTo>
                  <a:pt x="1217672" y="362669"/>
                </a:lnTo>
                <a:close/>
                <a:moveTo>
                  <a:pt x="1127471" y="337523"/>
                </a:moveTo>
                <a:lnTo>
                  <a:pt x="1096007" y="361861"/>
                </a:lnTo>
                <a:lnTo>
                  <a:pt x="1123121" y="375739"/>
                </a:lnTo>
                <a:lnTo>
                  <a:pt x="1155040" y="351569"/>
                </a:lnTo>
                <a:close/>
                <a:moveTo>
                  <a:pt x="397105" y="337032"/>
                </a:moveTo>
                <a:lnTo>
                  <a:pt x="367934" y="345868"/>
                </a:lnTo>
                <a:lnTo>
                  <a:pt x="396312" y="373100"/>
                </a:lnTo>
                <a:lnTo>
                  <a:pt x="425436" y="366754"/>
                </a:lnTo>
                <a:close/>
                <a:moveTo>
                  <a:pt x="276148" y="336365"/>
                </a:moveTo>
                <a:lnTo>
                  <a:pt x="248434" y="339143"/>
                </a:lnTo>
                <a:lnTo>
                  <a:pt x="276609" y="358896"/>
                </a:lnTo>
                <a:lnTo>
                  <a:pt x="292277" y="357388"/>
                </a:lnTo>
                <a:lnTo>
                  <a:pt x="304097" y="356289"/>
                </a:lnTo>
                <a:close/>
                <a:moveTo>
                  <a:pt x="524567" y="335461"/>
                </a:moveTo>
                <a:lnTo>
                  <a:pt x="519136" y="337487"/>
                </a:lnTo>
                <a:lnTo>
                  <a:pt x="492177" y="347413"/>
                </a:lnTo>
                <a:lnTo>
                  <a:pt x="514822" y="378958"/>
                </a:lnTo>
                <a:lnTo>
                  <a:pt x="520317" y="386749"/>
                </a:lnTo>
                <a:lnTo>
                  <a:pt x="552538" y="376286"/>
                </a:lnTo>
                <a:lnTo>
                  <a:pt x="545877" y="366459"/>
                </a:lnTo>
                <a:close/>
                <a:moveTo>
                  <a:pt x="1220744" y="335309"/>
                </a:moveTo>
                <a:lnTo>
                  <a:pt x="1190658" y="338763"/>
                </a:lnTo>
                <a:lnTo>
                  <a:pt x="1219363" y="362146"/>
                </a:lnTo>
                <a:lnTo>
                  <a:pt x="1250354" y="359374"/>
                </a:lnTo>
                <a:close/>
                <a:moveTo>
                  <a:pt x="1627974" y="334577"/>
                </a:moveTo>
                <a:lnTo>
                  <a:pt x="1607907" y="363017"/>
                </a:lnTo>
                <a:lnTo>
                  <a:pt x="1603618" y="369161"/>
                </a:lnTo>
                <a:lnTo>
                  <a:pt x="1627948" y="373270"/>
                </a:lnTo>
                <a:lnTo>
                  <a:pt x="1635963" y="363415"/>
                </a:lnTo>
                <a:lnTo>
                  <a:pt x="1655029" y="339938"/>
                </a:lnTo>
                <a:lnTo>
                  <a:pt x="1646083" y="338107"/>
                </a:lnTo>
                <a:close/>
                <a:moveTo>
                  <a:pt x="1251341" y="334086"/>
                </a:moveTo>
                <a:lnTo>
                  <a:pt x="1223005" y="335205"/>
                </a:lnTo>
                <a:lnTo>
                  <a:pt x="1252571" y="359228"/>
                </a:lnTo>
                <a:lnTo>
                  <a:pt x="1271070" y="360535"/>
                </a:lnTo>
                <a:lnTo>
                  <a:pt x="1282298" y="361408"/>
                </a:lnTo>
                <a:lnTo>
                  <a:pt x="1269800" y="350370"/>
                </a:lnTo>
                <a:close/>
                <a:moveTo>
                  <a:pt x="1279332" y="333562"/>
                </a:moveTo>
                <a:lnTo>
                  <a:pt x="1253551" y="334039"/>
                </a:lnTo>
                <a:lnTo>
                  <a:pt x="1270819" y="349261"/>
                </a:lnTo>
                <a:lnTo>
                  <a:pt x="1284764" y="361590"/>
                </a:lnTo>
                <a:lnTo>
                  <a:pt x="1311400" y="362422"/>
                </a:lnTo>
                <a:close/>
                <a:moveTo>
                  <a:pt x="1305068" y="333469"/>
                </a:moveTo>
                <a:lnTo>
                  <a:pt x="1293054" y="333513"/>
                </a:lnTo>
                <a:lnTo>
                  <a:pt x="1281521" y="333551"/>
                </a:lnTo>
                <a:lnTo>
                  <a:pt x="1313648" y="362473"/>
                </a:lnTo>
                <a:lnTo>
                  <a:pt x="1337417" y="361249"/>
                </a:lnTo>
                <a:close/>
                <a:moveTo>
                  <a:pt x="1329394" y="332708"/>
                </a:moveTo>
                <a:lnTo>
                  <a:pt x="1307243" y="333408"/>
                </a:lnTo>
                <a:lnTo>
                  <a:pt x="1339488" y="361104"/>
                </a:lnTo>
                <a:lnTo>
                  <a:pt x="1361686" y="356569"/>
                </a:lnTo>
                <a:close/>
                <a:moveTo>
                  <a:pt x="306202" y="332277"/>
                </a:moveTo>
                <a:lnTo>
                  <a:pt x="278300" y="336082"/>
                </a:lnTo>
                <a:lnTo>
                  <a:pt x="306343" y="356066"/>
                </a:lnTo>
                <a:lnTo>
                  <a:pt x="334175" y="351915"/>
                </a:lnTo>
                <a:close/>
                <a:moveTo>
                  <a:pt x="1776774" y="331541"/>
                </a:moveTo>
                <a:lnTo>
                  <a:pt x="1748154" y="360756"/>
                </a:lnTo>
                <a:lnTo>
                  <a:pt x="1774978" y="367330"/>
                </a:lnTo>
                <a:lnTo>
                  <a:pt x="1803975" y="339694"/>
                </a:lnTo>
                <a:close/>
                <a:moveTo>
                  <a:pt x="1496553" y="331303"/>
                </a:moveTo>
                <a:lnTo>
                  <a:pt x="1470933" y="331717"/>
                </a:lnTo>
                <a:lnTo>
                  <a:pt x="1452316" y="358111"/>
                </a:lnTo>
                <a:lnTo>
                  <a:pt x="1478598" y="360594"/>
                </a:lnTo>
                <a:close/>
                <a:moveTo>
                  <a:pt x="1601203" y="331125"/>
                </a:moveTo>
                <a:lnTo>
                  <a:pt x="1583146" y="359841"/>
                </a:lnTo>
                <a:lnTo>
                  <a:pt x="1579179" y="366203"/>
                </a:lnTo>
                <a:lnTo>
                  <a:pt x="1601990" y="368911"/>
                </a:lnTo>
                <a:lnTo>
                  <a:pt x="1606681" y="362189"/>
                </a:lnTo>
                <a:lnTo>
                  <a:pt x="1626329" y="334336"/>
                </a:lnTo>
                <a:close/>
                <a:moveTo>
                  <a:pt x="1441935" y="330848"/>
                </a:moveTo>
                <a:lnTo>
                  <a:pt x="1422115" y="353613"/>
                </a:lnTo>
                <a:lnTo>
                  <a:pt x="1450619" y="357926"/>
                </a:lnTo>
                <a:lnTo>
                  <a:pt x="1469124" y="331682"/>
                </a:lnTo>
                <a:close/>
                <a:moveTo>
                  <a:pt x="1522856" y="330357"/>
                </a:moveTo>
                <a:lnTo>
                  <a:pt x="1518153" y="330543"/>
                </a:lnTo>
                <a:lnTo>
                  <a:pt x="1498304" y="331266"/>
                </a:lnTo>
                <a:lnTo>
                  <a:pt x="1480257" y="360706"/>
                </a:lnTo>
                <a:lnTo>
                  <a:pt x="1504794" y="362090"/>
                </a:lnTo>
                <a:lnTo>
                  <a:pt x="1519173" y="336881"/>
                </a:lnTo>
                <a:close/>
                <a:moveTo>
                  <a:pt x="650533" y="330082"/>
                </a:moveTo>
                <a:lnTo>
                  <a:pt x="626205" y="342702"/>
                </a:lnTo>
                <a:lnTo>
                  <a:pt x="620044" y="345914"/>
                </a:lnTo>
                <a:lnTo>
                  <a:pt x="646755" y="374860"/>
                </a:lnTo>
                <a:lnTo>
                  <a:pt x="655546" y="369665"/>
                </a:lnTo>
                <a:lnTo>
                  <a:pt x="677888" y="356530"/>
                </a:lnTo>
                <a:close/>
                <a:moveTo>
                  <a:pt x="1575381" y="329605"/>
                </a:moveTo>
                <a:lnTo>
                  <a:pt x="1560837" y="354611"/>
                </a:lnTo>
                <a:lnTo>
                  <a:pt x="1555225" y="364344"/>
                </a:lnTo>
                <a:lnTo>
                  <a:pt x="1577553" y="366028"/>
                </a:lnTo>
                <a:lnTo>
                  <a:pt x="1581890" y="359072"/>
                </a:lnTo>
                <a:lnTo>
                  <a:pt x="1599551" y="330994"/>
                </a:lnTo>
                <a:close/>
                <a:moveTo>
                  <a:pt x="1096953" y="329594"/>
                </a:moveTo>
                <a:lnTo>
                  <a:pt x="1065980" y="352259"/>
                </a:lnTo>
                <a:lnTo>
                  <a:pt x="1094499" y="361173"/>
                </a:lnTo>
                <a:lnTo>
                  <a:pt x="1125756" y="336999"/>
                </a:lnTo>
                <a:close/>
                <a:moveTo>
                  <a:pt x="1548346" y="329563"/>
                </a:moveTo>
                <a:lnTo>
                  <a:pt x="1524588" y="330292"/>
                </a:lnTo>
                <a:lnTo>
                  <a:pt x="1520474" y="337605"/>
                </a:lnTo>
                <a:lnTo>
                  <a:pt x="1506466" y="362165"/>
                </a:lnTo>
                <a:lnTo>
                  <a:pt x="1522586" y="362824"/>
                </a:lnTo>
                <a:lnTo>
                  <a:pt x="1529563" y="363100"/>
                </a:lnTo>
                <a:lnTo>
                  <a:pt x="1538882" y="346470"/>
                </a:lnTo>
                <a:close/>
                <a:moveTo>
                  <a:pt x="1550058" y="329524"/>
                </a:moveTo>
                <a:lnTo>
                  <a:pt x="1540168" y="347179"/>
                </a:lnTo>
                <a:lnTo>
                  <a:pt x="1531212" y="363175"/>
                </a:lnTo>
                <a:lnTo>
                  <a:pt x="1553592" y="364235"/>
                </a:lnTo>
                <a:lnTo>
                  <a:pt x="1559566" y="353887"/>
                </a:lnTo>
                <a:lnTo>
                  <a:pt x="1573696" y="329579"/>
                </a:lnTo>
                <a:close/>
                <a:moveTo>
                  <a:pt x="1353112" y="329322"/>
                </a:moveTo>
                <a:lnTo>
                  <a:pt x="1331423" y="332445"/>
                </a:lnTo>
                <a:lnTo>
                  <a:pt x="1363486" y="356141"/>
                </a:lnTo>
                <a:lnTo>
                  <a:pt x="1385458" y="346120"/>
                </a:lnTo>
                <a:close/>
                <a:moveTo>
                  <a:pt x="864186" y="328473"/>
                </a:moveTo>
                <a:lnTo>
                  <a:pt x="848941" y="334990"/>
                </a:lnTo>
                <a:lnTo>
                  <a:pt x="837637" y="339692"/>
                </a:lnTo>
                <a:lnTo>
                  <a:pt x="851157" y="346026"/>
                </a:lnTo>
                <a:lnTo>
                  <a:pt x="867898" y="353773"/>
                </a:lnTo>
                <a:lnTo>
                  <a:pt x="894783" y="338570"/>
                </a:lnTo>
                <a:close/>
                <a:moveTo>
                  <a:pt x="1411267" y="327812"/>
                </a:moveTo>
                <a:lnTo>
                  <a:pt x="1388751" y="345802"/>
                </a:lnTo>
                <a:lnTo>
                  <a:pt x="1416950" y="352704"/>
                </a:lnTo>
                <a:lnTo>
                  <a:pt x="1420419" y="353341"/>
                </a:lnTo>
                <a:lnTo>
                  <a:pt x="1440137" y="330691"/>
                </a:lnTo>
                <a:close/>
                <a:moveTo>
                  <a:pt x="1064372" y="326304"/>
                </a:moveTo>
                <a:lnTo>
                  <a:pt x="1045349" y="340102"/>
                </a:lnTo>
                <a:lnTo>
                  <a:pt x="1034279" y="348007"/>
                </a:lnTo>
                <a:lnTo>
                  <a:pt x="1064196" y="351771"/>
                </a:lnTo>
                <a:lnTo>
                  <a:pt x="1094849" y="329342"/>
                </a:lnTo>
                <a:lnTo>
                  <a:pt x="1069209" y="326672"/>
                </a:lnTo>
                <a:close/>
                <a:moveTo>
                  <a:pt x="803120" y="325886"/>
                </a:moveTo>
                <a:lnTo>
                  <a:pt x="774795" y="340083"/>
                </a:lnTo>
                <a:lnTo>
                  <a:pt x="805804" y="353298"/>
                </a:lnTo>
                <a:lnTo>
                  <a:pt x="834047" y="339698"/>
                </a:lnTo>
                <a:lnTo>
                  <a:pt x="833989" y="339673"/>
                </a:lnTo>
                <a:close/>
                <a:moveTo>
                  <a:pt x="428707" y="325327"/>
                </a:moveTo>
                <a:lnTo>
                  <a:pt x="398640" y="336496"/>
                </a:lnTo>
                <a:lnTo>
                  <a:pt x="427103" y="366365"/>
                </a:lnTo>
                <a:lnTo>
                  <a:pt x="457145" y="357740"/>
                </a:lnTo>
                <a:close/>
                <a:moveTo>
                  <a:pt x="126120" y="325101"/>
                </a:moveTo>
                <a:lnTo>
                  <a:pt x="100432" y="327034"/>
                </a:lnTo>
                <a:lnTo>
                  <a:pt x="128684" y="349671"/>
                </a:lnTo>
                <a:lnTo>
                  <a:pt x="154448" y="347091"/>
                </a:lnTo>
                <a:close/>
                <a:moveTo>
                  <a:pt x="336620" y="324735"/>
                </a:moveTo>
                <a:lnTo>
                  <a:pt x="308142" y="331834"/>
                </a:lnTo>
                <a:lnTo>
                  <a:pt x="336266" y="351583"/>
                </a:lnTo>
                <a:lnTo>
                  <a:pt x="364747" y="345178"/>
                </a:lnTo>
                <a:close/>
                <a:moveTo>
                  <a:pt x="1029798" y="323926"/>
                </a:moveTo>
                <a:lnTo>
                  <a:pt x="1000991" y="347615"/>
                </a:lnTo>
                <a:lnTo>
                  <a:pt x="1011014" y="347578"/>
                </a:lnTo>
                <a:lnTo>
                  <a:pt x="1032131" y="347768"/>
                </a:lnTo>
                <a:lnTo>
                  <a:pt x="1044493" y="338935"/>
                </a:lnTo>
                <a:lnTo>
                  <a:pt x="1062119" y="326148"/>
                </a:lnTo>
                <a:close/>
                <a:moveTo>
                  <a:pt x="741429" y="323212"/>
                </a:moveTo>
                <a:lnTo>
                  <a:pt x="712223" y="338680"/>
                </a:lnTo>
                <a:lnTo>
                  <a:pt x="741995" y="356642"/>
                </a:lnTo>
                <a:lnTo>
                  <a:pt x="771565" y="340129"/>
                </a:lnTo>
                <a:close/>
                <a:moveTo>
                  <a:pt x="156140" y="322843"/>
                </a:moveTo>
                <a:lnTo>
                  <a:pt x="128317" y="324936"/>
                </a:lnTo>
                <a:lnTo>
                  <a:pt x="156585" y="346877"/>
                </a:lnTo>
                <a:lnTo>
                  <a:pt x="184422" y="344089"/>
                </a:lnTo>
                <a:close/>
                <a:moveTo>
                  <a:pt x="559833" y="322705"/>
                </a:moveTo>
                <a:lnTo>
                  <a:pt x="525986" y="334942"/>
                </a:lnTo>
                <a:lnTo>
                  <a:pt x="547089" y="365646"/>
                </a:lnTo>
                <a:lnTo>
                  <a:pt x="553950" y="375771"/>
                </a:lnTo>
                <a:lnTo>
                  <a:pt x="585532" y="361892"/>
                </a:lnTo>
                <a:lnTo>
                  <a:pt x="572530" y="342141"/>
                </a:lnTo>
                <a:close/>
                <a:moveTo>
                  <a:pt x="1746598" y="322027"/>
                </a:moveTo>
                <a:lnTo>
                  <a:pt x="1717984" y="353083"/>
                </a:lnTo>
                <a:lnTo>
                  <a:pt x="1728124" y="355674"/>
                </a:lnTo>
                <a:lnTo>
                  <a:pt x="1746505" y="360349"/>
                </a:lnTo>
                <a:lnTo>
                  <a:pt x="1775193" y="331050"/>
                </a:lnTo>
                <a:lnTo>
                  <a:pt x="1751704" y="323644"/>
                </a:lnTo>
                <a:close/>
                <a:moveTo>
                  <a:pt x="994490" y="322022"/>
                </a:moveTo>
                <a:lnTo>
                  <a:pt x="966579" y="346686"/>
                </a:lnTo>
                <a:lnTo>
                  <a:pt x="998704" y="347614"/>
                </a:lnTo>
                <a:lnTo>
                  <a:pt x="1027658" y="323807"/>
                </a:lnTo>
                <a:close/>
                <a:moveTo>
                  <a:pt x="1158344" y="321425"/>
                </a:moveTo>
                <a:lnTo>
                  <a:pt x="1129009" y="336641"/>
                </a:lnTo>
                <a:lnTo>
                  <a:pt x="1156464" y="350639"/>
                </a:lnTo>
                <a:lnTo>
                  <a:pt x="1187153" y="338117"/>
                </a:lnTo>
                <a:close/>
                <a:moveTo>
                  <a:pt x="186163" y="320584"/>
                </a:moveTo>
                <a:lnTo>
                  <a:pt x="158381" y="322674"/>
                </a:lnTo>
                <a:lnTo>
                  <a:pt x="186599" y="343871"/>
                </a:lnTo>
                <a:lnTo>
                  <a:pt x="214399" y="341087"/>
                </a:lnTo>
                <a:close/>
                <a:moveTo>
                  <a:pt x="1377465" y="320456"/>
                </a:moveTo>
                <a:lnTo>
                  <a:pt x="1355082" y="328674"/>
                </a:lnTo>
                <a:lnTo>
                  <a:pt x="1387069" y="345291"/>
                </a:lnTo>
                <a:lnTo>
                  <a:pt x="1409414" y="327444"/>
                </a:lnTo>
                <a:close/>
                <a:moveTo>
                  <a:pt x="959176" y="320084"/>
                </a:moveTo>
                <a:lnTo>
                  <a:pt x="932006" y="343821"/>
                </a:lnTo>
                <a:lnTo>
                  <a:pt x="964405" y="346607"/>
                </a:lnTo>
                <a:lnTo>
                  <a:pt x="992360" y="321915"/>
                </a:lnTo>
                <a:close/>
                <a:moveTo>
                  <a:pt x="216170" y="318327"/>
                </a:moveTo>
                <a:lnTo>
                  <a:pt x="188447" y="320412"/>
                </a:lnTo>
                <a:lnTo>
                  <a:pt x="216614" y="340865"/>
                </a:lnTo>
                <a:lnTo>
                  <a:pt x="244357" y="338087"/>
                </a:lnTo>
                <a:close/>
                <a:moveTo>
                  <a:pt x="924835" y="317116"/>
                </a:moveTo>
                <a:lnTo>
                  <a:pt x="898364" y="337956"/>
                </a:lnTo>
                <a:lnTo>
                  <a:pt x="930030" y="343623"/>
                </a:lnTo>
                <a:lnTo>
                  <a:pt x="957150" y="319917"/>
                </a:lnTo>
                <a:close/>
                <a:moveTo>
                  <a:pt x="246141" y="316072"/>
                </a:moveTo>
                <a:lnTo>
                  <a:pt x="218492" y="318152"/>
                </a:lnTo>
                <a:lnTo>
                  <a:pt x="246606" y="337862"/>
                </a:lnTo>
                <a:lnTo>
                  <a:pt x="274274" y="335091"/>
                </a:lnTo>
                <a:close/>
                <a:moveTo>
                  <a:pt x="681557" y="314554"/>
                </a:moveTo>
                <a:lnTo>
                  <a:pt x="651882" y="329398"/>
                </a:lnTo>
                <a:lnTo>
                  <a:pt x="679166" y="355786"/>
                </a:lnTo>
                <a:lnTo>
                  <a:pt x="709469" y="338523"/>
                </a:lnTo>
                <a:close/>
                <a:moveTo>
                  <a:pt x="367369" y="313869"/>
                </a:moveTo>
                <a:lnTo>
                  <a:pt x="338352" y="324158"/>
                </a:lnTo>
                <a:lnTo>
                  <a:pt x="366657" y="344721"/>
                </a:lnTo>
                <a:lnTo>
                  <a:pt x="395754" y="335905"/>
                </a:lnTo>
                <a:close/>
                <a:moveTo>
                  <a:pt x="276157" y="313814"/>
                </a:moveTo>
                <a:lnTo>
                  <a:pt x="248517" y="315893"/>
                </a:lnTo>
                <a:lnTo>
                  <a:pt x="276562" y="334853"/>
                </a:lnTo>
                <a:lnTo>
                  <a:pt x="304254" y="331073"/>
                </a:lnTo>
                <a:lnTo>
                  <a:pt x="292928" y="324161"/>
                </a:lnTo>
                <a:close/>
                <a:moveTo>
                  <a:pt x="832348" y="313011"/>
                </a:moveTo>
                <a:lnTo>
                  <a:pt x="804928" y="325071"/>
                </a:lnTo>
                <a:lnTo>
                  <a:pt x="834565" y="338314"/>
                </a:lnTo>
                <a:lnTo>
                  <a:pt x="835830" y="338858"/>
                </a:lnTo>
                <a:lnTo>
                  <a:pt x="848350" y="333646"/>
                </a:lnTo>
                <a:lnTo>
                  <a:pt x="862386" y="327652"/>
                </a:lnTo>
                <a:lnTo>
                  <a:pt x="845676" y="319595"/>
                </a:lnTo>
                <a:close/>
                <a:moveTo>
                  <a:pt x="1716402" y="312626"/>
                </a:moveTo>
                <a:lnTo>
                  <a:pt x="1687800" y="345594"/>
                </a:lnTo>
                <a:lnTo>
                  <a:pt x="1716347" y="352667"/>
                </a:lnTo>
                <a:lnTo>
                  <a:pt x="1745032" y="321537"/>
                </a:lnTo>
                <a:close/>
                <a:moveTo>
                  <a:pt x="1188543" y="312184"/>
                </a:moveTo>
                <a:lnTo>
                  <a:pt x="1160203" y="320800"/>
                </a:lnTo>
                <a:lnTo>
                  <a:pt x="1188968" y="337467"/>
                </a:lnTo>
                <a:lnTo>
                  <a:pt x="1218969" y="334012"/>
                </a:lnTo>
                <a:close/>
                <a:moveTo>
                  <a:pt x="461178" y="311699"/>
                </a:moveTo>
                <a:lnTo>
                  <a:pt x="430162" y="324740"/>
                </a:lnTo>
                <a:lnTo>
                  <a:pt x="458703" y="357269"/>
                </a:lnTo>
                <a:lnTo>
                  <a:pt x="489767" y="346674"/>
                </a:lnTo>
                <a:close/>
                <a:moveTo>
                  <a:pt x="891627" y="311653"/>
                </a:moveTo>
                <a:lnTo>
                  <a:pt x="865898" y="327484"/>
                </a:lnTo>
                <a:lnTo>
                  <a:pt x="896447" y="337569"/>
                </a:lnTo>
                <a:lnTo>
                  <a:pt x="922815" y="316811"/>
                </a:lnTo>
                <a:close/>
                <a:moveTo>
                  <a:pt x="1126974" y="310902"/>
                </a:moveTo>
                <a:lnTo>
                  <a:pt x="1114581" y="318561"/>
                </a:lnTo>
                <a:lnTo>
                  <a:pt x="1098678" y="328486"/>
                </a:lnTo>
                <a:lnTo>
                  <a:pt x="1127345" y="335863"/>
                </a:lnTo>
                <a:lnTo>
                  <a:pt x="1156491" y="320752"/>
                </a:lnTo>
                <a:close/>
                <a:moveTo>
                  <a:pt x="592853" y="309511"/>
                </a:moveTo>
                <a:lnTo>
                  <a:pt x="592076" y="309845"/>
                </a:lnTo>
                <a:lnTo>
                  <a:pt x="561267" y="322151"/>
                </a:lnTo>
                <a:lnTo>
                  <a:pt x="573786" y="341313"/>
                </a:lnTo>
                <a:lnTo>
                  <a:pt x="586913" y="361240"/>
                </a:lnTo>
                <a:lnTo>
                  <a:pt x="617751" y="345439"/>
                </a:lnTo>
                <a:close/>
                <a:moveTo>
                  <a:pt x="771181" y="309075"/>
                </a:moveTo>
                <a:lnTo>
                  <a:pt x="743029" y="322430"/>
                </a:lnTo>
                <a:lnTo>
                  <a:pt x="773072" y="339306"/>
                </a:lnTo>
                <a:lnTo>
                  <a:pt x="801502" y="325056"/>
                </a:lnTo>
                <a:close/>
                <a:moveTo>
                  <a:pt x="306590" y="308514"/>
                </a:moveTo>
                <a:lnTo>
                  <a:pt x="278386" y="313456"/>
                </a:lnTo>
                <a:lnTo>
                  <a:pt x="293682" y="322890"/>
                </a:lnTo>
                <a:lnTo>
                  <a:pt x="306538" y="330734"/>
                </a:lnTo>
                <a:lnTo>
                  <a:pt x="334765" y="323691"/>
                </a:lnTo>
                <a:close/>
                <a:moveTo>
                  <a:pt x="1217259" y="305367"/>
                </a:moveTo>
                <a:lnTo>
                  <a:pt x="1190454" y="311711"/>
                </a:lnTo>
                <a:lnTo>
                  <a:pt x="1221228" y="333779"/>
                </a:lnTo>
                <a:lnTo>
                  <a:pt x="1249657" y="332658"/>
                </a:lnTo>
                <a:close/>
                <a:moveTo>
                  <a:pt x="1806671" y="305152"/>
                </a:moveTo>
                <a:lnTo>
                  <a:pt x="1778066" y="330363"/>
                </a:lnTo>
                <a:lnTo>
                  <a:pt x="1805226" y="338501"/>
                </a:lnTo>
                <a:lnTo>
                  <a:pt x="1813064" y="331030"/>
                </a:lnTo>
                <a:lnTo>
                  <a:pt x="1834869" y="314707"/>
                </a:lnTo>
                <a:close/>
                <a:moveTo>
                  <a:pt x="1686322" y="304099"/>
                </a:moveTo>
                <a:lnTo>
                  <a:pt x="1660385" y="335669"/>
                </a:lnTo>
                <a:lnTo>
                  <a:pt x="1657737" y="338951"/>
                </a:lnTo>
                <a:lnTo>
                  <a:pt x="1686202" y="345211"/>
                </a:lnTo>
                <a:lnTo>
                  <a:pt x="1714864" y="312180"/>
                </a:lnTo>
                <a:close/>
                <a:moveTo>
                  <a:pt x="1460955" y="303432"/>
                </a:moveTo>
                <a:lnTo>
                  <a:pt x="1433464" y="304440"/>
                </a:lnTo>
                <a:lnTo>
                  <a:pt x="1412654" y="326433"/>
                </a:lnTo>
                <a:lnTo>
                  <a:pt x="1441322" y="329289"/>
                </a:lnTo>
                <a:close/>
                <a:moveTo>
                  <a:pt x="1402587" y="303074"/>
                </a:moveTo>
                <a:lnTo>
                  <a:pt x="1379240" y="319316"/>
                </a:lnTo>
                <a:lnTo>
                  <a:pt x="1410863" y="326214"/>
                </a:lnTo>
                <a:lnTo>
                  <a:pt x="1431516" y="304383"/>
                </a:lnTo>
                <a:close/>
                <a:moveTo>
                  <a:pt x="1093139" y="302621"/>
                </a:moveTo>
                <a:lnTo>
                  <a:pt x="1066087" y="324919"/>
                </a:lnTo>
                <a:lnTo>
                  <a:pt x="1069313" y="325165"/>
                </a:lnTo>
                <a:lnTo>
                  <a:pt x="1096697" y="328018"/>
                </a:lnTo>
                <a:lnTo>
                  <a:pt x="1113813" y="317335"/>
                </a:lnTo>
                <a:lnTo>
                  <a:pt x="1125018" y="310406"/>
                </a:lnTo>
                <a:close/>
                <a:moveTo>
                  <a:pt x="1343851" y="302540"/>
                </a:moveTo>
                <a:lnTo>
                  <a:pt x="1321848" y="303168"/>
                </a:lnTo>
                <a:lnTo>
                  <a:pt x="1353404" y="327718"/>
                </a:lnTo>
                <a:lnTo>
                  <a:pt x="1375621" y="319559"/>
                </a:lnTo>
                <a:close/>
                <a:moveTo>
                  <a:pt x="1297564" y="301898"/>
                </a:moveTo>
                <a:lnTo>
                  <a:pt x="1329770" y="331176"/>
                </a:lnTo>
                <a:lnTo>
                  <a:pt x="1351421" y="328068"/>
                </a:lnTo>
                <a:lnTo>
                  <a:pt x="1319454" y="303206"/>
                </a:lnTo>
                <a:lnTo>
                  <a:pt x="1300367" y="302088"/>
                </a:lnTo>
                <a:close/>
                <a:moveTo>
                  <a:pt x="96109" y="301806"/>
                </a:moveTo>
                <a:lnTo>
                  <a:pt x="70534" y="303078"/>
                </a:lnTo>
                <a:lnTo>
                  <a:pt x="98739" y="325677"/>
                </a:lnTo>
                <a:lnTo>
                  <a:pt x="124381" y="323752"/>
                </a:lnTo>
                <a:close/>
                <a:moveTo>
                  <a:pt x="859979" y="301768"/>
                </a:moveTo>
                <a:lnTo>
                  <a:pt x="842721" y="308958"/>
                </a:lnTo>
                <a:lnTo>
                  <a:pt x="834209" y="312271"/>
                </a:lnTo>
                <a:lnTo>
                  <a:pt x="846356" y="318265"/>
                </a:lnTo>
                <a:lnTo>
                  <a:pt x="864135" y="326851"/>
                </a:lnTo>
                <a:lnTo>
                  <a:pt x="889717" y="311098"/>
                </a:lnTo>
                <a:close/>
                <a:moveTo>
                  <a:pt x="1244572" y="301541"/>
                </a:moveTo>
                <a:lnTo>
                  <a:pt x="1219209" y="305060"/>
                </a:lnTo>
                <a:lnTo>
                  <a:pt x="1251882" y="332577"/>
                </a:lnTo>
                <a:lnTo>
                  <a:pt x="1277743" y="332098"/>
                </a:lnTo>
                <a:lnTo>
                  <a:pt x="1268529" y="323569"/>
                </a:lnTo>
                <a:close/>
                <a:moveTo>
                  <a:pt x="1489352" y="300884"/>
                </a:moveTo>
                <a:lnTo>
                  <a:pt x="1462861" y="303346"/>
                </a:lnTo>
                <a:lnTo>
                  <a:pt x="1443090" y="329372"/>
                </a:lnTo>
                <a:lnTo>
                  <a:pt x="1470157" y="330191"/>
                </a:lnTo>
                <a:lnTo>
                  <a:pt x="1482917" y="310745"/>
                </a:lnTo>
                <a:close/>
                <a:moveTo>
                  <a:pt x="1272676" y="300713"/>
                </a:moveTo>
                <a:lnTo>
                  <a:pt x="1305591" y="331967"/>
                </a:lnTo>
                <a:lnTo>
                  <a:pt x="1327762" y="331265"/>
                </a:lnTo>
                <a:lnTo>
                  <a:pt x="1295289" y="301750"/>
                </a:lnTo>
                <a:close/>
                <a:moveTo>
                  <a:pt x="1270469" y="300635"/>
                </a:moveTo>
                <a:lnTo>
                  <a:pt x="1246638" y="301438"/>
                </a:lnTo>
                <a:lnTo>
                  <a:pt x="1269533" y="322506"/>
                </a:lnTo>
                <a:lnTo>
                  <a:pt x="1279874" y="332064"/>
                </a:lnTo>
                <a:lnTo>
                  <a:pt x="1293039" y="332021"/>
                </a:lnTo>
                <a:lnTo>
                  <a:pt x="1303481" y="331983"/>
                </a:lnTo>
                <a:close/>
                <a:moveTo>
                  <a:pt x="711698" y="300626"/>
                </a:moveTo>
                <a:lnTo>
                  <a:pt x="683022" y="313860"/>
                </a:lnTo>
                <a:lnTo>
                  <a:pt x="710844" y="337756"/>
                </a:lnTo>
                <a:lnTo>
                  <a:pt x="740112" y="322271"/>
                </a:lnTo>
                <a:close/>
                <a:moveTo>
                  <a:pt x="126148" y="300312"/>
                </a:moveTo>
                <a:lnTo>
                  <a:pt x="98373" y="301693"/>
                </a:lnTo>
                <a:lnTo>
                  <a:pt x="126579" y="323587"/>
                </a:lnTo>
                <a:lnTo>
                  <a:pt x="154354" y="321501"/>
                </a:lnTo>
                <a:close/>
                <a:moveTo>
                  <a:pt x="398791" y="300056"/>
                </a:moveTo>
                <a:lnTo>
                  <a:pt x="368940" y="313214"/>
                </a:lnTo>
                <a:lnTo>
                  <a:pt x="397467" y="335362"/>
                </a:lnTo>
                <a:lnTo>
                  <a:pt x="427485" y="324213"/>
                </a:lnTo>
                <a:close/>
                <a:moveTo>
                  <a:pt x="156188" y="298818"/>
                </a:moveTo>
                <a:lnTo>
                  <a:pt x="128459" y="300197"/>
                </a:lnTo>
                <a:lnTo>
                  <a:pt x="156596" y="321333"/>
                </a:lnTo>
                <a:lnTo>
                  <a:pt x="184327" y="319251"/>
                </a:lnTo>
                <a:close/>
                <a:moveTo>
                  <a:pt x="337250" y="298272"/>
                </a:moveTo>
                <a:lnTo>
                  <a:pt x="308564" y="307904"/>
                </a:lnTo>
                <a:lnTo>
                  <a:pt x="336863" y="323135"/>
                </a:lnTo>
                <a:lnTo>
                  <a:pt x="365673" y="312923"/>
                </a:lnTo>
                <a:close/>
                <a:moveTo>
                  <a:pt x="1516766" y="297621"/>
                </a:moveTo>
                <a:lnTo>
                  <a:pt x="1516129" y="297700"/>
                </a:lnTo>
                <a:lnTo>
                  <a:pt x="1491256" y="300696"/>
                </a:lnTo>
                <a:lnTo>
                  <a:pt x="1484158" y="311573"/>
                </a:lnTo>
                <a:lnTo>
                  <a:pt x="1471957" y="330180"/>
                </a:lnTo>
                <a:lnTo>
                  <a:pt x="1497487" y="329767"/>
                </a:lnTo>
                <a:lnTo>
                  <a:pt x="1500410" y="324840"/>
                </a:lnTo>
                <a:close/>
                <a:moveTo>
                  <a:pt x="186214" y="297325"/>
                </a:moveTo>
                <a:lnTo>
                  <a:pt x="158547" y="298701"/>
                </a:lnTo>
                <a:lnTo>
                  <a:pt x="186612" y="319080"/>
                </a:lnTo>
                <a:lnTo>
                  <a:pt x="214281" y="317002"/>
                </a:lnTo>
                <a:close/>
                <a:moveTo>
                  <a:pt x="1656298" y="297227"/>
                </a:moveTo>
                <a:lnTo>
                  <a:pt x="1628978" y="333225"/>
                </a:lnTo>
                <a:lnTo>
                  <a:pt x="1646423" y="336615"/>
                </a:lnTo>
                <a:lnTo>
                  <a:pt x="1656113" y="338601"/>
                </a:lnTo>
                <a:lnTo>
                  <a:pt x="1659218" y="334753"/>
                </a:lnTo>
                <a:lnTo>
                  <a:pt x="1684716" y="303709"/>
                </a:lnTo>
                <a:close/>
                <a:moveTo>
                  <a:pt x="800176" y="297014"/>
                </a:moveTo>
                <a:lnTo>
                  <a:pt x="772919" y="308330"/>
                </a:lnTo>
                <a:lnTo>
                  <a:pt x="803146" y="324251"/>
                </a:lnTo>
                <a:lnTo>
                  <a:pt x="830632" y="312158"/>
                </a:lnTo>
                <a:close/>
                <a:moveTo>
                  <a:pt x="494812" y="296903"/>
                </a:moveTo>
                <a:lnTo>
                  <a:pt x="481003" y="302989"/>
                </a:lnTo>
                <a:lnTo>
                  <a:pt x="462564" y="311100"/>
                </a:lnTo>
                <a:lnTo>
                  <a:pt x="491231" y="346163"/>
                </a:lnTo>
                <a:lnTo>
                  <a:pt x="518634" y="336069"/>
                </a:lnTo>
                <a:lnTo>
                  <a:pt x="523636" y="334203"/>
                </a:lnTo>
                <a:close/>
                <a:moveTo>
                  <a:pt x="1057794" y="296653"/>
                </a:moveTo>
                <a:lnTo>
                  <a:pt x="1031289" y="322515"/>
                </a:lnTo>
                <a:lnTo>
                  <a:pt x="1063997" y="324762"/>
                </a:lnTo>
                <a:lnTo>
                  <a:pt x="1091262" y="302287"/>
                </a:lnTo>
                <a:close/>
                <a:moveTo>
                  <a:pt x="1369205" y="296448"/>
                </a:moveTo>
                <a:lnTo>
                  <a:pt x="1346121" y="302055"/>
                </a:lnTo>
                <a:lnTo>
                  <a:pt x="1377397" y="318806"/>
                </a:lnTo>
                <a:lnTo>
                  <a:pt x="1400546" y="302702"/>
                </a:lnTo>
                <a:close/>
                <a:moveTo>
                  <a:pt x="624165" y="296142"/>
                </a:moveTo>
                <a:lnTo>
                  <a:pt x="594251" y="308911"/>
                </a:lnTo>
                <a:lnTo>
                  <a:pt x="619089" y="344748"/>
                </a:lnTo>
                <a:lnTo>
                  <a:pt x="625511" y="341402"/>
                </a:lnTo>
                <a:lnTo>
                  <a:pt x="649543" y="328936"/>
                </a:lnTo>
                <a:close/>
                <a:moveTo>
                  <a:pt x="216206" y="295834"/>
                </a:moveTo>
                <a:lnTo>
                  <a:pt x="188614" y="297206"/>
                </a:lnTo>
                <a:lnTo>
                  <a:pt x="216603" y="316828"/>
                </a:lnTo>
                <a:lnTo>
                  <a:pt x="244195" y="314756"/>
                </a:lnTo>
                <a:close/>
                <a:moveTo>
                  <a:pt x="1543719" y="294411"/>
                </a:moveTo>
                <a:lnTo>
                  <a:pt x="1518628" y="297392"/>
                </a:lnTo>
                <a:lnTo>
                  <a:pt x="1501695" y="325564"/>
                </a:lnTo>
                <a:lnTo>
                  <a:pt x="1499234" y="329711"/>
                </a:lnTo>
                <a:lnTo>
                  <a:pt x="1518153" y="329021"/>
                </a:lnTo>
                <a:lnTo>
                  <a:pt x="1523742" y="328800"/>
                </a:lnTo>
                <a:close/>
                <a:moveTo>
                  <a:pt x="246234" y="294341"/>
                </a:moveTo>
                <a:lnTo>
                  <a:pt x="218666" y="295712"/>
                </a:lnTo>
                <a:lnTo>
                  <a:pt x="246572" y="314578"/>
                </a:lnTo>
                <a:lnTo>
                  <a:pt x="274143" y="312508"/>
                </a:lnTo>
                <a:close/>
                <a:moveTo>
                  <a:pt x="1776432" y="293992"/>
                </a:moveTo>
                <a:lnTo>
                  <a:pt x="1747814" y="320839"/>
                </a:lnTo>
                <a:lnTo>
                  <a:pt x="1752147" y="322210"/>
                </a:lnTo>
                <a:lnTo>
                  <a:pt x="1776409" y="329861"/>
                </a:lnTo>
                <a:lnTo>
                  <a:pt x="1805082" y="304578"/>
                </a:lnTo>
                <a:close/>
                <a:moveTo>
                  <a:pt x="1153951" y="293454"/>
                </a:moveTo>
                <a:lnTo>
                  <a:pt x="1137496" y="304023"/>
                </a:lnTo>
                <a:lnTo>
                  <a:pt x="1128561" y="309876"/>
                </a:lnTo>
                <a:lnTo>
                  <a:pt x="1158365" y="319820"/>
                </a:lnTo>
                <a:lnTo>
                  <a:pt x="1186778" y="311185"/>
                </a:lnTo>
                <a:close/>
                <a:moveTo>
                  <a:pt x="1022018" y="292963"/>
                </a:moveTo>
                <a:lnTo>
                  <a:pt x="995893" y="320587"/>
                </a:lnTo>
                <a:lnTo>
                  <a:pt x="1029341" y="322386"/>
                </a:lnTo>
                <a:lnTo>
                  <a:pt x="1055930" y="296444"/>
                </a:lnTo>
                <a:close/>
                <a:moveTo>
                  <a:pt x="276379" y="292842"/>
                </a:moveTo>
                <a:lnTo>
                  <a:pt x="248747" y="294216"/>
                </a:lnTo>
                <a:lnTo>
                  <a:pt x="276543" y="312310"/>
                </a:lnTo>
                <a:lnTo>
                  <a:pt x="304369" y="307432"/>
                </a:lnTo>
                <a:lnTo>
                  <a:pt x="300271" y="305457"/>
                </a:lnTo>
                <a:close/>
                <a:moveTo>
                  <a:pt x="1627114" y="292840"/>
                </a:moveTo>
                <a:lnTo>
                  <a:pt x="1602138" y="329715"/>
                </a:lnTo>
                <a:lnTo>
                  <a:pt x="1627336" y="332937"/>
                </a:lnTo>
                <a:lnTo>
                  <a:pt x="1654649" y="296945"/>
                </a:lnTo>
                <a:close/>
                <a:moveTo>
                  <a:pt x="1570396" y="292061"/>
                </a:moveTo>
                <a:lnTo>
                  <a:pt x="1545540" y="294208"/>
                </a:lnTo>
                <a:lnTo>
                  <a:pt x="1525482" y="328743"/>
                </a:lnTo>
                <a:lnTo>
                  <a:pt x="1549224" y="328015"/>
                </a:lnTo>
                <a:close/>
                <a:moveTo>
                  <a:pt x="1597458" y="291264"/>
                </a:moveTo>
                <a:lnTo>
                  <a:pt x="1572190" y="291928"/>
                </a:lnTo>
                <a:lnTo>
                  <a:pt x="1550942" y="328004"/>
                </a:lnTo>
                <a:lnTo>
                  <a:pt x="1574596" y="328059"/>
                </a:lnTo>
                <a:close/>
                <a:moveTo>
                  <a:pt x="1599188" y="291251"/>
                </a:moveTo>
                <a:lnTo>
                  <a:pt x="1576281" y="328130"/>
                </a:lnTo>
                <a:lnTo>
                  <a:pt x="1600491" y="329531"/>
                </a:lnTo>
                <a:lnTo>
                  <a:pt x="1625432" y="292700"/>
                </a:lnTo>
                <a:close/>
                <a:moveTo>
                  <a:pt x="986448" y="291053"/>
                </a:moveTo>
                <a:lnTo>
                  <a:pt x="960576" y="318649"/>
                </a:lnTo>
                <a:lnTo>
                  <a:pt x="993226" y="320452"/>
                </a:lnTo>
                <a:lnTo>
                  <a:pt x="993934" y="320484"/>
                </a:lnTo>
                <a:lnTo>
                  <a:pt x="1020085" y="292843"/>
                </a:lnTo>
                <a:close/>
                <a:moveTo>
                  <a:pt x="951851" y="290041"/>
                </a:moveTo>
                <a:lnTo>
                  <a:pt x="926269" y="315734"/>
                </a:lnTo>
                <a:lnTo>
                  <a:pt x="958679" y="318535"/>
                </a:lnTo>
                <a:lnTo>
                  <a:pt x="984501" y="290988"/>
                </a:lnTo>
                <a:lnTo>
                  <a:pt x="962436" y="290328"/>
                </a:lnTo>
                <a:close/>
                <a:moveTo>
                  <a:pt x="740910" y="288645"/>
                </a:moveTo>
                <a:lnTo>
                  <a:pt x="713263" y="299964"/>
                </a:lnTo>
                <a:lnTo>
                  <a:pt x="741552" y="321530"/>
                </a:lnTo>
                <a:lnTo>
                  <a:pt x="769740" y="308142"/>
                </a:lnTo>
                <a:close/>
                <a:moveTo>
                  <a:pt x="918399" y="288566"/>
                </a:moveTo>
                <a:lnTo>
                  <a:pt x="893174" y="310394"/>
                </a:lnTo>
                <a:lnTo>
                  <a:pt x="924349" y="315546"/>
                </a:lnTo>
                <a:lnTo>
                  <a:pt x="949826" y="289957"/>
                </a:lnTo>
                <a:close/>
                <a:moveTo>
                  <a:pt x="306868" y="286960"/>
                </a:moveTo>
                <a:lnTo>
                  <a:pt x="278700" y="292398"/>
                </a:lnTo>
                <a:lnTo>
                  <a:pt x="300921" y="304127"/>
                </a:lnTo>
                <a:lnTo>
                  <a:pt x="306795" y="306965"/>
                </a:lnTo>
                <a:lnTo>
                  <a:pt x="335145" y="297446"/>
                </a:lnTo>
                <a:lnTo>
                  <a:pt x="314351" y="289633"/>
                </a:lnTo>
                <a:close/>
                <a:moveTo>
                  <a:pt x="828730" y="286649"/>
                </a:moveTo>
                <a:lnTo>
                  <a:pt x="802076" y="296306"/>
                </a:lnTo>
                <a:lnTo>
                  <a:pt x="832419" y="311387"/>
                </a:lnTo>
                <a:lnTo>
                  <a:pt x="842233" y="307570"/>
                </a:lnTo>
                <a:lnTo>
                  <a:pt x="858148" y="300941"/>
                </a:lnTo>
                <a:lnTo>
                  <a:pt x="838879" y="291731"/>
                </a:lnTo>
                <a:close/>
                <a:moveTo>
                  <a:pt x="886406" y="284854"/>
                </a:moveTo>
                <a:lnTo>
                  <a:pt x="861680" y="300741"/>
                </a:lnTo>
                <a:lnTo>
                  <a:pt x="891319" y="310040"/>
                </a:lnTo>
                <a:lnTo>
                  <a:pt x="916390" y="288349"/>
                </a:lnTo>
                <a:close/>
                <a:moveTo>
                  <a:pt x="1836681" y="284197"/>
                </a:moveTo>
                <a:lnTo>
                  <a:pt x="1808105" y="304102"/>
                </a:lnTo>
                <a:lnTo>
                  <a:pt x="1836276" y="313654"/>
                </a:lnTo>
                <a:lnTo>
                  <a:pt x="1863473" y="293293"/>
                </a:lnTo>
                <a:close/>
                <a:moveTo>
                  <a:pt x="430990" y="284020"/>
                </a:moveTo>
                <a:lnTo>
                  <a:pt x="400254" y="299353"/>
                </a:lnTo>
                <a:lnTo>
                  <a:pt x="429061" y="323608"/>
                </a:lnTo>
                <a:lnTo>
                  <a:pt x="460048" y="310575"/>
                </a:lnTo>
                <a:close/>
                <a:moveTo>
                  <a:pt x="368410" y="283922"/>
                </a:moveTo>
                <a:lnTo>
                  <a:pt x="339002" y="297512"/>
                </a:lnTo>
                <a:lnTo>
                  <a:pt x="367560" y="312229"/>
                </a:lnTo>
                <a:lnTo>
                  <a:pt x="397240" y="299151"/>
                </a:lnTo>
                <a:close/>
                <a:moveTo>
                  <a:pt x="654564" y="283814"/>
                </a:moveTo>
                <a:lnTo>
                  <a:pt x="625539" y="295574"/>
                </a:lnTo>
                <a:lnTo>
                  <a:pt x="650842" y="328271"/>
                </a:lnTo>
                <a:lnTo>
                  <a:pt x="680486" y="313442"/>
                </a:lnTo>
                <a:close/>
                <a:moveTo>
                  <a:pt x="1746169" y="282629"/>
                </a:moveTo>
                <a:lnTo>
                  <a:pt x="1717558" y="311410"/>
                </a:lnTo>
                <a:lnTo>
                  <a:pt x="1746193" y="320328"/>
                </a:lnTo>
                <a:lnTo>
                  <a:pt x="1774890" y="293413"/>
                </a:lnTo>
                <a:lnTo>
                  <a:pt x="1768724" y="291082"/>
                </a:lnTo>
                <a:close/>
                <a:moveTo>
                  <a:pt x="529805" y="282057"/>
                </a:moveTo>
                <a:lnTo>
                  <a:pt x="496201" y="296305"/>
                </a:lnTo>
                <a:lnTo>
                  <a:pt x="525074" y="333672"/>
                </a:lnTo>
                <a:lnTo>
                  <a:pt x="558928" y="321428"/>
                </a:lnTo>
                <a:close/>
                <a:moveTo>
                  <a:pt x="1424172" y="281197"/>
                </a:moveTo>
                <a:lnTo>
                  <a:pt x="1395630" y="281389"/>
                </a:lnTo>
                <a:lnTo>
                  <a:pt x="1371245" y="295365"/>
                </a:lnTo>
                <a:lnTo>
                  <a:pt x="1402156" y="301523"/>
                </a:lnTo>
                <a:close/>
                <a:moveTo>
                  <a:pt x="1118390" y="279532"/>
                </a:moveTo>
                <a:lnTo>
                  <a:pt x="1094478" y="301428"/>
                </a:lnTo>
                <a:lnTo>
                  <a:pt x="1126770" y="309315"/>
                </a:lnTo>
                <a:lnTo>
                  <a:pt x="1136683" y="302827"/>
                </a:lnTo>
                <a:lnTo>
                  <a:pt x="1152324" y="292779"/>
                </a:lnTo>
                <a:close/>
                <a:moveTo>
                  <a:pt x="1181326" y="279206"/>
                </a:moveTo>
                <a:lnTo>
                  <a:pt x="1155502" y="292605"/>
                </a:lnTo>
                <a:lnTo>
                  <a:pt x="1188823" y="310588"/>
                </a:lnTo>
                <a:lnTo>
                  <a:pt x="1215724" y="304220"/>
                </a:lnTo>
                <a:close/>
                <a:moveTo>
                  <a:pt x="769413" y="278583"/>
                </a:moveTo>
                <a:lnTo>
                  <a:pt x="742606" y="288025"/>
                </a:lnTo>
                <a:lnTo>
                  <a:pt x="771295" y="307422"/>
                </a:lnTo>
                <a:lnTo>
                  <a:pt x="798588" y="296088"/>
                </a:lnTo>
                <a:close/>
                <a:moveTo>
                  <a:pt x="66087" y="278502"/>
                </a:moveTo>
                <a:lnTo>
                  <a:pt x="40657" y="279139"/>
                </a:lnTo>
                <a:lnTo>
                  <a:pt x="68793" y="301683"/>
                </a:lnTo>
                <a:lnTo>
                  <a:pt x="94305" y="300405"/>
                </a:lnTo>
                <a:close/>
                <a:moveTo>
                  <a:pt x="1454110" y="278380"/>
                </a:moveTo>
                <a:lnTo>
                  <a:pt x="1426381" y="281162"/>
                </a:lnTo>
                <a:lnTo>
                  <a:pt x="1404181" y="301663"/>
                </a:lnTo>
                <a:lnTo>
                  <a:pt x="1432852" y="302948"/>
                </a:lnTo>
                <a:lnTo>
                  <a:pt x="1453620" y="278952"/>
                </a:lnTo>
                <a:close/>
                <a:moveTo>
                  <a:pt x="96114" y="277750"/>
                </a:moveTo>
                <a:lnTo>
                  <a:pt x="68419" y="278444"/>
                </a:lnTo>
                <a:lnTo>
                  <a:pt x="96567" y="300292"/>
                </a:lnTo>
                <a:lnTo>
                  <a:pt x="124274" y="298904"/>
                </a:lnTo>
                <a:close/>
                <a:moveTo>
                  <a:pt x="126138" y="276998"/>
                </a:moveTo>
                <a:lnTo>
                  <a:pt x="98496" y="277690"/>
                </a:lnTo>
                <a:lnTo>
                  <a:pt x="126584" y="298789"/>
                </a:lnTo>
                <a:lnTo>
                  <a:pt x="154240" y="297404"/>
                </a:lnTo>
                <a:close/>
                <a:moveTo>
                  <a:pt x="855811" y="276668"/>
                </a:moveTo>
                <a:lnTo>
                  <a:pt x="835732" y="284314"/>
                </a:lnTo>
                <a:lnTo>
                  <a:pt x="830729" y="285974"/>
                </a:lnTo>
                <a:lnTo>
                  <a:pt x="839529" y="290387"/>
                </a:lnTo>
                <a:lnTo>
                  <a:pt x="859925" y="300140"/>
                </a:lnTo>
                <a:lnTo>
                  <a:pt x="884478" y="284366"/>
                </a:lnTo>
                <a:close/>
                <a:moveTo>
                  <a:pt x="156147" y="276246"/>
                </a:moveTo>
                <a:lnTo>
                  <a:pt x="128574" y="276937"/>
                </a:lnTo>
                <a:lnTo>
                  <a:pt x="156598" y="297286"/>
                </a:lnTo>
                <a:lnTo>
                  <a:pt x="184187" y="295904"/>
                </a:lnTo>
                <a:close/>
                <a:moveTo>
                  <a:pt x="1313807" y="275939"/>
                </a:moveTo>
                <a:lnTo>
                  <a:pt x="1344268" y="300988"/>
                </a:lnTo>
                <a:lnTo>
                  <a:pt x="1367195" y="295419"/>
                </a:lnTo>
                <a:lnTo>
                  <a:pt x="1336471" y="278364"/>
                </a:lnTo>
                <a:close/>
                <a:moveTo>
                  <a:pt x="186122" y="275496"/>
                </a:moveTo>
                <a:lnTo>
                  <a:pt x="158628" y="276184"/>
                </a:lnTo>
                <a:lnTo>
                  <a:pt x="186586" y="295784"/>
                </a:lnTo>
                <a:lnTo>
                  <a:pt x="214095" y="294406"/>
                </a:lnTo>
                <a:close/>
                <a:moveTo>
                  <a:pt x="1362791" y="275466"/>
                </a:moveTo>
                <a:lnTo>
                  <a:pt x="1339043" y="278129"/>
                </a:lnTo>
                <a:lnTo>
                  <a:pt x="1369182" y="294854"/>
                </a:lnTo>
                <a:lnTo>
                  <a:pt x="1393337" y="281006"/>
                </a:lnTo>
                <a:close/>
                <a:moveTo>
                  <a:pt x="337699" y="274841"/>
                </a:moveTo>
                <a:lnTo>
                  <a:pt x="309014" y="286145"/>
                </a:lnTo>
                <a:lnTo>
                  <a:pt x="314838" y="288230"/>
                </a:lnTo>
                <a:lnTo>
                  <a:pt x="337328" y="296681"/>
                </a:lnTo>
                <a:lnTo>
                  <a:pt x="366368" y="283267"/>
                </a:lnTo>
                <a:close/>
                <a:moveTo>
                  <a:pt x="216130" y="274744"/>
                </a:moveTo>
                <a:lnTo>
                  <a:pt x="188669" y="275432"/>
                </a:lnTo>
                <a:lnTo>
                  <a:pt x="216553" y="294283"/>
                </a:lnTo>
                <a:lnTo>
                  <a:pt x="244032" y="292907"/>
                </a:lnTo>
                <a:close/>
                <a:moveTo>
                  <a:pt x="246203" y="273991"/>
                </a:moveTo>
                <a:lnTo>
                  <a:pt x="218734" y="274679"/>
                </a:lnTo>
                <a:lnTo>
                  <a:pt x="246544" y="292782"/>
                </a:lnTo>
                <a:lnTo>
                  <a:pt x="274026" y="291405"/>
                </a:lnTo>
                <a:close/>
                <a:moveTo>
                  <a:pt x="1483024" y="273717"/>
                </a:moveTo>
                <a:lnTo>
                  <a:pt x="1456227" y="278148"/>
                </a:lnTo>
                <a:lnTo>
                  <a:pt x="1454728" y="279897"/>
                </a:lnTo>
                <a:lnTo>
                  <a:pt x="1434819" y="302898"/>
                </a:lnTo>
                <a:lnTo>
                  <a:pt x="1462117" y="301894"/>
                </a:lnTo>
                <a:lnTo>
                  <a:pt x="1466917" y="295395"/>
                </a:lnTo>
                <a:close/>
                <a:moveTo>
                  <a:pt x="276239" y="273238"/>
                </a:moveTo>
                <a:lnTo>
                  <a:pt x="248885" y="273924"/>
                </a:lnTo>
                <a:lnTo>
                  <a:pt x="276567" y="291249"/>
                </a:lnTo>
                <a:lnTo>
                  <a:pt x="304377" y="285872"/>
                </a:lnTo>
                <a:close/>
                <a:moveTo>
                  <a:pt x="684077" y="273015"/>
                </a:moveTo>
                <a:lnTo>
                  <a:pt x="656032" y="283259"/>
                </a:lnTo>
                <a:lnTo>
                  <a:pt x="681865" y="312772"/>
                </a:lnTo>
                <a:lnTo>
                  <a:pt x="710541" y="299550"/>
                </a:lnTo>
                <a:close/>
                <a:moveTo>
                  <a:pt x="1806388" y="272215"/>
                </a:moveTo>
                <a:lnTo>
                  <a:pt x="1777786" y="292944"/>
                </a:lnTo>
                <a:lnTo>
                  <a:pt x="1806374" y="303503"/>
                </a:lnTo>
                <a:lnTo>
                  <a:pt x="1835008" y="283556"/>
                </a:lnTo>
                <a:close/>
                <a:moveTo>
                  <a:pt x="1716033" y="271922"/>
                </a:moveTo>
                <a:lnTo>
                  <a:pt x="1687439" y="302848"/>
                </a:lnTo>
                <a:lnTo>
                  <a:pt x="1715985" y="310932"/>
                </a:lnTo>
                <a:lnTo>
                  <a:pt x="1744662" y="282086"/>
                </a:lnTo>
                <a:close/>
                <a:moveTo>
                  <a:pt x="1288649" y="271401"/>
                </a:moveTo>
                <a:lnTo>
                  <a:pt x="1320076" y="301742"/>
                </a:lnTo>
                <a:lnTo>
                  <a:pt x="1342040" y="301110"/>
                </a:lnTo>
                <a:lnTo>
                  <a:pt x="1311067" y="275626"/>
                </a:lnTo>
                <a:lnTo>
                  <a:pt x="1295107" y="272643"/>
                </a:lnTo>
                <a:close/>
                <a:moveTo>
                  <a:pt x="1208440" y="270166"/>
                </a:moveTo>
                <a:lnTo>
                  <a:pt x="1182996" y="278578"/>
                </a:lnTo>
                <a:lnTo>
                  <a:pt x="1217663" y="303790"/>
                </a:lnTo>
                <a:lnTo>
                  <a:pt x="1243117" y="300264"/>
                </a:lnTo>
                <a:close/>
                <a:moveTo>
                  <a:pt x="797443" y="270120"/>
                </a:moveTo>
                <a:lnTo>
                  <a:pt x="771306" y="277996"/>
                </a:lnTo>
                <a:lnTo>
                  <a:pt x="800303" y="295391"/>
                </a:lnTo>
                <a:lnTo>
                  <a:pt x="826967" y="285723"/>
                </a:lnTo>
                <a:close/>
                <a:moveTo>
                  <a:pt x="1082994" y="268908"/>
                </a:moveTo>
                <a:lnTo>
                  <a:pt x="1059006" y="295359"/>
                </a:lnTo>
                <a:lnTo>
                  <a:pt x="1092750" y="301039"/>
                </a:lnTo>
                <a:lnTo>
                  <a:pt x="1116795" y="279023"/>
                </a:lnTo>
                <a:close/>
                <a:moveTo>
                  <a:pt x="566358" y="268589"/>
                </a:moveTo>
                <a:lnTo>
                  <a:pt x="531252" y="281495"/>
                </a:lnTo>
                <a:lnTo>
                  <a:pt x="560393" y="320879"/>
                </a:lnTo>
                <a:lnTo>
                  <a:pt x="591500" y="308456"/>
                </a:lnTo>
                <a:lnTo>
                  <a:pt x="592026" y="308227"/>
                </a:lnTo>
                <a:lnTo>
                  <a:pt x="585664" y="297803"/>
                </a:lnTo>
                <a:close/>
                <a:moveTo>
                  <a:pt x="1511465" y="268098"/>
                </a:moveTo>
                <a:lnTo>
                  <a:pt x="1485125" y="273361"/>
                </a:lnTo>
                <a:lnTo>
                  <a:pt x="1468084" y="296281"/>
                </a:lnTo>
                <a:lnTo>
                  <a:pt x="1464058" y="301733"/>
                </a:lnTo>
                <a:lnTo>
                  <a:pt x="1490407" y="299279"/>
                </a:lnTo>
                <a:close/>
                <a:moveTo>
                  <a:pt x="306698" y="267806"/>
                </a:moveTo>
                <a:lnTo>
                  <a:pt x="278856" y="272796"/>
                </a:lnTo>
                <a:lnTo>
                  <a:pt x="306844" y="285351"/>
                </a:lnTo>
                <a:lnTo>
                  <a:pt x="335041" y="274246"/>
                </a:lnTo>
                <a:lnTo>
                  <a:pt x="327367" y="272583"/>
                </a:lnTo>
                <a:close/>
                <a:moveTo>
                  <a:pt x="1866815" y="267673"/>
                </a:moveTo>
                <a:lnTo>
                  <a:pt x="1838352" y="283245"/>
                </a:lnTo>
                <a:lnTo>
                  <a:pt x="1864870" y="292248"/>
                </a:lnTo>
                <a:lnTo>
                  <a:pt x="1865540" y="291746"/>
                </a:lnTo>
                <a:cubicBezTo>
                  <a:pt x="1872248" y="287461"/>
                  <a:pt x="1878763" y="283516"/>
                  <a:pt x="1885057" y="279690"/>
                </a:cubicBezTo>
                <a:lnTo>
                  <a:pt x="1892695" y="274711"/>
                </a:lnTo>
                <a:close/>
                <a:moveTo>
                  <a:pt x="1263071" y="267413"/>
                </a:moveTo>
                <a:lnTo>
                  <a:pt x="1295844" y="300312"/>
                </a:lnTo>
                <a:lnTo>
                  <a:pt x="1300471" y="300625"/>
                </a:lnTo>
                <a:lnTo>
                  <a:pt x="1317791" y="301629"/>
                </a:lnTo>
                <a:lnTo>
                  <a:pt x="1285945" y="270894"/>
                </a:lnTo>
                <a:close/>
                <a:moveTo>
                  <a:pt x="464240" y="266645"/>
                </a:moveTo>
                <a:lnTo>
                  <a:pt x="452135" y="272982"/>
                </a:lnTo>
                <a:lnTo>
                  <a:pt x="432364" y="283313"/>
                </a:lnTo>
                <a:lnTo>
                  <a:pt x="461511" y="309952"/>
                </a:lnTo>
                <a:lnTo>
                  <a:pt x="480383" y="301645"/>
                </a:lnTo>
                <a:lnTo>
                  <a:pt x="493748" y="295754"/>
                </a:lnTo>
                <a:close/>
                <a:moveTo>
                  <a:pt x="400222" y="266450"/>
                </a:moveTo>
                <a:lnTo>
                  <a:pt x="369998" y="283083"/>
                </a:lnTo>
                <a:lnTo>
                  <a:pt x="398945" y="298381"/>
                </a:lnTo>
                <a:lnTo>
                  <a:pt x="429555" y="283104"/>
                </a:lnTo>
                <a:close/>
                <a:moveTo>
                  <a:pt x="1237061" y="266375"/>
                </a:moveTo>
                <a:lnTo>
                  <a:pt x="1264496" y="292795"/>
                </a:lnTo>
                <a:lnTo>
                  <a:pt x="1271061" y="299176"/>
                </a:lnTo>
                <a:lnTo>
                  <a:pt x="1293740" y="300212"/>
                </a:lnTo>
                <a:lnTo>
                  <a:pt x="1260763" y="267095"/>
                </a:lnTo>
                <a:close/>
                <a:moveTo>
                  <a:pt x="1234940" y="266365"/>
                </a:moveTo>
                <a:lnTo>
                  <a:pt x="1210311" y="269832"/>
                </a:lnTo>
                <a:lnTo>
                  <a:pt x="1245089" y="300024"/>
                </a:lnTo>
                <a:lnTo>
                  <a:pt x="1269011" y="299223"/>
                </a:lnTo>
                <a:lnTo>
                  <a:pt x="1263476" y="293844"/>
                </a:lnTo>
                <a:close/>
                <a:moveTo>
                  <a:pt x="712634" y="264018"/>
                </a:moveTo>
                <a:lnTo>
                  <a:pt x="685645" y="272502"/>
                </a:lnTo>
                <a:lnTo>
                  <a:pt x="711983" y="298910"/>
                </a:lnTo>
                <a:lnTo>
                  <a:pt x="739644" y="287600"/>
                </a:lnTo>
                <a:close/>
                <a:moveTo>
                  <a:pt x="1685942" y="262751"/>
                </a:moveTo>
                <a:lnTo>
                  <a:pt x="1657375" y="295930"/>
                </a:lnTo>
                <a:lnTo>
                  <a:pt x="1685816" y="302413"/>
                </a:lnTo>
                <a:lnTo>
                  <a:pt x="1714474" y="271426"/>
                </a:lnTo>
                <a:close/>
                <a:moveTo>
                  <a:pt x="825432" y="262610"/>
                </a:moveTo>
                <a:lnTo>
                  <a:pt x="799554" y="269544"/>
                </a:lnTo>
                <a:lnTo>
                  <a:pt x="828878" y="285038"/>
                </a:lnTo>
                <a:lnTo>
                  <a:pt x="835259" y="282911"/>
                </a:lnTo>
                <a:lnTo>
                  <a:pt x="853907" y="275823"/>
                </a:lnTo>
                <a:lnTo>
                  <a:pt x="830975" y="265345"/>
                </a:lnTo>
                <a:close/>
                <a:moveTo>
                  <a:pt x="1539432" y="262438"/>
                </a:moveTo>
                <a:lnTo>
                  <a:pt x="1515332" y="267310"/>
                </a:lnTo>
                <a:lnTo>
                  <a:pt x="1513536" y="267681"/>
                </a:lnTo>
                <a:lnTo>
                  <a:pt x="1492360" y="299051"/>
                </a:lnTo>
                <a:lnTo>
                  <a:pt x="1515952" y="296208"/>
                </a:lnTo>
                <a:lnTo>
                  <a:pt x="1517764" y="295983"/>
                </a:lnTo>
                <a:close/>
                <a:moveTo>
                  <a:pt x="1047377" y="262328"/>
                </a:moveTo>
                <a:lnTo>
                  <a:pt x="1023189" y="291594"/>
                </a:lnTo>
                <a:lnTo>
                  <a:pt x="1057281" y="295098"/>
                </a:lnTo>
                <a:lnTo>
                  <a:pt x="1081329" y="268561"/>
                </a:lnTo>
                <a:close/>
                <a:moveTo>
                  <a:pt x="1418708" y="261540"/>
                </a:moveTo>
                <a:lnTo>
                  <a:pt x="1390608" y="262995"/>
                </a:lnTo>
                <a:lnTo>
                  <a:pt x="1390595" y="262993"/>
                </a:lnTo>
                <a:lnTo>
                  <a:pt x="1365301" y="274462"/>
                </a:lnTo>
                <a:lnTo>
                  <a:pt x="1395229" y="279883"/>
                </a:lnTo>
                <a:close/>
                <a:moveTo>
                  <a:pt x="942365" y="260229"/>
                </a:moveTo>
                <a:lnTo>
                  <a:pt x="912544" y="261142"/>
                </a:lnTo>
                <a:lnTo>
                  <a:pt x="887953" y="283541"/>
                </a:lnTo>
                <a:lnTo>
                  <a:pt x="917860" y="287031"/>
                </a:lnTo>
                <a:close/>
                <a:moveTo>
                  <a:pt x="881944" y="259901"/>
                </a:moveTo>
                <a:lnTo>
                  <a:pt x="857610" y="275623"/>
                </a:lnTo>
                <a:lnTo>
                  <a:pt x="886101" y="283267"/>
                </a:lnTo>
                <a:lnTo>
                  <a:pt x="910452" y="261073"/>
                </a:lnTo>
                <a:close/>
                <a:moveTo>
                  <a:pt x="1776059" y="259392"/>
                </a:moveTo>
                <a:lnTo>
                  <a:pt x="1747457" y="281547"/>
                </a:lnTo>
                <a:lnTo>
                  <a:pt x="1769315" y="289752"/>
                </a:lnTo>
                <a:lnTo>
                  <a:pt x="1776123" y="292326"/>
                </a:lnTo>
                <a:lnTo>
                  <a:pt x="1804790" y="271550"/>
                </a:lnTo>
                <a:lnTo>
                  <a:pt x="1779598" y="260897"/>
                </a:lnTo>
                <a:close/>
                <a:moveTo>
                  <a:pt x="1012057" y="259315"/>
                </a:moveTo>
                <a:lnTo>
                  <a:pt x="987633" y="289636"/>
                </a:lnTo>
                <a:lnTo>
                  <a:pt x="1021394" y="291430"/>
                </a:lnTo>
                <a:lnTo>
                  <a:pt x="1045605" y="262140"/>
                </a:lnTo>
                <a:close/>
                <a:moveTo>
                  <a:pt x="975719" y="259064"/>
                </a:moveTo>
                <a:lnTo>
                  <a:pt x="945579" y="260115"/>
                </a:lnTo>
                <a:lnTo>
                  <a:pt x="944445" y="260162"/>
                </a:lnTo>
                <a:lnTo>
                  <a:pt x="919766" y="287145"/>
                </a:lnTo>
                <a:lnTo>
                  <a:pt x="951199" y="288539"/>
                </a:lnTo>
                <a:close/>
                <a:moveTo>
                  <a:pt x="977710" y="259010"/>
                </a:moveTo>
                <a:lnTo>
                  <a:pt x="953098" y="288597"/>
                </a:lnTo>
                <a:lnTo>
                  <a:pt x="962480" y="288850"/>
                </a:lnTo>
                <a:lnTo>
                  <a:pt x="985819" y="289548"/>
                </a:lnTo>
                <a:lnTo>
                  <a:pt x="1010208" y="259275"/>
                </a:lnTo>
                <a:close/>
                <a:moveTo>
                  <a:pt x="1142808" y="258373"/>
                </a:moveTo>
                <a:lnTo>
                  <a:pt x="1120210" y="277829"/>
                </a:lnTo>
                <a:lnTo>
                  <a:pt x="1119594" y="278409"/>
                </a:lnTo>
                <a:lnTo>
                  <a:pt x="1153917" y="291802"/>
                </a:lnTo>
                <a:lnTo>
                  <a:pt x="1179852" y="278356"/>
                </a:lnTo>
                <a:close/>
                <a:moveTo>
                  <a:pt x="369037" y="257986"/>
                </a:moveTo>
                <a:lnTo>
                  <a:pt x="339612" y="273841"/>
                </a:lnTo>
                <a:lnTo>
                  <a:pt x="368388" y="282310"/>
                </a:lnTo>
                <a:lnTo>
                  <a:pt x="398276" y="265850"/>
                </a:lnTo>
                <a:close/>
                <a:moveTo>
                  <a:pt x="599224" y="257870"/>
                </a:moveTo>
                <a:lnTo>
                  <a:pt x="575691" y="265522"/>
                </a:lnTo>
                <a:lnTo>
                  <a:pt x="567808" y="268092"/>
                </a:lnTo>
                <a:lnTo>
                  <a:pt x="586950" y="297049"/>
                </a:lnTo>
                <a:lnTo>
                  <a:pt x="593410" y="307630"/>
                </a:lnTo>
                <a:lnTo>
                  <a:pt x="623285" y="294883"/>
                </a:lnTo>
                <a:close/>
                <a:moveTo>
                  <a:pt x="1567394" y="257564"/>
                </a:moveTo>
                <a:lnTo>
                  <a:pt x="1541439" y="262041"/>
                </a:lnTo>
                <a:lnTo>
                  <a:pt x="1519669" y="295755"/>
                </a:lnTo>
                <a:lnTo>
                  <a:pt x="1544687" y="292784"/>
                </a:lnTo>
                <a:close/>
                <a:moveTo>
                  <a:pt x="1334572" y="257504"/>
                </a:moveTo>
                <a:lnTo>
                  <a:pt x="1363012" y="273920"/>
                </a:lnTo>
                <a:lnTo>
                  <a:pt x="1388012" y="262568"/>
                </a:lnTo>
                <a:lnTo>
                  <a:pt x="1358959" y="257792"/>
                </a:lnTo>
                <a:close/>
                <a:moveTo>
                  <a:pt x="1448688" y="257139"/>
                </a:moveTo>
                <a:lnTo>
                  <a:pt x="1421310" y="261386"/>
                </a:lnTo>
                <a:lnTo>
                  <a:pt x="1397575" y="279928"/>
                </a:lnTo>
                <a:lnTo>
                  <a:pt x="1425741" y="279738"/>
                </a:lnTo>
                <a:lnTo>
                  <a:pt x="1443899" y="261873"/>
                </a:lnTo>
                <a:close/>
                <a:moveTo>
                  <a:pt x="740481" y="256783"/>
                </a:moveTo>
                <a:lnTo>
                  <a:pt x="714328" y="263558"/>
                </a:lnTo>
                <a:lnTo>
                  <a:pt x="741176" y="286996"/>
                </a:lnTo>
                <a:lnTo>
                  <a:pt x="767985" y="277551"/>
                </a:lnTo>
                <a:close/>
                <a:moveTo>
                  <a:pt x="221298" y="256657"/>
                </a:moveTo>
                <a:lnTo>
                  <a:pt x="246615" y="272503"/>
                </a:lnTo>
                <a:lnTo>
                  <a:pt x="273813" y="271821"/>
                </a:lnTo>
                <a:lnTo>
                  <a:pt x="248589" y="256657"/>
                </a:lnTo>
                <a:close/>
                <a:moveTo>
                  <a:pt x="191050" y="256657"/>
                </a:moveTo>
                <a:lnTo>
                  <a:pt x="216548" y="273256"/>
                </a:lnTo>
                <a:lnTo>
                  <a:pt x="243932" y="272570"/>
                </a:lnTo>
                <a:lnTo>
                  <a:pt x="218508" y="256657"/>
                </a:lnTo>
                <a:close/>
                <a:moveTo>
                  <a:pt x="160898" y="256657"/>
                </a:moveTo>
                <a:lnTo>
                  <a:pt x="186561" y="274007"/>
                </a:lnTo>
                <a:lnTo>
                  <a:pt x="213944" y="273321"/>
                </a:lnTo>
                <a:lnTo>
                  <a:pt x="188346" y="256657"/>
                </a:lnTo>
                <a:close/>
                <a:moveTo>
                  <a:pt x="130775" y="256657"/>
                </a:moveTo>
                <a:lnTo>
                  <a:pt x="156593" y="274757"/>
                </a:lnTo>
                <a:lnTo>
                  <a:pt x="184014" y="274070"/>
                </a:lnTo>
                <a:lnTo>
                  <a:pt x="158257" y="256657"/>
                </a:lnTo>
                <a:close/>
                <a:moveTo>
                  <a:pt x="100645" y="256657"/>
                </a:moveTo>
                <a:lnTo>
                  <a:pt x="126606" y="275508"/>
                </a:lnTo>
                <a:lnTo>
                  <a:pt x="154112" y="274819"/>
                </a:lnTo>
                <a:lnTo>
                  <a:pt x="128205" y="256657"/>
                </a:lnTo>
                <a:close/>
                <a:moveTo>
                  <a:pt x="70496" y="256657"/>
                </a:moveTo>
                <a:lnTo>
                  <a:pt x="96592" y="276260"/>
                </a:lnTo>
                <a:lnTo>
                  <a:pt x="124170" y="275569"/>
                </a:lnTo>
                <a:lnTo>
                  <a:pt x="98125" y="256657"/>
                </a:lnTo>
                <a:close/>
                <a:moveTo>
                  <a:pt x="40350" y="256657"/>
                </a:moveTo>
                <a:lnTo>
                  <a:pt x="66574" y="277012"/>
                </a:lnTo>
                <a:lnTo>
                  <a:pt x="94210" y="276320"/>
                </a:lnTo>
                <a:lnTo>
                  <a:pt x="68036" y="256657"/>
                </a:lnTo>
                <a:close/>
                <a:moveTo>
                  <a:pt x="12617" y="256657"/>
                </a:moveTo>
                <a:lnTo>
                  <a:pt x="12617" y="256672"/>
                </a:lnTo>
                <a:lnTo>
                  <a:pt x="38868" y="277706"/>
                </a:lnTo>
                <a:lnTo>
                  <a:pt x="64243" y="277070"/>
                </a:lnTo>
                <a:lnTo>
                  <a:pt x="37945" y="256657"/>
                </a:lnTo>
                <a:close/>
                <a:moveTo>
                  <a:pt x="1836490" y="256481"/>
                </a:moveTo>
                <a:lnTo>
                  <a:pt x="1808019" y="271303"/>
                </a:lnTo>
                <a:lnTo>
                  <a:pt x="1836466" y="282585"/>
                </a:lnTo>
                <a:lnTo>
                  <a:pt x="1864931" y="267010"/>
                </a:lnTo>
                <a:close/>
                <a:moveTo>
                  <a:pt x="278972" y="256335"/>
                </a:moveTo>
                <a:lnTo>
                  <a:pt x="276426" y="256657"/>
                </a:lnTo>
                <a:lnTo>
                  <a:pt x="251471" y="256657"/>
                </a:lnTo>
                <a:lnTo>
                  <a:pt x="276542" y="271728"/>
                </a:lnTo>
                <a:lnTo>
                  <a:pt x="304171" y="266778"/>
                </a:lnTo>
                <a:close/>
                <a:moveTo>
                  <a:pt x="1655947" y="256103"/>
                </a:moveTo>
                <a:lnTo>
                  <a:pt x="1628144" y="291479"/>
                </a:lnTo>
                <a:lnTo>
                  <a:pt x="1655716" y="295584"/>
                </a:lnTo>
                <a:lnTo>
                  <a:pt x="1684326" y="262356"/>
                </a:lnTo>
                <a:close/>
                <a:moveTo>
                  <a:pt x="337534" y="255020"/>
                </a:moveTo>
                <a:lnTo>
                  <a:pt x="309161" y="266849"/>
                </a:lnTo>
                <a:lnTo>
                  <a:pt x="327692" y="271121"/>
                </a:lnTo>
                <a:lnTo>
                  <a:pt x="337510" y="273245"/>
                </a:lnTo>
                <a:lnTo>
                  <a:pt x="366380" y="257697"/>
                </a:lnTo>
                <a:lnTo>
                  <a:pt x="338950" y="255106"/>
                </a:lnTo>
                <a:close/>
                <a:moveTo>
                  <a:pt x="1595484" y="254334"/>
                </a:moveTo>
                <a:lnTo>
                  <a:pt x="1569350" y="257250"/>
                </a:lnTo>
                <a:lnTo>
                  <a:pt x="1546548" y="292615"/>
                </a:lnTo>
                <a:lnTo>
                  <a:pt x="1571355" y="290478"/>
                </a:lnTo>
                <a:close/>
                <a:moveTo>
                  <a:pt x="852472" y="254011"/>
                </a:moveTo>
                <a:lnTo>
                  <a:pt x="828523" y="261813"/>
                </a:lnTo>
                <a:lnTo>
                  <a:pt x="827628" y="262043"/>
                </a:lnTo>
                <a:lnTo>
                  <a:pt x="831625" y="264015"/>
                </a:lnTo>
                <a:lnTo>
                  <a:pt x="855786" y="275056"/>
                </a:lnTo>
                <a:lnTo>
                  <a:pt x="879837" y="259511"/>
                </a:lnTo>
                <a:close/>
                <a:moveTo>
                  <a:pt x="1624309" y="253487"/>
                </a:moveTo>
                <a:lnTo>
                  <a:pt x="1597383" y="254152"/>
                </a:lnTo>
                <a:lnTo>
                  <a:pt x="1573180" y="290408"/>
                </a:lnTo>
                <a:lnTo>
                  <a:pt x="1598432" y="289747"/>
                </a:lnTo>
                <a:close/>
                <a:moveTo>
                  <a:pt x="1626108" y="253484"/>
                </a:moveTo>
                <a:lnTo>
                  <a:pt x="1600182" y="289812"/>
                </a:lnTo>
                <a:lnTo>
                  <a:pt x="1626449" y="291256"/>
                </a:lnTo>
                <a:lnTo>
                  <a:pt x="1654237" y="255889"/>
                </a:lnTo>
                <a:close/>
                <a:moveTo>
                  <a:pt x="1308167" y="251779"/>
                </a:moveTo>
                <a:lnTo>
                  <a:pt x="1336970" y="276906"/>
                </a:lnTo>
                <a:lnTo>
                  <a:pt x="1360673" y="274245"/>
                </a:lnTo>
                <a:lnTo>
                  <a:pt x="1331516" y="257421"/>
                </a:lnTo>
                <a:close/>
                <a:moveTo>
                  <a:pt x="309367" y="251734"/>
                </a:moveTo>
                <a:lnTo>
                  <a:pt x="306609" y="252834"/>
                </a:lnTo>
                <a:lnTo>
                  <a:pt x="281915" y="255962"/>
                </a:lnTo>
                <a:lnTo>
                  <a:pt x="306778" y="266260"/>
                </a:lnTo>
                <a:lnTo>
                  <a:pt x="334571" y="254677"/>
                </a:lnTo>
                <a:close/>
                <a:moveTo>
                  <a:pt x="1896743" y="251130"/>
                </a:moveTo>
                <a:lnTo>
                  <a:pt x="1897260" y="252077"/>
                </a:lnTo>
                <a:cubicBezTo>
                  <a:pt x="1889695" y="256258"/>
                  <a:pt x="1881998" y="260085"/>
                  <a:pt x="1874552" y="263793"/>
                </a:cubicBezTo>
                <a:lnTo>
                  <a:pt x="1868761" y="266688"/>
                </a:lnTo>
                <a:lnTo>
                  <a:pt x="1894333" y="273643"/>
                </a:lnTo>
                <a:lnTo>
                  <a:pt x="1920663" y="256480"/>
                </a:lnTo>
                <a:close/>
                <a:moveTo>
                  <a:pt x="767813" y="251040"/>
                </a:moveTo>
                <a:lnTo>
                  <a:pt x="742381" y="256369"/>
                </a:lnTo>
                <a:lnTo>
                  <a:pt x="769674" y="276975"/>
                </a:lnTo>
                <a:lnTo>
                  <a:pt x="795817" y="269101"/>
                </a:lnTo>
                <a:close/>
                <a:moveTo>
                  <a:pt x="1478226" y="250579"/>
                </a:moveTo>
                <a:lnTo>
                  <a:pt x="1451187" y="256740"/>
                </a:lnTo>
                <a:lnTo>
                  <a:pt x="1444933" y="262922"/>
                </a:lnTo>
                <a:lnTo>
                  <a:pt x="1428041" y="279542"/>
                </a:lnTo>
                <a:lnTo>
                  <a:pt x="1455472" y="276794"/>
                </a:lnTo>
                <a:close/>
                <a:moveTo>
                  <a:pt x="498699" y="249150"/>
                </a:moveTo>
                <a:lnTo>
                  <a:pt x="465602" y="265947"/>
                </a:lnTo>
                <a:lnTo>
                  <a:pt x="495193" y="295125"/>
                </a:lnTo>
                <a:lnTo>
                  <a:pt x="528780" y="280887"/>
                </a:lnTo>
                <a:close/>
                <a:moveTo>
                  <a:pt x="629261" y="248738"/>
                </a:moveTo>
                <a:lnTo>
                  <a:pt x="600656" y="257424"/>
                </a:lnTo>
                <a:lnTo>
                  <a:pt x="624634" y="294320"/>
                </a:lnTo>
                <a:lnTo>
                  <a:pt x="653611" y="282582"/>
                </a:lnTo>
                <a:close/>
                <a:moveTo>
                  <a:pt x="432940" y="246965"/>
                </a:moveTo>
                <a:lnTo>
                  <a:pt x="401673" y="265604"/>
                </a:lnTo>
                <a:lnTo>
                  <a:pt x="431106" y="282323"/>
                </a:lnTo>
                <a:lnTo>
                  <a:pt x="451470" y="271682"/>
                </a:lnTo>
                <a:lnTo>
                  <a:pt x="462909" y="265694"/>
                </a:lnTo>
                <a:close/>
                <a:moveTo>
                  <a:pt x="1745860" y="246732"/>
                </a:moveTo>
                <a:lnTo>
                  <a:pt x="1717264" y="270810"/>
                </a:lnTo>
                <a:lnTo>
                  <a:pt x="1745853" y="280955"/>
                </a:lnTo>
                <a:lnTo>
                  <a:pt x="1774516" y="258743"/>
                </a:lnTo>
                <a:close/>
                <a:moveTo>
                  <a:pt x="795023" y="246231"/>
                </a:moveTo>
                <a:lnTo>
                  <a:pt x="769968" y="250651"/>
                </a:lnTo>
                <a:lnTo>
                  <a:pt x="797708" y="268543"/>
                </a:lnTo>
                <a:lnTo>
                  <a:pt x="823563" y="261609"/>
                </a:lnTo>
                <a:close/>
                <a:moveTo>
                  <a:pt x="1414926" y="245540"/>
                </a:moveTo>
                <a:lnTo>
                  <a:pt x="1387786" y="247911"/>
                </a:lnTo>
                <a:lnTo>
                  <a:pt x="1387785" y="247911"/>
                </a:lnTo>
                <a:lnTo>
                  <a:pt x="1362016" y="256830"/>
                </a:lnTo>
                <a:lnTo>
                  <a:pt x="1390338" y="261484"/>
                </a:lnTo>
                <a:close/>
                <a:moveTo>
                  <a:pt x="1866637" y="244396"/>
                </a:moveTo>
                <a:lnTo>
                  <a:pt x="1862733" y="245887"/>
                </a:lnTo>
                <a:lnTo>
                  <a:pt x="1838468" y="255651"/>
                </a:lnTo>
                <a:lnTo>
                  <a:pt x="1866643" y="266086"/>
                </a:lnTo>
                <a:lnTo>
                  <a:pt x="1873902" y="262463"/>
                </a:lnTo>
                <a:lnTo>
                  <a:pt x="1896131" y="250993"/>
                </a:lnTo>
                <a:close/>
                <a:moveTo>
                  <a:pt x="1281852" y="243460"/>
                </a:moveTo>
                <a:lnTo>
                  <a:pt x="1311819" y="274265"/>
                </a:lnTo>
                <a:lnTo>
                  <a:pt x="1334506" y="276686"/>
                </a:lnTo>
                <a:lnTo>
                  <a:pt x="1305080" y="251024"/>
                </a:lnTo>
                <a:lnTo>
                  <a:pt x="1289006" y="245813"/>
                </a:lnTo>
                <a:close/>
                <a:moveTo>
                  <a:pt x="1806109" y="243390"/>
                </a:moveTo>
                <a:lnTo>
                  <a:pt x="1777620" y="258476"/>
                </a:lnTo>
                <a:lnTo>
                  <a:pt x="1780189" y="259568"/>
                </a:lnTo>
                <a:lnTo>
                  <a:pt x="1806216" y="270578"/>
                </a:lnTo>
                <a:lnTo>
                  <a:pt x="1834726" y="255739"/>
                </a:lnTo>
                <a:close/>
                <a:moveTo>
                  <a:pt x="1105356" y="243010"/>
                </a:moveTo>
                <a:lnTo>
                  <a:pt x="1094710" y="255342"/>
                </a:lnTo>
                <a:lnTo>
                  <a:pt x="1084066" y="267684"/>
                </a:lnTo>
                <a:lnTo>
                  <a:pt x="1118064" y="277854"/>
                </a:lnTo>
                <a:lnTo>
                  <a:pt x="1119206" y="276780"/>
                </a:lnTo>
                <a:lnTo>
                  <a:pt x="1141335" y="257724"/>
                </a:lnTo>
                <a:close/>
                <a:moveTo>
                  <a:pt x="1507204" y="242912"/>
                </a:moveTo>
                <a:lnTo>
                  <a:pt x="1480656" y="250016"/>
                </a:lnTo>
                <a:lnTo>
                  <a:pt x="1457704" y="276444"/>
                </a:lnTo>
                <a:lnTo>
                  <a:pt x="1484268" y="272053"/>
                </a:lnTo>
                <a:close/>
                <a:moveTo>
                  <a:pt x="1170388" y="242088"/>
                </a:moveTo>
                <a:lnTo>
                  <a:pt x="1144216" y="257447"/>
                </a:lnTo>
                <a:lnTo>
                  <a:pt x="1181510" y="277563"/>
                </a:lnTo>
                <a:lnTo>
                  <a:pt x="1207054" y="269108"/>
                </a:lnTo>
                <a:close/>
                <a:moveTo>
                  <a:pt x="822806" y="241495"/>
                </a:moveTo>
                <a:lnTo>
                  <a:pt x="800836" y="245252"/>
                </a:lnTo>
                <a:lnTo>
                  <a:pt x="797391" y="245831"/>
                </a:lnTo>
                <a:lnTo>
                  <a:pt x="825648" y="261052"/>
                </a:lnTo>
                <a:lnTo>
                  <a:pt x="828169" y="260395"/>
                </a:lnTo>
                <a:lnTo>
                  <a:pt x="850390" y="253175"/>
                </a:lnTo>
                <a:close/>
                <a:moveTo>
                  <a:pt x="658282" y="241217"/>
                </a:moveTo>
                <a:lnTo>
                  <a:pt x="630779" y="248322"/>
                </a:lnTo>
                <a:lnTo>
                  <a:pt x="655025" y="282030"/>
                </a:lnTo>
                <a:lnTo>
                  <a:pt x="683032" y="271806"/>
                </a:lnTo>
                <a:close/>
                <a:moveTo>
                  <a:pt x="1332709" y="240310"/>
                </a:moveTo>
                <a:lnTo>
                  <a:pt x="1359216" y="256274"/>
                </a:lnTo>
                <a:lnTo>
                  <a:pt x="1384671" y="247445"/>
                </a:lnTo>
                <a:lnTo>
                  <a:pt x="1357144" y="243331"/>
                </a:lnTo>
                <a:lnTo>
                  <a:pt x="1357133" y="243324"/>
                </a:lnTo>
                <a:close/>
                <a:moveTo>
                  <a:pt x="1445027" y="239912"/>
                </a:moveTo>
                <a:lnTo>
                  <a:pt x="1418058" y="245266"/>
                </a:lnTo>
                <a:lnTo>
                  <a:pt x="1418050" y="245267"/>
                </a:lnTo>
                <a:lnTo>
                  <a:pt x="1393153" y="261403"/>
                </a:lnTo>
                <a:lnTo>
                  <a:pt x="1420695" y="259982"/>
                </a:lnTo>
                <a:lnTo>
                  <a:pt x="1438019" y="245710"/>
                </a:lnTo>
                <a:close/>
                <a:moveTo>
                  <a:pt x="401140" y="237808"/>
                </a:moveTo>
                <a:lnTo>
                  <a:pt x="370751" y="256929"/>
                </a:lnTo>
                <a:lnTo>
                  <a:pt x="400102" y="264835"/>
                </a:lnTo>
                <a:lnTo>
                  <a:pt x="431134" y="246346"/>
                </a:lnTo>
                <a:close/>
                <a:moveTo>
                  <a:pt x="365709" y="236986"/>
                </a:moveTo>
                <a:lnTo>
                  <a:pt x="352143" y="237968"/>
                </a:lnTo>
                <a:lnTo>
                  <a:pt x="340468" y="238836"/>
                </a:lnTo>
                <a:lnTo>
                  <a:pt x="338034" y="240302"/>
                </a:lnTo>
                <a:lnTo>
                  <a:pt x="312247" y="250586"/>
                </a:lnTo>
                <a:lnTo>
                  <a:pt x="337319" y="253510"/>
                </a:lnTo>
                <a:close/>
                <a:moveTo>
                  <a:pt x="369004" y="236760"/>
                </a:moveTo>
                <a:lnTo>
                  <a:pt x="339879" y="253708"/>
                </a:lnTo>
                <a:lnTo>
                  <a:pt x="368702" y="256434"/>
                </a:lnTo>
                <a:lnTo>
                  <a:pt x="398548" y="237660"/>
                </a:lnTo>
                <a:close/>
                <a:moveTo>
                  <a:pt x="905415" y="236280"/>
                </a:moveTo>
                <a:lnTo>
                  <a:pt x="878405" y="237749"/>
                </a:lnTo>
                <a:lnTo>
                  <a:pt x="854377" y="252891"/>
                </a:lnTo>
                <a:lnTo>
                  <a:pt x="881541" y="258349"/>
                </a:lnTo>
                <a:close/>
                <a:moveTo>
                  <a:pt x="1255024" y="235775"/>
                </a:moveTo>
                <a:lnTo>
                  <a:pt x="1286772" y="269568"/>
                </a:lnTo>
                <a:lnTo>
                  <a:pt x="1295403" y="271225"/>
                </a:lnTo>
                <a:lnTo>
                  <a:pt x="1309279" y="273810"/>
                </a:lnTo>
                <a:lnTo>
                  <a:pt x="1278776" y="242456"/>
                </a:lnTo>
                <a:close/>
                <a:moveTo>
                  <a:pt x="686252" y="235498"/>
                </a:moveTo>
                <a:lnTo>
                  <a:pt x="659895" y="240864"/>
                </a:lnTo>
                <a:lnTo>
                  <a:pt x="684510" y="271292"/>
                </a:lnTo>
                <a:lnTo>
                  <a:pt x="711470" y="262825"/>
                </a:lnTo>
                <a:close/>
                <a:moveTo>
                  <a:pt x="1715701" y="235224"/>
                </a:moveTo>
                <a:lnTo>
                  <a:pt x="1687126" y="261587"/>
                </a:lnTo>
                <a:lnTo>
                  <a:pt x="1715625" y="270255"/>
                </a:lnTo>
                <a:lnTo>
                  <a:pt x="1744290" y="246120"/>
                </a:lnTo>
                <a:close/>
                <a:moveTo>
                  <a:pt x="1536112" y="234993"/>
                </a:moveTo>
                <a:lnTo>
                  <a:pt x="1514829" y="240819"/>
                </a:lnTo>
                <a:lnTo>
                  <a:pt x="1509572" y="242276"/>
                </a:lnTo>
                <a:lnTo>
                  <a:pt x="1486482" y="271623"/>
                </a:lnTo>
                <a:lnTo>
                  <a:pt x="1512632" y="266393"/>
                </a:lnTo>
                <a:close/>
                <a:moveTo>
                  <a:pt x="849812" y="234363"/>
                </a:moveTo>
                <a:lnTo>
                  <a:pt x="825153" y="240888"/>
                </a:lnTo>
                <a:lnTo>
                  <a:pt x="852408" y="252435"/>
                </a:lnTo>
                <a:lnTo>
                  <a:pt x="876077" y="237505"/>
                </a:lnTo>
                <a:close/>
                <a:moveTo>
                  <a:pt x="1835296" y="233425"/>
                </a:moveTo>
                <a:lnTo>
                  <a:pt x="1808100" y="242651"/>
                </a:lnTo>
                <a:lnTo>
                  <a:pt x="1836435" y="254881"/>
                </a:lnTo>
                <a:lnTo>
                  <a:pt x="1862201" y="244513"/>
                </a:lnTo>
                <a:lnTo>
                  <a:pt x="1864032" y="243814"/>
                </a:lnTo>
                <a:lnTo>
                  <a:pt x="1854375" y="241654"/>
                </a:lnTo>
                <a:close/>
                <a:moveTo>
                  <a:pt x="1198061" y="233277"/>
                </a:moveTo>
                <a:lnTo>
                  <a:pt x="1172033" y="241475"/>
                </a:lnTo>
                <a:lnTo>
                  <a:pt x="1208837" y="268588"/>
                </a:lnTo>
                <a:lnTo>
                  <a:pt x="1233561" y="265115"/>
                </a:lnTo>
                <a:close/>
                <a:moveTo>
                  <a:pt x="534604" y="232950"/>
                </a:moveTo>
                <a:lnTo>
                  <a:pt x="500131" y="248478"/>
                </a:lnTo>
                <a:lnTo>
                  <a:pt x="530271" y="280284"/>
                </a:lnTo>
                <a:lnTo>
                  <a:pt x="565366" y="267372"/>
                </a:lnTo>
                <a:close/>
                <a:moveTo>
                  <a:pt x="1413579" y="232597"/>
                </a:moveTo>
                <a:lnTo>
                  <a:pt x="1386885" y="237391"/>
                </a:lnTo>
                <a:lnTo>
                  <a:pt x="1383048" y="236865"/>
                </a:lnTo>
                <a:lnTo>
                  <a:pt x="1361010" y="242451"/>
                </a:lnTo>
                <a:lnTo>
                  <a:pt x="1387580" y="246407"/>
                </a:lnTo>
                <a:close/>
                <a:moveTo>
                  <a:pt x="935851" y="232453"/>
                </a:moveTo>
                <a:lnTo>
                  <a:pt x="907734" y="236137"/>
                </a:lnTo>
                <a:lnTo>
                  <a:pt x="883569" y="258485"/>
                </a:lnTo>
                <a:lnTo>
                  <a:pt x="911965" y="259644"/>
                </a:lnTo>
                <a:close/>
                <a:moveTo>
                  <a:pt x="1070491" y="232197"/>
                </a:moveTo>
                <a:lnTo>
                  <a:pt x="1068899" y="234303"/>
                </a:lnTo>
                <a:lnTo>
                  <a:pt x="1048409" y="261011"/>
                </a:lnTo>
                <a:lnTo>
                  <a:pt x="1082488" y="267267"/>
                </a:lnTo>
                <a:lnTo>
                  <a:pt x="1093587" y="254397"/>
                </a:lnTo>
                <a:lnTo>
                  <a:pt x="1103859" y="242499"/>
                </a:lnTo>
                <a:close/>
                <a:moveTo>
                  <a:pt x="1474699" y="231933"/>
                </a:moveTo>
                <a:lnTo>
                  <a:pt x="1448073" y="239300"/>
                </a:lnTo>
                <a:lnTo>
                  <a:pt x="1438964" y="246847"/>
                </a:lnTo>
                <a:lnTo>
                  <a:pt x="1423519" y="259574"/>
                </a:lnTo>
                <a:lnTo>
                  <a:pt x="1450445" y="255405"/>
                </a:lnTo>
                <a:close/>
                <a:moveTo>
                  <a:pt x="1227690" y="231614"/>
                </a:moveTo>
                <a:lnTo>
                  <a:pt x="1258172" y="262434"/>
                </a:lnTo>
                <a:lnTo>
                  <a:pt x="1261367" y="265698"/>
                </a:lnTo>
                <a:lnTo>
                  <a:pt x="1284337" y="269189"/>
                </a:lnTo>
                <a:lnTo>
                  <a:pt x="1252264" y="235036"/>
                </a:lnTo>
                <a:close/>
                <a:moveTo>
                  <a:pt x="713441" y="231489"/>
                </a:moveTo>
                <a:lnTo>
                  <a:pt x="687990" y="235219"/>
                </a:lnTo>
                <a:lnTo>
                  <a:pt x="713027" y="262359"/>
                </a:lnTo>
                <a:lnTo>
                  <a:pt x="739151" y="255595"/>
                </a:lnTo>
                <a:close/>
                <a:moveTo>
                  <a:pt x="1225433" y="231352"/>
                </a:moveTo>
                <a:lnTo>
                  <a:pt x="1200013" y="233070"/>
                </a:lnTo>
                <a:lnTo>
                  <a:pt x="1235510" y="264897"/>
                </a:lnTo>
                <a:lnTo>
                  <a:pt x="1259311" y="265614"/>
                </a:lnTo>
                <a:lnTo>
                  <a:pt x="1257182" y="263438"/>
                </a:lnTo>
                <a:close/>
                <a:moveTo>
                  <a:pt x="1305184" y="231042"/>
                </a:moveTo>
                <a:lnTo>
                  <a:pt x="1332134" y="256024"/>
                </a:lnTo>
                <a:lnTo>
                  <a:pt x="1356455" y="256316"/>
                </a:lnTo>
                <a:lnTo>
                  <a:pt x="1329076" y="239837"/>
                </a:lnTo>
                <a:close/>
                <a:moveTo>
                  <a:pt x="1775856" y="229605"/>
                </a:moveTo>
                <a:lnTo>
                  <a:pt x="1747370" y="245786"/>
                </a:lnTo>
                <a:lnTo>
                  <a:pt x="1775891" y="257743"/>
                </a:lnTo>
                <a:lnTo>
                  <a:pt x="1804421" y="242628"/>
                </a:lnTo>
                <a:lnTo>
                  <a:pt x="1786424" y="234437"/>
                </a:lnTo>
                <a:close/>
                <a:moveTo>
                  <a:pt x="740032" y="228910"/>
                </a:moveTo>
                <a:lnTo>
                  <a:pt x="715389" y="231283"/>
                </a:lnTo>
                <a:lnTo>
                  <a:pt x="740859" y="255172"/>
                </a:lnTo>
                <a:lnTo>
                  <a:pt x="766263" y="249847"/>
                </a:lnTo>
                <a:close/>
                <a:moveTo>
                  <a:pt x="967474" y="228287"/>
                </a:moveTo>
                <a:lnTo>
                  <a:pt x="938078" y="232141"/>
                </a:lnTo>
                <a:lnTo>
                  <a:pt x="913941" y="259606"/>
                </a:lnTo>
                <a:lnTo>
                  <a:pt x="943732" y="258693"/>
                </a:lnTo>
                <a:close/>
                <a:moveTo>
                  <a:pt x="1564890" y="227832"/>
                </a:moveTo>
                <a:lnTo>
                  <a:pt x="1538429" y="234366"/>
                </a:lnTo>
                <a:lnTo>
                  <a:pt x="1514820" y="265943"/>
                </a:lnTo>
                <a:lnTo>
                  <a:pt x="1515066" y="265892"/>
                </a:lnTo>
                <a:lnTo>
                  <a:pt x="1540547" y="260743"/>
                </a:lnTo>
                <a:close/>
                <a:moveTo>
                  <a:pt x="1441214" y="227633"/>
                </a:moveTo>
                <a:lnTo>
                  <a:pt x="1416807" y="232017"/>
                </a:lnTo>
                <a:lnTo>
                  <a:pt x="1417039" y="232428"/>
                </a:lnTo>
                <a:lnTo>
                  <a:pt x="1391245" y="246128"/>
                </a:lnTo>
                <a:lnTo>
                  <a:pt x="1417565" y="243827"/>
                </a:lnTo>
                <a:lnTo>
                  <a:pt x="1435846" y="231320"/>
                </a:lnTo>
                <a:close/>
                <a:moveTo>
                  <a:pt x="766367" y="227260"/>
                </a:moveTo>
                <a:lnTo>
                  <a:pt x="742216" y="228764"/>
                </a:lnTo>
                <a:lnTo>
                  <a:pt x="768170" y="249460"/>
                </a:lnTo>
                <a:lnTo>
                  <a:pt x="793200" y="245048"/>
                </a:lnTo>
                <a:close/>
                <a:moveTo>
                  <a:pt x="466711" y="226851"/>
                </a:moveTo>
                <a:lnTo>
                  <a:pt x="434344" y="246129"/>
                </a:lnTo>
                <a:lnTo>
                  <a:pt x="464403" y="264918"/>
                </a:lnTo>
                <a:lnTo>
                  <a:pt x="497416" y="248150"/>
                </a:lnTo>
                <a:close/>
                <a:moveTo>
                  <a:pt x="1035947" y="226687"/>
                </a:moveTo>
                <a:lnTo>
                  <a:pt x="1013111" y="257908"/>
                </a:lnTo>
                <a:lnTo>
                  <a:pt x="1046738" y="260745"/>
                </a:lnTo>
                <a:lnTo>
                  <a:pt x="1067702" y="233417"/>
                </a:lnTo>
                <a:lnTo>
                  <a:pt x="1068874" y="231867"/>
                </a:lnTo>
                <a:close/>
                <a:moveTo>
                  <a:pt x="1333068" y="226479"/>
                </a:moveTo>
                <a:lnTo>
                  <a:pt x="1357514" y="241845"/>
                </a:lnTo>
                <a:lnTo>
                  <a:pt x="1379190" y="236336"/>
                </a:lnTo>
                <a:lnTo>
                  <a:pt x="1356716" y="233254"/>
                </a:lnTo>
                <a:lnTo>
                  <a:pt x="1352864" y="230886"/>
                </a:lnTo>
                <a:close/>
                <a:moveTo>
                  <a:pt x="1685620" y="225916"/>
                </a:moveTo>
                <a:lnTo>
                  <a:pt x="1657092" y="254870"/>
                </a:lnTo>
                <a:lnTo>
                  <a:pt x="1685452" y="261118"/>
                </a:lnTo>
                <a:lnTo>
                  <a:pt x="1714090" y="234698"/>
                </a:lnTo>
                <a:close/>
                <a:moveTo>
                  <a:pt x="793127" y="225803"/>
                </a:moveTo>
                <a:lnTo>
                  <a:pt x="773459" y="226887"/>
                </a:lnTo>
                <a:lnTo>
                  <a:pt x="768842" y="227128"/>
                </a:lnTo>
                <a:lnTo>
                  <a:pt x="795311" y="244678"/>
                </a:lnTo>
                <a:lnTo>
                  <a:pt x="800600" y="243789"/>
                </a:lnTo>
                <a:lnTo>
                  <a:pt x="820629" y="240362"/>
                </a:lnTo>
                <a:close/>
                <a:moveTo>
                  <a:pt x="1000359" y="225798"/>
                </a:moveTo>
                <a:lnTo>
                  <a:pt x="969583" y="228030"/>
                </a:lnTo>
                <a:lnTo>
                  <a:pt x="945686" y="258617"/>
                </a:lnTo>
                <a:lnTo>
                  <a:pt x="976969" y="257526"/>
                </a:lnTo>
                <a:close/>
                <a:moveTo>
                  <a:pt x="1002278" y="225702"/>
                </a:moveTo>
                <a:lnTo>
                  <a:pt x="978829" y="257527"/>
                </a:lnTo>
                <a:lnTo>
                  <a:pt x="1011380" y="257792"/>
                </a:lnTo>
                <a:lnTo>
                  <a:pt x="1034213" y="226585"/>
                </a:lnTo>
                <a:close/>
                <a:moveTo>
                  <a:pt x="820542" y="223594"/>
                </a:moveTo>
                <a:lnTo>
                  <a:pt x="795847" y="225587"/>
                </a:lnTo>
                <a:lnTo>
                  <a:pt x="822970" y="239936"/>
                </a:lnTo>
                <a:lnTo>
                  <a:pt x="847329" y="233507"/>
                </a:lnTo>
                <a:close/>
                <a:moveTo>
                  <a:pt x="1504349" y="222538"/>
                </a:moveTo>
                <a:lnTo>
                  <a:pt x="1477672" y="231108"/>
                </a:lnTo>
                <a:lnTo>
                  <a:pt x="1453184" y="254804"/>
                </a:lnTo>
                <a:lnTo>
                  <a:pt x="1479828" y="248745"/>
                </a:lnTo>
                <a:close/>
                <a:moveTo>
                  <a:pt x="1593990" y="222285"/>
                </a:moveTo>
                <a:lnTo>
                  <a:pt x="1567116" y="227298"/>
                </a:lnTo>
                <a:lnTo>
                  <a:pt x="1542649" y="260371"/>
                </a:lnTo>
                <a:lnTo>
                  <a:pt x="1568477" y="255928"/>
                </a:lnTo>
                <a:close/>
                <a:moveTo>
                  <a:pt x="1804660" y="220212"/>
                </a:moveTo>
                <a:lnTo>
                  <a:pt x="1777834" y="228895"/>
                </a:lnTo>
                <a:lnTo>
                  <a:pt x="1787015" y="233092"/>
                </a:lnTo>
                <a:lnTo>
                  <a:pt x="1806101" y="241780"/>
                </a:lnTo>
                <a:lnTo>
                  <a:pt x="1833281" y="232556"/>
                </a:lnTo>
                <a:close/>
                <a:moveTo>
                  <a:pt x="1129501" y="220178"/>
                </a:moveTo>
                <a:lnTo>
                  <a:pt x="1106485" y="241868"/>
                </a:lnTo>
                <a:lnTo>
                  <a:pt x="1142683" y="256668"/>
                </a:lnTo>
                <a:lnTo>
                  <a:pt x="1168951" y="241248"/>
                </a:lnTo>
                <a:close/>
                <a:moveTo>
                  <a:pt x="1655481" y="219904"/>
                </a:moveTo>
                <a:lnTo>
                  <a:pt x="1627235" y="252139"/>
                </a:lnTo>
                <a:lnTo>
                  <a:pt x="1655348" y="254540"/>
                </a:lnTo>
                <a:lnTo>
                  <a:pt x="1683931" y="225533"/>
                </a:lnTo>
                <a:close/>
                <a:moveTo>
                  <a:pt x="572326" y="219675"/>
                </a:moveTo>
                <a:lnTo>
                  <a:pt x="536071" y="232385"/>
                </a:lnTo>
                <a:lnTo>
                  <a:pt x="566873" y="266834"/>
                </a:lnTo>
                <a:lnTo>
                  <a:pt x="575204" y="264118"/>
                </a:lnTo>
                <a:lnTo>
                  <a:pt x="598410" y="256577"/>
                </a:lnTo>
                <a:lnTo>
                  <a:pt x="595119" y="251250"/>
                </a:lnTo>
                <a:close/>
                <a:moveTo>
                  <a:pt x="1623411" y="219284"/>
                </a:moveTo>
                <a:lnTo>
                  <a:pt x="1596108" y="221920"/>
                </a:lnTo>
                <a:lnTo>
                  <a:pt x="1570513" y="255682"/>
                </a:lnTo>
                <a:lnTo>
                  <a:pt x="1596556" y="252775"/>
                </a:lnTo>
                <a:close/>
                <a:moveTo>
                  <a:pt x="1470583" y="219279"/>
                </a:moveTo>
                <a:lnTo>
                  <a:pt x="1451783" y="225735"/>
                </a:lnTo>
                <a:lnTo>
                  <a:pt x="1444751" y="226998"/>
                </a:lnTo>
                <a:lnTo>
                  <a:pt x="1436674" y="232546"/>
                </a:lnTo>
                <a:lnTo>
                  <a:pt x="1421177" y="243139"/>
                </a:lnTo>
                <a:lnTo>
                  <a:pt x="1447445" y="237914"/>
                </a:lnTo>
                <a:close/>
                <a:moveTo>
                  <a:pt x="1625441" y="219123"/>
                </a:moveTo>
                <a:lnTo>
                  <a:pt x="1598520" y="252690"/>
                </a:lnTo>
                <a:lnTo>
                  <a:pt x="1625389" y="252030"/>
                </a:lnTo>
                <a:lnTo>
                  <a:pt x="1653631" y="219803"/>
                </a:lnTo>
                <a:close/>
                <a:moveTo>
                  <a:pt x="1277592" y="218740"/>
                </a:moveTo>
                <a:lnTo>
                  <a:pt x="1305824" y="249706"/>
                </a:lnTo>
                <a:lnTo>
                  <a:pt x="1329276" y="255378"/>
                </a:lnTo>
                <a:lnTo>
                  <a:pt x="1301585" y="229709"/>
                </a:lnTo>
                <a:lnTo>
                  <a:pt x="1284485" y="221923"/>
                </a:lnTo>
                <a:close/>
                <a:moveTo>
                  <a:pt x="847907" y="217807"/>
                </a:moveTo>
                <a:lnTo>
                  <a:pt x="823278" y="223038"/>
                </a:lnTo>
                <a:lnTo>
                  <a:pt x="849679" y="232812"/>
                </a:lnTo>
                <a:lnTo>
                  <a:pt x="873305" y="218607"/>
                </a:lnTo>
                <a:close/>
                <a:moveTo>
                  <a:pt x="1745630" y="216236"/>
                </a:moveTo>
                <a:lnTo>
                  <a:pt x="1717152" y="234218"/>
                </a:lnTo>
                <a:lnTo>
                  <a:pt x="1745633" y="245074"/>
                </a:lnTo>
                <a:lnTo>
                  <a:pt x="1774183" y="228861"/>
                </a:lnTo>
                <a:close/>
                <a:moveTo>
                  <a:pt x="434125" y="215934"/>
                </a:moveTo>
                <a:lnTo>
                  <a:pt x="421256" y="224494"/>
                </a:lnTo>
                <a:lnTo>
                  <a:pt x="402749" y="236750"/>
                </a:lnTo>
                <a:lnTo>
                  <a:pt x="432851" y="245323"/>
                </a:lnTo>
                <a:lnTo>
                  <a:pt x="464992" y="226176"/>
                </a:lnTo>
                <a:close/>
                <a:moveTo>
                  <a:pt x="397696" y="215582"/>
                </a:moveTo>
                <a:lnTo>
                  <a:pt x="371670" y="220046"/>
                </a:lnTo>
                <a:lnTo>
                  <a:pt x="343283" y="237141"/>
                </a:lnTo>
                <a:lnTo>
                  <a:pt x="352010" y="236490"/>
                </a:lnTo>
                <a:lnTo>
                  <a:pt x="368592" y="235293"/>
                </a:lnTo>
                <a:close/>
                <a:moveTo>
                  <a:pt x="401129" y="215010"/>
                </a:moveTo>
                <a:lnTo>
                  <a:pt x="371116" y="235350"/>
                </a:lnTo>
                <a:lnTo>
                  <a:pt x="400764" y="236260"/>
                </a:lnTo>
                <a:lnTo>
                  <a:pt x="420459" y="223209"/>
                </a:lnTo>
                <a:lnTo>
                  <a:pt x="431620" y="215793"/>
                </a:lnTo>
                <a:close/>
                <a:moveTo>
                  <a:pt x="901747" y="214542"/>
                </a:moveTo>
                <a:lnTo>
                  <a:pt x="876089" y="218648"/>
                </a:lnTo>
                <a:lnTo>
                  <a:pt x="851964" y="233145"/>
                </a:lnTo>
                <a:lnTo>
                  <a:pt x="877976" y="236252"/>
                </a:lnTo>
                <a:close/>
                <a:moveTo>
                  <a:pt x="1304803" y="213889"/>
                </a:moveTo>
                <a:lnTo>
                  <a:pt x="1329757" y="238477"/>
                </a:lnTo>
                <a:lnTo>
                  <a:pt x="1354220" y="241495"/>
                </a:lnTo>
                <a:lnTo>
                  <a:pt x="1328674" y="225454"/>
                </a:lnTo>
                <a:lnTo>
                  <a:pt x="1328641" y="225420"/>
                </a:lnTo>
                <a:close/>
                <a:moveTo>
                  <a:pt x="1533713" y="212851"/>
                </a:moveTo>
                <a:lnTo>
                  <a:pt x="1514933" y="219042"/>
                </a:lnTo>
                <a:lnTo>
                  <a:pt x="1507235" y="221608"/>
                </a:lnTo>
                <a:lnTo>
                  <a:pt x="1482495" y="248039"/>
                </a:lnTo>
                <a:lnTo>
                  <a:pt x="1508707" y="241018"/>
                </a:lnTo>
                <a:close/>
                <a:moveTo>
                  <a:pt x="604781" y="212046"/>
                </a:moveTo>
                <a:lnTo>
                  <a:pt x="573812" y="219274"/>
                </a:lnTo>
                <a:lnTo>
                  <a:pt x="596375" y="250511"/>
                </a:lnTo>
                <a:lnTo>
                  <a:pt x="599831" y="256127"/>
                </a:lnTo>
                <a:lnTo>
                  <a:pt x="628384" y="247456"/>
                </a:lnTo>
                <a:lnTo>
                  <a:pt x="616365" y="229428"/>
                </a:lnTo>
                <a:close/>
                <a:moveTo>
                  <a:pt x="1500221" y="209101"/>
                </a:moveTo>
                <a:lnTo>
                  <a:pt x="1474679" y="217872"/>
                </a:lnTo>
                <a:lnTo>
                  <a:pt x="1450991" y="236946"/>
                </a:lnTo>
                <a:lnTo>
                  <a:pt x="1476962" y="229752"/>
                </a:lnTo>
                <a:close/>
                <a:moveTo>
                  <a:pt x="818936" y="208922"/>
                </a:moveTo>
                <a:lnTo>
                  <a:pt x="794808" y="209052"/>
                </a:lnTo>
                <a:lnTo>
                  <a:pt x="820747" y="222075"/>
                </a:lnTo>
                <a:lnTo>
                  <a:pt x="844963" y="216952"/>
                </a:lnTo>
                <a:close/>
                <a:moveTo>
                  <a:pt x="768290" y="207804"/>
                </a:moveTo>
                <a:lnTo>
                  <a:pt x="793463" y="224307"/>
                </a:lnTo>
                <a:lnTo>
                  <a:pt x="817961" y="222325"/>
                </a:lnTo>
                <a:lnTo>
                  <a:pt x="791526" y="209061"/>
                </a:lnTo>
                <a:close/>
                <a:moveTo>
                  <a:pt x="501785" y="207604"/>
                </a:moveTo>
                <a:lnTo>
                  <a:pt x="468157" y="226038"/>
                </a:lnTo>
                <a:lnTo>
                  <a:pt x="498955" y="247392"/>
                </a:lnTo>
                <a:lnTo>
                  <a:pt x="533364" y="231888"/>
                </a:lnTo>
                <a:close/>
                <a:moveTo>
                  <a:pt x="930839" y="207515"/>
                </a:moveTo>
                <a:lnTo>
                  <a:pt x="904398" y="214098"/>
                </a:lnTo>
                <a:lnTo>
                  <a:pt x="880210" y="236176"/>
                </a:lnTo>
                <a:lnTo>
                  <a:pt x="907070" y="234718"/>
                </a:lnTo>
                <a:close/>
                <a:moveTo>
                  <a:pt x="633726" y="207231"/>
                </a:moveTo>
                <a:lnTo>
                  <a:pt x="606359" y="211753"/>
                </a:lnTo>
                <a:lnTo>
                  <a:pt x="617591" y="228601"/>
                </a:lnTo>
                <a:lnTo>
                  <a:pt x="629871" y="247028"/>
                </a:lnTo>
                <a:lnTo>
                  <a:pt x="657327" y="239940"/>
                </a:lnTo>
                <a:lnTo>
                  <a:pt x="635646" y="209941"/>
                </a:lnTo>
                <a:close/>
                <a:moveTo>
                  <a:pt x="1249329" y="206919"/>
                </a:moveTo>
                <a:lnTo>
                  <a:pt x="1250459" y="208212"/>
                </a:lnTo>
                <a:lnTo>
                  <a:pt x="1279671" y="241208"/>
                </a:lnTo>
                <a:lnTo>
                  <a:pt x="1289464" y="244425"/>
                </a:lnTo>
                <a:lnTo>
                  <a:pt x="1303044" y="248823"/>
                </a:lnTo>
                <a:lnTo>
                  <a:pt x="1274197" y="217175"/>
                </a:lnTo>
                <a:close/>
                <a:moveTo>
                  <a:pt x="1773690" y="206421"/>
                </a:moveTo>
                <a:lnTo>
                  <a:pt x="1747564" y="215484"/>
                </a:lnTo>
                <a:lnTo>
                  <a:pt x="1775843" y="227989"/>
                </a:lnTo>
                <a:lnTo>
                  <a:pt x="1802603" y="219325"/>
                </a:lnTo>
                <a:lnTo>
                  <a:pt x="1788552" y="213265"/>
                </a:lnTo>
                <a:cubicBezTo>
                  <a:pt x="1783987" y="211137"/>
                  <a:pt x="1779436" y="209010"/>
                  <a:pt x="1774871" y="206912"/>
                </a:cubicBezTo>
                <a:close/>
                <a:moveTo>
                  <a:pt x="742219" y="205883"/>
                </a:moveTo>
                <a:lnTo>
                  <a:pt x="766838" y="225764"/>
                </a:lnTo>
                <a:lnTo>
                  <a:pt x="773356" y="225425"/>
                </a:lnTo>
                <a:lnTo>
                  <a:pt x="791017" y="224450"/>
                </a:lnTo>
                <a:lnTo>
                  <a:pt x="765379" y="207644"/>
                </a:lnTo>
                <a:lnTo>
                  <a:pt x="750013" y="206484"/>
                </a:lnTo>
                <a:close/>
                <a:moveTo>
                  <a:pt x="1091739" y="204854"/>
                </a:moveTo>
                <a:lnTo>
                  <a:pt x="1071451" y="230950"/>
                </a:lnTo>
                <a:lnTo>
                  <a:pt x="1104967" y="241294"/>
                </a:lnTo>
                <a:lnTo>
                  <a:pt x="1128062" y="219543"/>
                </a:lnTo>
                <a:close/>
                <a:moveTo>
                  <a:pt x="1715466" y="204478"/>
                </a:moveTo>
                <a:lnTo>
                  <a:pt x="1687017" y="224829"/>
                </a:lnTo>
                <a:lnTo>
                  <a:pt x="1715401" y="233578"/>
                </a:lnTo>
                <a:lnTo>
                  <a:pt x="1743943" y="215562"/>
                </a:lnTo>
                <a:close/>
                <a:moveTo>
                  <a:pt x="661418" y="204439"/>
                </a:moveTo>
                <a:lnTo>
                  <a:pt x="635407" y="207036"/>
                </a:lnTo>
                <a:lnTo>
                  <a:pt x="636857" y="209084"/>
                </a:lnTo>
                <a:lnTo>
                  <a:pt x="658879" y="239566"/>
                </a:lnTo>
                <a:lnTo>
                  <a:pt x="685188" y="234212"/>
                </a:lnTo>
                <a:close/>
                <a:moveTo>
                  <a:pt x="716352" y="204217"/>
                </a:moveTo>
                <a:lnTo>
                  <a:pt x="740541" y="227397"/>
                </a:lnTo>
                <a:lnTo>
                  <a:pt x="764650" y="225898"/>
                </a:lnTo>
                <a:lnTo>
                  <a:pt x="739608" y="205685"/>
                </a:lnTo>
                <a:close/>
                <a:moveTo>
                  <a:pt x="1159031" y="204092"/>
                </a:moveTo>
                <a:lnTo>
                  <a:pt x="1130936" y="219277"/>
                </a:lnTo>
                <a:lnTo>
                  <a:pt x="1170528" y="240430"/>
                </a:lnTo>
                <a:lnTo>
                  <a:pt x="1196671" y="232198"/>
                </a:lnTo>
                <a:close/>
                <a:moveTo>
                  <a:pt x="1563251" y="203782"/>
                </a:moveTo>
                <a:lnTo>
                  <a:pt x="1536508" y="211934"/>
                </a:lnTo>
                <a:lnTo>
                  <a:pt x="1511309" y="240299"/>
                </a:lnTo>
                <a:lnTo>
                  <a:pt x="1514445" y="239430"/>
                </a:lnTo>
                <a:lnTo>
                  <a:pt x="1537541" y="233112"/>
                </a:lnTo>
                <a:close/>
                <a:moveTo>
                  <a:pt x="690141" y="203525"/>
                </a:moveTo>
                <a:lnTo>
                  <a:pt x="713995" y="229936"/>
                </a:lnTo>
                <a:lnTo>
                  <a:pt x="738592" y="227572"/>
                </a:lnTo>
                <a:lnTo>
                  <a:pt x="714069" y="204084"/>
                </a:lnTo>
                <a:close/>
                <a:moveTo>
                  <a:pt x="688111" y="203496"/>
                </a:moveTo>
                <a:lnTo>
                  <a:pt x="663209" y="204352"/>
                </a:lnTo>
                <a:lnTo>
                  <a:pt x="686820" y="233904"/>
                </a:lnTo>
                <a:lnTo>
                  <a:pt x="712214" y="230177"/>
                </a:lnTo>
                <a:close/>
                <a:moveTo>
                  <a:pt x="871371" y="202980"/>
                </a:moveTo>
                <a:lnTo>
                  <a:pt x="846815" y="204304"/>
                </a:lnTo>
                <a:lnTo>
                  <a:pt x="822237" y="208394"/>
                </a:lnTo>
                <a:lnTo>
                  <a:pt x="847786" y="216282"/>
                </a:lnTo>
                <a:close/>
                <a:moveTo>
                  <a:pt x="1306463" y="200117"/>
                </a:moveTo>
                <a:lnTo>
                  <a:pt x="1329504" y="224178"/>
                </a:lnTo>
                <a:lnTo>
                  <a:pt x="1349046" y="228540"/>
                </a:lnTo>
                <a:lnTo>
                  <a:pt x="1333746" y="219138"/>
                </a:lnTo>
                <a:lnTo>
                  <a:pt x="1326678" y="212051"/>
                </a:lnTo>
                <a:close/>
                <a:moveTo>
                  <a:pt x="960879" y="199997"/>
                </a:moveTo>
                <a:lnTo>
                  <a:pt x="933344" y="206884"/>
                </a:lnTo>
                <a:lnTo>
                  <a:pt x="909256" y="234456"/>
                </a:lnTo>
                <a:lnTo>
                  <a:pt x="936419" y="230905"/>
                </a:lnTo>
                <a:lnTo>
                  <a:pt x="937304" y="230774"/>
                </a:lnTo>
                <a:close/>
                <a:moveTo>
                  <a:pt x="1529380" y="198940"/>
                </a:moveTo>
                <a:lnTo>
                  <a:pt x="1515672" y="203795"/>
                </a:lnTo>
                <a:lnTo>
                  <a:pt x="1503853" y="207854"/>
                </a:lnTo>
                <a:lnTo>
                  <a:pt x="1480425" y="228649"/>
                </a:lnTo>
                <a:lnTo>
                  <a:pt x="1506480" y="220282"/>
                </a:lnTo>
                <a:close/>
                <a:moveTo>
                  <a:pt x="1220334" y="198865"/>
                </a:moveTo>
                <a:lnTo>
                  <a:pt x="1253074" y="233698"/>
                </a:lnTo>
                <a:lnTo>
                  <a:pt x="1253102" y="233728"/>
                </a:lnTo>
                <a:lnTo>
                  <a:pt x="1276978" y="240438"/>
                </a:lnTo>
                <a:lnTo>
                  <a:pt x="1249322" y="209187"/>
                </a:lnTo>
                <a:lnTo>
                  <a:pt x="1246248" y="205673"/>
                </a:lnTo>
                <a:close/>
                <a:moveTo>
                  <a:pt x="1276081" y="197615"/>
                </a:moveTo>
                <a:lnTo>
                  <a:pt x="1302442" y="228466"/>
                </a:lnTo>
                <a:lnTo>
                  <a:pt x="1326453" y="237305"/>
                </a:lnTo>
                <a:lnTo>
                  <a:pt x="1300585" y="211828"/>
                </a:lnTo>
                <a:lnTo>
                  <a:pt x="1282578" y="201416"/>
                </a:lnTo>
                <a:close/>
                <a:moveTo>
                  <a:pt x="1190680" y="197145"/>
                </a:moveTo>
                <a:lnTo>
                  <a:pt x="1225980" y="229905"/>
                </a:lnTo>
                <a:lnTo>
                  <a:pt x="1250684" y="233353"/>
                </a:lnTo>
                <a:lnTo>
                  <a:pt x="1217670" y="198228"/>
                </a:lnTo>
                <a:close/>
                <a:moveTo>
                  <a:pt x="1188582" y="197142"/>
                </a:moveTo>
                <a:lnTo>
                  <a:pt x="1160788" y="203582"/>
                </a:lnTo>
                <a:lnTo>
                  <a:pt x="1198469" y="231723"/>
                </a:lnTo>
                <a:lnTo>
                  <a:pt x="1223984" y="229991"/>
                </a:lnTo>
                <a:close/>
                <a:moveTo>
                  <a:pt x="1592847" y="196380"/>
                </a:moveTo>
                <a:lnTo>
                  <a:pt x="1565923" y="202982"/>
                </a:lnTo>
                <a:lnTo>
                  <a:pt x="1540060" y="232484"/>
                </a:lnTo>
                <a:lnTo>
                  <a:pt x="1566258" y="226015"/>
                </a:lnTo>
                <a:close/>
                <a:moveTo>
                  <a:pt x="899261" y="196233"/>
                </a:moveTo>
                <a:lnTo>
                  <a:pt x="874748" y="202764"/>
                </a:lnTo>
                <a:lnTo>
                  <a:pt x="850519" y="216418"/>
                </a:lnTo>
                <a:lnTo>
                  <a:pt x="875548" y="217204"/>
                </a:lnTo>
                <a:close/>
                <a:moveTo>
                  <a:pt x="794463" y="196025"/>
                </a:moveTo>
                <a:lnTo>
                  <a:pt x="819156" y="207419"/>
                </a:lnTo>
                <a:lnTo>
                  <a:pt x="843137" y="203447"/>
                </a:lnTo>
                <a:lnTo>
                  <a:pt x="818035" y="197294"/>
                </a:lnTo>
                <a:lnTo>
                  <a:pt x="818033" y="197294"/>
                </a:lnTo>
                <a:close/>
                <a:moveTo>
                  <a:pt x="1685251" y="195476"/>
                </a:moveTo>
                <a:lnTo>
                  <a:pt x="1656864" y="218692"/>
                </a:lnTo>
                <a:lnTo>
                  <a:pt x="1685218" y="224310"/>
                </a:lnTo>
                <a:lnTo>
                  <a:pt x="1713720" y="203924"/>
                </a:lnTo>
                <a:close/>
                <a:moveTo>
                  <a:pt x="1058394" y="195276"/>
                </a:moveTo>
                <a:lnTo>
                  <a:pt x="1042808" y="217048"/>
                </a:lnTo>
                <a:lnTo>
                  <a:pt x="1036904" y="225352"/>
                </a:lnTo>
                <a:lnTo>
                  <a:pt x="1069886" y="230537"/>
                </a:lnTo>
                <a:lnTo>
                  <a:pt x="1090235" y="204357"/>
                </a:lnTo>
                <a:close/>
                <a:moveTo>
                  <a:pt x="991867" y="194228"/>
                </a:moveTo>
                <a:lnTo>
                  <a:pt x="963146" y="199448"/>
                </a:lnTo>
                <a:lnTo>
                  <a:pt x="939361" y="230499"/>
                </a:lnTo>
                <a:lnTo>
                  <a:pt x="968733" y="226654"/>
                </a:lnTo>
                <a:close/>
                <a:moveTo>
                  <a:pt x="468254" y="194018"/>
                </a:moveTo>
                <a:lnTo>
                  <a:pt x="435723" y="214903"/>
                </a:lnTo>
                <a:lnTo>
                  <a:pt x="466701" y="225173"/>
                </a:lnTo>
                <a:lnTo>
                  <a:pt x="500149" y="206835"/>
                </a:lnTo>
                <a:close/>
                <a:moveTo>
                  <a:pt x="1742518" y="193472"/>
                </a:moveTo>
                <a:lnTo>
                  <a:pt x="1717353" y="203625"/>
                </a:lnTo>
                <a:lnTo>
                  <a:pt x="1745576" y="214620"/>
                </a:lnTo>
                <a:lnTo>
                  <a:pt x="1771643" y="205571"/>
                </a:lnTo>
                <a:close/>
                <a:moveTo>
                  <a:pt x="768045" y="192582"/>
                </a:moveTo>
                <a:lnTo>
                  <a:pt x="791933" y="207591"/>
                </a:lnTo>
                <a:lnTo>
                  <a:pt x="815707" y="207462"/>
                </a:lnTo>
                <a:lnTo>
                  <a:pt x="790410" y="195790"/>
                </a:lnTo>
                <a:close/>
                <a:moveTo>
                  <a:pt x="430773" y="192353"/>
                </a:moveTo>
                <a:lnTo>
                  <a:pt x="403601" y="197661"/>
                </a:lnTo>
                <a:lnTo>
                  <a:pt x="374959" y="217981"/>
                </a:lnTo>
                <a:lnTo>
                  <a:pt x="400655" y="213575"/>
                </a:lnTo>
                <a:lnTo>
                  <a:pt x="413589" y="204445"/>
                </a:lnTo>
                <a:close/>
                <a:moveTo>
                  <a:pt x="1023955" y="192045"/>
                </a:moveTo>
                <a:lnTo>
                  <a:pt x="993965" y="193889"/>
                </a:lnTo>
                <a:lnTo>
                  <a:pt x="970700" y="226490"/>
                </a:lnTo>
                <a:lnTo>
                  <a:pt x="1001488" y="224251"/>
                </a:lnTo>
                <a:lnTo>
                  <a:pt x="1018386" y="200058"/>
                </a:lnTo>
                <a:close/>
                <a:moveTo>
                  <a:pt x="1025783" y="192007"/>
                </a:moveTo>
                <a:lnTo>
                  <a:pt x="1019627" y="200885"/>
                </a:lnTo>
                <a:lnTo>
                  <a:pt x="1003292" y="224267"/>
                </a:lnTo>
                <a:lnTo>
                  <a:pt x="1035259" y="225147"/>
                </a:lnTo>
                <a:lnTo>
                  <a:pt x="1041611" y="216191"/>
                </a:lnTo>
                <a:lnTo>
                  <a:pt x="1056754" y="195025"/>
                </a:lnTo>
                <a:close/>
                <a:moveTo>
                  <a:pt x="434255" y="191702"/>
                </a:moveTo>
                <a:lnTo>
                  <a:pt x="414446" y="205627"/>
                </a:lnTo>
                <a:lnTo>
                  <a:pt x="403155" y="213588"/>
                </a:lnTo>
                <a:lnTo>
                  <a:pt x="433777" y="214364"/>
                </a:lnTo>
                <a:lnTo>
                  <a:pt x="465851" y="193771"/>
                </a:lnTo>
                <a:close/>
                <a:moveTo>
                  <a:pt x="1622851" y="191591"/>
                </a:moveTo>
                <a:lnTo>
                  <a:pt x="1595358" y="195784"/>
                </a:lnTo>
                <a:lnTo>
                  <a:pt x="1568650" y="225550"/>
                </a:lnTo>
                <a:lnTo>
                  <a:pt x="1595340" y="220562"/>
                </a:lnTo>
                <a:close/>
                <a:moveTo>
                  <a:pt x="538525" y="190860"/>
                </a:moveTo>
                <a:lnTo>
                  <a:pt x="503248" y="206894"/>
                </a:lnTo>
                <a:lnTo>
                  <a:pt x="534904" y="231229"/>
                </a:lnTo>
                <a:lnTo>
                  <a:pt x="571131" y="218525"/>
                </a:lnTo>
                <a:close/>
                <a:moveTo>
                  <a:pt x="869986" y="190561"/>
                </a:moveTo>
                <a:lnTo>
                  <a:pt x="846487" y="193646"/>
                </a:lnTo>
                <a:lnTo>
                  <a:pt x="846459" y="193660"/>
                </a:lnTo>
                <a:lnTo>
                  <a:pt x="822065" y="196779"/>
                </a:lnTo>
                <a:lnTo>
                  <a:pt x="846630" y="202812"/>
                </a:lnTo>
                <a:close/>
                <a:moveTo>
                  <a:pt x="1653111" y="190560"/>
                </a:moveTo>
                <a:lnTo>
                  <a:pt x="1625180" y="191273"/>
                </a:lnTo>
                <a:lnTo>
                  <a:pt x="1597587" y="220324"/>
                </a:lnTo>
                <a:lnTo>
                  <a:pt x="1624723" y="217703"/>
                </a:lnTo>
                <a:close/>
                <a:moveTo>
                  <a:pt x="1655236" y="190557"/>
                </a:moveTo>
                <a:lnTo>
                  <a:pt x="1626859" y="217710"/>
                </a:lnTo>
                <a:lnTo>
                  <a:pt x="1654942" y="218382"/>
                </a:lnTo>
                <a:lnTo>
                  <a:pt x="1683376" y="195131"/>
                </a:lnTo>
                <a:close/>
                <a:moveTo>
                  <a:pt x="1559587" y="188241"/>
                </a:moveTo>
                <a:lnTo>
                  <a:pt x="1532872" y="197703"/>
                </a:lnTo>
                <a:lnTo>
                  <a:pt x="1509839" y="219164"/>
                </a:lnTo>
                <a:lnTo>
                  <a:pt x="1514460" y="217624"/>
                </a:lnTo>
                <a:lnTo>
                  <a:pt x="1535736" y="210601"/>
                </a:lnTo>
                <a:close/>
                <a:moveTo>
                  <a:pt x="742549" y="187788"/>
                </a:moveTo>
                <a:lnTo>
                  <a:pt x="765852" y="206187"/>
                </a:lnTo>
                <a:lnTo>
                  <a:pt x="788907" y="207439"/>
                </a:lnTo>
                <a:lnTo>
                  <a:pt x="764435" y="192054"/>
                </a:lnTo>
                <a:close/>
                <a:moveTo>
                  <a:pt x="794972" y="186235"/>
                </a:moveTo>
                <a:lnTo>
                  <a:pt x="818134" y="195800"/>
                </a:lnTo>
                <a:lnTo>
                  <a:pt x="841455" y="192822"/>
                </a:lnTo>
                <a:lnTo>
                  <a:pt x="817376" y="188391"/>
                </a:lnTo>
                <a:lnTo>
                  <a:pt x="817279" y="188401"/>
                </a:lnTo>
                <a:close/>
                <a:moveTo>
                  <a:pt x="927426" y="186066"/>
                </a:moveTo>
                <a:lnTo>
                  <a:pt x="902463" y="195365"/>
                </a:lnTo>
                <a:lnTo>
                  <a:pt x="878215" y="216811"/>
                </a:lnTo>
                <a:lnTo>
                  <a:pt x="903688" y="212733"/>
                </a:lnTo>
                <a:close/>
                <a:moveTo>
                  <a:pt x="717216" y="182593"/>
                </a:moveTo>
                <a:lnTo>
                  <a:pt x="740223" y="204242"/>
                </a:lnTo>
                <a:lnTo>
                  <a:pt x="750131" y="205006"/>
                </a:lnTo>
                <a:lnTo>
                  <a:pt x="763251" y="205997"/>
                </a:lnTo>
                <a:lnTo>
                  <a:pt x="739401" y="187172"/>
                </a:lnTo>
                <a:lnTo>
                  <a:pt x="732550" y="185741"/>
                </a:lnTo>
                <a:close/>
                <a:moveTo>
                  <a:pt x="1712673" y="181980"/>
                </a:moveTo>
                <a:lnTo>
                  <a:pt x="1687111" y="194483"/>
                </a:lnTo>
                <a:lnTo>
                  <a:pt x="1715340" y="202860"/>
                </a:lnTo>
                <a:lnTo>
                  <a:pt x="1740587" y="192670"/>
                </a:lnTo>
                <a:lnTo>
                  <a:pt x="1717843" y="183222"/>
                </a:lnTo>
                <a:close/>
                <a:moveTo>
                  <a:pt x="1117055" y="181979"/>
                </a:moveTo>
                <a:lnTo>
                  <a:pt x="1092861" y="203713"/>
                </a:lnTo>
                <a:lnTo>
                  <a:pt x="1129362" y="218476"/>
                </a:lnTo>
                <a:lnTo>
                  <a:pt x="1157546" y="203241"/>
                </a:lnTo>
                <a:close/>
                <a:moveTo>
                  <a:pt x="1246427" y="181555"/>
                </a:moveTo>
                <a:lnTo>
                  <a:pt x="1250341" y="186302"/>
                </a:lnTo>
                <a:lnTo>
                  <a:pt x="1275042" y="215931"/>
                </a:lnTo>
                <a:lnTo>
                  <a:pt x="1285120" y="220579"/>
                </a:lnTo>
                <a:lnTo>
                  <a:pt x="1299284" y="227039"/>
                </a:lnTo>
                <a:lnTo>
                  <a:pt x="1272223" y="195368"/>
                </a:lnTo>
                <a:close/>
                <a:moveTo>
                  <a:pt x="897689" y="181452"/>
                </a:moveTo>
                <a:lnTo>
                  <a:pt x="874175" y="190011"/>
                </a:lnTo>
                <a:lnTo>
                  <a:pt x="874148" y="190014"/>
                </a:lnTo>
                <a:lnTo>
                  <a:pt x="850010" y="202675"/>
                </a:lnTo>
                <a:lnTo>
                  <a:pt x="874157" y="201367"/>
                </a:lnTo>
                <a:close/>
                <a:moveTo>
                  <a:pt x="768556" y="181245"/>
                </a:moveTo>
                <a:lnTo>
                  <a:pt x="790875" y="194362"/>
                </a:lnTo>
                <a:lnTo>
                  <a:pt x="813788" y="195591"/>
                </a:lnTo>
                <a:lnTo>
                  <a:pt x="789930" y="185745"/>
                </a:lnTo>
                <a:lnTo>
                  <a:pt x="789740" y="185727"/>
                </a:lnTo>
                <a:close/>
                <a:moveTo>
                  <a:pt x="868800" y="181139"/>
                </a:moveTo>
                <a:lnTo>
                  <a:pt x="846335" y="185548"/>
                </a:lnTo>
                <a:lnTo>
                  <a:pt x="846266" y="185579"/>
                </a:lnTo>
                <a:lnTo>
                  <a:pt x="822677" y="187875"/>
                </a:lnTo>
                <a:lnTo>
                  <a:pt x="846094" y="192197"/>
                </a:lnTo>
                <a:close/>
                <a:moveTo>
                  <a:pt x="1588447" y="180524"/>
                </a:moveTo>
                <a:lnTo>
                  <a:pt x="1566023" y="185962"/>
                </a:lnTo>
                <a:lnTo>
                  <a:pt x="1563060" y="187012"/>
                </a:lnTo>
                <a:lnTo>
                  <a:pt x="1538950" y="209617"/>
                </a:lnTo>
                <a:lnTo>
                  <a:pt x="1565180" y="201626"/>
                </a:lnTo>
                <a:close/>
                <a:moveTo>
                  <a:pt x="1277120" y="180232"/>
                </a:moveTo>
                <a:lnTo>
                  <a:pt x="1301581" y="210680"/>
                </a:lnTo>
                <a:lnTo>
                  <a:pt x="1325702" y="222351"/>
                </a:lnTo>
                <a:lnTo>
                  <a:pt x="1301815" y="197412"/>
                </a:lnTo>
                <a:lnTo>
                  <a:pt x="1301723" y="197291"/>
                </a:lnTo>
                <a:lnTo>
                  <a:pt x="1283066" y="184397"/>
                </a:lnTo>
                <a:close/>
                <a:moveTo>
                  <a:pt x="795789" y="179065"/>
                </a:moveTo>
                <a:lnTo>
                  <a:pt x="817382" y="186875"/>
                </a:lnTo>
                <a:lnTo>
                  <a:pt x="839483" y="184735"/>
                </a:lnTo>
                <a:lnTo>
                  <a:pt x="816792" y="181796"/>
                </a:lnTo>
                <a:lnTo>
                  <a:pt x="816523" y="181712"/>
                </a:lnTo>
                <a:close/>
                <a:moveTo>
                  <a:pt x="577025" y="178577"/>
                </a:moveTo>
                <a:lnTo>
                  <a:pt x="540092" y="190303"/>
                </a:lnTo>
                <a:lnTo>
                  <a:pt x="572746" y="218000"/>
                </a:lnTo>
                <a:lnTo>
                  <a:pt x="603896" y="210728"/>
                </a:lnTo>
                <a:lnTo>
                  <a:pt x="602699" y="208951"/>
                </a:lnTo>
                <a:close/>
                <a:moveTo>
                  <a:pt x="691897" y="177963"/>
                </a:moveTo>
                <a:lnTo>
                  <a:pt x="714721" y="202633"/>
                </a:lnTo>
                <a:lnTo>
                  <a:pt x="737894" y="204092"/>
                </a:lnTo>
                <a:lnTo>
                  <a:pt x="714458" y="182035"/>
                </a:lnTo>
                <a:close/>
                <a:moveTo>
                  <a:pt x="852804" y="175347"/>
                </a:moveTo>
                <a:lnTo>
                  <a:pt x="833444" y="177141"/>
                </a:lnTo>
                <a:lnTo>
                  <a:pt x="846082" y="178197"/>
                </a:lnTo>
                <a:close/>
                <a:moveTo>
                  <a:pt x="956157" y="175105"/>
                </a:moveTo>
                <a:lnTo>
                  <a:pt x="932977" y="183939"/>
                </a:lnTo>
                <a:lnTo>
                  <a:pt x="930370" y="184967"/>
                </a:lnTo>
                <a:lnTo>
                  <a:pt x="906183" y="212129"/>
                </a:lnTo>
                <a:lnTo>
                  <a:pt x="932371" y="205612"/>
                </a:lnTo>
                <a:lnTo>
                  <a:pt x="932519" y="205572"/>
                </a:lnTo>
                <a:close/>
                <a:moveTo>
                  <a:pt x="799138" y="174728"/>
                </a:moveTo>
                <a:lnTo>
                  <a:pt x="816908" y="180289"/>
                </a:lnTo>
                <a:lnTo>
                  <a:pt x="817029" y="180304"/>
                </a:lnTo>
                <a:lnTo>
                  <a:pt x="836767" y="178878"/>
                </a:lnTo>
                <a:lnTo>
                  <a:pt x="825119" y="177913"/>
                </a:lnTo>
                <a:lnTo>
                  <a:pt x="816704" y="178693"/>
                </a:lnTo>
                <a:close/>
                <a:moveTo>
                  <a:pt x="665982" y="174587"/>
                </a:moveTo>
                <a:lnTo>
                  <a:pt x="671340" y="181072"/>
                </a:lnTo>
                <a:lnTo>
                  <a:pt x="688795" y="202015"/>
                </a:lnTo>
                <a:lnTo>
                  <a:pt x="712645" y="202572"/>
                </a:lnTo>
                <a:lnTo>
                  <a:pt x="689488" y="177546"/>
                </a:lnTo>
                <a:close/>
                <a:moveTo>
                  <a:pt x="1681723" y="174548"/>
                </a:moveTo>
                <a:lnTo>
                  <a:pt x="1657109" y="189354"/>
                </a:lnTo>
                <a:lnTo>
                  <a:pt x="1685009" y="193896"/>
                </a:lnTo>
                <a:lnTo>
                  <a:pt x="1710443" y="181445"/>
                </a:lnTo>
                <a:close/>
                <a:moveTo>
                  <a:pt x="867114" y="174492"/>
                </a:moveTo>
                <a:lnTo>
                  <a:pt x="846311" y="179668"/>
                </a:lnTo>
                <a:lnTo>
                  <a:pt x="846090" y="179650"/>
                </a:lnTo>
                <a:lnTo>
                  <a:pt x="824011" y="181254"/>
                </a:lnTo>
                <a:lnTo>
                  <a:pt x="845920" y="184099"/>
                </a:lnTo>
                <a:close/>
                <a:moveTo>
                  <a:pt x="743187" y="174275"/>
                </a:moveTo>
                <a:lnTo>
                  <a:pt x="765017" y="190666"/>
                </a:lnTo>
                <a:lnTo>
                  <a:pt x="787024" y="193822"/>
                </a:lnTo>
                <a:lnTo>
                  <a:pt x="763948" y="180270"/>
                </a:lnTo>
                <a:lnTo>
                  <a:pt x="763900" y="180260"/>
                </a:lnTo>
                <a:close/>
                <a:moveTo>
                  <a:pt x="609219" y="173939"/>
                </a:moveTo>
                <a:lnTo>
                  <a:pt x="578662" y="178263"/>
                </a:lnTo>
                <a:lnTo>
                  <a:pt x="603925" y="208109"/>
                </a:lnTo>
                <a:lnTo>
                  <a:pt x="605454" y="210396"/>
                </a:lnTo>
                <a:lnTo>
                  <a:pt x="632747" y="205887"/>
                </a:lnTo>
                <a:close/>
                <a:moveTo>
                  <a:pt x="503885" y="173807"/>
                </a:moveTo>
                <a:lnTo>
                  <a:pt x="469846" y="193094"/>
                </a:lnTo>
                <a:lnTo>
                  <a:pt x="501814" y="205945"/>
                </a:lnTo>
                <a:lnTo>
                  <a:pt x="536932" y="189977"/>
                </a:lnTo>
                <a:close/>
                <a:moveTo>
                  <a:pt x="769432" y="173070"/>
                </a:moveTo>
                <a:lnTo>
                  <a:pt x="790145" y="184235"/>
                </a:lnTo>
                <a:lnTo>
                  <a:pt x="811486" y="186310"/>
                </a:lnTo>
                <a:lnTo>
                  <a:pt x="789120" y="178221"/>
                </a:lnTo>
                <a:lnTo>
                  <a:pt x="788984" y="178154"/>
                </a:lnTo>
                <a:close/>
                <a:moveTo>
                  <a:pt x="639077" y="173067"/>
                </a:moveTo>
                <a:lnTo>
                  <a:pt x="655324" y="194088"/>
                </a:lnTo>
                <a:lnTo>
                  <a:pt x="662069" y="202911"/>
                </a:lnTo>
                <a:lnTo>
                  <a:pt x="686895" y="202060"/>
                </a:lnTo>
                <a:lnTo>
                  <a:pt x="670188" y="182018"/>
                </a:lnTo>
                <a:lnTo>
                  <a:pt x="663850" y="174346"/>
                </a:lnTo>
                <a:close/>
                <a:moveTo>
                  <a:pt x="637195" y="173004"/>
                </a:moveTo>
                <a:lnTo>
                  <a:pt x="610985" y="173835"/>
                </a:lnTo>
                <a:lnTo>
                  <a:pt x="634409" y="205641"/>
                </a:lnTo>
                <a:lnTo>
                  <a:pt x="660352" y="203058"/>
                </a:lnTo>
                <a:lnTo>
                  <a:pt x="654172" y="194974"/>
                </a:lnTo>
                <a:close/>
                <a:moveTo>
                  <a:pt x="1620316" y="172795"/>
                </a:moveTo>
                <a:lnTo>
                  <a:pt x="1591437" y="179799"/>
                </a:lnTo>
                <a:lnTo>
                  <a:pt x="1568209" y="200878"/>
                </a:lnTo>
                <a:lnTo>
                  <a:pt x="1594668" y="194398"/>
                </a:lnTo>
                <a:close/>
                <a:moveTo>
                  <a:pt x="1648617" y="171989"/>
                </a:moveTo>
                <a:lnTo>
                  <a:pt x="1623036" y="172424"/>
                </a:lnTo>
                <a:lnTo>
                  <a:pt x="1597473" y="193953"/>
                </a:lnTo>
                <a:lnTo>
                  <a:pt x="1624628" y="189805"/>
                </a:lnTo>
                <a:close/>
                <a:moveTo>
                  <a:pt x="1669583" y="171633"/>
                </a:moveTo>
                <a:lnTo>
                  <a:pt x="1651129" y="171947"/>
                </a:lnTo>
                <a:lnTo>
                  <a:pt x="1627195" y="189727"/>
                </a:lnTo>
                <a:lnTo>
                  <a:pt x="1654810" y="189027"/>
                </a:lnTo>
                <a:lnTo>
                  <a:pt x="1679696" y="174062"/>
                </a:lnTo>
                <a:close/>
                <a:moveTo>
                  <a:pt x="896589" y="170110"/>
                </a:moveTo>
                <a:lnTo>
                  <a:pt x="874541" y="179980"/>
                </a:lnTo>
                <a:lnTo>
                  <a:pt x="850630" y="191628"/>
                </a:lnTo>
                <a:lnTo>
                  <a:pt x="873662" y="188607"/>
                </a:lnTo>
                <a:close/>
                <a:moveTo>
                  <a:pt x="1215812" y="169357"/>
                </a:moveTo>
                <a:lnTo>
                  <a:pt x="1247149" y="204430"/>
                </a:lnTo>
                <a:lnTo>
                  <a:pt x="1272146" y="214730"/>
                </a:lnTo>
                <a:lnTo>
                  <a:pt x="1249233" y="187248"/>
                </a:lnTo>
                <a:lnTo>
                  <a:pt x="1243082" y="179787"/>
                </a:lnTo>
                <a:close/>
                <a:moveTo>
                  <a:pt x="465292" y="169260"/>
                </a:moveTo>
                <a:lnTo>
                  <a:pt x="437598" y="173673"/>
                </a:lnTo>
                <a:lnTo>
                  <a:pt x="411595" y="191990"/>
                </a:lnTo>
                <a:lnTo>
                  <a:pt x="406513" y="195595"/>
                </a:lnTo>
                <a:lnTo>
                  <a:pt x="433698" y="190295"/>
                </a:lnTo>
                <a:close/>
                <a:moveTo>
                  <a:pt x="773576" y="168958"/>
                </a:moveTo>
                <a:lnTo>
                  <a:pt x="789577" y="176803"/>
                </a:lnTo>
                <a:lnTo>
                  <a:pt x="789578" y="176803"/>
                </a:lnTo>
                <a:lnTo>
                  <a:pt x="808586" y="179227"/>
                </a:lnTo>
                <a:lnTo>
                  <a:pt x="788898" y="173064"/>
                </a:lnTo>
                <a:lnTo>
                  <a:pt x="789129" y="172468"/>
                </a:lnTo>
                <a:close/>
                <a:moveTo>
                  <a:pt x="468712" y="168755"/>
                </a:moveTo>
                <a:lnTo>
                  <a:pt x="436231" y="190377"/>
                </a:lnTo>
                <a:lnTo>
                  <a:pt x="467920" y="192452"/>
                </a:lnTo>
                <a:lnTo>
                  <a:pt x="501571" y="173384"/>
                </a:lnTo>
                <a:close/>
                <a:moveTo>
                  <a:pt x="925386" y="168354"/>
                </a:moveTo>
                <a:lnTo>
                  <a:pt x="901692" y="179990"/>
                </a:lnTo>
                <a:lnTo>
                  <a:pt x="877431" y="200530"/>
                </a:lnTo>
                <a:lnTo>
                  <a:pt x="901672" y="194077"/>
                </a:lnTo>
                <a:close/>
                <a:moveTo>
                  <a:pt x="1079793" y="167660"/>
                </a:moveTo>
                <a:lnTo>
                  <a:pt x="1059344" y="194019"/>
                </a:lnTo>
                <a:lnTo>
                  <a:pt x="1091305" y="203132"/>
                </a:lnTo>
                <a:lnTo>
                  <a:pt x="1115560" y="181350"/>
                </a:lnTo>
                <a:close/>
                <a:moveTo>
                  <a:pt x="1149505" y="167557"/>
                </a:moveTo>
                <a:lnTo>
                  <a:pt x="1118616" y="181153"/>
                </a:lnTo>
                <a:lnTo>
                  <a:pt x="1159189" y="202459"/>
                </a:lnTo>
                <a:lnTo>
                  <a:pt x="1187108" y="195990"/>
                </a:lnTo>
                <a:close/>
                <a:moveTo>
                  <a:pt x="1280311" y="166618"/>
                </a:moveTo>
                <a:lnTo>
                  <a:pt x="1302800" y="196247"/>
                </a:lnTo>
                <a:lnTo>
                  <a:pt x="1302819" y="196260"/>
                </a:lnTo>
                <a:lnTo>
                  <a:pt x="1322543" y="207905"/>
                </a:lnTo>
                <a:lnTo>
                  <a:pt x="1311973" y="197305"/>
                </a:lnTo>
                <a:lnTo>
                  <a:pt x="1302488" y="184386"/>
                </a:lnTo>
                <a:lnTo>
                  <a:pt x="1285548" y="170849"/>
                </a:lnTo>
                <a:close/>
                <a:moveTo>
                  <a:pt x="718467" y="166451"/>
                </a:moveTo>
                <a:lnTo>
                  <a:pt x="740062" y="185816"/>
                </a:lnTo>
                <a:lnTo>
                  <a:pt x="761714" y="190030"/>
                </a:lnTo>
                <a:lnTo>
                  <a:pt x="739179" y="173117"/>
                </a:lnTo>
                <a:lnTo>
                  <a:pt x="739153" y="173109"/>
                </a:lnTo>
                <a:cubicBezTo>
                  <a:pt x="733081" y="171204"/>
                  <a:pt x="726964" y="169209"/>
                  <a:pt x="721040" y="167288"/>
                </a:cubicBezTo>
                <a:close/>
                <a:moveTo>
                  <a:pt x="985616" y="165766"/>
                </a:moveTo>
                <a:lnTo>
                  <a:pt x="958784" y="174113"/>
                </a:lnTo>
                <a:lnTo>
                  <a:pt x="934835" y="204988"/>
                </a:lnTo>
                <a:lnTo>
                  <a:pt x="962312" y="198112"/>
                </a:lnTo>
                <a:lnTo>
                  <a:pt x="982219" y="170509"/>
                </a:lnTo>
                <a:close/>
                <a:moveTo>
                  <a:pt x="744074" y="164573"/>
                </a:moveTo>
                <a:lnTo>
                  <a:pt x="764425" y="178810"/>
                </a:lnTo>
                <a:lnTo>
                  <a:pt x="785087" y="183182"/>
                </a:lnTo>
                <a:lnTo>
                  <a:pt x="763375" y="171483"/>
                </a:lnTo>
                <a:close/>
                <a:moveTo>
                  <a:pt x="1183984" y="163788"/>
                </a:moveTo>
                <a:lnTo>
                  <a:pt x="1218422" y="196852"/>
                </a:lnTo>
                <a:lnTo>
                  <a:pt x="1244481" y="203692"/>
                </a:lnTo>
                <a:lnTo>
                  <a:pt x="1212836" y="168271"/>
                </a:lnTo>
                <a:close/>
                <a:moveTo>
                  <a:pt x="1181529" y="163504"/>
                </a:moveTo>
                <a:lnTo>
                  <a:pt x="1151410" y="167213"/>
                </a:lnTo>
                <a:lnTo>
                  <a:pt x="1188984" y="195619"/>
                </a:lnTo>
                <a:lnTo>
                  <a:pt x="1216101" y="196708"/>
                </a:lnTo>
                <a:close/>
                <a:moveTo>
                  <a:pt x="895667" y="161906"/>
                </a:moveTo>
                <a:lnTo>
                  <a:pt x="875229" y="172424"/>
                </a:lnTo>
                <a:lnTo>
                  <a:pt x="875120" y="172504"/>
                </a:lnTo>
                <a:lnTo>
                  <a:pt x="852140" y="182917"/>
                </a:lnTo>
                <a:lnTo>
                  <a:pt x="873886" y="178644"/>
                </a:lnTo>
                <a:close/>
                <a:moveTo>
                  <a:pt x="750929" y="161697"/>
                </a:moveTo>
                <a:lnTo>
                  <a:pt x="764025" y="170150"/>
                </a:lnTo>
                <a:lnTo>
                  <a:pt x="782428" y="174941"/>
                </a:lnTo>
                <a:lnTo>
                  <a:pt x="767351" y="167553"/>
                </a:lnTo>
                <a:lnTo>
                  <a:pt x="760990" y="166117"/>
                </a:lnTo>
                <a:close/>
                <a:moveTo>
                  <a:pt x="1048509" y="160288"/>
                </a:moveTo>
                <a:lnTo>
                  <a:pt x="1026768" y="190622"/>
                </a:lnTo>
                <a:lnTo>
                  <a:pt x="1057759" y="193647"/>
                </a:lnTo>
                <a:lnTo>
                  <a:pt x="1078262" y="167227"/>
                </a:lnTo>
                <a:close/>
                <a:moveTo>
                  <a:pt x="1015771" y="160189"/>
                </a:moveTo>
                <a:lnTo>
                  <a:pt x="987914" y="165080"/>
                </a:lnTo>
                <a:lnTo>
                  <a:pt x="983401" y="171381"/>
                </a:lnTo>
                <a:lnTo>
                  <a:pt x="964407" y="197714"/>
                </a:lnTo>
                <a:lnTo>
                  <a:pt x="993100" y="192494"/>
                </a:lnTo>
                <a:lnTo>
                  <a:pt x="998352" y="184958"/>
                </a:lnTo>
                <a:close/>
                <a:moveTo>
                  <a:pt x="1246384" y="160058"/>
                </a:moveTo>
                <a:lnTo>
                  <a:pt x="1253060" y="168618"/>
                </a:lnTo>
                <a:lnTo>
                  <a:pt x="1273189" y="194215"/>
                </a:lnTo>
                <a:lnTo>
                  <a:pt x="1283317" y="200131"/>
                </a:lnTo>
                <a:lnTo>
                  <a:pt x="1298006" y="208619"/>
                </a:lnTo>
                <a:lnTo>
                  <a:pt x="1272813" y="177246"/>
                </a:lnTo>
                <a:lnTo>
                  <a:pt x="1272782" y="177204"/>
                </a:lnTo>
                <a:close/>
                <a:moveTo>
                  <a:pt x="1017826" y="159889"/>
                </a:moveTo>
                <a:lnTo>
                  <a:pt x="999608" y="185800"/>
                </a:lnTo>
                <a:lnTo>
                  <a:pt x="995054" y="192334"/>
                </a:lnTo>
                <a:lnTo>
                  <a:pt x="1025035" y="190502"/>
                </a:lnTo>
                <a:lnTo>
                  <a:pt x="1046773" y="160170"/>
                </a:lnTo>
                <a:close/>
                <a:moveTo>
                  <a:pt x="693472" y="158605"/>
                </a:moveTo>
                <a:lnTo>
                  <a:pt x="697165" y="162383"/>
                </a:lnTo>
                <a:lnTo>
                  <a:pt x="715230" y="180712"/>
                </a:lnTo>
                <a:lnTo>
                  <a:pt x="732830" y="184323"/>
                </a:lnTo>
                <a:lnTo>
                  <a:pt x="737208" y="185228"/>
                </a:lnTo>
                <a:lnTo>
                  <a:pt x="715002" y="165324"/>
                </a:lnTo>
                <a:lnTo>
                  <a:pt x="714909" y="165294"/>
                </a:lnTo>
                <a:close/>
                <a:moveTo>
                  <a:pt x="893195" y="157371"/>
                </a:moveTo>
                <a:lnTo>
                  <a:pt x="875785" y="167214"/>
                </a:lnTo>
                <a:lnTo>
                  <a:pt x="875645" y="167255"/>
                </a:lnTo>
                <a:lnTo>
                  <a:pt x="854927" y="176027"/>
                </a:lnTo>
                <a:lnTo>
                  <a:pt x="874422" y="171163"/>
                </a:lnTo>
                <a:close/>
                <a:moveTo>
                  <a:pt x="541169" y="157285"/>
                </a:moveTo>
                <a:lnTo>
                  <a:pt x="505569" y="173032"/>
                </a:lnTo>
                <a:lnTo>
                  <a:pt x="538661" y="189229"/>
                </a:lnTo>
                <a:lnTo>
                  <a:pt x="575497" y="177541"/>
                </a:lnTo>
                <a:close/>
                <a:moveTo>
                  <a:pt x="719396" y="154715"/>
                </a:moveTo>
                <a:lnTo>
                  <a:pt x="739746" y="171682"/>
                </a:lnTo>
                <a:lnTo>
                  <a:pt x="760005" y="177541"/>
                </a:lnTo>
                <a:lnTo>
                  <a:pt x="738725" y="162649"/>
                </a:lnTo>
                <a:lnTo>
                  <a:pt x="738719" y="162644"/>
                </a:lnTo>
                <a:close/>
                <a:moveTo>
                  <a:pt x="924263" y="154422"/>
                </a:moveTo>
                <a:lnTo>
                  <a:pt x="901936" y="167716"/>
                </a:lnTo>
                <a:lnTo>
                  <a:pt x="901856" y="167752"/>
                </a:lnTo>
                <a:lnTo>
                  <a:pt x="877825" y="187117"/>
                </a:lnTo>
                <a:lnTo>
                  <a:pt x="900914" y="178708"/>
                </a:lnTo>
                <a:close/>
                <a:moveTo>
                  <a:pt x="953313" y="154039"/>
                </a:moveTo>
                <a:lnTo>
                  <a:pt x="935843" y="163018"/>
                </a:lnTo>
                <a:lnTo>
                  <a:pt x="929032" y="166562"/>
                </a:lnTo>
                <a:lnTo>
                  <a:pt x="904692" y="192971"/>
                </a:lnTo>
                <a:lnTo>
                  <a:pt x="929491" y="183735"/>
                </a:lnTo>
                <a:close/>
                <a:moveTo>
                  <a:pt x="668279" y="151880"/>
                </a:moveTo>
                <a:lnTo>
                  <a:pt x="685213" y="170553"/>
                </a:lnTo>
                <a:lnTo>
                  <a:pt x="690284" y="176215"/>
                </a:lnTo>
                <a:lnTo>
                  <a:pt x="712692" y="180250"/>
                </a:lnTo>
                <a:lnTo>
                  <a:pt x="696116" y="163432"/>
                </a:lnTo>
                <a:lnTo>
                  <a:pt x="690496" y="157683"/>
                </a:lnTo>
                <a:close/>
                <a:moveTo>
                  <a:pt x="725057" y="150331"/>
                </a:moveTo>
                <a:lnTo>
                  <a:pt x="739512" y="161376"/>
                </a:lnTo>
                <a:lnTo>
                  <a:pt x="757934" y="167977"/>
                </a:lnTo>
                <a:lnTo>
                  <a:pt x="742394" y="157947"/>
                </a:lnTo>
                <a:close/>
                <a:moveTo>
                  <a:pt x="501336" y="148486"/>
                </a:moveTo>
                <a:lnTo>
                  <a:pt x="473101" y="150650"/>
                </a:lnTo>
                <a:lnTo>
                  <a:pt x="457079" y="159951"/>
                </a:lnTo>
                <a:lnTo>
                  <a:pt x="440313" y="171761"/>
                </a:lnTo>
                <a:lnTo>
                  <a:pt x="468197" y="167329"/>
                </a:lnTo>
                <a:close/>
                <a:moveTo>
                  <a:pt x="504676" y="148288"/>
                </a:moveTo>
                <a:lnTo>
                  <a:pt x="470734" y="167581"/>
                </a:lnTo>
                <a:lnTo>
                  <a:pt x="503648" y="172227"/>
                </a:lnTo>
                <a:lnTo>
                  <a:pt x="538906" y="156630"/>
                </a:lnTo>
                <a:close/>
                <a:moveTo>
                  <a:pt x="642073" y="146961"/>
                </a:moveTo>
                <a:lnTo>
                  <a:pt x="664640" y="172972"/>
                </a:lnTo>
                <a:lnTo>
                  <a:pt x="688023" y="175916"/>
                </a:lnTo>
                <a:lnTo>
                  <a:pt x="684119" y="171558"/>
                </a:lnTo>
                <a:lnTo>
                  <a:pt x="665665" y="151208"/>
                </a:lnTo>
                <a:close/>
                <a:moveTo>
                  <a:pt x="580374" y="146473"/>
                </a:moveTo>
                <a:lnTo>
                  <a:pt x="543106" y="156714"/>
                </a:lnTo>
                <a:lnTo>
                  <a:pt x="577449" y="176978"/>
                </a:lnTo>
                <a:lnTo>
                  <a:pt x="607977" y="172663"/>
                </a:lnTo>
                <a:close/>
                <a:moveTo>
                  <a:pt x="1107204" y="145822"/>
                </a:moveTo>
                <a:lnTo>
                  <a:pt x="1080981" y="166554"/>
                </a:lnTo>
                <a:lnTo>
                  <a:pt x="1116909" y="180298"/>
                </a:lnTo>
                <a:lnTo>
                  <a:pt x="1147894" y="166664"/>
                </a:lnTo>
                <a:close/>
                <a:moveTo>
                  <a:pt x="695001" y="144684"/>
                </a:moveTo>
                <a:lnTo>
                  <a:pt x="707035" y="155868"/>
                </a:lnTo>
                <a:lnTo>
                  <a:pt x="715633" y="163908"/>
                </a:lnTo>
                <a:lnTo>
                  <a:pt x="721528" y="165826"/>
                </a:lnTo>
                <a:lnTo>
                  <a:pt x="735990" y="170477"/>
                </a:lnTo>
                <a:lnTo>
                  <a:pt x="714857" y="152854"/>
                </a:lnTo>
                <a:lnTo>
                  <a:pt x="714525" y="152721"/>
                </a:lnTo>
                <a:close/>
                <a:moveTo>
                  <a:pt x="614442" y="144561"/>
                </a:moveTo>
                <a:lnTo>
                  <a:pt x="637884" y="171558"/>
                </a:lnTo>
                <a:lnTo>
                  <a:pt x="662554" y="172840"/>
                </a:lnTo>
                <a:lnTo>
                  <a:pt x="639761" y="146562"/>
                </a:lnTo>
                <a:close/>
                <a:moveTo>
                  <a:pt x="612398" y="144432"/>
                </a:moveTo>
                <a:lnTo>
                  <a:pt x="582281" y="146307"/>
                </a:lnTo>
                <a:lnTo>
                  <a:pt x="609868" y="172433"/>
                </a:lnTo>
                <a:lnTo>
                  <a:pt x="635996" y="171594"/>
                </a:lnTo>
                <a:close/>
                <a:moveTo>
                  <a:pt x="923421" y="144230"/>
                </a:moveTo>
                <a:lnTo>
                  <a:pt x="903117" y="158030"/>
                </a:lnTo>
                <a:lnTo>
                  <a:pt x="903015" y="158128"/>
                </a:lnTo>
                <a:lnTo>
                  <a:pt x="879667" y="176067"/>
                </a:lnTo>
                <a:lnTo>
                  <a:pt x="901109" y="166460"/>
                </a:lnTo>
                <a:close/>
                <a:moveTo>
                  <a:pt x="1214188" y="143594"/>
                </a:moveTo>
                <a:lnTo>
                  <a:pt x="1243943" y="178548"/>
                </a:lnTo>
                <a:lnTo>
                  <a:pt x="1269944" y="192474"/>
                </a:lnTo>
                <a:lnTo>
                  <a:pt x="1251878" y="169505"/>
                </a:lnTo>
                <a:lnTo>
                  <a:pt x="1242615" y="157642"/>
                </a:lnTo>
                <a:close/>
                <a:moveTo>
                  <a:pt x="1248925" y="142646"/>
                </a:moveTo>
                <a:lnTo>
                  <a:pt x="1257906" y="154745"/>
                </a:lnTo>
                <a:lnTo>
                  <a:pt x="1273858" y="176156"/>
                </a:lnTo>
                <a:lnTo>
                  <a:pt x="1283908" y="183185"/>
                </a:lnTo>
                <a:lnTo>
                  <a:pt x="1298865" y="193526"/>
                </a:lnTo>
                <a:lnTo>
                  <a:pt x="1275485" y="162728"/>
                </a:lnTo>
                <a:close/>
                <a:moveTo>
                  <a:pt x="981579" y="141138"/>
                </a:moveTo>
                <a:lnTo>
                  <a:pt x="956496" y="152407"/>
                </a:lnTo>
                <a:lnTo>
                  <a:pt x="932237" y="182656"/>
                </a:lnTo>
                <a:lnTo>
                  <a:pt x="932430" y="182580"/>
                </a:lnTo>
                <a:lnTo>
                  <a:pt x="957882" y="172876"/>
                </a:lnTo>
                <a:lnTo>
                  <a:pt x="970104" y="156502"/>
                </a:lnTo>
                <a:close/>
                <a:moveTo>
                  <a:pt x="702142" y="140251"/>
                </a:moveTo>
                <a:lnTo>
                  <a:pt x="713861" y="150061"/>
                </a:lnTo>
                <a:lnTo>
                  <a:pt x="715645" y="151585"/>
                </a:lnTo>
                <a:lnTo>
                  <a:pt x="734223" y="159207"/>
                </a:lnTo>
                <a:lnTo>
                  <a:pt x="719308" y="147805"/>
                </a:lnTo>
                <a:lnTo>
                  <a:pt x="710418" y="143900"/>
                </a:lnTo>
                <a:close/>
                <a:moveTo>
                  <a:pt x="922153" y="137765"/>
                </a:moveTo>
                <a:lnTo>
                  <a:pt x="904116" y="151181"/>
                </a:lnTo>
                <a:lnTo>
                  <a:pt x="904048" y="151244"/>
                </a:lnTo>
                <a:lnTo>
                  <a:pt x="882735" y="166907"/>
                </a:lnTo>
                <a:lnTo>
                  <a:pt x="902098" y="156946"/>
                </a:lnTo>
                <a:lnTo>
                  <a:pt x="902113" y="156936"/>
                </a:lnTo>
                <a:close/>
                <a:moveTo>
                  <a:pt x="951912" y="136977"/>
                </a:moveTo>
                <a:lnTo>
                  <a:pt x="940467" y="144269"/>
                </a:lnTo>
                <a:lnTo>
                  <a:pt x="929050" y="151572"/>
                </a:lnTo>
                <a:lnTo>
                  <a:pt x="904755" y="176837"/>
                </a:lnTo>
                <a:lnTo>
                  <a:pt x="928148" y="165350"/>
                </a:lnTo>
                <a:close/>
                <a:moveTo>
                  <a:pt x="917670" y="136644"/>
                </a:moveTo>
                <a:lnTo>
                  <a:pt x="905142" y="146545"/>
                </a:lnTo>
                <a:lnTo>
                  <a:pt x="904565" y="146893"/>
                </a:lnTo>
                <a:lnTo>
                  <a:pt x="887789" y="158737"/>
                </a:lnTo>
                <a:lnTo>
                  <a:pt x="903147" y="150050"/>
                </a:lnTo>
                <a:close/>
                <a:moveTo>
                  <a:pt x="669908" y="135380"/>
                </a:moveTo>
                <a:lnTo>
                  <a:pt x="691180" y="156269"/>
                </a:lnTo>
                <a:lnTo>
                  <a:pt x="712387" y="162891"/>
                </a:lnTo>
                <a:lnTo>
                  <a:pt x="706030" y="156946"/>
                </a:lnTo>
                <a:lnTo>
                  <a:pt x="691120" y="143090"/>
                </a:lnTo>
                <a:close/>
                <a:moveTo>
                  <a:pt x="1180436" y="133993"/>
                </a:moveTo>
                <a:lnTo>
                  <a:pt x="1213639" y="166946"/>
                </a:lnTo>
                <a:lnTo>
                  <a:pt x="1241090" y="177444"/>
                </a:lnTo>
                <a:lnTo>
                  <a:pt x="1210963" y="142046"/>
                </a:lnTo>
                <a:close/>
                <a:moveTo>
                  <a:pt x="1142922" y="133974"/>
                </a:moveTo>
                <a:lnTo>
                  <a:pt x="1108945" y="145112"/>
                </a:lnTo>
                <a:lnTo>
                  <a:pt x="1149651" y="165960"/>
                </a:lnTo>
                <a:lnTo>
                  <a:pt x="1179907" y="162229"/>
                </a:lnTo>
                <a:close/>
                <a:moveTo>
                  <a:pt x="1177673" y="133341"/>
                </a:moveTo>
                <a:lnTo>
                  <a:pt x="1145180" y="133826"/>
                </a:lnTo>
                <a:lnTo>
                  <a:pt x="1182079" y="162013"/>
                </a:lnTo>
                <a:lnTo>
                  <a:pt x="1211076" y="166506"/>
                </a:lnTo>
                <a:close/>
                <a:moveTo>
                  <a:pt x="1070983" y="133205"/>
                </a:moveTo>
                <a:lnTo>
                  <a:pt x="1049508" y="159035"/>
                </a:lnTo>
                <a:lnTo>
                  <a:pt x="1079353" y="165994"/>
                </a:lnTo>
                <a:lnTo>
                  <a:pt x="1105625" y="145226"/>
                </a:lnTo>
                <a:close/>
                <a:moveTo>
                  <a:pt x="542411" y="132409"/>
                </a:moveTo>
                <a:lnTo>
                  <a:pt x="506896" y="147322"/>
                </a:lnTo>
                <a:lnTo>
                  <a:pt x="541173" y="155668"/>
                </a:lnTo>
                <a:lnTo>
                  <a:pt x="578110" y="145514"/>
                </a:lnTo>
                <a:close/>
                <a:moveTo>
                  <a:pt x="1010352" y="131958"/>
                </a:moveTo>
                <a:lnTo>
                  <a:pt x="984320" y="139922"/>
                </a:lnTo>
                <a:lnTo>
                  <a:pt x="971300" y="157359"/>
                </a:lnTo>
                <a:lnTo>
                  <a:pt x="960287" y="172111"/>
                </a:lnTo>
                <a:lnTo>
                  <a:pt x="987037" y="163785"/>
                </a:lnTo>
                <a:close/>
                <a:moveTo>
                  <a:pt x="508442" y="130940"/>
                </a:moveTo>
                <a:lnTo>
                  <a:pt x="505190" y="132022"/>
                </a:lnTo>
                <a:lnTo>
                  <a:pt x="476021" y="148955"/>
                </a:lnTo>
                <a:lnTo>
                  <a:pt x="504362" y="146785"/>
                </a:lnTo>
                <a:lnTo>
                  <a:pt x="539046" y="132214"/>
                </a:lnTo>
                <a:close/>
                <a:moveTo>
                  <a:pt x="677141" y="129229"/>
                </a:moveTo>
                <a:lnTo>
                  <a:pt x="691918" y="141822"/>
                </a:lnTo>
                <a:lnTo>
                  <a:pt x="711200" y="149762"/>
                </a:lnTo>
                <a:lnTo>
                  <a:pt x="697270" y="138103"/>
                </a:lnTo>
                <a:close/>
                <a:moveTo>
                  <a:pt x="1253207" y="128844"/>
                </a:moveTo>
                <a:lnTo>
                  <a:pt x="1264451" y="144639"/>
                </a:lnTo>
                <a:lnTo>
                  <a:pt x="1276634" y="161772"/>
                </a:lnTo>
                <a:lnTo>
                  <a:pt x="1286479" y="169711"/>
                </a:lnTo>
                <a:lnTo>
                  <a:pt x="1299139" y="179823"/>
                </a:lnTo>
                <a:lnTo>
                  <a:pt x="1276168" y="148533"/>
                </a:lnTo>
                <a:close/>
                <a:moveTo>
                  <a:pt x="1039585" y="128610"/>
                </a:moveTo>
                <a:lnTo>
                  <a:pt x="1012663" y="131293"/>
                </a:lnTo>
                <a:lnTo>
                  <a:pt x="989159" y="163374"/>
                </a:lnTo>
                <a:lnTo>
                  <a:pt x="1016979" y="158490"/>
                </a:lnTo>
                <a:close/>
                <a:moveTo>
                  <a:pt x="1041556" y="128498"/>
                </a:moveTo>
                <a:lnTo>
                  <a:pt x="1018906" y="158440"/>
                </a:lnTo>
                <a:lnTo>
                  <a:pt x="1047841" y="158730"/>
                </a:lnTo>
                <a:lnTo>
                  <a:pt x="1069355" y="132860"/>
                </a:lnTo>
                <a:close/>
                <a:moveTo>
                  <a:pt x="644138" y="128032"/>
                </a:moveTo>
                <a:lnTo>
                  <a:pt x="666350" y="149773"/>
                </a:lnTo>
                <a:lnTo>
                  <a:pt x="688289" y="155508"/>
                </a:lnTo>
                <a:lnTo>
                  <a:pt x="666604" y="134201"/>
                </a:lnTo>
                <a:close/>
                <a:moveTo>
                  <a:pt x="951296" y="123998"/>
                </a:moveTo>
                <a:lnTo>
                  <a:pt x="946007" y="127929"/>
                </a:lnTo>
                <a:cubicBezTo>
                  <a:pt x="940792" y="131815"/>
                  <a:pt x="935414" y="135833"/>
                  <a:pt x="930080" y="139704"/>
                </a:cubicBezTo>
                <a:lnTo>
                  <a:pt x="929991" y="139765"/>
                </a:lnTo>
                <a:lnTo>
                  <a:pt x="906244" y="163423"/>
                </a:lnTo>
                <a:lnTo>
                  <a:pt x="928133" y="150395"/>
                </a:lnTo>
                <a:close/>
                <a:moveTo>
                  <a:pt x="616821" y="123434"/>
                </a:moveTo>
                <a:lnTo>
                  <a:pt x="640399" y="145080"/>
                </a:lnTo>
                <a:lnTo>
                  <a:pt x="663732" y="149286"/>
                </a:lnTo>
                <a:lnTo>
                  <a:pt x="641244" y="127261"/>
                </a:lnTo>
                <a:close/>
                <a:moveTo>
                  <a:pt x="582119" y="123293"/>
                </a:moveTo>
                <a:lnTo>
                  <a:pt x="544955" y="131786"/>
                </a:lnTo>
                <a:lnTo>
                  <a:pt x="580622" y="144875"/>
                </a:lnTo>
                <a:lnTo>
                  <a:pt x="610503" y="143005"/>
                </a:lnTo>
                <a:close/>
                <a:moveTo>
                  <a:pt x="614251" y="123070"/>
                </a:moveTo>
                <a:lnTo>
                  <a:pt x="584491" y="123221"/>
                </a:lnTo>
                <a:lnTo>
                  <a:pt x="612844" y="142878"/>
                </a:lnTo>
                <a:lnTo>
                  <a:pt x="637977" y="144865"/>
                </a:lnTo>
                <a:close/>
                <a:moveTo>
                  <a:pt x="1215655" y="122157"/>
                </a:moveTo>
                <a:lnTo>
                  <a:pt x="1243600" y="156499"/>
                </a:lnTo>
                <a:lnTo>
                  <a:pt x="1270256" y="173815"/>
                </a:lnTo>
                <a:lnTo>
                  <a:pt x="1256694" y="155616"/>
                </a:lnTo>
                <a:lnTo>
                  <a:pt x="1244726" y="139492"/>
                </a:lnTo>
                <a:close/>
                <a:moveTo>
                  <a:pt x="979611" y="120610"/>
                </a:moveTo>
                <a:lnTo>
                  <a:pt x="956018" y="134363"/>
                </a:lnTo>
                <a:lnTo>
                  <a:pt x="931540" y="163584"/>
                </a:lnTo>
                <a:lnTo>
                  <a:pt x="935119" y="161718"/>
                </a:lnTo>
                <a:lnTo>
                  <a:pt x="955591" y="151196"/>
                </a:lnTo>
                <a:lnTo>
                  <a:pt x="962333" y="142556"/>
                </a:lnTo>
                <a:close/>
                <a:moveTo>
                  <a:pt x="650777" y="119627"/>
                </a:moveTo>
                <a:lnTo>
                  <a:pt x="667304" y="132868"/>
                </a:lnTo>
                <a:lnTo>
                  <a:pt x="687937" y="140366"/>
                </a:lnTo>
                <a:lnTo>
                  <a:pt x="672436" y="127154"/>
                </a:lnTo>
                <a:lnTo>
                  <a:pt x="660255" y="121784"/>
                </a:lnTo>
                <a:close/>
                <a:moveTo>
                  <a:pt x="549757" y="117187"/>
                </a:moveTo>
                <a:lnTo>
                  <a:pt x="512330" y="129645"/>
                </a:lnTo>
                <a:lnTo>
                  <a:pt x="542257" y="130887"/>
                </a:lnTo>
                <a:lnTo>
                  <a:pt x="578594" y="122588"/>
                </a:lnTo>
                <a:close/>
                <a:moveTo>
                  <a:pt x="950337" y="115403"/>
                </a:moveTo>
                <a:lnTo>
                  <a:pt x="931811" y="130565"/>
                </a:lnTo>
                <a:lnTo>
                  <a:pt x="931691" y="130692"/>
                </a:lnTo>
                <a:lnTo>
                  <a:pt x="909533" y="151892"/>
                </a:lnTo>
                <a:lnTo>
                  <a:pt x="929041" y="138630"/>
                </a:lnTo>
                <a:lnTo>
                  <a:pt x="929091" y="138581"/>
                </a:lnTo>
                <a:close/>
                <a:moveTo>
                  <a:pt x="941280" y="113991"/>
                </a:moveTo>
                <a:lnTo>
                  <a:pt x="934409" y="120291"/>
                </a:lnTo>
                <a:lnTo>
                  <a:pt x="934204" y="120460"/>
                </a:lnTo>
                <a:lnTo>
                  <a:pt x="922435" y="131000"/>
                </a:lnTo>
                <a:lnTo>
                  <a:pt x="931838" y="123565"/>
                </a:lnTo>
                <a:lnTo>
                  <a:pt x="932119" y="123306"/>
                </a:lnTo>
                <a:close/>
                <a:moveTo>
                  <a:pt x="623931" y="113516"/>
                </a:moveTo>
                <a:lnTo>
                  <a:pt x="641886" y="125881"/>
                </a:lnTo>
                <a:lnTo>
                  <a:pt x="663720" y="131882"/>
                </a:lnTo>
                <a:lnTo>
                  <a:pt x="647500" y="118881"/>
                </a:lnTo>
                <a:close/>
                <a:moveTo>
                  <a:pt x="1100975" y="113125"/>
                </a:moveTo>
                <a:lnTo>
                  <a:pt x="1072335" y="132148"/>
                </a:lnTo>
                <a:lnTo>
                  <a:pt x="1107047" y="144192"/>
                </a:lnTo>
                <a:lnTo>
                  <a:pt x="1141117" y="133026"/>
                </a:lnTo>
                <a:close/>
                <a:moveTo>
                  <a:pt x="948107" y="111314"/>
                </a:moveTo>
                <a:lnTo>
                  <a:pt x="933183" y="124384"/>
                </a:lnTo>
                <a:lnTo>
                  <a:pt x="932878" y="124625"/>
                </a:lnTo>
                <a:lnTo>
                  <a:pt x="914382" y="141702"/>
                </a:lnTo>
                <a:lnTo>
                  <a:pt x="930671" y="129584"/>
                </a:lnTo>
                <a:lnTo>
                  <a:pt x="930796" y="129482"/>
                </a:lnTo>
                <a:close/>
                <a:moveTo>
                  <a:pt x="587384" y="110535"/>
                </a:moveTo>
                <a:lnTo>
                  <a:pt x="566749" y="111531"/>
                </a:lnTo>
                <a:lnTo>
                  <a:pt x="552609" y="116238"/>
                </a:lnTo>
                <a:lnTo>
                  <a:pt x="582148" y="121776"/>
                </a:lnTo>
                <a:lnTo>
                  <a:pt x="582178" y="121769"/>
                </a:lnTo>
                <a:lnTo>
                  <a:pt x="611275" y="121623"/>
                </a:lnTo>
                <a:close/>
                <a:moveTo>
                  <a:pt x="606730" y="109601"/>
                </a:moveTo>
                <a:lnTo>
                  <a:pt x="590481" y="110385"/>
                </a:lnTo>
                <a:lnTo>
                  <a:pt x="614705" y="121621"/>
                </a:lnTo>
                <a:lnTo>
                  <a:pt x="638510" y="125339"/>
                </a:lnTo>
                <a:lnTo>
                  <a:pt x="620080" y="112639"/>
                </a:lnTo>
                <a:close/>
                <a:moveTo>
                  <a:pt x="1180164" y="108451"/>
                </a:moveTo>
                <a:lnTo>
                  <a:pt x="1211732" y="140744"/>
                </a:lnTo>
                <a:lnTo>
                  <a:pt x="1240388" y="154905"/>
                </a:lnTo>
                <a:lnTo>
                  <a:pt x="1211975" y="119993"/>
                </a:lnTo>
                <a:close/>
                <a:moveTo>
                  <a:pt x="1007457" y="107880"/>
                </a:moveTo>
                <a:lnTo>
                  <a:pt x="983055" y="118614"/>
                </a:lnTo>
                <a:lnTo>
                  <a:pt x="963500" y="143457"/>
                </a:lnTo>
                <a:lnTo>
                  <a:pt x="958465" y="149895"/>
                </a:lnTo>
                <a:lnTo>
                  <a:pt x="983418" y="138679"/>
                </a:lnTo>
                <a:close/>
                <a:moveTo>
                  <a:pt x="1219232" y="104572"/>
                </a:moveTo>
                <a:lnTo>
                  <a:pt x="1245817" y="138462"/>
                </a:lnTo>
                <a:lnTo>
                  <a:pt x="1272671" y="158770"/>
                </a:lnTo>
                <a:lnTo>
                  <a:pt x="1263239" y="145496"/>
                </a:lnTo>
                <a:lnTo>
                  <a:pt x="1248534" y="124851"/>
                </a:lnTo>
                <a:close/>
                <a:moveTo>
                  <a:pt x="1142575" y="104463"/>
                </a:moveTo>
                <a:lnTo>
                  <a:pt x="1178279" y="131910"/>
                </a:lnTo>
                <a:lnTo>
                  <a:pt x="1208981" y="140009"/>
                </a:lnTo>
                <a:lnTo>
                  <a:pt x="1177061" y="107366"/>
                </a:lnTo>
                <a:close/>
                <a:moveTo>
                  <a:pt x="979053" y="104315"/>
                </a:moveTo>
                <a:lnTo>
                  <a:pt x="956940" y="119803"/>
                </a:lnTo>
                <a:lnTo>
                  <a:pt x="956903" y="119830"/>
                </a:lnTo>
                <a:lnTo>
                  <a:pt x="932591" y="147549"/>
                </a:lnTo>
                <a:lnTo>
                  <a:pt x="939684" y="143014"/>
                </a:lnTo>
                <a:lnTo>
                  <a:pt x="955045" y="133236"/>
                </a:lnTo>
                <a:lnTo>
                  <a:pt x="958196" y="129407"/>
                </a:lnTo>
                <a:close/>
                <a:moveTo>
                  <a:pt x="1139965" y="104311"/>
                </a:moveTo>
                <a:lnTo>
                  <a:pt x="1103121" y="112529"/>
                </a:lnTo>
                <a:lnTo>
                  <a:pt x="1143165" y="132390"/>
                </a:lnTo>
                <a:lnTo>
                  <a:pt x="1175850" y="131908"/>
                </a:lnTo>
                <a:close/>
                <a:moveTo>
                  <a:pt x="1065661" y="102485"/>
                </a:moveTo>
                <a:lnTo>
                  <a:pt x="1042685" y="127217"/>
                </a:lnTo>
                <a:lnTo>
                  <a:pt x="1070578" y="131593"/>
                </a:lnTo>
                <a:lnTo>
                  <a:pt x="1099258" y="112552"/>
                </a:lnTo>
                <a:close/>
                <a:moveTo>
                  <a:pt x="1035541" y="101088"/>
                </a:moveTo>
                <a:lnTo>
                  <a:pt x="1010267" y="106671"/>
                </a:lnTo>
                <a:lnTo>
                  <a:pt x="985896" y="137891"/>
                </a:lnTo>
                <a:lnTo>
                  <a:pt x="1011822" y="129966"/>
                </a:lnTo>
                <a:close/>
                <a:moveTo>
                  <a:pt x="1037800" y="100656"/>
                </a:moveTo>
                <a:lnTo>
                  <a:pt x="1013949" y="129696"/>
                </a:lnTo>
                <a:lnTo>
                  <a:pt x="1040820" y="127022"/>
                </a:lnTo>
                <a:lnTo>
                  <a:pt x="1063817" y="102279"/>
                </a:lnTo>
                <a:close/>
                <a:moveTo>
                  <a:pt x="978937" y="92426"/>
                </a:moveTo>
                <a:lnTo>
                  <a:pt x="958698" y="108501"/>
                </a:lnTo>
                <a:lnTo>
                  <a:pt x="958549" y="108624"/>
                </a:lnTo>
                <a:lnTo>
                  <a:pt x="958285" y="108915"/>
                </a:lnTo>
                <a:lnTo>
                  <a:pt x="935239" y="134055"/>
                </a:lnTo>
                <a:lnTo>
                  <a:pt x="945135" y="126732"/>
                </a:lnTo>
                <a:lnTo>
                  <a:pt x="955949" y="118694"/>
                </a:lnTo>
                <a:lnTo>
                  <a:pt x="956704" y="117809"/>
                </a:lnTo>
                <a:close/>
                <a:moveTo>
                  <a:pt x="1224471" y="90888"/>
                </a:moveTo>
                <a:lnTo>
                  <a:pt x="1249657" y="123860"/>
                </a:lnTo>
                <a:lnTo>
                  <a:pt x="1272322" y="143293"/>
                </a:lnTo>
                <a:lnTo>
                  <a:pt x="1269622" y="139616"/>
                </a:lnTo>
                <a:lnTo>
                  <a:pt x="1248095" y="109370"/>
                </a:lnTo>
                <a:close/>
                <a:moveTo>
                  <a:pt x="1006690" y="88094"/>
                </a:moveTo>
                <a:lnTo>
                  <a:pt x="983642" y="101103"/>
                </a:lnTo>
                <a:lnTo>
                  <a:pt x="959334" y="130338"/>
                </a:lnTo>
                <a:lnTo>
                  <a:pt x="958719" y="131085"/>
                </a:lnTo>
                <a:lnTo>
                  <a:pt x="982090" y="117462"/>
                </a:lnTo>
                <a:close/>
                <a:moveTo>
                  <a:pt x="1182593" y="87047"/>
                </a:moveTo>
                <a:lnTo>
                  <a:pt x="1212946" y="118839"/>
                </a:lnTo>
                <a:lnTo>
                  <a:pt x="1242231" y="136305"/>
                </a:lnTo>
                <a:lnTo>
                  <a:pt x="1215164" y="101785"/>
                </a:lnTo>
                <a:close/>
                <a:moveTo>
                  <a:pt x="977874" y="85398"/>
                </a:moveTo>
                <a:lnTo>
                  <a:pt x="960756" y="100183"/>
                </a:lnTo>
                <a:lnTo>
                  <a:pt x="960087" y="100893"/>
                </a:lnTo>
                <a:lnTo>
                  <a:pt x="940098" y="121870"/>
                </a:lnTo>
                <a:lnTo>
                  <a:pt x="950838" y="113081"/>
                </a:lnTo>
                <a:lnTo>
                  <a:pt x="957549" y="107532"/>
                </a:lnTo>
                <a:lnTo>
                  <a:pt x="957635" y="107437"/>
                </a:lnTo>
                <a:close/>
                <a:moveTo>
                  <a:pt x="1098432" y="84465"/>
                </a:moveTo>
                <a:lnTo>
                  <a:pt x="1067305" y="101423"/>
                </a:lnTo>
                <a:lnTo>
                  <a:pt x="1101018" y="111521"/>
                </a:lnTo>
                <a:lnTo>
                  <a:pt x="1137940" y="103277"/>
                </a:lnTo>
                <a:close/>
                <a:moveTo>
                  <a:pt x="975056" y="83055"/>
                </a:moveTo>
                <a:lnTo>
                  <a:pt x="962668" y="94351"/>
                </a:lnTo>
                <a:lnTo>
                  <a:pt x="962510" y="94511"/>
                </a:lnTo>
                <a:lnTo>
                  <a:pt x="962170" y="94865"/>
                </a:lnTo>
                <a:lnTo>
                  <a:pt x="946840" y="110453"/>
                </a:lnTo>
                <a:lnTo>
                  <a:pt x="955861" y="102548"/>
                </a:lnTo>
                <a:lnTo>
                  <a:pt x="959734" y="99103"/>
                </a:lnTo>
                <a:close/>
                <a:moveTo>
                  <a:pt x="1143115" y="79334"/>
                </a:moveTo>
                <a:lnTo>
                  <a:pt x="1177796" y="106041"/>
                </a:lnTo>
                <a:lnTo>
                  <a:pt x="1209736" y="117630"/>
                </a:lnTo>
                <a:lnTo>
                  <a:pt x="1179038" y="85485"/>
                </a:lnTo>
                <a:close/>
                <a:moveTo>
                  <a:pt x="1140113" y="78873"/>
                </a:moveTo>
                <a:lnTo>
                  <a:pt x="1100967" y="84050"/>
                </a:lnTo>
                <a:lnTo>
                  <a:pt x="1140395" y="102825"/>
                </a:lnTo>
                <a:lnTo>
                  <a:pt x="1174997" y="105733"/>
                </a:lnTo>
                <a:close/>
                <a:moveTo>
                  <a:pt x="1034219" y="77902"/>
                </a:moveTo>
                <a:lnTo>
                  <a:pt x="1010333" y="86058"/>
                </a:lnTo>
                <a:lnTo>
                  <a:pt x="985172" y="116076"/>
                </a:lnTo>
                <a:lnTo>
                  <a:pt x="1009367" y="105435"/>
                </a:lnTo>
                <a:close/>
                <a:moveTo>
                  <a:pt x="1061735" y="75971"/>
                </a:moveTo>
                <a:lnTo>
                  <a:pt x="1037033" y="76981"/>
                </a:lnTo>
                <a:lnTo>
                  <a:pt x="1011916" y="104802"/>
                </a:lnTo>
                <a:lnTo>
                  <a:pt x="1037068" y="99250"/>
                </a:lnTo>
                <a:close/>
                <a:moveTo>
                  <a:pt x="1063888" y="75958"/>
                </a:moveTo>
                <a:lnTo>
                  <a:pt x="1039189" y="99272"/>
                </a:lnTo>
                <a:lnTo>
                  <a:pt x="1065243" y="100898"/>
                </a:lnTo>
                <a:lnTo>
                  <a:pt x="1096405" y="83918"/>
                </a:lnTo>
                <a:close/>
                <a:moveTo>
                  <a:pt x="1007101" y="72771"/>
                </a:moveTo>
                <a:lnTo>
                  <a:pt x="985484" y="87227"/>
                </a:lnTo>
                <a:lnTo>
                  <a:pt x="985329" y="87350"/>
                </a:lnTo>
                <a:lnTo>
                  <a:pt x="960913" y="115213"/>
                </a:lnTo>
                <a:lnTo>
                  <a:pt x="982634" y="100006"/>
                </a:lnTo>
                <a:close/>
                <a:moveTo>
                  <a:pt x="1187086" y="69782"/>
                </a:moveTo>
                <a:lnTo>
                  <a:pt x="1216137" y="100648"/>
                </a:lnTo>
                <a:lnTo>
                  <a:pt x="1245643" y="121065"/>
                </a:lnTo>
                <a:lnTo>
                  <a:pt x="1219848" y="87304"/>
                </a:lnTo>
                <a:close/>
                <a:moveTo>
                  <a:pt x="1007441" y="62093"/>
                </a:moveTo>
                <a:lnTo>
                  <a:pt x="987936" y="76708"/>
                </a:lnTo>
                <a:lnTo>
                  <a:pt x="987542" y="77049"/>
                </a:lnTo>
                <a:lnTo>
                  <a:pt x="964973" y="101627"/>
                </a:lnTo>
                <a:lnTo>
                  <a:pt x="984401" y="86189"/>
                </a:lnTo>
                <a:lnTo>
                  <a:pt x="984450" y="86133"/>
                </a:lnTo>
                <a:close/>
                <a:moveTo>
                  <a:pt x="1099132" y="60266"/>
                </a:moveTo>
                <a:lnTo>
                  <a:pt x="1065905" y="74939"/>
                </a:lnTo>
                <a:lnTo>
                  <a:pt x="1098466" y="82906"/>
                </a:lnTo>
                <a:lnTo>
                  <a:pt x="1137680" y="77719"/>
                </a:lnTo>
                <a:close/>
                <a:moveTo>
                  <a:pt x="998639" y="59255"/>
                </a:moveTo>
                <a:lnTo>
                  <a:pt x="994334" y="63011"/>
                </a:lnTo>
                <a:lnTo>
                  <a:pt x="985788" y="71288"/>
                </a:lnTo>
                <a:lnTo>
                  <a:pt x="989355" y="68035"/>
                </a:lnTo>
                <a:lnTo>
                  <a:pt x="989659" y="67790"/>
                </a:lnTo>
                <a:close/>
                <a:moveTo>
                  <a:pt x="1034874" y="59207"/>
                </a:moveTo>
                <a:lnTo>
                  <a:pt x="1012083" y="69444"/>
                </a:lnTo>
                <a:lnTo>
                  <a:pt x="986707" y="97682"/>
                </a:lnTo>
                <a:lnTo>
                  <a:pt x="1009371" y="84896"/>
                </a:lnTo>
                <a:close/>
                <a:moveTo>
                  <a:pt x="1146373" y="58587"/>
                </a:moveTo>
                <a:lnTo>
                  <a:pt x="1179847" y="84206"/>
                </a:lnTo>
                <a:lnTo>
                  <a:pt x="1212562" y="99003"/>
                </a:lnTo>
                <a:lnTo>
                  <a:pt x="1183105" y="67700"/>
                </a:lnTo>
                <a:close/>
                <a:moveTo>
                  <a:pt x="1142872" y="57778"/>
                </a:moveTo>
                <a:lnTo>
                  <a:pt x="1102163" y="60032"/>
                </a:lnTo>
                <a:lnTo>
                  <a:pt x="1140575" y="77419"/>
                </a:lnTo>
                <a:lnTo>
                  <a:pt x="1176592" y="83588"/>
                </a:lnTo>
                <a:close/>
                <a:moveTo>
                  <a:pt x="1193016" y="56500"/>
                </a:moveTo>
                <a:lnTo>
                  <a:pt x="1220804" y="86132"/>
                </a:lnTo>
                <a:lnTo>
                  <a:pt x="1220808" y="86134"/>
                </a:lnTo>
                <a:lnTo>
                  <a:pt x="1245083" y="105138"/>
                </a:lnTo>
                <a:lnTo>
                  <a:pt x="1234587" y="90391"/>
                </a:lnTo>
                <a:lnTo>
                  <a:pt x="1217757" y="71636"/>
                </a:lnTo>
                <a:close/>
                <a:moveTo>
                  <a:pt x="1006681" y="55956"/>
                </a:moveTo>
                <a:lnTo>
                  <a:pt x="990810" y="68742"/>
                </a:lnTo>
                <a:lnTo>
                  <a:pt x="990419" y="69113"/>
                </a:lnTo>
                <a:lnTo>
                  <a:pt x="971452" y="88980"/>
                </a:lnTo>
                <a:lnTo>
                  <a:pt x="986616" y="75879"/>
                </a:lnTo>
                <a:lnTo>
                  <a:pt x="986873" y="75599"/>
                </a:lnTo>
                <a:close/>
                <a:moveTo>
                  <a:pt x="1062293" y="54200"/>
                </a:moveTo>
                <a:lnTo>
                  <a:pt x="1038597" y="57562"/>
                </a:lnTo>
                <a:lnTo>
                  <a:pt x="1012623" y="83726"/>
                </a:lnTo>
                <a:lnTo>
                  <a:pt x="1036241" y="75668"/>
                </a:lnTo>
                <a:close/>
                <a:moveTo>
                  <a:pt x="1065012" y="53867"/>
                </a:moveTo>
                <a:lnTo>
                  <a:pt x="1038810" y="75451"/>
                </a:lnTo>
                <a:lnTo>
                  <a:pt x="1063457" y="74447"/>
                </a:lnTo>
                <a:lnTo>
                  <a:pt x="1096657" y="59768"/>
                </a:lnTo>
                <a:close/>
                <a:moveTo>
                  <a:pt x="1036429" y="44953"/>
                </a:moveTo>
                <a:lnTo>
                  <a:pt x="1014870" y="56526"/>
                </a:lnTo>
                <a:lnTo>
                  <a:pt x="1014574" y="56748"/>
                </a:lnTo>
                <a:lnTo>
                  <a:pt x="990067" y="82376"/>
                </a:lnTo>
                <a:lnTo>
                  <a:pt x="1011135" y="68284"/>
                </a:lnTo>
                <a:close/>
                <a:moveTo>
                  <a:pt x="1151484" y="42026"/>
                </a:moveTo>
                <a:lnTo>
                  <a:pt x="1183750" y="66335"/>
                </a:lnTo>
                <a:lnTo>
                  <a:pt x="1183813" y="66351"/>
                </a:lnTo>
                <a:lnTo>
                  <a:pt x="1216689" y="83931"/>
                </a:lnTo>
                <a:lnTo>
                  <a:pt x="1188364" y="53718"/>
                </a:lnTo>
                <a:lnTo>
                  <a:pt x="1188335" y="53697"/>
                </a:lnTo>
                <a:close/>
                <a:moveTo>
                  <a:pt x="1102293" y="40460"/>
                </a:moveTo>
                <a:lnTo>
                  <a:pt x="1067535" y="52850"/>
                </a:lnTo>
                <a:lnTo>
                  <a:pt x="1099115" y="58722"/>
                </a:lnTo>
                <a:lnTo>
                  <a:pt x="1139842" y="56462"/>
                </a:lnTo>
                <a:close/>
                <a:moveTo>
                  <a:pt x="1105910" y="40410"/>
                </a:moveTo>
                <a:lnTo>
                  <a:pt x="1143173" y="56277"/>
                </a:lnTo>
                <a:lnTo>
                  <a:pt x="1143214" y="56275"/>
                </a:lnTo>
                <a:lnTo>
                  <a:pt x="1180126" y="65436"/>
                </a:lnTo>
                <a:lnTo>
                  <a:pt x="1147460" y="40818"/>
                </a:lnTo>
                <a:close/>
                <a:moveTo>
                  <a:pt x="1064617" y="36877"/>
                </a:moveTo>
                <a:lnTo>
                  <a:pt x="1041603" y="42178"/>
                </a:lnTo>
                <a:lnTo>
                  <a:pt x="1015471" y="66299"/>
                </a:lnTo>
                <a:lnTo>
                  <a:pt x="1037814" y="56262"/>
                </a:lnTo>
                <a:close/>
                <a:moveTo>
                  <a:pt x="1068232" y="36075"/>
                </a:moveTo>
                <a:lnTo>
                  <a:pt x="1041079" y="55728"/>
                </a:lnTo>
                <a:lnTo>
                  <a:pt x="1064480" y="52418"/>
                </a:lnTo>
                <a:lnTo>
                  <a:pt x="1099156" y="40051"/>
                </a:lnTo>
                <a:close/>
                <a:moveTo>
                  <a:pt x="1037682" y="35008"/>
                </a:moveTo>
                <a:lnTo>
                  <a:pt x="1017913" y="46908"/>
                </a:lnTo>
                <a:lnTo>
                  <a:pt x="1017830" y="46975"/>
                </a:lnTo>
                <a:lnTo>
                  <a:pt x="995235" y="69381"/>
                </a:lnTo>
                <a:lnTo>
                  <a:pt x="1013685" y="55564"/>
                </a:lnTo>
                <a:lnTo>
                  <a:pt x="1013895" y="55344"/>
                </a:lnTo>
                <a:close/>
                <a:moveTo>
                  <a:pt x="1036542" y="30041"/>
                </a:moveTo>
                <a:lnTo>
                  <a:pt x="1020862" y="40199"/>
                </a:lnTo>
                <a:lnTo>
                  <a:pt x="1020706" y="40318"/>
                </a:lnTo>
                <a:lnTo>
                  <a:pt x="1003771" y="56419"/>
                </a:lnTo>
                <a:lnTo>
                  <a:pt x="1016808" y="45914"/>
                </a:lnTo>
                <a:lnTo>
                  <a:pt x="1016968" y="45755"/>
                </a:lnTo>
                <a:close/>
                <a:moveTo>
                  <a:pt x="1158100" y="29664"/>
                </a:moveTo>
                <a:lnTo>
                  <a:pt x="1189101" y="52414"/>
                </a:lnTo>
                <a:lnTo>
                  <a:pt x="1189161" y="52433"/>
                </a:lnTo>
                <a:lnTo>
                  <a:pt x="1214335" y="67824"/>
                </a:lnTo>
                <a:lnTo>
                  <a:pt x="1194657" y="45896"/>
                </a:lnTo>
                <a:lnTo>
                  <a:pt x="1188234" y="41078"/>
                </a:lnTo>
                <a:close/>
                <a:moveTo>
                  <a:pt x="1111734" y="25069"/>
                </a:moveTo>
                <a:lnTo>
                  <a:pt x="1147763" y="39371"/>
                </a:lnTo>
                <a:lnTo>
                  <a:pt x="1147911" y="39372"/>
                </a:lnTo>
                <a:lnTo>
                  <a:pt x="1184679" y="51014"/>
                </a:lnTo>
                <a:lnTo>
                  <a:pt x="1153000" y="27768"/>
                </a:lnTo>
                <a:close/>
                <a:moveTo>
                  <a:pt x="1107142" y="24808"/>
                </a:moveTo>
                <a:lnTo>
                  <a:pt x="1071580" y="35034"/>
                </a:lnTo>
                <a:lnTo>
                  <a:pt x="1102207" y="38963"/>
                </a:lnTo>
                <a:lnTo>
                  <a:pt x="1102303" y="38929"/>
                </a:lnTo>
                <a:lnTo>
                  <a:pt x="1143746" y="39331"/>
                </a:lnTo>
                <a:close/>
                <a:moveTo>
                  <a:pt x="1067647" y="23667"/>
                </a:moveTo>
                <a:lnTo>
                  <a:pt x="1045307" y="30419"/>
                </a:lnTo>
                <a:lnTo>
                  <a:pt x="1019847" y="52179"/>
                </a:lnTo>
                <a:lnTo>
                  <a:pt x="1040753" y="40965"/>
                </a:lnTo>
                <a:lnTo>
                  <a:pt x="1040813" y="40910"/>
                </a:lnTo>
                <a:close/>
                <a:moveTo>
                  <a:pt x="1072639" y="22198"/>
                </a:moveTo>
                <a:lnTo>
                  <a:pt x="1045152" y="39862"/>
                </a:lnTo>
                <a:lnTo>
                  <a:pt x="1067644" y="34688"/>
                </a:lnTo>
                <a:lnTo>
                  <a:pt x="1067703" y="34645"/>
                </a:lnTo>
                <a:lnTo>
                  <a:pt x="1103044" y="24475"/>
                </a:lnTo>
                <a:close/>
                <a:moveTo>
                  <a:pt x="1054738" y="17231"/>
                </a:moveTo>
                <a:lnTo>
                  <a:pt x="1051280" y="18519"/>
                </a:lnTo>
                <a:lnTo>
                  <a:pt x="1045767" y="22304"/>
                </a:lnTo>
                <a:lnTo>
                  <a:pt x="1047904" y="20919"/>
                </a:lnTo>
                <a:lnTo>
                  <a:pt x="1048142" y="20728"/>
                </a:lnTo>
                <a:close/>
                <a:moveTo>
                  <a:pt x="1069544" y="14664"/>
                </a:moveTo>
                <a:lnTo>
                  <a:pt x="1048910" y="22028"/>
                </a:lnTo>
                <a:lnTo>
                  <a:pt x="1048738" y="22139"/>
                </a:lnTo>
                <a:lnTo>
                  <a:pt x="1026279" y="40169"/>
                </a:lnTo>
                <a:lnTo>
                  <a:pt x="1044394" y="29271"/>
                </a:lnTo>
                <a:lnTo>
                  <a:pt x="1044536" y="29149"/>
                </a:lnTo>
                <a:close/>
                <a:moveTo>
                  <a:pt x="1118639" y="13600"/>
                </a:moveTo>
                <a:lnTo>
                  <a:pt x="1153429" y="26326"/>
                </a:lnTo>
                <a:lnTo>
                  <a:pt x="1153438" y="26327"/>
                </a:lnTo>
                <a:lnTo>
                  <a:pt x="1153641" y="26404"/>
                </a:lnTo>
                <a:lnTo>
                  <a:pt x="1153674" y="26416"/>
                </a:lnTo>
                <a:lnTo>
                  <a:pt x="1153675" y="26417"/>
                </a:lnTo>
                <a:lnTo>
                  <a:pt x="1184018" y="37917"/>
                </a:lnTo>
                <a:lnTo>
                  <a:pt x="1164140" y="23007"/>
                </a:lnTo>
                <a:lnTo>
                  <a:pt x="1147286" y="16853"/>
                </a:lnTo>
                <a:close/>
                <a:moveTo>
                  <a:pt x="1112498" y="12934"/>
                </a:moveTo>
                <a:lnTo>
                  <a:pt x="1077196" y="21101"/>
                </a:lnTo>
                <a:lnTo>
                  <a:pt x="1107062" y="23319"/>
                </a:lnTo>
                <a:lnTo>
                  <a:pt x="1107135" y="23298"/>
                </a:lnTo>
                <a:lnTo>
                  <a:pt x="1148170" y="25982"/>
                </a:lnTo>
                <a:close/>
                <a:moveTo>
                  <a:pt x="1077143" y="11952"/>
                </a:moveTo>
                <a:lnTo>
                  <a:pt x="1077118" y="11961"/>
                </a:lnTo>
                <a:lnTo>
                  <a:pt x="1050654" y="27297"/>
                </a:lnTo>
                <a:lnTo>
                  <a:pt x="1072059" y="20832"/>
                </a:lnTo>
                <a:lnTo>
                  <a:pt x="1072105" y="20802"/>
                </a:lnTo>
                <a:lnTo>
                  <a:pt x="1072330" y="20750"/>
                </a:lnTo>
                <a:lnTo>
                  <a:pt x="1072356" y="20742"/>
                </a:lnTo>
                <a:lnTo>
                  <a:pt x="1072362" y="20742"/>
                </a:lnTo>
                <a:lnTo>
                  <a:pt x="1106814" y="12759"/>
                </a:lnTo>
                <a:close/>
                <a:moveTo>
                  <a:pt x="1109993" y="5798"/>
                </a:moveTo>
                <a:lnTo>
                  <a:pt x="1083819" y="10660"/>
                </a:lnTo>
                <a:lnTo>
                  <a:pt x="1112720" y="11435"/>
                </a:lnTo>
                <a:lnTo>
                  <a:pt x="1112807" y="11467"/>
                </a:lnTo>
                <a:lnTo>
                  <a:pt x="1141457" y="14724"/>
                </a:lnTo>
                <a:lnTo>
                  <a:pt x="1117197" y="5865"/>
                </a:lnTo>
                <a:close/>
                <a:moveTo>
                  <a:pt x="1086023" y="5573"/>
                </a:moveTo>
                <a:lnTo>
                  <a:pt x="1065294" y="13297"/>
                </a:lnTo>
                <a:lnTo>
                  <a:pt x="1057704" y="17322"/>
                </a:lnTo>
                <a:lnTo>
                  <a:pt x="1076594" y="10580"/>
                </a:lnTo>
                <a:lnTo>
                  <a:pt x="1076700" y="10519"/>
                </a:lnTo>
                <a:lnTo>
                  <a:pt x="1076838" y="10493"/>
                </a:lnTo>
                <a:lnTo>
                  <a:pt x="1076892" y="10474"/>
                </a:lnTo>
                <a:lnTo>
                  <a:pt x="1076936" y="10475"/>
                </a:lnTo>
                <a:lnTo>
                  <a:pt x="1102449" y="5727"/>
                </a:lnTo>
                <a:close/>
                <a:moveTo>
                  <a:pt x="1117862" y="1477"/>
                </a:moveTo>
                <a:cubicBezTo>
                  <a:pt x="1187773" y="12144"/>
                  <a:pt x="1233204" y="78539"/>
                  <a:pt x="1273272" y="137104"/>
                </a:cubicBezTo>
                <a:cubicBezTo>
                  <a:pt x="1301372" y="178176"/>
                  <a:pt x="1327921" y="216973"/>
                  <a:pt x="1358356" y="229132"/>
                </a:cubicBezTo>
                <a:cubicBezTo>
                  <a:pt x="1366142" y="232235"/>
                  <a:pt x="1375140" y="233461"/>
                  <a:pt x="1386693" y="232959"/>
                </a:cubicBezTo>
                <a:cubicBezTo>
                  <a:pt x="1429346" y="231112"/>
                  <a:pt x="1472443" y="215112"/>
                  <a:pt x="1514136" y="199643"/>
                </a:cubicBezTo>
                <a:cubicBezTo>
                  <a:pt x="1530683" y="193497"/>
                  <a:pt x="1547806" y="187144"/>
                  <a:pt x="1564678" y="181752"/>
                </a:cubicBezTo>
                <a:cubicBezTo>
                  <a:pt x="1649394" y="154685"/>
                  <a:pt x="1689949" y="162826"/>
                  <a:pt x="1776747" y="202893"/>
                </a:cubicBezTo>
                <a:cubicBezTo>
                  <a:pt x="1781313" y="205006"/>
                  <a:pt x="1785878" y="207134"/>
                  <a:pt x="1790443" y="209261"/>
                </a:cubicBezTo>
                <a:cubicBezTo>
                  <a:pt x="1835445" y="230241"/>
                  <a:pt x="1881969" y="251929"/>
                  <a:pt x="1926986" y="252239"/>
                </a:cubicBezTo>
                <a:lnTo>
                  <a:pt x="1933280" y="252284"/>
                </a:lnTo>
                <a:lnTo>
                  <a:pt x="1928346" y="256199"/>
                </a:lnTo>
                <a:cubicBezTo>
                  <a:pt x="1915300" y="266541"/>
                  <a:pt x="1901737" y="274785"/>
                  <a:pt x="1887377" y="283502"/>
                </a:cubicBezTo>
                <a:cubicBezTo>
                  <a:pt x="1881098" y="287313"/>
                  <a:pt x="1874612" y="291243"/>
                  <a:pt x="1867949" y="295498"/>
                </a:cubicBezTo>
                <a:cubicBezTo>
                  <a:pt x="1826743" y="321752"/>
                  <a:pt x="1801036" y="347474"/>
                  <a:pt x="1776171" y="372354"/>
                </a:cubicBezTo>
                <a:cubicBezTo>
                  <a:pt x="1767262" y="381263"/>
                  <a:pt x="1758058" y="390467"/>
                  <a:pt x="1748411" y="399405"/>
                </a:cubicBezTo>
                <a:cubicBezTo>
                  <a:pt x="1747731" y="400026"/>
                  <a:pt x="1747317" y="400440"/>
                  <a:pt x="1746933" y="400809"/>
                </a:cubicBezTo>
                <a:cubicBezTo>
                  <a:pt x="1742383" y="405300"/>
                  <a:pt x="1742383" y="405300"/>
                  <a:pt x="1415030" y="667528"/>
                </a:cubicBezTo>
                <a:cubicBezTo>
                  <a:pt x="1306248" y="754666"/>
                  <a:pt x="1161313" y="870777"/>
                  <a:pt x="968036" y="1025640"/>
                </a:cubicBezTo>
                <a:lnTo>
                  <a:pt x="966633" y="1026748"/>
                </a:lnTo>
                <a:lnTo>
                  <a:pt x="965244" y="1025640"/>
                </a:lnTo>
                <a:lnTo>
                  <a:pt x="0" y="252239"/>
                </a:lnTo>
                <a:lnTo>
                  <a:pt x="276396" y="252239"/>
                </a:lnTo>
                <a:cubicBezTo>
                  <a:pt x="293549" y="252239"/>
                  <a:pt x="310244" y="249536"/>
                  <a:pt x="335995" y="236372"/>
                </a:cubicBezTo>
                <a:cubicBezTo>
                  <a:pt x="359531" y="224331"/>
                  <a:pt x="383539" y="206883"/>
                  <a:pt x="408965" y="188415"/>
                </a:cubicBezTo>
                <a:cubicBezTo>
                  <a:pt x="438824" y="166726"/>
                  <a:pt x="469687" y="144299"/>
                  <a:pt x="503225" y="128033"/>
                </a:cubicBezTo>
                <a:lnTo>
                  <a:pt x="542365" y="115168"/>
                </a:lnTo>
                <a:lnTo>
                  <a:pt x="542390" y="114322"/>
                </a:lnTo>
                <a:lnTo>
                  <a:pt x="544014" y="114626"/>
                </a:lnTo>
                <a:lnTo>
                  <a:pt x="566429" y="107259"/>
                </a:lnTo>
                <a:cubicBezTo>
                  <a:pt x="595506" y="102562"/>
                  <a:pt x="621148" y="105532"/>
                  <a:pt x="644934" y="112272"/>
                </a:cubicBezTo>
                <a:lnTo>
                  <a:pt x="667924" y="121698"/>
                </a:lnTo>
                <a:lnTo>
                  <a:pt x="668075" y="121503"/>
                </a:lnTo>
                <a:lnTo>
                  <a:pt x="668655" y="121998"/>
                </a:lnTo>
                <a:lnTo>
                  <a:pt x="712309" y="139896"/>
                </a:lnTo>
                <a:cubicBezTo>
                  <a:pt x="744709" y="155424"/>
                  <a:pt x="778202" y="171483"/>
                  <a:pt x="816999" y="174261"/>
                </a:cubicBezTo>
                <a:cubicBezTo>
                  <a:pt x="839043" y="175842"/>
                  <a:pt x="862297" y="174527"/>
                  <a:pt x="904020" y="141477"/>
                </a:cubicBezTo>
                <a:cubicBezTo>
                  <a:pt x="923433" y="126097"/>
                  <a:pt x="943112" y="106728"/>
                  <a:pt x="962141" y="87980"/>
                </a:cubicBezTo>
                <a:cubicBezTo>
                  <a:pt x="971686" y="78583"/>
                  <a:pt x="981555" y="68862"/>
                  <a:pt x="991291" y="59761"/>
                </a:cubicBezTo>
                <a:cubicBezTo>
                  <a:pt x="1002224" y="49522"/>
                  <a:pt x="1011812" y="41160"/>
                  <a:pt x="1020618" y="34187"/>
                </a:cubicBezTo>
                <a:cubicBezTo>
                  <a:pt x="1062532" y="1004"/>
                  <a:pt x="1088904" y="-2926"/>
                  <a:pt x="1117862" y="1477"/>
                </a:cubicBezTo>
                <a:close/>
              </a:path>
            </a:pathLst>
          </a:custGeom>
          <a:gradFill>
            <a:gsLst>
              <a:gs pos="100000">
                <a:srgbClr val="7030A0">
                  <a:alpha val="0"/>
                </a:srgbClr>
              </a:gs>
              <a:gs pos="0">
                <a:srgbClr val="7030A0"/>
              </a:gs>
            </a:gsLst>
            <a:lin ang="13500000" scaled="0"/>
          </a:gradFill>
          <a:ln w="147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604f143cb5b24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104" name="组合 103"/>
          <p:cNvGrpSpPr/>
          <p:nvPr userDrawn="1"/>
        </p:nvGrpSpPr>
        <p:grpSpPr>
          <a:xfrm>
            <a:off x="315595" y="241935"/>
            <a:ext cx="1101725" cy="935990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9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0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2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3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5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6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9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1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2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4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5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8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9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1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2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3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4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5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6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7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8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0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1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2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3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4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45" name="文本框 144"/>
          <p:cNvSpPr txBox="1"/>
          <p:nvPr userDrawn="1"/>
        </p:nvSpPr>
        <p:spPr>
          <a:xfrm>
            <a:off x="584200" y="493395"/>
            <a:ext cx="5276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105号-简雅黑" panose="00000500000000000000" charset="-122"/>
                <a:ea typeface="字魂105号-简雅黑" panose="00000500000000000000" charset="-122"/>
              </a:rPr>
              <a:t>02</a:t>
            </a:r>
            <a:endParaRPr lang="en-US" altLang="zh-CN" sz="2000" b="1" dirty="0">
              <a:solidFill>
                <a:schemeClr val="bg1"/>
              </a:solidFill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" name="任意多边形: 形状 211"/>
          <p:cNvSpPr/>
          <p:nvPr userDrawn="1"/>
        </p:nvSpPr>
        <p:spPr>
          <a:xfrm>
            <a:off x="-3973195" y="5899150"/>
            <a:ext cx="19919315" cy="2505710"/>
          </a:xfrm>
          <a:custGeom>
            <a:avLst/>
            <a:gdLst>
              <a:gd name="connsiteX0" fmla="*/ 966642 w 1933280"/>
              <a:gd name="connsiteY0" fmla="*/ 977511 h 1026748"/>
              <a:gd name="connsiteX1" fmla="*/ 939018 w 1933280"/>
              <a:gd name="connsiteY1" fmla="*/ 998949 h 1026748"/>
              <a:gd name="connsiteX2" fmla="*/ 966633 w 1933280"/>
              <a:gd name="connsiteY2" fmla="*/ 1021075 h 1026748"/>
              <a:gd name="connsiteX3" fmla="*/ 994254 w 1933280"/>
              <a:gd name="connsiteY3" fmla="*/ 998944 h 1026748"/>
              <a:gd name="connsiteX4" fmla="*/ 996663 w 1933280"/>
              <a:gd name="connsiteY4" fmla="*/ 954213 h 1026748"/>
              <a:gd name="connsiteX5" fmla="*/ 967854 w 1933280"/>
              <a:gd name="connsiteY5" fmla="*/ 976570 h 1026748"/>
              <a:gd name="connsiteX6" fmla="*/ 995446 w 1933280"/>
              <a:gd name="connsiteY6" fmla="*/ 997988 h 1026748"/>
              <a:gd name="connsiteX7" fmla="*/ 1024233 w 1933280"/>
              <a:gd name="connsiteY7" fmla="*/ 974923 h 1026748"/>
              <a:gd name="connsiteX8" fmla="*/ 936619 w 1933280"/>
              <a:gd name="connsiteY8" fmla="*/ 954205 h 1026748"/>
              <a:gd name="connsiteX9" fmla="*/ 909039 w 1933280"/>
              <a:gd name="connsiteY9" fmla="*/ 974928 h 1026748"/>
              <a:gd name="connsiteX10" fmla="*/ 937835 w 1933280"/>
              <a:gd name="connsiteY10" fmla="*/ 998000 h 1026748"/>
              <a:gd name="connsiteX11" fmla="*/ 965437 w 1933280"/>
              <a:gd name="connsiteY11" fmla="*/ 976575 h 1026748"/>
              <a:gd name="connsiteX12" fmla="*/ 966632 w 1933280"/>
              <a:gd name="connsiteY12" fmla="*/ 931654 h 1026748"/>
              <a:gd name="connsiteX13" fmla="*/ 937851 w 1933280"/>
              <a:gd name="connsiteY13" fmla="*/ 953280 h 1026748"/>
              <a:gd name="connsiteX14" fmla="*/ 966649 w 1933280"/>
              <a:gd name="connsiteY14" fmla="*/ 975635 h 1026748"/>
              <a:gd name="connsiteX15" fmla="*/ 995435 w 1933280"/>
              <a:gd name="connsiteY15" fmla="*/ 953291 h 1026748"/>
              <a:gd name="connsiteX16" fmla="*/ 1026685 w 1933280"/>
              <a:gd name="connsiteY16" fmla="*/ 930915 h 1026748"/>
              <a:gd name="connsiteX17" fmla="*/ 997869 w 1933280"/>
              <a:gd name="connsiteY17" fmla="*/ 953278 h 1026748"/>
              <a:gd name="connsiteX18" fmla="*/ 1025419 w 1933280"/>
              <a:gd name="connsiteY18" fmla="*/ 973972 h 1026748"/>
              <a:gd name="connsiteX19" fmla="*/ 1054210 w 1933280"/>
              <a:gd name="connsiteY19" fmla="*/ 950903 h 1026748"/>
              <a:gd name="connsiteX20" fmla="*/ 906593 w 1933280"/>
              <a:gd name="connsiteY20" fmla="*/ 930898 h 1026748"/>
              <a:gd name="connsiteX21" fmla="*/ 879061 w 1933280"/>
              <a:gd name="connsiteY21" fmla="*/ 950908 h 1026748"/>
              <a:gd name="connsiteX22" fmla="*/ 907849 w 1933280"/>
              <a:gd name="connsiteY22" fmla="*/ 973975 h 1026748"/>
              <a:gd name="connsiteX23" fmla="*/ 935413 w 1933280"/>
              <a:gd name="connsiteY23" fmla="*/ 953270 h 1026748"/>
              <a:gd name="connsiteX24" fmla="*/ 996647 w 1933280"/>
              <a:gd name="connsiteY24" fmla="*/ 909101 h 1026748"/>
              <a:gd name="connsiteX25" fmla="*/ 967857 w 1933280"/>
              <a:gd name="connsiteY25" fmla="*/ 930734 h 1026748"/>
              <a:gd name="connsiteX26" fmla="*/ 996641 w 1933280"/>
              <a:gd name="connsiteY26" fmla="*/ 952355 h 1026748"/>
              <a:gd name="connsiteX27" fmla="*/ 1025433 w 1933280"/>
              <a:gd name="connsiteY27" fmla="*/ 930006 h 1026748"/>
              <a:gd name="connsiteX28" fmla="*/ 936597 w 1933280"/>
              <a:gd name="connsiteY28" fmla="*/ 909093 h 1026748"/>
              <a:gd name="connsiteX29" fmla="*/ 907845 w 1933280"/>
              <a:gd name="connsiteY29" fmla="*/ 929988 h 1026748"/>
              <a:gd name="connsiteX30" fmla="*/ 936646 w 1933280"/>
              <a:gd name="connsiteY30" fmla="*/ 952344 h 1026748"/>
              <a:gd name="connsiteX31" fmla="*/ 965412 w 1933280"/>
              <a:gd name="connsiteY31" fmla="*/ 930737 h 1026748"/>
              <a:gd name="connsiteX32" fmla="*/ 1056697 w 1933280"/>
              <a:gd name="connsiteY32" fmla="*/ 907624 h 1026748"/>
              <a:gd name="connsiteX33" fmla="*/ 1027913 w 1933280"/>
              <a:gd name="connsiteY33" fmla="*/ 929962 h 1026748"/>
              <a:gd name="connsiteX34" fmla="*/ 1055419 w 1933280"/>
              <a:gd name="connsiteY34" fmla="*/ 949934 h 1026748"/>
              <a:gd name="connsiteX35" fmla="*/ 1084180 w 1933280"/>
              <a:gd name="connsiteY35" fmla="*/ 926889 h 1026748"/>
              <a:gd name="connsiteX36" fmla="*/ 876578 w 1933280"/>
              <a:gd name="connsiteY36" fmla="*/ 907599 h 1026748"/>
              <a:gd name="connsiteX37" fmla="*/ 849084 w 1933280"/>
              <a:gd name="connsiteY37" fmla="*/ 926889 h 1026748"/>
              <a:gd name="connsiteX38" fmla="*/ 877864 w 1933280"/>
              <a:gd name="connsiteY38" fmla="*/ 949949 h 1026748"/>
              <a:gd name="connsiteX39" fmla="*/ 905391 w 1933280"/>
              <a:gd name="connsiteY39" fmla="*/ 929965 h 1026748"/>
              <a:gd name="connsiteX40" fmla="*/ 966605 w 1933280"/>
              <a:gd name="connsiteY40" fmla="*/ 887285 h 1026748"/>
              <a:gd name="connsiteX41" fmla="*/ 937843 w 1933280"/>
              <a:gd name="connsiteY41" fmla="*/ 908188 h 1026748"/>
              <a:gd name="connsiteX42" fmla="*/ 966637 w 1933280"/>
              <a:gd name="connsiteY42" fmla="*/ 929817 h 1026748"/>
              <a:gd name="connsiteX43" fmla="*/ 995411 w 1933280"/>
              <a:gd name="connsiteY43" fmla="*/ 908204 h 1026748"/>
              <a:gd name="connsiteX44" fmla="*/ 1026648 w 1933280"/>
              <a:gd name="connsiteY44" fmla="*/ 886559 h 1026748"/>
              <a:gd name="connsiteX45" fmla="*/ 997893 w 1933280"/>
              <a:gd name="connsiteY45" fmla="*/ 908165 h 1026748"/>
              <a:gd name="connsiteX46" fmla="*/ 1026661 w 1933280"/>
              <a:gd name="connsiteY46" fmla="*/ 929053 h 1026748"/>
              <a:gd name="connsiteX47" fmla="*/ 1055421 w 1933280"/>
              <a:gd name="connsiteY47" fmla="*/ 906729 h 1026748"/>
              <a:gd name="connsiteX48" fmla="*/ 906584 w 1933280"/>
              <a:gd name="connsiteY48" fmla="*/ 886547 h 1026748"/>
              <a:gd name="connsiteX49" fmla="*/ 877852 w 1933280"/>
              <a:gd name="connsiteY49" fmla="*/ 906706 h 1026748"/>
              <a:gd name="connsiteX50" fmla="*/ 906643 w 1933280"/>
              <a:gd name="connsiteY50" fmla="*/ 929055 h 1026748"/>
              <a:gd name="connsiteX51" fmla="*/ 935389 w 1933280"/>
              <a:gd name="connsiteY51" fmla="*/ 908185 h 1026748"/>
              <a:gd name="connsiteX52" fmla="*/ 1086720 w 1933280"/>
              <a:gd name="connsiteY52" fmla="*/ 884325 h 1026748"/>
              <a:gd name="connsiteX53" fmla="*/ 1057958 w 1933280"/>
              <a:gd name="connsiteY53" fmla="*/ 906646 h 1026748"/>
              <a:gd name="connsiteX54" fmla="*/ 1085419 w 1933280"/>
              <a:gd name="connsiteY54" fmla="*/ 925897 h 1026748"/>
              <a:gd name="connsiteX55" fmla="*/ 1102244 w 1933280"/>
              <a:gd name="connsiteY55" fmla="*/ 912415 h 1026748"/>
              <a:gd name="connsiteX56" fmla="*/ 1114154 w 1933280"/>
              <a:gd name="connsiteY56" fmla="*/ 902873 h 1026748"/>
              <a:gd name="connsiteX57" fmla="*/ 846573 w 1933280"/>
              <a:gd name="connsiteY57" fmla="*/ 884308 h 1026748"/>
              <a:gd name="connsiteX58" fmla="*/ 819110 w 1933280"/>
              <a:gd name="connsiteY58" fmla="*/ 902873 h 1026748"/>
              <a:gd name="connsiteX59" fmla="*/ 847885 w 1933280"/>
              <a:gd name="connsiteY59" fmla="*/ 925929 h 1026748"/>
              <a:gd name="connsiteX60" fmla="*/ 875367 w 1933280"/>
              <a:gd name="connsiteY60" fmla="*/ 906660 h 1026748"/>
              <a:gd name="connsiteX61" fmla="*/ 936615 w 1933280"/>
              <a:gd name="connsiteY61" fmla="*/ 865515 h 1026748"/>
              <a:gd name="connsiteX62" fmla="*/ 913711 w 1933280"/>
              <a:gd name="connsiteY62" fmla="*/ 881547 h 1026748"/>
              <a:gd name="connsiteX63" fmla="*/ 907851 w 1933280"/>
              <a:gd name="connsiteY63" fmla="*/ 885659 h 1026748"/>
              <a:gd name="connsiteX64" fmla="*/ 936636 w 1933280"/>
              <a:gd name="connsiteY64" fmla="*/ 907281 h 1026748"/>
              <a:gd name="connsiteX65" fmla="*/ 965392 w 1933280"/>
              <a:gd name="connsiteY65" fmla="*/ 886404 h 1026748"/>
              <a:gd name="connsiteX66" fmla="*/ 959274 w 1933280"/>
              <a:gd name="connsiteY66" fmla="*/ 881961 h 1026748"/>
              <a:gd name="connsiteX67" fmla="*/ 996593 w 1933280"/>
              <a:gd name="connsiteY67" fmla="*/ 865490 h 1026748"/>
              <a:gd name="connsiteX68" fmla="*/ 967869 w 1933280"/>
              <a:gd name="connsiteY68" fmla="*/ 886366 h 1026748"/>
              <a:gd name="connsiteX69" fmla="*/ 996657 w 1933280"/>
              <a:gd name="connsiteY69" fmla="*/ 907268 h 1026748"/>
              <a:gd name="connsiteX70" fmla="*/ 1025395 w 1933280"/>
              <a:gd name="connsiteY70" fmla="*/ 885681 h 1026748"/>
              <a:gd name="connsiteX71" fmla="*/ 876611 w 1933280"/>
              <a:gd name="connsiteY71" fmla="*/ 864035 h 1026748"/>
              <a:gd name="connsiteX72" fmla="*/ 852472 w 1933280"/>
              <a:gd name="connsiteY72" fmla="*/ 880321 h 1026748"/>
              <a:gd name="connsiteX73" fmla="*/ 847869 w 1933280"/>
              <a:gd name="connsiteY73" fmla="*/ 883432 h 1026748"/>
              <a:gd name="connsiteX74" fmla="*/ 876641 w 1933280"/>
              <a:gd name="connsiteY74" fmla="*/ 905766 h 1026748"/>
              <a:gd name="connsiteX75" fmla="*/ 905362 w 1933280"/>
              <a:gd name="connsiteY75" fmla="*/ 885629 h 1026748"/>
              <a:gd name="connsiteX76" fmla="*/ 900636 w 1933280"/>
              <a:gd name="connsiteY76" fmla="*/ 882079 h 1026748"/>
              <a:gd name="connsiteX77" fmla="*/ 1056665 w 1933280"/>
              <a:gd name="connsiteY77" fmla="*/ 864005 h 1026748"/>
              <a:gd name="connsiteX78" fmla="*/ 1027930 w 1933280"/>
              <a:gd name="connsiteY78" fmla="*/ 885596 h 1026748"/>
              <a:gd name="connsiteX79" fmla="*/ 1056681 w 1933280"/>
              <a:gd name="connsiteY79" fmla="*/ 905751 h 1026748"/>
              <a:gd name="connsiteX80" fmla="*/ 1085419 w 1933280"/>
              <a:gd name="connsiteY80" fmla="*/ 883445 h 1026748"/>
              <a:gd name="connsiteX81" fmla="*/ 816605 w 1933280"/>
              <a:gd name="connsiteY81" fmla="*/ 861064 h 1026748"/>
              <a:gd name="connsiteX82" fmla="*/ 789169 w 1933280"/>
              <a:gd name="connsiteY82" fmla="*/ 878882 h 1026748"/>
              <a:gd name="connsiteX83" fmla="*/ 817901 w 1933280"/>
              <a:gd name="connsiteY83" fmla="*/ 901904 h 1026748"/>
              <a:gd name="connsiteX84" fmla="*/ 845338 w 1933280"/>
              <a:gd name="connsiteY84" fmla="*/ 883350 h 1026748"/>
              <a:gd name="connsiteX85" fmla="*/ 841228 w 1933280"/>
              <a:gd name="connsiteY85" fmla="*/ 880159 h 1026748"/>
              <a:gd name="connsiteX86" fmla="*/ 1116740 w 1933280"/>
              <a:gd name="connsiteY86" fmla="*/ 861027 h 1026748"/>
              <a:gd name="connsiteX87" fmla="*/ 1087912 w 1933280"/>
              <a:gd name="connsiteY87" fmla="*/ 883399 h 1026748"/>
              <a:gd name="connsiteX88" fmla="*/ 1115327 w 1933280"/>
              <a:gd name="connsiteY88" fmla="*/ 901934 h 1026748"/>
              <a:gd name="connsiteX89" fmla="*/ 1144130 w 1933280"/>
              <a:gd name="connsiteY89" fmla="*/ 878858 h 1026748"/>
              <a:gd name="connsiteX90" fmla="*/ 966684 w 1933280"/>
              <a:gd name="connsiteY90" fmla="*/ 844556 h 1026748"/>
              <a:gd name="connsiteX91" fmla="*/ 962717 w 1933280"/>
              <a:gd name="connsiteY91" fmla="*/ 847315 h 1026748"/>
              <a:gd name="connsiteX92" fmla="*/ 937904 w 1933280"/>
              <a:gd name="connsiteY92" fmla="*/ 864614 h 1026748"/>
              <a:gd name="connsiteX93" fmla="*/ 960175 w 1933280"/>
              <a:gd name="connsiteY93" fmla="*/ 880779 h 1026748"/>
              <a:gd name="connsiteX94" fmla="*/ 966657 w 1933280"/>
              <a:gd name="connsiteY94" fmla="*/ 885485 h 1026748"/>
              <a:gd name="connsiteX95" fmla="*/ 995374 w 1933280"/>
              <a:gd name="connsiteY95" fmla="*/ 864637 h 1026748"/>
              <a:gd name="connsiteX96" fmla="*/ 906753 w 1933280"/>
              <a:gd name="connsiteY96" fmla="*/ 843879 h 1026748"/>
              <a:gd name="connsiteX97" fmla="*/ 877905 w 1933280"/>
              <a:gd name="connsiteY97" fmla="*/ 863167 h 1026748"/>
              <a:gd name="connsiteX98" fmla="*/ 901552 w 1933280"/>
              <a:gd name="connsiteY98" fmla="*/ 880927 h 1026748"/>
              <a:gd name="connsiteX99" fmla="*/ 906629 w 1933280"/>
              <a:gd name="connsiteY99" fmla="*/ 884741 h 1026748"/>
              <a:gd name="connsiteX100" fmla="*/ 912869 w 1933280"/>
              <a:gd name="connsiteY100" fmla="*/ 880365 h 1026748"/>
              <a:gd name="connsiteX101" fmla="*/ 935362 w 1933280"/>
              <a:gd name="connsiteY101" fmla="*/ 864606 h 1026748"/>
              <a:gd name="connsiteX102" fmla="*/ 1026599 w 1933280"/>
              <a:gd name="connsiteY102" fmla="*/ 843683 h 1026748"/>
              <a:gd name="connsiteX103" fmla="*/ 997898 w 1933280"/>
              <a:gd name="connsiteY103" fmla="*/ 864542 h 1026748"/>
              <a:gd name="connsiteX104" fmla="*/ 1026678 w 1933280"/>
              <a:gd name="connsiteY104" fmla="*/ 884718 h 1026748"/>
              <a:gd name="connsiteX105" fmla="*/ 1055392 w 1933280"/>
              <a:gd name="connsiteY105" fmla="*/ 863144 h 1026748"/>
              <a:gd name="connsiteX106" fmla="*/ 846788 w 1933280"/>
              <a:gd name="connsiteY106" fmla="*/ 841697 h 1026748"/>
              <a:gd name="connsiteX107" fmla="*/ 817930 w 1933280"/>
              <a:gd name="connsiteY107" fmla="*/ 860210 h 1026748"/>
              <a:gd name="connsiteX108" fmla="*/ 842130 w 1933280"/>
              <a:gd name="connsiteY108" fmla="*/ 878977 h 1026748"/>
              <a:gd name="connsiteX109" fmla="*/ 846634 w 1933280"/>
              <a:gd name="connsiteY109" fmla="*/ 882473 h 1026748"/>
              <a:gd name="connsiteX110" fmla="*/ 851630 w 1933280"/>
              <a:gd name="connsiteY110" fmla="*/ 879095 h 1026748"/>
              <a:gd name="connsiteX111" fmla="*/ 875358 w 1933280"/>
              <a:gd name="connsiteY111" fmla="*/ 863096 h 1026748"/>
              <a:gd name="connsiteX112" fmla="*/ 1086677 w 1933280"/>
              <a:gd name="connsiteY112" fmla="*/ 841456 h 1026748"/>
              <a:gd name="connsiteX113" fmla="*/ 1057878 w 1933280"/>
              <a:gd name="connsiteY113" fmla="*/ 863093 h 1026748"/>
              <a:gd name="connsiteX114" fmla="*/ 1086611 w 1933280"/>
              <a:gd name="connsiteY114" fmla="*/ 882519 h 1026748"/>
              <a:gd name="connsiteX115" fmla="*/ 1115413 w 1933280"/>
              <a:gd name="connsiteY115" fmla="*/ 860163 h 1026748"/>
              <a:gd name="connsiteX116" fmla="*/ 786745 w 1933280"/>
              <a:gd name="connsiteY116" fmla="*/ 837940 h 1026748"/>
              <a:gd name="connsiteX117" fmla="*/ 759241 w 1933280"/>
              <a:gd name="connsiteY117" fmla="*/ 854903 h 1026748"/>
              <a:gd name="connsiteX118" fmla="*/ 787930 w 1933280"/>
              <a:gd name="connsiteY118" fmla="*/ 877890 h 1026748"/>
              <a:gd name="connsiteX119" fmla="*/ 815349 w 1933280"/>
              <a:gd name="connsiteY119" fmla="*/ 860091 h 1026748"/>
              <a:gd name="connsiteX120" fmla="*/ 1146760 w 1933280"/>
              <a:gd name="connsiteY120" fmla="*/ 837730 h 1026748"/>
              <a:gd name="connsiteX121" fmla="*/ 1117949 w 1933280"/>
              <a:gd name="connsiteY121" fmla="*/ 860089 h 1026748"/>
              <a:gd name="connsiteX122" fmla="*/ 1145318 w 1933280"/>
              <a:gd name="connsiteY122" fmla="*/ 877906 h 1026748"/>
              <a:gd name="connsiteX123" fmla="*/ 1174102 w 1933280"/>
              <a:gd name="connsiteY123" fmla="*/ 854844 h 1026748"/>
              <a:gd name="connsiteX124" fmla="*/ 936897 w 1933280"/>
              <a:gd name="connsiteY124" fmla="*/ 823763 h 1026748"/>
              <a:gd name="connsiteX125" fmla="*/ 914125 w 1933280"/>
              <a:gd name="connsiteY125" fmla="*/ 838968 h 1026748"/>
              <a:gd name="connsiteX126" fmla="*/ 908071 w 1933280"/>
              <a:gd name="connsiteY126" fmla="*/ 842999 h 1026748"/>
              <a:gd name="connsiteX127" fmla="*/ 936650 w 1933280"/>
              <a:gd name="connsiteY127" fmla="*/ 863705 h 1026748"/>
              <a:gd name="connsiteX128" fmla="*/ 961875 w 1933280"/>
              <a:gd name="connsiteY128" fmla="*/ 846119 h 1026748"/>
              <a:gd name="connsiteX129" fmla="*/ 965405 w 1933280"/>
              <a:gd name="connsiteY129" fmla="*/ 843663 h 1026748"/>
              <a:gd name="connsiteX130" fmla="*/ 996775 w 1933280"/>
              <a:gd name="connsiteY130" fmla="*/ 823574 h 1026748"/>
              <a:gd name="connsiteX131" fmla="*/ 968016 w 1933280"/>
              <a:gd name="connsiteY131" fmla="*/ 843628 h 1026748"/>
              <a:gd name="connsiteX132" fmla="*/ 996679 w 1933280"/>
              <a:gd name="connsiteY132" fmla="*/ 863689 h 1026748"/>
              <a:gd name="connsiteX133" fmla="*/ 1025373 w 1933280"/>
              <a:gd name="connsiteY133" fmla="*/ 842857 h 1026748"/>
              <a:gd name="connsiteX134" fmla="*/ 877039 w 1933280"/>
              <a:gd name="connsiteY134" fmla="*/ 822419 h 1026748"/>
              <a:gd name="connsiteX135" fmla="*/ 865813 w 1933280"/>
              <a:gd name="connsiteY135" fmla="*/ 829572 h 1026748"/>
              <a:gd name="connsiteX136" fmla="*/ 848114 w 1933280"/>
              <a:gd name="connsiteY136" fmla="*/ 840851 h 1026748"/>
              <a:gd name="connsiteX137" fmla="*/ 876651 w 1933280"/>
              <a:gd name="connsiteY137" fmla="*/ 862226 h 1026748"/>
              <a:gd name="connsiteX138" fmla="*/ 905474 w 1933280"/>
              <a:gd name="connsiteY138" fmla="*/ 842954 h 1026748"/>
              <a:gd name="connsiteX139" fmla="*/ 1056623 w 1933280"/>
              <a:gd name="connsiteY139" fmla="*/ 821903 h 1026748"/>
              <a:gd name="connsiteX140" fmla="*/ 1027833 w 1933280"/>
              <a:gd name="connsiteY140" fmla="*/ 842787 h 1026748"/>
              <a:gd name="connsiteX141" fmla="*/ 1056605 w 1933280"/>
              <a:gd name="connsiteY141" fmla="*/ 862232 h 1026748"/>
              <a:gd name="connsiteX142" fmla="*/ 1085379 w 1933280"/>
              <a:gd name="connsiteY142" fmla="*/ 840612 h 1026748"/>
              <a:gd name="connsiteX143" fmla="*/ 817028 w 1933280"/>
              <a:gd name="connsiteY143" fmla="*/ 819457 h 1026748"/>
              <a:gd name="connsiteX144" fmla="*/ 788100 w 1933280"/>
              <a:gd name="connsiteY144" fmla="*/ 837110 h 1026748"/>
              <a:gd name="connsiteX145" fmla="*/ 816673 w 1933280"/>
              <a:gd name="connsiteY145" fmla="*/ 859236 h 1026748"/>
              <a:gd name="connsiteX146" fmla="*/ 845513 w 1933280"/>
              <a:gd name="connsiteY146" fmla="*/ 840743 h 1026748"/>
              <a:gd name="connsiteX147" fmla="*/ 1116693 w 1933280"/>
              <a:gd name="connsiteY147" fmla="*/ 818911 h 1026748"/>
              <a:gd name="connsiteX148" fmla="*/ 1087907 w 1933280"/>
              <a:gd name="connsiteY148" fmla="*/ 840532 h 1026748"/>
              <a:gd name="connsiteX149" fmla="*/ 1116622 w 1933280"/>
              <a:gd name="connsiteY149" fmla="*/ 859225 h 1026748"/>
              <a:gd name="connsiteX150" fmla="*/ 1145406 w 1933280"/>
              <a:gd name="connsiteY150" fmla="*/ 836883 h 1026748"/>
              <a:gd name="connsiteX151" fmla="*/ 757021 w 1933280"/>
              <a:gd name="connsiteY151" fmla="*/ 814959 h 1026748"/>
              <a:gd name="connsiteX152" fmla="*/ 729480 w 1933280"/>
              <a:gd name="connsiteY152" fmla="*/ 831057 h 1026748"/>
              <a:gd name="connsiteX153" fmla="*/ 758016 w 1933280"/>
              <a:gd name="connsiteY153" fmla="*/ 853921 h 1026748"/>
              <a:gd name="connsiteX154" fmla="*/ 785521 w 1933280"/>
              <a:gd name="connsiteY154" fmla="*/ 836993 h 1026748"/>
              <a:gd name="connsiteX155" fmla="*/ 1176782 w 1933280"/>
              <a:gd name="connsiteY155" fmla="*/ 814432 h 1026748"/>
              <a:gd name="connsiteX156" fmla="*/ 1148006 w 1933280"/>
              <a:gd name="connsiteY156" fmla="*/ 836764 h 1026748"/>
              <a:gd name="connsiteX157" fmla="*/ 1175325 w 1933280"/>
              <a:gd name="connsiteY157" fmla="*/ 853864 h 1026748"/>
              <a:gd name="connsiteX158" fmla="*/ 1192803 w 1933280"/>
              <a:gd name="connsiteY158" fmla="*/ 839861 h 1026748"/>
              <a:gd name="connsiteX159" fmla="*/ 1204074 w 1933280"/>
              <a:gd name="connsiteY159" fmla="*/ 830832 h 1026748"/>
              <a:gd name="connsiteX160" fmla="*/ 967033 w 1933280"/>
              <a:gd name="connsiteY160" fmla="*/ 803564 h 1026748"/>
              <a:gd name="connsiteX161" fmla="*/ 938257 w 1933280"/>
              <a:gd name="connsiteY161" fmla="*/ 822852 h 1026748"/>
              <a:gd name="connsiteX162" fmla="*/ 966739 w 1933280"/>
              <a:gd name="connsiteY162" fmla="*/ 842734 h 1026748"/>
              <a:gd name="connsiteX163" fmla="*/ 995473 w 1933280"/>
              <a:gd name="connsiteY163" fmla="*/ 822698 h 1026748"/>
              <a:gd name="connsiteX164" fmla="*/ 907257 w 1933280"/>
              <a:gd name="connsiteY164" fmla="*/ 803117 h 1026748"/>
              <a:gd name="connsiteX165" fmla="*/ 878386 w 1933280"/>
              <a:gd name="connsiteY165" fmla="*/ 821559 h 1026748"/>
              <a:gd name="connsiteX166" fmla="*/ 906793 w 1933280"/>
              <a:gd name="connsiteY166" fmla="*/ 842074 h 1026748"/>
              <a:gd name="connsiteX167" fmla="*/ 913298 w 1933280"/>
              <a:gd name="connsiteY167" fmla="*/ 837742 h 1026748"/>
              <a:gd name="connsiteX168" fmla="*/ 935594 w 1933280"/>
              <a:gd name="connsiteY168" fmla="*/ 822854 h 1026748"/>
              <a:gd name="connsiteX169" fmla="*/ 1026801 w 1933280"/>
              <a:gd name="connsiteY169" fmla="*/ 802548 h 1026748"/>
              <a:gd name="connsiteX170" fmla="*/ 998034 w 1933280"/>
              <a:gd name="connsiteY170" fmla="*/ 822694 h 1026748"/>
              <a:gd name="connsiteX171" fmla="*/ 1026609 w 1933280"/>
              <a:gd name="connsiteY171" fmla="*/ 841960 h 1026748"/>
              <a:gd name="connsiteX172" fmla="*/ 1055375 w 1933280"/>
              <a:gd name="connsiteY172" fmla="*/ 821093 h 1026748"/>
              <a:gd name="connsiteX173" fmla="*/ 847371 w 1933280"/>
              <a:gd name="connsiteY173" fmla="*/ 801011 h 1026748"/>
              <a:gd name="connsiteX174" fmla="*/ 831936 w 1933280"/>
              <a:gd name="connsiteY174" fmla="*/ 810395 h 1026748"/>
              <a:gd name="connsiteX175" fmla="*/ 818383 w 1933280"/>
              <a:gd name="connsiteY175" fmla="*/ 818632 h 1026748"/>
              <a:gd name="connsiteX176" fmla="*/ 846838 w 1933280"/>
              <a:gd name="connsiteY176" fmla="*/ 839896 h 1026748"/>
              <a:gd name="connsiteX177" fmla="*/ 864986 w 1933280"/>
              <a:gd name="connsiteY177" fmla="*/ 828331 h 1026748"/>
              <a:gd name="connsiteX178" fmla="*/ 875738 w 1933280"/>
              <a:gd name="connsiteY178" fmla="*/ 821480 h 1026748"/>
              <a:gd name="connsiteX179" fmla="*/ 1086635 w 1933280"/>
              <a:gd name="connsiteY179" fmla="*/ 800093 h 1026748"/>
              <a:gd name="connsiteX180" fmla="*/ 1085329 w 1933280"/>
              <a:gd name="connsiteY180" fmla="*/ 801043 h 1026748"/>
              <a:gd name="connsiteX181" fmla="*/ 1057876 w 1933280"/>
              <a:gd name="connsiteY181" fmla="*/ 820994 h 1026748"/>
              <a:gd name="connsiteX182" fmla="*/ 1086610 w 1933280"/>
              <a:gd name="connsiteY182" fmla="*/ 839687 h 1026748"/>
              <a:gd name="connsiteX183" fmla="*/ 1115372 w 1933280"/>
              <a:gd name="connsiteY183" fmla="*/ 818084 h 1026748"/>
              <a:gd name="connsiteX184" fmla="*/ 1110666 w 1933280"/>
              <a:gd name="connsiteY184" fmla="*/ 815138 h 1026748"/>
              <a:gd name="connsiteX185" fmla="*/ 787397 w 1933280"/>
              <a:gd name="connsiteY185" fmla="*/ 797308 h 1026748"/>
              <a:gd name="connsiteX186" fmla="*/ 758406 w 1933280"/>
              <a:gd name="connsiteY186" fmla="*/ 814153 h 1026748"/>
              <a:gd name="connsiteX187" fmla="*/ 786876 w 1933280"/>
              <a:gd name="connsiteY187" fmla="*/ 836162 h 1026748"/>
              <a:gd name="connsiteX188" fmla="*/ 815780 w 1933280"/>
              <a:gd name="connsiteY188" fmla="*/ 818524 h 1026748"/>
              <a:gd name="connsiteX189" fmla="*/ 1146713 w 1933280"/>
              <a:gd name="connsiteY189" fmla="*/ 796362 h 1026748"/>
              <a:gd name="connsiteX190" fmla="*/ 1117961 w 1933280"/>
              <a:gd name="connsiteY190" fmla="*/ 817958 h 1026748"/>
              <a:gd name="connsiteX191" fmla="*/ 1146651 w 1933280"/>
              <a:gd name="connsiteY191" fmla="*/ 835916 h 1026748"/>
              <a:gd name="connsiteX192" fmla="*/ 1175400 w 1933280"/>
              <a:gd name="connsiteY192" fmla="*/ 813601 h 1026748"/>
              <a:gd name="connsiteX193" fmla="*/ 727206 w 1933280"/>
              <a:gd name="connsiteY193" fmla="*/ 791882 h 1026748"/>
              <a:gd name="connsiteX194" fmla="*/ 699699 w 1933280"/>
              <a:gd name="connsiteY194" fmla="*/ 807195 h 1026748"/>
              <a:gd name="connsiteX195" fmla="*/ 728245 w 1933280"/>
              <a:gd name="connsiteY195" fmla="*/ 830067 h 1026748"/>
              <a:gd name="connsiteX196" fmla="*/ 755743 w 1933280"/>
              <a:gd name="connsiteY196" fmla="*/ 813970 h 1026748"/>
              <a:gd name="connsiteX197" fmla="*/ 1206804 w 1933280"/>
              <a:gd name="connsiteY197" fmla="*/ 791134 h 1026748"/>
              <a:gd name="connsiteX198" fmla="*/ 1178034 w 1933280"/>
              <a:gd name="connsiteY198" fmla="*/ 813460 h 1026748"/>
              <a:gd name="connsiteX199" fmla="*/ 1205304 w 1933280"/>
              <a:gd name="connsiteY199" fmla="*/ 829847 h 1026748"/>
              <a:gd name="connsiteX200" fmla="*/ 1234045 w 1933280"/>
              <a:gd name="connsiteY200" fmla="*/ 806822 h 1026748"/>
              <a:gd name="connsiteX201" fmla="*/ 937411 w 1933280"/>
              <a:gd name="connsiteY201" fmla="*/ 783687 h 1026748"/>
              <a:gd name="connsiteX202" fmla="*/ 908646 w 1933280"/>
              <a:gd name="connsiteY202" fmla="*/ 802225 h 1026748"/>
              <a:gd name="connsiteX203" fmla="*/ 936956 w 1933280"/>
              <a:gd name="connsiteY203" fmla="*/ 821944 h 1026748"/>
              <a:gd name="connsiteX204" fmla="*/ 965706 w 1933280"/>
              <a:gd name="connsiteY204" fmla="*/ 802673 h 1026748"/>
              <a:gd name="connsiteX205" fmla="*/ 997043 w 1933280"/>
              <a:gd name="connsiteY205" fmla="*/ 783289 h 1026748"/>
              <a:gd name="connsiteX206" fmla="*/ 968317 w 1933280"/>
              <a:gd name="connsiteY206" fmla="*/ 802699 h 1026748"/>
              <a:gd name="connsiteX207" fmla="*/ 996734 w 1933280"/>
              <a:gd name="connsiteY207" fmla="*/ 821818 h 1026748"/>
              <a:gd name="connsiteX208" fmla="*/ 1025476 w 1933280"/>
              <a:gd name="connsiteY208" fmla="*/ 801690 h 1026748"/>
              <a:gd name="connsiteX209" fmla="*/ 877615 w 1933280"/>
              <a:gd name="connsiteY209" fmla="*/ 782509 h 1026748"/>
              <a:gd name="connsiteX210" fmla="*/ 848738 w 1933280"/>
              <a:gd name="connsiteY210" fmla="*/ 800176 h 1026748"/>
              <a:gd name="connsiteX211" fmla="*/ 877086 w 1933280"/>
              <a:gd name="connsiteY211" fmla="*/ 820621 h 1026748"/>
              <a:gd name="connsiteX212" fmla="*/ 905931 w 1933280"/>
              <a:gd name="connsiteY212" fmla="*/ 802194 h 1026748"/>
              <a:gd name="connsiteX213" fmla="*/ 1056778 w 1933280"/>
              <a:gd name="connsiteY213" fmla="*/ 781441 h 1026748"/>
              <a:gd name="connsiteX214" fmla="*/ 1028077 w 1933280"/>
              <a:gd name="connsiteY214" fmla="*/ 801652 h 1026748"/>
              <a:gd name="connsiteX215" fmla="*/ 1056629 w 1933280"/>
              <a:gd name="connsiteY215" fmla="*/ 820183 h 1026748"/>
              <a:gd name="connsiteX216" fmla="*/ 1084472 w 1933280"/>
              <a:gd name="connsiteY216" fmla="*/ 799950 h 1026748"/>
              <a:gd name="connsiteX217" fmla="*/ 1085366 w 1933280"/>
              <a:gd name="connsiteY217" fmla="*/ 799300 h 1026748"/>
              <a:gd name="connsiteX218" fmla="*/ 817786 w 1933280"/>
              <a:gd name="connsiteY218" fmla="*/ 779675 h 1026748"/>
              <a:gd name="connsiteX219" fmla="*/ 795045 w 1933280"/>
              <a:gd name="connsiteY219" fmla="*/ 792873 h 1026748"/>
              <a:gd name="connsiteX220" fmla="*/ 788781 w 1933280"/>
              <a:gd name="connsiteY220" fmla="*/ 796505 h 1026748"/>
              <a:gd name="connsiteX221" fmla="*/ 817134 w 1933280"/>
              <a:gd name="connsiteY221" fmla="*/ 817699 h 1026748"/>
              <a:gd name="connsiteX222" fmla="*/ 831168 w 1933280"/>
              <a:gd name="connsiteY222" fmla="*/ 809169 h 1026748"/>
              <a:gd name="connsiteX223" fmla="*/ 846093 w 1933280"/>
              <a:gd name="connsiteY223" fmla="*/ 800094 h 1026748"/>
              <a:gd name="connsiteX224" fmla="*/ 844759 w 1933280"/>
              <a:gd name="connsiteY224" fmla="*/ 799137 h 1026748"/>
              <a:gd name="connsiteX225" fmla="*/ 1116637 w 1933280"/>
              <a:gd name="connsiteY225" fmla="*/ 778289 h 1026748"/>
              <a:gd name="connsiteX226" fmla="*/ 1087926 w 1933280"/>
              <a:gd name="connsiteY226" fmla="*/ 799155 h 1026748"/>
              <a:gd name="connsiteX227" fmla="*/ 1111449 w 1933280"/>
              <a:gd name="connsiteY227" fmla="*/ 813882 h 1026748"/>
              <a:gd name="connsiteX228" fmla="*/ 1116640 w 1933280"/>
              <a:gd name="connsiteY228" fmla="*/ 817131 h 1026748"/>
              <a:gd name="connsiteX229" fmla="*/ 1145367 w 1933280"/>
              <a:gd name="connsiteY229" fmla="*/ 795554 h 1026748"/>
              <a:gd name="connsiteX230" fmla="*/ 757614 w 1933280"/>
              <a:gd name="connsiteY230" fmla="*/ 775015 h 1026748"/>
              <a:gd name="connsiteX231" fmla="*/ 728620 w 1933280"/>
              <a:gd name="connsiteY231" fmla="*/ 791097 h 1026748"/>
              <a:gd name="connsiteX232" fmla="*/ 757126 w 1933280"/>
              <a:gd name="connsiteY232" fmla="*/ 813163 h 1026748"/>
              <a:gd name="connsiteX233" fmla="*/ 786093 w 1933280"/>
              <a:gd name="connsiteY233" fmla="*/ 796333 h 1026748"/>
              <a:gd name="connsiteX234" fmla="*/ 1176731 w 1933280"/>
              <a:gd name="connsiteY234" fmla="*/ 773815 h 1026748"/>
              <a:gd name="connsiteX235" fmla="*/ 1147988 w 1933280"/>
              <a:gd name="connsiteY235" fmla="*/ 795405 h 1026748"/>
              <a:gd name="connsiteX236" fmla="*/ 1176652 w 1933280"/>
              <a:gd name="connsiteY236" fmla="*/ 812630 h 1026748"/>
              <a:gd name="connsiteX237" fmla="*/ 1205393 w 1933280"/>
              <a:gd name="connsiteY237" fmla="*/ 790321 h 1026748"/>
              <a:gd name="connsiteX238" fmla="*/ 697225 w 1933280"/>
              <a:gd name="connsiteY238" fmla="*/ 768628 h 1026748"/>
              <a:gd name="connsiteX239" fmla="*/ 669786 w 1933280"/>
              <a:gd name="connsiteY239" fmla="*/ 783227 h 1026748"/>
              <a:gd name="connsiteX240" fmla="*/ 698454 w 1933280"/>
              <a:gd name="connsiteY240" fmla="*/ 806197 h 1026748"/>
              <a:gd name="connsiteX241" fmla="*/ 725904 w 1933280"/>
              <a:gd name="connsiteY241" fmla="*/ 790874 h 1026748"/>
              <a:gd name="connsiteX242" fmla="*/ 1236832 w 1933280"/>
              <a:gd name="connsiteY242" fmla="*/ 767830 h 1026748"/>
              <a:gd name="connsiteX243" fmla="*/ 1208065 w 1933280"/>
              <a:gd name="connsiteY243" fmla="*/ 790155 h 1026748"/>
              <a:gd name="connsiteX244" fmla="*/ 1235283 w 1933280"/>
              <a:gd name="connsiteY244" fmla="*/ 805830 h 1026748"/>
              <a:gd name="connsiteX245" fmla="*/ 1264020 w 1933280"/>
              <a:gd name="connsiteY245" fmla="*/ 782808 h 1026748"/>
              <a:gd name="connsiteX246" fmla="*/ 967392 w 1933280"/>
              <a:gd name="connsiteY246" fmla="*/ 764137 h 1026748"/>
              <a:gd name="connsiteX247" fmla="*/ 938719 w 1933280"/>
              <a:gd name="connsiteY247" fmla="*/ 782838 h 1026748"/>
              <a:gd name="connsiteX248" fmla="*/ 966993 w 1933280"/>
              <a:gd name="connsiteY248" fmla="*/ 801809 h 1026748"/>
              <a:gd name="connsiteX249" fmla="*/ 995685 w 1933280"/>
              <a:gd name="connsiteY249" fmla="*/ 782412 h 1026748"/>
              <a:gd name="connsiteX250" fmla="*/ 907772 w 1933280"/>
              <a:gd name="connsiteY250" fmla="*/ 763833 h 1026748"/>
              <a:gd name="connsiteX251" fmla="*/ 879030 w 1933280"/>
              <a:gd name="connsiteY251" fmla="*/ 781636 h 1026748"/>
              <a:gd name="connsiteX252" fmla="*/ 907322 w 1933280"/>
              <a:gd name="connsiteY252" fmla="*/ 801303 h 1026748"/>
              <a:gd name="connsiteX253" fmla="*/ 936062 w 1933280"/>
              <a:gd name="connsiteY253" fmla="*/ 782783 h 1026748"/>
              <a:gd name="connsiteX254" fmla="*/ 1026984 w 1933280"/>
              <a:gd name="connsiteY254" fmla="*/ 762887 h 1026748"/>
              <a:gd name="connsiteX255" fmla="*/ 998341 w 1933280"/>
              <a:gd name="connsiteY255" fmla="*/ 782407 h 1026748"/>
              <a:gd name="connsiteX256" fmla="*/ 1026753 w 1933280"/>
              <a:gd name="connsiteY256" fmla="*/ 800794 h 1026748"/>
              <a:gd name="connsiteX257" fmla="*/ 1055430 w 1933280"/>
              <a:gd name="connsiteY257" fmla="*/ 780601 h 1026748"/>
              <a:gd name="connsiteX258" fmla="*/ 848069 w 1933280"/>
              <a:gd name="connsiteY258" fmla="*/ 761957 h 1026748"/>
              <a:gd name="connsiteX259" fmla="*/ 819181 w 1933280"/>
              <a:gd name="connsiteY259" fmla="*/ 778860 h 1026748"/>
              <a:gd name="connsiteX260" fmla="*/ 845646 w 1933280"/>
              <a:gd name="connsiteY260" fmla="*/ 797955 h 1026748"/>
              <a:gd name="connsiteX261" fmla="*/ 847464 w 1933280"/>
              <a:gd name="connsiteY261" fmla="*/ 799259 h 1026748"/>
              <a:gd name="connsiteX262" fmla="*/ 876317 w 1933280"/>
              <a:gd name="connsiteY262" fmla="*/ 781606 h 1026748"/>
              <a:gd name="connsiteX263" fmla="*/ 1086715 w 1933280"/>
              <a:gd name="connsiteY263" fmla="*/ 760312 h 1026748"/>
              <a:gd name="connsiteX264" fmla="*/ 1058090 w 1933280"/>
              <a:gd name="connsiteY264" fmla="*/ 780516 h 1026748"/>
              <a:gd name="connsiteX265" fmla="*/ 1086657 w 1933280"/>
              <a:gd name="connsiteY265" fmla="*/ 798361 h 1026748"/>
              <a:gd name="connsiteX266" fmla="*/ 1115344 w 1933280"/>
              <a:gd name="connsiteY266" fmla="*/ 777513 h 1026748"/>
              <a:gd name="connsiteX267" fmla="*/ 788023 w 1933280"/>
              <a:gd name="connsiteY267" fmla="*/ 758155 h 1026748"/>
              <a:gd name="connsiteX268" fmla="*/ 759380 w 1933280"/>
              <a:gd name="connsiteY268" fmla="*/ 774035 h 1026748"/>
              <a:gd name="connsiteX269" fmla="*/ 759024 w 1933280"/>
              <a:gd name="connsiteY269" fmla="*/ 774233 h 1026748"/>
              <a:gd name="connsiteX270" fmla="*/ 787476 w 1933280"/>
              <a:gd name="connsiteY270" fmla="*/ 795529 h 1026748"/>
              <a:gd name="connsiteX271" fmla="*/ 794350 w 1933280"/>
              <a:gd name="connsiteY271" fmla="*/ 791543 h 1026748"/>
              <a:gd name="connsiteX272" fmla="*/ 816456 w 1933280"/>
              <a:gd name="connsiteY272" fmla="*/ 778714 h 1026748"/>
              <a:gd name="connsiteX273" fmla="*/ 1146654 w 1933280"/>
              <a:gd name="connsiteY273" fmla="*/ 756495 h 1026748"/>
              <a:gd name="connsiteX274" fmla="*/ 1117936 w 1933280"/>
              <a:gd name="connsiteY274" fmla="*/ 777346 h 1026748"/>
              <a:gd name="connsiteX275" fmla="*/ 1146642 w 1933280"/>
              <a:gd name="connsiteY275" fmla="*/ 794596 h 1026748"/>
              <a:gd name="connsiteX276" fmla="*/ 1175360 w 1933280"/>
              <a:gd name="connsiteY276" fmla="*/ 773026 h 1026748"/>
              <a:gd name="connsiteX277" fmla="*/ 727620 w 1933280"/>
              <a:gd name="connsiteY277" fmla="*/ 752506 h 1026748"/>
              <a:gd name="connsiteX278" fmla="*/ 725443 w 1933280"/>
              <a:gd name="connsiteY278" fmla="*/ 753661 h 1026748"/>
              <a:gd name="connsiteX279" fmla="*/ 698664 w 1933280"/>
              <a:gd name="connsiteY279" fmla="*/ 767864 h 1026748"/>
              <a:gd name="connsiteX280" fmla="*/ 727316 w 1933280"/>
              <a:gd name="connsiteY280" fmla="*/ 790087 h 1026748"/>
              <a:gd name="connsiteX281" fmla="*/ 756291 w 1933280"/>
              <a:gd name="connsiteY281" fmla="*/ 774023 h 1026748"/>
              <a:gd name="connsiteX282" fmla="*/ 1206757 w 1933280"/>
              <a:gd name="connsiteY282" fmla="*/ 751262 h 1026748"/>
              <a:gd name="connsiteX283" fmla="*/ 1178015 w 1933280"/>
              <a:gd name="connsiteY283" fmla="*/ 772851 h 1026748"/>
              <a:gd name="connsiteX284" fmla="*/ 1206653 w 1933280"/>
              <a:gd name="connsiteY284" fmla="*/ 789342 h 1026748"/>
              <a:gd name="connsiteX285" fmla="*/ 1235391 w 1933280"/>
              <a:gd name="connsiteY285" fmla="*/ 767036 h 1026748"/>
              <a:gd name="connsiteX286" fmla="*/ 667111 w 1933280"/>
              <a:gd name="connsiteY286" fmla="*/ 745224 h 1026748"/>
              <a:gd name="connsiteX287" fmla="*/ 639737 w 1933280"/>
              <a:gd name="connsiteY287" fmla="*/ 759151 h 1026748"/>
              <a:gd name="connsiteX288" fmla="*/ 668532 w 1933280"/>
              <a:gd name="connsiteY288" fmla="*/ 782222 h 1026748"/>
              <a:gd name="connsiteX289" fmla="*/ 695925 w 1933280"/>
              <a:gd name="connsiteY289" fmla="*/ 767619 h 1026748"/>
              <a:gd name="connsiteX290" fmla="*/ 937733 w 1933280"/>
              <a:gd name="connsiteY290" fmla="*/ 745000 h 1026748"/>
              <a:gd name="connsiteX291" fmla="*/ 909103 w 1933280"/>
              <a:gd name="connsiteY291" fmla="*/ 762999 h 1026748"/>
              <a:gd name="connsiteX292" fmla="*/ 937373 w 1933280"/>
              <a:gd name="connsiteY292" fmla="*/ 781935 h 1026748"/>
              <a:gd name="connsiteX293" fmla="*/ 966030 w 1933280"/>
              <a:gd name="connsiteY293" fmla="*/ 763258 h 1026748"/>
              <a:gd name="connsiteX294" fmla="*/ 1266850 w 1933280"/>
              <a:gd name="connsiteY294" fmla="*/ 744535 h 1026748"/>
              <a:gd name="connsiteX295" fmla="*/ 1238051 w 1933280"/>
              <a:gd name="connsiteY295" fmla="*/ 766884 h 1026748"/>
              <a:gd name="connsiteX296" fmla="*/ 1265216 w 1933280"/>
              <a:gd name="connsiteY296" fmla="*/ 781850 h 1026748"/>
              <a:gd name="connsiteX297" fmla="*/ 1293986 w 1933280"/>
              <a:gd name="connsiteY297" fmla="*/ 758801 h 1026748"/>
              <a:gd name="connsiteX298" fmla="*/ 997290 w 1933280"/>
              <a:gd name="connsiteY298" fmla="*/ 744430 h 1026748"/>
              <a:gd name="connsiteX299" fmla="*/ 968714 w 1933280"/>
              <a:gd name="connsiteY299" fmla="*/ 763269 h 1026748"/>
              <a:gd name="connsiteX300" fmla="*/ 996986 w 1933280"/>
              <a:gd name="connsiteY300" fmla="*/ 781531 h 1026748"/>
              <a:gd name="connsiteX301" fmla="*/ 1025604 w 1933280"/>
              <a:gd name="connsiteY301" fmla="*/ 762029 h 1026748"/>
              <a:gd name="connsiteX302" fmla="*/ 878198 w 1933280"/>
              <a:gd name="connsiteY302" fmla="*/ 744014 h 1026748"/>
              <a:gd name="connsiteX303" fmla="*/ 849510 w 1933280"/>
              <a:gd name="connsiteY303" fmla="*/ 761102 h 1026748"/>
              <a:gd name="connsiteX304" fmla="*/ 877322 w 1933280"/>
              <a:gd name="connsiteY304" fmla="*/ 780448 h 1026748"/>
              <a:gd name="connsiteX305" fmla="*/ 877735 w 1933280"/>
              <a:gd name="connsiteY305" fmla="*/ 780735 h 1026748"/>
              <a:gd name="connsiteX306" fmla="*/ 906451 w 1933280"/>
              <a:gd name="connsiteY306" fmla="*/ 762948 h 1026748"/>
              <a:gd name="connsiteX307" fmla="*/ 1056841 w 1933280"/>
              <a:gd name="connsiteY307" fmla="*/ 742429 h 1026748"/>
              <a:gd name="connsiteX308" fmla="*/ 1053047 w 1933280"/>
              <a:gd name="connsiteY308" fmla="*/ 745034 h 1026748"/>
              <a:gd name="connsiteX309" fmla="*/ 1028323 w 1933280"/>
              <a:gd name="connsiteY309" fmla="*/ 761972 h 1026748"/>
              <a:gd name="connsiteX310" fmla="*/ 1056744 w 1933280"/>
              <a:gd name="connsiteY310" fmla="*/ 779676 h 1026748"/>
              <a:gd name="connsiteX311" fmla="*/ 1085343 w 1933280"/>
              <a:gd name="connsiteY311" fmla="*/ 759490 h 1026748"/>
              <a:gd name="connsiteX312" fmla="*/ 818330 w 1933280"/>
              <a:gd name="connsiteY312" fmla="*/ 741202 h 1026748"/>
              <a:gd name="connsiteX313" fmla="*/ 789446 w 1933280"/>
              <a:gd name="connsiteY313" fmla="*/ 757361 h 1026748"/>
              <a:gd name="connsiteX314" fmla="*/ 817852 w 1933280"/>
              <a:gd name="connsiteY314" fmla="*/ 777901 h 1026748"/>
              <a:gd name="connsiteX315" fmla="*/ 846709 w 1933280"/>
              <a:gd name="connsiteY315" fmla="*/ 761009 h 1026748"/>
              <a:gd name="connsiteX316" fmla="*/ 1116694 w 1933280"/>
              <a:gd name="connsiteY316" fmla="*/ 739241 h 1026748"/>
              <a:gd name="connsiteX317" fmla="*/ 1088030 w 1933280"/>
              <a:gd name="connsiteY317" fmla="*/ 759387 h 1026748"/>
              <a:gd name="connsiteX318" fmla="*/ 1116643 w 1933280"/>
              <a:gd name="connsiteY318" fmla="*/ 776569 h 1026748"/>
              <a:gd name="connsiteX319" fmla="*/ 1145337 w 1933280"/>
              <a:gd name="connsiteY319" fmla="*/ 755736 h 1026748"/>
              <a:gd name="connsiteX320" fmla="*/ 758015 w 1933280"/>
              <a:gd name="connsiteY320" fmla="*/ 736370 h 1026748"/>
              <a:gd name="connsiteX321" fmla="*/ 729055 w 1933280"/>
              <a:gd name="connsiteY321" fmla="*/ 751744 h 1026748"/>
              <a:gd name="connsiteX322" fmla="*/ 757701 w 1933280"/>
              <a:gd name="connsiteY322" fmla="*/ 773242 h 1026748"/>
              <a:gd name="connsiteX323" fmla="*/ 758641 w 1933280"/>
              <a:gd name="connsiteY323" fmla="*/ 772720 h 1026748"/>
              <a:gd name="connsiteX324" fmla="*/ 786676 w 1933280"/>
              <a:gd name="connsiteY324" fmla="*/ 757178 h 1026748"/>
              <a:gd name="connsiteX325" fmla="*/ 1176680 w 1933280"/>
              <a:gd name="connsiteY325" fmla="*/ 734693 h 1026748"/>
              <a:gd name="connsiteX326" fmla="*/ 1147963 w 1933280"/>
              <a:gd name="connsiteY326" fmla="*/ 755544 h 1026748"/>
              <a:gd name="connsiteX327" fmla="*/ 1176644 w 1933280"/>
              <a:gd name="connsiteY327" fmla="*/ 772061 h 1026748"/>
              <a:gd name="connsiteX328" fmla="*/ 1205360 w 1933280"/>
              <a:gd name="connsiteY328" fmla="*/ 750493 h 1026748"/>
              <a:gd name="connsiteX329" fmla="*/ 697474 w 1933280"/>
              <a:gd name="connsiteY329" fmla="*/ 729805 h 1026748"/>
              <a:gd name="connsiteX330" fmla="*/ 689556 w 1933280"/>
              <a:gd name="connsiteY330" fmla="*/ 733820 h 1026748"/>
              <a:gd name="connsiteX331" fmla="*/ 668576 w 1933280"/>
              <a:gd name="connsiteY331" fmla="*/ 744479 h 1026748"/>
              <a:gd name="connsiteX332" fmla="*/ 697362 w 1933280"/>
              <a:gd name="connsiteY332" fmla="*/ 766854 h 1026748"/>
              <a:gd name="connsiteX333" fmla="*/ 724689 w 1933280"/>
              <a:gd name="connsiteY333" fmla="*/ 752361 h 1026748"/>
              <a:gd name="connsiteX334" fmla="*/ 726295 w 1933280"/>
              <a:gd name="connsiteY334" fmla="*/ 751509 h 1026748"/>
              <a:gd name="connsiteX335" fmla="*/ 1236769 w 1933280"/>
              <a:gd name="connsiteY335" fmla="*/ 728720 h 1026748"/>
              <a:gd name="connsiteX336" fmla="*/ 1207999 w 1933280"/>
              <a:gd name="connsiteY336" fmla="*/ 750329 h 1026748"/>
              <a:gd name="connsiteX337" fmla="*/ 1236609 w 1933280"/>
              <a:gd name="connsiteY337" fmla="*/ 766090 h 1026748"/>
              <a:gd name="connsiteX338" fmla="*/ 1265377 w 1933280"/>
              <a:gd name="connsiteY338" fmla="*/ 743761 h 1026748"/>
              <a:gd name="connsiteX339" fmla="*/ 967559 w 1933280"/>
              <a:gd name="connsiteY339" fmla="*/ 725981 h 1026748"/>
              <a:gd name="connsiteX340" fmla="*/ 939078 w 1933280"/>
              <a:gd name="connsiteY340" fmla="*/ 744146 h 1026748"/>
              <a:gd name="connsiteX341" fmla="*/ 967355 w 1933280"/>
              <a:gd name="connsiteY341" fmla="*/ 762391 h 1026748"/>
              <a:gd name="connsiteX342" fmla="*/ 995898 w 1933280"/>
              <a:gd name="connsiteY342" fmla="*/ 743565 h 1026748"/>
              <a:gd name="connsiteX343" fmla="*/ 908111 w 1933280"/>
              <a:gd name="connsiteY343" fmla="*/ 725878 h 1026748"/>
              <a:gd name="connsiteX344" fmla="*/ 879553 w 1933280"/>
              <a:gd name="connsiteY344" fmla="*/ 743196 h 1026748"/>
              <a:gd name="connsiteX345" fmla="*/ 907787 w 1933280"/>
              <a:gd name="connsiteY345" fmla="*/ 762117 h 1026748"/>
              <a:gd name="connsiteX346" fmla="*/ 936391 w 1933280"/>
              <a:gd name="connsiteY346" fmla="*/ 744134 h 1026748"/>
              <a:gd name="connsiteX347" fmla="*/ 1027078 w 1933280"/>
              <a:gd name="connsiteY347" fmla="*/ 724647 h 1026748"/>
              <a:gd name="connsiteX348" fmla="*/ 998651 w 1933280"/>
              <a:gd name="connsiteY348" fmla="*/ 743528 h 1026748"/>
              <a:gd name="connsiteX349" fmla="*/ 1026944 w 1933280"/>
              <a:gd name="connsiteY349" fmla="*/ 761114 h 1026748"/>
              <a:gd name="connsiteX350" fmla="*/ 1052205 w 1933280"/>
              <a:gd name="connsiteY350" fmla="*/ 743822 h 1026748"/>
              <a:gd name="connsiteX351" fmla="*/ 1055447 w 1933280"/>
              <a:gd name="connsiteY351" fmla="*/ 741596 h 1026748"/>
              <a:gd name="connsiteX352" fmla="*/ 848452 w 1933280"/>
              <a:gd name="connsiteY352" fmla="*/ 724017 h 1026748"/>
              <a:gd name="connsiteX353" fmla="*/ 819800 w 1933280"/>
              <a:gd name="connsiteY353" fmla="*/ 740368 h 1026748"/>
              <a:gd name="connsiteX354" fmla="*/ 848154 w 1933280"/>
              <a:gd name="connsiteY354" fmla="*/ 760159 h 1026748"/>
              <a:gd name="connsiteX355" fmla="*/ 876827 w 1933280"/>
              <a:gd name="connsiteY355" fmla="*/ 743093 h 1026748"/>
              <a:gd name="connsiteX356" fmla="*/ 1086717 w 1933280"/>
              <a:gd name="connsiteY356" fmla="*/ 721993 h 1026748"/>
              <a:gd name="connsiteX357" fmla="*/ 1058176 w 1933280"/>
              <a:gd name="connsiteY357" fmla="*/ 741515 h 1026748"/>
              <a:gd name="connsiteX358" fmla="*/ 1086657 w 1933280"/>
              <a:gd name="connsiteY358" fmla="*/ 758564 h 1026748"/>
              <a:gd name="connsiteX359" fmla="*/ 1115303 w 1933280"/>
              <a:gd name="connsiteY359" fmla="*/ 738441 h 1026748"/>
              <a:gd name="connsiteX360" fmla="*/ 636815 w 1933280"/>
              <a:gd name="connsiteY360" fmla="*/ 721633 h 1026748"/>
              <a:gd name="connsiteX361" fmla="*/ 609573 w 1933280"/>
              <a:gd name="connsiteY361" fmla="*/ 734981 h 1026748"/>
              <a:gd name="connsiteX362" fmla="*/ 638468 w 1933280"/>
              <a:gd name="connsiteY362" fmla="*/ 758133 h 1026748"/>
              <a:gd name="connsiteX363" fmla="*/ 665792 w 1933280"/>
              <a:gd name="connsiteY363" fmla="*/ 744198 h 1026748"/>
              <a:gd name="connsiteX364" fmla="*/ 1296872 w 1933280"/>
              <a:gd name="connsiteY364" fmla="*/ 721236 h 1026748"/>
              <a:gd name="connsiteX365" fmla="*/ 1268140 w 1933280"/>
              <a:gd name="connsiteY365" fmla="*/ 743533 h 1026748"/>
              <a:gd name="connsiteX366" fmla="*/ 1295253 w 1933280"/>
              <a:gd name="connsiteY366" fmla="*/ 757787 h 1026748"/>
              <a:gd name="connsiteX367" fmla="*/ 1311868 w 1933280"/>
              <a:gd name="connsiteY367" fmla="*/ 744476 h 1026748"/>
              <a:gd name="connsiteX368" fmla="*/ 1323952 w 1933280"/>
              <a:gd name="connsiteY368" fmla="*/ 734796 h 1026748"/>
              <a:gd name="connsiteX369" fmla="*/ 788292 w 1933280"/>
              <a:gd name="connsiteY369" fmla="*/ 720142 h 1026748"/>
              <a:gd name="connsiteX370" fmla="*/ 759463 w 1933280"/>
              <a:gd name="connsiteY370" fmla="*/ 735596 h 1026748"/>
              <a:gd name="connsiteX371" fmla="*/ 788100 w 1933280"/>
              <a:gd name="connsiteY371" fmla="*/ 756386 h 1026748"/>
              <a:gd name="connsiteX372" fmla="*/ 816970 w 1933280"/>
              <a:gd name="connsiteY372" fmla="*/ 740249 h 1026748"/>
              <a:gd name="connsiteX373" fmla="*/ 1146721 w 1933280"/>
              <a:gd name="connsiteY373" fmla="*/ 718188 h 1026748"/>
              <a:gd name="connsiteX374" fmla="*/ 1118028 w 1933280"/>
              <a:gd name="connsiteY374" fmla="*/ 738306 h 1026748"/>
              <a:gd name="connsiteX375" fmla="*/ 1146645 w 1933280"/>
              <a:gd name="connsiteY375" fmla="*/ 754786 h 1026748"/>
              <a:gd name="connsiteX376" fmla="*/ 1175337 w 1933280"/>
              <a:gd name="connsiteY376" fmla="*/ 733953 h 1026748"/>
              <a:gd name="connsiteX377" fmla="*/ 727773 w 1933280"/>
              <a:gd name="connsiteY377" fmla="*/ 714087 h 1026748"/>
              <a:gd name="connsiteX378" fmla="*/ 705527 w 1933280"/>
              <a:gd name="connsiteY378" fmla="*/ 725768 h 1026748"/>
              <a:gd name="connsiteX379" fmla="*/ 698941 w 1933280"/>
              <a:gd name="connsiteY379" fmla="*/ 729068 h 1026748"/>
              <a:gd name="connsiteX380" fmla="*/ 727730 w 1933280"/>
              <a:gd name="connsiteY380" fmla="*/ 750748 h 1026748"/>
              <a:gd name="connsiteX381" fmla="*/ 756665 w 1933280"/>
              <a:gd name="connsiteY381" fmla="*/ 735394 h 1026748"/>
              <a:gd name="connsiteX382" fmla="*/ 749909 w 1933280"/>
              <a:gd name="connsiteY382" fmla="*/ 730511 h 1026748"/>
              <a:gd name="connsiteX383" fmla="*/ 1206710 w 1933280"/>
              <a:gd name="connsiteY383" fmla="*/ 713044 h 1026748"/>
              <a:gd name="connsiteX384" fmla="*/ 1185158 w 1933280"/>
              <a:gd name="connsiteY384" fmla="*/ 728502 h 1026748"/>
              <a:gd name="connsiteX385" fmla="*/ 1177944 w 1933280"/>
              <a:gd name="connsiteY385" fmla="*/ 733772 h 1026748"/>
              <a:gd name="connsiteX386" fmla="*/ 1206602 w 1933280"/>
              <a:gd name="connsiteY386" fmla="*/ 749560 h 1026748"/>
              <a:gd name="connsiteX387" fmla="*/ 1235346 w 1933280"/>
              <a:gd name="connsiteY387" fmla="*/ 727969 h 1026748"/>
              <a:gd name="connsiteX388" fmla="*/ 1228919 w 1933280"/>
              <a:gd name="connsiteY388" fmla="*/ 724571 h 1026748"/>
              <a:gd name="connsiteX389" fmla="*/ 997677 w 1933280"/>
              <a:gd name="connsiteY389" fmla="*/ 707061 h 1026748"/>
              <a:gd name="connsiteX390" fmla="*/ 968956 w 1933280"/>
              <a:gd name="connsiteY390" fmla="*/ 725100 h 1026748"/>
              <a:gd name="connsiteX391" fmla="*/ 997262 w 1933280"/>
              <a:gd name="connsiteY391" fmla="*/ 742664 h 1026748"/>
              <a:gd name="connsiteX392" fmla="*/ 1025657 w 1933280"/>
              <a:gd name="connsiteY392" fmla="*/ 723806 h 1026748"/>
              <a:gd name="connsiteX393" fmla="*/ 1017160 w 1933280"/>
              <a:gd name="connsiteY393" fmla="*/ 718795 h 1026748"/>
              <a:gd name="connsiteX394" fmla="*/ 666781 w 1933280"/>
              <a:gd name="connsiteY394" fmla="*/ 706409 h 1026748"/>
              <a:gd name="connsiteX395" fmla="*/ 642176 w 1933280"/>
              <a:gd name="connsiteY395" fmla="*/ 719031 h 1026748"/>
              <a:gd name="connsiteX396" fmla="*/ 638305 w 1933280"/>
              <a:gd name="connsiteY396" fmla="*/ 720909 h 1026748"/>
              <a:gd name="connsiteX397" fmla="*/ 667255 w 1933280"/>
              <a:gd name="connsiteY397" fmla="*/ 743452 h 1026748"/>
              <a:gd name="connsiteX398" fmla="*/ 688862 w 1933280"/>
              <a:gd name="connsiteY398" fmla="*/ 732475 h 1026748"/>
              <a:gd name="connsiteX399" fmla="*/ 696127 w 1933280"/>
              <a:gd name="connsiteY399" fmla="*/ 728791 h 1026748"/>
              <a:gd name="connsiteX400" fmla="*/ 691640 w 1933280"/>
              <a:gd name="connsiteY400" fmla="*/ 725414 h 1026748"/>
              <a:gd name="connsiteX401" fmla="*/ 1266801 w 1933280"/>
              <a:gd name="connsiteY401" fmla="*/ 706301 h 1026748"/>
              <a:gd name="connsiteX402" fmla="*/ 1243058 w 1933280"/>
              <a:gd name="connsiteY402" fmla="*/ 723996 h 1026748"/>
              <a:gd name="connsiteX403" fmla="*/ 1238084 w 1933280"/>
              <a:gd name="connsiteY403" fmla="*/ 727732 h 1026748"/>
              <a:gd name="connsiteX404" fmla="*/ 1266668 w 1933280"/>
              <a:gd name="connsiteY404" fmla="*/ 742759 h 1026748"/>
              <a:gd name="connsiteX405" fmla="*/ 1295369 w 1933280"/>
              <a:gd name="connsiteY405" fmla="*/ 720481 h 1026748"/>
              <a:gd name="connsiteX406" fmla="*/ 1288873 w 1933280"/>
              <a:gd name="connsiteY406" fmla="*/ 717214 h 1026748"/>
              <a:gd name="connsiteX407" fmla="*/ 938504 w 1933280"/>
              <a:gd name="connsiteY407" fmla="*/ 706288 h 1026748"/>
              <a:gd name="connsiteX408" fmla="*/ 909455 w 1933280"/>
              <a:gd name="connsiteY408" fmla="*/ 725024 h 1026748"/>
              <a:gd name="connsiteX409" fmla="*/ 937739 w 1933280"/>
              <a:gd name="connsiteY409" fmla="*/ 743283 h 1026748"/>
              <a:gd name="connsiteX410" fmla="*/ 966244 w 1933280"/>
              <a:gd name="connsiteY410" fmla="*/ 725109 h 1026748"/>
              <a:gd name="connsiteX411" fmla="*/ 1056959 w 1933280"/>
              <a:gd name="connsiteY411" fmla="*/ 706152 h 1026748"/>
              <a:gd name="connsiteX412" fmla="*/ 1028470 w 1933280"/>
              <a:gd name="connsiteY412" fmla="*/ 723767 h 1026748"/>
              <a:gd name="connsiteX413" fmla="*/ 1056782 w 1933280"/>
              <a:gd name="connsiteY413" fmla="*/ 740681 h 1026748"/>
              <a:gd name="connsiteX414" fmla="*/ 1085268 w 1933280"/>
              <a:gd name="connsiteY414" fmla="*/ 721206 h 1026748"/>
              <a:gd name="connsiteX415" fmla="*/ 878558 w 1933280"/>
              <a:gd name="connsiteY415" fmla="*/ 703950 h 1026748"/>
              <a:gd name="connsiteX416" fmla="*/ 849770 w 1933280"/>
              <a:gd name="connsiteY416" fmla="*/ 723175 h 1026748"/>
              <a:gd name="connsiteX417" fmla="*/ 878187 w 1933280"/>
              <a:gd name="connsiteY417" fmla="*/ 742280 h 1026748"/>
              <a:gd name="connsiteX418" fmla="*/ 906800 w 1933280"/>
              <a:gd name="connsiteY418" fmla="*/ 724942 h 1026748"/>
              <a:gd name="connsiteX419" fmla="*/ 1116902 w 1933280"/>
              <a:gd name="connsiteY419" fmla="*/ 703173 h 1026748"/>
              <a:gd name="connsiteX420" fmla="*/ 1088119 w 1933280"/>
              <a:gd name="connsiteY420" fmla="*/ 721096 h 1026748"/>
              <a:gd name="connsiteX421" fmla="*/ 1116637 w 1933280"/>
              <a:gd name="connsiteY421" fmla="*/ 737505 h 1026748"/>
              <a:gd name="connsiteX422" fmla="*/ 1145260 w 1933280"/>
              <a:gd name="connsiteY422" fmla="*/ 717436 h 1026748"/>
              <a:gd name="connsiteX423" fmla="*/ 817111 w 1933280"/>
              <a:gd name="connsiteY423" fmla="*/ 700145 h 1026748"/>
              <a:gd name="connsiteX424" fmla="*/ 789679 w 1933280"/>
              <a:gd name="connsiteY424" fmla="*/ 719252 h 1026748"/>
              <a:gd name="connsiteX425" fmla="*/ 818444 w 1933280"/>
              <a:gd name="connsiteY425" fmla="*/ 739420 h 1026748"/>
              <a:gd name="connsiteX426" fmla="*/ 847126 w 1933280"/>
              <a:gd name="connsiteY426" fmla="*/ 723044 h 1026748"/>
              <a:gd name="connsiteX427" fmla="*/ 1177002 w 1933280"/>
              <a:gd name="connsiteY427" fmla="*/ 699376 h 1026748"/>
              <a:gd name="connsiteX428" fmla="*/ 1148075 w 1933280"/>
              <a:gd name="connsiteY428" fmla="*/ 717318 h 1026748"/>
              <a:gd name="connsiteX429" fmla="*/ 1176602 w 1933280"/>
              <a:gd name="connsiteY429" fmla="*/ 733033 h 1026748"/>
              <a:gd name="connsiteX430" fmla="*/ 1184301 w 1933280"/>
              <a:gd name="connsiteY430" fmla="*/ 727408 h 1026748"/>
              <a:gd name="connsiteX431" fmla="*/ 1205266 w 1933280"/>
              <a:gd name="connsiteY431" fmla="*/ 712363 h 1026748"/>
              <a:gd name="connsiteX432" fmla="*/ 606052 w 1933280"/>
              <a:gd name="connsiteY432" fmla="*/ 697985 h 1026748"/>
              <a:gd name="connsiteX433" fmla="*/ 579469 w 1933280"/>
              <a:gd name="connsiteY433" fmla="*/ 710861 h 1026748"/>
              <a:gd name="connsiteX434" fmla="*/ 608298 w 1933280"/>
              <a:gd name="connsiteY434" fmla="*/ 733959 h 1026748"/>
              <a:gd name="connsiteX435" fmla="*/ 635530 w 1933280"/>
              <a:gd name="connsiteY435" fmla="*/ 720642 h 1026748"/>
              <a:gd name="connsiteX436" fmla="*/ 621654 w 1933280"/>
              <a:gd name="connsiteY436" fmla="*/ 709975 h 1026748"/>
              <a:gd name="connsiteX437" fmla="*/ 1326880 w 1933280"/>
              <a:gd name="connsiteY437" fmla="*/ 697735 h 1026748"/>
              <a:gd name="connsiteX438" fmla="*/ 1311802 w 1933280"/>
              <a:gd name="connsiteY438" fmla="*/ 709546 h 1026748"/>
              <a:gd name="connsiteX439" fmla="*/ 1298181 w 1933280"/>
              <a:gd name="connsiteY439" fmla="*/ 720214 h 1026748"/>
              <a:gd name="connsiteX440" fmla="*/ 1325240 w 1933280"/>
              <a:gd name="connsiteY440" fmla="*/ 733763 h 1026748"/>
              <a:gd name="connsiteX441" fmla="*/ 1354008 w 1933280"/>
              <a:gd name="connsiteY441" fmla="*/ 710718 h 1026748"/>
              <a:gd name="connsiteX442" fmla="*/ 756519 w 1933280"/>
              <a:gd name="connsiteY442" fmla="*/ 693895 h 1026748"/>
              <a:gd name="connsiteX443" fmla="*/ 729086 w 1933280"/>
              <a:gd name="connsiteY443" fmla="*/ 713233 h 1026748"/>
              <a:gd name="connsiteX444" fmla="*/ 750780 w 1933280"/>
              <a:gd name="connsiteY444" fmla="*/ 729329 h 1026748"/>
              <a:gd name="connsiteX445" fmla="*/ 758117 w 1933280"/>
              <a:gd name="connsiteY445" fmla="*/ 734621 h 1026748"/>
              <a:gd name="connsiteX446" fmla="*/ 787006 w 1933280"/>
              <a:gd name="connsiteY446" fmla="*/ 719126 h 1026748"/>
              <a:gd name="connsiteX447" fmla="*/ 1236933 w 1933280"/>
              <a:gd name="connsiteY447" fmla="*/ 693076 h 1026748"/>
              <a:gd name="connsiteX448" fmla="*/ 1235848 w 1933280"/>
              <a:gd name="connsiteY448" fmla="*/ 693782 h 1026748"/>
              <a:gd name="connsiteX449" fmla="*/ 1208096 w 1933280"/>
              <a:gd name="connsiteY449" fmla="*/ 712103 h 1026748"/>
              <a:gd name="connsiteX450" fmla="*/ 1229628 w 1933280"/>
              <a:gd name="connsiteY450" fmla="*/ 723271 h 1026748"/>
              <a:gd name="connsiteX451" fmla="*/ 1236660 w 1933280"/>
              <a:gd name="connsiteY451" fmla="*/ 726983 h 1026748"/>
              <a:gd name="connsiteX452" fmla="*/ 1242171 w 1933280"/>
              <a:gd name="connsiteY452" fmla="*/ 722843 h 1026748"/>
              <a:gd name="connsiteX453" fmla="*/ 1265296 w 1933280"/>
              <a:gd name="connsiteY453" fmla="*/ 705616 h 1026748"/>
              <a:gd name="connsiteX454" fmla="*/ 1087089 w 1933280"/>
              <a:gd name="connsiteY454" fmla="*/ 690756 h 1026748"/>
              <a:gd name="connsiteX455" fmla="*/ 1058528 w 1933280"/>
              <a:gd name="connsiteY455" fmla="*/ 705310 h 1026748"/>
              <a:gd name="connsiteX456" fmla="*/ 1086663 w 1933280"/>
              <a:gd name="connsiteY456" fmla="*/ 720275 h 1026748"/>
              <a:gd name="connsiteX457" fmla="*/ 1115271 w 1933280"/>
              <a:gd name="connsiteY457" fmla="*/ 702462 h 1026748"/>
              <a:gd name="connsiteX458" fmla="*/ 1090470 w 1933280"/>
              <a:gd name="connsiteY458" fmla="*/ 692098 h 1026748"/>
              <a:gd name="connsiteX459" fmla="*/ 1027108 w 1933280"/>
              <a:gd name="connsiteY459" fmla="*/ 689996 h 1026748"/>
              <a:gd name="connsiteX460" fmla="*/ 999115 w 1933280"/>
              <a:gd name="connsiteY460" fmla="*/ 706209 h 1026748"/>
              <a:gd name="connsiteX461" fmla="*/ 1017899 w 1933280"/>
              <a:gd name="connsiteY461" fmla="*/ 717510 h 1026748"/>
              <a:gd name="connsiteX462" fmla="*/ 1027031 w 1933280"/>
              <a:gd name="connsiteY462" fmla="*/ 722909 h 1026748"/>
              <a:gd name="connsiteX463" fmla="*/ 1055446 w 1933280"/>
              <a:gd name="connsiteY463" fmla="*/ 705336 h 1026748"/>
              <a:gd name="connsiteX464" fmla="*/ 1147544 w 1933280"/>
              <a:gd name="connsiteY464" fmla="*/ 688054 h 1026748"/>
              <a:gd name="connsiteX465" fmla="*/ 1118450 w 1933280"/>
              <a:gd name="connsiteY465" fmla="*/ 702369 h 1026748"/>
              <a:gd name="connsiteX466" fmla="*/ 1146596 w 1933280"/>
              <a:gd name="connsiteY466" fmla="*/ 716525 h 1026748"/>
              <a:gd name="connsiteX467" fmla="*/ 1175314 w 1933280"/>
              <a:gd name="connsiteY467" fmla="*/ 698704 h 1026748"/>
              <a:gd name="connsiteX468" fmla="*/ 695534 w 1933280"/>
              <a:gd name="connsiteY468" fmla="*/ 687349 h 1026748"/>
              <a:gd name="connsiteX469" fmla="*/ 668117 w 1933280"/>
              <a:gd name="connsiteY469" fmla="*/ 705584 h 1026748"/>
              <a:gd name="connsiteX470" fmla="*/ 692556 w 1933280"/>
              <a:gd name="connsiteY470" fmla="*/ 724261 h 1026748"/>
              <a:gd name="connsiteX471" fmla="*/ 697591 w 1933280"/>
              <a:gd name="connsiteY471" fmla="*/ 728051 h 1026748"/>
              <a:gd name="connsiteX472" fmla="*/ 704848 w 1933280"/>
              <a:gd name="connsiteY472" fmla="*/ 724409 h 1026748"/>
              <a:gd name="connsiteX473" fmla="*/ 726477 w 1933280"/>
              <a:gd name="connsiteY473" fmla="*/ 713049 h 1026748"/>
              <a:gd name="connsiteX474" fmla="*/ 696914 w 1933280"/>
              <a:gd name="connsiteY474" fmla="*/ 688522 h 1026748"/>
              <a:gd name="connsiteX475" fmla="*/ 967937 w 1933280"/>
              <a:gd name="connsiteY475" fmla="*/ 685839 h 1026748"/>
              <a:gd name="connsiteX476" fmla="*/ 947899 w 1933280"/>
              <a:gd name="connsiteY476" fmla="*/ 699692 h 1026748"/>
              <a:gd name="connsiteX477" fmla="*/ 939816 w 1933280"/>
              <a:gd name="connsiteY477" fmla="*/ 705385 h 1026748"/>
              <a:gd name="connsiteX478" fmla="*/ 967609 w 1933280"/>
              <a:gd name="connsiteY478" fmla="*/ 724243 h 1026748"/>
              <a:gd name="connsiteX479" fmla="*/ 996372 w 1933280"/>
              <a:gd name="connsiteY479" fmla="*/ 706173 h 1026748"/>
              <a:gd name="connsiteX480" fmla="*/ 1296922 w 1933280"/>
              <a:gd name="connsiteY480" fmla="*/ 684482 h 1026748"/>
              <a:gd name="connsiteX481" fmla="*/ 1283037 w 1933280"/>
              <a:gd name="connsiteY481" fmla="*/ 694536 h 1026748"/>
              <a:gd name="connsiteX482" fmla="*/ 1268173 w 1933280"/>
              <a:gd name="connsiteY482" fmla="*/ 705299 h 1026748"/>
              <a:gd name="connsiteX483" fmla="*/ 1289582 w 1933280"/>
              <a:gd name="connsiteY483" fmla="*/ 715884 h 1026748"/>
              <a:gd name="connsiteX484" fmla="*/ 1296680 w 1933280"/>
              <a:gd name="connsiteY484" fmla="*/ 719461 h 1026748"/>
              <a:gd name="connsiteX485" fmla="*/ 1310871 w 1933280"/>
              <a:gd name="connsiteY485" fmla="*/ 708349 h 1026748"/>
              <a:gd name="connsiteX486" fmla="*/ 1325331 w 1933280"/>
              <a:gd name="connsiteY486" fmla="*/ 697034 h 1026748"/>
              <a:gd name="connsiteX487" fmla="*/ 1207499 w 1933280"/>
              <a:gd name="connsiteY487" fmla="*/ 682239 h 1026748"/>
              <a:gd name="connsiteX488" fmla="*/ 1195115 w 1933280"/>
              <a:gd name="connsiteY488" fmla="*/ 689172 h 1026748"/>
              <a:gd name="connsiteX489" fmla="*/ 1178559 w 1933280"/>
              <a:gd name="connsiteY489" fmla="*/ 698482 h 1026748"/>
              <a:gd name="connsiteX490" fmla="*/ 1206659 w 1933280"/>
              <a:gd name="connsiteY490" fmla="*/ 711382 h 1026748"/>
              <a:gd name="connsiteX491" fmla="*/ 1235051 w 1933280"/>
              <a:gd name="connsiteY491" fmla="*/ 692630 h 1026748"/>
              <a:gd name="connsiteX492" fmla="*/ 1235310 w 1933280"/>
              <a:gd name="connsiteY492" fmla="*/ 692462 h 1026748"/>
              <a:gd name="connsiteX493" fmla="*/ 634927 w 1933280"/>
              <a:gd name="connsiteY493" fmla="*/ 681075 h 1026748"/>
              <a:gd name="connsiteX494" fmla="*/ 607473 w 1933280"/>
              <a:gd name="connsiteY494" fmla="*/ 697202 h 1026748"/>
              <a:gd name="connsiteX495" fmla="*/ 622540 w 1933280"/>
              <a:gd name="connsiteY495" fmla="*/ 708793 h 1026748"/>
              <a:gd name="connsiteX496" fmla="*/ 637023 w 1933280"/>
              <a:gd name="connsiteY496" fmla="*/ 719914 h 1026748"/>
              <a:gd name="connsiteX497" fmla="*/ 641585 w 1933280"/>
              <a:gd name="connsiteY497" fmla="*/ 717701 h 1026748"/>
              <a:gd name="connsiteX498" fmla="*/ 665524 w 1933280"/>
              <a:gd name="connsiteY498" fmla="*/ 705420 h 1026748"/>
              <a:gd name="connsiteX499" fmla="*/ 649814 w 1933280"/>
              <a:gd name="connsiteY499" fmla="*/ 692925 h 1026748"/>
              <a:gd name="connsiteX500" fmla="*/ 907790 w 1933280"/>
              <a:gd name="connsiteY500" fmla="*/ 679871 h 1026748"/>
              <a:gd name="connsiteX501" fmla="*/ 899055 w 1933280"/>
              <a:gd name="connsiteY501" fmla="*/ 687178 h 1026748"/>
              <a:gd name="connsiteX502" fmla="*/ 879751 w 1933280"/>
              <a:gd name="connsiteY502" fmla="*/ 703046 h 1026748"/>
              <a:gd name="connsiteX503" fmla="*/ 908123 w 1933280"/>
              <a:gd name="connsiteY503" fmla="*/ 724125 h 1026748"/>
              <a:gd name="connsiteX504" fmla="*/ 937282 w 1933280"/>
              <a:gd name="connsiteY504" fmla="*/ 705315 h 1026748"/>
              <a:gd name="connsiteX505" fmla="*/ 1118312 w 1933280"/>
              <a:gd name="connsiteY505" fmla="*/ 678481 h 1026748"/>
              <a:gd name="connsiteX506" fmla="*/ 1117669 w 1933280"/>
              <a:gd name="connsiteY506" fmla="*/ 678713 h 1026748"/>
              <a:gd name="connsiteX507" fmla="*/ 1088978 w 1933280"/>
              <a:gd name="connsiteY507" fmla="*/ 689980 h 1026748"/>
              <a:gd name="connsiteX508" fmla="*/ 1091002 w 1933280"/>
              <a:gd name="connsiteY508" fmla="*/ 690783 h 1026748"/>
              <a:gd name="connsiteX509" fmla="*/ 1116773 w 1933280"/>
              <a:gd name="connsiteY509" fmla="*/ 701560 h 1026748"/>
              <a:gd name="connsiteX510" fmla="*/ 1145559 w 1933280"/>
              <a:gd name="connsiteY510" fmla="*/ 687389 h 1026748"/>
              <a:gd name="connsiteX511" fmla="*/ 1056752 w 1933280"/>
              <a:gd name="connsiteY511" fmla="*/ 677144 h 1026748"/>
              <a:gd name="connsiteX512" fmla="*/ 1028774 w 1933280"/>
              <a:gd name="connsiteY512" fmla="*/ 689225 h 1026748"/>
              <a:gd name="connsiteX513" fmla="*/ 1056928 w 1933280"/>
              <a:gd name="connsiteY513" fmla="*/ 704456 h 1026748"/>
              <a:gd name="connsiteX514" fmla="*/ 1085323 w 1933280"/>
              <a:gd name="connsiteY514" fmla="*/ 689980 h 1026748"/>
              <a:gd name="connsiteX515" fmla="*/ 1356907 w 1933280"/>
              <a:gd name="connsiteY515" fmla="*/ 674517 h 1026748"/>
              <a:gd name="connsiteX516" fmla="*/ 1347570 w 1933280"/>
              <a:gd name="connsiteY516" fmla="*/ 681726 h 1026748"/>
              <a:gd name="connsiteX517" fmla="*/ 1328152 w 1933280"/>
              <a:gd name="connsiteY517" fmla="*/ 696747 h 1026748"/>
              <a:gd name="connsiteX518" fmla="*/ 1355255 w 1933280"/>
              <a:gd name="connsiteY518" fmla="*/ 709719 h 1026748"/>
              <a:gd name="connsiteX519" fmla="*/ 1383899 w 1933280"/>
              <a:gd name="connsiteY519" fmla="*/ 686773 h 1026748"/>
              <a:gd name="connsiteX520" fmla="*/ 1374415 w 1933280"/>
              <a:gd name="connsiteY520" fmla="*/ 682450 h 1026748"/>
              <a:gd name="connsiteX521" fmla="*/ 575563 w 1933280"/>
              <a:gd name="connsiteY521" fmla="*/ 674136 h 1026748"/>
              <a:gd name="connsiteX522" fmla="*/ 549343 w 1933280"/>
              <a:gd name="connsiteY522" fmla="*/ 686722 h 1026748"/>
              <a:gd name="connsiteX523" fmla="*/ 578190 w 1933280"/>
              <a:gd name="connsiteY523" fmla="*/ 709836 h 1026748"/>
              <a:gd name="connsiteX524" fmla="*/ 604763 w 1933280"/>
              <a:gd name="connsiteY524" fmla="*/ 696981 h 1026748"/>
              <a:gd name="connsiteX525" fmla="*/ 588530 w 1933280"/>
              <a:gd name="connsiteY525" fmla="*/ 684282 h 1026748"/>
              <a:gd name="connsiteX526" fmla="*/ 844663 w 1933280"/>
              <a:gd name="connsiteY526" fmla="*/ 673653 h 1026748"/>
              <a:gd name="connsiteX527" fmla="*/ 840046 w 1933280"/>
              <a:gd name="connsiteY527" fmla="*/ 678283 h 1026748"/>
              <a:gd name="connsiteX528" fmla="*/ 818241 w 1933280"/>
              <a:gd name="connsiteY528" fmla="*/ 699210 h 1026748"/>
              <a:gd name="connsiteX529" fmla="*/ 848451 w 1933280"/>
              <a:gd name="connsiteY529" fmla="*/ 722253 h 1026748"/>
              <a:gd name="connsiteX530" fmla="*/ 877358 w 1933280"/>
              <a:gd name="connsiteY530" fmla="*/ 702949 h 1026748"/>
              <a:gd name="connsiteX531" fmla="*/ 1178263 w 1933280"/>
              <a:gd name="connsiteY531" fmla="*/ 673582 h 1026748"/>
              <a:gd name="connsiteX532" fmla="*/ 1153822 w 1933280"/>
              <a:gd name="connsiteY532" fmla="*/ 685124 h 1026748"/>
              <a:gd name="connsiteX533" fmla="*/ 1149374 w 1933280"/>
              <a:gd name="connsiteY533" fmla="*/ 687195 h 1026748"/>
              <a:gd name="connsiteX534" fmla="*/ 1176888 w 1933280"/>
              <a:gd name="connsiteY534" fmla="*/ 697744 h 1026748"/>
              <a:gd name="connsiteX535" fmla="*/ 1194406 w 1933280"/>
              <a:gd name="connsiteY535" fmla="*/ 687887 h 1026748"/>
              <a:gd name="connsiteX536" fmla="*/ 1205545 w 1933280"/>
              <a:gd name="connsiteY536" fmla="*/ 681642 h 1026748"/>
              <a:gd name="connsiteX537" fmla="*/ 1267186 w 1933280"/>
              <a:gd name="connsiteY537" fmla="*/ 673197 h 1026748"/>
              <a:gd name="connsiteX538" fmla="*/ 1238423 w 1933280"/>
              <a:gd name="connsiteY538" fmla="*/ 692100 h 1026748"/>
              <a:gd name="connsiteX539" fmla="*/ 1266687 w 1933280"/>
              <a:gd name="connsiteY539" fmla="*/ 704587 h 1026748"/>
              <a:gd name="connsiteX540" fmla="*/ 1282180 w 1933280"/>
              <a:gd name="connsiteY540" fmla="*/ 693354 h 1026748"/>
              <a:gd name="connsiteX541" fmla="*/ 1295308 w 1933280"/>
              <a:gd name="connsiteY541" fmla="*/ 683848 h 1026748"/>
              <a:gd name="connsiteX542" fmla="*/ 996882 w 1933280"/>
              <a:gd name="connsiteY542" fmla="*/ 669114 h 1026748"/>
              <a:gd name="connsiteX543" fmla="*/ 969309 w 1933280"/>
              <a:gd name="connsiteY543" fmla="*/ 685008 h 1026748"/>
              <a:gd name="connsiteX544" fmla="*/ 997732 w 1933280"/>
              <a:gd name="connsiteY544" fmla="*/ 705339 h 1026748"/>
              <a:gd name="connsiteX545" fmla="*/ 1025744 w 1933280"/>
              <a:gd name="connsiteY545" fmla="*/ 689107 h 1026748"/>
              <a:gd name="connsiteX546" fmla="*/ 1087950 w 1933280"/>
              <a:gd name="connsiteY546" fmla="*/ 668378 h 1026748"/>
              <a:gd name="connsiteX547" fmla="*/ 1058829 w 1933280"/>
              <a:gd name="connsiteY547" fmla="*/ 676523 h 1026748"/>
              <a:gd name="connsiteX548" fmla="*/ 1086969 w 1933280"/>
              <a:gd name="connsiteY548" fmla="*/ 689166 h 1026748"/>
              <a:gd name="connsiteX549" fmla="*/ 1116009 w 1933280"/>
              <a:gd name="connsiteY549" fmla="*/ 677767 h 1026748"/>
              <a:gd name="connsiteX550" fmla="*/ 1112646 w 1933280"/>
              <a:gd name="connsiteY550" fmla="*/ 676732 h 1026748"/>
              <a:gd name="connsiteX551" fmla="*/ 783050 w 1933280"/>
              <a:gd name="connsiteY551" fmla="*/ 667960 h 1026748"/>
              <a:gd name="connsiteX552" fmla="*/ 757682 w 1933280"/>
              <a:gd name="connsiteY552" fmla="*/ 692891 h 1026748"/>
              <a:gd name="connsiteX553" fmla="*/ 788404 w 1933280"/>
              <a:gd name="connsiteY553" fmla="*/ 718308 h 1026748"/>
              <a:gd name="connsiteX554" fmla="*/ 815937 w 1933280"/>
              <a:gd name="connsiteY554" fmla="*/ 699124 h 1026748"/>
              <a:gd name="connsiteX555" fmla="*/ 1149247 w 1933280"/>
              <a:gd name="connsiteY555" fmla="*/ 666498 h 1026748"/>
              <a:gd name="connsiteX556" fmla="*/ 1120462 w 1933280"/>
              <a:gd name="connsiteY556" fmla="*/ 677655 h 1026748"/>
              <a:gd name="connsiteX557" fmla="*/ 1147439 w 1933280"/>
              <a:gd name="connsiteY557" fmla="*/ 686471 h 1026748"/>
              <a:gd name="connsiteX558" fmla="*/ 1153201 w 1933280"/>
              <a:gd name="connsiteY558" fmla="*/ 683794 h 1026748"/>
              <a:gd name="connsiteX559" fmla="*/ 1176016 w 1933280"/>
              <a:gd name="connsiteY559" fmla="*/ 673022 h 1026748"/>
              <a:gd name="connsiteX560" fmla="*/ 1237885 w 1933280"/>
              <a:gd name="connsiteY560" fmla="*/ 664265 h 1026748"/>
              <a:gd name="connsiteX561" fmla="*/ 1209165 w 1933280"/>
              <a:gd name="connsiteY561" fmla="*/ 681262 h 1026748"/>
              <a:gd name="connsiteX562" fmla="*/ 1236870 w 1933280"/>
              <a:gd name="connsiteY562" fmla="*/ 691444 h 1026748"/>
              <a:gd name="connsiteX563" fmla="*/ 1265455 w 1933280"/>
              <a:gd name="connsiteY563" fmla="*/ 672653 h 1026748"/>
              <a:gd name="connsiteX564" fmla="*/ 722826 w 1933280"/>
              <a:gd name="connsiteY564" fmla="*/ 663290 h 1026748"/>
              <a:gd name="connsiteX565" fmla="*/ 696695 w 1933280"/>
              <a:gd name="connsiteY565" fmla="*/ 686427 h 1026748"/>
              <a:gd name="connsiteX566" fmla="*/ 697874 w 1933280"/>
              <a:gd name="connsiteY566" fmla="*/ 687429 h 1026748"/>
              <a:gd name="connsiteX567" fmla="*/ 727830 w 1933280"/>
              <a:gd name="connsiteY567" fmla="*/ 712262 h 1026748"/>
              <a:gd name="connsiteX568" fmla="*/ 755345 w 1933280"/>
              <a:gd name="connsiteY568" fmla="*/ 692868 h 1026748"/>
              <a:gd name="connsiteX569" fmla="*/ 736509 w 1933280"/>
              <a:gd name="connsiteY569" fmla="*/ 675758 h 1026748"/>
              <a:gd name="connsiteX570" fmla="*/ 1326988 w 1933280"/>
              <a:gd name="connsiteY570" fmla="*/ 662140 h 1026748"/>
              <a:gd name="connsiteX571" fmla="*/ 1298259 w 1933280"/>
              <a:gd name="connsiteY571" fmla="*/ 683494 h 1026748"/>
              <a:gd name="connsiteX572" fmla="*/ 1326619 w 1933280"/>
              <a:gd name="connsiteY572" fmla="*/ 696029 h 1026748"/>
              <a:gd name="connsiteX573" fmla="*/ 1346654 w 1933280"/>
              <a:gd name="connsiteY573" fmla="*/ 680529 h 1026748"/>
              <a:gd name="connsiteX574" fmla="*/ 1355316 w 1933280"/>
              <a:gd name="connsiteY574" fmla="*/ 673841 h 1026748"/>
              <a:gd name="connsiteX575" fmla="*/ 662822 w 1933280"/>
              <a:gd name="connsiteY575" fmla="*/ 660091 h 1026748"/>
              <a:gd name="connsiteX576" fmla="*/ 636195 w 1933280"/>
              <a:gd name="connsiteY576" fmla="*/ 680206 h 1026748"/>
              <a:gd name="connsiteX577" fmla="*/ 650760 w 1933280"/>
              <a:gd name="connsiteY577" fmla="*/ 691802 h 1026748"/>
              <a:gd name="connsiteX578" fmla="*/ 666912 w 1933280"/>
              <a:gd name="connsiteY578" fmla="*/ 704649 h 1026748"/>
              <a:gd name="connsiteX579" fmla="*/ 694379 w 1933280"/>
              <a:gd name="connsiteY579" fmla="*/ 686380 h 1026748"/>
              <a:gd name="connsiteX580" fmla="*/ 1120103 w 1933280"/>
              <a:gd name="connsiteY580" fmla="*/ 659742 h 1026748"/>
              <a:gd name="connsiteX581" fmla="*/ 1090575 w 1933280"/>
              <a:gd name="connsiteY581" fmla="*/ 667737 h 1026748"/>
              <a:gd name="connsiteX582" fmla="*/ 1113059 w 1933280"/>
              <a:gd name="connsiteY582" fmla="*/ 675344 h 1026748"/>
              <a:gd name="connsiteX583" fmla="*/ 1118222 w 1933280"/>
              <a:gd name="connsiteY583" fmla="*/ 676928 h 1026748"/>
              <a:gd name="connsiteX584" fmla="*/ 1146674 w 1933280"/>
              <a:gd name="connsiteY584" fmla="*/ 665906 h 1026748"/>
              <a:gd name="connsiteX585" fmla="*/ 1141412 w 1933280"/>
              <a:gd name="connsiteY585" fmla="*/ 664706 h 1026748"/>
              <a:gd name="connsiteX586" fmla="*/ 1026396 w 1933280"/>
              <a:gd name="connsiteY586" fmla="*/ 658187 h 1026748"/>
              <a:gd name="connsiteX587" fmla="*/ 998495 w 1933280"/>
              <a:gd name="connsiteY587" fmla="*/ 668460 h 1026748"/>
              <a:gd name="connsiteX588" fmla="*/ 1027198 w 1933280"/>
              <a:gd name="connsiteY588" fmla="*/ 688327 h 1026748"/>
              <a:gd name="connsiteX589" fmla="*/ 1055220 w 1933280"/>
              <a:gd name="connsiteY589" fmla="*/ 676236 h 1026748"/>
              <a:gd name="connsiteX590" fmla="*/ 936707 w 1933280"/>
              <a:gd name="connsiteY590" fmla="*/ 657734 h 1026748"/>
              <a:gd name="connsiteX591" fmla="*/ 908973 w 1933280"/>
              <a:gd name="connsiteY591" fmla="*/ 678932 h 1026748"/>
              <a:gd name="connsiteX592" fmla="*/ 938562 w 1933280"/>
              <a:gd name="connsiteY592" fmla="*/ 704461 h 1026748"/>
              <a:gd name="connsiteX593" fmla="*/ 947101 w 1933280"/>
              <a:gd name="connsiteY593" fmla="*/ 698451 h 1026748"/>
              <a:gd name="connsiteX594" fmla="*/ 966753 w 1933280"/>
              <a:gd name="connsiteY594" fmla="*/ 684857 h 1026748"/>
              <a:gd name="connsiteX595" fmla="*/ 1208794 w 1933280"/>
              <a:gd name="connsiteY595" fmla="*/ 657418 h 1026748"/>
              <a:gd name="connsiteX596" fmla="*/ 1180171 w 1933280"/>
              <a:gd name="connsiteY596" fmla="*/ 672587 h 1026748"/>
              <a:gd name="connsiteX597" fmla="*/ 1207349 w 1933280"/>
              <a:gd name="connsiteY597" fmla="*/ 680623 h 1026748"/>
              <a:gd name="connsiteX598" fmla="*/ 1235843 w 1933280"/>
              <a:gd name="connsiteY598" fmla="*/ 663768 h 1026748"/>
              <a:gd name="connsiteX599" fmla="*/ 603798 w 1933280"/>
              <a:gd name="connsiteY599" fmla="*/ 657208 h 1026748"/>
              <a:gd name="connsiteX600" fmla="*/ 576965 w 1933280"/>
              <a:gd name="connsiteY600" fmla="*/ 673346 h 1026748"/>
              <a:gd name="connsiteX601" fmla="*/ 589431 w 1933280"/>
              <a:gd name="connsiteY601" fmla="*/ 683101 h 1026748"/>
              <a:gd name="connsiteX602" fmla="*/ 606220 w 1933280"/>
              <a:gd name="connsiteY602" fmla="*/ 696234 h 1026748"/>
              <a:gd name="connsiteX603" fmla="*/ 633673 w 1933280"/>
              <a:gd name="connsiteY603" fmla="*/ 680103 h 1026748"/>
              <a:gd name="connsiteX604" fmla="*/ 1057174 w 1933280"/>
              <a:gd name="connsiteY604" fmla="*/ 652518 h 1026748"/>
              <a:gd name="connsiteX605" fmla="*/ 1028421 w 1933280"/>
              <a:gd name="connsiteY605" fmla="*/ 657781 h 1026748"/>
              <a:gd name="connsiteX606" fmla="*/ 1056845 w 1933280"/>
              <a:gd name="connsiteY606" fmla="*/ 675582 h 1026748"/>
              <a:gd name="connsiteX607" fmla="*/ 1086019 w 1933280"/>
              <a:gd name="connsiteY607" fmla="*/ 667424 h 1026748"/>
              <a:gd name="connsiteX608" fmla="*/ 1179923 w 1933280"/>
              <a:gd name="connsiteY608" fmla="*/ 652025 h 1026748"/>
              <a:gd name="connsiteX609" fmla="*/ 1151432 w 1933280"/>
              <a:gd name="connsiteY609" fmla="*/ 665489 h 1026748"/>
              <a:gd name="connsiteX610" fmla="*/ 1178144 w 1933280"/>
              <a:gd name="connsiteY610" fmla="*/ 672003 h 1026748"/>
              <a:gd name="connsiteX611" fmla="*/ 1206510 w 1933280"/>
              <a:gd name="connsiteY611" fmla="*/ 656981 h 1026748"/>
              <a:gd name="connsiteX612" fmla="*/ 1297309 w 1933280"/>
              <a:gd name="connsiteY612" fmla="*/ 651881 h 1026748"/>
              <a:gd name="connsiteX613" fmla="*/ 1268640 w 1933280"/>
              <a:gd name="connsiteY613" fmla="*/ 672189 h 1026748"/>
              <a:gd name="connsiteX614" fmla="*/ 1296702 w 1933280"/>
              <a:gd name="connsiteY614" fmla="*/ 682833 h 1026748"/>
              <a:gd name="connsiteX615" fmla="*/ 1325333 w 1933280"/>
              <a:gd name="connsiteY615" fmla="*/ 661544 h 1026748"/>
              <a:gd name="connsiteX616" fmla="*/ 1386933 w 1933280"/>
              <a:gd name="connsiteY616" fmla="*/ 651318 h 1026748"/>
              <a:gd name="connsiteX617" fmla="*/ 1369022 w 1933280"/>
              <a:gd name="connsiteY617" fmla="*/ 665164 h 1026748"/>
              <a:gd name="connsiteX618" fmla="*/ 1358188 w 1933280"/>
              <a:gd name="connsiteY618" fmla="*/ 673528 h 1026748"/>
              <a:gd name="connsiteX619" fmla="*/ 1375021 w 1933280"/>
              <a:gd name="connsiteY619" fmla="*/ 681150 h 1026748"/>
              <a:gd name="connsiteX620" fmla="*/ 1385148 w 1933280"/>
              <a:gd name="connsiteY620" fmla="*/ 685772 h 1026748"/>
              <a:gd name="connsiteX621" fmla="*/ 1412238 w 1933280"/>
              <a:gd name="connsiteY621" fmla="*/ 664071 h 1026748"/>
              <a:gd name="connsiteX622" fmla="*/ 1413848 w 1933280"/>
              <a:gd name="connsiteY622" fmla="*/ 662782 h 1026748"/>
              <a:gd name="connsiteX623" fmla="*/ 546371 w 1933280"/>
              <a:gd name="connsiteY623" fmla="*/ 651315 h 1026748"/>
              <a:gd name="connsiteX624" fmla="*/ 519449 w 1933280"/>
              <a:gd name="connsiteY624" fmla="*/ 662770 h 1026748"/>
              <a:gd name="connsiteX625" fmla="*/ 548067 w 1933280"/>
              <a:gd name="connsiteY625" fmla="*/ 685700 h 1026748"/>
              <a:gd name="connsiteX626" fmla="*/ 574275 w 1933280"/>
              <a:gd name="connsiteY626" fmla="*/ 673128 h 1026748"/>
              <a:gd name="connsiteX627" fmla="*/ 564478 w 1933280"/>
              <a:gd name="connsiteY627" fmla="*/ 665460 h 1026748"/>
              <a:gd name="connsiteX628" fmla="*/ 1089466 w 1933280"/>
              <a:gd name="connsiteY628" fmla="*/ 648967 h 1026748"/>
              <a:gd name="connsiteX629" fmla="*/ 1072076 w 1933280"/>
              <a:gd name="connsiteY629" fmla="*/ 650893 h 1026748"/>
              <a:gd name="connsiteX630" fmla="*/ 1059771 w 1933280"/>
              <a:gd name="connsiteY630" fmla="*/ 652230 h 1026748"/>
              <a:gd name="connsiteX631" fmla="*/ 1088078 w 1933280"/>
              <a:gd name="connsiteY631" fmla="*/ 666861 h 1026748"/>
              <a:gd name="connsiteX632" fmla="*/ 1089657 w 1933280"/>
              <a:gd name="connsiteY632" fmla="*/ 666494 h 1026748"/>
              <a:gd name="connsiteX633" fmla="*/ 1117683 w 1933280"/>
              <a:gd name="connsiteY633" fmla="*/ 658905 h 1026748"/>
              <a:gd name="connsiteX634" fmla="*/ 1150878 w 1933280"/>
              <a:gd name="connsiteY634" fmla="*/ 646890 h 1026748"/>
              <a:gd name="connsiteX635" fmla="*/ 1122522 w 1933280"/>
              <a:gd name="connsiteY635" fmla="*/ 658769 h 1026748"/>
              <a:gd name="connsiteX636" fmla="*/ 1141781 w 1933280"/>
              <a:gd name="connsiteY636" fmla="*/ 663258 h 1026748"/>
              <a:gd name="connsiteX637" fmla="*/ 1149140 w 1933280"/>
              <a:gd name="connsiteY637" fmla="*/ 664934 h 1026748"/>
              <a:gd name="connsiteX638" fmla="*/ 1177391 w 1933280"/>
              <a:gd name="connsiteY638" fmla="*/ 651586 h 1026748"/>
              <a:gd name="connsiteX639" fmla="*/ 1173353 w 1933280"/>
              <a:gd name="connsiteY639" fmla="*/ 650892 h 1026748"/>
              <a:gd name="connsiteX640" fmla="*/ 873646 w 1933280"/>
              <a:gd name="connsiteY640" fmla="*/ 645857 h 1026748"/>
              <a:gd name="connsiteX641" fmla="*/ 845694 w 1933280"/>
              <a:gd name="connsiteY641" fmla="*/ 672641 h 1026748"/>
              <a:gd name="connsiteX642" fmla="*/ 878555 w 1933280"/>
              <a:gd name="connsiteY642" fmla="*/ 702083 h 1026748"/>
              <a:gd name="connsiteX643" fmla="*/ 898080 w 1933280"/>
              <a:gd name="connsiteY643" fmla="*/ 686040 h 1026748"/>
              <a:gd name="connsiteX644" fmla="*/ 906686 w 1933280"/>
              <a:gd name="connsiteY644" fmla="*/ 678839 h 1026748"/>
              <a:gd name="connsiteX645" fmla="*/ 1268045 w 1933280"/>
              <a:gd name="connsiteY645" fmla="*/ 644007 h 1026748"/>
              <a:gd name="connsiteX646" fmla="*/ 1239473 w 1933280"/>
              <a:gd name="connsiteY646" fmla="*/ 663223 h 1026748"/>
              <a:gd name="connsiteX647" fmla="*/ 1267026 w 1933280"/>
              <a:gd name="connsiteY647" fmla="*/ 671609 h 1026748"/>
              <a:gd name="connsiteX648" fmla="*/ 1295551 w 1933280"/>
              <a:gd name="connsiteY648" fmla="*/ 651390 h 1026748"/>
              <a:gd name="connsiteX649" fmla="*/ 966046 w 1933280"/>
              <a:gd name="connsiteY649" fmla="*/ 641354 h 1026748"/>
              <a:gd name="connsiteX650" fmla="*/ 938001 w 1933280"/>
              <a:gd name="connsiteY650" fmla="*/ 656919 h 1026748"/>
              <a:gd name="connsiteX651" fmla="*/ 968033 w 1933280"/>
              <a:gd name="connsiteY651" fmla="*/ 684031 h 1026748"/>
              <a:gd name="connsiteX652" fmla="*/ 995671 w 1933280"/>
              <a:gd name="connsiteY652" fmla="*/ 668112 h 1026748"/>
              <a:gd name="connsiteX653" fmla="*/ 1121798 w 1933280"/>
              <a:gd name="connsiteY653" fmla="*/ 640394 h 1026748"/>
              <a:gd name="connsiteX654" fmla="*/ 1092058 w 1933280"/>
              <a:gd name="connsiteY654" fmla="*/ 648292 h 1026748"/>
              <a:gd name="connsiteX655" fmla="*/ 1120160 w 1933280"/>
              <a:gd name="connsiteY655" fmla="*/ 658194 h 1026748"/>
              <a:gd name="connsiteX656" fmla="*/ 1148449 w 1933280"/>
              <a:gd name="connsiteY656" fmla="*/ 646355 h 1026748"/>
              <a:gd name="connsiteX657" fmla="*/ 1356933 w 1933280"/>
              <a:gd name="connsiteY657" fmla="*/ 638986 h 1026748"/>
              <a:gd name="connsiteX658" fmla="*/ 1328285 w 1933280"/>
              <a:gd name="connsiteY658" fmla="*/ 661146 h 1026748"/>
              <a:gd name="connsiteX659" fmla="*/ 1356619 w 1933280"/>
              <a:gd name="connsiteY659" fmla="*/ 672835 h 1026748"/>
              <a:gd name="connsiteX660" fmla="*/ 1368106 w 1933280"/>
              <a:gd name="connsiteY660" fmla="*/ 663968 h 1026748"/>
              <a:gd name="connsiteX661" fmla="*/ 1385356 w 1933280"/>
              <a:gd name="connsiteY661" fmla="*/ 650647 h 1026748"/>
              <a:gd name="connsiteX662" fmla="*/ 1239016 w 1933280"/>
              <a:gd name="connsiteY662" fmla="*/ 638199 h 1026748"/>
              <a:gd name="connsiteX663" fmla="*/ 1210541 w 1933280"/>
              <a:gd name="connsiteY663" fmla="*/ 656337 h 1026748"/>
              <a:gd name="connsiteX664" fmla="*/ 1237635 w 1933280"/>
              <a:gd name="connsiteY664" fmla="*/ 662691 h 1026748"/>
              <a:gd name="connsiteX665" fmla="*/ 1266050 w 1933280"/>
              <a:gd name="connsiteY665" fmla="*/ 643590 h 1026748"/>
              <a:gd name="connsiteX666" fmla="*/ 807571 w 1933280"/>
              <a:gd name="connsiteY666" fmla="*/ 637432 h 1026748"/>
              <a:gd name="connsiteX667" fmla="*/ 784018 w 1933280"/>
              <a:gd name="connsiteY667" fmla="*/ 666891 h 1026748"/>
              <a:gd name="connsiteX668" fmla="*/ 817068 w 1933280"/>
              <a:gd name="connsiteY668" fmla="*/ 698221 h 1026748"/>
              <a:gd name="connsiteX669" fmla="*/ 838923 w 1933280"/>
              <a:gd name="connsiteY669" fmla="*/ 677264 h 1026748"/>
              <a:gd name="connsiteX670" fmla="*/ 843557 w 1933280"/>
              <a:gd name="connsiteY670" fmla="*/ 672617 h 1026748"/>
              <a:gd name="connsiteX671" fmla="*/ 574636 w 1933280"/>
              <a:gd name="connsiteY671" fmla="*/ 636329 h 1026748"/>
              <a:gd name="connsiteX672" fmla="*/ 547844 w 1933280"/>
              <a:gd name="connsiteY672" fmla="*/ 650578 h 1026748"/>
              <a:gd name="connsiteX673" fmla="*/ 565379 w 1933280"/>
              <a:gd name="connsiteY673" fmla="*/ 664278 h 1026748"/>
              <a:gd name="connsiteX674" fmla="*/ 575730 w 1933280"/>
              <a:gd name="connsiteY674" fmla="*/ 672380 h 1026748"/>
              <a:gd name="connsiteX675" fmla="*/ 602521 w 1933280"/>
              <a:gd name="connsiteY675" fmla="*/ 656275 h 1026748"/>
              <a:gd name="connsiteX676" fmla="*/ 631430 w 1933280"/>
              <a:gd name="connsiteY676" fmla="*/ 636252 h 1026748"/>
              <a:gd name="connsiteX677" fmla="*/ 605062 w 1933280"/>
              <a:gd name="connsiteY677" fmla="*/ 656318 h 1026748"/>
              <a:gd name="connsiteX678" fmla="*/ 634990 w 1933280"/>
              <a:gd name="connsiteY678" fmla="*/ 679261 h 1026748"/>
              <a:gd name="connsiteX679" fmla="*/ 661629 w 1933280"/>
              <a:gd name="connsiteY679" fmla="*/ 659154 h 1026748"/>
              <a:gd name="connsiteX680" fmla="*/ 689840 w 1933280"/>
              <a:gd name="connsiteY680" fmla="*/ 634623 h 1026748"/>
              <a:gd name="connsiteX681" fmla="*/ 663947 w 1933280"/>
              <a:gd name="connsiteY681" fmla="*/ 659130 h 1026748"/>
              <a:gd name="connsiteX682" fmla="*/ 695580 w 1933280"/>
              <a:gd name="connsiteY682" fmla="*/ 685488 h 1026748"/>
              <a:gd name="connsiteX683" fmla="*/ 721732 w 1933280"/>
              <a:gd name="connsiteY683" fmla="*/ 662320 h 1026748"/>
              <a:gd name="connsiteX684" fmla="*/ 748822 w 1933280"/>
              <a:gd name="connsiteY684" fmla="*/ 634473 h 1026748"/>
              <a:gd name="connsiteX685" fmla="*/ 723898 w 1933280"/>
              <a:gd name="connsiteY685" fmla="*/ 662215 h 1026748"/>
              <a:gd name="connsiteX686" fmla="*/ 737544 w 1933280"/>
              <a:gd name="connsiteY686" fmla="*/ 674649 h 1026748"/>
              <a:gd name="connsiteX687" fmla="*/ 756530 w 1933280"/>
              <a:gd name="connsiteY687" fmla="*/ 691896 h 1026748"/>
              <a:gd name="connsiteX688" fmla="*/ 781961 w 1933280"/>
              <a:gd name="connsiteY688" fmla="*/ 666907 h 1026748"/>
              <a:gd name="connsiteX689" fmla="*/ 774685 w 1933280"/>
              <a:gd name="connsiteY689" fmla="*/ 659728 h 1026748"/>
              <a:gd name="connsiteX690" fmla="*/ 1210196 w 1933280"/>
              <a:gd name="connsiteY690" fmla="*/ 633796 h 1026748"/>
              <a:gd name="connsiteX691" fmla="*/ 1181828 w 1933280"/>
              <a:gd name="connsiteY691" fmla="*/ 650911 h 1026748"/>
              <a:gd name="connsiteX692" fmla="*/ 1208542 w 1933280"/>
              <a:gd name="connsiteY692" fmla="*/ 655884 h 1026748"/>
              <a:gd name="connsiteX693" fmla="*/ 1236844 w 1933280"/>
              <a:gd name="connsiteY693" fmla="*/ 637855 h 1026748"/>
              <a:gd name="connsiteX694" fmla="*/ 996217 w 1933280"/>
              <a:gd name="connsiteY694" fmla="*/ 632220 h 1026748"/>
              <a:gd name="connsiteX695" fmla="*/ 967595 w 1933280"/>
              <a:gd name="connsiteY695" fmla="*/ 640786 h 1026748"/>
              <a:gd name="connsiteX696" fmla="*/ 997067 w 1933280"/>
              <a:gd name="connsiteY696" fmla="*/ 667409 h 1026748"/>
              <a:gd name="connsiteX697" fmla="*/ 1025036 w 1933280"/>
              <a:gd name="connsiteY697" fmla="*/ 657101 h 1026748"/>
              <a:gd name="connsiteX698" fmla="*/ 1181172 w 1933280"/>
              <a:gd name="connsiteY698" fmla="*/ 629636 h 1026748"/>
              <a:gd name="connsiteX699" fmla="*/ 1152900 w 1933280"/>
              <a:gd name="connsiteY699" fmla="*/ 645779 h 1026748"/>
              <a:gd name="connsiteX700" fmla="*/ 1173619 w 1933280"/>
              <a:gd name="connsiteY700" fmla="*/ 649474 h 1026748"/>
              <a:gd name="connsiteX701" fmla="*/ 1179634 w 1933280"/>
              <a:gd name="connsiteY701" fmla="*/ 650507 h 1026748"/>
              <a:gd name="connsiteX702" fmla="*/ 1207869 w 1933280"/>
              <a:gd name="connsiteY702" fmla="*/ 633466 h 1026748"/>
              <a:gd name="connsiteX703" fmla="*/ 1203788 w 1933280"/>
              <a:gd name="connsiteY703" fmla="*/ 632897 h 1026748"/>
              <a:gd name="connsiteX704" fmla="*/ 1029710 w 1933280"/>
              <a:gd name="connsiteY704" fmla="*/ 629478 h 1026748"/>
              <a:gd name="connsiteX705" fmla="*/ 1057434 w 1933280"/>
              <a:gd name="connsiteY705" fmla="*/ 650976 h 1026748"/>
              <a:gd name="connsiteX706" fmla="*/ 1071958 w 1933280"/>
              <a:gd name="connsiteY706" fmla="*/ 649401 h 1026748"/>
              <a:gd name="connsiteX707" fmla="*/ 1087348 w 1933280"/>
              <a:gd name="connsiteY707" fmla="*/ 647705 h 1026748"/>
              <a:gd name="connsiteX708" fmla="*/ 1059192 w 1933280"/>
              <a:gd name="connsiteY708" fmla="*/ 629879 h 1026748"/>
              <a:gd name="connsiteX709" fmla="*/ 1047226 w 1933280"/>
              <a:gd name="connsiteY709" fmla="*/ 629662 h 1026748"/>
              <a:gd name="connsiteX710" fmla="*/ 1027339 w 1933280"/>
              <a:gd name="connsiteY710" fmla="*/ 629473 h 1026748"/>
              <a:gd name="connsiteX711" fmla="*/ 998134 w 1933280"/>
              <a:gd name="connsiteY711" fmla="*/ 631990 h 1026748"/>
              <a:gd name="connsiteX712" fmla="*/ 1026616 w 1933280"/>
              <a:gd name="connsiteY712" fmla="*/ 656588 h 1026748"/>
              <a:gd name="connsiteX713" fmla="*/ 1055496 w 1933280"/>
              <a:gd name="connsiteY713" fmla="*/ 651306 h 1026748"/>
              <a:gd name="connsiteX714" fmla="*/ 1327181 w 1933280"/>
              <a:gd name="connsiteY714" fmla="*/ 628845 h 1026748"/>
              <a:gd name="connsiteX715" fmla="*/ 1298669 w 1933280"/>
              <a:gd name="connsiteY715" fmla="*/ 650857 h 1026748"/>
              <a:gd name="connsiteX716" fmla="*/ 1326698 w 1933280"/>
              <a:gd name="connsiteY716" fmla="*/ 660521 h 1026748"/>
              <a:gd name="connsiteX717" fmla="*/ 1355294 w 1933280"/>
              <a:gd name="connsiteY717" fmla="*/ 638403 h 1026748"/>
              <a:gd name="connsiteX718" fmla="*/ 1416951 w 1933280"/>
              <a:gd name="connsiteY718" fmla="*/ 628020 h 1026748"/>
              <a:gd name="connsiteX719" fmla="*/ 1388219 w 1933280"/>
              <a:gd name="connsiteY719" fmla="*/ 650321 h 1026748"/>
              <a:gd name="connsiteX720" fmla="*/ 1415107 w 1933280"/>
              <a:gd name="connsiteY720" fmla="*/ 661773 h 1026748"/>
              <a:gd name="connsiteX721" fmla="*/ 1443808 w 1933280"/>
              <a:gd name="connsiteY721" fmla="*/ 638781 h 1026748"/>
              <a:gd name="connsiteX722" fmla="*/ 516322 w 1933280"/>
              <a:gd name="connsiteY722" fmla="*/ 627990 h 1026748"/>
              <a:gd name="connsiteX723" fmla="*/ 489494 w 1933280"/>
              <a:gd name="connsiteY723" fmla="*/ 638769 h 1026748"/>
              <a:gd name="connsiteX724" fmla="*/ 518140 w 1933280"/>
              <a:gd name="connsiteY724" fmla="*/ 661721 h 1026748"/>
              <a:gd name="connsiteX725" fmla="*/ 545028 w 1933280"/>
              <a:gd name="connsiteY725" fmla="*/ 650270 h 1026748"/>
              <a:gd name="connsiteX726" fmla="*/ 1091397 w 1933280"/>
              <a:gd name="connsiteY726" fmla="*/ 627789 h 1026748"/>
              <a:gd name="connsiteX727" fmla="*/ 1061767 w 1933280"/>
              <a:gd name="connsiteY727" fmla="*/ 629729 h 1026748"/>
              <a:gd name="connsiteX728" fmla="*/ 1089686 w 1933280"/>
              <a:gd name="connsiteY728" fmla="*/ 647402 h 1026748"/>
              <a:gd name="connsiteX729" fmla="*/ 1119509 w 1933280"/>
              <a:gd name="connsiteY729" fmla="*/ 639486 h 1026748"/>
              <a:gd name="connsiteX730" fmla="*/ 1152164 w 1933280"/>
              <a:gd name="connsiteY730" fmla="*/ 624183 h 1026748"/>
              <a:gd name="connsiteX731" fmla="*/ 1123836 w 1933280"/>
              <a:gd name="connsiteY731" fmla="*/ 639368 h 1026748"/>
              <a:gd name="connsiteX732" fmla="*/ 1150717 w 1933280"/>
              <a:gd name="connsiteY732" fmla="*/ 645377 h 1026748"/>
              <a:gd name="connsiteX733" fmla="*/ 1178983 w 1933280"/>
              <a:gd name="connsiteY733" fmla="*/ 629233 h 1026748"/>
              <a:gd name="connsiteX734" fmla="*/ 903636 w 1933280"/>
              <a:gd name="connsiteY734" fmla="*/ 622603 h 1026748"/>
              <a:gd name="connsiteX735" fmla="*/ 874772 w 1933280"/>
              <a:gd name="connsiteY735" fmla="*/ 644884 h 1026748"/>
              <a:gd name="connsiteX736" fmla="*/ 907849 w 1933280"/>
              <a:gd name="connsiteY736" fmla="*/ 677905 h 1026748"/>
              <a:gd name="connsiteX737" fmla="*/ 935631 w 1933280"/>
              <a:gd name="connsiteY737" fmla="*/ 656672 h 1026748"/>
              <a:gd name="connsiteX738" fmla="*/ 1297872 w 1933280"/>
              <a:gd name="connsiteY738" fmla="*/ 621181 h 1026748"/>
              <a:gd name="connsiteX739" fmla="*/ 1269485 w 1933280"/>
              <a:gd name="connsiteY739" fmla="*/ 642932 h 1026748"/>
              <a:gd name="connsiteX740" fmla="*/ 1297033 w 1933280"/>
              <a:gd name="connsiteY740" fmla="*/ 650327 h 1026748"/>
              <a:gd name="connsiteX741" fmla="*/ 1325471 w 1933280"/>
              <a:gd name="connsiteY741" fmla="*/ 628379 h 1026748"/>
              <a:gd name="connsiteX742" fmla="*/ 602196 w 1933280"/>
              <a:gd name="connsiteY742" fmla="*/ 617065 h 1026748"/>
              <a:gd name="connsiteX743" fmla="*/ 575986 w 1933280"/>
              <a:gd name="connsiteY743" fmla="*/ 635463 h 1026748"/>
              <a:gd name="connsiteX744" fmla="*/ 603848 w 1933280"/>
              <a:gd name="connsiteY744" fmla="*/ 655412 h 1026748"/>
              <a:gd name="connsiteX745" fmla="*/ 630178 w 1933280"/>
              <a:gd name="connsiteY745" fmla="*/ 635389 h 1026748"/>
              <a:gd name="connsiteX746" fmla="*/ 1386888 w 1933280"/>
              <a:gd name="connsiteY746" fmla="*/ 615974 h 1026748"/>
              <a:gd name="connsiteX747" fmla="*/ 1358239 w 1933280"/>
              <a:gd name="connsiteY747" fmla="*/ 637981 h 1026748"/>
              <a:gd name="connsiteX748" fmla="*/ 1385954 w 1933280"/>
              <a:gd name="connsiteY748" fmla="*/ 649356 h 1026748"/>
              <a:gd name="connsiteX749" fmla="*/ 1386645 w 1933280"/>
              <a:gd name="connsiteY749" fmla="*/ 649650 h 1026748"/>
              <a:gd name="connsiteX750" fmla="*/ 1415343 w 1933280"/>
              <a:gd name="connsiteY750" fmla="*/ 627375 h 1026748"/>
              <a:gd name="connsiteX751" fmla="*/ 546325 w 1933280"/>
              <a:gd name="connsiteY751" fmla="*/ 615935 h 1026748"/>
              <a:gd name="connsiteX752" fmla="*/ 517920 w 1933280"/>
              <a:gd name="connsiteY752" fmla="*/ 627348 h 1026748"/>
              <a:gd name="connsiteX753" fmla="*/ 546562 w 1933280"/>
              <a:gd name="connsiteY753" fmla="*/ 649579 h 1026748"/>
              <a:gd name="connsiteX754" fmla="*/ 573281 w 1933280"/>
              <a:gd name="connsiteY754" fmla="*/ 635354 h 1026748"/>
              <a:gd name="connsiteX755" fmla="*/ 1268786 w 1933280"/>
              <a:gd name="connsiteY755" fmla="*/ 615639 h 1026748"/>
              <a:gd name="connsiteX756" fmla="*/ 1240552 w 1933280"/>
              <a:gd name="connsiteY756" fmla="*/ 637067 h 1026748"/>
              <a:gd name="connsiteX757" fmla="*/ 1267680 w 1933280"/>
              <a:gd name="connsiteY757" fmla="*/ 642476 h 1026748"/>
              <a:gd name="connsiteX758" fmla="*/ 1295958 w 1933280"/>
              <a:gd name="connsiteY758" fmla="*/ 620798 h 1026748"/>
              <a:gd name="connsiteX759" fmla="*/ 1122639 w 1933280"/>
              <a:gd name="connsiteY759" fmla="*/ 615376 h 1026748"/>
              <a:gd name="connsiteX760" fmla="*/ 1093427 w 1933280"/>
              <a:gd name="connsiteY760" fmla="*/ 627067 h 1026748"/>
              <a:gd name="connsiteX761" fmla="*/ 1121701 w 1933280"/>
              <a:gd name="connsiteY761" fmla="*/ 638837 h 1026748"/>
              <a:gd name="connsiteX762" fmla="*/ 1150108 w 1933280"/>
              <a:gd name="connsiteY762" fmla="*/ 623603 h 1026748"/>
              <a:gd name="connsiteX763" fmla="*/ 1239909 w 1933280"/>
              <a:gd name="connsiteY763" fmla="*/ 611528 h 1026748"/>
              <a:gd name="connsiteX764" fmla="*/ 1211809 w 1933280"/>
              <a:gd name="connsiteY764" fmla="*/ 632621 h 1026748"/>
              <a:gd name="connsiteX765" fmla="*/ 1238622 w 1933280"/>
              <a:gd name="connsiteY765" fmla="*/ 636700 h 1026748"/>
              <a:gd name="connsiteX766" fmla="*/ 1266775 w 1933280"/>
              <a:gd name="connsiteY766" fmla="*/ 615340 h 1026748"/>
              <a:gd name="connsiteX767" fmla="*/ 658816 w 1933280"/>
              <a:gd name="connsiteY767" fmla="*/ 611283 h 1026748"/>
              <a:gd name="connsiteX768" fmla="*/ 632558 w 1933280"/>
              <a:gd name="connsiteY768" fmla="*/ 635290 h 1026748"/>
              <a:gd name="connsiteX769" fmla="*/ 662784 w 1933280"/>
              <a:gd name="connsiteY769" fmla="*/ 658201 h 1026748"/>
              <a:gd name="connsiteX770" fmla="*/ 688681 w 1933280"/>
              <a:gd name="connsiteY770" fmla="*/ 633696 h 1026748"/>
              <a:gd name="connsiteX771" fmla="*/ 1210846 w 1933280"/>
              <a:gd name="connsiteY771" fmla="*/ 607712 h 1026748"/>
              <a:gd name="connsiteX772" fmla="*/ 1182826 w 1933280"/>
              <a:gd name="connsiteY772" fmla="*/ 628455 h 1026748"/>
              <a:gd name="connsiteX773" fmla="*/ 1203980 w 1933280"/>
              <a:gd name="connsiteY773" fmla="*/ 631509 h 1026748"/>
              <a:gd name="connsiteX774" fmla="*/ 1209747 w 1933280"/>
              <a:gd name="connsiteY774" fmla="*/ 632311 h 1026748"/>
              <a:gd name="connsiteX775" fmla="*/ 1237800 w 1933280"/>
              <a:gd name="connsiteY775" fmla="*/ 611254 h 1026748"/>
              <a:gd name="connsiteX776" fmla="*/ 1232228 w 1933280"/>
              <a:gd name="connsiteY776" fmla="*/ 610544 h 1026748"/>
              <a:gd name="connsiteX777" fmla="*/ 934751 w 1933280"/>
              <a:gd name="connsiteY777" fmla="*/ 606923 h 1026748"/>
              <a:gd name="connsiteX778" fmla="*/ 904925 w 1933280"/>
              <a:gd name="connsiteY778" fmla="*/ 621807 h 1026748"/>
              <a:gd name="connsiteX779" fmla="*/ 936868 w 1933280"/>
              <a:gd name="connsiteY779" fmla="*/ 655839 h 1026748"/>
              <a:gd name="connsiteX780" fmla="*/ 964960 w 1933280"/>
              <a:gd name="connsiteY780" fmla="*/ 640246 h 1026748"/>
              <a:gd name="connsiteX781" fmla="*/ 835699 w 1933280"/>
              <a:gd name="connsiteY781" fmla="*/ 606673 h 1026748"/>
              <a:gd name="connsiteX782" fmla="*/ 808506 w 1933280"/>
              <a:gd name="connsiteY782" fmla="*/ 636330 h 1026748"/>
              <a:gd name="connsiteX783" fmla="*/ 844586 w 1933280"/>
              <a:gd name="connsiteY783" fmla="*/ 671606 h 1026748"/>
              <a:gd name="connsiteX784" fmla="*/ 872586 w 1933280"/>
              <a:gd name="connsiteY784" fmla="*/ 644776 h 1026748"/>
              <a:gd name="connsiteX785" fmla="*/ 862267 w 1933280"/>
              <a:gd name="connsiteY785" fmla="*/ 634050 h 1026748"/>
              <a:gd name="connsiteX786" fmla="*/ 716435 w 1933280"/>
              <a:gd name="connsiteY786" fmla="*/ 605265 h 1026748"/>
              <a:gd name="connsiteX787" fmla="*/ 690898 w 1933280"/>
              <a:gd name="connsiteY787" fmla="*/ 633541 h 1026748"/>
              <a:gd name="connsiteX788" fmla="*/ 722815 w 1933280"/>
              <a:gd name="connsiteY788" fmla="*/ 661253 h 1026748"/>
              <a:gd name="connsiteX789" fmla="*/ 747760 w 1933280"/>
              <a:gd name="connsiteY789" fmla="*/ 633477 h 1026748"/>
              <a:gd name="connsiteX790" fmla="*/ 1356931 w 1933280"/>
              <a:gd name="connsiteY790" fmla="*/ 604928 h 1026748"/>
              <a:gd name="connsiteX791" fmla="*/ 1343538 w 1933280"/>
              <a:gd name="connsiteY791" fmla="*/ 615700 h 1026748"/>
              <a:gd name="connsiteX792" fmla="*/ 1328503 w 1933280"/>
              <a:gd name="connsiteY792" fmla="*/ 627795 h 1026748"/>
              <a:gd name="connsiteX793" fmla="*/ 1356647 w 1933280"/>
              <a:gd name="connsiteY793" fmla="*/ 637358 h 1026748"/>
              <a:gd name="connsiteX794" fmla="*/ 1385273 w 1933280"/>
              <a:gd name="connsiteY794" fmla="*/ 615367 h 1026748"/>
              <a:gd name="connsiteX795" fmla="*/ 1446968 w 1933280"/>
              <a:gd name="connsiteY795" fmla="*/ 604722 h 1026748"/>
              <a:gd name="connsiteX796" fmla="*/ 1418283 w 1933280"/>
              <a:gd name="connsiteY796" fmla="*/ 626987 h 1026748"/>
              <a:gd name="connsiteX797" fmla="*/ 1445111 w 1933280"/>
              <a:gd name="connsiteY797" fmla="*/ 637737 h 1026748"/>
              <a:gd name="connsiteX798" fmla="*/ 1473760 w 1933280"/>
              <a:gd name="connsiteY798" fmla="*/ 614786 h 1026748"/>
              <a:gd name="connsiteX799" fmla="*/ 486322 w 1933280"/>
              <a:gd name="connsiteY799" fmla="*/ 604705 h 1026748"/>
              <a:gd name="connsiteX800" fmla="*/ 459544 w 1933280"/>
              <a:gd name="connsiteY800" fmla="*/ 614771 h 1026748"/>
              <a:gd name="connsiteX801" fmla="*/ 488171 w 1933280"/>
              <a:gd name="connsiteY801" fmla="*/ 637709 h 1026748"/>
              <a:gd name="connsiteX802" fmla="*/ 514996 w 1933280"/>
              <a:gd name="connsiteY802" fmla="*/ 626961 h 1026748"/>
              <a:gd name="connsiteX803" fmla="*/ 1034528 w 1933280"/>
              <a:gd name="connsiteY803" fmla="*/ 604700 h 1026748"/>
              <a:gd name="connsiteX804" fmla="*/ 1059709 w 1933280"/>
              <a:gd name="connsiteY804" fmla="*/ 628372 h 1026748"/>
              <a:gd name="connsiteX805" fmla="*/ 1089441 w 1933280"/>
              <a:gd name="connsiteY805" fmla="*/ 626435 h 1026748"/>
              <a:gd name="connsiteX806" fmla="*/ 1063805 w 1933280"/>
              <a:gd name="connsiteY806" fmla="*/ 607445 h 1026748"/>
              <a:gd name="connsiteX807" fmla="*/ 1181780 w 1933280"/>
              <a:gd name="connsiteY807" fmla="*/ 602590 h 1026748"/>
              <a:gd name="connsiteX808" fmla="*/ 1153753 w 1933280"/>
              <a:gd name="connsiteY808" fmla="*/ 623060 h 1026748"/>
              <a:gd name="connsiteX809" fmla="*/ 1180822 w 1933280"/>
              <a:gd name="connsiteY809" fmla="*/ 628152 h 1026748"/>
              <a:gd name="connsiteX810" fmla="*/ 1208798 w 1933280"/>
              <a:gd name="connsiteY810" fmla="*/ 607432 h 1026748"/>
              <a:gd name="connsiteX811" fmla="*/ 1206181 w 1933280"/>
              <a:gd name="connsiteY811" fmla="*/ 607072 h 1026748"/>
              <a:gd name="connsiteX812" fmla="*/ 773985 w 1933280"/>
              <a:gd name="connsiteY812" fmla="*/ 602364 h 1026748"/>
              <a:gd name="connsiteX813" fmla="*/ 749754 w 1933280"/>
              <a:gd name="connsiteY813" fmla="*/ 633368 h 1026748"/>
              <a:gd name="connsiteX814" fmla="*/ 775705 w 1933280"/>
              <a:gd name="connsiteY814" fmla="*/ 658708 h 1026748"/>
              <a:gd name="connsiteX815" fmla="*/ 782926 w 1933280"/>
              <a:gd name="connsiteY815" fmla="*/ 665834 h 1026748"/>
              <a:gd name="connsiteX816" fmla="*/ 806494 w 1933280"/>
              <a:gd name="connsiteY816" fmla="*/ 636349 h 1026748"/>
              <a:gd name="connsiteX817" fmla="*/ 574509 w 1933280"/>
              <a:gd name="connsiteY817" fmla="*/ 600680 h 1026748"/>
              <a:gd name="connsiteX818" fmla="*/ 547828 w 1933280"/>
              <a:gd name="connsiteY818" fmla="*/ 615181 h 1026748"/>
              <a:gd name="connsiteX819" fmla="*/ 574692 w 1933280"/>
              <a:gd name="connsiteY819" fmla="*/ 634535 h 1026748"/>
              <a:gd name="connsiteX820" fmla="*/ 600798 w 1933280"/>
              <a:gd name="connsiteY820" fmla="*/ 616211 h 1026748"/>
              <a:gd name="connsiteX821" fmla="*/ 585014 w 1933280"/>
              <a:gd name="connsiteY821" fmla="*/ 606851 h 1026748"/>
              <a:gd name="connsiteX822" fmla="*/ 1001716 w 1933280"/>
              <a:gd name="connsiteY822" fmla="*/ 600349 h 1026748"/>
              <a:gd name="connsiteX823" fmla="*/ 1027826 w 1933280"/>
              <a:gd name="connsiteY823" fmla="*/ 627966 h 1026748"/>
              <a:gd name="connsiteX824" fmla="*/ 1047241 w 1933280"/>
              <a:gd name="connsiteY824" fmla="*/ 628170 h 1026748"/>
              <a:gd name="connsiteX825" fmla="*/ 1057490 w 1933280"/>
              <a:gd name="connsiteY825" fmla="*/ 628356 h 1026748"/>
              <a:gd name="connsiteX826" fmla="*/ 1032053 w 1933280"/>
              <a:gd name="connsiteY826" fmla="*/ 604448 h 1026748"/>
              <a:gd name="connsiteX827" fmla="*/ 1026659 w 1933280"/>
              <a:gd name="connsiteY827" fmla="*/ 603644 h 1026748"/>
              <a:gd name="connsiteX828" fmla="*/ 966824 w 1933280"/>
              <a:gd name="connsiteY828" fmla="*/ 599804 h 1026748"/>
              <a:gd name="connsiteX829" fmla="*/ 936299 w 1933280"/>
              <a:gd name="connsiteY829" fmla="*/ 606445 h 1026748"/>
              <a:gd name="connsiteX830" fmla="*/ 966350 w 1933280"/>
              <a:gd name="connsiteY830" fmla="*/ 639602 h 1026748"/>
              <a:gd name="connsiteX831" fmla="*/ 995044 w 1933280"/>
              <a:gd name="connsiteY831" fmla="*/ 631010 h 1026748"/>
              <a:gd name="connsiteX832" fmla="*/ 968682 w 1933280"/>
              <a:gd name="connsiteY832" fmla="*/ 599731 h 1026748"/>
              <a:gd name="connsiteX833" fmla="*/ 996619 w 1933280"/>
              <a:gd name="connsiteY833" fmla="*/ 630620 h 1026748"/>
              <a:gd name="connsiteX834" fmla="*/ 1025956 w 1933280"/>
              <a:gd name="connsiteY834" fmla="*/ 628097 h 1026748"/>
              <a:gd name="connsiteX835" fmla="*/ 999488 w 1933280"/>
              <a:gd name="connsiteY835" fmla="*/ 600094 h 1026748"/>
              <a:gd name="connsiteX836" fmla="*/ 1093429 w 1933280"/>
              <a:gd name="connsiteY836" fmla="*/ 599243 h 1026748"/>
              <a:gd name="connsiteX837" fmla="*/ 1065750 w 1933280"/>
              <a:gd name="connsiteY837" fmla="*/ 607056 h 1026748"/>
              <a:gd name="connsiteX838" fmla="*/ 1091609 w 1933280"/>
              <a:gd name="connsiteY838" fmla="*/ 626219 h 1026748"/>
              <a:gd name="connsiteX839" fmla="*/ 1120896 w 1933280"/>
              <a:gd name="connsiteY839" fmla="*/ 614496 h 1026748"/>
              <a:gd name="connsiteX840" fmla="*/ 1327453 w 1933280"/>
              <a:gd name="connsiteY840" fmla="*/ 596539 h 1026748"/>
              <a:gd name="connsiteX841" fmla="*/ 1299234 w 1933280"/>
              <a:gd name="connsiteY841" fmla="*/ 620066 h 1026748"/>
              <a:gd name="connsiteX842" fmla="*/ 1326885 w 1933280"/>
              <a:gd name="connsiteY842" fmla="*/ 627281 h 1026748"/>
              <a:gd name="connsiteX843" fmla="*/ 1342622 w 1933280"/>
              <a:gd name="connsiteY843" fmla="*/ 614637 h 1026748"/>
              <a:gd name="connsiteX844" fmla="*/ 1355286 w 1933280"/>
              <a:gd name="connsiteY844" fmla="*/ 604438 h 1026748"/>
              <a:gd name="connsiteX845" fmla="*/ 630224 w 1933280"/>
              <a:gd name="connsiteY845" fmla="*/ 594214 h 1026748"/>
              <a:gd name="connsiteX846" fmla="*/ 603405 w 1933280"/>
              <a:gd name="connsiteY846" fmla="*/ 616127 h 1026748"/>
              <a:gd name="connsiteX847" fmla="*/ 631355 w 1933280"/>
              <a:gd name="connsiteY847" fmla="*/ 634431 h 1026748"/>
              <a:gd name="connsiteX848" fmla="*/ 657557 w 1933280"/>
              <a:gd name="connsiteY848" fmla="*/ 610467 h 1026748"/>
              <a:gd name="connsiteX849" fmla="*/ 1416896 w 1933280"/>
              <a:gd name="connsiteY849" fmla="*/ 593427 h 1026748"/>
              <a:gd name="connsiteX850" fmla="*/ 1388244 w 1933280"/>
              <a:gd name="connsiteY850" fmla="*/ 614950 h 1026748"/>
              <a:gd name="connsiteX851" fmla="*/ 1416674 w 1933280"/>
              <a:gd name="connsiteY851" fmla="*/ 626342 h 1026748"/>
              <a:gd name="connsiteX852" fmla="*/ 1445324 w 1933280"/>
              <a:gd name="connsiteY852" fmla="*/ 604105 h 1026748"/>
              <a:gd name="connsiteX853" fmla="*/ 516341 w 1933280"/>
              <a:gd name="connsiteY853" fmla="*/ 593421 h 1026748"/>
              <a:gd name="connsiteX854" fmla="*/ 487956 w 1933280"/>
              <a:gd name="connsiteY854" fmla="*/ 604091 h 1026748"/>
              <a:gd name="connsiteX855" fmla="*/ 516596 w 1933280"/>
              <a:gd name="connsiteY855" fmla="*/ 626320 h 1026748"/>
              <a:gd name="connsiteX856" fmla="*/ 544991 w 1933280"/>
              <a:gd name="connsiteY856" fmla="*/ 614942 h 1026748"/>
              <a:gd name="connsiteX857" fmla="*/ 1153121 w 1933280"/>
              <a:gd name="connsiteY857" fmla="*/ 591487 h 1026748"/>
              <a:gd name="connsiteX858" fmla="*/ 1124096 w 1933280"/>
              <a:gd name="connsiteY858" fmla="*/ 614357 h 1026748"/>
              <a:gd name="connsiteX859" fmla="*/ 1151802 w 1933280"/>
              <a:gd name="connsiteY859" fmla="*/ 622653 h 1026748"/>
              <a:gd name="connsiteX860" fmla="*/ 1180086 w 1933280"/>
              <a:gd name="connsiteY860" fmla="*/ 602007 h 1026748"/>
              <a:gd name="connsiteX861" fmla="*/ 1298205 w 1933280"/>
              <a:gd name="connsiteY861" fmla="*/ 590385 h 1026748"/>
              <a:gd name="connsiteX862" fmla="*/ 1270194 w 1933280"/>
              <a:gd name="connsiteY862" fmla="*/ 614458 h 1026748"/>
              <a:gd name="connsiteX863" fmla="*/ 1297457 w 1933280"/>
              <a:gd name="connsiteY863" fmla="*/ 619634 h 1026748"/>
              <a:gd name="connsiteX864" fmla="*/ 1325632 w 1933280"/>
              <a:gd name="connsiteY864" fmla="*/ 596134 h 1026748"/>
              <a:gd name="connsiteX865" fmla="*/ 1269186 w 1933280"/>
              <a:gd name="connsiteY865" fmla="*/ 585786 h 1026748"/>
              <a:gd name="connsiteX866" fmla="*/ 1241356 w 1933280"/>
              <a:gd name="connsiteY866" fmla="*/ 610289 h 1026748"/>
              <a:gd name="connsiteX867" fmla="*/ 1268347 w 1933280"/>
              <a:gd name="connsiteY867" fmla="*/ 614125 h 1026748"/>
              <a:gd name="connsiteX868" fmla="*/ 1296339 w 1933280"/>
              <a:gd name="connsiteY868" fmla="*/ 590074 h 1026748"/>
              <a:gd name="connsiteX869" fmla="*/ 686671 w 1933280"/>
              <a:gd name="connsiteY869" fmla="*/ 583178 h 1026748"/>
              <a:gd name="connsiteX870" fmla="*/ 659914 w 1933280"/>
              <a:gd name="connsiteY870" fmla="*/ 610219 h 1026748"/>
              <a:gd name="connsiteX871" fmla="*/ 689750 w 1933280"/>
              <a:gd name="connsiteY871" fmla="*/ 632610 h 1026748"/>
              <a:gd name="connsiteX872" fmla="*/ 715287 w 1933280"/>
              <a:gd name="connsiteY872" fmla="*/ 604329 h 1026748"/>
              <a:gd name="connsiteX873" fmla="*/ 868834 w 1933280"/>
              <a:gd name="connsiteY873" fmla="*/ 583006 h 1026748"/>
              <a:gd name="connsiteX874" fmla="*/ 836825 w 1933280"/>
              <a:gd name="connsiteY874" fmla="*/ 605703 h 1026748"/>
              <a:gd name="connsiteX875" fmla="*/ 863331 w 1933280"/>
              <a:gd name="connsiteY875" fmla="*/ 633016 h 1026748"/>
              <a:gd name="connsiteX876" fmla="*/ 873710 w 1933280"/>
              <a:gd name="connsiteY876" fmla="*/ 643805 h 1026748"/>
              <a:gd name="connsiteX877" fmla="*/ 902623 w 1933280"/>
              <a:gd name="connsiteY877" fmla="*/ 621486 h 1026748"/>
              <a:gd name="connsiteX878" fmla="*/ 882567 w 1933280"/>
              <a:gd name="connsiteY878" fmla="*/ 598681 h 1026748"/>
              <a:gd name="connsiteX879" fmla="*/ 1386799 w 1933280"/>
              <a:gd name="connsiteY879" fmla="*/ 582122 h 1026748"/>
              <a:gd name="connsiteX880" fmla="*/ 1358296 w 1933280"/>
              <a:gd name="connsiteY880" fmla="*/ 603869 h 1026748"/>
              <a:gd name="connsiteX881" fmla="*/ 1386641 w 1933280"/>
              <a:gd name="connsiteY881" fmla="*/ 614320 h 1026748"/>
              <a:gd name="connsiteX882" fmla="*/ 1415270 w 1933280"/>
              <a:gd name="connsiteY882" fmla="*/ 592816 h 1026748"/>
              <a:gd name="connsiteX883" fmla="*/ 546400 w 1933280"/>
              <a:gd name="connsiteY883" fmla="*/ 582121 h 1026748"/>
              <a:gd name="connsiteX884" fmla="*/ 517996 w 1933280"/>
              <a:gd name="connsiteY884" fmla="*/ 592798 h 1026748"/>
              <a:gd name="connsiteX885" fmla="*/ 546569 w 1933280"/>
              <a:gd name="connsiteY885" fmla="*/ 614261 h 1026748"/>
              <a:gd name="connsiteX886" fmla="*/ 573144 w 1933280"/>
              <a:gd name="connsiteY886" fmla="*/ 599801 h 1026748"/>
              <a:gd name="connsiteX887" fmla="*/ 603154 w 1933280"/>
              <a:gd name="connsiteY887" fmla="*/ 581502 h 1026748"/>
              <a:gd name="connsiteX888" fmla="*/ 575891 w 1933280"/>
              <a:gd name="connsiteY888" fmla="*/ 599809 h 1026748"/>
              <a:gd name="connsiteX889" fmla="*/ 585752 w 1933280"/>
              <a:gd name="connsiteY889" fmla="*/ 605610 h 1026748"/>
              <a:gd name="connsiteX890" fmla="*/ 602065 w 1933280"/>
              <a:gd name="connsiteY890" fmla="*/ 615279 h 1026748"/>
              <a:gd name="connsiteX891" fmla="*/ 628751 w 1933280"/>
              <a:gd name="connsiteY891" fmla="*/ 593472 h 1026748"/>
              <a:gd name="connsiteX892" fmla="*/ 1476985 w 1933280"/>
              <a:gd name="connsiteY892" fmla="*/ 581424 h 1026748"/>
              <a:gd name="connsiteX893" fmla="*/ 1448287 w 1933280"/>
              <a:gd name="connsiteY893" fmla="*/ 603698 h 1026748"/>
              <a:gd name="connsiteX894" fmla="*/ 1475051 w 1933280"/>
              <a:gd name="connsiteY894" fmla="*/ 613752 h 1026748"/>
              <a:gd name="connsiteX895" fmla="*/ 1503711 w 1933280"/>
              <a:gd name="connsiteY895" fmla="*/ 590792 h 1026748"/>
              <a:gd name="connsiteX896" fmla="*/ 456296 w 1933280"/>
              <a:gd name="connsiteY896" fmla="*/ 581399 h 1026748"/>
              <a:gd name="connsiteX897" fmla="*/ 429597 w 1933280"/>
              <a:gd name="connsiteY897" fmla="*/ 590776 h 1026748"/>
              <a:gd name="connsiteX898" fmla="*/ 458199 w 1933280"/>
              <a:gd name="connsiteY898" fmla="*/ 613693 h 1026748"/>
              <a:gd name="connsiteX899" fmla="*/ 484955 w 1933280"/>
              <a:gd name="connsiteY899" fmla="*/ 603644 h 1026748"/>
              <a:gd name="connsiteX900" fmla="*/ 1240299 w 1933280"/>
              <a:gd name="connsiteY900" fmla="*/ 581343 h 1026748"/>
              <a:gd name="connsiteX901" fmla="*/ 1239039 w 1933280"/>
              <a:gd name="connsiteY901" fmla="*/ 582518 h 1026748"/>
              <a:gd name="connsiteX902" fmla="*/ 1212296 w 1933280"/>
              <a:gd name="connsiteY902" fmla="*/ 606459 h 1026748"/>
              <a:gd name="connsiteX903" fmla="*/ 1232405 w 1933280"/>
              <a:gd name="connsiteY903" fmla="*/ 609125 h 1026748"/>
              <a:gd name="connsiteX904" fmla="*/ 1239413 w 1933280"/>
              <a:gd name="connsiteY904" fmla="*/ 610017 h 1026748"/>
              <a:gd name="connsiteX905" fmla="*/ 1267243 w 1933280"/>
              <a:gd name="connsiteY905" fmla="*/ 585507 h 1026748"/>
              <a:gd name="connsiteX906" fmla="*/ 1261703 w 1933280"/>
              <a:gd name="connsiteY906" fmla="*/ 584734 h 1026748"/>
              <a:gd name="connsiteX907" fmla="*/ 1012072 w 1933280"/>
              <a:gd name="connsiteY907" fmla="*/ 576402 h 1026748"/>
              <a:gd name="connsiteX908" fmla="*/ 1032882 w 1933280"/>
              <a:gd name="connsiteY908" fmla="*/ 603098 h 1026748"/>
              <a:gd name="connsiteX909" fmla="*/ 1062293 w 1933280"/>
              <a:gd name="connsiteY909" fmla="*/ 605895 h 1026748"/>
              <a:gd name="connsiteX910" fmla="*/ 1039155 w 1933280"/>
              <a:gd name="connsiteY910" fmla="*/ 581371 h 1026748"/>
              <a:gd name="connsiteX911" fmla="*/ 1013777 w 1933280"/>
              <a:gd name="connsiteY911" fmla="*/ 576873 h 1026748"/>
              <a:gd name="connsiteX912" fmla="*/ 1125410 w 1933280"/>
              <a:gd name="connsiteY912" fmla="*/ 574155 h 1026748"/>
              <a:gd name="connsiteX913" fmla="*/ 1094796 w 1933280"/>
              <a:gd name="connsiteY913" fmla="*/ 598429 h 1026748"/>
              <a:gd name="connsiteX914" fmla="*/ 1122455 w 1933280"/>
              <a:gd name="connsiteY914" fmla="*/ 613775 h 1026748"/>
              <a:gd name="connsiteX915" fmla="*/ 1151709 w 1933280"/>
              <a:gd name="connsiteY915" fmla="*/ 590716 h 1026748"/>
              <a:gd name="connsiteX916" fmla="*/ 743327 w 1933280"/>
              <a:gd name="connsiteY916" fmla="*/ 573696 h 1026748"/>
              <a:gd name="connsiteX917" fmla="*/ 730747 w 1933280"/>
              <a:gd name="connsiteY917" fmla="*/ 588486 h 1026748"/>
              <a:gd name="connsiteX918" fmla="*/ 717391 w 1933280"/>
              <a:gd name="connsiteY918" fmla="*/ 604180 h 1026748"/>
              <a:gd name="connsiteX919" fmla="*/ 748686 w 1933280"/>
              <a:gd name="connsiteY919" fmla="*/ 632371 h 1026748"/>
              <a:gd name="connsiteX920" fmla="*/ 772940 w 1933280"/>
              <a:gd name="connsiteY920" fmla="*/ 601326 h 1026748"/>
              <a:gd name="connsiteX921" fmla="*/ 1212652 w 1933280"/>
              <a:gd name="connsiteY921" fmla="*/ 573289 h 1026748"/>
              <a:gd name="connsiteX922" fmla="*/ 1202695 w 1933280"/>
              <a:gd name="connsiteY922" fmla="*/ 582858 h 1026748"/>
              <a:gd name="connsiteX923" fmla="*/ 1183124 w 1933280"/>
              <a:gd name="connsiteY923" fmla="*/ 601378 h 1026748"/>
              <a:gd name="connsiteX924" fmla="*/ 1206373 w 1933280"/>
              <a:gd name="connsiteY924" fmla="*/ 605639 h 1026748"/>
              <a:gd name="connsiteX925" fmla="*/ 1210410 w 1933280"/>
              <a:gd name="connsiteY925" fmla="*/ 606206 h 1026748"/>
              <a:gd name="connsiteX926" fmla="*/ 1238050 w 1933280"/>
              <a:gd name="connsiteY926" fmla="*/ 581469 h 1026748"/>
              <a:gd name="connsiteX927" fmla="*/ 1238654 w 1933280"/>
              <a:gd name="connsiteY927" fmla="*/ 580905 h 1026748"/>
              <a:gd name="connsiteX928" fmla="*/ 1067337 w 1933280"/>
              <a:gd name="connsiteY928" fmla="*/ 572793 h 1026748"/>
              <a:gd name="connsiteX929" fmla="*/ 1040899 w 1933280"/>
              <a:gd name="connsiteY929" fmla="*/ 581053 h 1026748"/>
              <a:gd name="connsiteX930" fmla="*/ 1064403 w 1933280"/>
              <a:gd name="connsiteY930" fmla="*/ 605972 h 1026748"/>
              <a:gd name="connsiteX931" fmla="*/ 1092159 w 1933280"/>
              <a:gd name="connsiteY931" fmla="*/ 598121 h 1026748"/>
              <a:gd name="connsiteX932" fmla="*/ 1357004 w 1933280"/>
              <a:gd name="connsiteY932" fmla="*/ 571890 h 1026748"/>
              <a:gd name="connsiteX933" fmla="*/ 1329605 w 1933280"/>
              <a:gd name="connsiteY933" fmla="*/ 594721 h 1026748"/>
              <a:gd name="connsiteX934" fmla="*/ 1328806 w 1933280"/>
              <a:gd name="connsiteY934" fmla="*/ 595398 h 1026748"/>
              <a:gd name="connsiteX935" fmla="*/ 1356697 w 1933280"/>
              <a:gd name="connsiteY935" fmla="*/ 603313 h 1026748"/>
              <a:gd name="connsiteX936" fmla="*/ 1385202 w 1933280"/>
              <a:gd name="connsiteY936" fmla="*/ 581565 h 1026748"/>
              <a:gd name="connsiteX937" fmla="*/ 1446910 w 1933280"/>
              <a:gd name="connsiteY937" fmla="*/ 570881 h 1026748"/>
              <a:gd name="connsiteX938" fmla="*/ 1418244 w 1933280"/>
              <a:gd name="connsiteY938" fmla="*/ 592414 h 1026748"/>
              <a:gd name="connsiteX939" fmla="*/ 1446643 w 1933280"/>
              <a:gd name="connsiteY939" fmla="*/ 603081 h 1026748"/>
              <a:gd name="connsiteX940" fmla="*/ 1475305 w 1933280"/>
              <a:gd name="connsiteY940" fmla="*/ 580835 h 1026748"/>
              <a:gd name="connsiteX941" fmla="*/ 486305 w 1933280"/>
              <a:gd name="connsiteY941" fmla="*/ 570859 h 1026748"/>
              <a:gd name="connsiteX942" fmla="*/ 457965 w 1933280"/>
              <a:gd name="connsiteY942" fmla="*/ 580813 h 1026748"/>
              <a:gd name="connsiteX943" fmla="*/ 486589 w 1933280"/>
              <a:gd name="connsiteY943" fmla="*/ 603030 h 1026748"/>
              <a:gd name="connsiteX944" fmla="*/ 514951 w 1933280"/>
              <a:gd name="connsiteY944" fmla="*/ 592377 h 1026748"/>
              <a:gd name="connsiteX945" fmla="*/ 799175 w 1933280"/>
              <a:gd name="connsiteY945" fmla="*/ 569566 h 1026748"/>
              <a:gd name="connsiteX946" fmla="*/ 778291 w 1933280"/>
              <a:gd name="connsiteY946" fmla="*/ 596686 h 1026748"/>
              <a:gd name="connsiteX947" fmla="*/ 774876 w 1933280"/>
              <a:gd name="connsiteY947" fmla="*/ 601208 h 1026748"/>
              <a:gd name="connsiteX948" fmla="*/ 807443 w 1933280"/>
              <a:gd name="connsiteY948" fmla="*/ 635252 h 1026748"/>
              <a:gd name="connsiteX949" fmla="*/ 834634 w 1933280"/>
              <a:gd name="connsiteY949" fmla="*/ 605588 h 1026748"/>
              <a:gd name="connsiteX950" fmla="*/ 824504 w 1933280"/>
              <a:gd name="connsiteY950" fmla="*/ 595416 h 1026748"/>
              <a:gd name="connsiteX951" fmla="*/ 659625 w 1933280"/>
              <a:gd name="connsiteY951" fmla="*/ 568884 h 1026748"/>
              <a:gd name="connsiteX952" fmla="*/ 644525 w 1933280"/>
              <a:gd name="connsiteY952" fmla="*/ 581897 h 1026748"/>
              <a:gd name="connsiteX953" fmla="*/ 631443 w 1933280"/>
              <a:gd name="connsiteY953" fmla="*/ 593182 h 1026748"/>
              <a:gd name="connsiteX954" fmla="*/ 658694 w 1933280"/>
              <a:gd name="connsiteY954" fmla="*/ 609386 h 1026748"/>
              <a:gd name="connsiteX955" fmla="*/ 685390 w 1933280"/>
              <a:gd name="connsiteY955" fmla="*/ 582408 h 1026748"/>
              <a:gd name="connsiteX956" fmla="*/ 576023 w 1933280"/>
              <a:gd name="connsiteY956" fmla="*/ 568793 h 1026748"/>
              <a:gd name="connsiteX957" fmla="*/ 573919 w 1933280"/>
              <a:gd name="connsiteY957" fmla="*/ 569812 h 1026748"/>
              <a:gd name="connsiteX958" fmla="*/ 547984 w 1933280"/>
              <a:gd name="connsiteY958" fmla="*/ 581435 h 1026748"/>
              <a:gd name="connsiteX959" fmla="*/ 574547 w 1933280"/>
              <a:gd name="connsiteY959" fmla="*/ 598989 h 1026748"/>
              <a:gd name="connsiteX960" fmla="*/ 601615 w 1933280"/>
              <a:gd name="connsiteY960" fmla="*/ 580813 h 1026748"/>
              <a:gd name="connsiteX961" fmla="*/ 601296 w 1933280"/>
              <a:gd name="connsiteY961" fmla="*/ 580671 h 1026748"/>
              <a:gd name="connsiteX962" fmla="*/ 903551 w 1933280"/>
              <a:gd name="connsiteY962" fmla="*/ 568547 h 1026748"/>
              <a:gd name="connsiteX963" fmla="*/ 870193 w 1933280"/>
              <a:gd name="connsiteY963" fmla="*/ 582303 h 1026748"/>
              <a:gd name="connsiteX964" fmla="*/ 883675 w 1933280"/>
              <a:gd name="connsiteY964" fmla="*/ 597691 h 1026748"/>
              <a:gd name="connsiteX965" fmla="*/ 903880 w 1933280"/>
              <a:gd name="connsiteY965" fmla="*/ 620668 h 1026748"/>
              <a:gd name="connsiteX966" fmla="*/ 933766 w 1933280"/>
              <a:gd name="connsiteY966" fmla="*/ 605760 h 1026748"/>
              <a:gd name="connsiteX967" fmla="*/ 977048 w 1933280"/>
              <a:gd name="connsiteY967" fmla="*/ 567818 h 1026748"/>
              <a:gd name="connsiteX968" fmla="*/ 1000192 w 1933280"/>
              <a:gd name="connsiteY968" fmla="*/ 598690 h 1026748"/>
              <a:gd name="connsiteX969" fmla="*/ 1026822 w 1933280"/>
              <a:gd name="connsiteY969" fmla="*/ 602211 h 1026748"/>
              <a:gd name="connsiteX970" fmla="*/ 1030724 w 1933280"/>
              <a:gd name="connsiteY970" fmla="*/ 602793 h 1026748"/>
              <a:gd name="connsiteX971" fmla="*/ 1009642 w 1933280"/>
              <a:gd name="connsiteY971" fmla="*/ 575738 h 1026748"/>
              <a:gd name="connsiteX972" fmla="*/ 1327600 w 1933280"/>
              <a:gd name="connsiteY972" fmla="*/ 564541 h 1026748"/>
              <a:gd name="connsiteX973" fmla="*/ 1307060 w 1933280"/>
              <a:gd name="connsiteY973" fmla="*/ 582340 h 1026748"/>
              <a:gd name="connsiteX974" fmla="*/ 1299553 w 1933280"/>
              <a:gd name="connsiteY974" fmla="*/ 589173 h 1026748"/>
              <a:gd name="connsiteX975" fmla="*/ 1327065 w 1933280"/>
              <a:gd name="connsiteY975" fmla="*/ 594934 h 1026748"/>
              <a:gd name="connsiteX976" fmla="*/ 1328630 w 1933280"/>
              <a:gd name="connsiteY976" fmla="*/ 593598 h 1026748"/>
              <a:gd name="connsiteX977" fmla="*/ 1355241 w 1933280"/>
              <a:gd name="connsiteY977" fmla="*/ 571420 h 1026748"/>
              <a:gd name="connsiteX978" fmla="*/ 941056 w 1933280"/>
              <a:gd name="connsiteY978" fmla="*/ 563913 h 1026748"/>
              <a:gd name="connsiteX979" fmla="*/ 967405 w 1933280"/>
              <a:gd name="connsiteY979" fmla="*/ 598270 h 1026748"/>
              <a:gd name="connsiteX980" fmla="*/ 998343 w 1933280"/>
              <a:gd name="connsiteY980" fmla="*/ 598632 h 1026748"/>
              <a:gd name="connsiteX981" fmla="*/ 974869 w 1933280"/>
              <a:gd name="connsiteY981" fmla="*/ 567321 h 1026748"/>
              <a:gd name="connsiteX982" fmla="*/ 939174 w 1933280"/>
              <a:gd name="connsiteY982" fmla="*/ 563794 h 1026748"/>
              <a:gd name="connsiteX983" fmla="*/ 905183 w 1933280"/>
              <a:gd name="connsiteY983" fmla="*/ 568219 h 1026748"/>
              <a:gd name="connsiteX984" fmla="*/ 935195 w 1933280"/>
              <a:gd name="connsiteY984" fmla="*/ 605189 h 1026748"/>
              <a:gd name="connsiteX985" fmla="*/ 965804 w 1933280"/>
              <a:gd name="connsiteY985" fmla="*/ 598533 h 1026748"/>
              <a:gd name="connsiteX986" fmla="*/ 516358 w 1933280"/>
              <a:gd name="connsiteY986" fmla="*/ 560430 h 1026748"/>
              <a:gd name="connsiteX987" fmla="*/ 493576 w 1933280"/>
              <a:gd name="connsiteY987" fmla="*/ 568305 h 1026748"/>
              <a:gd name="connsiteX988" fmla="*/ 487998 w 1933280"/>
              <a:gd name="connsiteY988" fmla="*/ 570264 h 1026748"/>
              <a:gd name="connsiteX989" fmla="*/ 516607 w 1933280"/>
              <a:gd name="connsiteY989" fmla="*/ 591755 h 1026748"/>
              <a:gd name="connsiteX990" fmla="*/ 544974 w 1933280"/>
              <a:gd name="connsiteY990" fmla="*/ 581100 h 1026748"/>
              <a:gd name="connsiteX991" fmla="*/ 537145 w 1933280"/>
              <a:gd name="connsiteY991" fmla="*/ 575367 h 1026748"/>
              <a:gd name="connsiteX992" fmla="*/ 634125 w 1933280"/>
              <a:gd name="connsiteY992" fmla="*/ 560429 h 1026748"/>
              <a:gd name="connsiteX993" fmla="*/ 607338 w 1933280"/>
              <a:gd name="connsiteY993" fmla="*/ 578617 h 1026748"/>
              <a:gd name="connsiteX994" fmla="*/ 604591 w 1933280"/>
              <a:gd name="connsiteY994" fmla="*/ 580516 h 1026748"/>
              <a:gd name="connsiteX995" fmla="*/ 630036 w 1933280"/>
              <a:gd name="connsiteY995" fmla="*/ 592405 h 1026748"/>
              <a:gd name="connsiteX996" fmla="*/ 643535 w 1933280"/>
              <a:gd name="connsiteY996" fmla="*/ 580774 h 1026748"/>
              <a:gd name="connsiteX997" fmla="*/ 658041 w 1933280"/>
              <a:gd name="connsiteY997" fmla="*/ 568285 h 1026748"/>
              <a:gd name="connsiteX998" fmla="*/ 1416913 w 1933280"/>
              <a:gd name="connsiteY998" fmla="*/ 560382 h 1026748"/>
              <a:gd name="connsiteX999" fmla="*/ 1396090 w 1933280"/>
              <a:gd name="connsiteY999" fmla="*/ 575293 h 1026748"/>
              <a:gd name="connsiteX1000" fmla="*/ 1388157 w 1933280"/>
              <a:gd name="connsiteY1000" fmla="*/ 581113 h 1026748"/>
              <a:gd name="connsiteX1001" fmla="*/ 1416618 w 1933280"/>
              <a:gd name="connsiteY1001" fmla="*/ 591803 h 1026748"/>
              <a:gd name="connsiteX1002" fmla="*/ 1445247 w 1933280"/>
              <a:gd name="connsiteY1002" fmla="*/ 570298 h 1026748"/>
              <a:gd name="connsiteX1003" fmla="*/ 1439644 w 1933280"/>
              <a:gd name="connsiteY1003" fmla="*/ 568334 h 1026748"/>
              <a:gd name="connsiteX1004" fmla="*/ 1185733 w 1933280"/>
              <a:gd name="connsiteY1004" fmla="*/ 559804 h 1026748"/>
              <a:gd name="connsiteX1005" fmla="*/ 1175865 w 1933280"/>
              <a:gd name="connsiteY1005" fmla="*/ 569516 h 1026748"/>
              <a:gd name="connsiteX1006" fmla="*/ 1154307 w 1933280"/>
              <a:gd name="connsiteY1006" fmla="*/ 590405 h 1026748"/>
              <a:gd name="connsiteX1007" fmla="*/ 1181398 w 1933280"/>
              <a:gd name="connsiteY1007" fmla="*/ 600980 h 1026748"/>
              <a:gd name="connsiteX1008" fmla="*/ 1201676 w 1933280"/>
              <a:gd name="connsiteY1008" fmla="*/ 581779 h 1026748"/>
              <a:gd name="connsiteX1009" fmla="*/ 1211170 w 1933280"/>
              <a:gd name="connsiteY1009" fmla="*/ 572641 h 1026748"/>
              <a:gd name="connsiteX1010" fmla="*/ 1299654 w 1933280"/>
              <a:gd name="connsiteY1010" fmla="*/ 559615 h 1026748"/>
              <a:gd name="connsiteX1011" fmla="*/ 1270644 w 1933280"/>
              <a:gd name="connsiteY1011" fmla="*/ 584528 h 1026748"/>
              <a:gd name="connsiteX1012" fmla="*/ 1297783 w 1933280"/>
              <a:gd name="connsiteY1012" fmla="*/ 588819 h 1026748"/>
              <a:gd name="connsiteX1013" fmla="*/ 1306056 w 1933280"/>
              <a:gd name="connsiteY1013" fmla="*/ 581291 h 1026748"/>
              <a:gd name="connsiteX1014" fmla="*/ 1325778 w 1933280"/>
              <a:gd name="connsiteY1014" fmla="*/ 564201 h 1026748"/>
              <a:gd name="connsiteX1015" fmla="*/ 1315215 w 1933280"/>
              <a:gd name="connsiteY1015" fmla="*/ 562365 h 1026748"/>
              <a:gd name="connsiteX1016" fmla="*/ 426270 w 1933280"/>
              <a:gd name="connsiteY1016" fmla="*/ 558201 h 1026748"/>
              <a:gd name="connsiteX1017" fmla="*/ 402656 w 1933280"/>
              <a:gd name="connsiteY1017" fmla="*/ 565778 h 1026748"/>
              <a:gd name="connsiteX1018" fmla="*/ 399642 w 1933280"/>
              <a:gd name="connsiteY1018" fmla="*/ 566775 h 1026748"/>
              <a:gd name="connsiteX1019" fmla="*/ 428244 w 1933280"/>
              <a:gd name="connsiteY1019" fmla="*/ 589692 h 1026748"/>
              <a:gd name="connsiteX1020" fmla="*/ 454927 w 1933280"/>
              <a:gd name="connsiteY1020" fmla="*/ 580334 h 1026748"/>
              <a:gd name="connsiteX1021" fmla="*/ 447880 w 1933280"/>
              <a:gd name="connsiteY1021" fmla="*/ 574850 h 1026748"/>
              <a:gd name="connsiteX1022" fmla="*/ 1507107 w 1933280"/>
              <a:gd name="connsiteY1022" fmla="*/ 558187 h 1026748"/>
              <a:gd name="connsiteX1023" fmla="*/ 1485384 w 1933280"/>
              <a:gd name="connsiteY1023" fmla="*/ 574879 h 1026748"/>
              <a:gd name="connsiteX1024" fmla="*/ 1478370 w 1933280"/>
              <a:gd name="connsiteY1024" fmla="*/ 580345 h 1026748"/>
              <a:gd name="connsiteX1025" fmla="*/ 1505069 w 1933280"/>
              <a:gd name="connsiteY1025" fmla="*/ 589705 h 1026748"/>
              <a:gd name="connsiteX1026" fmla="*/ 1520240 w 1933280"/>
              <a:gd name="connsiteY1026" fmla="*/ 577551 h 1026748"/>
              <a:gd name="connsiteX1027" fmla="*/ 1533653 w 1933280"/>
              <a:gd name="connsiteY1027" fmla="*/ 566804 h 1026748"/>
              <a:gd name="connsiteX1028" fmla="*/ 1530992 w 1933280"/>
              <a:gd name="connsiteY1028" fmla="*/ 565941 h 1026748"/>
              <a:gd name="connsiteX1029" fmla="*/ 715887 w 1933280"/>
              <a:gd name="connsiteY1029" fmla="*/ 553811 h 1026748"/>
              <a:gd name="connsiteX1030" fmla="*/ 687704 w 1933280"/>
              <a:gd name="connsiteY1030" fmla="*/ 582137 h 1026748"/>
              <a:gd name="connsiteX1031" fmla="*/ 716243 w 1933280"/>
              <a:gd name="connsiteY1031" fmla="*/ 603241 h 1026748"/>
              <a:gd name="connsiteX1032" fmla="*/ 729565 w 1933280"/>
              <a:gd name="connsiteY1032" fmla="*/ 587570 h 1026748"/>
              <a:gd name="connsiteX1033" fmla="*/ 742166 w 1933280"/>
              <a:gd name="connsiteY1033" fmla="*/ 572742 h 1026748"/>
              <a:gd name="connsiteX1034" fmla="*/ 607648 w 1933280"/>
              <a:gd name="connsiteY1034" fmla="*/ 553446 h 1026748"/>
              <a:gd name="connsiteX1035" fmla="*/ 586137 w 1933280"/>
              <a:gd name="connsiteY1035" fmla="*/ 563932 h 1026748"/>
              <a:gd name="connsiteX1036" fmla="*/ 577755 w 1933280"/>
              <a:gd name="connsiteY1036" fmla="*/ 567959 h 1026748"/>
              <a:gd name="connsiteX1037" fmla="*/ 601901 w 1933280"/>
              <a:gd name="connsiteY1037" fmla="*/ 579297 h 1026748"/>
              <a:gd name="connsiteX1038" fmla="*/ 603082 w 1933280"/>
              <a:gd name="connsiteY1038" fmla="*/ 579820 h 1026748"/>
              <a:gd name="connsiteX1039" fmla="*/ 606510 w 1933280"/>
              <a:gd name="connsiteY1039" fmla="*/ 577450 h 1026748"/>
              <a:gd name="connsiteX1040" fmla="*/ 632298 w 1933280"/>
              <a:gd name="connsiteY1040" fmla="*/ 559945 h 1026748"/>
              <a:gd name="connsiteX1041" fmla="*/ 625421 w 1933280"/>
              <a:gd name="connsiteY1041" fmla="*/ 558184 h 1026748"/>
              <a:gd name="connsiteX1042" fmla="*/ 1272660 w 1933280"/>
              <a:gd name="connsiteY1042" fmla="*/ 553174 h 1026748"/>
              <a:gd name="connsiteX1043" fmla="*/ 1241729 w 1933280"/>
              <a:gd name="connsiteY1043" fmla="*/ 580082 h 1026748"/>
              <a:gd name="connsiteX1044" fmla="*/ 1261851 w 1933280"/>
              <a:gd name="connsiteY1044" fmla="*/ 583271 h 1026748"/>
              <a:gd name="connsiteX1045" fmla="*/ 1268705 w 1933280"/>
              <a:gd name="connsiteY1045" fmla="*/ 584226 h 1026748"/>
              <a:gd name="connsiteX1046" fmla="*/ 1297851 w 1933280"/>
              <a:gd name="connsiteY1046" fmla="*/ 559209 h 1026748"/>
              <a:gd name="connsiteX1047" fmla="*/ 546391 w 1933280"/>
              <a:gd name="connsiteY1047" fmla="*/ 550897 h 1026748"/>
              <a:gd name="connsiteX1048" fmla="*/ 518064 w 1933280"/>
              <a:gd name="connsiteY1048" fmla="*/ 559879 h 1026748"/>
              <a:gd name="connsiteX1049" fmla="*/ 538017 w 1933280"/>
              <a:gd name="connsiteY1049" fmla="*/ 574214 h 1026748"/>
              <a:gd name="connsiteX1050" fmla="*/ 546572 w 1933280"/>
              <a:gd name="connsiteY1050" fmla="*/ 580475 h 1026748"/>
              <a:gd name="connsiteX1051" fmla="*/ 573298 w 1933280"/>
              <a:gd name="connsiteY1051" fmla="*/ 568497 h 1026748"/>
              <a:gd name="connsiteX1052" fmla="*/ 574493 w 1933280"/>
              <a:gd name="connsiteY1052" fmla="*/ 567918 h 1026748"/>
              <a:gd name="connsiteX1053" fmla="*/ 558569 w 1933280"/>
              <a:gd name="connsiteY1053" fmla="*/ 558391 h 1026748"/>
              <a:gd name="connsiteX1054" fmla="*/ 1388040 w 1933280"/>
              <a:gd name="connsiteY1054" fmla="*/ 550398 h 1026748"/>
              <a:gd name="connsiteX1055" fmla="*/ 1358424 w 1933280"/>
              <a:gd name="connsiteY1055" fmla="*/ 570862 h 1026748"/>
              <a:gd name="connsiteX1056" fmla="*/ 1386566 w 1933280"/>
              <a:gd name="connsiteY1056" fmla="*/ 580530 h 1026748"/>
              <a:gd name="connsiteX1057" fmla="*/ 1395218 w 1933280"/>
              <a:gd name="connsiteY1057" fmla="*/ 574170 h 1026748"/>
              <a:gd name="connsiteX1058" fmla="*/ 1415271 w 1933280"/>
              <a:gd name="connsiteY1058" fmla="*/ 559813 h 1026748"/>
              <a:gd name="connsiteX1059" fmla="*/ 1098805 w 1933280"/>
              <a:gd name="connsiteY1059" fmla="*/ 550260 h 1026748"/>
              <a:gd name="connsiteX1060" fmla="*/ 1068617 w 1933280"/>
              <a:gd name="connsiteY1060" fmla="*/ 572096 h 1026748"/>
              <a:gd name="connsiteX1061" fmla="*/ 1093542 w 1933280"/>
              <a:gd name="connsiteY1061" fmla="*/ 597533 h 1026748"/>
              <a:gd name="connsiteX1062" fmla="*/ 1124204 w 1933280"/>
              <a:gd name="connsiteY1062" fmla="*/ 573207 h 1026748"/>
              <a:gd name="connsiteX1063" fmla="*/ 456321 w 1933280"/>
              <a:gd name="connsiteY1063" fmla="*/ 549424 h 1026748"/>
              <a:gd name="connsiteX1064" fmla="*/ 428026 w 1933280"/>
              <a:gd name="connsiteY1064" fmla="*/ 557675 h 1026748"/>
              <a:gd name="connsiteX1065" fmla="*/ 448781 w 1933280"/>
              <a:gd name="connsiteY1065" fmla="*/ 573668 h 1026748"/>
              <a:gd name="connsiteX1066" fmla="*/ 456596 w 1933280"/>
              <a:gd name="connsiteY1066" fmla="*/ 579749 h 1026748"/>
              <a:gd name="connsiteX1067" fmla="*/ 484880 w 1933280"/>
              <a:gd name="connsiteY1067" fmla="*/ 569829 h 1026748"/>
              <a:gd name="connsiteX1068" fmla="*/ 1478109 w 1933280"/>
              <a:gd name="connsiteY1068" fmla="*/ 548923 h 1026748"/>
              <a:gd name="connsiteX1069" fmla="*/ 1448379 w 1933280"/>
              <a:gd name="connsiteY1069" fmla="*/ 569832 h 1026748"/>
              <a:gd name="connsiteX1070" fmla="*/ 1476692 w 1933280"/>
              <a:gd name="connsiteY1070" fmla="*/ 579757 h 1026748"/>
              <a:gd name="connsiteX1071" fmla="*/ 1484468 w 1933280"/>
              <a:gd name="connsiteY1071" fmla="*/ 573697 h 1026748"/>
              <a:gd name="connsiteX1072" fmla="*/ 1505382 w 1933280"/>
              <a:gd name="connsiteY1072" fmla="*/ 557634 h 1026748"/>
              <a:gd name="connsiteX1073" fmla="*/ 989517 w 1933280"/>
              <a:gd name="connsiteY1073" fmla="*/ 547335 h 1026748"/>
              <a:gd name="connsiteX1074" fmla="*/ 1010522 w 1933280"/>
              <a:gd name="connsiteY1074" fmla="*/ 574412 h 1026748"/>
              <a:gd name="connsiteX1075" fmla="*/ 1014146 w 1933280"/>
              <a:gd name="connsiteY1075" fmla="*/ 575411 h 1026748"/>
              <a:gd name="connsiteX1076" fmla="*/ 1037707 w 1933280"/>
              <a:gd name="connsiteY1076" fmla="*/ 579623 h 1026748"/>
              <a:gd name="connsiteX1077" fmla="*/ 1019509 w 1933280"/>
              <a:gd name="connsiteY1077" fmla="*/ 557253 h 1026748"/>
              <a:gd name="connsiteX1078" fmla="*/ 1013890 w 1933280"/>
              <a:gd name="connsiteY1078" fmla="*/ 550207 h 1026748"/>
              <a:gd name="connsiteX1079" fmla="*/ 832631 w 1933280"/>
              <a:gd name="connsiteY1079" fmla="*/ 543989 h 1026748"/>
              <a:gd name="connsiteX1080" fmla="*/ 800225 w 1933280"/>
              <a:gd name="connsiteY1080" fmla="*/ 568504 h 1026748"/>
              <a:gd name="connsiteX1081" fmla="*/ 825553 w 1933280"/>
              <a:gd name="connsiteY1081" fmla="*/ 594352 h 1026748"/>
              <a:gd name="connsiteX1082" fmla="*/ 835745 w 1933280"/>
              <a:gd name="connsiteY1082" fmla="*/ 604601 h 1026748"/>
              <a:gd name="connsiteX1083" fmla="*/ 867807 w 1933280"/>
              <a:gd name="connsiteY1083" fmla="*/ 581869 h 1026748"/>
              <a:gd name="connsiteX1084" fmla="*/ 691463 w 1933280"/>
              <a:gd name="connsiteY1084" fmla="*/ 543108 h 1026748"/>
              <a:gd name="connsiteX1085" fmla="*/ 660838 w 1933280"/>
              <a:gd name="connsiteY1085" fmla="*/ 567882 h 1026748"/>
              <a:gd name="connsiteX1086" fmla="*/ 686457 w 1933280"/>
              <a:gd name="connsiteY1086" fmla="*/ 581331 h 1026748"/>
              <a:gd name="connsiteX1087" fmla="*/ 714541 w 1933280"/>
              <a:gd name="connsiteY1087" fmla="*/ 553105 h 1026748"/>
              <a:gd name="connsiteX1088" fmla="*/ 1246461 w 1933280"/>
              <a:gd name="connsiteY1088" fmla="*/ 542947 h 1026748"/>
              <a:gd name="connsiteX1089" fmla="*/ 1213916 w 1933280"/>
              <a:gd name="connsiteY1089" fmla="*/ 572139 h 1026748"/>
              <a:gd name="connsiteX1090" fmla="*/ 1239912 w 1933280"/>
              <a:gd name="connsiteY1090" fmla="*/ 579752 h 1026748"/>
              <a:gd name="connsiteX1091" fmla="*/ 1271105 w 1933280"/>
              <a:gd name="connsiteY1091" fmla="*/ 552620 h 1026748"/>
              <a:gd name="connsiteX1092" fmla="*/ 771507 w 1933280"/>
              <a:gd name="connsiteY1092" fmla="*/ 542682 h 1026748"/>
              <a:gd name="connsiteX1093" fmla="*/ 744271 w 1933280"/>
              <a:gd name="connsiteY1093" fmla="*/ 572617 h 1026748"/>
              <a:gd name="connsiteX1094" fmla="*/ 773820 w 1933280"/>
              <a:gd name="connsiteY1094" fmla="*/ 600179 h 1026748"/>
              <a:gd name="connsiteX1095" fmla="*/ 777138 w 1933280"/>
              <a:gd name="connsiteY1095" fmla="*/ 595784 h 1026748"/>
              <a:gd name="connsiteX1096" fmla="*/ 798127 w 1933280"/>
              <a:gd name="connsiteY1096" fmla="*/ 568519 h 1026748"/>
              <a:gd name="connsiteX1097" fmla="*/ 1360479 w 1933280"/>
              <a:gd name="connsiteY1097" fmla="*/ 542557 h 1026748"/>
              <a:gd name="connsiteX1098" fmla="*/ 1329156 w 1933280"/>
              <a:gd name="connsiteY1098" fmla="*/ 563448 h 1026748"/>
              <a:gd name="connsiteX1099" fmla="*/ 1356638 w 1933280"/>
              <a:gd name="connsiteY1099" fmla="*/ 570291 h 1026748"/>
              <a:gd name="connsiteX1100" fmla="*/ 1386206 w 1933280"/>
              <a:gd name="connsiteY1100" fmla="*/ 549859 h 1026748"/>
              <a:gd name="connsiteX1101" fmla="*/ 576606 w 1933280"/>
              <a:gd name="connsiteY1101" fmla="*/ 542429 h 1026748"/>
              <a:gd name="connsiteX1102" fmla="*/ 562395 w 1933280"/>
              <a:gd name="connsiteY1102" fmla="*/ 546394 h 1026748"/>
              <a:gd name="connsiteX1103" fmla="*/ 548347 w 1933280"/>
              <a:gd name="connsiteY1103" fmla="*/ 550336 h 1026748"/>
              <a:gd name="connsiteX1104" fmla="*/ 559366 w 1933280"/>
              <a:gd name="connsiteY1104" fmla="*/ 557121 h 1026748"/>
              <a:gd name="connsiteX1105" fmla="*/ 576100 w 1933280"/>
              <a:gd name="connsiteY1105" fmla="*/ 567141 h 1026748"/>
              <a:gd name="connsiteX1106" fmla="*/ 585517 w 1933280"/>
              <a:gd name="connsiteY1106" fmla="*/ 562617 h 1026748"/>
              <a:gd name="connsiteX1107" fmla="*/ 605697 w 1933280"/>
              <a:gd name="connsiteY1107" fmla="*/ 552773 h 1026748"/>
              <a:gd name="connsiteX1108" fmla="*/ 486404 w 1933280"/>
              <a:gd name="connsiteY1108" fmla="*/ 541765 h 1026748"/>
              <a:gd name="connsiteX1109" fmla="*/ 458187 w 1933280"/>
              <a:gd name="connsiteY1109" fmla="*/ 548935 h 1026748"/>
              <a:gd name="connsiteX1110" fmla="*/ 486599 w 1933280"/>
              <a:gd name="connsiteY1110" fmla="*/ 569226 h 1026748"/>
              <a:gd name="connsiteX1111" fmla="*/ 493104 w 1933280"/>
              <a:gd name="connsiteY1111" fmla="*/ 566945 h 1026748"/>
              <a:gd name="connsiteX1112" fmla="*/ 514816 w 1933280"/>
              <a:gd name="connsiteY1112" fmla="*/ 559444 h 1026748"/>
              <a:gd name="connsiteX1113" fmla="*/ 1042578 w 1933280"/>
              <a:gd name="connsiteY1113" fmla="*/ 541450 h 1026748"/>
              <a:gd name="connsiteX1114" fmla="*/ 1015559 w 1933280"/>
              <a:gd name="connsiteY1114" fmla="*/ 549898 h 1026748"/>
              <a:gd name="connsiteX1115" fmla="*/ 1020706 w 1933280"/>
              <a:gd name="connsiteY1115" fmla="*/ 556352 h 1026748"/>
              <a:gd name="connsiteX1116" fmla="*/ 1039816 w 1933280"/>
              <a:gd name="connsiteY1116" fmla="*/ 579851 h 1026748"/>
              <a:gd name="connsiteX1117" fmla="*/ 1066292 w 1933280"/>
              <a:gd name="connsiteY1117" fmla="*/ 571564 h 1026748"/>
              <a:gd name="connsiteX1118" fmla="*/ 1044832 w 1933280"/>
              <a:gd name="connsiteY1118" fmla="*/ 544385 h 1026748"/>
              <a:gd name="connsiteX1119" fmla="*/ 1159239 w 1933280"/>
              <a:gd name="connsiteY1119" fmla="*/ 540639 h 1026748"/>
              <a:gd name="connsiteX1120" fmla="*/ 1149906 w 1933280"/>
              <a:gd name="connsiteY1120" fmla="*/ 550014 h 1026748"/>
              <a:gd name="connsiteX1121" fmla="*/ 1126528 w 1933280"/>
              <a:gd name="connsiteY1121" fmla="*/ 573148 h 1026748"/>
              <a:gd name="connsiteX1122" fmla="*/ 1152861 w 1933280"/>
              <a:gd name="connsiteY1122" fmla="*/ 589739 h 1026748"/>
              <a:gd name="connsiteX1123" fmla="*/ 1174816 w 1933280"/>
              <a:gd name="connsiteY1123" fmla="*/ 568467 h 1026748"/>
              <a:gd name="connsiteX1124" fmla="*/ 1184446 w 1933280"/>
              <a:gd name="connsiteY1124" fmla="*/ 558989 h 1026748"/>
              <a:gd name="connsiteX1125" fmla="*/ 1450270 w 1933280"/>
              <a:gd name="connsiteY1125" fmla="*/ 540230 h 1026748"/>
              <a:gd name="connsiteX1126" fmla="*/ 1418501 w 1933280"/>
              <a:gd name="connsiteY1126" fmla="*/ 559378 h 1026748"/>
              <a:gd name="connsiteX1127" fmla="*/ 1440102 w 1933280"/>
              <a:gd name="connsiteY1127" fmla="*/ 566930 h 1026748"/>
              <a:gd name="connsiteX1128" fmla="*/ 1446680 w 1933280"/>
              <a:gd name="connsiteY1128" fmla="*/ 569236 h 1026748"/>
              <a:gd name="connsiteX1129" fmla="*/ 1476350 w 1933280"/>
              <a:gd name="connsiteY1129" fmla="*/ 548372 h 1026748"/>
              <a:gd name="connsiteX1130" fmla="*/ 668609 w 1933280"/>
              <a:gd name="connsiteY1130" fmla="*/ 539598 h 1026748"/>
              <a:gd name="connsiteX1131" fmla="*/ 635731 w 1933280"/>
              <a:gd name="connsiteY1131" fmla="*/ 559432 h 1026748"/>
              <a:gd name="connsiteX1132" fmla="*/ 659338 w 1933280"/>
              <a:gd name="connsiteY1132" fmla="*/ 567183 h 1026748"/>
              <a:gd name="connsiteX1133" fmla="*/ 689566 w 1933280"/>
              <a:gd name="connsiteY1133" fmla="*/ 542732 h 1026748"/>
              <a:gd name="connsiteX1134" fmla="*/ 639184 w 1933280"/>
              <a:gd name="connsiteY1134" fmla="*/ 537601 h 1026748"/>
              <a:gd name="connsiteX1135" fmla="*/ 609598 w 1933280"/>
              <a:gd name="connsiteY1135" fmla="*/ 552470 h 1026748"/>
              <a:gd name="connsiteX1136" fmla="*/ 625776 w 1933280"/>
              <a:gd name="connsiteY1136" fmla="*/ 556781 h 1026748"/>
              <a:gd name="connsiteX1137" fmla="*/ 633918 w 1933280"/>
              <a:gd name="connsiteY1137" fmla="*/ 558863 h 1026748"/>
              <a:gd name="connsiteX1138" fmla="*/ 666032 w 1933280"/>
              <a:gd name="connsiteY1138" fmla="*/ 539479 h 1026748"/>
              <a:gd name="connsiteX1139" fmla="*/ 665711 w 1933280"/>
              <a:gd name="connsiteY1139" fmla="*/ 539465 h 1026748"/>
              <a:gd name="connsiteX1140" fmla="*/ 956727 w 1933280"/>
              <a:gd name="connsiteY1140" fmla="*/ 536313 h 1026748"/>
              <a:gd name="connsiteX1141" fmla="*/ 975657 w 1933280"/>
              <a:gd name="connsiteY1141" fmla="*/ 565927 h 1026748"/>
              <a:gd name="connsiteX1142" fmla="*/ 1008160 w 1933280"/>
              <a:gd name="connsiteY1142" fmla="*/ 573829 h 1026748"/>
              <a:gd name="connsiteX1143" fmla="*/ 987377 w 1933280"/>
              <a:gd name="connsiteY1143" fmla="*/ 547037 h 1026748"/>
              <a:gd name="connsiteX1144" fmla="*/ 978260 w 1933280"/>
              <a:gd name="connsiteY1144" fmla="*/ 543631 h 1026748"/>
              <a:gd name="connsiteX1145" fmla="*/ 396260 w 1933280"/>
              <a:gd name="connsiteY1145" fmla="*/ 536284 h 1026748"/>
              <a:gd name="connsiteX1146" fmla="*/ 369996 w 1933280"/>
              <a:gd name="connsiteY1146" fmla="*/ 543021 h 1026748"/>
              <a:gd name="connsiteX1147" fmla="*/ 398275 w 1933280"/>
              <a:gd name="connsiteY1147" fmla="*/ 565679 h 1026748"/>
              <a:gd name="connsiteX1148" fmla="*/ 402124 w 1933280"/>
              <a:gd name="connsiteY1148" fmla="*/ 564419 h 1026748"/>
              <a:gd name="connsiteX1149" fmla="*/ 424822 w 1933280"/>
              <a:gd name="connsiteY1149" fmla="*/ 557131 h 1026748"/>
              <a:gd name="connsiteX1150" fmla="*/ 400853 w 1933280"/>
              <a:gd name="connsiteY1150" fmla="*/ 539599 h 1026748"/>
              <a:gd name="connsiteX1151" fmla="*/ 1334218 w 1933280"/>
              <a:gd name="connsiteY1151" fmla="*/ 536275 h 1026748"/>
              <a:gd name="connsiteX1152" fmla="*/ 1301320 w 1933280"/>
              <a:gd name="connsiteY1152" fmla="*/ 558445 h 1026748"/>
              <a:gd name="connsiteX1153" fmla="*/ 1315451 w 1933280"/>
              <a:gd name="connsiteY1153" fmla="*/ 560947 h 1026748"/>
              <a:gd name="connsiteX1154" fmla="*/ 1327232 w 1933280"/>
              <a:gd name="connsiteY1154" fmla="*/ 562992 h 1026748"/>
              <a:gd name="connsiteX1155" fmla="*/ 1358558 w 1933280"/>
              <a:gd name="connsiteY1155" fmla="*/ 542095 h 1026748"/>
              <a:gd name="connsiteX1156" fmla="*/ 1352299 w 1933280"/>
              <a:gd name="connsiteY1156" fmla="*/ 540632 h 1026748"/>
              <a:gd name="connsiteX1157" fmla="*/ 1538662 w 1933280"/>
              <a:gd name="connsiteY1157" fmla="*/ 535608 h 1026748"/>
              <a:gd name="connsiteX1158" fmla="*/ 1533814 w 1933280"/>
              <a:gd name="connsiteY1158" fmla="*/ 539022 h 1026748"/>
              <a:gd name="connsiteX1159" fmla="*/ 1508621 w 1933280"/>
              <a:gd name="connsiteY1159" fmla="*/ 557086 h 1026748"/>
              <a:gd name="connsiteX1160" fmla="*/ 1531436 w 1933280"/>
              <a:gd name="connsiteY1160" fmla="*/ 564493 h 1026748"/>
              <a:gd name="connsiteX1161" fmla="*/ 1535067 w 1933280"/>
              <a:gd name="connsiteY1161" fmla="*/ 565671 h 1026748"/>
              <a:gd name="connsiteX1162" fmla="*/ 1563553 w 1933280"/>
              <a:gd name="connsiteY1162" fmla="*/ 542848 h 1026748"/>
              <a:gd name="connsiteX1163" fmla="*/ 516447 w 1933280"/>
              <a:gd name="connsiteY1163" fmla="*/ 535075 h 1026748"/>
              <a:gd name="connsiteX1164" fmla="*/ 488395 w 1933280"/>
              <a:gd name="connsiteY1164" fmla="*/ 541312 h 1026748"/>
              <a:gd name="connsiteX1165" fmla="*/ 516579 w 1933280"/>
              <a:gd name="connsiteY1165" fmla="*/ 558845 h 1026748"/>
              <a:gd name="connsiteX1166" fmla="*/ 544628 w 1933280"/>
              <a:gd name="connsiteY1166" fmla="*/ 549946 h 1026748"/>
              <a:gd name="connsiteX1167" fmla="*/ 607660 w 1933280"/>
              <a:gd name="connsiteY1167" fmla="*/ 532123 h 1026748"/>
              <a:gd name="connsiteX1168" fmla="*/ 578872 w 1933280"/>
              <a:gd name="connsiteY1168" fmla="*/ 541692 h 1026748"/>
              <a:gd name="connsiteX1169" fmla="*/ 607508 w 1933280"/>
              <a:gd name="connsiteY1169" fmla="*/ 551887 h 1026748"/>
              <a:gd name="connsiteX1170" fmla="*/ 636734 w 1933280"/>
              <a:gd name="connsiteY1170" fmla="*/ 537192 h 1026748"/>
              <a:gd name="connsiteX1171" fmla="*/ 1423646 w 1933280"/>
              <a:gd name="connsiteY1171" fmla="*/ 532103 h 1026748"/>
              <a:gd name="connsiteX1172" fmla="*/ 1389797 w 1933280"/>
              <a:gd name="connsiteY1172" fmla="*/ 549448 h 1026748"/>
              <a:gd name="connsiteX1173" fmla="*/ 1416767 w 1933280"/>
              <a:gd name="connsiteY1173" fmla="*/ 558773 h 1026748"/>
              <a:gd name="connsiteX1174" fmla="*/ 1448456 w 1933280"/>
              <a:gd name="connsiteY1174" fmla="*/ 539675 h 1026748"/>
              <a:gd name="connsiteX1175" fmla="*/ 873052 w 1933280"/>
              <a:gd name="connsiteY1175" fmla="*/ 531048 h 1026748"/>
              <a:gd name="connsiteX1176" fmla="*/ 834065 w 1933280"/>
              <a:gd name="connsiteY1176" fmla="*/ 543354 h 1026748"/>
              <a:gd name="connsiteX1177" fmla="*/ 869123 w 1933280"/>
              <a:gd name="connsiteY1177" fmla="*/ 581103 h 1026748"/>
              <a:gd name="connsiteX1178" fmla="*/ 902563 w 1933280"/>
              <a:gd name="connsiteY1178" fmla="*/ 567313 h 1026748"/>
              <a:gd name="connsiteX1179" fmla="*/ 901626 w 1933280"/>
              <a:gd name="connsiteY1179" fmla="*/ 566132 h 1026748"/>
              <a:gd name="connsiteX1180" fmla="*/ 426330 w 1933280"/>
              <a:gd name="connsiteY1180" fmla="*/ 529813 h 1026748"/>
              <a:gd name="connsiteX1181" fmla="*/ 398198 w 1933280"/>
              <a:gd name="connsiteY1181" fmla="*/ 535852 h 1026748"/>
              <a:gd name="connsiteX1182" fmla="*/ 401710 w 1933280"/>
              <a:gd name="connsiteY1182" fmla="*/ 538387 h 1026748"/>
              <a:gd name="connsiteX1183" fmla="*/ 426583 w 1933280"/>
              <a:gd name="connsiteY1183" fmla="*/ 556576 h 1026748"/>
              <a:gd name="connsiteX1184" fmla="*/ 454733 w 1933280"/>
              <a:gd name="connsiteY1184" fmla="*/ 548369 h 1026748"/>
              <a:gd name="connsiteX1185" fmla="*/ 436682 w 1933280"/>
              <a:gd name="connsiteY1185" fmla="*/ 536555 h 1026748"/>
              <a:gd name="connsiteX1186" fmla="*/ 916054 w 1933280"/>
              <a:gd name="connsiteY1186" fmla="*/ 529095 h 1026748"/>
              <a:gd name="connsiteX1187" fmla="*/ 925870 w 1933280"/>
              <a:gd name="connsiteY1187" fmla="*/ 542819 h 1026748"/>
              <a:gd name="connsiteX1188" fmla="*/ 939811 w 1933280"/>
              <a:gd name="connsiteY1188" fmla="*/ 562269 h 1026748"/>
              <a:gd name="connsiteX1189" fmla="*/ 973792 w 1933280"/>
              <a:gd name="connsiteY1189" fmla="*/ 565695 h 1026748"/>
              <a:gd name="connsiteX1190" fmla="*/ 954568 w 1933280"/>
              <a:gd name="connsiteY1190" fmla="*/ 535617 h 1026748"/>
              <a:gd name="connsiteX1191" fmla="*/ 546498 w 1933280"/>
              <a:gd name="connsiteY1191" fmla="*/ 528893 h 1026748"/>
              <a:gd name="connsiteX1192" fmla="*/ 539982 w 1933280"/>
              <a:gd name="connsiteY1192" fmla="*/ 530216 h 1026748"/>
              <a:gd name="connsiteX1193" fmla="*/ 518769 w 1933280"/>
              <a:gd name="connsiteY1193" fmla="*/ 534591 h 1026748"/>
              <a:gd name="connsiteX1194" fmla="*/ 546654 w 1933280"/>
              <a:gd name="connsiteY1194" fmla="*/ 549317 h 1026748"/>
              <a:gd name="connsiteX1195" fmla="*/ 562011 w 1933280"/>
              <a:gd name="connsiteY1195" fmla="*/ 545006 h 1026748"/>
              <a:gd name="connsiteX1196" fmla="*/ 574540 w 1933280"/>
              <a:gd name="connsiteY1196" fmla="*/ 541512 h 1026748"/>
              <a:gd name="connsiteX1197" fmla="*/ 562158 w 1933280"/>
              <a:gd name="connsiteY1197" fmla="*/ 535905 h 1026748"/>
              <a:gd name="connsiteX1198" fmla="*/ 914101 w 1933280"/>
              <a:gd name="connsiteY1198" fmla="*/ 528828 h 1026748"/>
              <a:gd name="connsiteX1199" fmla="*/ 874803 w 1933280"/>
              <a:gd name="connsiteY1199" fmla="*/ 530856 h 1026748"/>
              <a:gd name="connsiteX1200" fmla="*/ 902793 w 1933280"/>
              <a:gd name="connsiteY1200" fmla="*/ 565231 h 1026748"/>
              <a:gd name="connsiteX1201" fmla="*/ 904066 w 1933280"/>
              <a:gd name="connsiteY1201" fmla="*/ 566835 h 1026748"/>
              <a:gd name="connsiteX1202" fmla="*/ 938155 w 1933280"/>
              <a:gd name="connsiteY1202" fmla="*/ 562400 h 1026748"/>
              <a:gd name="connsiteX1203" fmla="*/ 924689 w 1933280"/>
              <a:gd name="connsiteY1203" fmla="*/ 543617 h 1026748"/>
              <a:gd name="connsiteX1204" fmla="*/ 1308391 w 1933280"/>
              <a:gd name="connsiteY1204" fmla="*/ 528254 h 1026748"/>
              <a:gd name="connsiteX1205" fmla="*/ 1274200 w 1933280"/>
              <a:gd name="connsiteY1205" fmla="*/ 552052 h 1026748"/>
              <a:gd name="connsiteX1206" fmla="*/ 1299243 w 1933280"/>
              <a:gd name="connsiteY1206" fmla="*/ 558061 h 1026748"/>
              <a:gd name="connsiteX1207" fmla="*/ 1332386 w 1933280"/>
              <a:gd name="connsiteY1207" fmla="*/ 535730 h 1026748"/>
              <a:gd name="connsiteX1208" fmla="*/ 1511337 w 1933280"/>
              <a:gd name="connsiteY1208" fmla="*/ 527909 h 1026748"/>
              <a:gd name="connsiteX1209" fmla="*/ 1499863 w 1933280"/>
              <a:gd name="connsiteY1209" fmla="*/ 535122 h 1026748"/>
              <a:gd name="connsiteX1210" fmla="*/ 1479754 w 1933280"/>
              <a:gd name="connsiteY1210" fmla="*/ 547859 h 1026748"/>
              <a:gd name="connsiteX1211" fmla="*/ 1506860 w 1933280"/>
              <a:gd name="connsiteY1211" fmla="*/ 556516 h 1026748"/>
              <a:gd name="connsiteX1212" fmla="*/ 1532957 w 1933280"/>
              <a:gd name="connsiteY1212" fmla="*/ 537796 h 1026748"/>
              <a:gd name="connsiteX1213" fmla="*/ 1536810 w 1933280"/>
              <a:gd name="connsiteY1213" fmla="*/ 535082 h 1026748"/>
              <a:gd name="connsiteX1214" fmla="*/ 1220504 w 1933280"/>
              <a:gd name="connsiteY1214" fmla="*/ 527669 h 1026748"/>
              <a:gd name="connsiteX1215" fmla="*/ 1186858 w 1933280"/>
              <a:gd name="connsiteY1215" fmla="*/ 558743 h 1026748"/>
              <a:gd name="connsiteX1216" fmla="*/ 1212297 w 1933280"/>
              <a:gd name="connsiteY1216" fmla="*/ 571583 h 1026748"/>
              <a:gd name="connsiteX1217" fmla="*/ 1245054 w 1933280"/>
              <a:gd name="connsiteY1217" fmla="*/ 542209 h 1026748"/>
              <a:gd name="connsiteX1218" fmla="*/ 747630 w 1933280"/>
              <a:gd name="connsiteY1218" fmla="*/ 526008 h 1026748"/>
              <a:gd name="connsiteX1219" fmla="*/ 716961 w 1933280"/>
              <a:gd name="connsiteY1219" fmla="*/ 552817 h 1026748"/>
              <a:gd name="connsiteX1220" fmla="*/ 743110 w 1933280"/>
              <a:gd name="connsiteY1220" fmla="*/ 571664 h 1026748"/>
              <a:gd name="connsiteX1221" fmla="*/ 770348 w 1933280"/>
              <a:gd name="connsiteY1221" fmla="*/ 541733 h 1026748"/>
              <a:gd name="connsiteX1222" fmla="*/ 456401 w 1933280"/>
              <a:gd name="connsiteY1222" fmla="*/ 524564 h 1026748"/>
              <a:gd name="connsiteX1223" fmla="*/ 428449 w 1933280"/>
              <a:gd name="connsiteY1223" fmla="*/ 529431 h 1026748"/>
              <a:gd name="connsiteX1224" fmla="*/ 437524 w 1933280"/>
              <a:gd name="connsiteY1224" fmla="*/ 535329 h 1026748"/>
              <a:gd name="connsiteX1225" fmla="*/ 456619 w 1933280"/>
              <a:gd name="connsiteY1225" fmla="*/ 547832 h 1026748"/>
              <a:gd name="connsiteX1226" fmla="*/ 484602 w 1933280"/>
              <a:gd name="connsiteY1226" fmla="*/ 540722 h 1026748"/>
              <a:gd name="connsiteX1227" fmla="*/ 471828 w 1933280"/>
              <a:gd name="connsiteY1227" fmla="*/ 533408 h 1026748"/>
              <a:gd name="connsiteX1228" fmla="*/ 1397547 w 1933280"/>
              <a:gd name="connsiteY1228" fmla="*/ 524219 h 1026748"/>
              <a:gd name="connsiteX1229" fmla="*/ 1362393 w 1933280"/>
              <a:gd name="connsiteY1229" fmla="*/ 541565 h 1026748"/>
              <a:gd name="connsiteX1230" fmla="*/ 1387823 w 1933280"/>
              <a:gd name="connsiteY1230" fmla="*/ 548788 h 1026748"/>
              <a:gd name="connsiteX1231" fmla="*/ 1421595 w 1933280"/>
              <a:gd name="connsiteY1231" fmla="*/ 531483 h 1026748"/>
              <a:gd name="connsiteX1232" fmla="*/ 1403062 w 1933280"/>
              <a:gd name="connsiteY1232" fmla="*/ 525888 h 1026748"/>
              <a:gd name="connsiteX1233" fmla="*/ 576757 w 1933280"/>
              <a:gd name="connsiteY1233" fmla="*/ 523627 h 1026748"/>
              <a:gd name="connsiteX1234" fmla="*/ 561434 w 1933280"/>
              <a:gd name="connsiteY1234" fmla="*/ 526301 h 1026748"/>
              <a:gd name="connsiteX1235" fmla="*/ 549043 w 1933280"/>
              <a:gd name="connsiteY1235" fmla="*/ 528443 h 1026748"/>
              <a:gd name="connsiteX1236" fmla="*/ 562779 w 1933280"/>
              <a:gd name="connsiteY1236" fmla="*/ 534590 h 1026748"/>
              <a:gd name="connsiteX1237" fmla="*/ 576707 w 1933280"/>
              <a:gd name="connsiteY1237" fmla="*/ 540895 h 1026748"/>
              <a:gd name="connsiteX1238" fmla="*/ 605159 w 1933280"/>
              <a:gd name="connsiteY1238" fmla="*/ 531443 h 1026748"/>
              <a:gd name="connsiteX1239" fmla="*/ 699793 w 1933280"/>
              <a:gd name="connsiteY1239" fmla="*/ 521372 h 1026748"/>
              <a:gd name="connsiteX1240" fmla="*/ 671326 w 1933280"/>
              <a:gd name="connsiteY1240" fmla="*/ 521809 h 1026748"/>
              <a:gd name="connsiteX1241" fmla="*/ 641753 w 1933280"/>
              <a:gd name="connsiteY1241" fmla="*/ 536337 h 1026748"/>
              <a:gd name="connsiteX1242" fmla="*/ 665785 w 1933280"/>
              <a:gd name="connsiteY1242" fmla="*/ 538032 h 1026748"/>
              <a:gd name="connsiteX1243" fmla="*/ 668262 w 1933280"/>
              <a:gd name="connsiteY1243" fmla="*/ 538136 h 1026748"/>
              <a:gd name="connsiteX1244" fmla="*/ 695496 w 1933280"/>
              <a:gd name="connsiteY1244" fmla="*/ 523642 h 1026748"/>
              <a:gd name="connsiteX1245" fmla="*/ 1073699 w 1933280"/>
              <a:gd name="connsiteY1245" fmla="*/ 520862 h 1026748"/>
              <a:gd name="connsiteX1246" fmla="*/ 1043871 w 1933280"/>
              <a:gd name="connsiteY1246" fmla="*/ 540794 h 1026748"/>
              <a:gd name="connsiteX1247" fmla="*/ 1045984 w 1933280"/>
              <a:gd name="connsiteY1247" fmla="*/ 543558 h 1026748"/>
              <a:gd name="connsiteX1248" fmla="*/ 1067616 w 1933280"/>
              <a:gd name="connsiteY1248" fmla="*/ 570967 h 1026748"/>
              <a:gd name="connsiteX1249" fmla="*/ 1097747 w 1933280"/>
              <a:gd name="connsiteY1249" fmla="*/ 549161 h 1026748"/>
              <a:gd name="connsiteX1250" fmla="*/ 1485294 w 1933280"/>
              <a:gd name="connsiteY1250" fmla="*/ 520850 h 1026748"/>
              <a:gd name="connsiteX1251" fmla="*/ 1467449 w 1933280"/>
              <a:gd name="connsiteY1251" fmla="*/ 530719 h 1026748"/>
              <a:gd name="connsiteX1252" fmla="*/ 1452074 w 1933280"/>
              <a:gd name="connsiteY1252" fmla="*/ 539213 h 1026748"/>
              <a:gd name="connsiteX1253" fmla="*/ 1477933 w 1933280"/>
              <a:gd name="connsiteY1253" fmla="*/ 547280 h 1026748"/>
              <a:gd name="connsiteX1254" fmla="*/ 1499080 w 1933280"/>
              <a:gd name="connsiteY1254" fmla="*/ 533881 h 1026748"/>
              <a:gd name="connsiteX1255" fmla="*/ 1509405 w 1933280"/>
              <a:gd name="connsiteY1255" fmla="*/ 527382 h 1026748"/>
              <a:gd name="connsiteX1256" fmla="*/ 486474 w 1933280"/>
              <a:gd name="connsiteY1256" fmla="*/ 520311 h 1026748"/>
              <a:gd name="connsiteX1257" fmla="*/ 458738 w 1933280"/>
              <a:gd name="connsiteY1257" fmla="*/ 524224 h 1026748"/>
              <a:gd name="connsiteX1258" fmla="*/ 472552 w 1933280"/>
              <a:gd name="connsiteY1258" fmla="*/ 532152 h 1026748"/>
              <a:gd name="connsiteX1259" fmla="*/ 486615 w 1933280"/>
              <a:gd name="connsiteY1259" fmla="*/ 540219 h 1026748"/>
              <a:gd name="connsiteX1260" fmla="*/ 514353 w 1933280"/>
              <a:gd name="connsiteY1260" fmla="*/ 534044 h 1026748"/>
              <a:gd name="connsiteX1261" fmla="*/ 506253 w 1933280"/>
              <a:gd name="connsiteY1261" fmla="*/ 530084 h 1026748"/>
              <a:gd name="connsiteX1262" fmla="*/ 724183 w 1933280"/>
              <a:gd name="connsiteY1262" fmla="*/ 519819 h 1026748"/>
              <a:gd name="connsiteX1263" fmla="*/ 713624 w 1933280"/>
              <a:gd name="connsiteY1263" fmla="*/ 520363 h 1026748"/>
              <a:gd name="connsiteX1264" fmla="*/ 702972 w 1933280"/>
              <a:gd name="connsiteY1264" fmla="*/ 521323 h 1026748"/>
              <a:gd name="connsiteX1265" fmla="*/ 702958 w 1933280"/>
              <a:gd name="connsiteY1265" fmla="*/ 521323 h 1026748"/>
              <a:gd name="connsiteX1266" fmla="*/ 696190 w 1933280"/>
              <a:gd name="connsiteY1266" fmla="*/ 524898 h 1026748"/>
              <a:gd name="connsiteX1267" fmla="*/ 670697 w 1933280"/>
              <a:gd name="connsiteY1267" fmla="*/ 538466 h 1026748"/>
              <a:gd name="connsiteX1268" fmla="*/ 691093 w 1933280"/>
              <a:gd name="connsiteY1268" fmla="*/ 541526 h 1026748"/>
              <a:gd name="connsiteX1269" fmla="*/ 726993 w 1933280"/>
              <a:gd name="connsiteY1269" fmla="*/ 519735 h 1026748"/>
              <a:gd name="connsiteX1270" fmla="*/ 692836 w 1933280"/>
              <a:gd name="connsiteY1270" fmla="*/ 542155 h 1026748"/>
              <a:gd name="connsiteX1271" fmla="*/ 715652 w 1933280"/>
              <a:gd name="connsiteY1271" fmla="*/ 552033 h 1026748"/>
              <a:gd name="connsiteX1272" fmla="*/ 746106 w 1933280"/>
              <a:gd name="connsiteY1272" fmla="*/ 525411 h 1026748"/>
              <a:gd name="connsiteX1273" fmla="*/ 639628 w 1933280"/>
              <a:gd name="connsiteY1273" fmla="*/ 519704 h 1026748"/>
              <a:gd name="connsiteX1274" fmla="*/ 610308 w 1933280"/>
              <a:gd name="connsiteY1274" fmla="*/ 531111 h 1026748"/>
              <a:gd name="connsiteX1275" fmla="*/ 638898 w 1933280"/>
              <a:gd name="connsiteY1275" fmla="*/ 536105 h 1026748"/>
              <a:gd name="connsiteX1276" fmla="*/ 668389 w 1933280"/>
              <a:gd name="connsiteY1276" fmla="*/ 521624 h 1026748"/>
              <a:gd name="connsiteX1277" fmla="*/ 961973 w 1933280"/>
              <a:gd name="connsiteY1277" fmla="*/ 519611 h 1026748"/>
              <a:gd name="connsiteX1278" fmla="*/ 988222 w 1933280"/>
              <a:gd name="connsiteY1278" fmla="*/ 545720 h 1026748"/>
              <a:gd name="connsiteX1279" fmla="*/ 1012533 w 1933280"/>
              <a:gd name="connsiteY1279" fmla="*/ 548584 h 1026748"/>
              <a:gd name="connsiteX1280" fmla="*/ 988188 w 1933280"/>
              <a:gd name="connsiteY1280" fmla="*/ 519638 h 1026748"/>
              <a:gd name="connsiteX1281" fmla="*/ 1372059 w 1933280"/>
              <a:gd name="connsiteY1281" fmla="*/ 517323 h 1026748"/>
              <a:gd name="connsiteX1282" fmla="*/ 1336220 w 1933280"/>
              <a:gd name="connsiteY1282" fmla="*/ 535229 h 1026748"/>
              <a:gd name="connsiteX1283" fmla="*/ 1352594 w 1933280"/>
              <a:gd name="connsiteY1283" fmla="*/ 539184 h 1026748"/>
              <a:gd name="connsiteX1284" fmla="*/ 1360305 w 1933280"/>
              <a:gd name="connsiteY1284" fmla="*/ 540983 h 1026748"/>
              <a:gd name="connsiteX1285" fmla="*/ 1395451 w 1933280"/>
              <a:gd name="connsiteY1285" fmla="*/ 523639 h 1026748"/>
              <a:gd name="connsiteX1286" fmla="*/ 1382364 w 1933280"/>
              <a:gd name="connsiteY1286" fmla="*/ 520067 h 1026748"/>
              <a:gd name="connsiteX1287" fmla="*/ 1133087 w 1933280"/>
              <a:gd name="connsiteY1287" fmla="*/ 516833 h 1026748"/>
              <a:gd name="connsiteX1288" fmla="*/ 1129872 w 1933280"/>
              <a:gd name="connsiteY1288" fmla="*/ 520111 h 1026748"/>
              <a:gd name="connsiteX1289" fmla="*/ 1099923 w 1933280"/>
              <a:gd name="connsiteY1289" fmla="*/ 549307 h 1026748"/>
              <a:gd name="connsiteX1290" fmla="*/ 1125302 w 1933280"/>
              <a:gd name="connsiteY1290" fmla="*/ 572245 h 1026748"/>
              <a:gd name="connsiteX1291" fmla="*/ 1148798 w 1933280"/>
              <a:gd name="connsiteY1291" fmla="*/ 548994 h 1026748"/>
              <a:gd name="connsiteX1292" fmla="*/ 1158081 w 1933280"/>
              <a:gd name="connsiteY1292" fmla="*/ 539684 h 1026748"/>
              <a:gd name="connsiteX1293" fmla="*/ 516511 w 1933280"/>
              <a:gd name="connsiteY1293" fmla="*/ 516572 h 1026748"/>
              <a:gd name="connsiteX1294" fmla="*/ 510227 w 1933280"/>
              <a:gd name="connsiteY1294" fmla="*/ 517349 h 1026748"/>
              <a:gd name="connsiteX1295" fmla="*/ 489194 w 1933280"/>
              <a:gd name="connsiteY1295" fmla="*/ 519968 h 1026748"/>
              <a:gd name="connsiteX1296" fmla="*/ 506918 w 1933280"/>
              <a:gd name="connsiteY1296" fmla="*/ 528725 h 1026748"/>
              <a:gd name="connsiteX1297" fmla="*/ 516728 w 1933280"/>
              <a:gd name="connsiteY1297" fmla="*/ 533521 h 1026748"/>
              <a:gd name="connsiteX1298" fmla="*/ 539642 w 1933280"/>
              <a:gd name="connsiteY1298" fmla="*/ 528798 h 1026748"/>
              <a:gd name="connsiteX1299" fmla="*/ 544062 w 1933280"/>
              <a:gd name="connsiteY1299" fmla="*/ 527901 h 1026748"/>
              <a:gd name="connsiteX1300" fmla="*/ 540071 w 1933280"/>
              <a:gd name="connsiteY1300" fmla="*/ 526287 h 1026748"/>
              <a:gd name="connsiteX1301" fmla="*/ 1282873 w 1933280"/>
              <a:gd name="connsiteY1301" fmla="*/ 516533 h 1026748"/>
              <a:gd name="connsiteX1302" fmla="*/ 1247809 w 1933280"/>
              <a:gd name="connsiteY1302" fmla="*/ 541921 h 1026748"/>
              <a:gd name="connsiteX1303" fmla="*/ 1272385 w 1933280"/>
              <a:gd name="connsiteY1303" fmla="*/ 551565 h 1026748"/>
              <a:gd name="connsiteX1304" fmla="*/ 1306831 w 1933280"/>
              <a:gd name="connsiteY1304" fmla="*/ 527586 h 1026748"/>
              <a:gd name="connsiteX1305" fmla="*/ 802315 w 1933280"/>
              <a:gd name="connsiteY1305" fmla="*/ 516036 h 1026748"/>
              <a:gd name="connsiteX1306" fmla="*/ 772575 w 1933280"/>
              <a:gd name="connsiteY1306" fmla="*/ 541635 h 1026748"/>
              <a:gd name="connsiteX1307" fmla="*/ 799204 w 1933280"/>
              <a:gd name="connsiteY1307" fmla="*/ 567485 h 1026748"/>
              <a:gd name="connsiteX1308" fmla="*/ 831608 w 1933280"/>
              <a:gd name="connsiteY1308" fmla="*/ 542970 h 1026748"/>
              <a:gd name="connsiteX1309" fmla="*/ 814362 w 1933280"/>
              <a:gd name="connsiteY1309" fmla="*/ 526682 h 1026748"/>
              <a:gd name="connsiteX1310" fmla="*/ 608212 w 1933280"/>
              <a:gd name="connsiteY1310" fmla="*/ 515301 h 1026748"/>
              <a:gd name="connsiteX1311" fmla="*/ 579621 w 1933280"/>
              <a:gd name="connsiteY1311" fmla="*/ 522897 h 1026748"/>
              <a:gd name="connsiteX1312" fmla="*/ 607626 w 1933280"/>
              <a:gd name="connsiteY1312" fmla="*/ 530615 h 1026748"/>
              <a:gd name="connsiteX1313" fmla="*/ 636719 w 1933280"/>
              <a:gd name="connsiteY1313" fmla="*/ 519301 h 1026748"/>
              <a:gd name="connsiteX1314" fmla="*/ 1460494 w 1933280"/>
              <a:gd name="connsiteY1314" fmla="*/ 514357 h 1026748"/>
              <a:gd name="connsiteX1315" fmla="*/ 1436290 w 1933280"/>
              <a:gd name="connsiteY1315" fmla="*/ 526035 h 1026748"/>
              <a:gd name="connsiteX1316" fmla="*/ 1425658 w 1933280"/>
              <a:gd name="connsiteY1316" fmla="*/ 531128 h 1026748"/>
              <a:gd name="connsiteX1317" fmla="*/ 1450207 w 1933280"/>
              <a:gd name="connsiteY1317" fmla="*/ 538632 h 1026748"/>
              <a:gd name="connsiteX1318" fmla="*/ 1466725 w 1933280"/>
              <a:gd name="connsiteY1318" fmla="*/ 529493 h 1026748"/>
              <a:gd name="connsiteX1319" fmla="*/ 1483291 w 1933280"/>
              <a:gd name="connsiteY1319" fmla="*/ 520324 h 1026748"/>
              <a:gd name="connsiteX1320" fmla="*/ 366298 w 1933280"/>
              <a:gd name="connsiteY1320" fmla="*/ 514232 h 1026748"/>
              <a:gd name="connsiteX1321" fmla="*/ 340606 w 1933280"/>
              <a:gd name="connsiteY1321" fmla="*/ 519472 h 1026748"/>
              <a:gd name="connsiteX1322" fmla="*/ 368564 w 1933280"/>
              <a:gd name="connsiteY1322" fmla="*/ 541874 h 1026748"/>
              <a:gd name="connsiteX1323" fmla="*/ 394753 w 1933280"/>
              <a:gd name="connsiteY1323" fmla="*/ 535178 h 1026748"/>
              <a:gd name="connsiteX1324" fmla="*/ 1570020 w 1933280"/>
              <a:gd name="connsiteY1324" fmla="*/ 512943 h 1026748"/>
              <a:gd name="connsiteX1325" fmla="*/ 1540140 w 1933280"/>
              <a:gd name="connsiteY1325" fmla="*/ 534544 h 1026748"/>
              <a:gd name="connsiteX1326" fmla="*/ 1564912 w 1933280"/>
              <a:gd name="connsiteY1326" fmla="*/ 541759 h 1026748"/>
              <a:gd name="connsiteX1327" fmla="*/ 1592635 w 1933280"/>
              <a:gd name="connsiteY1327" fmla="*/ 519547 h 1026748"/>
              <a:gd name="connsiteX1328" fmla="*/ 1593358 w 1933280"/>
              <a:gd name="connsiteY1328" fmla="*/ 518968 h 1026748"/>
              <a:gd name="connsiteX1329" fmla="*/ 546579 w 1933280"/>
              <a:gd name="connsiteY1329" fmla="*/ 512646 h 1026748"/>
              <a:gd name="connsiteX1330" fmla="*/ 519435 w 1933280"/>
              <a:gd name="connsiteY1330" fmla="*/ 516192 h 1026748"/>
              <a:gd name="connsiteX1331" fmla="*/ 540617 w 1933280"/>
              <a:gd name="connsiteY1331" fmla="*/ 524942 h 1026748"/>
              <a:gd name="connsiteX1332" fmla="*/ 546648 w 1933280"/>
              <a:gd name="connsiteY1332" fmla="*/ 527381 h 1026748"/>
              <a:gd name="connsiteX1333" fmla="*/ 561168 w 1933280"/>
              <a:gd name="connsiteY1333" fmla="*/ 524868 h 1026748"/>
              <a:gd name="connsiteX1334" fmla="*/ 573979 w 1933280"/>
              <a:gd name="connsiteY1334" fmla="*/ 522634 h 1026748"/>
              <a:gd name="connsiteX1335" fmla="*/ 558628 w 1933280"/>
              <a:gd name="connsiteY1335" fmla="*/ 517097 h 1026748"/>
              <a:gd name="connsiteX1336" fmla="*/ 933797 w 1933280"/>
              <a:gd name="connsiteY1336" fmla="*/ 512503 h 1026748"/>
              <a:gd name="connsiteX1337" fmla="*/ 955320 w 1933280"/>
              <a:gd name="connsiteY1337" fmla="*/ 534282 h 1026748"/>
              <a:gd name="connsiteX1338" fmla="*/ 978821 w 1933280"/>
              <a:gd name="connsiteY1338" fmla="*/ 542257 h 1026748"/>
              <a:gd name="connsiteX1339" fmla="*/ 984855 w 1933280"/>
              <a:gd name="connsiteY1339" fmla="*/ 544507 h 1026748"/>
              <a:gd name="connsiteX1340" fmla="*/ 959713 w 1933280"/>
              <a:gd name="connsiteY1340" fmla="*/ 519500 h 1026748"/>
              <a:gd name="connsiteX1341" fmla="*/ 1017767 w 1933280"/>
              <a:gd name="connsiteY1341" fmla="*/ 510275 h 1026748"/>
              <a:gd name="connsiteX1342" fmla="*/ 989858 w 1933280"/>
              <a:gd name="connsiteY1342" fmla="*/ 519294 h 1026748"/>
              <a:gd name="connsiteX1343" fmla="*/ 1014577 w 1933280"/>
              <a:gd name="connsiteY1343" fmla="*/ 548691 h 1026748"/>
              <a:gd name="connsiteX1344" fmla="*/ 1041622 w 1933280"/>
              <a:gd name="connsiteY1344" fmla="*/ 540236 h 1026748"/>
              <a:gd name="connsiteX1345" fmla="*/ 396373 w 1933280"/>
              <a:gd name="connsiteY1345" fmla="*/ 509538 h 1026748"/>
              <a:gd name="connsiteX1346" fmla="*/ 368336 w 1933280"/>
              <a:gd name="connsiteY1346" fmla="*/ 513897 h 1026748"/>
              <a:gd name="connsiteX1347" fmla="*/ 396625 w 1933280"/>
              <a:gd name="connsiteY1347" fmla="*/ 534713 h 1026748"/>
              <a:gd name="connsiteX1348" fmla="*/ 424665 w 1933280"/>
              <a:gd name="connsiteY1348" fmla="*/ 528692 h 1026748"/>
              <a:gd name="connsiteX1349" fmla="*/ 1346679 w 1933280"/>
              <a:gd name="connsiteY1349" fmla="*/ 508784 h 1026748"/>
              <a:gd name="connsiteX1350" fmla="*/ 1310232 w 1933280"/>
              <a:gd name="connsiteY1350" fmla="*/ 527268 h 1026748"/>
              <a:gd name="connsiteX1351" fmla="*/ 1334013 w 1933280"/>
              <a:gd name="connsiteY1351" fmla="*/ 534683 h 1026748"/>
              <a:gd name="connsiteX1352" fmla="*/ 1370045 w 1933280"/>
              <a:gd name="connsiteY1352" fmla="*/ 516668 h 1026748"/>
              <a:gd name="connsiteX1353" fmla="*/ 577103 w 1933280"/>
              <a:gd name="connsiteY1353" fmla="*/ 508206 h 1026748"/>
              <a:gd name="connsiteX1354" fmla="*/ 556500 w 1933280"/>
              <a:gd name="connsiteY1354" fmla="*/ 511335 h 1026748"/>
              <a:gd name="connsiteX1355" fmla="*/ 549717 w 1933280"/>
              <a:gd name="connsiteY1355" fmla="*/ 512231 h 1026748"/>
              <a:gd name="connsiteX1356" fmla="*/ 559160 w 1933280"/>
              <a:gd name="connsiteY1356" fmla="*/ 515723 h 1026748"/>
              <a:gd name="connsiteX1357" fmla="*/ 576874 w 1933280"/>
              <a:gd name="connsiteY1357" fmla="*/ 522119 h 1026748"/>
              <a:gd name="connsiteX1358" fmla="*/ 605149 w 1933280"/>
              <a:gd name="connsiteY1358" fmla="*/ 514615 h 1026748"/>
              <a:gd name="connsiteX1359" fmla="*/ 1436224 w 1933280"/>
              <a:gd name="connsiteY1359" fmla="*/ 508125 h 1026748"/>
              <a:gd name="connsiteX1360" fmla="*/ 1406003 w 1933280"/>
              <a:gd name="connsiteY1360" fmla="*/ 520731 h 1026748"/>
              <a:gd name="connsiteX1361" fmla="*/ 1399744 w 1933280"/>
              <a:gd name="connsiteY1361" fmla="*/ 523296 h 1026748"/>
              <a:gd name="connsiteX1362" fmla="*/ 1403476 w 1933280"/>
              <a:gd name="connsiteY1362" fmla="*/ 524425 h 1026748"/>
              <a:gd name="connsiteX1363" fmla="*/ 1423556 w 1933280"/>
              <a:gd name="connsiteY1363" fmla="*/ 530487 h 1026748"/>
              <a:gd name="connsiteX1364" fmla="*/ 1435640 w 1933280"/>
              <a:gd name="connsiteY1364" fmla="*/ 524706 h 1026748"/>
              <a:gd name="connsiteX1365" fmla="*/ 1458264 w 1933280"/>
              <a:gd name="connsiteY1365" fmla="*/ 513783 h 1026748"/>
              <a:gd name="connsiteX1366" fmla="*/ 1441313 w 1933280"/>
              <a:gd name="connsiteY1366" fmla="*/ 509429 h 1026748"/>
              <a:gd name="connsiteX1367" fmla="*/ 1194530 w 1933280"/>
              <a:gd name="connsiteY1367" fmla="*/ 507152 h 1026748"/>
              <a:gd name="connsiteX1368" fmla="*/ 1160291 w 1933280"/>
              <a:gd name="connsiteY1368" fmla="*/ 539614 h 1026748"/>
              <a:gd name="connsiteX1369" fmla="*/ 1185510 w 1933280"/>
              <a:gd name="connsiteY1369" fmla="*/ 557970 h 1026748"/>
              <a:gd name="connsiteX1370" fmla="*/ 1219271 w 1933280"/>
              <a:gd name="connsiteY1370" fmla="*/ 526799 h 1026748"/>
              <a:gd name="connsiteX1371" fmla="*/ 1543807 w 1933280"/>
              <a:gd name="connsiteY1371" fmla="*/ 506533 h 1026748"/>
              <a:gd name="connsiteX1372" fmla="*/ 1512928 w 1933280"/>
              <a:gd name="connsiteY1372" fmla="*/ 526870 h 1026748"/>
              <a:gd name="connsiteX1373" fmla="*/ 1538317 w 1933280"/>
              <a:gd name="connsiteY1373" fmla="*/ 534016 h 1026748"/>
              <a:gd name="connsiteX1374" fmla="*/ 1568125 w 1933280"/>
              <a:gd name="connsiteY1374" fmla="*/ 512475 h 1026748"/>
              <a:gd name="connsiteX1375" fmla="*/ 426448 w 1933280"/>
              <a:gd name="connsiteY1375" fmla="*/ 506224 h 1026748"/>
              <a:gd name="connsiteX1376" fmla="*/ 398619 w 1933280"/>
              <a:gd name="connsiteY1376" fmla="*/ 509277 h 1026748"/>
              <a:gd name="connsiteX1377" fmla="*/ 426677 w 1933280"/>
              <a:gd name="connsiteY1377" fmla="*/ 528272 h 1026748"/>
              <a:gd name="connsiteX1378" fmla="*/ 454536 w 1933280"/>
              <a:gd name="connsiteY1378" fmla="*/ 523429 h 1026748"/>
              <a:gd name="connsiteX1379" fmla="*/ 672246 w 1933280"/>
              <a:gd name="connsiteY1379" fmla="*/ 505694 h 1026748"/>
              <a:gd name="connsiteX1380" fmla="*/ 642674 w 1933280"/>
              <a:gd name="connsiteY1380" fmla="*/ 518404 h 1026748"/>
              <a:gd name="connsiteX1381" fmla="*/ 671101 w 1933280"/>
              <a:gd name="connsiteY1381" fmla="*/ 520296 h 1026748"/>
              <a:gd name="connsiteX1382" fmla="*/ 700664 w 1933280"/>
              <a:gd name="connsiteY1382" fmla="*/ 506251 h 1026748"/>
              <a:gd name="connsiteX1383" fmla="*/ 731791 w 1933280"/>
              <a:gd name="connsiteY1383" fmla="*/ 505562 h 1026748"/>
              <a:gd name="connsiteX1384" fmla="*/ 703932 w 1933280"/>
              <a:gd name="connsiteY1384" fmla="*/ 506308 h 1026748"/>
              <a:gd name="connsiteX1385" fmla="*/ 674596 w 1933280"/>
              <a:gd name="connsiteY1385" fmla="*/ 520252 h 1026748"/>
              <a:gd name="connsiteX1386" fmla="*/ 702747 w 1933280"/>
              <a:gd name="connsiteY1386" fmla="*/ 519818 h 1026748"/>
              <a:gd name="connsiteX1387" fmla="*/ 456540 w 1933280"/>
              <a:gd name="connsiteY1387" fmla="*/ 503996 h 1026748"/>
              <a:gd name="connsiteX1388" fmla="*/ 428945 w 1933280"/>
              <a:gd name="connsiteY1388" fmla="*/ 506030 h 1026748"/>
              <a:gd name="connsiteX1389" fmla="*/ 456720 w 1933280"/>
              <a:gd name="connsiteY1389" fmla="*/ 523058 h 1026748"/>
              <a:gd name="connsiteX1390" fmla="*/ 484332 w 1933280"/>
              <a:gd name="connsiteY1390" fmla="*/ 519152 h 1026748"/>
              <a:gd name="connsiteX1391" fmla="*/ 640531 w 1933280"/>
              <a:gd name="connsiteY1391" fmla="*/ 503680 h 1026748"/>
              <a:gd name="connsiteX1392" fmla="*/ 611283 w 1933280"/>
              <a:gd name="connsiteY1392" fmla="*/ 514218 h 1026748"/>
              <a:gd name="connsiteX1393" fmla="*/ 639558 w 1933280"/>
              <a:gd name="connsiteY1393" fmla="*/ 518187 h 1026748"/>
              <a:gd name="connsiteX1394" fmla="*/ 669076 w 1933280"/>
              <a:gd name="connsiteY1394" fmla="*/ 505496 h 1026748"/>
              <a:gd name="connsiteX1395" fmla="*/ 783271 w 1933280"/>
              <a:gd name="connsiteY1395" fmla="*/ 503566 h 1026748"/>
              <a:gd name="connsiteX1396" fmla="*/ 748928 w 1933280"/>
              <a:gd name="connsiteY1396" fmla="*/ 525102 h 1026748"/>
              <a:gd name="connsiteX1397" fmla="*/ 771428 w 1933280"/>
              <a:gd name="connsiteY1397" fmla="*/ 540664 h 1026748"/>
              <a:gd name="connsiteX1398" fmla="*/ 801089 w 1933280"/>
              <a:gd name="connsiteY1398" fmla="*/ 515122 h 1026748"/>
              <a:gd name="connsiteX1399" fmla="*/ 761389 w 1933280"/>
              <a:gd name="connsiteY1399" fmla="*/ 503020 h 1026748"/>
              <a:gd name="connsiteX1400" fmla="*/ 735253 w 1933280"/>
              <a:gd name="connsiteY1400" fmla="*/ 505467 h 1026748"/>
              <a:gd name="connsiteX1401" fmla="*/ 706718 w 1933280"/>
              <a:gd name="connsiteY1401" fmla="*/ 519467 h 1026748"/>
              <a:gd name="connsiteX1402" fmla="*/ 713461 w 1933280"/>
              <a:gd name="connsiteY1402" fmla="*/ 518856 h 1026748"/>
              <a:gd name="connsiteX1403" fmla="*/ 726757 w 1933280"/>
              <a:gd name="connsiteY1403" fmla="*/ 518184 h 1026748"/>
              <a:gd name="connsiteX1404" fmla="*/ 760222 w 1933280"/>
              <a:gd name="connsiteY1404" fmla="*/ 503475 h 1026748"/>
              <a:gd name="connsiteX1405" fmla="*/ 895249 w 1933280"/>
              <a:gd name="connsiteY1405" fmla="*/ 502568 h 1026748"/>
              <a:gd name="connsiteX1406" fmla="*/ 914819 w 1933280"/>
              <a:gd name="connsiteY1406" fmla="*/ 527400 h 1026748"/>
              <a:gd name="connsiteX1407" fmla="*/ 952925 w 1933280"/>
              <a:gd name="connsiteY1407" fmla="*/ 533853 h 1026748"/>
              <a:gd name="connsiteX1408" fmla="*/ 931085 w 1933280"/>
              <a:gd name="connsiteY1408" fmla="*/ 511763 h 1026748"/>
              <a:gd name="connsiteX1409" fmla="*/ 931048 w 1933280"/>
              <a:gd name="connsiteY1409" fmla="*/ 511743 h 1026748"/>
              <a:gd name="connsiteX1410" fmla="*/ 486610 w 1933280"/>
              <a:gd name="connsiteY1410" fmla="*/ 502366 h 1026748"/>
              <a:gd name="connsiteX1411" fmla="*/ 483013 w 1933280"/>
              <a:gd name="connsiteY1411" fmla="*/ 502545 h 1026748"/>
              <a:gd name="connsiteX1412" fmla="*/ 459399 w 1933280"/>
              <a:gd name="connsiteY1412" fmla="*/ 503835 h 1026748"/>
              <a:gd name="connsiteX1413" fmla="*/ 486848 w 1933280"/>
              <a:gd name="connsiteY1413" fmla="*/ 518801 h 1026748"/>
              <a:gd name="connsiteX1414" fmla="*/ 510035 w 1933280"/>
              <a:gd name="connsiteY1414" fmla="*/ 515901 h 1026748"/>
              <a:gd name="connsiteX1415" fmla="*/ 514057 w 1933280"/>
              <a:gd name="connsiteY1415" fmla="*/ 515413 h 1026748"/>
              <a:gd name="connsiteX1416" fmla="*/ 844511 w 1933280"/>
              <a:gd name="connsiteY1416" fmla="*/ 502034 h 1026748"/>
              <a:gd name="connsiteX1417" fmla="*/ 803725 w 1933280"/>
              <a:gd name="connsiteY1417" fmla="*/ 515309 h 1026748"/>
              <a:gd name="connsiteX1418" fmla="*/ 815348 w 1933280"/>
              <a:gd name="connsiteY1418" fmla="*/ 525573 h 1026748"/>
              <a:gd name="connsiteX1419" fmla="*/ 832933 w 1933280"/>
              <a:gd name="connsiteY1419" fmla="*/ 542180 h 1026748"/>
              <a:gd name="connsiteX1420" fmla="*/ 871952 w 1933280"/>
              <a:gd name="connsiteY1420" fmla="*/ 529872 h 1026748"/>
              <a:gd name="connsiteX1421" fmla="*/ 846448 w 1933280"/>
              <a:gd name="connsiteY1421" fmla="*/ 501915 h 1026748"/>
              <a:gd name="connsiteX1422" fmla="*/ 873612 w 1933280"/>
              <a:gd name="connsiteY1422" fmla="*/ 529457 h 1026748"/>
              <a:gd name="connsiteX1423" fmla="*/ 913019 w 1933280"/>
              <a:gd name="connsiteY1423" fmla="*/ 527428 h 1026748"/>
              <a:gd name="connsiteX1424" fmla="*/ 893059 w 1933280"/>
              <a:gd name="connsiteY1424" fmla="*/ 502100 h 1026748"/>
              <a:gd name="connsiteX1425" fmla="*/ 1411766 w 1933280"/>
              <a:gd name="connsiteY1425" fmla="*/ 501801 h 1026748"/>
              <a:gd name="connsiteX1426" fmla="*/ 1408721 w 1933280"/>
              <a:gd name="connsiteY1426" fmla="*/ 502929 h 1026748"/>
              <a:gd name="connsiteX1427" fmla="*/ 1374405 w 1933280"/>
              <a:gd name="connsiteY1427" fmla="*/ 516378 h 1026748"/>
              <a:gd name="connsiteX1428" fmla="*/ 1382718 w 1933280"/>
              <a:gd name="connsiteY1428" fmla="*/ 518589 h 1026748"/>
              <a:gd name="connsiteX1429" fmla="*/ 1397538 w 1933280"/>
              <a:gd name="connsiteY1429" fmla="*/ 522634 h 1026748"/>
              <a:gd name="connsiteX1430" fmla="*/ 1405427 w 1933280"/>
              <a:gd name="connsiteY1430" fmla="*/ 519402 h 1026748"/>
              <a:gd name="connsiteX1431" fmla="*/ 1433891 w 1933280"/>
              <a:gd name="connsiteY1431" fmla="*/ 507522 h 1026748"/>
              <a:gd name="connsiteX1432" fmla="*/ 776564 w 1933280"/>
              <a:gd name="connsiteY1432" fmla="*/ 501642 h 1026748"/>
              <a:gd name="connsiteX1433" fmla="*/ 766692 w 1933280"/>
              <a:gd name="connsiteY1433" fmla="*/ 502524 h 1026748"/>
              <a:gd name="connsiteX1434" fmla="*/ 760768 w 1933280"/>
              <a:gd name="connsiteY1434" fmla="*/ 504849 h 1026748"/>
              <a:gd name="connsiteX1435" fmla="*/ 729012 w 1933280"/>
              <a:gd name="connsiteY1435" fmla="*/ 518797 h 1026748"/>
              <a:gd name="connsiteX1436" fmla="*/ 747500 w 1933280"/>
              <a:gd name="connsiteY1436" fmla="*/ 524283 h 1026748"/>
              <a:gd name="connsiteX1437" fmla="*/ 781476 w 1933280"/>
              <a:gd name="connsiteY1437" fmla="*/ 502981 h 1026748"/>
              <a:gd name="connsiteX1438" fmla="*/ 1519060 w 1933280"/>
              <a:gd name="connsiteY1438" fmla="*/ 500858 h 1026748"/>
              <a:gd name="connsiteX1439" fmla="*/ 1487041 w 1933280"/>
              <a:gd name="connsiteY1439" fmla="*/ 519831 h 1026748"/>
              <a:gd name="connsiteX1440" fmla="*/ 1511045 w 1933280"/>
              <a:gd name="connsiteY1440" fmla="*/ 526344 h 1026748"/>
              <a:gd name="connsiteX1441" fmla="*/ 1541822 w 1933280"/>
              <a:gd name="connsiteY1441" fmla="*/ 506074 h 1026748"/>
              <a:gd name="connsiteX1442" fmla="*/ 516688 w 1933280"/>
              <a:gd name="connsiteY1442" fmla="*/ 500611 h 1026748"/>
              <a:gd name="connsiteX1443" fmla="*/ 489642 w 1933280"/>
              <a:gd name="connsiteY1443" fmla="*/ 502191 h 1026748"/>
              <a:gd name="connsiteX1444" fmla="*/ 516777 w 1933280"/>
              <a:gd name="connsiteY1444" fmla="*/ 515081 h 1026748"/>
              <a:gd name="connsiteX1445" fmla="*/ 543835 w 1933280"/>
              <a:gd name="connsiteY1445" fmla="*/ 511543 h 1026748"/>
              <a:gd name="connsiteX1446" fmla="*/ 1257185 w 1933280"/>
              <a:gd name="connsiteY1446" fmla="*/ 499995 h 1026748"/>
              <a:gd name="connsiteX1447" fmla="*/ 1221704 w 1933280"/>
              <a:gd name="connsiteY1447" fmla="*/ 526699 h 1026748"/>
              <a:gd name="connsiteX1448" fmla="*/ 1246235 w 1933280"/>
              <a:gd name="connsiteY1448" fmla="*/ 541223 h 1026748"/>
              <a:gd name="connsiteX1449" fmla="*/ 1281474 w 1933280"/>
              <a:gd name="connsiteY1449" fmla="*/ 515710 h 1026748"/>
              <a:gd name="connsiteX1450" fmla="*/ 608725 w 1933280"/>
              <a:gd name="connsiteY1450" fmla="*/ 499713 h 1026748"/>
              <a:gd name="connsiteX1451" fmla="*/ 580251 w 1933280"/>
              <a:gd name="connsiteY1451" fmla="*/ 507383 h 1026748"/>
              <a:gd name="connsiteX1452" fmla="*/ 608218 w 1933280"/>
              <a:gd name="connsiteY1452" fmla="*/ 513778 h 1026748"/>
              <a:gd name="connsiteX1453" fmla="*/ 637311 w 1933280"/>
              <a:gd name="connsiteY1453" fmla="*/ 503289 h 1026748"/>
              <a:gd name="connsiteX1454" fmla="*/ 546840 w 1933280"/>
              <a:gd name="connsiteY1454" fmla="*/ 497810 h 1026748"/>
              <a:gd name="connsiteX1455" fmla="*/ 519921 w 1933280"/>
              <a:gd name="connsiteY1455" fmla="*/ 500319 h 1026748"/>
              <a:gd name="connsiteX1456" fmla="*/ 546817 w 1933280"/>
              <a:gd name="connsiteY1456" fmla="*/ 511152 h 1026748"/>
              <a:gd name="connsiteX1457" fmla="*/ 556308 w 1933280"/>
              <a:gd name="connsiteY1457" fmla="*/ 509888 h 1026748"/>
              <a:gd name="connsiteX1458" fmla="*/ 574091 w 1933280"/>
              <a:gd name="connsiteY1458" fmla="*/ 507186 h 1026748"/>
              <a:gd name="connsiteX1459" fmla="*/ 1321210 w 1933280"/>
              <a:gd name="connsiteY1459" fmla="*/ 496451 h 1026748"/>
              <a:gd name="connsiteX1460" fmla="*/ 1284478 w 1933280"/>
              <a:gd name="connsiteY1460" fmla="*/ 515638 h 1026748"/>
              <a:gd name="connsiteX1461" fmla="*/ 1308305 w 1933280"/>
              <a:gd name="connsiteY1461" fmla="*/ 526630 h 1026748"/>
              <a:gd name="connsiteX1462" fmla="*/ 1344991 w 1933280"/>
              <a:gd name="connsiteY1462" fmla="*/ 508011 h 1026748"/>
              <a:gd name="connsiteX1463" fmla="*/ 1495648 w 1933280"/>
              <a:gd name="connsiteY1463" fmla="*/ 495781 h 1026748"/>
              <a:gd name="connsiteX1464" fmla="*/ 1462408 w 1933280"/>
              <a:gd name="connsiteY1464" fmla="*/ 513358 h 1026748"/>
              <a:gd name="connsiteX1465" fmla="*/ 1485111 w 1933280"/>
              <a:gd name="connsiteY1465" fmla="*/ 519311 h 1026748"/>
              <a:gd name="connsiteX1466" fmla="*/ 1516990 w 1933280"/>
              <a:gd name="connsiteY1466" fmla="*/ 500407 h 1026748"/>
              <a:gd name="connsiteX1467" fmla="*/ 902198 w 1933280"/>
              <a:gd name="connsiteY1467" fmla="*/ 494541 h 1026748"/>
              <a:gd name="connsiteX1468" fmla="*/ 931768 w 1933280"/>
              <a:gd name="connsiteY1468" fmla="*/ 510491 h 1026748"/>
              <a:gd name="connsiteX1469" fmla="*/ 956960 w 1933280"/>
              <a:gd name="connsiteY1469" fmla="*/ 517294 h 1026748"/>
              <a:gd name="connsiteX1470" fmla="*/ 930534 w 1933280"/>
              <a:gd name="connsiteY1470" fmla="*/ 496190 h 1026748"/>
              <a:gd name="connsiteX1471" fmla="*/ 1386333 w 1933280"/>
              <a:gd name="connsiteY1471" fmla="*/ 494193 h 1026748"/>
              <a:gd name="connsiteX1472" fmla="*/ 1348886 w 1933280"/>
              <a:gd name="connsiteY1472" fmla="*/ 507940 h 1026748"/>
              <a:gd name="connsiteX1473" fmla="*/ 1371991 w 1933280"/>
              <a:gd name="connsiteY1473" fmla="*/ 515727 h 1026748"/>
              <a:gd name="connsiteX1474" fmla="*/ 1408175 w 1933280"/>
              <a:gd name="connsiteY1474" fmla="*/ 501540 h 1026748"/>
              <a:gd name="connsiteX1475" fmla="*/ 1409374 w 1933280"/>
              <a:gd name="connsiteY1475" fmla="*/ 501096 h 1026748"/>
              <a:gd name="connsiteX1476" fmla="*/ 961043 w 1933280"/>
              <a:gd name="connsiteY1476" fmla="*/ 492977 h 1026748"/>
              <a:gd name="connsiteX1477" fmla="*/ 932723 w 1933280"/>
              <a:gd name="connsiteY1477" fmla="*/ 496001 h 1026748"/>
              <a:gd name="connsiteX1478" fmla="*/ 960504 w 1933280"/>
              <a:gd name="connsiteY1478" fmla="*/ 518190 h 1026748"/>
              <a:gd name="connsiteX1479" fmla="*/ 986773 w 1933280"/>
              <a:gd name="connsiteY1479" fmla="*/ 518218 h 1026748"/>
              <a:gd name="connsiteX1480" fmla="*/ 577409 w 1933280"/>
              <a:gd name="connsiteY1480" fmla="*/ 492744 h 1026748"/>
              <a:gd name="connsiteX1481" fmla="*/ 549991 w 1933280"/>
              <a:gd name="connsiteY1481" fmla="*/ 497303 h 1026748"/>
              <a:gd name="connsiteX1482" fmla="*/ 577244 w 1933280"/>
              <a:gd name="connsiteY1482" fmla="*/ 506681 h 1026748"/>
              <a:gd name="connsiteX1483" fmla="*/ 605615 w 1933280"/>
              <a:gd name="connsiteY1483" fmla="*/ 499035 h 1026748"/>
              <a:gd name="connsiteX1484" fmla="*/ 767600 w 1933280"/>
              <a:gd name="connsiteY1484" fmla="*/ 492024 h 1026748"/>
              <a:gd name="connsiteX1485" fmla="*/ 739812 w 1933280"/>
              <a:gd name="connsiteY1485" fmla="*/ 503556 h 1026748"/>
              <a:gd name="connsiteX1486" fmla="*/ 766412 w 1933280"/>
              <a:gd name="connsiteY1486" fmla="*/ 501067 h 1026748"/>
              <a:gd name="connsiteX1487" fmla="*/ 766416 w 1933280"/>
              <a:gd name="connsiteY1487" fmla="*/ 501067 h 1026748"/>
              <a:gd name="connsiteX1488" fmla="*/ 793554 w 1933280"/>
              <a:gd name="connsiteY1488" fmla="*/ 492075 h 1026748"/>
              <a:gd name="connsiteX1489" fmla="*/ 767638 w 1933280"/>
              <a:gd name="connsiteY1489" fmla="*/ 492025 h 1026748"/>
              <a:gd name="connsiteX1490" fmla="*/ 736825 w 1933280"/>
              <a:gd name="connsiteY1490" fmla="*/ 491436 h 1026748"/>
              <a:gd name="connsiteX1491" fmla="*/ 707396 w 1933280"/>
              <a:gd name="connsiteY1491" fmla="*/ 504738 h 1026748"/>
              <a:gd name="connsiteX1492" fmla="*/ 734995 w 1933280"/>
              <a:gd name="connsiteY1492" fmla="*/ 503997 h 1026748"/>
              <a:gd name="connsiteX1493" fmla="*/ 763997 w 1933280"/>
              <a:gd name="connsiteY1493" fmla="*/ 491955 h 1026748"/>
              <a:gd name="connsiteX1494" fmla="*/ 868965 w 1933280"/>
              <a:gd name="connsiteY1494" fmla="*/ 491434 h 1026748"/>
              <a:gd name="connsiteX1495" fmla="*/ 893231 w 1933280"/>
              <a:gd name="connsiteY1495" fmla="*/ 500667 h 1026748"/>
              <a:gd name="connsiteX1496" fmla="*/ 893529 w 1933280"/>
              <a:gd name="connsiteY1496" fmla="*/ 500668 h 1026748"/>
              <a:gd name="connsiteX1497" fmla="*/ 925891 w 1933280"/>
              <a:gd name="connsiteY1497" fmla="*/ 508963 h 1026748"/>
              <a:gd name="connsiteX1498" fmla="*/ 898765 w 1933280"/>
              <a:gd name="connsiteY1498" fmla="*/ 494338 h 1026748"/>
              <a:gd name="connsiteX1499" fmla="*/ 889556 w 1933280"/>
              <a:gd name="connsiteY1499" fmla="*/ 493370 h 1026748"/>
              <a:gd name="connsiteX1500" fmla="*/ 819036 w 1933280"/>
              <a:gd name="connsiteY1500" fmla="*/ 491325 h 1026748"/>
              <a:gd name="connsiteX1501" fmla="*/ 812581 w 1933280"/>
              <a:gd name="connsiteY1501" fmla="*/ 491508 h 1026748"/>
              <a:gd name="connsiteX1502" fmla="*/ 798195 w 1933280"/>
              <a:gd name="connsiteY1502" fmla="*/ 492083 h 1026748"/>
              <a:gd name="connsiteX1503" fmla="*/ 772719 w 1933280"/>
              <a:gd name="connsiteY1503" fmla="*/ 500520 h 1026748"/>
              <a:gd name="connsiteX1504" fmla="*/ 776791 w 1933280"/>
              <a:gd name="connsiteY1504" fmla="*/ 500166 h 1026748"/>
              <a:gd name="connsiteX1505" fmla="*/ 783294 w 1933280"/>
              <a:gd name="connsiteY1505" fmla="*/ 501947 h 1026748"/>
              <a:gd name="connsiteX1506" fmla="*/ 824589 w 1933280"/>
              <a:gd name="connsiteY1506" fmla="*/ 491182 h 1026748"/>
              <a:gd name="connsiteX1507" fmla="*/ 784988 w 1933280"/>
              <a:gd name="connsiteY1507" fmla="*/ 502953 h 1026748"/>
              <a:gd name="connsiteX1508" fmla="*/ 802434 w 1933280"/>
              <a:gd name="connsiteY1508" fmla="*/ 514249 h 1026748"/>
              <a:gd name="connsiteX1509" fmla="*/ 842902 w 1933280"/>
              <a:gd name="connsiteY1509" fmla="*/ 501053 h 1026748"/>
              <a:gd name="connsiteX1510" fmla="*/ 1048906 w 1933280"/>
              <a:gd name="connsiteY1510" fmla="*/ 491112 h 1026748"/>
              <a:gd name="connsiteX1511" fmla="*/ 1019091 w 1933280"/>
              <a:gd name="connsiteY1511" fmla="*/ 509646 h 1026748"/>
              <a:gd name="connsiteX1512" fmla="*/ 1042979 w 1933280"/>
              <a:gd name="connsiteY1512" fmla="*/ 539652 h 1026748"/>
              <a:gd name="connsiteX1513" fmla="*/ 1072770 w 1933280"/>
              <a:gd name="connsiteY1513" fmla="*/ 519743 h 1026748"/>
              <a:gd name="connsiteX1514" fmla="*/ 1071972 w 1933280"/>
              <a:gd name="connsiteY1514" fmla="*/ 518766 h 1026748"/>
              <a:gd name="connsiteX1515" fmla="*/ 1472856 w 1933280"/>
              <a:gd name="connsiteY1515" fmla="*/ 491012 h 1026748"/>
              <a:gd name="connsiteX1516" fmla="*/ 1438312 w 1933280"/>
              <a:gd name="connsiteY1516" fmla="*/ 507163 h 1026748"/>
              <a:gd name="connsiteX1517" fmla="*/ 1441682 w 1933280"/>
              <a:gd name="connsiteY1517" fmla="*/ 508026 h 1026748"/>
              <a:gd name="connsiteX1518" fmla="*/ 1460281 w 1933280"/>
              <a:gd name="connsiteY1518" fmla="*/ 512802 h 1026748"/>
              <a:gd name="connsiteX1519" fmla="*/ 1493379 w 1933280"/>
              <a:gd name="connsiteY1519" fmla="*/ 495305 h 1026748"/>
              <a:gd name="connsiteX1520" fmla="*/ 1475516 w 1933280"/>
              <a:gd name="connsiteY1520" fmla="*/ 491568 h 1026748"/>
              <a:gd name="connsiteX1521" fmla="*/ 863760 w 1933280"/>
              <a:gd name="connsiteY1521" fmla="*/ 490947 h 1026748"/>
              <a:gd name="connsiteX1522" fmla="*/ 827383 w 1933280"/>
              <a:gd name="connsiteY1522" fmla="*/ 491140 h 1026748"/>
              <a:gd name="connsiteX1523" fmla="*/ 844873 w 1933280"/>
              <a:gd name="connsiteY1523" fmla="*/ 500477 h 1026748"/>
              <a:gd name="connsiteX1524" fmla="*/ 889568 w 1933280"/>
              <a:gd name="connsiteY1524" fmla="*/ 500653 h 1026748"/>
              <a:gd name="connsiteX1525" fmla="*/ 336198 w 1933280"/>
              <a:gd name="connsiteY1525" fmla="*/ 490703 h 1026748"/>
              <a:gd name="connsiteX1526" fmla="*/ 310484 w 1933280"/>
              <a:gd name="connsiteY1526" fmla="*/ 495338 h 1026748"/>
              <a:gd name="connsiteX1527" fmla="*/ 339113 w 1933280"/>
              <a:gd name="connsiteY1527" fmla="*/ 518276 h 1026748"/>
              <a:gd name="connsiteX1528" fmla="*/ 364751 w 1933280"/>
              <a:gd name="connsiteY1528" fmla="*/ 513035 h 1026748"/>
              <a:gd name="connsiteX1529" fmla="*/ 705383 w 1933280"/>
              <a:gd name="connsiteY1529" fmla="*/ 490652 h 1026748"/>
              <a:gd name="connsiteX1530" fmla="*/ 675381 w 1933280"/>
              <a:gd name="connsiteY1530" fmla="*/ 504276 h 1026748"/>
              <a:gd name="connsiteX1531" fmla="*/ 703658 w 1933280"/>
              <a:gd name="connsiteY1531" fmla="*/ 504833 h 1026748"/>
              <a:gd name="connsiteX1532" fmla="*/ 733477 w 1933280"/>
              <a:gd name="connsiteY1532" fmla="*/ 491353 h 1026748"/>
              <a:gd name="connsiteX1533" fmla="*/ 1107196 w 1933280"/>
              <a:gd name="connsiteY1533" fmla="*/ 490354 h 1026748"/>
              <a:gd name="connsiteX1534" fmla="*/ 1074855 w 1933280"/>
              <a:gd name="connsiteY1534" fmla="*/ 519950 h 1026748"/>
              <a:gd name="connsiteX1535" fmla="*/ 1098868 w 1933280"/>
              <a:gd name="connsiteY1535" fmla="*/ 548218 h 1026748"/>
              <a:gd name="connsiteX1536" fmla="*/ 1128779 w 1933280"/>
              <a:gd name="connsiteY1536" fmla="*/ 519047 h 1026748"/>
              <a:gd name="connsiteX1537" fmla="*/ 1131990 w 1933280"/>
              <a:gd name="connsiteY1537" fmla="*/ 515774 h 1026748"/>
              <a:gd name="connsiteX1538" fmla="*/ 1599842 w 1933280"/>
              <a:gd name="connsiteY1538" fmla="*/ 489558 h 1026748"/>
              <a:gd name="connsiteX1539" fmla="*/ 1571550 w 1933280"/>
              <a:gd name="connsiteY1539" fmla="*/ 511758 h 1026748"/>
              <a:gd name="connsiteX1540" fmla="*/ 1594852 w 1933280"/>
              <a:gd name="connsiteY1540" fmla="*/ 517770 h 1026748"/>
              <a:gd name="connsiteX1541" fmla="*/ 1623302 w 1933280"/>
              <a:gd name="connsiteY1541" fmla="*/ 494969 h 1026748"/>
              <a:gd name="connsiteX1542" fmla="*/ 673570 w 1933280"/>
              <a:gd name="connsiteY1542" fmla="*/ 489518 h 1026748"/>
              <a:gd name="connsiteX1543" fmla="*/ 643580 w 1933280"/>
              <a:gd name="connsiteY1543" fmla="*/ 502388 h 1026748"/>
              <a:gd name="connsiteX1544" fmla="*/ 672069 w 1933280"/>
              <a:gd name="connsiteY1544" fmla="*/ 504205 h 1026748"/>
              <a:gd name="connsiteX1545" fmla="*/ 702153 w 1933280"/>
              <a:gd name="connsiteY1545" fmla="*/ 490538 h 1026748"/>
              <a:gd name="connsiteX1546" fmla="*/ 641330 w 1933280"/>
              <a:gd name="connsiteY1546" fmla="*/ 487336 h 1026748"/>
              <a:gd name="connsiteX1547" fmla="*/ 611729 w 1933280"/>
              <a:gd name="connsiteY1547" fmla="*/ 498597 h 1026748"/>
              <a:gd name="connsiteX1548" fmla="*/ 640365 w 1933280"/>
              <a:gd name="connsiteY1548" fmla="*/ 502176 h 1026748"/>
              <a:gd name="connsiteX1549" fmla="*/ 670364 w 1933280"/>
              <a:gd name="connsiteY1549" fmla="*/ 489306 h 1026748"/>
              <a:gd name="connsiteX1550" fmla="*/ 366258 w 1933280"/>
              <a:gd name="connsiteY1550" fmla="*/ 487101 h 1026748"/>
              <a:gd name="connsiteX1551" fmla="*/ 338258 w 1933280"/>
              <a:gd name="connsiteY1551" fmla="*/ 490435 h 1026748"/>
              <a:gd name="connsiteX1552" fmla="*/ 366668 w 1933280"/>
              <a:gd name="connsiteY1552" fmla="*/ 512659 h 1026748"/>
              <a:gd name="connsiteX1553" fmla="*/ 394682 w 1933280"/>
              <a:gd name="connsiteY1553" fmla="*/ 508297 h 1026748"/>
              <a:gd name="connsiteX1554" fmla="*/ 1449963 w 1933280"/>
              <a:gd name="connsiteY1554" fmla="*/ 486180 h 1026748"/>
              <a:gd name="connsiteX1555" fmla="*/ 1414030 w 1933280"/>
              <a:gd name="connsiteY1555" fmla="*/ 500885 h 1026748"/>
              <a:gd name="connsiteX1556" fmla="*/ 1436094 w 1933280"/>
              <a:gd name="connsiteY1556" fmla="*/ 506594 h 1026748"/>
              <a:gd name="connsiteX1557" fmla="*/ 1470494 w 1933280"/>
              <a:gd name="connsiteY1557" fmla="*/ 490513 h 1026748"/>
              <a:gd name="connsiteX1558" fmla="*/ 829496 w 1933280"/>
              <a:gd name="connsiteY1558" fmla="*/ 485791 h 1026748"/>
              <a:gd name="connsiteX1559" fmla="*/ 807190 w 1933280"/>
              <a:gd name="connsiteY1559" fmla="*/ 490258 h 1026748"/>
              <a:gd name="connsiteX1560" fmla="*/ 812508 w 1933280"/>
              <a:gd name="connsiteY1560" fmla="*/ 490045 h 1026748"/>
              <a:gd name="connsiteX1561" fmla="*/ 824465 w 1933280"/>
              <a:gd name="connsiteY1561" fmla="*/ 489712 h 1026748"/>
              <a:gd name="connsiteX1562" fmla="*/ 824534 w 1933280"/>
              <a:gd name="connsiteY1562" fmla="*/ 489691 h 1026748"/>
              <a:gd name="connsiteX1563" fmla="*/ 854415 w 1933280"/>
              <a:gd name="connsiteY1563" fmla="*/ 489534 h 1026748"/>
              <a:gd name="connsiteX1564" fmla="*/ 844509 w 1933280"/>
              <a:gd name="connsiteY1564" fmla="*/ 488036 h 1026748"/>
              <a:gd name="connsiteX1565" fmla="*/ 396325 w 1933280"/>
              <a:gd name="connsiteY1565" fmla="*/ 485131 h 1026748"/>
              <a:gd name="connsiteX1566" fmla="*/ 368509 w 1933280"/>
              <a:gd name="connsiteY1566" fmla="*/ 486937 h 1026748"/>
              <a:gd name="connsiteX1567" fmla="*/ 396742 w 1933280"/>
              <a:gd name="connsiteY1567" fmla="*/ 507991 h 1026748"/>
              <a:gd name="connsiteX1568" fmla="*/ 424572 w 1933280"/>
              <a:gd name="connsiteY1568" fmla="*/ 504931 h 1026748"/>
              <a:gd name="connsiteX1569" fmla="*/ 459341 w 1933280"/>
              <a:gd name="connsiteY1569" fmla="*/ 484507 h 1026748"/>
              <a:gd name="connsiteX1570" fmla="*/ 486897 w 1933280"/>
              <a:gd name="connsiteY1570" fmla="*/ 500865 h 1026748"/>
              <a:gd name="connsiteX1571" fmla="*/ 514137 w 1933280"/>
              <a:gd name="connsiteY1571" fmla="*/ 499272 h 1026748"/>
              <a:gd name="connsiteX1572" fmla="*/ 486553 w 1933280"/>
              <a:gd name="connsiteY1572" fmla="*/ 484578 h 1026748"/>
              <a:gd name="connsiteX1573" fmla="*/ 426411 w 1933280"/>
              <a:gd name="connsiteY1573" fmla="*/ 484438 h 1026748"/>
              <a:gd name="connsiteX1574" fmla="*/ 398799 w 1933280"/>
              <a:gd name="connsiteY1574" fmla="*/ 485062 h 1026748"/>
              <a:gd name="connsiteX1575" fmla="*/ 426800 w 1933280"/>
              <a:gd name="connsiteY1575" fmla="*/ 504696 h 1026748"/>
              <a:gd name="connsiteX1576" fmla="*/ 454450 w 1933280"/>
              <a:gd name="connsiteY1576" fmla="*/ 502661 h 1026748"/>
              <a:gd name="connsiteX1577" fmla="*/ 429167 w 1933280"/>
              <a:gd name="connsiteY1577" fmla="*/ 484436 h 1026748"/>
              <a:gd name="connsiteX1578" fmla="*/ 456946 w 1933280"/>
              <a:gd name="connsiteY1578" fmla="*/ 502484 h 1026748"/>
              <a:gd name="connsiteX1579" fmla="*/ 482865 w 1933280"/>
              <a:gd name="connsiteY1579" fmla="*/ 501067 h 1026748"/>
              <a:gd name="connsiteX1580" fmla="*/ 484262 w 1933280"/>
              <a:gd name="connsiteY1580" fmla="*/ 500998 h 1026748"/>
              <a:gd name="connsiteX1581" fmla="*/ 456443 w 1933280"/>
              <a:gd name="connsiteY1581" fmla="*/ 484489 h 1026748"/>
              <a:gd name="connsiteX1582" fmla="*/ 1574006 w 1933280"/>
              <a:gd name="connsiteY1582" fmla="*/ 484093 h 1026748"/>
              <a:gd name="connsiteX1583" fmla="*/ 1545422 w 1933280"/>
              <a:gd name="connsiteY1583" fmla="*/ 505357 h 1026748"/>
              <a:gd name="connsiteX1584" fmla="*/ 1569730 w 1933280"/>
              <a:gd name="connsiteY1584" fmla="*/ 511293 h 1026748"/>
              <a:gd name="connsiteX1585" fmla="*/ 1597948 w 1933280"/>
              <a:gd name="connsiteY1585" fmla="*/ 489150 h 1026748"/>
              <a:gd name="connsiteX1586" fmla="*/ 516721 w 1933280"/>
              <a:gd name="connsiteY1586" fmla="*/ 483804 h 1026748"/>
              <a:gd name="connsiteX1587" fmla="*/ 489552 w 1933280"/>
              <a:gd name="connsiteY1587" fmla="*/ 484510 h 1026748"/>
              <a:gd name="connsiteX1588" fmla="*/ 516959 w 1933280"/>
              <a:gd name="connsiteY1588" fmla="*/ 499101 h 1026748"/>
              <a:gd name="connsiteX1589" fmla="*/ 544137 w 1933280"/>
              <a:gd name="connsiteY1589" fmla="*/ 496575 h 1026748"/>
              <a:gd name="connsiteX1590" fmla="*/ 609211 w 1933280"/>
              <a:gd name="connsiteY1590" fmla="*/ 482969 h 1026748"/>
              <a:gd name="connsiteX1591" fmla="*/ 580334 w 1933280"/>
              <a:gd name="connsiteY1591" fmla="*/ 491875 h 1026748"/>
              <a:gd name="connsiteX1592" fmla="*/ 608653 w 1933280"/>
              <a:gd name="connsiteY1592" fmla="*/ 498198 h 1026748"/>
              <a:gd name="connsiteX1593" fmla="*/ 638274 w 1933280"/>
              <a:gd name="connsiteY1593" fmla="*/ 486928 h 1026748"/>
              <a:gd name="connsiteX1594" fmla="*/ 1360436 w 1933280"/>
              <a:gd name="connsiteY1594" fmla="*/ 482576 h 1026748"/>
              <a:gd name="connsiteX1595" fmla="*/ 1323149 w 1933280"/>
              <a:gd name="connsiteY1595" fmla="*/ 495726 h 1026748"/>
              <a:gd name="connsiteX1596" fmla="*/ 1346723 w 1933280"/>
              <a:gd name="connsiteY1596" fmla="*/ 507184 h 1026748"/>
              <a:gd name="connsiteX1597" fmla="*/ 1384391 w 1933280"/>
              <a:gd name="connsiteY1597" fmla="*/ 493354 h 1026748"/>
              <a:gd name="connsiteX1598" fmla="*/ 991674 w 1933280"/>
              <a:gd name="connsiteY1598" fmla="*/ 482571 h 1026748"/>
              <a:gd name="connsiteX1599" fmla="*/ 962706 w 1933280"/>
              <a:gd name="connsiteY1599" fmla="*/ 492515 h 1026748"/>
              <a:gd name="connsiteX1600" fmla="*/ 988810 w 1933280"/>
              <a:gd name="connsiteY1600" fmla="*/ 518124 h 1026748"/>
              <a:gd name="connsiteX1601" fmla="*/ 1016706 w 1933280"/>
              <a:gd name="connsiteY1601" fmla="*/ 509093 h 1026748"/>
              <a:gd name="connsiteX1602" fmla="*/ 1168491 w 1933280"/>
              <a:gd name="connsiteY1602" fmla="*/ 482366 h 1026748"/>
              <a:gd name="connsiteX1603" fmla="*/ 1134109 w 1933280"/>
              <a:gd name="connsiteY1603" fmla="*/ 515815 h 1026748"/>
              <a:gd name="connsiteX1604" fmla="*/ 1159118 w 1933280"/>
              <a:gd name="connsiteY1604" fmla="*/ 538671 h 1026748"/>
              <a:gd name="connsiteX1605" fmla="*/ 1193402 w 1933280"/>
              <a:gd name="connsiteY1605" fmla="*/ 506162 h 1026748"/>
              <a:gd name="connsiteX1606" fmla="*/ 864505 w 1933280"/>
              <a:gd name="connsiteY1606" fmla="*/ 482132 h 1026748"/>
              <a:gd name="connsiteX1607" fmla="*/ 860125 w 1933280"/>
              <a:gd name="connsiteY1607" fmla="*/ 482540 h 1026748"/>
              <a:gd name="connsiteX1608" fmla="*/ 835133 w 1933280"/>
              <a:gd name="connsiteY1608" fmla="*/ 485181 h 1026748"/>
              <a:gd name="connsiteX1609" fmla="*/ 844701 w 1933280"/>
              <a:gd name="connsiteY1609" fmla="*/ 486618 h 1026748"/>
              <a:gd name="connsiteX1610" fmla="*/ 863617 w 1933280"/>
              <a:gd name="connsiteY1610" fmla="*/ 489486 h 1026748"/>
              <a:gd name="connsiteX1611" fmla="*/ 863922 w 1933280"/>
              <a:gd name="connsiteY1611" fmla="*/ 489484 h 1026748"/>
              <a:gd name="connsiteX1612" fmla="*/ 889733 w 1933280"/>
              <a:gd name="connsiteY1612" fmla="*/ 491907 h 1026748"/>
              <a:gd name="connsiteX1613" fmla="*/ 892944 w 1933280"/>
              <a:gd name="connsiteY1613" fmla="*/ 492245 h 1026748"/>
              <a:gd name="connsiteX1614" fmla="*/ 799951 w 1933280"/>
              <a:gd name="connsiteY1614" fmla="*/ 481127 h 1026748"/>
              <a:gd name="connsiteX1615" fmla="*/ 771852 w 1933280"/>
              <a:gd name="connsiteY1615" fmla="*/ 490570 h 1026748"/>
              <a:gd name="connsiteX1616" fmla="*/ 797944 w 1933280"/>
              <a:gd name="connsiteY1616" fmla="*/ 490621 h 1026748"/>
              <a:gd name="connsiteX1617" fmla="*/ 797985 w 1933280"/>
              <a:gd name="connsiteY1617" fmla="*/ 490607 h 1026748"/>
              <a:gd name="connsiteX1618" fmla="*/ 825299 w 1933280"/>
              <a:gd name="connsiteY1618" fmla="*/ 485129 h 1026748"/>
              <a:gd name="connsiteX1619" fmla="*/ 546810 w 1933280"/>
              <a:gd name="connsiteY1619" fmla="*/ 481079 h 1026748"/>
              <a:gd name="connsiteX1620" fmla="*/ 519724 w 1933280"/>
              <a:gd name="connsiteY1620" fmla="*/ 483550 h 1026748"/>
              <a:gd name="connsiteX1621" fmla="*/ 547071 w 1933280"/>
              <a:gd name="connsiteY1621" fmla="*/ 496284 h 1026748"/>
              <a:gd name="connsiteX1622" fmla="*/ 574602 w 1933280"/>
              <a:gd name="connsiteY1622" fmla="*/ 491708 h 1026748"/>
              <a:gd name="connsiteX1623" fmla="*/ 1425755 w 1933280"/>
              <a:gd name="connsiteY1623" fmla="*/ 480766 h 1026748"/>
              <a:gd name="connsiteX1624" fmla="*/ 1395484 w 1933280"/>
              <a:gd name="connsiteY1624" fmla="*/ 491228 h 1026748"/>
              <a:gd name="connsiteX1625" fmla="*/ 1388749 w 1933280"/>
              <a:gd name="connsiteY1625" fmla="*/ 493402 h 1026748"/>
              <a:gd name="connsiteX1626" fmla="*/ 1411631 w 1933280"/>
              <a:gd name="connsiteY1626" fmla="*/ 500254 h 1026748"/>
              <a:gd name="connsiteX1627" fmla="*/ 1447423 w 1933280"/>
              <a:gd name="connsiteY1627" fmla="*/ 485615 h 1026748"/>
              <a:gd name="connsiteX1628" fmla="*/ 1549921 w 1933280"/>
              <a:gd name="connsiteY1628" fmla="*/ 479486 h 1026748"/>
              <a:gd name="connsiteX1629" fmla="*/ 1520811 w 1933280"/>
              <a:gd name="connsiteY1629" fmla="*/ 499683 h 1026748"/>
              <a:gd name="connsiteX1630" fmla="*/ 1543556 w 1933280"/>
              <a:gd name="connsiteY1630" fmla="*/ 504906 h 1026748"/>
              <a:gd name="connsiteX1631" fmla="*/ 1572051 w 1933280"/>
              <a:gd name="connsiteY1631" fmla="*/ 483713 h 1026748"/>
              <a:gd name="connsiteX1632" fmla="*/ 1295229 w 1933280"/>
              <a:gd name="connsiteY1632" fmla="*/ 479368 h 1026748"/>
              <a:gd name="connsiteX1633" fmla="*/ 1258611 w 1933280"/>
              <a:gd name="connsiteY1633" fmla="*/ 499144 h 1026748"/>
              <a:gd name="connsiteX1634" fmla="*/ 1282828 w 1933280"/>
              <a:gd name="connsiteY1634" fmla="*/ 514821 h 1026748"/>
              <a:gd name="connsiteX1635" fmla="*/ 1319726 w 1933280"/>
              <a:gd name="connsiteY1635" fmla="*/ 495543 h 1026748"/>
              <a:gd name="connsiteX1636" fmla="*/ 1231130 w 1933280"/>
              <a:gd name="connsiteY1636" fmla="*/ 478536 h 1026748"/>
              <a:gd name="connsiteX1637" fmla="*/ 1195654 w 1933280"/>
              <a:gd name="connsiteY1637" fmla="*/ 506192 h 1026748"/>
              <a:gd name="connsiteX1638" fmla="*/ 1220396 w 1933280"/>
              <a:gd name="connsiteY1638" fmla="*/ 525841 h 1026748"/>
              <a:gd name="connsiteX1639" fmla="*/ 1255965 w 1933280"/>
              <a:gd name="connsiteY1639" fmla="*/ 499075 h 1026748"/>
              <a:gd name="connsiteX1640" fmla="*/ 899356 w 1933280"/>
              <a:gd name="connsiteY1640" fmla="*/ 478402 h 1026748"/>
              <a:gd name="connsiteX1641" fmla="*/ 867923 w 1933280"/>
              <a:gd name="connsiteY1641" fmla="*/ 481808 h 1026748"/>
              <a:gd name="connsiteX1642" fmla="*/ 899080 w 1933280"/>
              <a:gd name="connsiteY1642" fmla="*/ 492887 h 1026748"/>
              <a:gd name="connsiteX1643" fmla="*/ 927704 w 1933280"/>
              <a:gd name="connsiteY1643" fmla="*/ 494549 h 1026748"/>
              <a:gd name="connsiteX1644" fmla="*/ 769852 w 1933280"/>
              <a:gd name="connsiteY1644" fmla="*/ 477603 h 1026748"/>
              <a:gd name="connsiteX1645" fmla="*/ 740151 w 1933280"/>
              <a:gd name="connsiteY1645" fmla="*/ 490035 h 1026748"/>
              <a:gd name="connsiteX1646" fmla="*/ 767367 w 1933280"/>
              <a:gd name="connsiteY1646" fmla="*/ 490556 h 1026748"/>
              <a:gd name="connsiteX1647" fmla="*/ 767387 w 1933280"/>
              <a:gd name="connsiteY1647" fmla="*/ 490548 h 1026748"/>
              <a:gd name="connsiteX1648" fmla="*/ 796575 w 1933280"/>
              <a:gd name="connsiteY1648" fmla="*/ 480731 h 1026748"/>
              <a:gd name="connsiteX1649" fmla="*/ 1527349 w 1933280"/>
              <a:gd name="connsiteY1649" fmla="*/ 475574 h 1026748"/>
              <a:gd name="connsiteX1650" fmla="*/ 1497519 w 1933280"/>
              <a:gd name="connsiteY1650" fmla="*/ 494618 h 1026748"/>
              <a:gd name="connsiteX1651" fmla="*/ 1518900 w 1933280"/>
              <a:gd name="connsiteY1651" fmla="*/ 499249 h 1026748"/>
              <a:gd name="connsiteX1652" fmla="*/ 1547909 w 1933280"/>
              <a:gd name="connsiteY1652" fmla="*/ 479135 h 1026748"/>
              <a:gd name="connsiteX1653" fmla="*/ 738828 w 1933280"/>
              <a:gd name="connsiteY1653" fmla="*/ 475232 h 1026748"/>
              <a:gd name="connsiteX1654" fmla="*/ 718573 w 1933280"/>
              <a:gd name="connsiteY1654" fmla="*/ 484564 h 1026748"/>
              <a:gd name="connsiteX1655" fmla="*/ 708397 w 1933280"/>
              <a:gd name="connsiteY1655" fmla="*/ 489263 h 1026748"/>
              <a:gd name="connsiteX1656" fmla="*/ 736553 w 1933280"/>
              <a:gd name="connsiteY1656" fmla="*/ 489965 h 1026748"/>
              <a:gd name="connsiteX1657" fmla="*/ 766680 w 1933280"/>
              <a:gd name="connsiteY1657" fmla="*/ 477357 h 1026748"/>
              <a:gd name="connsiteX1658" fmla="*/ 577369 w 1933280"/>
              <a:gd name="connsiteY1658" fmla="*/ 474672 h 1026748"/>
              <a:gd name="connsiteX1659" fmla="*/ 549543 w 1933280"/>
              <a:gd name="connsiteY1659" fmla="*/ 480543 h 1026748"/>
              <a:gd name="connsiteX1660" fmla="*/ 577438 w 1933280"/>
              <a:gd name="connsiteY1660" fmla="*/ 491207 h 1026748"/>
              <a:gd name="connsiteX1661" fmla="*/ 606439 w 1933280"/>
              <a:gd name="connsiteY1661" fmla="*/ 482271 h 1026748"/>
              <a:gd name="connsiteX1662" fmla="*/ 707151 w 1933280"/>
              <a:gd name="connsiteY1662" fmla="*/ 473655 h 1026748"/>
              <a:gd name="connsiteX1663" fmla="*/ 676473 w 1933280"/>
              <a:gd name="connsiteY1663" fmla="*/ 488157 h 1026748"/>
              <a:gd name="connsiteX1664" fmla="*/ 705142 w 1933280"/>
              <a:gd name="connsiteY1664" fmla="*/ 489179 h 1026748"/>
              <a:gd name="connsiteX1665" fmla="*/ 717952 w 1933280"/>
              <a:gd name="connsiteY1665" fmla="*/ 483264 h 1026748"/>
              <a:gd name="connsiteX1666" fmla="*/ 735725 w 1933280"/>
              <a:gd name="connsiteY1666" fmla="*/ 475076 h 1026748"/>
              <a:gd name="connsiteX1667" fmla="*/ 831896 w 1933280"/>
              <a:gd name="connsiteY1667" fmla="*/ 473172 h 1026748"/>
              <a:gd name="connsiteX1668" fmla="*/ 803459 w 1933280"/>
              <a:gd name="connsiteY1668" fmla="*/ 480231 h 1026748"/>
              <a:gd name="connsiteX1669" fmla="*/ 829368 w 1933280"/>
              <a:gd name="connsiteY1669" fmla="*/ 484313 h 1026748"/>
              <a:gd name="connsiteX1670" fmla="*/ 829439 w 1933280"/>
              <a:gd name="connsiteY1670" fmla="*/ 484299 h 1026748"/>
              <a:gd name="connsiteX1671" fmla="*/ 859977 w 1933280"/>
              <a:gd name="connsiteY1671" fmla="*/ 481063 h 1026748"/>
              <a:gd name="connsiteX1672" fmla="*/ 860383 w 1933280"/>
              <a:gd name="connsiteY1672" fmla="*/ 481025 h 1026748"/>
              <a:gd name="connsiteX1673" fmla="*/ 852900 w 1933280"/>
              <a:gd name="connsiteY1673" fmla="*/ 479039 h 1026748"/>
              <a:gd name="connsiteX1674" fmla="*/ 1399463 w 1933280"/>
              <a:gd name="connsiteY1674" fmla="*/ 472140 h 1026748"/>
              <a:gd name="connsiteX1675" fmla="*/ 1386708 w 1933280"/>
              <a:gd name="connsiteY1675" fmla="*/ 475478 h 1026748"/>
              <a:gd name="connsiteX1676" fmla="*/ 1362638 w 1933280"/>
              <a:gd name="connsiteY1676" fmla="*/ 481963 h 1026748"/>
              <a:gd name="connsiteX1677" fmla="*/ 1386352 w 1933280"/>
              <a:gd name="connsiteY1677" fmla="*/ 492644 h 1026748"/>
              <a:gd name="connsiteX1678" fmla="*/ 1395040 w 1933280"/>
              <a:gd name="connsiteY1678" fmla="*/ 489839 h 1026748"/>
              <a:gd name="connsiteX1679" fmla="*/ 1423438 w 1933280"/>
              <a:gd name="connsiteY1679" fmla="*/ 480024 h 1026748"/>
              <a:gd name="connsiteX1680" fmla="*/ 674701 w 1933280"/>
              <a:gd name="connsiteY1680" fmla="*/ 472059 h 1026748"/>
              <a:gd name="connsiteX1681" fmla="*/ 644140 w 1933280"/>
              <a:gd name="connsiteY1681" fmla="*/ 486068 h 1026748"/>
              <a:gd name="connsiteX1682" fmla="*/ 673308 w 1933280"/>
              <a:gd name="connsiteY1682" fmla="*/ 488037 h 1026748"/>
              <a:gd name="connsiteX1683" fmla="*/ 704019 w 1933280"/>
              <a:gd name="connsiteY1683" fmla="*/ 473514 h 1026748"/>
              <a:gd name="connsiteX1684" fmla="*/ 1505590 w 1933280"/>
              <a:gd name="connsiteY1684" fmla="*/ 472048 h 1026748"/>
              <a:gd name="connsiteX1685" fmla="*/ 1474875 w 1933280"/>
              <a:gd name="connsiteY1685" fmla="*/ 489870 h 1026748"/>
              <a:gd name="connsiteX1686" fmla="*/ 1475856 w 1933280"/>
              <a:gd name="connsiteY1686" fmla="*/ 490075 h 1026748"/>
              <a:gd name="connsiteX1687" fmla="*/ 1495462 w 1933280"/>
              <a:gd name="connsiteY1687" fmla="*/ 494174 h 1026748"/>
              <a:gd name="connsiteX1688" fmla="*/ 1525161 w 1933280"/>
              <a:gd name="connsiteY1688" fmla="*/ 475217 h 1026748"/>
              <a:gd name="connsiteX1689" fmla="*/ 931932 w 1933280"/>
              <a:gd name="connsiteY1689" fmla="*/ 471911 h 1026748"/>
              <a:gd name="connsiteX1690" fmla="*/ 901636 w 1933280"/>
              <a:gd name="connsiteY1690" fmla="*/ 477970 h 1026748"/>
              <a:gd name="connsiteX1691" fmla="*/ 931029 w 1933280"/>
              <a:gd name="connsiteY1691" fmla="*/ 494705 h 1026748"/>
              <a:gd name="connsiteX1692" fmla="*/ 959332 w 1933280"/>
              <a:gd name="connsiteY1692" fmla="*/ 491693 h 1026748"/>
              <a:gd name="connsiteX1693" fmla="*/ 642024 w 1933280"/>
              <a:gd name="connsiteY1693" fmla="*/ 469206 h 1026748"/>
              <a:gd name="connsiteX1694" fmla="*/ 611902 w 1933280"/>
              <a:gd name="connsiteY1694" fmla="*/ 481864 h 1026748"/>
              <a:gd name="connsiteX1695" fmla="*/ 641100 w 1933280"/>
              <a:gd name="connsiteY1695" fmla="*/ 485845 h 1026748"/>
              <a:gd name="connsiteX1696" fmla="*/ 671724 w 1933280"/>
              <a:gd name="connsiteY1696" fmla="*/ 471804 h 1026748"/>
              <a:gd name="connsiteX1697" fmla="*/ 1483862 w 1933280"/>
              <a:gd name="connsiteY1697" fmla="*/ 468541 h 1026748"/>
              <a:gd name="connsiteX1698" fmla="*/ 1452134 w 1933280"/>
              <a:gd name="connsiteY1698" fmla="*/ 485074 h 1026748"/>
              <a:gd name="connsiteX1699" fmla="*/ 1472748 w 1933280"/>
              <a:gd name="connsiteY1699" fmla="*/ 489425 h 1026748"/>
              <a:gd name="connsiteX1700" fmla="*/ 1503319 w 1933280"/>
              <a:gd name="connsiteY1700" fmla="*/ 471683 h 1026748"/>
              <a:gd name="connsiteX1701" fmla="*/ 1333794 w 1933280"/>
              <a:gd name="connsiteY1701" fmla="*/ 466053 h 1026748"/>
              <a:gd name="connsiteX1702" fmla="*/ 1296943 w 1933280"/>
              <a:gd name="connsiteY1702" fmla="*/ 478713 h 1026748"/>
              <a:gd name="connsiteX1703" fmla="*/ 1321307 w 1933280"/>
              <a:gd name="connsiteY1703" fmla="*/ 494793 h 1026748"/>
              <a:gd name="connsiteX1704" fmla="*/ 1358762 w 1933280"/>
              <a:gd name="connsiteY1704" fmla="*/ 481587 h 1026748"/>
              <a:gd name="connsiteX1705" fmla="*/ 306199 w 1933280"/>
              <a:gd name="connsiteY1705" fmla="*/ 466007 h 1026748"/>
              <a:gd name="connsiteX1706" fmla="*/ 280033 w 1933280"/>
              <a:gd name="connsiteY1706" fmla="*/ 470938 h 1026748"/>
              <a:gd name="connsiteX1707" fmla="*/ 308956 w 1933280"/>
              <a:gd name="connsiteY1707" fmla="*/ 494113 h 1026748"/>
              <a:gd name="connsiteX1708" fmla="*/ 334731 w 1933280"/>
              <a:gd name="connsiteY1708" fmla="*/ 489505 h 1026748"/>
              <a:gd name="connsiteX1709" fmla="*/ 306874 w 1933280"/>
              <a:gd name="connsiteY1709" fmla="*/ 466570 h 1026748"/>
              <a:gd name="connsiteX1710" fmla="*/ 866365 w 1933280"/>
              <a:gd name="connsiteY1710" fmla="*/ 465972 h 1026748"/>
              <a:gd name="connsiteX1711" fmla="*/ 837830 w 1933280"/>
              <a:gd name="connsiteY1711" fmla="*/ 471992 h 1026748"/>
              <a:gd name="connsiteX1712" fmla="*/ 835027 w 1933280"/>
              <a:gd name="connsiteY1712" fmla="*/ 472544 h 1026748"/>
              <a:gd name="connsiteX1713" fmla="*/ 853270 w 1933280"/>
              <a:gd name="connsiteY1713" fmla="*/ 477635 h 1026748"/>
              <a:gd name="connsiteX1714" fmla="*/ 864579 w 1933280"/>
              <a:gd name="connsiteY1714" fmla="*/ 480634 h 1026748"/>
              <a:gd name="connsiteX1715" fmla="*/ 867423 w 1933280"/>
              <a:gd name="connsiteY1715" fmla="*/ 480369 h 1026748"/>
              <a:gd name="connsiteX1716" fmla="*/ 896348 w 1933280"/>
              <a:gd name="connsiteY1716" fmla="*/ 477242 h 1026748"/>
              <a:gd name="connsiteX1717" fmla="*/ 1628317 w 1933280"/>
              <a:gd name="connsiteY1717" fmla="*/ 465501 h 1026748"/>
              <a:gd name="connsiteX1718" fmla="*/ 1627778 w 1933280"/>
              <a:gd name="connsiteY1718" fmla="*/ 465963 h 1026748"/>
              <a:gd name="connsiteX1719" fmla="*/ 1601255 w 1933280"/>
              <a:gd name="connsiteY1719" fmla="*/ 488380 h 1026748"/>
              <a:gd name="connsiteX1720" fmla="*/ 1624753 w 1933280"/>
              <a:gd name="connsiteY1720" fmla="*/ 493806 h 1026748"/>
              <a:gd name="connsiteX1721" fmla="*/ 1641203 w 1933280"/>
              <a:gd name="connsiteY1721" fmla="*/ 480621 h 1026748"/>
              <a:gd name="connsiteX1722" fmla="*/ 1653354 w 1933280"/>
              <a:gd name="connsiteY1722" fmla="*/ 470873 h 1026748"/>
              <a:gd name="connsiteX1723" fmla="*/ 802669 w 1933280"/>
              <a:gd name="connsiteY1723" fmla="*/ 465402 h 1026748"/>
              <a:gd name="connsiteX1724" fmla="*/ 772793 w 1933280"/>
              <a:gd name="connsiteY1724" fmla="*/ 476499 h 1026748"/>
              <a:gd name="connsiteX1725" fmla="*/ 799752 w 1933280"/>
              <a:gd name="connsiteY1725" fmla="*/ 479662 h 1026748"/>
              <a:gd name="connsiteX1726" fmla="*/ 799802 w 1933280"/>
              <a:gd name="connsiteY1726" fmla="*/ 479645 h 1026748"/>
              <a:gd name="connsiteX1727" fmla="*/ 828991 w 1933280"/>
              <a:gd name="connsiteY1727" fmla="*/ 472398 h 1026748"/>
              <a:gd name="connsiteX1728" fmla="*/ 1460994 w 1933280"/>
              <a:gd name="connsiteY1728" fmla="*/ 464549 h 1026748"/>
              <a:gd name="connsiteX1729" fmla="*/ 1428085 w 1933280"/>
              <a:gd name="connsiteY1729" fmla="*/ 479716 h 1026748"/>
              <a:gd name="connsiteX1730" fmla="*/ 1449849 w 1933280"/>
              <a:gd name="connsiteY1730" fmla="*/ 484590 h 1026748"/>
              <a:gd name="connsiteX1731" fmla="*/ 1481454 w 1933280"/>
              <a:gd name="connsiteY1731" fmla="*/ 468125 h 1026748"/>
              <a:gd name="connsiteX1732" fmla="*/ 1023112 w 1933280"/>
              <a:gd name="connsiteY1732" fmla="*/ 464305 h 1026748"/>
              <a:gd name="connsiteX1733" fmla="*/ 993016 w 1933280"/>
              <a:gd name="connsiteY1733" fmla="*/ 481911 h 1026748"/>
              <a:gd name="connsiteX1734" fmla="*/ 1018120 w 1933280"/>
              <a:gd name="connsiteY1734" fmla="*/ 508516 h 1026748"/>
              <a:gd name="connsiteX1735" fmla="*/ 1047901 w 1933280"/>
              <a:gd name="connsiteY1735" fmla="*/ 490005 h 1026748"/>
              <a:gd name="connsiteX1736" fmla="*/ 459278 w 1933280"/>
              <a:gd name="connsiteY1736" fmla="*/ 464055 h 1026748"/>
              <a:gd name="connsiteX1737" fmla="*/ 487045 w 1933280"/>
              <a:gd name="connsiteY1737" fmla="*/ 483141 h 1026748"/>
              <a:gd name="connsiteX1738" fmla="*/ 514513 w 1933280"/>
              <a:gd name="connsiteY1738" fmla="*/ 482425 h 1026748"/>
              <a:gd name="connsiteX1739" fmla="*/ 486716 w 1933280"/>
              <a:gd name="connsiteY1739" fmla="*/ 464835 h 1026748"/>
              <a:gd name="connsiteX1740" fmla="*/ 516814 w 1933280"/>
              <a:gd name="connsiteY1740" fmla="*/ 464050 h 1026748"/>
              <a:gd name="connsiteX1741" fmla="*/ 489442 w 1933280"/>
              <a:gd name="connsiteY1741" fmla="*/ 464775 h 1026748"/>
              <a:gd name="connsiteX1742" fmla="*/ 517178 w 1933280"/>
              <a:gd name="connsiteY1742" fmla="*/ 482338 h 1026748"/>
              <a:gd name="connsiteX1743" fmla="*/ 544593 w 1933280"/>
              <a:gd name="connsiteY1743" fmla="*/ 479841 h 1026748"/>
              <a:gd name="connsiteX1744" fmla="*/ 1081839 w 1933280"/>
              <a:gd name="connsiteY1744" fmla="*/ 463448 h 1026748"/>
              <a:gd name="connsiteX1745" fmla="*/ 1050107 w 1933280"/>
              <a:gd name="connsiteY1745" fmla="*/ 490247 h 1026748"/>
              <a:gd name="connsiteX1746" fmla="*/ 1073125 w 1933280"/>
              <a:gd name="connsiteY1746" fmla="*/ 517850 h 1026748"/>
              <a:gd name="connsiteX1747" fmla="*/ 1073929 w 1933280"/>
              <a:gd name="connsiteY1747" fmla="*/ 518836 h 1026748"/>
              <a:gd name="connsiteX1748" fmla="*/ 1106195 w 1933280"/>
              <a:gd name="connsiteY1748" fmla="*/ 489303 h 1026748"/>
              <a:gd name="connsiteX1749" fmla="*/ 1100487 w 1933280"/>
              <a:gd name="connsiteY1749" fmla="*/ 483176 h 1026748"/>
              <a:gd name="connsiteX1750" fmla="*/ 609231 w 1933280"/>
              <a:gd name="connsiteY1750" fmla="*/ 463371 h 1026748"/>
              <a:gd name="connsiteX1751" fmla="*/ 579909 w 1933280"/>
              <a:gd name="connsiteY1751" fmla="*/ 473821 h 1026748"/>
              <a:gd name="connsiteX1752" fmla="*/ 609049 w 1933280"/>
              <a:gd name="connsiteY1752" fmla="*/ 481447 h 1026748"/>
              <a:gd name="connsiteX1753" fmla="*/ 639279 w 1933280"/>
              <a:gd name="connsiteY1753" fmla="*/ 468738 h 1026748"/>
              <a:gd name="connsiteX1754" fmla="*/ 429114 w 1933280"/>
              <a:gd name="connsiteY1754" fmla="*/ 462643 h 1026748"/>
              <a:gd name="connsiteX1755" fmla="*/ 456953 w 1933280"/>
              <a:gd name="connsiteY1755" fmla="*/ 483059 h 1026748"/>
              <a:gd name="connsiteX1756" fmla="*/ 458576 w 1933280"/>
              <a:gd name="connsiteY1756" fmla="*/ 483072 h 1026748"/>
              <a:gd name="connsiteX1757" fmla="*/ 484448 w 1933280"/>
              <a:gd name="connsiteY1757" fmla="*/ 483140 h 1026748"/>
              <a:gd name="connsiteX1758" fmla="*/ 456560 w 1933280"/>
              <a:gd name="connsiteY1758" fmla="*/ 463973 h 1026748"/>
              <a:gd name="connsiteX1759" fmla="*/ 437050 w 1933280"/>
              <a:gd name="connsiteY1759" fmla="*/ 463039 h 1026748"/>
              <a:gd name="connsiteX1760" fmla="*/ 336247 w 1933280"/>
              <a:gd name="connsiteY1760" fmla="*/ 462594 h 1026748"/>
              <a:gd name="connsiteX1761" fmla="*/ 308214 w 1933280"/>
              <a:gd name="connsiteY1761" fmla="*/ 465756 h 1026748"/>
              <a:gd name="connsiteX1762" fmla="*/ 336664 w 1933280"/>
              <a:gd name="connsiteY1762" fmla="*/ 489179 h 1026748"/>
              <a:gd name="connsiteX1763" fmla="*/ 364690 w 1933280"/>
              <a:gd name="connsiteY1763" fmla="*/ 485836 h 1026748"/>
              <a:gd name="connsiteX1764" fmla="*/ 398994 w 1933280"/>
              <a:gd name="connsiteY1764" fmla="*/ 461434 h 1026748"/>
              <a:gd name="connsiteX1765" fmla="*/ 426983 w 1933280"/>
              <a:gd name="connsiteY1765" fmla="*/ 482999 h 1026748"/>
              <a:gd name="connsiteX1766" fmla="*/ 454465 w 1933280"/>
              <a:gd name="connsiteY1766" fmla="*/ 483053 h 1026748"/>
              <a:gd name="connsiteX1767" fmla="*/ 426454 w 1933280"/>
              <a:gd name="connsiteY1767" fmla="*/ 462513 h 1026748"/>
              <a:gd name="connsiteX1768" fmla="*/ 368675 w 1933280"/>
              <a:gd name="connsiteY1768" fmla="*/ 461175 h 1026748"/>
              <a:gd name="connsiteX1769" fmla="*/ 396844 w 1933280"/>
              <a:gd name="connsiteY1769" fmla="*/ 483671 h 1026748"/>
              <a:gd name="connsiteX1770" fmla="*/ 424580 w 1933280"/>
              <a:gd name="connsiteY1770" fmla="*/ 483045 h 1026748"/>
              <a:gd name="connsiteX1771" fmla="*/ 396395 w 1933280"/>
              <a:gd name="connsiteY1771" fmla="*/ 461339 h 1026748"/>
              <a:gd name="connsiteX1772" fmla="*/ 366319 w 1933280"/>
              <a:gd name="connsiteY1772" fmla="*/ 461172 h 1026748"/>
              <a:gd name="connsiteX1773" fmla="*/ 338433 w 1933280"/>
              <a:gd name="connsiteY1773" fmla="*/ 462476 h 1026748"/>
              <a:gd name="connsiteX1774" fmla="*/ 366750 w 1933280"/>
              <a:gd name="connsiteY1774" fmla="*/ 485607 h 1026748"/>
              <a:gd name="connsiteX1775" fmla="*/ 394642 w 1933280"/>
              <a:gd name="connsiteY1775" fmla="*/ 483801 h 1026748"/>
              <a:gd name="connsiteX1776" fmla="*/ 1601907 w 1933280"/>
              <a:gd name="connsiteY1776" fmla="*/ 460484 h 1026748"/>
              <a:gd name="connsiteX1777" fmla="*/ 1575461 w 1933280"/>
              <a:gd name="connsiteY1777" fmla="*/ 482893 h 1026748"/>
              <a:gd name="connsiteX1778" fmla="*/ 1599436 w 1933280"/>
              <a:gd name="connsiteY1778" fmla="*/ 487966 h 1026748"/>
              <a:gd name="connsiteX1779" fmla="*/ 1626464 w 1933280"/>
              <a:gd name="connsiteY1779" fmla="*/ 465140 h 1026748"/>
              <a:gd name="connsiteX1780" fmla="*/ 546934 w 1933280"/>
              <a:gd name="connsiteY1780" fmla="*/ 460412 h 1026748"/>
              <a:gd name="connsiteX1781" fmla="*/ 519317 w 1933280"/>
              <a:gd name="connsiteY1781" fmla="*/ 463770 h 1026748"/>
              <a:gd name="connsiteX1782" fmla="*/ 547127 w 1933280"/>
              <a:gd name="connsiteY1782" fmla="*/ 479585 h 1026748"/>
              <a:gd name="connsiteX1783" fmla="*/ 575186 w 1933280"/>
              <a:gd name="connsiteY1783" fmla="*/ 473665 h 1026748"/>
              <a:gd name="connsiteX1784" fmla="*/ 963752 w 1933280"/>
              <a:gd name="connsiteY1784" fmla="*/ 460311 h 1026748"/>
              <a:gd name="connsiteX1785" fmla="*/ 933677 w 1933280"/>
              <a:gd name="connsiteY1785" fmla="*/ 471339 h 1026748"/>
              <a:gd name="connsiteX1786" fmla="*/ 961467 w 1933280"/>
              <a:gd name="connsiteY1786" fmla="*/ 491401 h 1026748"/>
              <a:gd name="connsiteX1787" fmla="*/ 990384 w 1933280"/>
              <a:gd name="connsiteY1787" fmla="*/ 481471 h 1026748"/>
              <a:gd name="connsiteX1788" fmla="*/ 772283 w 1933280"/>
              <a:gd name="connsiteY1788" fmla="*/ 460193 h 1026748"/>
              <a:gd name="connsiteX1789" fmla="*/ 741560 w 1933280"/>
              <a:gd name="connsiteY1789" fmla="*/ 474001 h 1026748"/>
              <a:gd name="connsiteX1790" fmla="*/ 769602 w 1933280"/>
              <a:gd name="connsiteY1790" fmla="*/ 476137 h 1026748"/>
              <a:gd name="connsiteX1791" fmla="*/ 799857 w 1933280"/>
              <a:gd name="connsiteY1791" fmla="*/ 464906 h 1026748"/>
              <a:gd name="connsiteX1792" fmla="*/ 1436153 w 1933280"/>
              <a:gd name="connsiteY1792" fmla="*/ 459551 h 1026748"/>
              <a:gd name="connsiteX1793" fmla="*/ 1401863 w 1933280"/>
              <a:gd name="connsiteY1793" fmla="*/ 471325 h 1026748"/>
              <a:gd name="connsiteX1794" fmla="*/ 1425766 w 1933280"/>
              <a:gd name="connsiteY1794" fmla="*/ 479181 h 1026748"/>
              <a:gd name="connsiteX1795" fmla="*/ 1458571 w 1933280"/>
              <a:gd name="connsiteY1795" fmla="*/ 464066 h 1026748"/>
              <a:gd name="connsiteX1796" fmla="*/ 1371906 w 1933280"/>
              <a:gd name="connsiteY1796" fmla="*/ 457882 h 1026748"/>
              <a:gd name="connsiteX1797" fmla="*/ 1335800 w 1933280"/>
              <a:gd name="connsiteY1797" fmla="*/ 465586 h 1026748"/>
              <a:gd name="connsiteX1798" fmla="*/ 1360559 w 1933280"/>
              <a:gd name="connsiteY1798" fmla="*/ 480979 h 1026748"/>
              <a:gd name="connsiteX1799" fmla="*/ 1386338 w 1933280"/>
              <a:gd name="connsiteY1799" fmla="*/ 474031 h 1026748"/>
              <a:gd name="connsiteX1800" fmla="*/ 1397405 w 1933280"/>
              <a:gd name="connsiteY1800" fmla="*/ 471131 h 1026748"/>
              <a:gd name="connsiteX1801" fmla="*/ 1268624 w 1933280"/>
              <a:gd name="connsiteY1801" fmla="*/ 457505 h 1026748"/>
              <a:gd name="connsiteX1802" fmla="*/ 1232453 w 1933280"/>
              <a:gd name="connsiteY1802" fmla="*/ 477688 h 1026748"/>
              <a:gd name="connsiteX1803" fmla="*/ 1257256 w 1933280"/>
              <a:gd name="connsiteY1803" fmla="*/ 498210 h 1026748"/>
              <a:gd name="connsiteX1804" fmla="*/ 1293958 w 1933280"/>
              <a:gd name="connsiteY1804" fmla="*/ 478391 h 1026748"/>
              <a:gd name="connsiteX1805" fmla="*/ 740951 w 1933280"/>
              <a:gd name="connsiteY1805" fmla="*/ 457018 h 1026748"/>
              <a:gd name="connsiteX1806" fmla="*/ 734721 w 1933280"/>
              <a:gd name="connsiteY1806" fmla="*/ 460098 h 1026748"/>
              <a:gd name="connsiteX1807" fmla="*/ 709810 w 1933280"/>
              <a:gd name="connsiteY1807" fmla="*/ 472351 h 1026748"/>
              <a:gd name="connsiteX1808" fmla="*/ 738541 w 1933280"/>
              <a:gd name="connsiteY1808" fmla="*/ 473779 h 1026748"/>
              <a:gd name="connsiteX1809" fmla="*/ 769453 w 1933280"/>
              <a:gd name="connsiteY1809" fmla="*/ 459899 h 1026748"/>
              <a:gd name="connsiteX1810" fmla="*/ 900853 w 1933280"/>
              <a:gd name="connsiteY1810" fmla="*/ 456593 h 1026748"/>
              <a:gd name="connsiteX1811" fmla="*/ 868871 w 1933280"/>
              <a:gd name="connsiteY1811" fmla="*/ 465309 h 1026748"/>
              <a:gd name="connsiteX1812" fmla="*/ 899623 w 1933280"/>
              <a:gd name="connsiteY1812" fmla="*/ 476869 h 1026748"/>
              <a:gd name="connsiteX1813" fmla="*/ 929835 w 1933280"/>
              <a:gd name="connsiteY1813" fmla="*/ 470835 h 1026748"/>
              <a:gd name="connsiteX1814" fmla="*/ 1577638 w 1933280"/>
              <a:gd name="connsiteY1814" fmla="*/ 456517 h 1026748"/>
              <a:gd name="connsiteX1815" fmla="*/ 1551454 w 1933280"/>
              <a:gd name="connsiteY1815" fmla="*/ 478269 h 1026748"/>
              <a:gd name="connsiteX1816" fmla="*/ 1573633 w 1933280"/>
              <a:gd name="connsiteY1816" fmla="*/ 482514 h 1026748"/>
              <a:gd name="connsiteX1817" fmla="*/ 1600014 w 1933280"/>
              <a:gd name="connsiteY1817" fmla="*/ 460167 h 1026748"/>
              <a:gd name="connsiteX1818" fmla="*/ 834853 w 1933280"/>
              <a:gd name="connsiteY1818" fmla="*/ 455564 h 1026748"/>
              <a:gd name="connsiteX1819" fmla="*/ 805277 w 1933280"/>
              <a:gd name="connsiteY1819" fmla="*/ 464590 h 1026748"/>
              <a:gd name="connsiteX1820" fmla="*/ 831911 w 1933280"/>
              <a:gd name="connsiteY1820" fmla="*/ 471678 h 1026748"/>
              <a:gd name="connsiteX1821" fmla="*/ 837520 w 1933280"/>
              <a:gd name="connsiteY1821" fmla="*/ 470573 h 1026748"/>
              <a:gd name="connsiteX1822" fmla="*/ 863632 w 1933280"/>
              <a:gd name="connsiteY1822" fmla="*/ 465067 h 1026748"/>
              <a:gd name="connsiteX1823" fmla="*/ 1142236 w 1933280"/>
              <a:gd name="connsiteY1823" fmla="*/ 455195 h 1026748"/>
              <a:gd name="connsiteX1824" fmla="*/ 1120018 w 1933280"/>
              <a:gd name="connsiteY1824" fmla="*/ 477354 h 1026748"/>
              <a:gd name="connsiteX1825" fmla="*/ 1108233 w 1933280"/>
              <a:gd name="connsiteY1825" fmla="*/ 489352 h 1026748"/>
              <a:gd name="connsiteX1826" fmla="*/ 1133011 w 1933280"/>
              <a:gd name="connsiteY1826" fmla="*/ 514756 h 1026748"/>
              <a:gd name="connsiteX1827" fmla="*/ 1167408 w 1933280"/>
              <a:gd name="connsiteY1827" fmla="*/ 481290 h 1026748"/>
              <a:gd name="connsiteX1828" fmla="*/ 1148104 w 1933280"/>
              <a:gd name="connsiteY1828" fmla="*/ 461324 h 1026748"/>
              <a:gd name="connsiteX1829" fmla="*/ 708534 w 1933280"/>
              <a:gd name="connsiteY1829" fmla="*/ 454910 h 1026748"/>
              <a:gd name="connsiteX1830" fmla="*/ 677304 w 1933280"/>
              <a:gd name="connsiteY1830" fmla="*/ 470750 h 1026748"/>
              <a:gd name="connsiteX1831" fmla="*/ 704966 w 1933280"/>
              <a:gd name="connsiteY1831" fmla="*/ 472124 h 1026748"/>
              <a:gd name="connsiteX1832" fmla="*/ 706789 w 1933280"/>
              <a:gd name="connsiteY1832" fmla="*/ 472203 h 1026748"/>
              <a:gd name="connsiteX1833" fmla="*/ 734041 w 1933280"/>
              <a:gd name="connsiteY1833" fmla="*/ 458798 h 1026748"/>
              <a:gd name="connsiteX1834" fmla="*/ 738042 w 1933280"/>
              <a:gd name="connsiteY1834" fmla="*/ 456820 h 1026748"/>
              <a:gd name="connsiteX1835" fmla="*/ 711792 w 1933280"/>
              <a:gd name="connsiteY1835" fmla="*/ 455104 h 1026748"/>
              <a:gd name="connsiteX1836" fmla="*/ 1555198 w 1933280"/>
              <a:gd name="connsiteY1836" fmla="*/ 453401 h 1026748"/>
              <a:gd name="connsiteX1837" fmla="*/ 1528952 w 1933280"/>
              <a:gd name="connsiteY1837" fmla="*/ 474347 h 1026748"/>
              <a:gd name="connsiteX1838" fmla="*/ 1549618 w 1933280"/>
              <a:gd name="connsiteY1838" fmla="*/ 477924 h 1026748"/>
              <a:gd name="connsiteX1839" fmla="*/ 1575714 w 1933280"/>
              <a:gd name="connsiteY1839" fmla="*/ 456245 h 1026748"/>
              <a:gd name="connsiteX1840" fmla="*/ 1204702 w 1933280"/>
              <a:gd name="connsiteY1840" fmla="*/ 453076 h 1026748"/>
              <a:gd name="connsiteX1841" fmla="*/ 1169582 w 1933280"/>
              <a:gd name="connsiteY1841" fmla="*/ 481401 h 1026748"/>
              <a:gd name="connsiteX1842" fmla="*/ 1194504 w 1933280"/>
              <a:gd name="connsiteY1842" fmla="*/ 505203 h 1026748"/>
              <a:gd name="connsiteX1843" fmla="*/ 1230010 w 1933280"/>
              <a:gd name="connsiteY1843" fmla="*/ 477521 h 1026748"/>
              <a:gd name="connsiteX1844" fmla="*/ 675566 w 1933280"/>
              <a:gd name="connsiteY1844" fmla="*/ 452570 h 1026748"/>
              <a:gd name="connsiteX1845" fmla="*/ 644531 w 1933280"/>
              <a:gd name="connsiteY1845" fmla="*/ 467978 h 1026748"/>
              <a:gd name="connsiteX1846" fmla="*/ 674355 w 1933280"/>
              <a:gd name="connsiteY1846" fmla="*/ 470594 h 1026748"/>
              <a:gd name="connsiteX1847" fmla="*/ 705673 w 1933280"/>
              <a:gd name="connsiteY1847" fmla="*/ 454709 h 1026748"/>
              <a:gd name="connsiteX1848" fmla="*/ 577662 w 1933280"/>
              <a:gd name="connsiteY1848" fmla="*/ 451851 h 1026748"/>
              <a:gd name="connsiteX1849" fmla="*/ 549159 w 1933280"/>
              <a:gd name="connsiteY1849" fmla="*/ 459833 h 1026748"/>
              <a:gd name="connsiteX1850" fmla="*/ 577518 w 1933280"/>
              <a:gd name="connsiteY1850" fmla="*/ 473141 h 1026748"/>
              <a:gd name="connsiteX1851" fmla="*/ 607087 w 1933280"/>
              <a:gd name="connsiteY1851" fmla="*/ 462609 h 1026748"/>
              <a:gd name="connsiteX1852" fmla="*/ 1533843 w 1933280"/>
              <a:gd name="connsiteY1852" fmla="*/ 450814 h 1026748"/>
              <a:gd name="connsiteX1853" fmla="*/ 1507288 w 1933280"/>
              <a:gd name="connsiteY1853" fmla="*/ 470822 h 1026748"/>
              <a:gd name="connsiteX1854" fmla="*/ 1526999 w 1933280"/>
              <a:gd name="connsiteY1854" fmla="*/ 474014 h 1026748"/>
              <a:gd name="connsiteX1855" fmla="*/ 1553142 w 1933280"/>
              <a:gd name="connsiteY1855" fmla="*/ 453147 h 1026748"/>
              <a:gd name="connsiteX1856" fmla="*/ 1408059 w 1933280"/>
              <a:gd name="connsiteY1856" fmla="*/ 450414 h 1026748"/>
              <a:gd name="connsiteX1857" fmla="*/ 1375775 w 1933280"/>
              <a:gd name="connsiteY1857" fmla="*/ 457173 h 1026748"/>
              <a:gd name="connsiteX1858" fmla="*/ 1374352 w 1933280"/>
              <a:gd name="connsiteY1858" fmla="*/ 457431 h 1026748"/>
              <a:gd name="connsiteX1859" fmla="*/ 1399565 w 1933280"/>
              <a:gd name="connsiteY1859" fmla="*/ 470534 h 1026748"/>
              <a:gd name="connsiteX1860" fmla="*/ 1433778 w 1933280"/>
              <a:gd name="connsiteY1860" fmla="*/ 458803 h 1026748"/>
              <a:gd name="connsiteX1861" fmla="*/ 1512784 w 1933280"/>
              <a:gd name="connsiteY1861" fmla="*/ 448396 h 1026748"/>
              <a:gd name="connsiteX1862" fmla="*/ 1485670 w 1933280"/>
              <a:gd name="connsiteY1862" fmla="*/ 467331 h 1026748"/>
              <a:gd name="connsiteX1863" fmla="*/ 1504000 w 1933280"/>
              <a:gd name="connsiteY1863" fmla="*/ 470292 h 1026748"/>
              <a:gd name="connsiteX1864" fmla="*/ 1505295 w 1933280"/>
              <a:gd name="connsiteY1864" fmla="*/ 470500 h 1026748"/>
              <a:gd name="connsiteX1865" fmla="*/ 1531739 w 1933280"/>
              <a:gd name="connsiteY1865" fmla="*/ 450572 h 1026748"/>
              <a:gd name="connsiteX1866" fmla="*/ 1526265 w 1933280"/>
              <a:gd name="connsiteY1866" fmla="*/ 449948 h 1026748"/>
              <a:gd name="connsiteX1867" fmla="*/ 642119 w 1933280"/>
              <a:gd name="connsiteY1867" fmla="*/ 448274 h 1026748"/>
              <a:gd name="connsiteX1868" fmla="*/ 611581 w 1933280"/>
              <a:gd name="connsiteY1868" fmla="*/ 462326 h 1026748"/>
              <a:gd name="connsiteX1869" fmla="*/ 641701 w 1933280"/>
              <a:gd name="connsiteY1869" fmla="*/ 467708 h 1026748"/>
              <a:gd name="connsiteX1870" fmla="*/ 672861 w 1933280"/>
              <a:gd name="connsiteY1870" fmla="*/ 452239 h 1026748"/>
              <a:gd name="connsiteX1871" fmla="*/ 805298 w 1933280"/>
              <a:gd name="connsiteY1871" fmla="*/ 446454 h 1026748"/>
              <a:gd name="connsiteX1872" fmla="*/ 774796 w 1933280"/>
              <a:gd name="connsiteY1872" fmla="*/ 459140 h 1026748"/>
              <a:gd name="connsiteX1873" fmla="*/ 802599 w 1933280"/>
              <a:gd name="connsiteY1873" fmla="*/ 463900 h 1026748"/>
              <a:gd name="connsiteX1874" fmla="*/ 832403 w 1933280"/>
              <a:gd name="connsiteY1874" fmla="*/ 454805 h 1026748"/>
              <a:gd name="connsiteX1875" fmla="*/ 868532 w 1933280"/>
              <a:gd name="connsiteY1875" fmla="*/ 445684 h 1026748"/>
              <a:gd name="connsiteX1876" fmla="*/ 837367 w 1933280"/>
              <a:gd name="connsiteY1876" fmla="*/ 454824 h 1026748"/>
              <a:gd name="connsiteX1877" fmla="*/ 866535 w 1933280"/>
              <a:gd name="connsiteY1877" fmla="*/ 464441 h 1026748"/>
              <a:gd name="connsiteX1878" fmla="*/ 898416 w 1933280"/>
              <a:gd name="connsiteY1878" fmla="*/ 455754 h 1026748"/>
              <a:gd name="connsiteX1879" fmla="*/ 1490898 w 1933280"/>
              <a:gd name="connsiteY1879" fmla="*/ 445624 h 1026748"/>
              <a:gd name="connsiteX1880" fmla="*/ 1462923 w 1933280"/>
              <a:gd name="connsiteY1880" fmla="*/ 463376 h 1026748"/>
              <a:gd name="connsiteX1881" fmla="*/ 1483566 w 1933280"/>
              <a:gd name="connsiteY1881" fmla="*/ 466988 h 1026748"/>
              <a:gd name="connsiteX1882" fmla="*/ 1510588 w 1933280"/>
              <a:gd name="connsiteY1882" fmla="*/ 448121 h 1026748"/>
              <a:gd name="connsiteX1883" fmla="*/ 1306270 w 1933280"/>
              <a:gd name="connsiteY1883" fmla="*/ 444663 h 1026748"/>
              <a:gd name="connsiteX1884" fmla="*/ 1270198 w 1933280"/>
              <a:gd name="connsiteY1884" fmla="*/ 456876 h 1026748"/>
              <a:gd name="connsiteX1885" fmla="*/ 1295439 w 1933280"/>
              <a:gd name="connsiteY1885" fmla="*/ 477683 h 1026748"/>
              <a:gd name="connsiteX1886" fmla="*/ 1332366 w 1933280"/>
              <a:gd name="connsiteY1886" fmla="*/ 464993 h 1026748"/>
              <a:gd name="connsiteX1887" fmla="*/ 933829 w 1933280"/>
              <a:gd name="connsiteY1887" fmla="*/ 443934 h 1026748"/>
              <a:gd name="connsiteX1888" fmla="*/ 902797 w 1933280"/>
              <a:gd name="connsiteY1888" fmla="*/ 455891 h 1026748"/>
              <a:gd name="connsiteX1889" fmla="*/ 932168 w 1933280"/>
              <a:gd name="connsiteY1889" fmla="*/ 470334 h 1026748"/>
              <a:gd name="connsiteX1890" fmla="*/ 962123 w 1933280"/>
              <a:gd name="connsiteY1890" fmla="*/ 459356 h 1026748"/>
              <a:gd name="connsiteX1891" fmla="*/ 995650 w 1933280"/>
              <a:gd name="connsiteY1891" fmla="*/ 442611 h 1026748"/>
              <a:gd name="connsiteX1892" fmla="*/ 965160 w 1933280"/>
              <a:gd name="connsiteY1892" fmla="*/ 459613 h 1026748"/>
              <a:gd name="connsiteX1893" fmla="*/ 991911 w 1933280"/>
              <a:gd name="connsiteY1893" fmla="*/ 480865 h 1026748"/>
              <a:gd name="connsiteX1894" fmla="*/ 1021936 w 1933280"/>
              <a:gd name="connsiteY1894" fmla="*/ 463289 h 1026748"/>
              <a:gd name="connsiteX1895" fmla="*/ 1467355 w 1933280"/>
              <a:gd name="connsiteY1895" fmla="*/ 442002 h 1026748"/>
              <a:gd name="connsiteX1896" fmla="*/ 1438204 w 1933280"/>
              <a:gd name="connsiteY1896" fmla="*/ 458450 h 1026748"/>
              <a:gd name="connsiteX1897" fmla="*/ 1460811 w 1933280"/>
              <a:gd name="connsiteY1897" fmla="*/ 462999 h 1026748"/>
              <a:gd name="connsiteX1898" fmla="*/ 1488708 w 1933280"/>
              <a:gd name="connsiteY1898" fmla="*/ 445294 h 1026748"/>
              <a:gd name="connsiteX1899" fmla="*/ 1657119 w 1933280"/>
              <a:gd name="connsiteY1899" fmla="*/ 441607 h 1026748"/>
              <a:gd name="connsiteX1900" fmla="*/ 1629772 w 1933280"/>
              <a:gd name="connsiteY1900" fmla="*/ 464281 h 1026748"/>
              <a:gd name="connsiteX1901" fmla="*/ 1654868 w 1933280"/>
              <a:gd name="connsiteY1901" fmla="*/ 469658 h 1026748"/>
              <a:gd name="connsiteX1902" fmla="*/ 1683293 w 1933280"/>
              <a:gd name="connsiteY1902" fmla="*/ 446852 h 1026748"/>
              <a:gd name="connsiteX1903" fmla="*/ 276141 w 1933280"/>
              <a:gd name="connsiteY1903" fmla="*/ 441560 h 1026748"/>
              <a:gd name="connsiteX1904" fmla="*/ 249966 w 1933280"/>
              <a:gd name="connsiteY1904" fmla="*/ 446847 h 1026748"/>
              <a:gd name="connsiteX1905" fmla="*/ 278509 w 1933280"/>
              <a:gd name="connsiteY1905" fmla="*/ 469717 h 1026748"/>
              <a:gd name="connsiteX1906" fmla="*/ 304711 w 1933280"/>
              <a:gd name="connsiteY1906" fmla="*/ 464789 h 1026748"/>
              <a:gd name="connsiteX1907" fmla="*/ 774502 w 1933280"/>
              <a:gd name="connsiteY1907" fmla="*/ 440663 h 1026748"/>
              <a:gd name="connsiteX1908" fmla="*/ 743429 w 1933280"/>
              <a:gd name="connsiteY1908" fmla="*/ 455809 h 1026748"/>
              <a:gd name="connsiteX1909" fmla="*/ 772135 w 1933280"/>
              <a:gd name="connsiteY1909" fmla="*/ 458701 h 1026748"/>
              <a:gd name="connsiteX1910" fmla="*/ 802754 w 1933280"/>
              <a:gd name="connsiteY1910" fmla="*/ 445962 h 1026748"/>
              <a:gd name="connsiteX1911" fmla="*/ 1055730 w 1933280"/>
              <a:gd name="connsiteY1911" fmla="*/ 438940 h 1026748"/>
              <a:gd name="connsiteX1912" fmla="*/ 1024337 w 1933280"/>
              <a:gd name="connsiteY1912" fmla="*/ 463456 h 1026748"/>
              <a:gd name="connsiteX1913" fmla="*/ 1049119 w 1933280"/>
              <a:gd name="connsiteY1913" fmla="*/ 489142 h 1026748"/>
              <a:gd name="connsiteX1914" fmla="*/ 1080779 w 1933280"/>
              <a:gd name="connsiteY1914" fmla="*/ 462397 h 1026748"/>
              <a:gd name="connsiteX1915" fmla="*/ 486203 w 1933280"/>
              <a:gd name="connsiteY1915" fmla="*/ 438901 h 1026748"/>
              <a:gd name="connsiteX1916" fmla="*/ 458567 w 1933280"/>
              <a:gd name="connsiteY1916" fmla="*/ 440153 h 1026748"/>
              <a:gd name="connsiteX1917" fmla="*/ 487246 w 1933280"/>
              <a:gd name="connsiteY1917" fmla="*/ 463357 h 1026748"/>
              <a:gd name="connsiteX1918" fmla="*/ 515009 w 1933280"/>
              <a:gd name="connsiteY1918" fmla="*/ 462619 h 1026748"/>
              <a:gd name="connsiteX1919" fmla="*/ 428823 w 1933280"/>
              <a:gd name="connsiteY1919" fmla="*/ 438868 h 1026748"/>
              <a:gd name="connsiteX1920" fmla="*/ 457083 w 1933280"/>
              <a:gd name="connsiteY1920" fmla="*/ 462513 h 1026748"/>
              <a:gd name="connsiteX1921" fmla="*/ 484777 w 1933280"/>
              <a:gd name="connsiteY1921" fmla="*/ 463302 h 1026748"/>
              <a:gd name="connsiteX1922" fmla="*/ 456270 w 1933280"/>
              <a:gd name="connsiteY1922" fmla="*/ 440224 h 1026748"/>
              <a:gd name="connsiteX1923" fmla="*/ 1343295 w 1933280"/>
              <a:gd name="connsiteY1923" fmla="*/ 438386 h 1026748"/>
              <a:gd name="connsiteX1924" fmla="*/ 1308157 w 1933280"/>
              <a:gd name="connsiteY1924" fmla="*/ 444278 h 1026748"/>
              <a:gd name="connsiteX1925" fmla="*/ 1334053 w 1933280"/>
              <a:gd name="connsiteY1925" fmla="*/ 464458 h 1026748"/>
              <a:gd name="connsiteX1926" fmla="*/ 1370167 w 1933280"/>
              <a:gd name="connsiteY1926" fmla="*/ 456745 h 1026748"/>
              <a:gd name="connsiteX1927" fmla="*/ 742351 w 1933280"/>
              <a:gd name="connsiteY1927" fmla="*/ 437069 h 1026748"/>
              <a:gd name="connsiteX1928" fmla="*/ 733642 w 1933280"/>
              <a:gd name="connsiteY1928" fmla="*/ 441675 h 1026748"/>
              <a:gd name="connsiteX1929" fmla="*/ 711017 w 1933280"/>
              <a:gd name="connsiteY1929" fmla="*/ 453605 h 1026748"/>
              <a:gd name="connsiteX1930" fmla="*/ 711880 w 1933280"/>
              <a:gd name="connsiteY1930" fmla="*/ 453656 h 1026748"/>
              <a:gd name="connsiteX1931" fmla="*/ 740644 w 1933280"/>
              <a:gd name="connsiteY1931" fmla="*/ 455535 h 1026748"/>
              <a:gd name="connsiteX1932" fmla="*/ 771790 w 1933280"/>
              <a:gd name="connsiteY1932" fmla="*/ 440346 h 1026748"/>
              <a:gd name="connsiteX1933" fmla="*/ 610190 w 1933280"/>
              <a:gd name="connsiteY1933" fmla="*/ 437054 h 1026748"/>
              <a:gd name="connsiteX1934" fmla="*/ 579560 w 1933280"/>
              <a:gd name="connsiteY1934" fmla="*/ 451039 h 1026748"/>
              <a:gd name="connsiteX1935" fmla="*/ 609177 w 1933280"/>
              <a:gd name="connsiteY1935" fmla="*/ 461845 h 1026748"/>
              <a:gd name="connsiteX1936" fmla="*/ 640109 w 1933280"/>
              <a:gd name="connsiteY1936" fmla="*/ 447609 h 1026748"/>
              <a:gd name="connsiteX1937" fmla="*/ 306144 w 1933280"/>
              <a:gd name="connsiteY1937" fmla="*/ 437043 h 1026748"/>
              <a:gd name="connsiteX1938" fmla="*/ 278105 w 1933280"/>
              <a:gd name="connsiteY1938" fmla="*/ 441246 h 1026748"/>
              <a:gd name="connsiteX1939" fmla="*/ 306638 w 1933280"/>
              <a:gd name="connsiteY1939" fmla="*/ 464450 h 1026748"/>
              <a:gd name="connsiteX1940" fmla="*/ 334695 w 1933280"/>
              <a:gd name="connsiteY1940" fmla="*/ 461284 h 1026748"/>
              <a:gd name="connsiteX1941" fmla="*/ 321457 w 1933280"/>
              <a:gd name="connsiteY1941" fmla="*/ 450037 h 1026748"/>
              <a:gd name="connsiteX1942" fmla="*/ 1440712 w 1933280"/>
              <a:gd name="connsiteY1942" fmla="*/ 436881 h 1026748"/>
              <a:gd name="connsiteX1943" fmla="*/ 1410225 w 1933280"/>
              <a:gd name="connsiteY1943" fmla="*/ 449564 h 1026748"/>
              <a:gd name="connsiteX1944" fmla="*/ 1436019 w 1933280"/>
              <a:gd name="connsiteY1944" fmla="*/ 457980 h 1026748"/>
              <a:gd name="connsiteX1945" fmla="*/ 1465102 w 1933280"/>
              <a:gd name="connsiteY1945" fmla="*/ 441580 h 1026748"/>
              <a:gd name="connsiteX1946" fmla="*/ 398744 w 1933280"/>
              <a:gd name="connsiteY1946" fmla="*/ 436759 h 1026748"/>
              <a:gd name="connsiteX1947" fmla="*/ 426984 w 1933280"/>
              <a:gd name="connsiteY1947" fmla="*/ 461053 h 1026748"/>
              <a:gd name="connsiteX1948" fmla="*/ 437154 w 1933280"/>
              <a:gd name="connsiteY1948" fmla="*/ 461561 h 1026748"/>
              <a:gd name="connsiteX1949" fmla="*/ 454652 w 1933280"/>
              <a:gd name="connsiteY1949" fmla="*/ 462400 h 1026748"/>
              <a:gd name="connsiteX1950" fmla="*/ 426372 w 1933280"/>
              <a:gd name="connsiteY1950" fmla="*/ 438739 h 1026748"/>
              <a:gd name="connsiteX1951" fmla="*/ 420045 w 1933280"/>
              <a:gd name="connsiteY1951" fmla="*/ 438276 h 1026748"/>
              <a:gd name="connsiteX1952" fmla="*/ 1628721 w 1933280"/>
              <a:gd name="connsiteY1952" fmla="*/ 436377 h 1026748"/>
              <a:gd name="connsiteX1953" fmla="*/ 1615191 w 1933280"/>
              <a:gd name="connsiteY1953" fmla="*/ 448545 h 1026748"/>
              <a:gd name="connsiteX1954" fmla="*/ 1603315 w 1933280"/>
              <a:gd name="connsiteY1954" fmla="*/ 459232 h 1026748"/>
              <a:gd name="connsiteX1955" fmla="*/ 1627927 w 1933280"/>
              <a:gd name="connsiteY1955" fmla="*/ 463892 h 1026748"/>
              <a:gd name="connsiteX1956" fmla="*/ 1655236 w 1933280"/>
              <a:gd name="connsiteY1956" fmla="*/ 441254 h 1026748"/>
              <a:gd name="connsiteX1957" fmla="*/ 368659 w 1933280"/>
              <a:gd name="connsiteY1957" fmla="*/ 435221 h 1026748"/>
              <a:gd name="connsiteX1958" fmla="*/ 396990 w 1933280"/>
              <a:gd name="connsiteY1958" fmla="*/ 459875 h 1026748"/>
              <a:gd name="connsiteX1959" fmla="*/ 424619 w 1933280"/>
              <a:gd name="connsiteY1959" fmla="*/ 460959 h 1026748"/>
              <a:gd name="connsiteX1960" fmla="*/ 396291 w 1933280"/>
              <a:gd name="connsiteY1960" fmla="*/ 436591 h 1026748"/>
              <a:gd name="connsiteX1961" fmla="*/ 336200 w 1933280"/>
              <a:gd name="connsiteY1961" fmla="*/ 435060 h 1026748"/>
              <a:gd name="connsiteX1962" fmla="*/ 308246 w 1933280"/>
              <a:gd name="connsiteY1962" fmla="*/ 436877 h 1026748"/>
              <a:gd name="connsiteX1963" fmla="*/ 322433 w 1933280"/>
              <a:gd name="connsiteY1963" fmla="*/ 448929 h 1026748"/>
              <a:gd name="connsiteX1964" fmla="*/ 336728 w 1933280"/>
              <a:gd name="connsiteY1964" fmla="*/ 461075 h 1026748"/>
              <a:gd name="connsiteX1965" fmla="*/ 364688 w 1933280"/>
              <a:gd name="connsiteY1965" fmla="*/ 459772 h 1026748"/>
              <a:gd name="connsiteX1966" fmla="*/ 338418 w 1933280"/>
              <a:gd name="connsiteY1966" fmla="*/ 435046 h 1026748"/>
              <a:gd name="connsiteX1967" fmla="*/ 366831 w 1933280"/>
              <a:gd name="connsiteY1967" fmla="*/ 459687 h 1026748"/>
              <a:gd name="connsiteX1968" fmla="*/ 394661 w 1933280"/>
              <a:gd name="connsiteY1968" fmla="*/ 459850 h 1026748"/>
              <a:gd name="connsiteX1969" fmla="*/ 366242 w 1933280"/>
              <a:gd name="connsiteY1969" fmla="*/ 435114 h 1026748"/>
              <a:gd name="connsiteX1970" fmla="*/ 837448 w 1933280"/>
              <a:gd name="connsiteY1970" fmla="*/ 434965 h 1026748"/>
              <a:gd name="connsiteX1971" fmla="*/ 807616 w 1933280"/>
              <a:gd name="connsiteY1971" fmla="*/ 445611 h 1026748"/>
              <a:gd name="connsiteX1972" fmla="*/ 834947 w 1933280"/>
              <a:gd name="connsiteY1972" fmla="*/ 454031 h 1026748"/>
              <a:gd name="connsiteX1973" fmla="*/ 866176 w 1933280"/>
              <a:gd name="connsiteY1973" fmla="*/ 444872 h 1026748"/>
              <a:gd name="connsiteX1974" fmla="*/ 1378349 w 1933280"/>
              <a:gd name="connsiteY1974" fmla="*/ 434957 h 1026748"/>
              <a:gd name="connsiteX1975" fmla="*/ 1361236 w 1933280"/>
              <a:gd name="connsiteY1975" fmla="*/ 436622 h 1026748"/>
              <a:gd name="connsiteX1976" fmla="*/ 1345629 w 1933280"/>
              <a:gd name="connsiteY1976" fmla="*/ 438138 h 1026748"/>
              <a:gd name="connsiteX1977" fmla="*/ 1372245 w 1933280"/>
              <a:gd name="connsiteY1977" fmla="*/ 456315 h 1026748"/>
              <a:gd name="connsiteX1978" fmla="*/ 1375494 w 1933280"/>
              <a:gd name="connsiteY1978" fmla="*/ 455725 h 1026748"/>
              <a:gd name="connsiteX1979" fmla="*/ 1405925 w 1933280"/>
              <a:gd name="connsiteY1979" fmla="*/ 449358 h 1026748"/>
              <a:gd name="connsiteX1980" fmla="*/ 709332 w 1933280"/>
              <a:gd name="connsiteY1980" fmla="*/ 434337 h 1026748"/>
              <a:gd name="connsiteX1981" fmla="*/ 677960 w 1933280"/>
              <a:gd name="connsiteY1981" fmla="*/ 451284 h 1026748"/>
              <a:gd name="connsiteX1982" fmla="*/ 708182 w 1933280"/>
              <a:gd name="connsiteY1982" fmla="*/ 453434 h 1026748"/>
              <a:gd name="connsiteX1983" fmla="*/ 732948 w 1933280"/>
              <a:gd name="connsiteY1983" fmla="*/ 440390 h 1026748"/>
              <a:gd name="connsiteX1984" fmla="*/ 739660 w 1933280"/>
              <a:gd name="connsiteY1984" fmla="*/ 436840 h 1026748"/>
              <a:gd name="connsiteX1985" fmla="*/ 723877 w 1933280"/>
              <a:gd name="connsiteY1985" fmla="*/ 435528 h 1026748"/>
              <a:gd name="connsiteX1986" fmla="*/ 516857 w 1933280"/>
              <a:gd name="connsiteY1986" fmla="*/ 434308 h 1026748"/>
              <a:gd name="connsiteX1987" fmla="*/ 488208 w 1933280"/>
              <a:gd name="connsiteY1987" fmla="*/ 438642 h 1026748"/>
              <a:gd name="connsiteX1988" fmla="*/ 517230 w 1933280"/>
              <a:gd name="connsiteY1988" fmla="*/ 462537 h 1026748"/>
              <a:gd name="connsiteX1989" fmla="*/ 545338 w 1933280"/>
              <a:gd name="connsiteY1989" fmla="*/ 459114 h 1026748"/>
              <a:gd name="connsiteX1990" fmla="*/ 902380 w 1933280"/>
              <a:gd name="connsiteY1990" fmla="*/ 432544 h 1026748"/>
              <a:gd name="connsiteX1991" fmla="*/ 870740 w 1933280"/>
              <a:gd name="connsiteY1991" fmla="*/ 444860 h 1026748"/>
              <a:gd name="connsiteX1992" fmla="*/ 900959 w 1933280"/>
              <a:gd name="connsiteY1992" fmla="*/ 455043 h 1026748"/>
              <a:gd name="connsiteX1993" fmla="*/ 931785 w 1933280"/>
              <a:gd name="connsiteY1993" fmla="*/ 443162 h 1026748"/>
              <a:gd name="connsiteX1994" fmla="*/ 1603047 w 1933280"/>
              <a:gd name="connsiteY1994" fmla="*/ 432481 h 1026748"/>
              <a:gd name="connsiteX1995" fmla="*/ 1579033 w 1933280"/>
              <a:gd name="connsiteY1995" fmla="*/ 455238 h 1026748"/>
              <a:gd name="connsiteX1996" fmla="*/ 1601498 w 1933280"/>
              <a:gd name="connsiteY1996" fmla="*/ 458896 h 1026748"/>
              <a:gd name="connsiteX1997" fmla="*/ 1614201 w 1933280"/>
              <a:gd name="connsiteY1997" fmla="*/ 447452 h 1026748"/>
              <a:gd name="connsiteX1998" fmla="*/ 1626843 w 1933280"/>
              <a:gd name="connsiteY1998" fmla="*/ 436081 h 1026748"/>
              <a:gd name="connsiteX1999" fmla="*/ 1241392 w 1933280"/>
              <a:gd name="connsiteY1999" fmla="*/ 431771 h 1026748"/>
              <a:gd name="connsiteX2000" fmla="*/ 1205975 w 1933280"/>
              <a:gd name="connsiteY2000" fmla="*/ 452228 h 1026748"/>
              <a:gd name="connsiteX2001" fmla="*/ 1231269 w 1933280"/>
              <a:gd name="connsiteY2001" fmla="*/ 476658 h 1026748"/>
              <a:gd name="connsiteX2002" fmla="*/ 1267469 w 1933280"/>
              <a:gd name="connsiteY2002" fmla="*/ 456463 h 1026748"/>
              <a:gd name="connsiteX2003" fmla="*/ 675606 w 1933280"/>
              <a:gd name="connsiteY2003" fmla="*/ 430452 h 1026748"/>
              <a:gd name="connsiteX2004" fmla="*/ 644366 w 1933280"/>
              <a:gd name="connsiteY2004" fmla="*/ 447097 h 1026748"/>
              <a:gd name="connsiteX2005" fmla="*/ 675187 w 1933280"/>
              <a:gd name="connsiteY2005" fmla="*/ 451075 h 1026748"/>
              <a:gd name="connsiteX2006" fmla="*/ 706588 w 1933280"/>
              <a:gd name="connsiteY2006" fmla="*/ 434112 h 1026748"/>
              <a:gd name="connsiteX2007" fmla="*/ 703873 w 1933280"/>
              <a:gd name="connsiteY2007" fmla="*/ 433888 h 1026748"/>
              <a:gd name="connsiteX2008" fmla="*/ 1116055 w 1933280"/>
              <a:gd name="connsiteY2008" fmla="*/ 430300 h 1026748"/>
              <a:gd name="connsiteX2009" fmla="*/ 1082904 w 1933280"/>
              <a:gd name="connsiteY2009" fmla="*/ 462491 h 1026748"/>
              <a:gd name="connsiteX2010" fmla="*/ 1101536 w 1933280"/>
              <a:gd name="connsiteY2010" fmla="*/ 482201 h 1026748"/>
              <a:gd name="connsiteX2011" fmla="*/ 1107231 w 1933280"/>
              <a:gd name="connsiteY2011" fmla="*/ 488301 h 1026748"/>
              <a:gd name="connsiteX2012" fmla="*/ 1118984 w 1933280"/>
              <a:gd name="connsiteY2012" fmla="*/ 476335 h 1026748"/>
              <a:gd name="connsiteX2013" fmla="*/ 1141212 w 1933280"/>
              <a:gd name="connsiteY2013" fmla="*/ 454179 h 1026748"/>
              <a:gd name="connsiteX2014" fmla="*/ 1579687 w 1933280"/>
              <a:gd name="connsiteY2014" fmla="*/ 429671 h 1026748"/>
              <a:gd name="connsiteX2015" fmla="*/ 1556594 w 1933280"/>
              <a:gd name="connsiteY2015" fmla="*/ 452096 h 1026748"/>
              <a:gd name="connsiteX2016" fmla="*/ 1577237 w 1933280"/>
              <a:gd name="connsiteY2016" fmla="*/ 454954 h 1026748"/>
              <a:gd name="connsiteX2017" fmla="*/ 1601196 w 1933280"/>
              <a:gd name="connsiteY2017" fmla="*/ 432251 h 1026748"/>
              <a:gd name="connsiteX2018" fmla="*/ 1410317 w 1933280"/>
              <a:gd name="connsiteY2018" fmla="*/ 428228 h 1026748"/>
              <a:gd name="connsiteX2019" fmla="*/ 1380690 w 1933280"/>
              <a:gd name="connsiteY2019" fmla="*/ 434502 h 1026748"/>
              <a:gd name="connsiteX2020" fmla="*/ 1408148 w 1933280"/>
              <a:gd name="connsiteY2020" fmla="*/ 448844 h 1026748"/>
              <a:gd name="connsiteX2021" fmla="*/ 1438402 w 1933280"/>
              <a:gd name="connsiteY2021" fmla="*/ 436253 h 1026748"/>
              <a:gd name="connsiteX2022" fmla="*/ 1557855 w 1933280"/>
              <a:gd name="connsiteY2022" fmla="*/ 427599 h 1026748"/>
              <a:gd name="connsiteX2023" fmla="*/ 1535266 w 1933280"/>
              <a:gd name="connsiteY2023" fmla="*/ 449493 h 1026748"/>
              <a:gd name="connsiteX2024" fmla="*/ 1554725 w 1933280"/>
              <a:gd name="connsiteY2024" fmla="*/ 451843 h 1026748"/>
              <a:gd name="connsiteX2025" fmla="*/ 1577756 w 1933280"/>
              <a:gd name="connsiteY2025" fmla="*/ 429481 h 1026748"/>
              <a:gd name="connsiteX2026" fmla="*/ 966224 w 1933280"/>
              <a:gd name="connsiteY2026" fmla="*/ 426749 h 1026748"/>
              <a:gd name="connsiteX2027" fmla="*/ 935384 w 1933280"/>
              <a:gd name="connsiteY2027" fmla="*/ 443168 h 1026748"/>
              <a:gd name="connsiteX2028" fmla="*/ 963846 w 1933280"/>
              <a:gd name="connsiteY2028" fmla="*/ 458678 h 1026748"/>
              <a:gd name="connsiteX2029" fmla="*/ 994205 w 1933280"/>
              <a:gd name="connsiteY2029" fmla="*/ 441754 h 1026748"/>
              <a:gd name="connsiteX2030" fmla="*/ 548483 w 1933280"/>
              <a:gd name="connsiteY2030" fmla="*/ 426514 h 1026748"/>
              <a:gd name="connsiteX2031" fmla="*/ 518628 w 1933280"/>
              <a:gd name="connsiteY2031" fmla="*/ 433911 h 1026748"/>
              <a:gd name="connsiteX2032" fmla="*/ 547234 w 1933280"/>
              <a:gd name="connsiteY2032" fmla="*/ 458839 h 1026748"/>
              <a:gd name="connsiteX2033" fmla="*/ 576198 w 1933280"/>
              <a:gd name="connsiteY2033" fmla="*/ 450732 h 1026748"/>
              <a:gd name="connsiteX2034" fmla="*/ 1536764 w 1933280"/>
              <a:gd name="connsiteY2034" fmla="*/ 425886 h 1026748"/>
              <a:gd name="connsiteX2035" fmla="*/ 1514261 w 1933280"/>
              <a:gd name="connsiteY2035" fmla="*/ 447072 h 1026748"/>
              <a:gd name="connsiteX2036" fmla="*/ 1526398 w 1933280"/>
              <a:gd name="connsiteY2036" fmla="*/ 448471 h 1026748"/>
              <a:gd name="connsiteX2037" fmla="*/ 1533395 w 1933280"/>
              <a:gd name="connsiteY2037" fmla="*/ 449269 h 1026748"/>
              <a:gd name="connsiteX2038" fmla="*/ 1555923 w 1933280"/>
              <a:gd name="connsiteY2038" fmla="*/ 427437 h 1026748"/>
              <a:gd name="connsiteX2039" fmla="*/ 1541202 w 1933280"/>
              <a:gd name="connsiteY2039" fmla="*/ 426236 h 1026748"/>
              <a:gd name="connsiteX2040" fmla="*/ 807443 w 1933280"/>
              <a:gd name="connsiteY2040" fmla="*/ 425635 h 1026748"/>
              <a:gd name="connsiteX2041" fmla="*/ 776848 w 1933280"/>
              <a:gd name="connsiteY2041" fmla="*/ 439585 h 1026748"/>
              <a:gd name="connsiteX2042" fmla="*/ 805288 w 1933280"/>
              <a:gd name="connsiteY2042" fmla="*/ 444923 h 1026748"/>
              <a:gd name="connsiteX2043" fmla="*/ 835183 w 1933280"/>
              <a:gd name="connsiteY2043" fmla="*/ 434255 h 1026748"/>
              <a:gd name="connsiteX2044" fmla="*/ 1177761 w 1933280"/>
              <a:gd name="connsiteY2044" fmla="*/ 425340 h 1026748"/>
              <a:gd name="connsiteX2045" fmla="*/ 1143308 w 1933280"/>
              <a:gd name="connsiteY2045" fmla="*/ 454216 h 1026748"/>
              <a:gd name="connsiteX2046" fmla="*/ 1149167 w 1933280"/>
              <a:gd name="connsiteY2046" fmla="*/ 460334 h 1026748"/>
              <a:gd name="connsiteX2047" fmla="*/ 1168493 w 1933280"/>
              <a:gd name="connsiteY2047" fmla="*/ 480322 h 1026748"/>
              <a:gd name="connsiteX2048" fmla="*/ 1203619 w 1933280"/>
              <a:gd name="connsiteY2048" fmla="*/ 451994 h 1026748"/>
              <a:gd name="connsiteX2049" fmla="*/ 1185778 w 1933280"/>
              <a:gd name="connsiteY2049" fmla="*/ 433637 h 1026748"/>
              <a:gd name="connsiteX2050" fmla="*/ 1515098 w 1933280"/>
              <a:gd name="connsiteY2050" fmla="*/ 424017 h 1026748"/>
              <a:gd name="connsiteX2051" fmla="*/ 1492419 w 1933280"/>
              <a:gd name="connsiteY2051" fmla="*/ 444331 h 1026748"/>
              <a:gd name="connsiteX2052" fmla="*/ 1512331 w 1933280"/>
              <a:gd name="connsiteY2052" fmla="*/ 446847 h 1026748"/>
              <a:gd name="connsiteX2053" fmla="*/ 1534782 w 1933280"/>
              <a:gd name="connsiteY2053" fmla="*/ 425717 h 1026748"/>
              <a:gd name="connsiteX2054" fmla="*/ 870197 w 1933280"/>
              <a:gd name="connsiteY2054" fmla="*/ 423626 h 1026748"/>
              <a:gd name="connsiteX2055" fmla="*/ 839722 w 1933280"/>
              <a:gd name="connsiteY2055" fmla="*/ 434181 h 1026748"/>
              <a:gd name="connsiteX2056" fmla="*/ 868609 w 1933280"/>
              <a:gd name="connsiteY2056" fmla="*/ 444140 h 1026748"/>
              <a:gd name="connsiteX2057" fmla="*/ 900080 w 1933280"/>
              <a:gd name="connsiteY2057" fmla="*/ 431889 h 1026748"/>
              <a:gd name="connsiteX2058" fmla="*/ 880203 w 1933280"/>
              <a:gd name="connsiteY2058" fmla="*/ 426339 h 1026748"/>
              <a:gd name="connsiteX2059" fmla="*/ 1491907 w 1933280"/>
              <a:gd name="connsiteY2059" fmla="*/ 421309 h 1026748"/>
              <a:gd name="connsiteX2060" fmla="*/ 1468900 w 1933280"/>
              <a:gd name="connsiteY2060" fmla="*/ 440756 h 1026748"/>
              <a:gd name="connsiteX2061" fmla="*/ 1490521 w 1933280"/>
              <a:gd name="connsiteY2061" fmla="*/ 444083 h 1026748"/>
              <a:gd name="connsiteX2062" fmla="*/ 1513172 w 1933280"/>
              <a:gd name="connsiteY2062" fmla="*/ 423801 h 1026748"/>
              <a:gd name="connsiteX2063" fmla="*/ 775843 w 1933280"/>
              <a:gd name="connsiteY2063" fmla="*/ 419650 h 1026748"/>
              <a:gd name="connsiteX2064" fmla="*/ 744736 w 1933280"/>
              <a:gd name="connsiteY2064" fmla="*/ 435826 h 1026748"/>
              <a:gd name="connsiteX2065" fmla="*/ 774309 w 1933280"/>
              <a:gd name="connsiteY2065" fmla="*/ 439124 h 1026748"/>
              <a:gd name="connsiteX2066" fmla="*/ 804958 w 1933280"/>
              <a:gd name="connsiteY2066" fmla="*/ 425141 h 1026748"/>
              <a:gd name="connsiteX2067" fmla="*/ 1277978 w 1933280"/>
              <a:gd name="connsiteY2067" fmla="*/ 419340 h 1026748"/>
              <a:gd name="connsiteX2068" fmla="*/ 1242915 w 1933280"/>
              <a:gd name="connsiteY2068" fmla="*/ 431155 h 1026748"/>
              <a:gd name="connsiteX2069" fmla="*/ 1268903 w 1933280"/>
              <a:gd name="connsiteY2069" fmla="*/ 455774 h 1026748"/>
              <a:gd name="connsiteX2070" fmla="*/ 1304996 w 1933280"/>
              <a:gd name="connsiteY2070" fmla="*/ 443555 h 1026748"/>
              <a:gd name="connsiteX2071" fmla="*/ 1028188 w 1933280"/>
              <a:gd name="connsiteY2071" fmla="*/ 419118 h 1026748"/>
              <a:gd name="connsiteX2072" fmla="*/ 996938 w 1933280"/>
              <a:gd name="connsiteY2072" fmla="*/ 441759 h 1026748"/>
              <a:gd name="connsiteX2073" fmla="*/ 1023238 w 1933280"/>
              <a:gd name="connsiteY2073" fmla="*/ 462445 h 1026748"/>
              <a:gd name="connsiteX2074" fmla="*/ 1054542 w 1933280"/>
              <a:gd name="connsiteY2074" fmla="*/ 437995 h 1026748"/>
              <a:gd name="connsiteX2075" fmla="*/ 643485 w 1933280"/>
              <a:gd name="connsiteY2075" fmla="*/ 418458 h 1026748"/>
              <a:gd name="connsiteX2076" fmla="*/ 611883 w 1933280"/>
              <a:gd name="connsiteY2076" fmla="*/ 436135 h 1026748"/>
              <a:gd name="connsiteX2077" fmla="*/ 641963 w 1933280"/>
              <a:gd name="connsiteY2077" fmla="*/ 446736 h 1026748"/>
              <a:gd name="connsiteX2078" fmla="*/ 673740 w 1933280"/>
              <a:gd name="connsiteY2078" fmla="*/ 429797 h 1026748"/>
              <a:gd name="connsiteX2079" fmla="*/ 1687115 w 1933280"/>
              <a:gd name="connsiteY2079" fmla="*/ 418307 h 1026748"/>
              <a:gd name="connsiteX2080" fmla="*/ 1658589 w 1933280"/>
              <a:gd name="connsiteY2080" fmla="*/ 440454 h 1026748"/>
              <a:gd name="connsiteX2081" fmla="*/ 1684736 w 1933280"/>
              <a:gd name="connsiteY2081" fmla="*/ 445694 h 1026748"/>
              <a:gd name="connsiteX2082" fmla="*/ 1698455 w 1933280"/>
              <a:gd name="connsiteY2082" fmla="*/ 434687 h 1026748"/>
              <a:gd name="connsiteX2083" fmla="*/ 1713138 w 1933280"/>
              <a:gd name="connsiteY2083" fmla="*/ 422867 h 1026748"/>
              <a:gd name="connsiteX2084" fmla="*/ 246194 w 1933280"/>
              <a:gd name="connsiteY2084" fmla="*/ 418306 h 1026748"/>
              <a:gd name="connsiteX2085" fmla="*/ 220054 w 1933280"/>
              <a:gd name="connsiteY2085" fmla="*/ 422880 h 1026748"/>
              <a:gd name="connsiteX2086" fmla="*/ 248467 w 1933280"/>
              <a:gd name="connsiteY2086" fmla="*/ 445646 h 1026748"/>
              <a:gd name="connsiteX2087" fmla="*/ 274654 w 1933280"/>
              <a:gd name="connsiteY2087" fmla="*/ 440398 h 1026748"/>
              <a:gd name="connsiteX2088" fmla="*/ 1466417 w 1933280"/>
              <a:gd name="connsiteY2088" fmla="*/ 417285 h 1026748"/>
              <a:gd name="connsiteX2089" fmla="*/ 1442352 w 1933280"/>
              <a:gd name="connsiteY2089" fmla="*/ 435706 h 1026748"/>
              <a:gd name="connsiteX2090" fmla="*/ 1466985 w 1933280"/>
              <a:gd name="connsiteY2090" fmla="*/ 440449 h 1026748"/>
              <a:gd name="connsiteX2091" fmla="*/ 1489984 w 1933280"/>
              <a:gd name="connsiteY2091" fmla="*/ 421018 h 1026748"/>
              <a:gd name="connsiteX2092" fmla="*/ 935099 w 1933280"/>
              <a:gd name="connsiteY2092" fmla="*/ 416178 h 1026748"/>
              <a:gd name="connsiteX2093" fmla="*/ 904183 w 1933280"/>
              <a:gd name="connsiteY2093" fmla="*/ 431678 h 1026748"/>
              <a:gd name="connsiteX2094" fmla="*/ 933774 w 1933280"/>
              <a:gd name="connsiteY2094" fmla="*/ 442372 h 1026748"/>
              <a:gd name="connsiteX2095" fmla="*/ 964375 w 1933280"/>
              <a:gd name="connsiteY2095" fmla="*/ 426076 h 1026748"/>
              <a:gd name="connsiteX2096" fmla="*/ 743079 w 1933280"/>
              <a:gd name="connsiteY2096" fmla="*/ 415645 h 1026748"/>
              <a:gd name="connsiteX2097" fmla="*/ 724837 w 1933280"/>
              <a:gd name="connsiteY2097" fmla="*/ 425748 h 1026748"/>
              <a:gd name="connsiteX2098" fmla="*/ 711702 w 1933280"/>
              <a:gd name="connsiteY2098" fmla="*/ 433027 h 1026748"/>
              <a:gd name="connsiteX2099" fmla="*/ 724010 w 1933280"/>
              <a:gd name="connsiteY2099" fmla="*/ 434036 h 1026748"/>
              <a:gd name="connsiteX2100" fmla="*/ 742121 w 1933280"/>
              <a:gd name="connsiteY2100" fmla="*/ 435541 h 1026748"/>
              <a:gd name="connsiteX2101" fmla="*/ 773298 w 1933280"/>
              <a:gd name="connsiteY2101" fmla="*/ 419328 h 1026748"/>
              <a:gd name="connsiteX2102" fmla="*/ 1313794 w 1933280"/>
              <a:gd name="connsiteY2102" fmla="*/ 414622 h 1026748"/>
              <a:gd name="connsiteX2103" fmla="*/ 1279832 w 1933280"/>
              <a:gd name="connsiteY2103" fmla="*/ 419025 h 1026748"/>
              <a:gd name="connsiteX2104" fmla="*/ 1306641 w 1933280"/>
              <a:gd name="connsiteY2104" fmla="*/ 443061 h 1026748"/>
              <a:gd name="connsiteX2105" fmla="*/ 1341757 w 1933280"/>
              <a:gd name="connsiteY2105" fmla="*/ 437176 h 1026748"/>
              <a:gd name="connsiteX2106" fmla="*/ 1347438 w 1933280"/>
              <a:gd name="connsiteY2106" fmla="*/ 414549 h 1026748"/>
              <a:gd name="connsiteX2107" fmla="*/ 1316176 w 1933280"/>
              <a:gd name="connsiteY2107" fmla="*/ 414590 h 1026748"/>
              <a:gd name="connsiteX2108" fmla="*/ 1343791 w 1933280"/>
              <a:gd name="connsiteY2108" fmla="*/ 436863 h 1026748"/>
              <a:gd name="connsiteX2109" fmla="*/ 1361059 w 1933280"/>
              <a:gd name="connsiteY2109" fmla="*/ 435188 h 1026748"/>
              <a:gd name="connsiteX2110" fmla="*/ 1376410 w 1933280"/>
              <a:gd name="connsiteY2110" fmla="*/ 433692 h 1026748"/>
              <a:gd name="connsiteX2111" fmla="*/ 1347687 w 1933280"/>
              <a:gd name="connsiteY2111" fmla="*/ 414557 h 1026748"/>
              <a:gd name="connsiteX2112" fmla="*/ 580852 w 1933280"/>
              <a:gd name="connsiteY2112" fmla="*/ 413198 h 1026748"/>
              <a:gd name="connsiteX2113" fmla="*/ 550006 w 1933280"/>
              <a:gd name="connsiteY2113" fmla="*/ 425961 h 1026748"/>
              <a:gd name="connsiteX2114" fmla="*/ 577774 w 1933280"/>
              <a:gd name="connsiteY2114" fmla="*/ 450236 h 1026748"/>
              <a:gd name="connsiteX2115" fmla="*/ 608770 w 1933280"/>
              <a:gd name="connsiteY2115" fmla="*/ 436091 h 1026748"/>
              <a:gd name="connsiteX2116" fmla="*/ 276208 w 1933280"/>
              <a:gd name="connsiteY2116" fmla="*/ 413054 h 1026748"/>
              <a:gd name="connsiteX2117" fmla="*/ 248167 w 1933280"/>
              <a:gd name="connsiteY2117" fmla="*/ 417961 h 1026748"/>
              <a:gd name="connsiteX2118" fmla="*/ 276595 w 1933280"/>
              <a:gd name="connsiteY2118" fmla="*/ 440027 h 1026748"/>
              <a:gd name="connsiteX2119" fmla="*/ 304625 w 1933280"/>
              <a:gd name="connsiteY2119" fmla="*/ 435816 h 1026748"/>
              <a:gd name="connsiteX2120" fmla="*/ 1657076 w 1933280"/>
              <a:gd name="connsiteY2120" fmla="*/ 413043 h 1026748"/>
              <a:gd name="connsiteX2121" fmla="*/ 1630142 w 1933280"/>
              <a:gd name="connsiteY2121" fmla="*/ 435188 h 1026748"/>
              <a:gd name="connsiteX2122" fmla="*/ 1656673 w 1933280"/>
              <a:gd name="connsiteY2122" fmla="*/ 440076 h 1026748"/>
              <a:gd name="connsiteX2123" fmla="*/ 1685151 w 1933280"/>
              <a:gd name="connsiteY2123" fmla="*/ 417962 h 1026748"/>
              <a:gd name="connsiteX2124" fmla="*/ 839435 w 1933280"/>
              <a:gd name="connsiteY2124" fmla="*/ 413022 h 1026748"/>
              <a:gd name="connsiteX2125" fmla="*/ 809629 w 1933280"/>
              <a:gd name="connsiteY2125" fmla="*/ 424754 h 1026748"/>
              <a:gd name="connsiteX2126" fmla="*/ 837517 w 1933280"/>
              <a:gd name="connsiteY2126" fmla="*/ 433432 h 1026748"/>
              <a:gd name="connsiteX2127" fmla="*/ 837520 w 1933280"/>
              <a:gd name="connsiteY2127" fmla="*/ 433431 h 1026748"/>
              <a:gd name="connsiteX2128" fmla="*/ 867996 w 1933280"/>
              <a:gd name="connsiteY2128" fmla="*/ 422883 h 1026748"/>
              <a:gd name="connsiteX2129" fmla="*/ 842484 w 1933280"/>
              <a:gd name="connsiteY2129" fmla="*/ 414165 h 1026748"/>
              <a:gd name="connsiteX2130" fmla="*/ 1378761 w 1933280"/>
              <a:gd name="connsiteY2130" fmla="*/ 412716 h 1026748"/>
              <a:gd name="connsiteX2131" fmla="*/ 1350178 w 1933280"/>
              <a:gd name="connsiteY2131" fmla="*/ 414429 h 1026748"/>
              <a:gd name="connsiteX2132" fmla="*/ 1378722 w 1933280"/>
              <a:gd name="connsiteY2132" fmla="*/ 433441 h 1026748"/>
              <a:gd name="connsiteX2133" fmla="*/ 1408161 w 1933280"/>
              <a:gd name="connsiteY2133" fmla="*/ 427217 h 1026748"/>
              <a:gd name="connsiteX2134" fmla="*/ 1437795 w 1933280"/>
              <a:gd name="connsiteY2134" fmla="*/ 411375 h 1026748"/>
              <a:gd name="connsiteX2135" fmla="*/ 1412153 w 1933280"/>
              <a:gd name="connsiteY2135" fmla="*/ 427231 h 1026748"/>
              <a:gd name="connsiteX2136" fmla="*/ 1440435 w 1933280"/>
              <a:gd name="connsiteY2136" fmla="*/ 435316 h 1026748"/>
              <a:gd name="connsiteX2137" fmla="*/ 1464479 w 1933280"/>
              <a:gd name="connsiteY2137" fmla="*/ 416903 h 1026748"/>
              <a:gd name="connsiteX2138" fmla="*/ 709362 w 1933280"/>
              <a:gd name="connsiteY2138" fmla="*/ 410587 h 1026748"/>
              <a:gd name="connsiteX2139" fmla="*/ 677766 w 1933280"/>
              <a:gd name="connsiteY2139" fmla="*/ 429199 h 1026748"/>
              <a:gd name="connsiteX2140" fmla="*/ 704021 w 1933280"/>
              <a:gd name="connsiteY2140" fmla="*/ 432396 h 1026748"/>
              <a:gd name="connsiteX2141" fmla="*/ 709000 w 1933280"/>
              <a:gd name="connsiteY2141" fmla="*/ 432806 h 1026748"/>
              <a:gd name="connsiteX2142" fmla="*/ 724054 w 1933280"/>
              <a:gd name="connsiteY2142" fmla="*/ 424463 h 1026748"/>
              <a:gd name="connsiteX2143" fmla="*/ 740478 w 1933280"/>
              <a:gd name="connsiteY2143" fmla="*/ 415367 h 1026748"/>
              <a:gd name="connsiteX2144" fmla="*/ 740424 w 1933280"/>
              <a:gd name="connsiteY2144" fmla="*/ 415361 h 1026748"/>
              <a:gd name="connsiteX2145" fmla="*/ 306198 w 1933280"/>
              <a:gd name="connsiteY2145" fmla="*/ 409144 h 1026748"/>
              <a:gd name="connsiteX2146" fmla="*/ 278237 w 1933280"/>
              <a:gd name="connsiteY2146" fmla="*/ 412776 h 1026748"/>
              <a:gd name="connsiteX2147" fmla="*/ 306655 w 1933280"/>
              <a:gd name="connsiteY2147" fmla="*/ 435538 h 1026748"/>
              <a:gd name="connsiteX2148" fmla="*/ 334686 w 1933280"/>
              <a:gd name="connsiteY2148" fmla="*/ 433708 h 1026748"/>
              <a:gd name="connsiteX2149" fmla="*/ 327883 w 1933280"/>
              <a:gd name="connsiteY2149" fmla="*/ 427610 h 1026748"/>
              <a:gd name="connsiteX2150" fmla="*/ 367903 w 1933280"/>
              <a:gd name="connsiteY2150" fmla="*/ 409109 h 1026748"/>
              <a:gd name="connsiteX2151" fmla="*/ 380790 w 1933280"/>
              <a:gd name="connsiteY2151" fmla="*/ 420681 h 1026748"/>
              <a:gd name="connsiteX2152" fmla="*/ 396913 w 1933280"/>
              <a:gd name="connsiteY2152" fmla="*/ 435174 h 1026748"/>
              <a:gd name="connsiteX2153" fmla="*/ 420134 w 1933280"/>
              <a:gd name="connsiteY2153" fmla="*/ 436828 h 1026748"/>
              <a:gd name="connsiteX2154" fmla="*/ 424710 w 1933280"/>
              <a:gd name="connsiteY2154" fmla="*/ 437162 h 1026748"/>
              <a:gd name="connsiteX2155" fmla="*/ 395484 w 1933280"/>
              <a:gd name="connsiteY2155" fmla="*/ 409273 h 1026748"/>
              <a:gd name="connsiteX2156" fmla="*/ 902870 w 1933280"/>
              <a:gd name="connsiteY2156" fmla="*/ 408932 h 1026748"/>
              <a:gd name="connsiteX2157" fmla="*/ 872289 w 1933280"/>
              <a:gd name="connsiteY2157" fmla="*/ 422716 h 1026748"/>
              <a:gd name="connsiteX2158" fmla="*/ 880572 w 1933280"/>
              <a:gd name="connsiteY2158" fmla="*/ 424965 h 1026748"/>
              <a:gd name="connsiteX2159" fmla="*/ 902274 w 1933280"/>
              <a:gd name="connsiteY2159" fmla="*/ 431016 h 1026748"/>
              <a:gd name="connsiteX2160" fmla="*/ 932897 w 1933280"/>
              <a:gd name="connsiteY2160" fmla="*/ 415663 h 1026748"/>
              <a:gd name="connsiteX2161" fmla="*/ 1089314 w 1933280"/>
              <a:gd name="connsiteY2161" fmla="*/ 408788 h 1026748"/>
              <a:gd name="connsiteX2162" fmla="*/ 1056834 w 1933280"/>
              <a:gd name="connsiteY2162" fmla="*/ 438007 h 1026748"/>
              <a:gd name="connsiteX2163" fmla="*/ 1081847 w 1933280"/>
              <a:gd name="connsiteY2163" fmla="*/ 461437 h 1026748"/>
              <a:gd name="connsiteX2164" fmla="*/ 1114931 w 1933280"/>
              <a:gd name="connsiteY2164" fmla="*/ 429327 h 1026748"/>
              <a:gd name="connsiteX2165" fmla="*/ 338302 w 1933280"/>
              <a:gd name="connsiteY2165" fmla="*/ 408533 h 1026748"/>
              <a:gd name="connsiteX2166" fmla="*/ 363061 w 1933280"/>
              <a:gd name="connsiteY2166" fmla="*/ 430210 h 1026748"/>
              <a:gd name="connsiteX2167" fmla="*/ 366900 w 1933280"/>
              <a:gd name="connsiteY2167" fmla="*/ 433683 h 1026748"/>
              <a:gd name="connsiteX2168" fmla="*/ 394575 w 1933280"/>
              <a:gd name="connsiteY2168" fmla="*/ 435054 h 1026748"/>
              <a:gd name="connsiteX2169" fmla="*/ 379800 w 1933280"/>
              <a:gd name="connsiteY2169" fmla="*/ 421774 h 1026748"/>
              <a:gd name="connsiteX2170" fmla="*/ 365660 w 1933280"/>
              <a:gd name="connsiteY2170" fmla="*/ 409091 h 1026748"/>
              <a:gd name="connsiteX2171" fmla="*/ 356827 w 1933280"/>
              <a:gd name="connsiteY2171" fmla="*/ 408891 h 1026748"/>
              <a:gd name="connsiteX2172" fmla="*/ 335980 w 1933280"/>
              <a:gd name="connsiteY2172" fmla="*/ 408497 h 1026748"/>
              <a:gd name="connsiteX2173" fmla="*/ 308387 w 1933280"/>
              <a:gd name="connsiteY2173" fmla="*/ 409072 h 1026748"/>
              <a:gd name="connsiteX2174" fmla="*/ 328873 w 1933280"/>
              <a:gd name="connsiteY2174" fmla="*/ 426516 h 1026748"/>
              <a:gd name="connsiteX2175" fmla="*/ 336753 w 1933280"/>
              <a:gd name="connsiteY2175" fmla="*/ 433594 h 1026748"/>
              <a:gd name="connsiteX2176" fmla="*/ 364637 w 1933280"/>
              <a:gd name="connsiteY2176" fmla="*/ 433662 h 1026748"/>
              <a:gd name="connsiteX2177" fmla="*/ 362057 w 1933280"/>
              <a:gd name="connsiteY2177" fmla="*/ 431318 h 1026748"/>
              <a:gd name="connsiteX2178" fmla="*/ 1628441 w 1933280"/>
              <a:gd name="connsiteY2178" fmla="*/ 408418 h 1026748"/>
              <a:gd name="connsiteX2179" fmla="*/ 1606799 w 1933280"/>
              <a:gd name="connsiteY2179" fmla="*/ 428821 h 1026748"/>
              <a:gd name="connsiteX2180" fmla="*/ 1604339 w 1933280"/>
              <a:gd name="connsiteY2180" fmla="*/ 431228 h 1026748"/>
              <a:gd name="connsiteX2181" fmla="*/ 1628232 w 1933280"/>
              <a:gd name="connsiteY2181" fmla="*/ 434849 h 1026748"/>
              <a:gd name="connsiteX2182" fmla="*/ 1655138 w 1933280"/>
              <a:gd name="connsiteY2182" fmla="*/ 412725 h 1026748"/>
              <a:gd name="connsiteX2183" fmla="*/ 425602 w 1933280"/>
              <a:gd name="connsiteY2183" fmla="*/ 407814 h 1026748"/>
              <a:gd name="connsiteX2184" fmla="*/ 397530 w 1933280"/>
              <a:gd name="connsiteY2184" fmla="*/ 409190 h 1026748"/>
              <a:gd name="connsiteX2185" fmla="*/ 427016 w 1933280"/>
              <a:gd name="connsiteY2185" fmla="*/ 437326 h 1026748"/>
              <a:gd name="connsiteX2186" fmla="*/ 454794 w 1933280"/>
              <a:gd name="connsiteY2186" fmla="*/ 438703 h 1026748"/>
              <a:gd name="connsiteX2187" fmla="*/ 998749 w 1933280"/>
              <a:gd name="connsiteY2187" fmla="*/ 404931 h 1026748"/>
              <a:gd name="connsiteX2188" fmla="*/ 967655 w 1933280"/>
              <a:gd name="connsiteY2188" fmla="*/ 425848 h 1026748"/>
              <a:gd name="connsiteX2189" fmla="*/ 995675 w 1933280"/>
              <a:gd name="connsiteY2189" fmla="*/ 440881 h 1026748"/>
              <a:gd name="connsiteX2190" fmla="*/ 1026761 w 1933280"/>
              <a:gd name="connsiteY2190" fmla="*/ 418345 h 1026748"/>
              <a:gd name="connsiteX2191" fmla="*/ 1603093 w 1933280"/>
              <a:gd name="connsiteY2191" fmla="*/ 404844 h 1026748"/>
              <a:gd name="connsiteX2192" fmla="*/ 1580926 w 1933280"/>
              <a:gd name="connsiteY2192" fmla="*/ 428382 h 1026748"/>
              <a:gd name="connsiteX2193" fmla="*/ 1602542 w 1933280"/>
              <a:gd name="connsiteY2193" fmla="*/ 430970 h 1026748"/>
              <a:gd name="connsiteX2194" fmla="*/ 1605765 w 1933280"/>
              <a:gd name="connsiteY2194" fmla="*/ 427817 h 1026748"/>
              <a:gd name="connsiteX2195" fmla="*/ 1626616 w 1933280"/>
              <a:gd name="connsiteY2195" fmla="*/ 408155 h 1026748"/>
              <a:gd name="connsiteX2196" fmla="*/ 456147 w 1933280"/>
              <a:gd name="connsiteY2196" fmla="*/ 403983 h 1026748"/>
              <a:gd name="connsiteX2197" fmla="*/ 427463 w 1933280"/>
              <a:gd name="connsiteY2197" fmla="*/ 407607 h 1026748"/>
              <a:gd name="connsiteX2198" fmla="*/ 456934 w 1933280"/>
              <a:gd name="connsiteY2198" fmla="*/ 438779 h 1026748"/>
              <a:gd name="connsiteX2199" fmla="*/ 484950 w 1933280"/>
              <a:gd name="connsiteY2199" fmla="*/ 437518 h 1026748"/>
              <a:gd name="connsiteX2200" fmla="*/ 808632 w 1933280"/>
              <a:gd name="connsiteY2200" fmla="*/ 403835 h 1026748"/>
              <a:gd name="connsiteX2201" fmla="*/ 778073 w 1933280"/>
              <a:gd name="connsiteY2201" fmla="*/ 418564 h 1026748"/>
              <a:gd name="connsiteX2202" fmla="*/ 807327 w 1933280"/>
              <a:gd name="connsiteY2202" fmla="*/ 424071 h 1026748"/>
              <a:gd name="connsiteX2203" fmla="*/ 837161 w 1933280"/>
              <a:gd name="connsiteY2203" fmla="*/ 412325 h 1026748"/>
              <a:gd name="connsiteX2204" fmla="*/ 1213442 w 1933280"/>
              <a:gd name="connsiteY2204" fmla="*/ 403743 h 1026748"/>
              <a:gd name="connsiteX2205" fmla="*/ 1179005 w 1933280"/>
              <a:gd name="connsiteY2205" fmla="*/ 424477 h 1026748"/>
              <a:gd name="connsiteX2206" fmla="*/ 1186842 w 1933280"/>
              <a:gd name="connsiteY2206" fmla="*/ 432588 h 1026748"/>
              <a:gd name="connsiteX2207" fmla="*/ 1204855 w 1933280"/>
              <a:gd name="connsiteY2207" fmla="*/ 451122 h 1026748"/>
              <a:gd name="connsiteX2208" fmla="*/ 1240269 w 1933280"/>
              <a:gd name="connsiteY2208" fmla="*/ 430670 h 1026748"/>
              <a:gd name="connsiteX2209" fmla="*/ 1222093 w 1933280"/>
              <a:gd name="connsiteY2209" fmla="*/ 412451 h 1026748"/>
              <a:gd name="connsiteX2210" fmla="*/ 1405864 w 1933280"/>
              <a:gd name="connsiteY2210" fmla="*/ 402680 h 1026748"/>
              <a:gd name="connsiteX2211" fmla="*/ 1380733 w 1933280"/>
              <a:gd name="connsiteY2211" fmla="*/ 412054 h 1026748"/>
              <a:gd name="connsiteX2212" fmla="*/ 1410329 w 1933280"/>
              <a:gd name="connsiteY2212" fmla="*/ 426657 h 1026748"/>
              <a:gd name="connsiteX2213" fmla="*/ 1435774 w 1933280"/>
              <a:gd name="connsiteY2213" fmla="*/ 410914 h 1026748"/>
              <a:gd name="connsiteX2214" fmla="*/ 1433040 w 1933280"/>
              <a:gd name="connsiteY2214" fmla="*/ 410280 h 1026748"/>
              <a:gd name="connsiteX2215" fmla="*/ 1579807 w 1933280"/>
              <a:gd name="connsiteY2215" fmla="*/ 401996 h 1026748"/>
              <a:gd name="connsiteX2216" fmla="*/ 1559032 w 1933280"/>
              <a:gd name="connsiteY2216" fmla="*/ 426278 h 1026748"/>
              <a:gd name="connsiteX2217" fmla="*/ 1579084 w 1933280"/>
              <a:gd name="connsiteY2217" fmla="*/ 428173 h 1026748"/>
              <a:gd name="connsiteX2218" fmla="*/ 1601280 w 1933280"/>
              <a:gd name="connsiteY2218" fmla="*/ 404617 h 1026748"/>
              <a:gd name="connsiteX2219" fmla="*/ 870813 w 1933280"/>
              <a:gd name="connsiteY2219" fmla="*/ 401776 h 1026748"/>
              <a:gd name="connsiteX2220" fmla="*/ 847995 w 1933280"/>
              <a:gd name="connsiteY2220" fmla="*/ 410058 h 1026748"/>
              <a:gd name="connsiteX2221" fmla="*/ 841525 w 1933280"/>
              <a:gd name="connsiteY2221" fmla="*/ 412288 h 1026748"/>
              <a:gd name="connsiteX2222" fmla="*/ 842987 w 1933280"/>
              <a:gd name="connsiteY2222" fmla="*/ 412836 h 1026748"/>
              <a:gd name="connsiteX2223" fmla="*/ 870155 w 1933280"/>
              <a:gd name="connsiteY2223" fmla="*/ 422116 h 1026748"/>
              <a:gd name="connsiteX2224" fmla="*/ 900490 w 1933280"/>
              <a:gd name="connsiteY2224" fmla="*/ 408442 h 1026748"/>
              <a:gd name="connsiteX2225" fmla="*/ 1557494 w 1933280"/>
              <a:gd name="connsiteY2225" fmla="*/ 399692 h 1026748"/>
              <a:gd name="connsiteX2226" fmla="*/ 1537895 w 1933280"/>
              <a:gd name="connsiteY2226" fmla="*/ 424540 h 1026748"/>
              <a:gd name="connsiteX2227" fmla="*/ 1541335 w 1933280"/>
              <a:gd name="connsiteY2227" fmla="*/ 424818 h 1026748"/>
              <a:gd name="connsiteX2228" fmla="*/ 1557245 w 1933280"/>
              <a:gd name="connsiteY2228" fmla="*/ 426114 h 1026748"/>
              <a:gd name="connsiteX2229" fmla="*/ 1578031 w 1933280"/>
              <a:gd name="connsiteY2229" fmla="*/ 401805 h 1026748"/>
              <a:gd name="connsiteX2230" fmla="*/ 1150656 w 1933280"/>
              <a:gd name="connsiteY2230" fmla="*/ 398364 h 1026748"/>
              <a:gd name="connsiteX2231" fmla="*/ 1117119 w 1933280"/>
              <a:gd name="connsiteY2231" fmla="*/ 429291 h 1026748"/>
              <a:gd name="connsiteX2232" fmla="*/ 1142282 w 1933280"/>
              <a:gd name="connsiteY2232" fmla="*/ 453195 h 1026748"/>
              <a:gd name="connsiteX2233" fmla="*/ 1176747 w 1933280"/>
              <a:gd name="connsiteY2233" fmla="*/ 424314 h 1026748"/>
              <a:gd name="connsiteX2234" fmla="*/ 676912 w 1933280"/>
              <a:gd name="connsiteY2234" fmla="*/ 398098 h 1026748"/>
              <a:gd name="connsiteX2235" fmla="*/ 645124 w 1933280"/>
              <a:gd name="connsiteY2235" fmla="*/ 417476 h 1026748"/>
              <a:gd name="connsiteX2236" fmla="*/ 675482 w 1933280"/>
              <a:gd name="connsiteY2236" fmla="*/ 428851 h 1026748"/>
              <a:gd name="connsiteX2237" fmla="*/ 707559 w 1933280"/>
              <a:gd name="connsiteY2237" fmla="*/ 409954 h 1026748"/>
              <a:gd name="connsiteX2238" fmla="*/ 776212 w 1933280"/>
              <a:gd name="connsiteY2238" fmla="*/ 397898 h 1026748"/>
              <a:gd name="connsiteX2239" fmla="*/ 745330 w 1933280"/>
              <a:gd name="connsiteY2239" fmla="*/ 414434 h 1026748"/>
              <a:gd name="connsiteX2240" fmla="*/ 775628 w 1933280"/>
              <a:gd name="connsiteY2240" fmla="*/ 418121 h 1026748"/>
              <a:gd name="connsiteX2241" fmla="*/ 806228 w 1933280"/>
              <a:gd name="connsiteY2241" fmla="*/ 403372 h 1026748"/>
              <a:gd name="connsiteX2242" fmla="*/ 778039 w 1933280"/>
              <a:gd name="connsiteY2242" fmla="*/ 398194 h 1026748"/>
              <a:gd name="connsiteX2243" fmla="*/ 1535012 w 1933280"/>
              <a:gd name="connsiteY2243" fmla="*/ 397652 h 1026748"/>
              <a:gd name="connsiteX2244" fmla="*/ 1516208 w 1933280"/>
              <a:gd name="connsiteY2244" fmla="*/ 422668 h 1026748"/>
              <a:gd name="connsiteX2245" fmla="*/ 1536121 w 1933280"/>
              <a:gd name="connsiteY2245" fmla="*/ 424395 h 1026748"/>
              <a:gd name="connsiteX2246" fmla="*/ 1555745 w 1933280"/>
              <a:gd name="connsiteY2246" fmla="*/ 399527 h 1026748"/>
              <a:gd name="connsiteX2247" fmla="*/ 1535646 w 1933280"/>
              <a:gd name="connsiteY2247" fmla="*/ 397706 h 1026748"/>
              <a:gd name="connsiteX2248" fmla="*/ 487472 w 1933280"/>
              <a:gd name="connsiteY2248" fmla="*/ 397470 h 1026748"/>
              <a:gd name="connsiteX2249" fmla="*/ 457830 w 1933280"/>
              <a:gd name="connsiteY2249" fmla="*/ 403668 h 1026748"/>
              <a:gd name="connsiteX2250" fmla="*/ 486800 w 1933280"/>
              <a:gd name="connsiteY2250" fmla="*/ 437399 h 1026748"/>
              <a:gd name="connsiteX2251" fmla="*/ 515747 w 1933280"/>
              <a:gd name="connsiteY2251" fmla="*/ 433014 h 1026748"/>
              <a:gd name="connsiteX2252" fmla="*/ 967539 w 1933280"/>
              <a:gd name="connsiteY2252" fmla="*/ 396170 h 1026748"/>
              <a:gd name="connsiteX2253" fmla="*/ 936772 w 1933280"/>
              <a:gd name="connsiteY2253" fmla="*/ 415186 h 1026748"/>
              <a:gd name="connsiteX2254" fmla="*/ 966121 w 1933280"/>
              <a:gd name="connsiteY2254" fmla="*/ 425112 h 1026748"/>
              <a:gd name="connsiteX2255" fmla="*/ 996953 w 1933280"/>
              <a:gd name="connsiteY2255" fmla="*/ 404375 h 1026748"/>
              <a:gd name="connsiteX2256" fmla="*/ 613672 w 1933280"/>
              <a:gd name="connsiteY2256" fmla="*/ 395708 h 1026748"/>
              <a:gd name="connsiteX2257" fmla="*/ 582278 w 1933280"/>
              <a:gd name="connsiteY2257" fmla="*/ 412494 h 1026748"/>
              <a:gd name="connsiteX2258" fmla="*/ 610197 w 1933280"/>
              <a:gd name="connsiteY2258" fmla="*/ 435399 h 1026748"/>
              <a:gd name="connsiteX2259" fmla="*/ 642100 w 1933280"/>
              <a:gd name="connsiteY2259" fmla="*/ 417543 h 1026748"/>
              <a:gd name="connsiteX2260" fmla="*/ 1511763 w 1933280"/>
              <a:gd name="connsiteY2260" fmla="*/ 395526 h 1026748"/>
              <a:gd name="connsiteX2261" fmla="*/ 1493024 w 1933280"/>
              <a:gd name="connsiteY2261" fmla="*/ 419985 h 1026748"/>
              <a:gd name="connsiteX2262" fmla="*/ 1514517 w 1933280"/>
              <a:gd name="connsiteY2262" fmla="*/ 422508 h 1026748"/>
              <a:gd name="connsiteX2263" fmla="*/ 1533302 w 1933280"/>
              <a:gd name="connsiteY2263" fmla="*/ 397498 h 1026748"/>
              <a:gd name="connsiteX2264" fmla="*/ 216181 w 1933280"/>
              <a:gd name="connsiteY2264" fmla="*/ 395010 h 1026748"/>
              <a:gd name="connsiteX2265" fmla="*/ 190144 w 1933280"/>
              <a:gd name="connsiteY2265" fmla="*/ 398915 h 1026748"/>
              <a:gd name="connsiteX2266" fmla="*/ 218511 w 1933280"/>
              <a:gd name="connsiteY2266" fmla="*/ 421644 h 1026748"/>
              <a:gd name="connsiteX2267" fmla="*/ 244603 w 1933280"/>
              <a:gd name="connsiteY2267" fmla="*/ 417071 h 1026748"/>
              <a:gd name="connsiteX2268" fmla="*/ 1487027 w 1933280"/>
              <a:gd name="connsiteY2268" fmla="*/ 392823 h 1026748"/>
              <a:gd name="connsiteX2269" fmla="*/ 1467601 w 1933280"/>
              <a:gd name="connsiteY2269" fmla="*/ 415998 h 1026748"/>
              <a:gd name="connsiteX2270" fmla="*/ 1491340 w 1933280"/>
              <a:gd name="connsiteY2270" fmla="*/ 419769 h 1026748"/>
              <a:gd name="connsiteX2271" fmla="*/ 1510051 w 1933280"/>
              <a:gd name="connsiteY2271" fmla="*/ 395345 h 1026748"/>
              <a:gd name="connsiteX2272" fmla="*/ 1717074 w 1933280"/>
              <a:gd name="connsiteY2272" fmla="*/ 392801 h 1026748"/>
              <a:gd name="connsiteX2273" fmla="*/ 1688545 w 1933280"/>
              <a:gd name="connsiteY2273" fmla="*/ 417106 h 1026748"/>
              <a:gd name="connsiteX2274" fmla="*/ 1714619 w 1933280"/>
              <a:gd name="connsiteY2274" fmla="*/ 421675 h 1026748"/>
              <a:gd name="connsiteX2275" fmla="*/ 1722968 w 1933280"/>
              <a:gd name="connsiteY2275" fmla="*/ 414953 h 1026748"/>
              <a:gd name="connsiteX2276" fmla="*/ 1739570 w 1933280"/>
              <a:gd name="connsiteY2276" fmla="*/ 401415 h 1026748"/>
              <a:gd name="connsiteX2277" fmla="*/ 1743531 w 1933280"/>
              <a:gd name="connsiteY2277" fmla="*/ 397887 h 1026748"/>
              <a:gd name="connsiteX2278" fmla="*/ 1061323 w 1933280"/>
              <a:gd name="connsiteY2278" fmla="*/ 391544 h 1026748"/>
              <a:gd name="connsiteX2279" fmla="*/ 1029355 w 1933280"/>
              <a:gd name="connsiteY2279" fmla="*/ 418194 h 1026748"/>
              <a:gd name="connsiteX2280" fmla="*/ 1055688 w 1933280"/>
              <a:gd name="connsiteY2280" fmla="*/ 437052 h 1026748"/>
              <a:gd name="connsiteX2281" fmla="*/ 1088047 w 1933280"/>
              <a:gd name="connsiteY2281" fmla="*/ 407931 h 1026748"/>
              <a:gd name="connsiteX2282" fmla="*/ 1248772 w 1933280"/>
              <a:gd name="connsiteY2282" fmla="*/ 391531 h 1026748"/>
              <a:gd name="connsiteX2283" fmla="*/ 1214923 w 1933280"/>
              <a:gd name="connsiteY2283" fmla="*/ 403130 h 1026748"/>
              <a:gd name="connsiteX2284" fmla="*/ 1223127 w 1933280"/>
              <a:gd name="connsiteY2284" fmla="*/ 411388 h 1026748"/>
              <a:gd name="connsiteX2285" fmla="*/ 1241686 w 1933280"/>
              <a:gd name="connsiteY2285" fmla="*/ 429976 h 1026748"/>
              <a:gd name="connsiteX2286" fmla="*/ 1276723 w 1933280"/>
              <a:gd name="connsiteY2286" fmla="*/ 418165 h 1026748"/>
              <a:gd name="connsiteX2287" fmla="*/ 1255453 w 1933280"/>
              <a:gd name="connsiteY2287" fmla="*/ 397928 h 1026748"/>
              <a:gd name="connsiteX2288" fmla="*/ 934971 w 1933280"/>
              <a:gd name="connsiteY2288" fmla="*/ 391317 h 1026748"/>
              <a:gd name="connsiteX2289" fmla="*/ 904864 w 1933280"/>
              <a:gd name="connsiteY2289" fmla="*/ 407868 h 1026748"/>
              <a:gd name="connsiteX2290" fmla="*/ 934951 w 1933280"/>
              <a:gd name="connsiteY2290" fmla="*/ 414608 h 1026748"/>
              <a:gd name="connsiteX2291" fmla="*/ 965347 w 1933280"/>
              <a:gd name="connsiteY2291" fmla="*/ 395818 h 1026748"/>
              <a:gd name="connsiteX2292" fmla="*/ 840074 w 1933280"/>
              <a:gd name="connsiteY2292" fmla="*/ 390965 h 1026748"/>
              <a:gd name="connsiteX2293" fmla="*/ 810698 w 1933280"/>
              <a:gd name="connsiteY2293" fmla="*/ 402968 h 1026748"/>
              <a:gd name="connsiteX2294" fmla="*/ 839308 w 1933280"/>
              <a:gd name="connsiteY2294" fmla="*/ 411484 h 1026748"/>
              <a:gd name="connsiteX2295" fmla="*/ 847492 w 1933280"/>
              <a:gd name="connsiteY2295" fmla="*/ 408669 h 1026748"/>
              <a:gd name="connsiteX2296" fmla="*/ 868549 w 1933280"/>
              <a:gd name="connsiteY2296" fmla="*/ 401025 h 1026748"/>
              <a:gd name="connsiteX2297" fmla="*/ 851777 w 1933280"/>
              <a:gd name="connsiteY2297" fmla="*/ 395254 h 1026748"/>
              <a:gd name="connsiteX2298" fmla="*/ 742605 w 1933280"/>
              <a:gd name="connsiteY2298" fmla="*/ 390546 h 1026748"/>
              <a:gd name="connsiteX2299" fmla="*/ 722429 w 1933280"/>
              <a:gd name="connsiteY2299" fmla="*/ 402700 h 1026748"/>
              <a:gd name="connsiteX2300" fmla="*/ 711337 w 1933280"/>
              <a:gd name="connsiteY2300" fmla="*/ 409399 h 1026748"/>
              <a:gd name="connsiteX2301" fmla="*/ 740602 w 1933280"/>
              <a:gd name="connsiteY2301" fmla="*/ 413899 h 1026748"/>
              <a:gd name="connsiteX2302" fmla="*/ 742730 w 1933280"/>
              <a:gd name="connsiteY2302" fmla="*/ 414122 h 1026748"/>
              <a:gd name="connsiteX2303" fmla="*/ 773934 w 1933280"/>
              <a:gd name="connsiteY2303" fmla="*/ 397414 h 1026748"/>
              <a:gd name="connsiteX2304" fmla="*/ 246208 w 1933280"/>
              <a:gd name="connsiteY2304" fmla="*/ 390505 h 1026748"/>
              <a:gd name="connsiteX2305" fmla="*/ 218206 w 1933280"/>
              <a:gd name="connsiteY2305" fmla="*/ 394706 h 1026748"/>
              <a:gd name="connsiteX2306" fmla="*/ 246575 w 1933280"/>
              <a:gd name="connsiteY2306" fmla="*/ 416726 h 1026748"/>
              <a:gd name="connsiteX2307" fmla="*/ 274579 w 1933280"/>
              <a:gd name="connsiteY2307" fmla="*/ 411818 h 1026748"/>
              <a:gd name="connsiteX2308" fmla="*/ 1318624 w 1933280"/>
              <a:gd name="connsiteY2308" fmla="*/ 390387 h 1026748"/>
              <a:gd name="connsiteX2309" fmla="*/ 1348133 w 1933280"/>
              <a:gd name="connsiteY2309" fmla="*/ 413046 h 1026748"/>
              <a:gd name="connsiteX2310" fmla="*/ 1376643 w 1933280"/>
              <a:gd name="connsiteY2310" fmla="*/ 411348 h 1026748"/>
              <a:gd name="connsiteX2311" fmla="*/ 1346225 w 1933280"/>
              <a:gd name="connsiteY2311" fmla="*/ 390847 h 1026748"/>
              <a:gd name="connsiteX2312" fmla="*/ 1459997 w 1933280"/>
              <a:gd name="connsiteY2312" fmla="*/ 388970 h 1026748"/>
              <a:gd name="connsiteX2313" fmla="*/ 1439137 w 1933280"/>
              <a:gd name="connsiteY2313" fmla="*/ 410165 h 1026748"/>
              <a:gd name="connsiteX2314" fmla="*/ 1465902 w 1933280"/>
              <a:gd name="connsiteY2314" fmla="*/ 415710 h 1026748"/>
              <a:gd name="connsiteX2315" fmla="*/ 1485280 w 1933280"/>
              <a:gd name="connsiteY2315" fmla="*/ 392588 h 1026748"/>
              <a:gd name="connsiteX2316" fmla="*/ 519776 w 1933280"/>
              <a:gd name="connsiteY2316" fmla="*/ 388458 h 1026748"/>
              <a:gd name="connsiteX2317" fmla="*/ 489041 w 1933280"/>
              <a:gd name="connsiteY2317" fmla="*/ 397065 h 1026748"/>
              <a:gd name="connsiteX2318" fmla="*/ 517400 w 1933280"/>
              <a:gd name="connsiteY2318" fmla="*/ 432724 h 1026748"/>
              <a:gd name="connsiteX2319" fmla="*/ 547451 w 1933280"/>
              <a:gd name="connsiteY2319" fmla="*/ 425278 h 1026748"/>
              <a:gd name="connsiteX2320" fmla="*/ 1285705 w 1933280"/>
              <a:gd name="connsiteY2320" fmla="*/ 388077 h 1026748"/>
              <a:gd name="connsiteX2321" fmla="*/ 1314323 w 1933280"/>
              <a:gd name="connsiteY2321" fmla="*/ 413086 h 1026748"/>
              <a:gd name="connsiteX2322" fmla="*/ 1345686 w 1933280"/>
              <a:gd name="connsiteY2322" fmla="*/ 413044 h 1026748"/>
              <a:gd name="connsiteX2323" fmla="*/ 1316103 w 1933280"/>
              <a:gd name="connsiteY2323" fmla="*/ 390327 h 1026748"/>
              <a:gd name="connsiteX2324" fmla="*/ 1307636 w 1933280"/>
              <a:gd name="connsiteY2324" fmla="*/ 389536 h 1026748"/>
              <a:gd name="connsiteX2325" fmla="*/ 1283247 w 1933280"/>
              <a:gd name="connsiteY2325" fmla="*/ 387945 h 1026748"/>
              <a:gd name="connsiteX2326" fmla="*/ 1250619 w 1933280"/>
              <a:gd name="connsiteY2326" fmla="*/ 391260 h 1026748"/>
              <a:gd name="connsiteX2327" fmla="*/ 1256487 w 1933280"/>
              <a:gd name="connsiteY2327" fmla="*/ 396880 h 1026748"/>
              <a:gd name="connsiteX2328" fmla="*/ 1278362 w 1933280"/>
              <a:gd name="connsiteY2328" fmla="*/ 417691 h 1026748"/>
              <a:gd name="connsiteX2329" fmla="*/ 1312261 w 1933280"/>
              <a:gd name="connsiteY2329" fmla="*/ 413302 h 1026748"/>
              <a:gd name="connsiteX2330" fmla="*/ 902071 w 1933280"/>
              <a:gd name="connsiteY2330" fmla="*/ 387698 h 1026748"/>
              <a:gd name="connsiteX2331" fmla="*/ 873099 w 1933280"/>
              <a:gd name="connsiteY2331" fmla="*/ 400771 h 1026748"/>
              <a:gd name="connsiteX2332" fmla="*/ 901256 w 1933280"/>
              <a:gd name="connsiteY2332" fmla="*/ 407103 h 1026748"/>
              <a:gd name="connsiteX2333" fmla="*/ 902752 w 1933280"/>
              <a:gd name="connsiteY2333" fmla="*/ 407402 h 1026748"/>
              <a:gd name="connsiteX2334" fmla="*/ 932480 w 1933280"/>
              <a:gd name="connsiteY2334" fmla="*/ 391045 h 1026748"/>
              <a:gd name="connsiteX2335" fmla="*/ 923049 w 1933280"/>
              <a:gd name="connsiteY2335" fmla="*/ 390039 h 1026748"/>
              <a:gd name="connsiteX2336" fmla="*/ 1686985 w 1933280"/>
              <a:gd name="connsiteY2336" fmla="*/ 386755 h 1026748"/>
              <a:gd name="connsiteX2337" fmla="*/ 1658466 w 1933280"/>
              <a:gd name="connsiteY2337" fmla="*/ 411835 h 1026748"/>
              <a:gd name="connsiteX2338" fmla="*/ 1686660 w 1933280"/>
              <a:gd name="connsiteY2338" fmla="*/ 416775 h 1026748"/>
              <a:gd name="connsiteX2339" fmla="*/ 1715249 w 1933280"/>
              <a:gd name="connsiteY2339" fmla="*/ 392438 h 1026748"/>
              <a:gd name="connsiteX2340" fmla="*/ 1693523 w 1933280"/>
              <a:gd name="connsiteY2340" fmla="*/ 388074 h 1026748"/>
              <a:gd name="connsiteX2341" fmla="*/ 1372663 w 1933280"/>
              <a:gd name="connsiteY2341" fmla="*/ 386237 h 1026748"/>
              <a:gd name="connsiteX2342" fmla="*/ 1348360 w 1933280"/>
              <a:gd name="connsiteY2342" fmla="*/ 390517 h 1026748"/>
              <a:gd name="connsiteX2343" fmla="*/ 1378948 w 1933280"/>
              <a:gd name="connsiteY2343" fmla="*/ 411133 h 1026748"/>
              <a:gd name="connsiteX2344" fmla="*/ 1403960 w 1933280"/>
              <a:gd name="connsiteY2344" fmla="*/ 401808 h 1026748"/>
              <a:gd name="connsiteX2345" fmla="*/ 276238 w 1933280"/>
              <a:gd name="connsiteY2345" fmla="*/ 386000 h 1026748"/>
              <a:gd name="connsiteX2346" fmla="*/ 248269 w 1933280"/>
              <a:gd name="connsiteY2346" fmla="*/ 390196 h 1026748"/>
              <a:gd name="connsiteX2347" fmla="*/ 276601 w 1933280"/>
              <a:gd name="connsiteY2347" fmla="*/ 411478 h 1026748"/>
              <a:gd name="connsiteX2348" fmla="*/ 304555 w 1933280"/>
              <a:gd name="connsiteY2348" fmla="*/ 407854 h 1026748"/>
              <a:gd name="connsiteX2349" fmla="*/ 292425 w 1933280"/>
              <a:gd name="connsiteY2349" fmla="*/ 398445 h 1026748"/>
              <a:gd name="connsiteX2350" fmla="*/ 305879 w 1933280"/>
              <a:gd name="connsiteY2350" fmla="*/ 383625 h 1026748"/>
              <a:gd name="connsiteX2351" fmla="*/ 300404 w 1933280"/>
              <a:gd name="connsiteY2351" fmla="*/ 383923 h 1026748"/>
              <a:gd name="connsiteX2352" fmla="*/ 278405 w 1933280"/>
              <a:gd name="connsiteY2352" fmla="*/ 385799 h 1026748"/>
              <a:gd name="connsiteX2353" fmla="*/ 293341 w 1933280"/>
              <a:gd name="connsiteY2353" fmla="*/ 397278 h 1026748"/>
              <a:gd name="connsiteX2354" fmla="*/ 306656 w 1933280"/>
              <a:gd name="connsiteY2354" fmla="*/ 407614 h 1026748"/>
              <a:gd name="connsiteX2355" fmla="*/ 334213 w 1933280"/>
              <a:gd name="connsiteY2355" fmla="*/ 407028 h 1026748"/>
              <a:gd name="connsiteX2356" fmla="*/ 319640 w 1933280"/>
              <a:gd name="connsiteY2356" fmla="*/ 395003 h 1026748"/>
              <a:gd name="connsiteX2357" fmla="*/ 1430434 w 1933280"/>
              <a:gd name="connsiteY2357" fmla="*/ 383315 h 1026748"/>
              <a:gd name="connsiteX2358" fmla="*/ 1407383 w 1933280"/>
              <a:gd name="connsiteY2358" fmla="*/ 401601 h 1026748"/>
              <a:gd name="connsiteX2359" fmla="*/ 1433365 w 1933280"/>
              <a:gd name="connsiteY2359" fmla="*/ 408862 h 1026748"/>
              <a:gd name="connsiteX2360" fmla="*/ 1437429 w 1933280"/>
              <a:gd name="connsiteY2360" fmla="*/ 409801 h 1026748"/>
              <a:gd name="connsiteX2361" fmla="*/ 1458254 w 1933280"/>
              <a:gd name="connsiteY2361" fmla="*/ 388654 h 1026748"/>
              <a:gd name="connsiteX2362" fmla="*/ 335535 w 1933280"/>
              <a:gd name="connsiteY2362" fmla="*/ 381845 h 1026748"/>
              <a:gd name="connsiteX2363" fmla="*/ 312829 w 1933280"/>
              <a:gd name="connsiteY2363" fmla="*/ 383228 h 1026748"/>
              <a:gd name="connsiteX2364" fmla="*/ 308056 w 1933280"/>
              <a:gd name="connsiteY2364" fmla="*/ 383501 h 1026748"/>
              <a:gd name="connsiteX2365" fmla="*/ 320586 w 1933280"/>
              <a:gd name="connsiteY2365" fmla="*/ 393851 h 1026748"/>
              <a:gd name="connsiteX2366" fmla="*/ 336529 w 1933280"/>
              <a:gd name="connsiteY2366" fmla="*/ 406991 h 1026748"/>
              <a:gd name="connsiteX2367" fmla="*/ 356871 w 1933280"/>
              <a:gd name="connsiteY2367" fmla="*/ 407384 h 1026748"/>
              <a:gd name="connsiteX2368" fmla="*/ 363959 w 1933280"/>
              <a:gd name="connsiteY2368" fmla="*/ 407544 h 1026748"/>
              <a:gd name="connsiteX2369" fmla="*/ 355866 w 1933280"/>
              <a:gd name="connsiteY2369" fmla="*/ 400174 h 1026748"/>
              <a:gd name="connsiteX2370" fmla="*/ 808086 w 1933280"/>
              <a:gd name="connsiteY2370" fmla="*/ 381623 h 1026748"/>
              <a:gd name="connsiteX2371" fmla="*/ 778336 w 1933280"/>
              <a:gd name="connsiteY2371" fmla="*/ 396808 h 1026748"/>
              <a:gd name="connsiteX2372" fmla="*/ 808410 w 1933280"/>
              <a:gd name="connsiteY2372" fmla="*/ 402327 h 1026748"/>
              <a:gd name="connsiteX2373" fmla="*/ 837853 w 1933280"/>
              <a:gd name="connsiteY2373" fmla="*/ 390299 h 1026748"/>
              <a:gd name="connsiteX2374" fmla="*/ 810882 w 1933280"/>
              <a:gd name="connsiteY2374" fmla="*/ 382385 h 1026748"/>
              <a:gd name="connsiteX2375" fmla="*/ 1656903 w 1933280"/>
              <a:gd name="connsiteY2375" fmla="*/ 380819 h 1026748"/>
              <a:gd name="connsiteX2376" fmla="*/ 1629723 w 1933280"/>
              <a:gd name="connsiteY2376" fmla="*/ 407183 h 1026748"/>
              <a:gd name="connsiteX2377" fmla="*/ 1656601 w 1933280"/>
              <a:gd name="connsiteY2377" fmla="*/ 411512 h 1026748"/>
              <a:gd name="connsiteX2378" fmla="*/ 1685169 w 1933280"/>
              <a:gd name="connsiteY2378" fmla="*/ 386395 h 1026748"/>
              <a:gd name="connsiteX2379" fmla="*/ 870246 w 1933280"/>
              <a:gd name="connsiteY2379" fmla="*/ 380354 h 1026748"/>
              <a:gd name="connsiteX2380" fmla="*/ 850507 w 1933280"/>
              <a:gd name="connsiteY2380" fmla="*/ 387409 h 1026748"/>
              <a:gd name="connsiteX2381" fmla="*/ 842290 w 1933280"/>
              <a:gd name="connsiteY2381" fmla="*/ 390192 h 1026748"/>
              <a:gd name="connsiteX2382" fmla="*/ 852294 w 1933280"/>
              <a:gd name="connsiteY2382" fmla="*/ 393865 h 1026748"/>
              <a:gd name="connsiteX2383" fmla="*/ 870736 w 1933280"/>
              <a:gd name="connsiteY2383" fmla="*/ 400212 h 1026748"/>
              <a:gd name="connsiteX2384" fmla="*/ 899649 w 1933280"/>
              <a:gd name="connsiteY2384" fmla="*/ 387163 h 1026748"/>
              <a:gd name="connsiteX2385" fmla="*/ 1031562 w 1933280"/>
              <a:gd name="connsiteY2385" fmla="*/ 379682 h 1026748"/>
              <a:gd name="connsiteX2386" fmla="*/ 1000056 w 1933280"/>
              <a:gd name="connsiteY2386" fmla="*/ 403965 h 1026748"/>
              <a:gd name="connsiteX2387" fmla="*/ 1028052 w 1933280"/>
              <a:gd name="connsiteY2387" fmla="*/ 417376 h 1026748"/>
              <a:gd name="connsiteX2388" fmla="*/ 1059845 w 1933280"/>
              <a:gd name="connsiteY2388" fmla="*/ 390880 h 1026748"/>
              <a:gd name="connsiteX2389" fmla="*/ 365460 w 1933280"/>
              <a:gd name="connsiteY2389" fmla="*/ 379170 h 1026748"/>
              <a:gd name="connsiteX2390" fmla="*/ 337563 w 1933280"/>
              <a:gd name="connsiteY2390" fmla="*/ 381672 h 1026748"/>
              <a:gd name="connsiteX2391" fmla="*/ 356885 w 1933280"/>
              <a:gd name="connsiteY2391" fmla="*/ 399081 h 1026748"/>
              <a:gd name="connsiteX2392" fmla="*/ 366217 w 1933280"/>
              <a:gd name="connsiteY2392" fmla="*/ 407592 h 1026748"/>
              <a:gd name="connsiteX2393" fmla="*/ 393979 w 1933280"/>
              <a:gd name="connsiteY2393" fmla="*/ 407757 h 1026748"/>
              <a:gd name="connsiteX2394" fmla="*/ 388843 w 1933280"/>
              <a:gd name="connsiteY2394" fmla="*/ 402538 h 1026748"/>
              <a:gd name="connsiteX2395" fmla="*/ 709926 w 1933280"/>
              <a:gd name="connsiteY2395" fmla="*/ 377617 h 1026748"/>
              <a:gd name="connsiteX2396" fmla="*/ 687754 w 1933280"/>
              <a:gd name="connsiteY2396" fmla="*/ 391369 h 1026748"/>
              <a:gd name="connsiteX2397" fmla="*/ 678485 w 1933280"/>
              <a:gd name="connsiteY2397" fmla="*/ 397126 h 1026748"/>
              <a:gd name="connsiteX2398" fmla="*/ 709175 w 1933280"/>
              <a:gd name="connsiteY2398" fmla="*/ 408997 h 1026748"/>
              <a:gd name="connsiteX2399" fmla="*/ 721631 w 1933280"/>
              <a:gd name="connsiteY2399" fmla="*/ 401474 h 1026748"/>
              <a:gd name="connsiteX2400" fmla="*/ 740832 w 1933280"/>
              <a:gd name="connsiteY2400" fmla="*/ 389893 h 1026748"/>
              <a:gd name="connsiteX2401" fmla="*/ 1123237 w 1933280"/>
              <a:gd name="connsiteY2401" fmla="*/ 377580 h 1026748"/>
              <a:gd name="connsiteX2402" fmla="*/ 1096838 w 1933280"/>
              <a:gd name="connsiteY2402" fmla="*/ 401799 h 1026748"/>
              <a:gd name="connsiteX2403" fmla="*/ 1090410 w 1933280"/>
              <a:gd name="connsiteY2403" fmla="*/ 407783 h 1026748"/>
              <a:gd name="connsiteX2404" fmla="*/ 1116003 w 1933280"/>
              <a:gd name="connsiteY2404" fmla="*/ 428308 h 1026748"/>
              <a:gd name="connsiteX2405" fmla="*/ 1149528 w 1933280"/>
              <a:gd name="connsiteY2405" fmla="*/ 397394 h 1026748"/>
              <a:gd name="connsiteX2406" fmla="*/ 553436 w 1933280"/>
              <a:gd name="connsiteY2406" fmla="*/ 377552 h 1026748"/>
              <a:gd name="connsiteX2407" fmla="*/ 521240 w 1933280"/>
              <a:gd name="connsiteY2407" fmla="*/ 388006 h 1026748"/>
              <a:gd name="connsiteX2408" fmla="*/ 548924 w 1933280"/>
              <a:gd name="connsiteY2408" fmla="*/ 424848 h 1026748"/>
              <a:gd name="connsiteX2409" fmla="*/ 579826 w 1933280"/>
              <a:gd name="connsiteY2409" fmla="*/ 412047 h 1026748"/>
              <a:gd name="connsiteX2410" fmla="*/ 646555 w 1933280"/>
              <a:gd name="connsiteY2410" fmla="*/ 376675 h 1026748"/>
              <a:gd name="connsiteX2411" fmla="*/ 615095 w 1933280"/>
              <a:gd name="connsiteY2411" fmla="*/ 394906 h 1026748"/>
              <a:gd name="connsiteX2412" fmla="*/ 643509 w 1933280"/>
              <a:gd name="connsiteY2412" fmla="*/ 416733 h 1026748"/>
              <a:gd name="connsiteX2413" fmla="*/ 675511 w 1933280"/>
              <a:gd name="connsiteY2413" fmla="*/ 397233 h 1026748"/>
              <a:gd name="connsiteX2414" fmla="*/ 1185071 w 1933280"/>
              <a:gd name="connsiteY2414" fmla="*/ 376172 h 1026748"/>
              <a:gd name="connsiteX2415" fmla="*/ 1151852 w 1933280"/>
              <a:gd name="connsiteY2415" fmla="*/ 397447 h 1026748"/>
              <a:gd name="connsiteX2416" fmla="*/ 1177968 w 1933280"/>
              <a:gd name="connsiteY2416" fmla="*/ 423421 h 1026748"/>
              <a:gd name="connsiteX2417" fmla="*/ 1212380 w 1933280"/>
              <a:gd name="connsiteY2417" fmla="*/ 402698 h 1026748"/>
              <a:gd name="connsiteX2418" fmla="*/ 1628554 w 1933280"/>
              <a:gd name="connsiteY2418" fmla="*/ 374860 h 1026748"/>
              <a:gd name="connsiteX2419" fmla="*/ 1604220 w 1933280"/>
              <a:gd name="connsiteY2419" fmla="*/ 403552 h 1026748"/>
              <a:gd name="connsiteX2420" fmla="*/ 1627940 w 1933280"/>
              <a:gd name="connsiteY2420" fmla="*/ 406903 h 1026748"/>
              <a:gd name="connsiteX2421" fmla="*/ 1655186 w 1933280"/>
              <a:gd name="connsiteY2421" fmla="*/ 380463 h 1026748"/>
              <a:gd name="connsiteX2422" fmla="*/ 1641149 w 1933280"/>
              <a:gd name="connsiteY2422" fmla="*/ 377525 h 1026748"/>
              <a:gd name="connsiteX2423" fmla="*/ 1397227 w 1933280"/>
              <a:gd name="connsiteY2423" fmla="*/ 374826 h 1026748"/>
              <a:gd name="connsiteX2424" fmla="*/ 1374436 w 1933280"/>
              <a:gd name="connsiteY2424" fmla="*/ 385496 h 1026748"/>
              <a:gd name="connsiteX2425" fmla="*/ 1405685 w 1933280"/>
              <a:gd name="connsiteY2425" fmla="*/ 401050 h 1026748"/>
              <a:gd name="connsiteX2426" fmla="*/ 1428546 w 1933280"/>
              <a:gd name="connsiteY2426" fmla="*/ 382918 h 1026748"/>
              <a:gd name="connsiteX2427" fmla="*/ 1424145 w 1933280"/>
              <a:gd name="connsiteY2427" fmla="*/ 381972 h 1026748"/>
              <a:gd name="connsiteX2428" fmla="*/ 395798 w 1933280"/>
              <a:gd name="connsiteY2428" fmla="*/ 374716 h 1026748"/>
              <a:gd name="connsiteX2429" fmla="*/ 367307 w 1933280"/>
              <a:gd name="connsiteY2429" fmla="*/ 378919 h 1026748"/>
              <a:gd name="connsiteX2430" fmla="*/ 389892 w 1933280"/>
              <a:gd name="connsiteY2430" fmla="*/ 401504 h 1026748"/>
              <a:gd name="connsiteX2431" fmla="*/ 396044 w 1933280"/>
              <a:gd name="connsiteY2431" fmla="*/ 407756 h 1026748"/>
              <a:gd name="connsiteX2432" fmla="*/ 424314 w 1933280"/>
              <a:gd name="connsiteY2432" fmla="*/ 406379 h 1026748"/>
              <a:gd name="connsiteX2433" fmla="*/ 420208 w 1933280"/>
              <a:gd name="connsiteY2433" fmla="*/ 401740 h 1026748"/>
              <a:gd name="connsiteX2434" fmla="*/ 999993 w 1933280"/>
              <a:gd name="connsiteY2434" fmla="*/ 373264 h 1026748"/>
              <a:gd name="connsiteX2435" fmla="*/ 969098 w 1933280"/>
              <a:gd name="connsiteY2435" fmla="*/ 395098 h 1026748"/>
              <a:gd name="connsiteX2436" fmla="*/ 998501 w 1933280"/>
              <a:gd name="connsiteY2436" fmla="*/ 403311 h 1026748"/>
              <a:gd name="connsiteX2437" fmla="*/ 1029721 w 1933280"/>
              <a:gd name="connsiteY2437" fmla="*/ 379260 h 1026748"/>
              <a:gd name="connsiteX2438" fmla="*/ 774812 w 1933280"/>
              <a:gd name="connsiteY2438" fmla="*/ 371721 h 1026748"/>
              <a:gd name="connsiteX2439" fmla="*/ 744412 w 1933280"/>
              <a:gd name="connsiteY2439" fmla="*/ 389484 h 1026748"/>
              <a:gd name="connsiteX2440" fmla="*/ 775859 w 1933280"/>
              <a:gd name="connsiteY2440" fmla="*/ 396388 h 1026748"/>
              <a:gd name="connsiteX2441" fmla="*/ 806002 w 1933280"/>
              <a:gd name="connsiteY2441" fmla="*/ 381009 h 1026748"/>
              <a:gd name="connsiteX2442" fmla="*/ 186147 w 1933280"/>
              <a:gd name="connsiteY2442" fmla="*/ 371696 h 1026748"/>
              <a:gd name="connsiteX2443" fmla="*/ 160224 w 1933280"/>
              <a:gd name="connsiteY2443" fmla="*/ 374942 h 1026748"/>
              <a:gd name="connsiteX2444" fmla="*/ 188571 w 1933280"/>
              <a:gd name="connsiteY2444" fmla="*/ 397655 h 1026748"/>
              <a:gd name="connsiteX2445" fmla="*/ 214562 w 1933280"/>
              <a:gd name="connsiteY2445" fmla="*/ 393752 h 1026748"/>
              <a:gd name="connsiteX2446" fmla="*/ 966873 w 1933280"/>
              <a:gd name="connsiteY2446" fmla="*/ 371194 h 1026748"/>
              <a:gd name="connsiteX2447" fmla="*/ 936886 w 1933280"/>
              <a:gd name="connsiteY2447" fmla="*/ 390130 h 1026748"/>
              <a:gd name="connsiteX2448" fmla="*/ 967245 w 1933280"/>
              <a:gd name="connsiteY2448" fmla="*/ 394627 h 1026748"/>
              <a:gd name="connsiteX2449" fmla="*/ 997726 w 1933280"/>
              <a:gd name="connsiteY2449" fmla="*/ 373097 h 1026748"/>
              <a:gd name="connsiteX2450" fmla="*/ 1602688 w 1933280"/>
              <a:gd name="connsiteY2450" fmla="*/ 370478 h 1026748"/>
              <a:gd name="connsiteX2451" fmla="*/ 1580811 w 1933280"/>
              <a:gd name="connsiteY2451" fmla="*/ 400673 h 1026748"/>
              <a:gd name="connsiteX2452" fmla="*/ 1602486 w 1933280"/>
              <a:gd name="connsiteY2452" fmla="*/ 403315 h 1026748"/>
              <a:gd name="connsiteX2453" fmla="*/ 1626865 w 1933280"/>
              <a:gd name="connsiteY2453" fmla="*/ 374558 h 1026748"/>
              <a:gd name="connsiteX2454" fmla="*/ 933730 w 1933280"/>
              <a:gd name="connsiteY2454" fmla="*/ 370219 h 1026748"/>
              <a:gd name="connsiteX2455" fmla="*/ 904315 w 1933280"/>
              <a:gd name="connsiteY2455" fmla="*/ 386483 h 1026748"/>
              <a:gd name="connsiteX2456" fmla="*/ 923182 w 1933280"/>
              <a:gd name="connsiteY2456" fmla="*/ 388591 h 1026748"/>
              <a:gd name="connsiteX2457" fmla="*/ 934686 w 1933280"/>
              <a:gd name="connsiteY2457" fmla="*/ 389817 h 1026748"/>
              <a:gd name="connsiteX2458" fmla="*/ 964227 w 1933280"/>
              <a:gd name="connsiteY2458" fmla="*/ 371155 h 1026748"/>
              <a:gd name="connsiteX2459" fmla="*/ 959718 w 1933280"/>
              <a:gd name="connsiteY2459" fmla="*/ 371098 h 1026748"/>
              <a:gd name="connsiteX2460" fmla="*/ 426602 w 1933280"/>
              <a:gd name="connsiteY2460" fmla="*/ 368026 h 1026748"/>
              <a:gd name="connsiteX2461" fmla="*/ 397502 w 1933280"/>
              <a:gd name="connsiteY2461" fmla="*/ 374372 h 1026748"/>
              <a:gd name="connsiteX2462" fmla="*/ 421331 w 1933280"/>
              <a:gd name="connsiteY2462" fmla="*/ 400751 h 1026748"/>
              <a:gd name="connsiteX2463" fmla="*/ 426206 w 1933280"/>
              <a:gd name="connsiteY2463" fmla="*/ 406259 h 1026748"/>
              <a:gd name="connsiteX2464" fmla="*/ 455027 w 1933280"/>
              <a:gd name="connsiteY2464" fmla="*/ 402618 h 1026748"/>
              <a:gd name="connsiteX2465" fmla="*/ 451071 w 1933280"/>
              <a:gd name="connsiteY2465" fmla="*/ 397722 h 1026748"/>
              <a:gd name="connsiteX2466" fmla="*/ 216168 w 1933280"/>
              <a:gd name="connsiteY2466" fmla="*/ 367938 h 1026748"/>
              <a:gd name="connsiteX2467" fmla="*/ 188226 w 1933280"/>
              <a:gd name="connsiteY2467" fmla="*/ 371436 h 1026748"/>
              <a:gd name="connsiteX2468" fmla="*/ 216586 w 1933280"/>
              <a:gd name="connsiteY2468" fmla="*/ 393449 h 1026748"/>
              <a:gd name="connsiteX2469" fmla="*/ 244540 w 1933280"/>
              <a:gd name="connsiteY2469" fmla="*/ 389251 h 1026748"/>
              <a:gd name="connsiteX2470" fmla="*/ 1578318 w 1933280"/>
              <a:gd name="connsiteY2470" fmla="*/ 367568 h 1026748"/>
              <a:gd name="connsiteX2471" fmla="*/ 1558417 w 1933280"/>
              <a:gd name="connsiteY2471" fmla="*/ 398345 h 1026748"/>
              <a:gd name="connsiteX2472" fmla="*/ 1579130 w 1933280"/>
              <a:gd name="connsiteY2472" fmla="*/ 400475 h 1026748"/>
              <a:gd name="connsiteX2473" fmla="*/ 1601022 w 1933280"/>
              <a:gd name="connsiteY2473" fmla="*/ 370259 h 1026748"/>
              <a:gd name="connsiteX2474" fmla="*/ 838752 w 1933280"/>
              <a:gd name="connsiteY2474" fmla="*/ 367296 h 1026748"/>
              <a:gd name="connsiteX2475" fmla="*/ 810162 w 1933280"/>
              <a:gd name="connsiteY2475" fmla="*/ 380641 h 1026748"/>
              <a:gd name="connsiteX2476" fmla="*/ 811252 w 1933280"/>
              <a:gd name="connsiteY2476" fmla="*/ 380938 h 1026748"/>
              <a:gd name="connsiteX2477" fmla="*/ 840083 w 1933280"/>
              <a:gd name="connsiteY2477" fmla="*/ 389401 h 1026748"/>
              <a:gd name="connsiteX2478" fmla="*/ 850034 w 1933280"/>
              <a:gd name="connsiteY2478" fmla="*/ 386035 h 1026748"/>
              <a:gd name="connsiteX2479" fmla="*/ 868182 w 1933280"/>
              <a:gd name="connsiteY2479" fmla="*/ 379547 h 1026748"/>
              <a:gd name="connsiteX2480" fmla="*/ 852325 w 1933280"/>
              <a:gd name="connsiteY2480" fmla="*/ 373034 h 1026748"/>
              <a:gd name="connsiteX2481" fmla="*/ 1554401 w 1933280"/>
              <a:gd name="connsiteY2481" fmla="*/ 365752 h 1026748"/>
              <a:gd name="connsiteX2482" fmla="*/ 1535893 w 1933280"/>
              <a:gd name="connsiteY2482" fmla="*/ 396287 h 1026748"/>
              <a:gd name="connsiteX2483" fmla="*/ 1556763 w 1933280"/>
              <a:gd name="connsiteY2483" fmla="*/ 398179 h 1026748"/>
              <a:gd name="connsiteX2484" fmla="*/ 1576660 w 1933280"/>
              <a:gd name="connsiteY2484" fmla="*/ 367422 h 1026748"/>
              <a:gd name="connsiteX2485" fmla="*/ 900518 w 1933280"/>
              <a:gd name="connsiteY2485" fmla="*/ 365408 h 1026748"/>
              <a:gd name="connsiteX2486" fmla="*/ 872361 w 1933280"/>
              <a:gd name="connsiteY2486" fmla="*/ 379350 h 1026748"/>
              <a:gd name="connsiteX2487" fmla="*/ 901799 w 1933280"/>
              <a:gd name="connsiteY2487" fmla="*/ 386175 h 1026748"/>
              <a:gd name="connsiteX2488" fmla="*/ 931264 w 1933280"/>
              <a:gd name="connsiteY2488" fmla="*/ 369884 h 1026748"/>
              <a:gd name="connsiteX2489" fmla="*/ 1530396 w 1933280"/>
              <a:gd name="connsiteY2489" fmla="*/ 364602 h 1026748"/>
              <a:gd name="connsiteX2490" fmla="*/ 1512640 w 1933280"/>
              <a:gd name="connsiteY2490" fmla="*/ 394164 h 1026748"/>
              <a:gd name="connsiteX2491" fmla="*/ 1534269 w 1933280"/>
              <a:gd name="connsiteY2491" fmla="*/ 396146 h 1026748"/>
              <a:gd name="connsiteX2492" fmla="*/ 1552738 w 1933280"/>
              <a:gd name="connsiteY2492" fmla="*/ 365661 h 1026748"/>
              <a:gd name="connsiteX2493" fmla="*/ 246200 w 1933280"/>
              <a:gd name="connsiteY2493" fmla="*/ 364178 h 1026748"/>
              <a:gd name="connsiteX2494" fmla="*/ 218285 w 1933280"/>
              <a:gd name="connsiteY2494" fmla="*/ 367673 h 1026748"/>
              <a:gd name="connsiteX2495" fmla="*/ 246600 w 1933280"/>
              <a:gd name="connsiteY2495" fmla="*/ 388942 h 1026748"/>
              <a:gd name="connsiteX2496" fmla="*/ 274529 w 1933280"/>
              <a:gd name="connsiteY2496" fmla="*/ 384749 h 1026748"/>
              <a:gd name="connsiteX2497" fmla="*/ 1218966 w 1933280"/>
              <a:gd name="connsiteY2497" fmla="*/ 363756 h 1026748"/>
              <a:gd name="connsiteX2498" fmla="*/ 1186525 w 1933280"/>
              <a:gd name="connsiteY2498" fmla="*/ 375514 h 1026748"/>
              <a:gd name="connsiteX2499" fmla="*/ 1213779 w 1933280"/>
              <a:gd name="connsiteY2499" fmla="*/ 401990 h 1026748"/>
              <a:gd name="connsiteX2500" fmla="*/ 1247577 w 1933280"/>
              <a:gd name="connsiteY2500" fmla="*/ 390411 h 1026748"/>
              <a:gd name="connsiteX2501" fmla="*/ 1505625 w 1933280"/>
              <a:gd name="connsiteY2501" fmla="*/ 363597 h 1026748"/>
              <a:gd name="connsiteX2502" fmla="*/ 1487941 w 1933280"/>
              <a:gd name="connsiteY2502" fmla="*/ 391488 h 1026748"/>
              <a:gd name="connsiteX2503" fmla="*/ 1511019 w 1933280"/>
              <a:gd name="connsiteY2503" fmla="*/ 394007 h 1026748"/>
              <a:gd name="connsiteX2504" fmla="*/ 1528718 w 1933280"/>
              <a:gd name="connsiteY2504" fmla="*/ 364533 h 1026748"/>
              <a:gd name="connsiteX2505" fmla="*/ 1522512 w 1933280"/>
              <a:gd name="connsiteY2505" fmla="*/ 364287 h 1026748"/>
              <a:gd name="connsiteX2506" fmla="*/ 586411 w 1933280"/>
              <a:gd name="connsiteY2506" fmla="*/ 363112 h 1026748"/>
              <a:gd name="connsiteX2507" fmla="*/ 554840 w 1933280"/>
              <a:gd name="connsiteY2507" fmla="*/ 376992 h 1026748"/>
              <a:gd name="connsiteX2508" fmla="*/ 581184 w 1933280"/>
              <a:gd name="connsiteY2508" fmla="*/ 411422 h 1026748"/>
              <a:gd name="connsiteX2509" fmla="*/ 612618 w 1933280"/>
              <a:gd name="connsiteY2509" fmla="*/ 394607 h 1026748"/>
              <a:gd name="connsiteX2510" fmla="*/ 1286535 w 1933280"/>
              <a:gd name="connsiteY2510" fmla="*/ 363110 h 1026748"/>
              <a:gd name="connsiteX2511" fmla="*/ 1316697 w 1933280"/>
              <a:gd name="connsiteY2511" fmla="*/ 388889 h 1026748"/>
              <a:gd name="connsiteX2512" fmla="*/ 1344332 w 1933280"/>
              <a:gd name="connsiteY2512" fmla="*/ 389340 h 1026748"/>
              <a:gd name="connsiteX2513" fmla="*/ 1313106 w 1933280"/>
              <a:gd name="connsiteY2513" fmla="*/ 363938 h 1026748"/>
              <a:gd name="connsiteX2514" fmla="*/ 1094723 w 1933280"/>
              <a:gd name="connsiteY2514" fmla="*/ 362888 h 1026748"/>
              <a:gd name="connsiteX2515" fmla="*/ 1070864 w 1933280"/>
              <a:gd name="connsiteY2515" fmla="*/ 383317 h 1026748"/>
              <a:gd name="connsiteX2516" fmla="*/ 1062493 w 1933280"/>
              <a:gd name="connsiteY2516" fmla="*/ 390547 h 1026748"/>
              <a:gd name="connsiteX2517" fmla="*/ 1089178 w 1933280"/>
              <a:gd name="connsiteY2517" fmla="*/ 406902 h 1026748"/>
              <a:gd name="connsiteX2518" fmla="*/ 1095833 w 1933280"/>
              <a:gd name="connsiteY2518" fmla="*/ 400721 h 1026748"/>
              <a:gd name="connsiteX2519" fmla="*/ 1121899 w 1933280"/>
              <a:gd name="connsiteY2519" fmla="*/ 376792 h 1026748"/>
              <a:gd name="connsiteX2520" fmla="*/ 1339054 w 1933280"/>
              <a:gd name="connsiteY2520" fmla="*/ 362622 h 1026748"/>
              <a:gd name="connsiteX2521" fmla="*/ 1315320 w 1933280"/>
              <a:gd name="connsiteY2521" fmla="*/ 363850 h 1026748"/>
              <a:gd name="connsiteX2522" fmla="*/ 1346645 w 1933280"/>
              <a:gd name="connsiteY2522" fmla="*/ 389332 h 1026748"/>
              <a:gd name="connsiteX2523" fmla="*/ 1370911 w 1933280"/>
              <a:gd name="connsiteY2523" fmla="*/ 385056 h 1026748"/>
              <a:gd name="connsiteX2524" fmla="*/ 1479345 w 1933280"/>
              <a:gd name="connsiteY2524" fmla="*/ 362124 h 1026748"/>
              <a:gd name="connsiteX2525" fmla="*/ 1461024 w 1933280"/>
              <a:gd name="connsiteY2525" fmla="*/ 387669 h 1026748"/>
              <a:gd name="connsiteX2526" fmla="*/ 1486295 w 1933280"/>
              <a:gd name="connsiteY2526" fmla="*/ 391294 h 1026748"/>
              <a:gd name="connsiteX2527" fmla="*/ 1503918 w 1933280"/>
              <a:gd name="connsiteY2527" fmla="*/ 363509 h 1026748"/>
              <a:gd name="connsiteX2528" fmla="*/ 1746945 w 1933280"/>
              <a:gd name="connsiteY2528" fmla="*/ 362001 h 1026748"/>
              <a:gd name="connsiteX2529" fmla="*/ 1743623 w 1933280"/>
              <a:gd name="connsiteY2529" fmla="*/ 365514 h 1026748"/>
              <a:gd name="connsiteX2530" fmla="*/ 1718329 w 1933280"/>
              <a:gd name="connsiteY2530" fmla="*/ 391562 h 1026748"/>
              <a:gd name="connsiteX2531" fmla="*/ 1744826 w 1933280"/>
              <a:gd name="connsiteY2531" fmla="*/ 396661 h 1026748"/>
              <a:gd name="connsiteX2532" fmla="*/ 1745367 w 1933280"/>
              <a:gd name="connsiteY2532" fmla="*/ 396140 h 1026748"/>
              <a:gd name="connsiteX2533" fmla="*/ 1773009 w 1933280"/>
              <a:gd name="connsiteY2533" fmla="*/ 369207 h 1026748"/>
              <a:gd name="connsiteX2534" fmla="*/ 1773694 w 1933280"/>
              <a:gd name="connsiteY2534" fmla="*/ 368554 h 1026748"/>
              <a:gd name="connsiteX2535" fmla="*/ 1254413 w 1933280"/>
              <a:gd name="connsiteY2535" fmla="*/ 360825 h 1026748"/>
              <a:gd name="connsiteX2536" fmla="*/ 1283888 w 1933280"/>
              <a:gd name="connsiteY2536" fmla="*/ 386490 h 1026748"/>
              <a:gd name="connsiteX2537" fmla="*/ 1307828 w 1933280"/>
              <a:gd name="connsiteY2537" fmla="*/ 388074 h 1026748"/>
              <a:gd name="connsiteX2538" fmla="*/ 1314142 w 1933280"/>
              <a:gd name="connsiteY2538" fmla="*/ 388665 h 1026748"/>
              <a:gd name="connsiteX2539" fmla="*/ 1284126 w 1933280"/>
              <a:gd name="connsiteY2539" fmla="*/ 363018 h 1026748"/>
              <a:gd name="connsiteX2540" fmla="*/ 1270952 w 1933280"/>
              <a:gd name="connsiteY2540" fmla="*/ 361997 h 1026748"/>
              <a:gd name="connsiteX2541" fmla="*/ 1251958 w 1933280"/>
              <a:gd name="connsiteY2541" fmla="*/ 360690 h 1026748"/>
              <a:gd name="connsiteX2542" fmla="*/ 1220831 w 1933280"/>
              <a:gd name="connsiteY2542" fmla="*/ 363478 h 1026748"/>
              <a:gd name="connsiteX2543" fmla="*/ 1249232 w 1933280"/>
              <a:gd name="connsiteY2543" fmla="*/ 389940 h 1026748"/>
              <a:gd name="connsiteX2544" fmla="*/ 1281748 w 1933280"/>
              <a:gd name="connsiteY2544" fmla="*/ 386639 h 1026748"/>
              <a:gd name="connsiteX2545" fmla="*/ 276195 w 1933280"/>
              <a:gd name="connsiteY2545" fmla="*/ 360423 h 1026748"/>
              <a:gd name="connsiteX2546" fmla="*/ 248350 w 1933280"/>
              <a:gd name="connsiteY2546" fmla="*/ 363909 h 1026748"/>
              <a:gd name="connsiteX2547" fmla="*/ 276643 w 1933280"/>
              <a:gd name="connsiteY2547" fmla="*/ 384454 h 1026748"/>
              <a:gd name="connsiteX2548" fmla="*/ 300330 w 1933280"/>
              <a:gd name="connsiteY2548" fmla="*/ 382430 h 1026748"/>
              <a:gd name="connsiteX2549" fmla="*/ 304160 w 1933280"/>
              <a:gd name="connsiteY2549" fmla="*/ 382222 h 1026748"/>
              <a:gd name="connsiteX2550" fmla="*/ 303255 w 1933280"/>
              <a:gd name="connsiteY2550" fmla="*/ 381485 h 1026748"/>
              <a:gd name="connsiteX2551" fmla="*/ 1451286 w 1933280"/>
              <a:gd name="connsiteY2551" fmla="*/ 359496 h 1026748"/>
              <a:gd name="connsiteX2552" fmla="*/ 1431605 w 1933280"/>
              <a:gd name="connsiteY2552" fmla="*/ 382083 h 1026748"/>
              <a:gd name="connsiteX2553" fmla="*/ 1459394 w 1933280"/>
              <a:gd name="connsiteY2553" fmla="*/ 387414 h 1026748"/>
              <a:gd name="connsiteX2554" fmla="*/ 1477642 w 1933280"/>
              <a:gd name="connsiteY2554" fmla="*/ 361979 h 1026748"/>
              <a:gd name="connsiteX2555" fmla="*/ 458203 w 1933280"/>
              <a:gd name="connsiteY2555" fmla="*/ 358996 h 1026748"/>
              <a:gd name="connsiteX2556" fmla="*/ 428172 w 1933280"/>
              <a:gd name="connsiteY2556" fmla="*/ 367608 h 1026748"/>
              <a:gd name="connsiteX2557" fmla="*/ 452224 w 1933280"/>
              <a:gd name="connsiteY2557" fmla="*/ 396791 h 1026748"/>
              <a:gd name="connsiteX2558" fmla="*/ 456733 w 1933280"/>
              <a:gd name="connsiteY2558" fmla="*/ 402371 h 1026748"/>
              <a:gd name="connsiteX2559" fmla="*/ 486472 w 1933280"/>
              <a:gd name="connsiteY2559" fmla="*/ 396156 h 1026748"/>
              <a:gd name="connsiteX2560" fmla="*/ 482082 w 1933280"/>
              <a:gd name="connsiteY2560" fmla="*/ 390290 h 1026748"/>
              <a:gd name="connsiteX2561" fmla="*/ 742020 w 1933280"/>
              <a:gd name="connsiteY2561" fmla="*/ 358323 h 1026748"/>
              <a:gd name="connsiteX2562" fmla="*/ 711452 w 1933280"/>
              <a:gd name="connsiteY2562" fmla="*/ 376694 h 1026748"/>
              <a:gd name="connsiteX2563" fmla="*/ 742362 w 1933280"/>
              <a:gd name="connsiteY2563" fmla="*/ 388974 h 1026748"/>
              <a:gd name="connsiteX2564" fmla="*/ 773062 w 1933280"/>
              <a:gd name="connsiteY2564" fmla="*/ 371038 h 1026748"/>
              <a:gd name="connsiteX2565" fmla="*/ 1363320 w 1933280"/>
              <a:gd name="connsiteY2565" fmla="*/ 357715 h 1026748"/>
              <a:gd name="connsiteX2566" fmla="*/ 1341076 w 1933280"/>
              <a:gd name="connsiteY2566" fmla="*/ 362263 h 1026748"/>
              <a:gd name="connsiteX2567" fmla="*/ 1372844 w 1933280"/>
              <a:gd name="connsiteY2567" fmla="*/ 384635 h 1026748"/>
              <a:gd name="connsiteX2568" fmla="*/ 1395498 w 1933280"/>
              <a:gd name="connsiteY2568" fmla="*/ 374021 h 1026748"/>
              <a:gd name="connsiteX2569" fmla="*/ 305906 w 1933280"/>
              <a:gd name="connsiteY2569" fmla="*/ 357597 h 1026748"/>
              <a:gd name="connsiteX2570" fmla="*/ 292396 w 1933280"/>
              <a:gd name="connsiteY2570" fmla="*/ 358851 h 1026748"/>
              <a:gd name="connsiteX2571" fmla="*/ 278321 w 1933280"/>
              <a:gd name="connsiteY2571" fmla="*/ 360210 h 1026748"/>
              <a:gd name="connsiteX2572" fmla="*/ 304186 w 1933280"/>
              <a:gd name="connsiteY2572" fmla="*/ 380332 h 1026748"/>
              <a:gd name="connsiteX2573" fmla="*/ 306359 w 1933280"/>
              <a:gd name="connsiteY2573" fmla="*/ 382102 h 1026748"/>
              <a:gd name="connsiteX2574" fmla="*/ 312755 w 1933280"/>
              <a:gd name="connsiteY2574" fmla="*/ 381736 h 1026748"/>
              <a:gd name="connsiteX2575" fmla="*/ 333851 w 1933280"/>
              <a:gd name="connsiteY2575" fmla="*/ 380450 h 1026748"/>
              <a:gd name="connsiteX2576" fmla="*/ 679060 w 1933280"/>
              <a:gd name="connsiteY2576" fmla="*/ 357540 h 1026748"/>
              <a:gd name="connsiteX2577" fmla="*/ 656314 w 1933280"/>
              <a:gd name="connsiteY2577" fmla="*/ 370921 h 1026748"/>
              <a:gd name="connsiteX2578" fmla="*/ 647949 w 1933280"/>
              <a:gd name="connsiteY2578" fmla="*/ 375857 h 1026748"/>
              <a:gd name="connsiteX2579" fmla="*/ 676883 w 1933280"/>
              <a:gd name="connsiteY2579" fmla="*/ 396392 h 1026748"/>
              <a:gd name="connsiteX2580" fmla="*/ 687001 w 1933280"/>
              <a:gd name="connsiteY2580" fmla="*/ 390098 h 1026748"/>
              <a:gd name="connsiteX2581" fmla="*/ 708493 w 1933280"/>
              <a:gd name="connsiteY2581" fmla="*/ 376778 h 1026748"/>
              <a:gd name="connsiteX2582" fmla="*/ 867989 w 1933280"/>
              <a:gd name="connsiteY2582" fmla="*/ 355377 h 1026748"/>
              <a:gd name="connsiteX2583" fmla="*/ 852974 w 1933280"/>
              <a:gd name="connsiteY2583" fmla="*/ 361525 h 1026748"/>
              <a:gd name="connsiteX2584" fmla="*/ 840646 w 1933280"/>
              <a:gd name="connsiteY2584" fmla="*/ 366511 h 1026748"/>
              <a:gd name="connsiteX2585" fmla="*/ 852886 w 1933280"/>
              <a:gd name="connsiteY2585" fmla="*/ 371689 h 1026748"/>
              <a:gd name="connsiteX2586" fmla="*/ 870199 w 1933280"/>
              <a:gd name="connsiteY2586" fmla="*/ 378798 h 1026748"/>
              <a:gd name="connsiteX2587" fmla="*/ 898480 w 1933280"/>
              <a:gd name="connsiteY2587" fmla="*/ 364809 h 1026748"/>
              <a:gd name="connsiteX2588" fmla="*/ 1420887 w 1933280"/>
              <a:gd name="connsiteY2588" fmla="*/ 354922 h 1026748"/>
              <a:gd name="connsiteX2589" fmla="*/ 1398659 w 1933280"/>
              <a:gd name="connsiteY2589" fmla="*/ 373736 h 1026748"/>
              <a:gd name="connsiteX2590" fmla="*/ 1424411 w 1933280"/>
              <a:gd name="connsiteY2590" fmla="*/ 380568 h 1026748"/>
              <a:gd name="connsiteX2591" fmla="*/ 1429920 w 1933280"/>
              <a:gd name="connsiteY2591" fmla="*/ 381750 h 1026748"/>
              <a:gd name="connsiteX2592" fmla="*/ 1449518 w 1933280"/>
              <a:gd name="connsiteY2592" fmla="*/ 359253 h 1026748"/>
              <a:gd name="connsiteX2593" fmla="*/ 805892 w 1933280"/>
              <a:gd name="connsiteY2593" fmla="*/ 354910 h 1026748"/>
              <a:gd name="connsiteX2594" fmla="*/ 776649 w 1933280"/>
              <a:gd name="connsiteY2594" fmla="*/ 370713 h 1026748"/>
              <a:gd name="connsiteX2595" fmla="*/ 807944 w 1933280"/>
              <a:gd name="connsiteY2595" fmla="*/ 380030 h 1026748"/>
              <a:gd name="connsiteX2596" fmla="*/ 836815 w 1933280"/>
              <a:gd name="connsiteY2596" fmla="*/ 366552 h 1026748"/>
              <a:gd name="connsiteX2597" fmla="*/ 821565 w 1933280"/>
              <a:gd name="connsiteY2597" fmla="*/ 360801 h 1026748"/>
              <a:gd name="connsiteX2598" fmla="*/ 1716825 w 1933280"/>
              <a:gd name="connsiteY2598" fmla="*/ 354350 h 1026748"/>
              <a:gd name="connsiteX2599" fmla="*/ 1714961 w 1933280"/>
              <a:gd name="connsiteY2599" fmla="*/ 356428 h 1026748"/>
              <a:gd name="connsiteX2600" fmla="*/ 1688194 w 1933280"/>
              <a:gd name="connsiteY2600" fmla="*/ 385514 h 1026748"/>
              <a:gd name="connsiteX2601" fmla="*/ 1693848 w 1933280"/>
              <a:gd name="connsiteY2601" fmla="*/ 386655 h 1026748"/>
              <a:gd name="connsiteX2602" fmla="*/ 1716614 w 1933280"/>
              <a:gd name="connsiteY2602" fmla="*/ 391229 h 1026748"/>
              <a:gd name="connsiteX2603" fmla="*/ 1742559 w 1933280"/>
              <a:gd name="connsiteY2603" fmla="*/ 364509 h 1026748"/>
              <a:gd name="connsiteX2604" fmla="*/ 1745318 w 1933280"/>
              <a:gd name="connsiteY2604" fmla="*/ 361592 h 1026748"/>
              <a:gd name="connsiteX2605" fmla="*/ 1727726 w 1933280"/>
              <a:gd name="connsiteY2605" fmla="*/ 357121 h 1026748"/>
              <a:gd name="connsiteX2606" fmla="*/ 1064506 w 1933280"/>
              <a:gd name="connsiteY2606" fmla="*/ 353361 h 1026748"/>
              <a:gd name="connsiteX2607" fmla="*/ 1043369 w 1933280"/>
              <a:gd name="connsiteY2607" fmla="*/ 370227 h 1026748"/>
              <a:gd name="connsiteX2608" fmla="*/ 1032876 w 1933280"/>
              <a:gd name="connsiteY2608" fmla="*/ 378641 h 1026748"/>
              <a:gd name="connsiteX2609" fmla="*/ 1061116 w 1933280"/>
              <a:gd name="connsiteY2609" fmla="*/ 389812 h 1026748"/>
              <a:gd name="connsiteX2610" fmla="*/ 1069904 w 1933280"/>
              <a:gd name="connsiteY2610" fmla="*/ 382209 h 1026748"/>
              <a:gd name="connsiteX2611" fmla="*/ 1093135 w 1933280"/>
              <a:gd name="connsiteY2611" fmla="*/ 362315 h 1026748"/>
              <a:gd name="connsiteX2612" fmla="*/ 335885 w 1933280"/>
              <a:gd name="connsiteY2612" fmla="*/ 353147 h 1026748"/>
              <a:gd name="connsiteX2613" fmla="*/ 307911 w 1933280"/>
              <a:gd name="connsiteY2613" fmla="*/ 357318 h 1026748"/>
              <a:gd name="connsiteX2614" fmla="*/ 336025 w 1933280"/>
              <a:gd name="connsiteY2614" fmla="*/ 380310 h 1026748"/>
              <a:gd name="connsiteX2615" fmla="*/ 363932 w 1933280"/>
              <a:gd name="connsiteY2615" fmla="*/ 377801 h 1026748"/>
              <a:gd name="connsiteX2616" fmla="*/ 1156399 w 1933280"/>
              <a:gd name="connsiteY2616" fmla="*/ 352389 h 1026748"/>
              <a:gd name="connsiteX2617" fmla="*/ 1124423 w 1933280"/>
              <a:gd name="connsiteY2617" fmla="*/ 376610 h 1026748"/>
              <a:gd name="connsiteX2618" fmla="*/ 1150720 w 1933280"/>
              <a:gd name="connsiteY2618" fmla="*/ 396428 h 1026748"/>
              <a:gd name="connsiteX2619" fmla="*/ 1183923 w 1933280"/>
              <a:gd name="connsiteY2619" fmla="*/ 375162 h 1026748"/>
              <a:gd name="connsiteX2620" fmla="*/ 1032500 w 1933280"/>
              <a:gd name="connsiteY2620" fmla="*/ 349285 h 1026748"/>
              <a:gd name="connsiteX2621" fmla="*/ 1014516 w 1933280"/>
              <a:gd name="connsiteY2621" fmla="*/ 362544 h 1026748"/>
              <a:gd name="connsiteX2622" fmla="*/ 1001579 w 1933280"/>
              <a:gd name="connsiteY2622" fmla="*/ 372103 h 1026748"/>
              <a:gd name="connsiteX2623" fmla="*/ 1031240 w 1933280"/>
              <a:gd name="connsiteY2623" fmla="*/ 378083 h 1026748"/>
              <a:gd name="connsiteX2624" fmla="*/ 1042439 w 1933280"/>
              <a:gd name="connsiteY2624" fmla="*/ 369104 h 1026748"/>
              <a:gd name="connsiteX2625" fmla="*/ 1062551 w 1933280"/>
              <a:gd name="connsiteY2625" fmla="*/ 353067 h 1026748"/>
              <a:gd name="connsiteX2626" fmla="*/ 1011029 w 1933280"/>
              <a:gd name="connsiteY2626" fmla="*/ 349070 h 1026748"/>
              <a:gd name="connsiteX2627" fmla="*/ 999123 w 1933280"/>
              <a:gd name="connsiteY2627" fmla="*/ 349113 h 1026748"/>
              <a:gd name="connsiteX2628" fmla="*/ 969277 w 1933280"/>
              <a:gd name="connsiteY2628" fmla="*/ 369621 h 1026748"/>
              <a:gd name="connsiteX2629" fmla="*/ 968919 w 1933280"/>
              <a:gd name="connsiteY2629" fmla="*/ 369856 h 1026748"/>
              <a:gd name="connsiteX2630" fmla="*/ 999617 w 1933280"/>
              <a:gd name="connsiteY2630" fmla="*/ 371756 h 1026748"/>
              <a:gd name="connsiteX2631" fmla="*/ 1013629 w 1933280"/>
              <a:gd name="connsiteY2631" fmla="*/ 361392 h 1026748"/>
              <a:gd name="connsiteX2632" fmla="*/ 1030122 w 1933280"/>
              <a:gd name="connsiteY2632" fmla="*/ 349242 h 1026748"/>
              <a:gd name="connsiteX2633" fmla="*/ 156130 w 1933280"/>
              <a:gd name="connsiteY2633" fmla="*/ 348396 h 1026748"/>
              <a:gd name="connsiteX2634" fmla="*/ 130322 w 1933280"/>
              <a:gd name="connsiteY2634" fmla="*/ 350983 h 1026748"/>
              <a:gd name="connsiteX2635" fmla="*/ 158619 w 1933280"/>
              <a:gd name="connsiteY2635" fmla="*/ 373656 h 1026748"/>
              <a:gd name="connsiteX2636" fmla="*/ 184498 w 1933280"/>
              <a:gd name="connsiteY2636" fmla="*/ 370416 h 1026748"/>
              <a:gd name="connsiteX2637" fmla="*/ 964908 w 1933280"/>
              <a:gd name="connsiteY2637" fmla="*/ 348118 h 1026748"/>
              <a:gd name="connsiteX2638" fmla="*/ 935759 w 1933280"/>
              <a:gd name="connsiteY2638" fmla="*/ 368822 h 1026748"/>
              <a:gd name="connsiteX2639" fmla="*/ 959718 w 1933280"/>
              <a:gd name="connsiteY2639" fmla="*/ 369635 h 1026748"/>
              <a:gd name="connsiteX2640" fmla="*/ 966492 w 1933280"/>
              <a:gd name="connsiteY2640" fmla="*/ 369720 h 1026748"/>
              <a:gd name="connsiteX2641" fmla="*/ 968464 w 1933280"/>
              <a:gd name="connsiteY2641" fmla="*/ 368424 h 1026748"/>
              <a:gd name="connsiteX2642" fmla="*/ 996658 w 1933280"/>
              <a:gd name="connsiteY2642" fmla="*/ 349047 h 1026748"/>
              <a:gd name="connsiteX2643" fmla="*/ 490747 w 1933280"/>
              <a:gd name="connsiteY2643" fmla="*/ 347925 h 1026748"/>
              <a:gd name="connsiteX2644" fmla="*/ 459701 w 1933280"/>
              <a:gd name="connsiteY2644" fmla="*/ 358513 h 1026748"/>
              <a:gd name="connsiteX2645" fmla="*/ 483279 w 1933280"/>
              <a:gd name="connsiteY2645" fmla="*/ 389418 h 1026748"/>
              <a:gd name="connsiteX2646" fmla="*/ 488051 w 1933280"/>
              <a:gd name="connsiteY2646" fmla="*/ 395795 h 1026748"/>
              <a:gd name="connsiteX2647" fmla="*/ 518853 w 1933280"/>
              <a:gd name="connsiteY2647" fmla="*/ 387178 h 1026748"/>
              <a:gd name="connsiteX2648" fmla="*/ 513625 w 1933280"/>
              <a:gd name="connsiteY2648" fmla="*/ 379786 h 1026748"/>
              <a:gd name="connsiteX2649" fmla="*/ 1387175 w 1933280"/>
              <a:gd name="connsiteY2649" fmla="*/ 346928 h 1026748"/>
              <a:gd name="connsiteX2650" fmla="*/ 1365064 w 1933280"/>
              <a:gd name="connsiteY2650" fmla="*/ 357012 h 1026748"/>
              <a:gd name="connsiteX2651" fmla="*/ 1397027 w 1933280"/>
              <a:gd name="connsiteY2651" fmla="*/ 373212 h 1026748"/>
              <a:gd name="connsiteX2652" fmla="*/ 1419022 w 1933280"/>
              <a:gd name="connsiteY2652" fmla="*/ 354589 h 1026748"/>
              <a:gd name="connsiteX2653" fmla="*/ 1416640 w 1933280"/>
              <a:gd name="connsiteY2653" fmla="*/ 354152 h 1026748"/>
              <a:gd name="connsiteX2654" fmla="*/ 1686683 w 1933280"/>
              <a:gd name="connsiteY2654" fmla="*/ 346886 h 1026748"/>
              <a:gd name="connsiteX2655" fmla="*/ 1658069 w 1933280"/>
              <a:gd name="connsiteY2655" fmla="*/ 379556 h 1026748"/>
              <a:gd name="connsiteX2656" fmla="*/ 1686505 w 1933280"/>
              <a:gd name="connsiteY2656" fmla="*/ 385175 h 1026748"/>
              <a:gd name="connsiteX2657" fmla="*/ 1713868 w 1933280"/>
              <a:gd name="connsiteY2657" fmla="*/ 355438 h 1026748"/>
              <a:gd name="connsiteX2658" fmla="*/ 1715199 w 1933280"/>
              <a:gd name="connsiteY2658" fmla="*/ 353944 h 1026748"/>
              <a:gd name="connsiteX2659" fmla="*/ 618672 w 1933280"/>
              <a:gd name="connsiteY2659" fmla="*/ 346624 h 1026748"/>
              <a:gd name="connsiteX2660" fmla="*/ 587812 w 1933280"/>
              <a:gd name="connsiteY2660" fmla="*/ 362435 h 1026748"/>
              <a:gd name="connsiteX2661" fmla="*/ 613962 w 1933280"/>
              <a:gd name="connsiteY2661" fmla="*/ 393864 h 1026748"/>
              <a:gd name="connsiteX2662" fmla="*/ 645446 w 1933280"/>
              <a:gd name="connsiteY2662" fmla="*/ 375624 h 1026748"/>
              <a:gd name="connsiteX2663" fmla="*/ 366266 w 1933280"/>
              <a:gd name="connsiteY2663" fmla="*/ 346341 h 1026748"/>
              <a:gd name="connsiteX2664" fmla="*/ 337686 w 1933280"/>
              <a:gd name="connsiteY2664" fmla="*/ 352772 h 1026748"/>
              <a:gd name="connsiteX2665" fmla="*/ 365953 w 1933280"/>
              <a:gd name="connsiteY2665" fmla="*/ 377603 h 1026748"/>
              <a:gd name="connsiteX2666" fmla="*/ 394468 w 1933280"/>
              <a:gd name="connsiteY2666" fmla="*/ 373398 h 1026748"/>
              <a:gd name="connsiteX2667" fmla="*/ 186149 w 1933280"/>
              <a:gd name="connsiteY2667" fmla="*/ 345387 h 1026748"/>
              <a:gd name="connsiteX2668" fmla="*/ 158266 w 1933280"/>
              <a:gd name="connsiteY2668" fmla="*/ 348182 h 1026748"/>
              <a:gd name="connsiteX2669" fmla="*/ 186577 w 1933280"/>
              <a:gd name="connsiteY2669" fmla="*/ 370156 h 1026748"/>
              <a:gd name="connsiteX2670" fmla="*/ 214473 w 1933280"/>
              <a:gd name="connsiteY2670" fmla="*/ 366665 h 1026748"/>
              <a:gd name="connsiteX2671" fmla="*/ 930400 w 1933280"/>
              <a:gd name="connsiteY2671" fmla="*/ 345163 h 1026748"/>
              <a:gd name="connsiteX2672" fmla="*/ 902386 w 1933280"/>
              <a:gd name="connsiteY2672" fmla="*/ 364204 h 1026748"/>
              <a:gd name="connsiteX2673" fmla="*/ 933342 w 1933280"/>
              <a:gd name="connsiteY2673" fmla="*/ 368710 h 1026748"/>
              <a:gd name="connsiteX2674" fmla="*/ 962584 w 1933280"/>
              <a:gd name="connsiteY2674" fmla="*/ 347935 h 1026748"/>
              <a:gd name="connsiteX2675" fmla="*/ 216175 w 1933280"/>
              <a:gd name="connsiteY2675" fmla="*/ 342377 h 1026748"/>
              <a:gd name="connsiteX2676" fmla="*/ 188327 w 1933280"/>
              <a:gd name="connsiteY2676" fmla="*/ 345169 h 1026748"/>
              <a:gd name="connsiteX2677" fmla="*/ 216590 w 1933280"/>
              <a:gd name="connsiteY2677" fmla="*/ 366400 h 1026748"/>
              <a:gd name="connsiteX2678" fmla="*/ 244456 w 1933280"/>
              <a:gd name="connsiteY2678" fmla="*/ 362912 h 1026748"/>
              <a:gd name="connsiteX2679" fmla="*/ 773102 w 1933280"/>
              <a:gd name="connsiteY2679" fmla="*/ 340948 h 1026748"/>
              <a:gd name="connsiteX2680" fmla="*/ 743670 w 1933280"/>
              <a:gd name="connsiteY2680" fmla="*/ 357387 h 1026748"/>
              <a:gd name="connsiteX2681" fmla="*/ 774692 w 1933280"/>
              <a:gd name="connsiteY2681" fmla="*/ 370100 h 1026748"/>
              <a:gd name="connsiteX2682" fmla="*/ 804144 w 1933280"/>
              <a:gd name="connsiteY2682" fmla="*/ 354179 h 1026748"/>
              <a:gd name="connsiteX2683" fmla="*/ 835822 w 1933280"/>
              <a:gd name="connsiteY2683" fmla="*/ 340471 h 1026748"/>
              <a:gd name="connsiteX2684" fmla="*/ 807691 w 1933280"/>
              <a:gd name="connsiteY2684" fmla="*/ 354023 h 1026748"/>
              <a:gd name="connsiteX2685" fmla="*/ 822052 w 1933280"/>
              <a:gd name="connsiteY2685" fmla="*/ 359427 h 1026748"/>
              <a:gd name="connsiteX2686" fmla="*/ 838688 w 1933280"/>
              <a:gd name="connsiteY2686" fmla="*/ 365695 h 1026748"/>
              <a:gd name="connsiteX2687" fmla="*/ 852383 w 1933280"/>
              <a:gd name="connsiteY2687" fmla="*/ 360166 h 1026748"/>
              <a:gd name="connsiteX2688" fmla="*/ 866094 w 1933280"/>
              <a:gd name="connsiteY2688" fmla="*/ 354551 h 1026748"/>
              <a:gd name="connsiteX2689" fmla="*/ 850521 w 1933280"/>
              <a:gd name="connsiteY2689" fmla="*/ 347356 h 1026748"/>
              <a:gd name="connsiteX2690" fmla="*/ 1656664 w 1933280"/>
              <a:gd name="connsiteY2690" fmla="*/ 340278 h 1026748"/>
              <a:gd name="connsiteX2691" fmla="*/ 1637130 w 1933280"/>
              <a:gd name="connsiteY2691" fmla="*/ 364331 h 1026748"/>
              <a:gd name="connsiteX2692" fmla="*/ 1629596 w 1933280"/>
              <a:gd name="connsiteY2692" fmla="*/ 373595 h 1026748"/>
              <a:gd name="connsiteX2693" fmla="*/ 1641503 w 1933280"/>
              <a:gd name="connsiteY2693" fmla="*/ 376106 h 1026748"/>
              <a:gd name="connsiteX2694" fmla="*/ 1656426 w 1933280"/>
              <a:gd name="connsiteY2694" fmla="*/ 379225 h 1026748"/>
              <a:gd name="connsiteX2695" fmla="*/ 1685066 w 1933280"/>
              <a:gd name="connsiteY2695" fmla="*/ 346520 h 1026748"/>
              <a:gd name="connsiteX2696" fmla="*/ 710714 w 1933280"/>
              <a:gd name="connsiteY2696" fmla="*/ 339497 h 1026748"/>
              <a:gd name="connsiteX2697" fmla="*/ 680440 w 1933280"/>
              <a:gd name="connsiteY2697" fmla="*/ 356746 h 1026748"/>
              <a:gd name="connsiteX2698" fmla="*/ 709829 w 1933280"/>
              <a:gd name="connsiteY2698" fmla="*/ 375955 h 1026748"/>
              <a:gd name="connsiteX2699" fmla="*/ 740540 w 1933280"/>
              <a:gd name="connsiteY2699" fmla="*/ 357501 h 1026748"/>
              <a:gd name="connsiteX2700" fmla="*/ 246185 w 1933280"/>
              <a:gd name="connsiteY2700" fmla="*/ 339369 h 1026748"/>
              <a:gd name="connsiteX2701" fmla="*/ 218390 w 1933280"/>
              <a:gd name="connsiteY2701" fmla="*/ 342155 h 1026748"/>
              <a:gd name="connsiteX2702" fmla="*/ 246605 w 1933280"/>
              <a:gd name="connsiteY2702" fmla="*/ 362643 h 1026748"/>
              <a:gd name="connsiteX2703" fmla="*/ 274417 w 1933280"/>
              <a:gd name="connsiteY2703" fmla="*/ 359162 h 1026748"/>
              <a:gd name="connsiteX2704" fmla="*/ 896747 w 1933280"/>
              <a:gd name="connsiteY2704" fmla="*/ 339163 h 1026748"/>
              <a:gd name="connsiteX2705" fmla="*/ 869794 w 1933280"/>
              <a:gd name="connsiteY2705" fmla="*/ 354406 h 1026748"/>
              <a:gd name="connsiteX2706" fmla="*/ 900331 w 1933280"/>
              <a:gd name="connsiteY2706" fmla="*/ 363857 h 1026748"/>
              <a:gd name="connsiteX2707" fmla="*/ 928335 w 1933280"/>
              <a:gd name="connsiteY2707" fmla="*/ 344817 h 1026748"/>
              <a:gd name="connsiteX2708" fmla="*/ 1188708 w 1933280"/>
              <a:gd name="connsiteY2708" fmla="*/ 339081 h 1026748"/>
              <a:gd name="connsiteX2709" fmla="*/ 1157852 w 1933280"/>
              <a:gd name="connsiteY2709" fmla="*/ 351669 h 1026748"/>
              <a:gd name="connsiteX2710" fmla="*/ 1185327 w 1933280"/>
              <a:gd name="connsiteY2710" fmla="*/ 374396 h 1026748"/>
              <a:gd name="connsiteX2711" fmla="*/ 1217672 w 1933280"/>
              <a:gd name="connsiteY2711" fmla="*/ 362669 h 1026748"/>
              <a:gd name="connsiteX2712" fmla="*/ 1127471 w 1933280"/>
              <a:gd name="connsiteY2712" fmla="*/ 337523 h 1026748"/>
              <a:gd name="connsiteX2713" fmla="*/ 1096007 w 1933280"/>
              <a:gd name="connsiteY2713" fmla="*/ 361861 h 1026748"/>
              <a:gd name="connsiteX2714" fmla="*/ 1123121 w 1933280"/>
              <a:gd name="connsiteY2714" fmla="*/ 375739 h 1026748"/>
              <a:gd name="connsiteX2715" fmla="*/ 1155040 w 1933280"/>
              <a:gd name="connsiteY2715" fmla="*/ 351569 h 1026748"/>
              <a:gd name="connsiteX2716" fmla="*/ 397105 w 1933280"/>
              <a:gd name="connsiteY2716" fmla="*/ 337032 h 1026748"/>
              <a:gd name="connsiteX2717" fmla="*/ 367934 w 1933280"/>
              <a:gd name="connsiteY2717" fmla="*/ 345868 h 1026748"/>
              <a:gd name="connsiteX2718" fmla="*/ 396312 w 1933280"/>
              <a:gd name="connsiteY2718" fmla="*/ 373100 h 1026748"/>
              <a:gd name="connsiteX2719" fmla="*/ 425436 w 1933280"/>
              <a:gd name="connsiteY2719" fmla="*/ 366754 h 1026748"/>
              <a:gd name="connsiteX2720" fmla="*/ 276148 w 1933280"/>
              <a:gd name="connsiteY2720" fmla="*/ 336365 h 1026748"/>
              <a:gd name="connsiteX2721" fmla="*/ 248434 w 1933280"/>
              <a:gd name="connsiteY2721" fmla="*/ 339143 h 1026748"/>
              <a:gd name="connsiteX2722" fmla="*/ 276609 w 1933280"/>
              <a:gd name="connsiteY2722" fmla="*/ 358896 h 1026748"/>
              <a:gd name="connsiteX2723" fmla="*/ 292277 w 1933280"/>
              <a:gd name="connsiteY2723" fmla="*/ 357388 h 1026748"/>
              <a:gd name="connsiteX2724" fmla="*/ 304097 w 1933280"/>
              <a:gd name="connsiteY2724" fmla="*/ 356289 h 1026748"/>
              <a:gd name="connsiteX2725" fmla="*/ 524567 w 1933280"/>
              <a:gd name="connsiteY2725" fmla="*/ 335461 h 1026748"/>
              <a:gd name="connsiteX2726" fmla="*/ 519136 w 1933280"/>
              <a:gd name="connsiteY2726" fmla="*/ 337487 h 1026748"/>
              <a:gd name="connsiteX2727" fmla="*/ 492177 w 1933280"/>
              <a:gd name="connsiteY2727" fmla="*/ 347413 h 1026748"/>
              <a:gd name="connsiteX2728" fmla="*/ 514822 w 1933280"/>
              <a:gd name="connsiteY2728" fmla="*/ 378958 h 1026748"/>
              <a:gd name="connsiteX2729" fmla="*/ 520317 w 1933280"/>
              <a:gd name="connsiteY2729" fmla="*/ 386749 h 1026748"/>
              <a:gd name="connsiteX2730" fmla="*/ 552538 w 1933280"/>
              <a:gd name="connsiteY2730" fmla="*/ 376286 h 1026748"/>
              <a:gd name="connsiteX2731" fmla="*/ 545877 w 1933280"/>
              <a:gd name="connsiteY2731" fmla="*/ 366459 h 1026748"/>
              <a:gd name="connsiteX2732" fmla="*/ 1220744 w 1933280"/>
              <a:gd name="connsiteY2732" fmla="*/ 335309 h 1026748"/>
              <a:gd name="connsiteX2733" fmla="*/ 1190658 w 1933280"/>
              <a:gd name="connsiteY2733" fmla="*/ 338763 h 1026748"/>
              <a:gd name="connsiteX2734" fmla="*/ 1219363 w 1933280"/>
              <a:gd name="connsiteY2734" fmla="*/ 362146 h 1026748"/>
              <a:gd name="connsiteX2735" fmla="*/ 1250354 w 1933280"/>
              <a:gd name="connsiteY2735" fmla="*/ 359374 h 1026748"/>
              <a:gd name="connsiteX2736" fmla="*/ 1627974 w 1933280"/>
              <a:gd name="connsiteY2736" fmla="*/ 334577 h 1026748"/>
              <a:gd name="connsiteX2737" fmla="*/ 1607907 w 1933280"/>
              <a:gd name="connsiteY2737" fmla="*/ 363017 h 1026748"/>
              <a:gd name="connsiteX2738" fmla="*/ 1603618 w 1933280"/>
              <a:gd name="connsiteY2738" fmla="*/ 369161 h 1026748"/>
              <a:gd name="connsiteX2739" fmla="*/ 1627948 w 1933280"/>
              <a:gd name="connsiteY2739" fmla="*/ 373270 h 1026748"/>
              <a:gd name="connsiteX2740" fmla="*/ 1635963 w 1933280"/>
              <a:gd name="connsiteY2740" fmla="*/ 363415 h 1026748"/>
              <a:gd name="connsiteX2741" fmla="*/ 1655029 w 1933280"/>
              <a:gd name="connsiteY2741" fmla="*/ 339938 h 1026748"/>
              <a:gd name="connsiteX2742" fmla="*/ 1646083 w 1933280"/>
              <a:gd name="connsiteY2742" fmla="*/ 338107 h 1026748"/>
              <a:gd name="connsiteX2743" fmla="*/ 1251341 w 1933280"/>
              <a:gd name="connsiteY2743" fmla="*/ 334086 h 1026748"/>
              <a:gd name="connsiteX2744" fmla="*/ 1223005 w 1933280"/>
              <a:gd name="connsiteY2744" fmla="*/ 335205 h 1026748"/>
              <a:gd name="connsiteX2745" fmla="*/ 1252571 w 1933280"/>
              <a:gd name="connsiteY2745" fmla="*/ 359228 h 1026748"/>
              <a:gd name="connsiteX2746" fmla="*/ 1271070 w 1933280"/>
              <a:gd name="connsiteY2746" fmla="*/ 360535 h 1026748"/>
              <a:gd name="connsiteX2747" fmla="*/ 1282298 w 1933280"/>
              <a:gd name="connsiteY2747" fmla="*/ 361408 h 1026748"/>
              <a:gd name="connsiteX2748" fmla="*/ 1269800 w 1933280"/>
              <a:gd name="connsiteY2748" fmla="*/ 350370 h 1026748"/>
              <a:gd name="connsiteX2749" fmla="*/ 1279332 w 1933280"/>
              <a:gd name="connsiteY2749" fmla="*/ 333562 h 1026748"/>
              <a:gd name="connsiteX2750" fmla="*/ 1253551 w 1933280"/>
              <a:gd name="connsiteY2750" fmla="*/ 334039 h 1026748"/>
              <a:gd name="connsiteX2751" fmla="*/ 1270819 w 1933280"/>
              <a:gd name="connsiteY2751" fmla="*/ 349261 h 1026748"/>
              <a:gd name="connsiteX2752" fmla="*/ 1284764 w 1933280"/>
              <a:gd name="connsiteY2752" fmla="*/ 361590 h 1026748"/>
              <a:gd name="connsiteX2753" fmla="*/ 1311400 w 1933280"/>
              <a:gd name="connsiteY2753" fmla="*/ 362422 h 1026748"/>
              <a:gd name="connsiteX2754" fmla="*/ 1305068 w 1933280"/>
              <a:gd name="connsiteY2754" fmla="*/ 333469 h 1026748"/>
              <a:gd name="connsiteX2755" fmla="*/ 1293054 w 1933280"/>
              <a:gd name="connsiteY2755" fmla="*/ 333513 h 1026748"/>
              <a:gd name="connsiteX2756" fmla="*/ 1281521 w 1933280"/>
              <a:gd name="connsiteY2756" fmla="*/ 333551 h 1026748"/>
              <a:gd name="connsiteX2757" fmla="*/ 1313648 w 1933280"/>
              <a:gd name="connsiteY2757" fmla="*/ 362473 h 1026748"/>
              <a:gd name="connsiteX2758" fmla="*/ 1337417 w 1933280"/>
              <a:gd name="connsiteY2758" fmla="*/ 361249 h 1026748"/>
              <a:gd name="connsiteX2759" fmla="*/ 1329394 w 1933280"/>
              <a:gd name="connsiteY2759" fmla="*/ 332708 h 1026748"/>
              <a:gd name="connsiteX2760" fmla="*/ 1307243 w 1933280"/>
              <a:gd name="connsiteY2760" fmla="*/ 333408 h 1026748"/>
              <a:gd name="connsiteX2761" fmla="*/ 1339488 w 1933280"/>
              <a:gd name="connsiteY2761" fmla="*/ 361104 h 1026748"/>
              <a:gd name="connsiteX2762" fmla="*/ 1361686 w 1933280"/>
              <a:gd name="connsiteY2762" fmla="*/ 356569 h 1026748"/>
              <a:gd name="connsiteX2763" fmla="*/ 306202 w 1933280"/>
              <a:gd name="connsiteY2763" fmla="*/ 332277 h 1026748"/>
              <a:gd name="connsiteX2764" fmla="*/ 278300 w 1933280"/>
              <a:gd name="connsiteY2764" fmla="*/ 336082 h 1026748"/>
              <a:gd name="connsiteX2765" fmla="*/ 306343 w 1933280"/>
              <a:gd name="connsiteY2765" fmla="*/ 356066 h 1026748"/>
              <a:gd name="connsiteX2766" fmla="*/ 334175 w 1933280"/>
              <a:gd name="connsiteY2766" fmla="*/ 351915 h 1026748"/>
              <a:gd name="connsiteX2767" fmla="*/ 1776774 w 1933280"/>
              <a:gd name="connsiteY2767" fmla="*/ 331541 h 1026748"/>
              <a:gd name="connsiteX2768" fmla="*/ 1748154 w 1933280"/>
              <a:gd name="connsiteY2768" fmla="*/ 360756 h 1026748"/>
              <a:gd name="connsiteX2769" fmla="*/ 1774978 w 1933280"/>
              <a:gd name="connsiteY2769" fmla="*/ 367330 h 1026748"/>
              <a:gd name="connsiteX2770" fmla="*/ 1803975 w 1933280"/>
              <a:gd name="connsiteY2770" fmla="*/ 339694 h 1026748"/>
              <a:gd name="connsiteX2771" fmla="*/ 1496553 w 1933280"/>
              <a:gd name="connsiteY2771" fmla="*/ 331303 h 1026748"/>
              <a:gd name="connsiteX2772" fmla="*/ 1470933 w 1933280"/>
              <a:gd name="connsiteY2772" fmla="*/ 331717 h 1026748"/>
              <a:gd name="connsiteX2773" fmla="*/ 1452316 w 1933280"/>
              <a:gd name="connsiteY2773" fmla="*/ 358111 h 1026748"/>
              <a:gd name="connsiteX2774" fmla="*/ 1478598 w 1933280"/>
              <a:gd name="connsiteY2774" fmla="*/ 360594 h 1026748"/>
              <a:gd name="connsiteX2775" fmla="*/ 1601203 w 1933280"/>
              <a:gd name="connsiteY2775" fmla="*/ 331125 h 1026748"/>
              <a:gd name="connsiteX2776" fmla="*/ 1583146 w 1933280"/>
              <a:gd name="connsiteY2776" fmla="*/ 359841 h 1026748"/>
              <a:gd name="connsiteX2777" fmla="*/ 1579179 w 1933280"/>
              <a:gd name="connsiteY2777" fmla="*/ 366203 h 1026748"/>
              <a:gd name="connsiteX2778" fmla="*/ 1601990 w 1933280"/>
              <a:gd name="connsiteY2778" fmla="*/ 368911 h 1026748"/>
              <a:gd name="connsiteX2779" fmla="*/ 1606681 w 1933280"/>
              <a:gd name="connsiteY2779" fmla="*/ 362189 h 1026748"/>
              <a:gd name="connsiteX2780" fmla="*/ 1626329 w 1933280"/>
              <a:gd name="connsiteY2780" fmla="*/ 334336 h 1026748"/>
              <a:gd name="connsiteX2781" fmla="*/ 1441935 w 1933280"/>
              <a:gd name="connsiteY2781" fmla="*/ 330848 h 1026748"/>
              <a:gd name="connsiteX2782" fmla="*/ 1422115 w 1933280"/>
              <a:gd name="connsiteY2782" fmla="*/ 353613 h 1026748"/>
              <a:gd name="connsiteX2783" fmla="*/ 1450619 w 1933280"/>
              <a:gd name="connsiteY2783" fmla="*/ 357926 h 1026748"/>
              <a:gd name="connsiteX2784" fmla="*/ 1469124 w 1933280"/>
              <a:gd name="connsiteY2784" fmla="*/ 331682 h 1026748"/>
              <a:gd name="connsiteX2785" fmla="*/ 1522856 w 1933280"/>
              <a:gd name="connsiteY2785" fmla="*/ 330357 h 1026748"/>
              <a:gd name="connsiteX2786" fmla="*/ 1518153 w 1933280"/>
              <a:gd name="connsiteY2786" fmla="*/ 330543 h 1026748"/>
              <a:gd name="connsiteX2787" fmla="*/ 1498304 w 1933280"/>
              <a:gd name="connsiteY2787" fmla="*/ 331266 h 1026748"/>
              <a:gd name="connsiteX2788" fmla="*/ 1480257 w 1933280"/>
              <a:gd name="connsiteY2788" fmla="*/ 360706 h 1026748"/>
              <a:gd name="connsiteX2789" fmla="*/ 1504794 w 1933280"/>
              <a:gd name="connsiteY2789" fmla="*/ 362090 h 1026748"/>
              <a:gd name="connsiteX2790" fmla="*/ 1519173 w 1933280"/>
              <a:gd name="connsiteY2790" fmla="*/ 336881 h 1026748"/>
              <a:gd name="connsiteX2791" fmla="*/ 650533 w 1933280"/>
              <a:gd name="connsiteY2791" fmla="*/ 330082 h 1026748"/>
              <a:gd name="connsiteX2792" fmla="*/ 626205 w 1933280"/>
              <a:gd name="connsiteY2792" fmla="*/ 342702 h 1026748"/>
              <a:gd name="connsiteX2793" fmla="*/ 620044 w 1933280"/>
              <a:gd name="connsiteY2793" fmla="*/ 345914 h 1026748"/>
              <a:gd name="connsiteX2794" fmla="*/ 646755 w 1933280"/>
              <a:gd name="connsiteY2794" fmla="*/ 374860 h 1026748"/>
              <a:gd name="connsiteX2795" fmla="*/ 655546 w 1933280"/>
              <a:gd name="connsiteY2795" fmla="*/ 369665 h 1026748"/>
              <a:gd name="connsiteX2796" fmla="*/ 677888 w 1933280"/>
              <a:gd name="connsiteY2796" fmla="*/ 356530 h 1026748"/>
              <a:gd name="connsiteX2797" fmla="*/ 1575381 w 1933280"/>
              <a:gd name="connsiteY2797" fmla="*/ 329605 h 1026748"/>
              <a:gd name="connsiteX2798" fmla="*/ 1560837 w 1933280"/>
              <a:gd name="connsiteY2798" fmla="*/ 354611 h 1026748"/>
              <a:gd name="connsiteX2799" fmla="*/ 1555225 w 1933280"/>
              <a:gd name="connsiteY2799" fmla="*/ 364344 h 1026748"/>
              <a:gd name="connsiteX2800" fmla="*/ 1577553 w 1933280"/>
              <a:gd name="connsiteY2800" fmla="*/ 366028 h 1026748"/>
              <a:gd name="connsiteX2801" fmla="*/ 1581890 w 1933280"/>
              <a:gd name="connsiteY2801" fmla="*/ 359072 h 1026748"/>
              <a:gd name="connsiteX2802" fmla="*/ 1599551 w 1933280"/>
              <a:gd name="connsiteY2802" fmla="*/ 330994 h 1026748"/>
              <a:gd name="connsiteX2803" fmla="*/ 1096953 w 1933280"/>
              <a:gd name="connsiteY2803" fmla="*/ 329594 h 1026748"/>
              <a:gd name="connsiteX2804" fmla="*/ 1065980 w 1933280"/>
              <a:gd name="connsiteY2804" fmla="*/ 352259 h 1026748"/>
              <a:gd name="connsiteX2805" fmla="*/ 1094499 w 1933280"/>
              <a:gd name="connsiteY2805" fmla="*/ 361173 h 1026748"/>
              <a:gd name="connsiteX2806" fmla="*/ 1125756 w 1933280"/>
              <a:gd name="connsiteY2806" fmla="*/ 336999 h 1026748"/>
              <a:gd name="connsiteX2807" fmla="*/ 1548346 w 1933280"/>
              <a:gd name="connsiteY2807" fmla="*/ 329563 h 1026748"/>
              <a:gd name="connsiteX2808" fmla="*/ 1524588 w 1933280"/>
              <a:gd name="connsiteY2808" fmla="*/ 330292 h 1026748"/>
              <a:gd name="connsiteX2809" fmla="*/ 1520474 w 1933280"/>
              <a:gd name="connsiteY2809" fmla="*/ 337605 h 1026748"/>
              <a:gd name="connsiteX2810" fmla="*/ 1506466 w 1933280"/>
              <a:gd name="connsiteY2810" fmla="*/ 362165 h 1026748"/>
              <a:gd name="connsiteX2811" fmla="*/ 1522586 w 1933280"/>
              <a:gd name="connsiteY2811" fmla="*/ 362824 h 1026748"/>
              <a:gd name="connsiteX2812" fmla="*/ 1529563 w 1933280"/>
              <a:gd name="connsiteY2812" fmla="*/ 363100 h 1026748"/>
              <a:gd name="connsiteX2813" fmla="*/ 1538882 w 1933280"/>
              <a:gd name="connsiteY2813" fmla="*/ 346470 h 1026748"/>
              <a:gd name="connsiteX2814" fmla="*/ 1550058 w 1933280"/>
              <a:gd name="connsiteY2814" fmla="*/ 329524 h 1026748"/>
              <a:gd name="connsiteX2815" fmla="*/ 1540168 w 1933280"/>
              <a:gd name="connsiteY2815" fmla="*/ 347179 h 1026748"/>
              <a:gd name="connsiteX2816" fmla="*/ 1531212 w 1933280"/>
              <a:gd name="connsiteY2816" fmla="*/ 363175 h 1026748"/>
              <a:gd name="connsiteX2817" fmla="*/ 1553592 w 1933280"/>
              <a:gd name="connsiteY2817" fmla="*/ 364235 h 1026748"/>
              <a:gd name="connsiteX2818" fmla="*/ 1559566 w 1933280"/>
              <a:gd name="connsiteY2818" fmla="*/ 353887 h 1026748"/>
              <a:gd name="connsiteX2819" fmla="*/ 1573696 w 1933280"/>
              <a:gd name="connsiteY2819" fmla="*/ 329579 h 1026748"/>
              <a:gd name="connsiteX2820" fmla="*/ 1353112 w 1933280"/>
              <a:gd name="connsiteY2820" fmla="*/ 329322 h 1026748"/>
              <a:gd name="connsiteX2821" fmla="*/ 1331423 w 1933280"/>
              <a:gd name="connsiteY2821" fmla="*/ 332445 h 1026748"/>
              <a:gd name="connsiteX2822" fmla="*/ 1363486 w 1933280"/>
              <a:gd name="connsiteY2822" fmla="*/ 356141 h 1026748"/>
              <a:gd name="connsiteX2823" fmla="*/ 1385458 w 1933280"/>
              <a:gd name="connsiteY2823" fmla="*/ 346120 h 1026748"/>
              <a:gd name="connsiteX2824" fmla="*/ 864186 w 1933280"/>
              <a:gd name="connsiteY2824" fmla="*/ 328473 h 1026748"/>
              <a:gd name="connsiteX2825" fmla="*/ 848941 w 1933280"/>
              <a:gd name="connsiteY2825" fmla="*/ 334990 h 1026748"/>
              <a:gd name="connsiteX2826" fmla="*/ 837637 w 1933280"/>
              <a:gd name="connsiteY2826" fmla="*/ 339692 h 1026748"/>
              <a:gd name="connsiteX2827" fmla="*/ 851157 w 1933280"/>
              <a:gd name="connsiteY2827" fmla="*/ 346026 h 1026748"/>
              <a:gd name="connsiteX2828" fmla="*/ 867898 w 1933280"/>
              <a:gd name="connsiteY2828" fmla="*/ 353773 h 1026748"/>
              <a:gd name="connsiteX2829" fmla="*/ 894783 w 1933280"/>
              <a:gd name="connsiteY2829" fmla="*/ 338570 h 1026748"/>
              <a:gd name="connsiteX2830" fmla="*/ 1411267 w 1933280"/>
              <a:gd name="connsiteY2830" fmla="*/ 327812 h 1026748"/>
              <a:gd name="connsiteX2831" fmla="*/ 1388751 w 1933280"/>
              <a:gd name="connsiteY2831" fmla="*/ 345802 h 1026748"/>
              <a:gd name="connsiteX2832" fmla="*/ 1416950 w 1933280"/>
              <a:gd name="connsiteY2832" fmla="*/ 352704 h 1026748"/>
              <a:gd name="connsiteX2833" fmla="*/ 1420419 w 1933280"/>
              <a:gd name="connsiteY2833" fmla="*/ 353341 h 1026748"/>
              <a:gd name="connsiteX2834" fmla="*/ 1440137 w 1933280"/>
              <a:gd name="connsiteY2834" fmla="*/ 330691 h 1026748"/>
              <a:gd name="connsiteX2835" fmla="*/ 1064372 w 1933280"/>
              <a:gd name="connsiteY2835" fmla="*/ 326304 h 1026748"/>
              <a:gd name="connsiteX2836" fmla="*/ 1045349 w 1933280"/>
              <a:gd name="connsiteY2836" fmla="*/ 340102 h 1026748"/>
              <a:gd name="connsiteX2837" fmla="*/ 1034279 w 1933280"/>
              <a:gd name="connsiteY2837" fmla="*/ 348007 h 1026748"/>
              <a:gd name="connsiteX2838" fmla="*/ 1064196 w 1933280"/>
              <a:gd name="connsiteY2838" fmla="*/ 351771 h 1026748"/>
              <a:gd name="connsiteX2839" fmla="*/ 1094849 w 1933280"/>
              <a:gd name="connsiteY2839" fmla="*/ 329342 h 1026748"/>
              <a:gd name="connsiteX2840" fmla="*/ 1069209 w 1933280"/>
              <a:gd name="connsiteY2840" fmla="*/ 326672 h 1026748"/>
              <a:gd name="connsiteX2841" fmla="*/ 803120 w 1933280"/>
              <a:gd name="connsiteY2841" fmla="*/ 325886 h 1026748"/>
              <a:gd name="connsiteX2842" fmla="*/ 774795 w 1933280"/>
              <a:gd name="connsiteY2842" fmla="*/ 340083 h 1026748"/>
              <a:gd name="connsiteX2843" fmla="*/ 805804 w 1933280"/>
              <a:gd name="connsiteY2843" fmla="*/ 353298 h 1026748"/>
              <a:gd name="connsiteX2844" fmla="*/ 834047 w 1933280"/>
              <a:gd name="connsiteY2844" fmla="*/ 339698 h 1026748"/>
              <a:gd name="connsiteX2845" fmla="*/ 833989 w 1933280"/>
              <a:gd name="connsiteY2845" fmla="*/ 339673 h 1026748"/>
              <a:gd name="connsiteX2846" fmla="*/ 428707 w 1933280"/>
              <a:gd name="connsiteY2846" fmla="*/ 325327 h 1026748"/>
              <a:gd name="connsiteX2847" fmla="*/ 398640 w 1933280"/>
              <a:gd name="connsiteY2847" fmla="*/ 336496 h 1026748"/>
              <a:gd name="connsiteX2848" fmla="*/ 427103 w 1933280"/>
              <a:gd name="connsiteY2848" fmla="*/ 366365 h 1026748"/>
              <a:gd name="connsiteX2849" fmla="*/ 457145 w 1933280"/>
              <a:gd name="connsiteY2849" fmla="*/ 357740 h 1026748"/>
              <a:gd name="connsiteX2850" fmla="*/ 126120 w 1933280"/>
              <a:gd name="connsiteY2850" fmla="*/ 325101 h 1026748"/>
              <a:gd name="connsiteX2851" fmla="*/ 100432 w 1933280"/>
              <a:gd name="connsiteY2851" fmla="*/ 327034 h 1026748"/>
              <a:gd name="connsiteX2852" fmla="*/ 128684 w 1933280"/>
              <a:gd name="connsiteY2852" fmla="*/ 349671 h 1026748"/>
              <a:gd name="connsiteX2853" fmla="*/ 154448 w 1933280"/>
              <a:gd name="connsiteY2853" fmla="*/ 347091 h 1026748"/>
              <a:gd name="connsiteX2854" fmla="*/ 336620 w 1933280"/>
              <a:gd name="connsiteY2854" fmla="*/ 324735 h 1026748"/>
              <a:gd name="connsiteX2855" fmla="*/ 308142 w 1933280"/>
              <a:gd name="connsiteY2855" fmla="*/ 331834 h 1026748"/>
              <a:gd name="connsiteX2856" fmla="*/ 336266 w 1933280"/>
              <a:gd name="connsiteY2856" fmla="*/ 351583 h 1026748"/>
              <a:gd name="connsiteX2857" fmla="*/ 364747 w 1933280"/>
              <a:gd name="connsiteY2857" fmla="*/ 345178 h 1026748"/>
              <a:gd name="connsiteX2858" fmla="*/ 1029798 w 1933280"/>
              <a:gd name="connsiteY2858" fmla="*/ 323926 h 1026748"/>
              <a:gd name="connsiteX2859" fmla="*/ 1000991 w 1933280"/>
              <a:gd name="connsiteY2859" fmla="*/ 347615 h 1026748"/>
              <a:gd name="connsiteX2860" fmla="*/ 1011014 w 1933280"/>
              <a:gd name="connsiteY2860" fmla="*/ 347578 h 1026748"/>
              <a:gd name="connsiteX2861" fmla="*/ 1032131 w 1933280"/>
              <a:gd name="connsiteY2861" fmla="*/ 347768 h 1026748"/>
              <a:gd name="connsiteX2862" fmla="*/ 1044493 w 1933280"/>
              <a:gd name="connsiteY2862" fmla="*/ 338935 h 1026748"/>
              <a:gd name="connsiteX2863" fmla="*/ 1062119 w 1933280"/>
              <a:gd name="connsiteY2863" fmla="*/ 326148 h 1026748"/>
              <a:gd name="connsiteX2864" fmla="*/ 741429 w 1933280"/>
              <a:gd name="connsiteY2864" fmla="*/ 323212 h 1026748"/>
              <a:gd name="connsiteX2865" fmla="*/ 712223 w 1933280"/>
              <a:gd name="connsiteY2865" fmla="*/ 338680 h 1026748"/>
              <a:gd name="connsiteX2866" fmla="*/ 741995 w 1933280"/>
              <a:gd name="connsiteY2866" fmla="*/ 356642 h 1026748"/>
              <a:gd name="connsiteX2867" fmla="*/ 771565 w 1933280"/>
              <a:gd name="connsiteY2867" fmla="*/ 340129 h 1026748"/>
              <a:gd name="connsiteX2868" fmla="*/ 156140 w 1933280"/>
              <a:gd name="connsiteY2868" fmla="*/ 322843 h 1026748"/>
              <a:gd name="connsiteX2869" fmla="*/ 128317 w 1933280"/>
              <a:gd name="connsiteY2869" fmla="*/ 324936 h 1026748"/>
              <a:gd name="connsiteX2870" fmla="*/ 156585 w 1933280"/>
              <a:gd name="connsiteY2870" fmla="*/ 346877 h 1026748"/>
              <a:gd name="connsiteX2871" fmla="*/ 184422 w 1933280"/>
              <a:gd name="connsiteY2871" fmla="*/ 344089 h 1026748"/>
              <a:gd name="connsiteX2872" fmla="*/ 559833 w 1933280"/>
              <a:gd name="connsiteY2872" fmla="*/ 322705 h 1026748"/>
              <a:gd name="connsiteX2873" fmla="*/ 525986 w 1933280"/>
              <a:gd name="connsiteY2873" fmla="*/ 334942 h 1026748"/>
              <a:gd name="connsiteX2874" fmla="*/ 547089 w 1933280"/>
              <a:gd name="connsiteY2874" fmla="*/ 365646 h 1026748"/>
              <a:gd name="connsiteX2875" fmla="*/ 553950 w 1933280"/>
              <a:gd name="connsiteY2875" fmla="*/ 375771 h 1026748"/>
              <a:gd name="connsiteX2876" fmla="*/ 585532 w 1933280"/>
              <a:gd name="connsiteY2876" fmla="*/ 361892 h 1026748"/>
              <a:gd name="connsiteX2877" fmla="*/ 572530 w 1933280"/>
              <a:gd name="connsiteY2877" fmla="*/ 342141 h 1026748"/>
              <a:gd name="connsiteX2878" fmla="*/ 1746598 w 1933280"/>
              <a:gd name="connsiteY2878" fmla="*/ 322027 h 1026748"/>
              <a:gd name="connsiteX2879" fmla="*/ 1717984 w 1933280"/>
              <a:gd name="connsiteY2879" fmla="*/ 353083 h 1026748"/>
              <a:gd name="connsiteX2880" fmla="*/ 1728124 w 1933280"/>
              <a:gd name="connsiteY2880" fmla="*/ 355674 h 1026748"/>
              <a:gd name="connsiteX2881" fmla="*/ 1746505 w 1933280"/>
              <a:gd name="connsiteY2881" fmla="*/ 360349 h 1026748"/>
              <a:gd name="connsiteX2882" fmla="*/ 1775193 w 1933280"/>
              <a:gd name="connsiteY2882" fmla="*/ 331050 h 1026748"/>
              <a:gd name="connsiteX2883" fmla="*/ 1751704 w 1933280"/>
              <a:gd name="connsiteY2883" fmla="*/ 323644 h 1026748"/>
              <a:gd name="connsiteX2884" fmla="*/ 994490 w 1933280"/>
              <a:gd name="connsiteY2884" fmla="*/ 322022 h 1026748"/>
              <a:gd name="connsiteX2885" fmla="*/ 966579 w 1933280"/>
              <a:gd name="connsiteY2885" fmla="*/ 346686 h 1026748"/>
              <a:gd name="connsiteX2886" fmla="*/ 998704 w 1933280"/>
              <a:gd name="connsiteY2886" fmla="*/ 347614 h 1026748"/>
              <a:gd name="connsiteX2887" fmla="*/ 1027658 w 1933280"/>
              <a:gd name="connsiteY2887" fmla="*/ 323807 h 1026748"/>
              <a:gd name="connsiteX2888" fmla="*/ 1158344 w 1933280"/>
              <a:gd name="connsiteY2888" fmla="*/ 321425 h 1026748"/>
              <a:gd name="connsiteX2889" fmla="*/ 1129009 w 1933280"/>
              <a:gd name="connsiteY2889" fmla="*/ 336641 h 1026748"/>
              <a:gd name="connsiteX2890" fmla="*/ 1156464 w 1933280"/>
              <a:gd name="connsiteY2890" fmla="*/ 350639 h 1026748"/>
              <a:gd name="connsiteX2891" fmla="*/ 1187153 w 1933280"/>
              <a:gd name="connsiteY2891" fmla="*/ 338117 h 1026748"/>
              <a:gd name="connsiteX2892" fmla="*/ 186163 w 1933280"/>
              <a:gd name="connsiteY2892" fmla="*/ 320584 h 1026748"/>
              <a:gd name="connsiteX2893" fmla="*/ 158381 w 1933280"/>
              <a:gd name="connsiteY2893" fmla="*/ 322674 h 1026748"/>
              <a:gd name="connsiteX2894" fmla="*/ 186599 w 1933280"/>
              <a:gd name="connsiteY2894" fmla="*/ 343871 h 1026748"/>
              <a:gd name="connsiteX2895" fmla="*/ 214399 w 1933280"/>
              <a:gd name="connsiteY2895" fmla="*/ 341087 h 1026748"/>
              <a:gd name="connsiteX2896" fmla="*/ 1377465 w 1933280"/>
              <a:gd name="connsiteY2896" fmla="*/ 320456 h 1026748"/>
              <a:gd name="connsiteX2897" fmla="*/ 1355082 w 1933280"/>
              <a:gd name="connsiteY2897" fmla="*/ 328674 h 1026748"/>
              <a:gd name="connsiteX2898" fmla="*/ 1387069 w 1933280"/>
              <a:gd name="connsiteY2898" fmla="*/ 345291 h 1026748"/>
              <a:gd name="connsiteX2899" fmla="*/ 1409414 w 1933280"/>
              <a:gd name="connsiteY2899" fmla="*/ 327444 h 1026748"/>
              <a:gd name="connsiteX2900" fmla="*/ 959176 w 1933280"/>
              <a:gd name="connsiteY2900" fmla="*/ 320084 h 1026748"/>
              <a:gd name="connsiteX2901" fmla="*/ 932006 w 1933280"/>
              <a:gd name="connsiteY2901" fmla="*/ 343821 h 1026748"/>
              <a:gd name="connsiteX2902" fmla="*/ 964405 w 1933280"/>
              <a:gd name="connsiteY2902" fmla="*/ 346607 h 1026748"/>
              <a:gd name="connsiteX2903" fmla="*/ 992360 w 1933280"/>
              <a:gd name="connsiteY2903" fmla="*/ 321915 h 1026748"/>
              <a:gd name="connsiteX2904" fmla="*/ 216170 w 1933280"/>
              <a:gd name="connsiteY2904" fmla="*/ 318327 h 1026748"/>
              <a:gd name="connsiteX2905" fmla="*/ 188447 w 1933280"/>
              <a:gd name="connsiteY2905" fmla="*/ 320412 h 1026748"/>
              <a:gd name="connsiteX2906" fmla="*/ 216614 w 1933280"/>
              <a:gd name="connsiteY2906" fmla="*/ 340865 h 1026748"/>
              <a:gd name="connsiteX2907" fmla="*/ 244357 w 1933280"/>
              <a:gd name="connsiteY2907" fmla="*/ 338087 h 1026748"/>
              <a:gd name="connsiteX2908" fmla="*/ 924835 w 1933280"/>
              <a:gd name="connsiteY2908" fmla="*/ 317116 h 1026748"/>
              <a:gd name="connsiteX2909" fmla="*/ 898364 w 1933280"/>
              <a:gd name="connsiteY2909" fmla="*/ 337956 h 1026748"/>
              <a:gd name="connsiteX2910" fmla="*/ 930030 w 1933280"/>
              <a:gd name="connsiteY2910" fmla="*/ 343623 h 1026748"/>
              <a:gd name="connsiteX2911" fmla="*/ 957150 w 1933280"/>
              <a:gd name="connsiteY2911" fmla="*/ 319917 h 1026748"/>
              <a:gd name="connsiteX2912" fmla="*/ 246141 w 1933280"/>
              <a:gd name="connsiteY2912" fmla="*/ 316072 h 1026748"/>
              <a:gd name="connsiteX2913" fmla="*/ 218492 w 1933280"/>
              <a:gd name="connsiteY2913" fmla="*/ 318152 h 1026748"/>
              <a:gd name="connsiteX2914" fmla="*/ 246606 w 1933280"/>
              <a:gd name="connsiteY2914" fmla="*/ 337862 h 1026748"/>
              <a:gd name="connsiteX2915" fmla="*/ 274274 w 1933280"/>
              <a:gd name="connsiteY2915" fmla="*/ 335091 h 1026748"/>
              <a:gd name="connsiteX2916" fmla="*/ 681557 w 1933280"/>
              <a:gd name="connsiteY2916" fmla="*/ 314554 h 1026748"/>
              <a:gd name="connsiteX2917" fmla="*/ 651882 w 1933280"/>
              <a:gd name="connsiteY2917" fmla="*/ 329398 h 1026748"/>
              <a:gd name="connsiteX2918" fmla="*/ 679166 w 1933280"/>
              <a:gd name="connsiteY2918" fmla="*/ 355786 h 1026748"/>
              <a:gd name="connsiteX2919" fmla="*/ 709469 w 1933280"/>
              <a:gd name="connsiteY2919" fmla="*/ 338523 h 1026748"/>
              <a:gd name="connsiteX2920" fmla="*/ 367369 w 1933280"/>
              <a:gd name="connsiteY2920" fmla="*/ 313869 h 1026748"/>
              <a:gd name="connsiteX2921" fmla="*/ 338352 w 1933280"/>
              <a:gd name="connsiteY2921" fmla="*/ 324158 h 1026748"/>
              <a:gd name="connsiteX2922" fmla="*/ 366657 w 1933280"/>
              <a:gd name="connsiteY2922" fmla="*/ 344721 h 1026748"/>
              <a:gd name="connsiteX2923" fmla="*/ 395754 w 1933280"/>
              <a:gd name="connsiteY2923" fmla="*/ 335905 h 1026748"/>
              <a:gd name="connsiteX2924" fmla="*/ 276157 w 1933280"/>
              <a:gd name="connsiteY2924" fmla="*/ 313814 h 1026748"/>
              <a:gd name="connsiteX2925" fmla="*/ 248517 w 1933280"/>
              <a:gd name="connsiteY2925" fmla="*/ 315893 h 1026748"/>
              <a:gd name="connsiteX2926" fmla="*/ 276562 w 1933280"/>
              <a:gd name="connsiteY2926" fmla="*/ 334853 h 1026748"/>
              <a:gd name="connsiteX2927" fmla="*/ 304254 w 1933280"/>
              <a:gd name="connsiteY2927" fmla="*/ 331073 h 1026748"/>
              <a:gd name="connsiteX2928" fmla="*/ 292928 w 1933280"/>
              <a:gd name="connsiteY2928" fmla="*/ 324161 h 1026748"/>
              <a:gd name="connsiteX2929" fmla="*/ 832348 w 1933280"/>
              <a:gd name="connsiteY2929" fmla="*/ 313011 h 1026748"/>
              <a:gd name="connsiteX2930" fmla="*/ 804928 w 1933280"/>
              <a:gd name="connsiteY2930" fmla="*/ 325071 h 1026748"/>
              <a:gd name="connsiteX2931" fmla="*/ 834565 w 1933280"/>
              <a:gd name="connsiteY2931" fmla="*/ 338314 h 1026748"/>
              <a:gd name="connsiteX2932" fmla="*/ 835830 w 1933280"/>
              <a:gd name="connsiteY2932" fmla="*/ 338858 h 1026748"/>
              <a:gd name="connsiteX2933" fmla="*/ 848350 w 1933280"/>
              <a:gd name="connsiteY2933" fmla="*/ 333646 h 1026748"/>
              <a:gd name="connsiteX2934" fmla="*/ 862386 w 1933280"/>
              <a:gd name="connsiteY2934" fmla="*/ 327652 h 1026748"/>
              <a:gd name="connsiteX2935" fmla="*/ 845676 w 1933280"/>
              <a:gd name="connsiteY2935" fmla="*/ 319595 h 1026748"/>
              <a:gd name="connsiteX2936" fmla="*/ 1716402 w 1933280"/>
              <a:gd name="connsiteY2936" fmla="*/ 312626 h 1026748"/>
              <a:gd name="connsiteX2937" fmla="*/ 1687800 w 1933280"/>
              <a:gd name="connsiteY2937" fmla="*/ 345594 h 1026748"/>
              <a:gd name="connsiteX2938" fmla="*/ 1716347 w 1933280"/>
              <a:gd name="connsiteY2938" fmla="*/ 352667 h 1026748"/>
              <a:gd name="connsiteX2939" fmla="*/ 1745032 w 1933280"/>
              <a:gd name="connsiteY2939" fmla="*/ 321537 h 1026748"/>
              <a:gd name="connsiteX2940" fmla="*/ 1188543 w 1933280"/>
              <a:gd name="connsiteY2940" fmla="*/ 312184 h 1026748"/>
              <a:gd name="connsiteX2941" fmla="*/ 1160203 w 1933280"/>
              <a:gd name="connsiteY2941" fmla="*/ 320800 h 1026748"/>
              <a:gd name="connsiteX2942" fmla="*/ 1188968 w 1933280"/>
              <a:gd name="connsiteY2942" fmla="*/ 337467 h 1026748"/>
              <a:gd name="connsiteX2943" fmla="*/ 1218969 w 1933280"/>
              <a:gd name="connsiteY2943" fmla="*/ 334012 h 1026748"/>
              <a:gd name="connsiteX2944" fmla="*/ 461178 w 1933280"/>
              <a:gd name="connsiteY2944" fmla="*/ 311699 h 1026748"/>
              <a:gd name="connsiteX2945" fmla="*/ 430162 w 1933280"/>
              <a:gd name="connsiteY2945" fmla="*/ 324740 h 1026748"/>
              <a:gd name="connsiteX2946" fmla="*/ 458703 w 1933280"/>
              <a:gd name="connsiteY2946" fmla="*/ 357269 h 1026748"/>
              <a:gd name="connsiteX2947" fmla="*/ 489767 w 1933280"/>
              <a:gd name="connsiteY2947" fmla="*/ 346674 h 1026748"/>
              <a:gd name="connsiteX2948" fmla="*/ 891627 w 1933280"/>
              <a:gd name="connsiteY2948" fmla="*/ 311653 h 1026748"/>
              <a:gd name="connsiteX2949" fmla="*/ 865898 w 1933280"/>
              <a:gd name="connsiteY2949" fmla="*/ 327484 h 1026748"/>
              <a:gd name="connsiteX2950" fmla="*/ 896447 w 1933280"/>
              <a:gd name="connsiteY2950" fmla="*/ 337569 h 1026748"/>
              <a:gd name="connsiteX2951" fmla="*/ 922815 w 1933280"/>
              <a:gd name="connsiteY2951" fmla="*/ 316811 h 1026748"/>
              <a:gd name="connsiteX2952" fmla="*/ 1126974 w 1933280"/>
              <a:gd name="connsiteY2952" fmla="*/ 310902 h 1026748"/>
              <a:gd name="connsiteX2953" fmla="*/ 1114581 w 1933280"/>
              <a:gd name="connsiteY2953" fmla="*/ 318561 h 1026748"/>
              <a:gd name="connsiteX2954" fmla="*/ 1098678 w 1933280"/>
              <a:gd name="connsiteY2954" fmla="*/ 328486 h 1026748"/>
              <a:gd name="connsiteX2955" fmla="*/ 1127345 w 1933280"/>
              <a:gd name="connsiteY2955" fmla="*/ 335863 h 1026748"/>
              <a:gd name="connsiteX2956" fmla="*/ 1156491 w 1933280"/>
              <a:gd name="connsiteY2956" fmla="*/ 320752 h 1026748"/>
              <a:gd name="connsiteX2957" fmla="*/ 592853 w 1933280"/>
              <a:gd name="connsiteY2957" fmla="*/ 309511 h 1026748"/>
              <a:gd name="connsiteX2958" fmla="*/ 592076 w 1933280"/>
              <a:gd name="connsiteY2958" fmla="*/ 309845 h 1026748"/>
              <a:gd name="connsiteX2959" fmla="*/ 561267 w 1933280"/>
              <a:gd name="connsiteY2959" fmla="*/ 322151 h 1026748"/>
              <a:gd name="connsiteX2960" fmla="*/ 573786 w 1933280"/>
              <a:gd name="connsiteY2960" fmla="*/ 341313 h 1026748"/>
              <a:gd name="connsiteX2961" fmla="*/ 586913 w 1933280"/>
              <a:gd name="connsiteY2961" fmla="*/ 361240 h 1026748"/>
              <a:gd name="connsiteX2962" fmla="*/ 617751 w 1933280"/>
              <a:gd name="connsiteY2962" fmla="*/ 345439 h 1026748"/>
              <a:gd name="connsiteX2963" fmla="*/ 771181 w 1933280"/>
              <a:gd name="connsiteY2963" fmla="*/ 309075 h 1026748"/>
              <a:gd name="connsiteX2964" fmla="*/ 743029 w 1933280"/>
              <a:gd name="connsiteY2964" fmla="*/ 322430 h 1026748"/>
              <a:gd name="connsiteX2965" fmla="*/ 773072 w 1933280"/>
              <a:gd name="connsiteY2965" fmla="*/ 339306 h 1026748"/>
              <a:gd name="connsiteX2966" fmla="*/ 801502 w 1933280"/>
              <a:gd name="connsiteY2966" fmla="*/ 325056 h 1026748"/>
              <a:gd name="connsiteX2967" fmla="*/ 306590 w 1933280"/>
              <a:gd name="connsiteY2967" fmla="*/ 308514 h 1026748"/>
              <a:gd name="connsiteX2968" fmla="*/ 278386 w 1933280"/>
              <a:gd name="connsiteY2968" fmla="*/ 313456 h 1026748"/>
              <a:gd name="connsiteX2969" fmla="*/ 293682 w 1933280"/>
              <a:gd name="connsiteY2969" fmla="*/ 322890 h 1026748"/>
              <a:gd name="connsiteX2970" fmla="*/ 306538 w 1933280"/>
              <a:gd name="connsiteY2970" fmla="*/ 330734 h 1026748"/>
              <a:gd name="connsiteX2971" fmla="*/ 334765 w 1933280"/>
              <a:gd name="connsiteY2971" fmla="*/ 323691 h 1026748"/>
              <a:gd name="connsiteX2972" fmla="*/ 1217259 w 1933280"/>
              <a:gd name="connsiteY2972" fmla="*/ 305367 h 1026748"/>
              <a:gd name="connsiteX2973" fmla="*/ 1190454 w 1933280"/>
              <a:gd name="connsiteY2973" fmla="*/ 311711 h 1026748"/>
              <a:gd name="connsiteX2974" fmla="*/ 1221228 w 1933280"/>
              <a:gd name="connsiteY2974" fmla="*/ 333779 h 1026748"/>
              <a:gd name="connsiteX2975" fmla="*/ 1249657 w 1933280"/>
              <a:gd name="connsiteY2975" fmla="*/ 332658 h 1026748"/>
              <a:gd name="connsiteX2976" fmla="*/ 1806671 w 1933280"/>
              <a:gd name="connsiteY2976" fmla="*/ 305152 h 1026748"/>
              <a:gd name="connsiteX2977" fmla="*/ 1778066 w 1933280"/>
              <a:gd name="connsiteY2977" fmla="*/ 330363 h 1026748"/>
              <a:gd name="connsiteX2978" fmla="*/ 1805226 w 1933280"/>
              <a:gd name="connsiteY2978" fmla="*/ 338501 h 1026748"/>
              <a:gd name="connsiteX2979" fmla="*/ 1813064 w 1933280"/>
              <a:gd name="connsiteY2979" fmla="*/ 331030 h 1026748"/>
              <a:gd name="connsiteX2980" fmla="*/ 1834869 w 1933280"/>
              <a:gd name="connsiteY2980" fmla="*/ 314707 h 1026748"/>
              <a:gd name="connsiteX2981" fmla="*/ 1686322 w 1933280"/>
              <a:gd name="connsiteY2981" fmla="*/ 304099 h 1026748"/>
              <a:gd name="connsiteX2982" fmla="*/ 1660385 w 1933280"/>
              <a:gd name="connsiteY2982" fmla="*/ 335669 h 1026748"/>
              <a:gd name="connsiteX2983" fmla="*/ 1657737 w 1933280"/>
              <a:gd name="connsiteY2983" fmla="*/ 338951 h 1026748"/>
              <a:gd name="connsiteX2984" fmla="*/ 1686202 w 1933280"/>
              <a:gd name="connsiteY2984" fmla="*/ 345211 h 1026748"/>
              <a:gd name="connsiteX2985" fmla="*/ 1714864 w 1933280"/>
              <a:gd name="connsiteY2985" fmla="*/ 312180 h 1026748"/>
              <a:gd name="connsiteX2986" fmla="*/ 1460955 w 1933280"/>
              <a:gd name="connsiteY2986" fmla="*/ 303432 h 1026748"/>
              <a:gd name="connsiteX2987" fmla="*/ 1433464 w 1933280"/>
              <a:gd name="connsiteY2987" fmla="*/ 304440 h 1026748"/>
              <a:gd name="connsiteX2988" fmla="*/ 1412654 w 1933280"/>
              <a:gd name="connsiteY2988" fmla="*/ 326433 h 1026748"/>
              <a:gd name="connsiteX2989" fmla="*/ 1441322 w 1933280"/>
              <a:gd name="connsiteY2989" fmla="*/ 329289 h 1026748"/>
              <a:gd name="connsiteX2990" fmla="*/ 1402587 w 1933280"/>
              <a:gd name="connsiteY2990" fmla="*/ 303074 h 1026748"/>
              <a:gd name="connsiteX2991" fmla="*/ 1379240 w 1933280"/>
              <a:gd name="connsiteY2991" fmla="*/ 319316 h 1026748"/>
              <a:gd name="connsiteX2992" fmla="*/ 1410863 w 1933280"/>
              <a:gd name="connsiteY2992" fmla="*/ 326214 h 1026748"/>
              <a:gd name="connsiteX2993" fmla="*/ 1431516 w 1933280"/>
              <a:gd name="connsiteY2993" fmla="*/ 304383 h 1026748"/>
              <a:gd name="connsiteX2994" fmla="*/ 1093139 w 1933280"/>
              <a:gd name="connsiteY2994" fmla="*/ 302621 h 1026748"/>
              <a:gd name="connsiteX2995" fmla="*/ 1066087 w 1933280"/>
              <a:gd name="connsiteY2995" fmla="*/ 324919 h 1026748"/>
              <a:gd name="connsiteX2996" fmla="*/ 1069313 w 1933280"/>
              <a:gd name="connsiteY2996" fmla="*/ 325165 h 1026748"/>
              <a:gd name="connsiteX2997" fmla="*/ 1096697 w 1933280"/>
              <a:gd name="connsiteY2997" fmla="*/ 328018 h 1026748"/>
              <a:gd name="connsiteX2998" fmla="*/ 1113813 w 1933280"/>
              <a:gd name="connsiteY2998" fmla="*/ 317335 h 1026748"/>
              <a:gd name="connsiteX2999" fmla="*/ 1125018 w 1933280"/>
              <a:gd name="connsiteY2999" fmla="*/ 310406 h 1026748"/>
              <a:gd name="connsiteX3000" fmla="*/ 1343851 w 1933280"/>
              <a:gd name="connsiteY3000" fmla="*/ 302540 h 1026748"/>
              <a:gd name="connsiteX3001" fmla="*/ 1321848 w 1933280"/>
              <a:gd name="connsiteY3001" fmla="*/ 303168 h 1026748"/>
              <a:gd name="connsiteX3002" fmla="*/ 1353404 w 1933280"/>
              <a:gd name="connsiteY3002" fmla="*/ 327718 h 1026748"/>
              <a:gd name="connsiteX3003" fmla="*/ 1375621 w 1933280"/>
              <a:gd name="connsiteY3003" fmla="*/ 319559 h 1026748"/>
              <a:gd name="connsiteX3004" fmla="*/ 1297564 w 1933280"/>
              <a:gd name="connsiteY3004" fmla="*/ 301898 h 1026748"/>
              <a:gd name="connsiteX3005" fmla="*/ 1329770 w 1933280"/>
              <a:gd name="connsiteY3005" fmla="*/ 331176 h 1026748"/>
              <a:gd name="connsiteX3006" fmla="*/ 1351421 w 1933280"/>
              <a:gd name="connsiteY3006" fmla="*/ 328068 h 1026748"/>
              <a:gd name="connsiteX3007" fmla="*/ 1319454 w 1933280"/>
              <a:gd name="connsiteY3007" fmla="*/ 303206 h 1026748"/>
              <a:gd name="connsiteX3008" fmla="*/ 1300367 w 1933280"/>
              <a:gd name="connsiteY3008" fmla="*/ 302088 h 1026748"/>
              <a:gd name="connsiteX3009" fmla="*/ 96109 w 1933280"/>
              <a:gd name="connsiteY3009" fmla="*/ 301806 h 1026748"/>
              <a:gd name="connsiteX3010" fmla="*/ 70534 w 1933280"/>
              <a:gd name="connsiteY3010" fmla="*/ 303078 h 1026748"/>
              <a:gd name="connsiteX3011" fmla="*/ 98739 w 1933280"/>
              <a:gd name="connsiteY3011" fmla="*/ 325677 h 1026748"/>
              <a:gd name="connsiteX3012" fmla="*/ 124381 w 1933280"/>
              <a:gd name="connsiteY3012" fmla="*/ 323752 h 1026748"/>
              <a:gd name="connsiteX3013" fmla="*/ 859979 w 1933280"/>
              <a:gd name="connsiteY3013" fmla="*/ 301768 h 1026748"/>
              <a:gd name="connsiteX3014" fmla="*/ 842721 w 1933280"/>
              <a:gd name="connsiteY3014" fmla="*/ 308958 h 1026748"/>
              <a:gd name="connsiteX3015" fmla="*/ 834209 w 1933280"/>
              <a:gd name="connsiteY3015" fmla="*/ 312271 h 1026748"/>
              <a:gd name="connsiteX3016" fmla="*/ 846356 w 1933280"/>
              <a:gd name="connsiteY3016" fmla="*/ 318265 h 1026748"/>
              <a:gd name="connsiteX3017" fmla="*/ 864135 w 1933280"/>
              <a:gd name="connsiteY3017" fmla="*/ 326851 h 1026748"/>
              <a:gd name="connsiteX3018" fmla="*/ 889717 w 1933280"/>
              <a:gd name="connsiteY3018" fmla="*/ 311098 h 1026748"/>
              <a:gd name="connsiteX3019" fmla="*/ 1244572 w 1933280"/>
              <a:gd name="connsiteY3019" fmla="*/ 301541 h 1026748"/>
              <a:gd name="connsiteX3020" fmla="*/ 1219209 w 1933280"/>
              <a:gd name="connsiteY3020" fmla="*/ 305060 h 1026748"/>
              <a:gd name="connsiteX3021" fmla="*/ 1251882 w 1933280"/>
              <a:gd name="connsiteY3021" fmla="*/ 332577 h 1026748"/>
              <a:gd name="connsiteX3022" fmla="*/ 1277743 w 1933280"/>
              <a:gd name="connsiteY3022" fmla="*/ 332098 h 1026748"/>
              <a:gd name="connsiteX3023" fmla="*/ 1268529 w 1933280"/>
              <a:gd name="connsiteY3023" fmla="*/ 323569 h 1026748"/>
              <a:gd name="connsiteX3024" fmla="*/ 1489352 w 1933280"/>
              <a:gd name="connsiteY3024" fmla="*/ 300884 h 1026748"/>
              <a:gd name="connsiteX3025" fmla="*/ 1462861 w 1933280"/>
              <a:gd name="connsiteY3025" fmla="*/ 303346 h 1026748"/>
              <a:gd name="connsiteX3026" fmla="*/ 1443090 w 1933280"/>
              <a:gd name="connsiteY3026" fmla="*/ 329372 h 1026748"/>
              <a:gd name="connsiteX3027" fmla="*/ 1470157 w 1933280"/>
              <a:gd name="connsiteY3027" fmla="*/ 330191 h 1026748"/>
              <a:gd name="connsiteX3028" fmla="*/ 1482917 w 1933280"/>
              <a:gd name="connsiteY3028" fmla="*/ 310745 h 1026748"/>
              <a:gd name="connsiteX3029" fmla="*/ 1272676 w 1933280"/>
              <a:gd name="connsiteY3029" fmla="*/ 300713 h 1026748"/>
              <a:gd name="connsiteX3030" fmla="*/ 1305591 w 1933280"/>
              <a:gd name="connsiteY3030" fmla="*/ 331967 h 1026748"/>
              <a:gd name="connsiteX3031" fmla="*/ 1327762 w 1933280"/>
              <a:gd name="connsiteY3031" fmla="*/ 331265 h 1026748"/>
              <a:gd name="connsiteX3032" fmla="*/ 1295289 w 1933280"/>
              <a:gd name="connsiteY3032" fmla="*/ 301750 h 1026748"/>
              <a:gd name="connsiteX3033" fmla="*/ 1270469 w 1933280"/>
              <a:gd name="connsiteY3033" fmla="*/ 300635 h 1026748"/>
              <a:gd name="connsiteX3034" fmla="*/ 1246638 w 1933280"/>
              <a:gd name="connsiteY3034" fmla="*/ 301438 h 1026748"/>
              <a:gd name="connsiteX3035" fmla="*/ 1269533 w 1933280"/>
              <a:gd name="connsiteY3035" fmla="*/ 322506 h 1026748"/>
              <a:gd name="connsiteX3036" fmla="*/ 1279874 w 1933280"/>
              <a:gd name="connsiteY3036" fmla="*/ 332064 h 1026748"/>
              <a:gd name="connsiteX3037" fmla="*/ 1293039 w 1933280"/>
              <a:gd name="connsiteY3037" fmla="*/ 332021 h 1026748"/>
              <a:gd name="connsiteX3038" fmla="*/ 1303481 w 1933280"/>
              <a:gd name="connsiteY3038" fmla="*/ 331983 h 1026748"/>
              <a:gd name="connsiteX3039" fmla="*/ 711698 w 1933280"/>
              <a:gd name="connsiteY3039" fmla="*/ 300626 h 1026748"/>
              <a:gd name="connsiteX3040" fmla="*/ 683022 w 1933280"/>
              <a:gd name="connsiteY3040" fmla="*/ 313860 h 1026748"/>
              <a:gd name="connsiteX3041" fmla="*/ 710844 w 1933280"/>
              <a:gd name="connsiteY3041" fmla="*/ 337756 h 1026748"/>
              <a:gd name="connsiteX3042" fmla="*/ 740112 w 1933280"/>
              <a:gd name="connsiteY3042" fmla="*/ 322271 h 1026748"/>
              <a:gd name="connsiteX3043" fmla="*/ 126148 w 1933280"/>
              <a:gd name="connsiteY3043" fmla="*/ 300312 h 1026748"/>
              <a:gd name="connsiteX3044" fmla="*/ 98373 w 1933280"/>
              <a:gd name="connsiteY3044" fmla="*/ 301693 h 1026748"/>
              <a:gd name="connsiteX3045" fmla="*/ 126579 w 1933280"/>
              <a:gd name="connsiteY3045" fmla="*/ 323587 h 1026748"/>
              <a:gd name="connsiteX3046" fmla="*/ 154354 w 1933280"/>
              <a:gd name="connsiteY3046" fmla="*/ 321501 h 1026748"/>
              <a:gd name="connsiteX3047" fmla="*/ 398791 w 1933280"/>
              <a:gd name="connsiteY3047" fmla="*/ 300056 h 1026748"/>
              <a:gd name="connsiteX3048" fmla="*/ 368940 w 1933280"/>
              <a:gd name="connsiteY3048" fmla="*/ 313214 h 1026748"/>
              <a:gd name="connsiteX3049" fmla="*/ 397467 w 1933280"/>
              <a:gd name="connsiteY3049" fmla="*/ 335362 h 1026748"/>
              <a:gd name="connsiteX3050" fmla="*/ 427485 w 1933280"/>
              <a:gd name="connsiteY3050" fmla="*/ 324213 h 1026748"/>
              <a:gd name="connsiteX3051" fmla="*/ 156188 w 1933280"/>
              <a:gd name="connsiteY3051" fmla="*/ 298818 h 1026748"/>
              <a:gd name="connsiteX3052" fmla="*/ 128459 w 1933280"/>
              <a:gd name="connsiteY3052" fmla="*/ 300197 h 1026748"/>
              <a:gd name="connsiteX3053" fmla="*/ 156596 w 1933280"/>
              <a:gd name="connsiteY3053" fmla="*/ 321333 h 1026748"/>
              <a:gd name="connsiteX3054" fmla="*/ 184327 w 1933280"/>
              <a:gd name="connsiteY3054" fmla="*/ 319251 h 1026748"/>
              <a:gd name="connsiteX3055" fmla="*/ 337250 w 1933280"/>
              <a:gd name="connsiteY3055" fmla="*/ 298272 h 1026748"/>
              <a:gd name="connsiteX3056" fmla="*/ 308564 w 1933280"/>
              <a:gd name="connsiteY3056" fmla="*/ 307904 h 1026748"/>
              <a:gd name="connsiteX3057" fmla="*/ 336863 w 1933280"/>
              <a:gd name="connsiteY3057" fmla="*/ 323135 h 1026748"/>
              <a:gd name="connsiteX3058" fmla="*/ 365673 w 1933280"/>
              <a:gd name="connsiteY3058" fmla="*/ 312923 h 1026748"/>
              <a:gd name="connsiteX3059" fmla="*/ 1516766 w 1933280"/>
              <a:gd name="connsiteY3059" fmla="*/ 297621 h 1026748"/>
              <a:gd name="connsiteX3060" fmla="*/ 1516129 w 1933280"/>
              <a:gd name="connsiteY3060" fmla="*/ 297700 h 1026748"/>
              <a:gd name="connsiteX3061" fmla="*/ 1491256 w 1933280"/>
              <a:gd name="connsiteY3061" fmla="*/ 300696 h 1026748"/>
              <a:gd name="connsiteX3062" fmla="*/ 1484158 w 1933280"/>
              <a:gd name="connsiteY3062" fmla="*/ 311573 h 1026748"/>
              <a:gd name="connsiteX3063" fmla="*/ 1471957 w 1933280"/>
              <a:gd name="connsiteY3063" fmla="*/ 330180 h 1026748"/>
              <a:gd name="connsiteX3064" fmla="*/ 1497487 w 1933280"/>
              <a:gd name="connsiteY3064" fmla="*/ 329767 h 1026748"/>
              <a:gd name="connsiteX3065" fmla="*/ 1500410 w 1933280"/>
              <a:gd name="connsiteY3065" fmla="*/ 324840 h 1026748"/>
              <a:gd name="connsiteX3066" fmla="*/ 186214 w 1933280"/>
              <a:gd name="connsiteY3066" fmla="*/ 297325 h 1026748"/>
              <a:gd name="connsiteX3067" fmla="*/ 158547 w 1933280"/>
              <a:gd name="connsiteY3067" fmla="*/ 298701 h 1026748"/>
              <a:gd name="connsiteX3068" fmla="*/ 186612 w 1933280"/>
              <a:gd name="connsiteY3068" fmla="*/ 319080 h 1026748"/>
              <a:gd name="connsiteX3069" fmla="*/ 214281 w 1933280"/>
              <a:gd name="connsiteY3069" fmla="*/ 317002 h 1026748"/>
              <a:gd name="connsiteX3070" fmla="*/ 1656298 w 1933280"/>
              <a:gd name="connsiteY3070" fmla="*/ 297227 h 1026748"/>
              <a:gd name="connsiteX3071" fmla="*/ 1628978 w 1933280"/>
              <a:gd name="connsiteY3071" fmla="*/ 333225 h 1026748"/>
              <a:gd name="connsiteX3072" fmla="*/ 1646423 w 1933280"/>
              <a:gd name="connsiteY3072" fmla="*/ 336615 h 1026748"/>
              <a:gd name="connsiteX3073" fmla="*/ 1656113 w 1933280"/>
              <a:gd name="connsiteY3073" fmla="*/ 338601 h 1026748"/>
              <a:gd name="connsiteX3074" fmla="*/ 1659218 w 1933280"/>
              <a:gd name="connsiteY3074" fmla="*/ 334753 h 1026748"/>
              <a:gd name="connsiteX3075" fmla="*/ 1684716 w 1933280"/>
              <a:gd name="connsiteY3075" fmla="*/ 303709 h 1026748"/>
              <a:gd name="connsiteX3076" fmla="*/ 800176 w 1933280"/>
              <a:gd name="connsiteY3076" fmla="*/ 297014 h 1026748"/>
              <a:gd name="connsiteX3077" fmla="*/ 772919 w 1933280"/>
              <a:gd name="connsiteY3077" fmla="*/ 308330 h 1026748"/>
              <a:gd name="connsiteX3078" fmla="*/ 803146 w 1933280"/>
              <a:gd name="connsiteY3078" fmla="*/ 324251 h 1026748"/>
              <a:gd name="connsiteX3079" fmla="*/ 830632 w 1933280"/>
              <a:gd name="connsiteY3079" fmla="*/ 312158 h 1026748"/>
              <a:gd name="connsiteX3080" fmla="*/ 494812 w 1933280"/>
              <a:gd name="connsiteY3080" fmla="*/ 296903 h 1026748"/>
              <a:gd name="connsiteX3081" fmla="*/ 481003 w 1933280"/>
              <a:gd name="connsiteY3081" fmla="*/ 302989 h 1026748"/>
              <a:gd name="connsiteX3082" fmla="*/ 462564 w 1933280"/>
              <a:gd name="connsiteY3082" fmla="*/ 311100 h 1026748"/>
              <a:gd name="connsiteX3083" fmla="*/ 491231 w 1933280"/>
              <a:gd name="connsiteY3083" fmla="*/ 346163 h 1026748"/>
              <a:gd name="connsiteX3084" fmla="*/ 518634 w 1933280"/>
              <a:gd name="connsiteY3084" fmla="*/ 336069 h 1026748"/>
              <a:gd name="connsiteX3085" fmla="*/ 523636 w 1933280"/>
              <a:gd name="connsiteY3085" fmla="*/ 334203 h 1026748"/>
              <a:gd name="connsiteX3086" fmla="*/ 1057794 w 1933280"/>
              <a:gd name="connsiteY3086" fmla="*/ 296653 h 1026748"/>
              <a:gd name="connsiteX3087" fmla="*/ 1031289 w 1933280"/>
              <a:gd name="connsiteY3087" fmla="*/ 322515 h 1026748"/>
              <a:gd name="connsiteX3088" fmla="*/ 1063997 w 1933280"/>
              <a:gd name="connsiteY3088" fmla="*/ 324762 h 1026748"/>
              <a:gd name="connsiteX3089" fmla="*/ 1091262 w 1933280"/>
              <a:gd name="connsiteY3089" fmla="*/ 302287 h 1026748"/>
              <a:gd name="connsiteX3090" fmla="*/ 1369205 w 1933280"/>
              <a:gd name="connsiteY3090" fmla="*/ 296448 h 1026748"/>
              <a:gd name="connsiteX3091" fmla="*/ 1346121 w 1933280"/>
              <a:gd name="connsiteY3091" fmla="*/ 302055 h 1026748"/>
              <a:gd name="connsiteX3092" fmla="*/ 1377397 w 1933280"/>
              <a:gd name="connsiteY3092" fmla="*/ 318806 h 1026748"/>
              <a:gd name="connsiteX3093" fmla="*/ 1400546 w 1933280"/>
              <a:gd name="connsiteY3093" fmla="*/ 302702 h 1026748"/>
              <a:gd name="connsiteX3094" fmla="*/ 624165 w 1933280"/>
              <a:gd name="connsiteY3094" fmla="*/ 296142 h 1026748"/>
              <a:gd name="connsiteX3095" fmla="*/ 594251 w 1933280"/>
              <a:gd name="connsiteY3095" fmla="*/ 308911 h 1026748"/>
              <a:gd name="connsiteX3096" fmla="*/ 619089 w 1933280"/>
              <a:gd name="connsiteY3096" fmla="*/ 344748 h 1026748"/>
              <a:gd name="connsiteX3097" fmla="*/ 625511 w 1933280"/>
              <a:gd name="connsiteY3097" fmla="*/ 341402 h 1026748"/>
              <a:gd name="connsiteX3098" fmla="*/ 649543 w 1933280"/>
              <a:gd name="connsiteY3098" fmla="*/ 328936 h 1026748"/>
              <a:gd name="connsiteX3099" fmla="*/ 216206 w 1933280"/>
              <a:gd name="connsiteY3099" fmla="*/ 295834 h 1026748"/>
              <a:gd name="connsiteX3100" fmla="*/ 188614 w 1933280"/>
              <a:gd name="connsiteY3100" fmla="*/ 297206 h 1026748"/>
              <a:gd name="connsiteX3101" fmla="*/ 216603 w 1933280"/>
              <a:gd name="connsiteY3101" fmla="*/ 316828 h 1026748"/>
              <a:gd name="connsiteX3102" fmla="*/ 244195 w 1933280"/>
              <a:gd name="connsiteY3102" fmla="*/ 314756 h 1026748"/>
              <a:gd name="connsiteX3103" fmla="*/ 1543719 w 1933280"/>
              <a:gd name="connsiteY3103" fmla="*/ 294411 h 1026748"/>
              <a:gd name="connsiteX3104" fmla="*/ 1518628 w 1933280"/>
              <a:gd name="connsiteY3104" fmla="*/ 297392 h 1026748"/>
              <a:gd name="connsiteX3105" fmla="*/ 1501695 w 1933280"/>
              <a:gd name="connsiteY3105" fmla="*/ 325564 h 1026748"/>
              <a:gd name="connsiteX3106" fmla="*/ 1499234 w 1933280"/>
              <a:gd name="connsiteY3106" fmla="*/ 329711 h 1026748"/>
              <a:gd name="connsiteX3107" fmla="*/ 1518153 w 1933280"/>
              <a:gd name="connsiteY3107" fmla="*/ 329021 h 1026748"/>
              <a:gd name="connsiteX3108" fmla="*/ 1523742 w 1933280"/>
              <a:gd name="connsiteY3108" fmla="*/ 328800 h 1026748"/>
              <a:gd name="connsiteX3109" fmla="*/ 246234 w 1933280"/>
              <a:gd name="connsiteY3109" fmla="*/ 294341 h 1026748"/>
              <a:gd name="connsiteX3110" fmla="*/ 218666 w 1933280"/>
              <a:gd name="connsiteY3110" fmla="*/ 295712 h 1026748"/>
              <a:gd name="connsiteX3111" fmla="*/ 246572 w 1933280"/>
              <a:gd name="connsiteY3111" fmla="*/ 314578 h 1026748"/>
              <a:gd name="connsiteX3112" fmla="*/ 274143 w 1933280"/>
              <a:gd name="connsiteY3112" fmla="*/ 312508 h 1026748"/>
              <a:gd name="connsiteX3113" fmla="*/ 1776432 w 1933280"/>
              <a:gd name="connsiteY3113" fmla="*/ 293992 h 1026748"/>
              <a:gd name="connsiteX3114" fmla="*/ 1747814 w 1933280"/>
              <a:gd name="connsiteY3114" fmla="*/ 320839 h 1026748"/>
              <a:gd name="connsiteX3115" fmla="*/ 1752147 w 1933280"/>
              <a:gd name="connsiteY3115" fmla="*/ 322210 h 1026748"/>
              <a:gd name="connsiteX3116" fmla="*/ 1776409 w 1933280"/>
              <a:gd name="connsiteY3116" fmla="*/ 329861 h 1026748"/>
              <a:gd name="connsiteX3117" fmla="*/ 1805082 w 1933280"/>
              <a:gd name="connsiteY3117" fmla="*/ 304578 h 1026748"/>
              <a:gd name="connsiteX3118" fmla="*/ 1153951 w 1933280"/>
              <a:gd name="connsiteY3118" fmla="*/ 293454 h 1026748"/>
              <a:gd name="connsiteX3119" fmla="*/ 1137496 w 1933280"/>
              <a:gd name="connsiteY3119" fmla="*/ 304023 h 1026748"/>
              <a:gd name="connsiteX3120" fmla="*/ 1128561 w 1933280"/>
              <a:gd name="connsiteY3120" fmla="*/ 309876 h 1026748"/>
              <a:gd name="connsiteX3121" fmla="*/ 1158365 w 1933280"/>
              <a:gd name="connsiteY3121" fmla="*/ 319820 h 1026748"/>
              <a:gd name="connsiteX3122" fmla="*/ 1186778 w 1933280"/>
              <a:gd name="connsiteY3122" fmla="*/ 311185 h 1026748"/>
              <a:gd name="connsiteX3123" fmla="*/ 1022018 w 1933280"/>
              <a:gd name="connsiteY3123" fmla="*/ 292963 h 1026748"/>
              <a:gd name="connsiteX3124" fmla="*/ 995893 w 1933280"/>
              <a:gd name="connsiteY3124" fmla="*/ 320587 h 1026748"/>
              <a:gd name="connsiteX3125" fmla="*/ 1029341 w 1933280"/>
              <a:gd name="connsiteY3125" fmla="*/ 322386 h 1026748"/>
              <a:gd name="connsiteX3126" fmla="*/ 1055930 w 1933280"/>
              <a:gd name="connsiteY3126" fmla="*/ 296444 h 1026748"/>
              <a:gd name="connsiteX3127" fmla="*/ 276379 w 1933280"/>
              <a:gd name="connsiteY3127" fmla="*/ 292842 h 1026748"/>
              <a:gd name="connsiteX3128" fmla="*/ 248747 w 1933280"/>
              <a:gd name="connsiteY3128" fmla="*/ 294216 h 1026748"/>
              <a:gd name="connsiteX3129" fmla="*/ 276543 w 1933280"/>
              <a:gd name="connsiteY3129" fmla="*/ 312310 h 1026748"/>
              <a:gd name="connsiteX3130" fmla="*/ 304369 w 1933280"/>
              <a:gd name="connsiteY3130" fmla="*/ 307432 h 1026748"/>
              <a:gd name="connsiteX3131" fmla="*/ 300271 w 1933280"/>
              <a:gd name="connsiteY3131" fmla="*/ 305457 h 1026748"/>
              <a:gd name="connsiteX3132" fmla="*/ 1627114 w 1933280"/>
              <a:gd name="connsiteY3132" fmla="*/ 292840 h 1026748"/>
              <a:gd name="connsiteX3133" fmla="*/ 1602138 w 1933280"/>
              <a:gd name="connsiteY3133" fmla="*/ 329715 h 1026748"/>
              <a:gd name="connsiteX3134" fmla="*/ 1627336 w 1933280"/>
              <a:gd name="connsiteY3134" fmla="*/ 332937 h 1026748"/>
              <a:gd name="connsiteX3135" fmla="*/ 1654649 w 1933280"/>
              <a:gd name="connsiteY3135" fmla="*/ 296945 h 1026748"/>
              <a:gd name="connsiteX3136" fmla="*/ 1570396 w 1933280"/>
              <a:gd name="connsiteY3136" fmla="*/ 292061 h 1026748"/>
              <a:gd name="connsiteX3137" fmla="*/ 1545540 w 1933280"/>
              <a:gd name="connsiteY3137" fmla="*/ 294208 h 1026748"/>
              <a:gd name="connsiteX3138" fmla="*/ 1525482 w 1933280"/>
              <a:gd name="connsiteY3138" fmla="*/ 328743 h 1026748"/>
              <a:gd name="connsiteX3139" fmla="*/ 1549224 w 1933280"/>
              <a:gd name="connsiteY3139" fmla="*/ 328015 h 1026748"/>
              <a:gd name="connsiteX3140" fmla="*/ 1597458 w 1933280"/>
              <a:gd name="connsiteY3140" fmla="*/ 291264 h 1026748"/>
              <a:gd name="connsiteX3141" fmla="*/ 1572190 w 1933280"/>
              <a:gd name="connsiteY3141" fmla="*/ 291928 h 1026748"/>
              <a:gd name="connsiteX3142" fmla="*/ 1550942 w 1933280"/>
              <a:gd name="connsiteY3142" fmla="*/ 328004 h 1026748"/>
              <a:gd name="connsiteX3143" fmla="*/ 1574596 w 1933280"/>
              <a:gd name="connsiteY3143" fmla="*/ 328059 h 1026748"/>
              <a:gd name="connsiteX3144" fmla="*/ 1599188 w 1933280"/>
              <a:gd name="connsiteY3144" fmla="*/ 291251 h 1026748"/>
              <a:gd name="connsiteX3145" fmla="*/ 1576281 w 1933280"/>
              <a:gd name="connsiteY3145" fmla="*/ 328130 h 1026748"/>
              <a:gd name="connsiteX3146" fmla="*/ 1600491 w 1933280"/>
              <a:gd name="connsiteY3146" fmla="*/ 329531 h 1026748"/>
              <a:gd name="connsiteX3147" fmla="*/ 1625432 w 1933280"/>
              <a:gd name="connsiteY3147" fmla="*/ 292700 h 1026748"/>
              <a:gd name="connsiteX3148" fmla="*/ 986448 w 1933280"/>
              <a:gd name="connsiteY3148" fmla="*/ 291053 h 1026748"/>
              <a:gd name="connsiteX3149" fmla="*/ 960576 w 1933280"/>
              <a:gd name="connsiteY3149" fmla="*/ 318649 h 1026748"/>
              <a:gd name="connsiteX3150" fmla="*/ 993226 w 1933280"/>
              <a:gd name="connsiteY3150" fmla="*/ 320452 h 1026748"/>
              <a:gd name="connsiteX3151" fmla="*/ 993934 w 1933280"/>
              <a:gd name="connsiteY3151" fmla="*/ 320484 h 1026748"/>
              <a:gd name="connsiteX3152" fmla="*/ 1020085 w 1933280"/>
              <a:gd name="connsiteY3152" fmla="*/ 292843 h 1026748"/>
              <a:gd name="connsiteX3153" fmla="*/ 951851 w 1933280"/>
              <a:gd name="connsiteY3153" fmla="*/ 290041 h 1026748"/>
              <a:gd name="connsiteX3154" fmla="*/ 926269 w 1933280"/>
              <a:gd name="connsiteY3154" fmla="*/ 315734 h 1026748"/>
              <a:gd name="connsiteX3155" fmla="*/ 958679 w 1933280"/>
              <a:gd name="connsiteY3155" fmla="*/ 318535 h 1026748"/>
              <a:gd name="connsiteX3156" fmla="*/ 984501 w 1933280"/>
              <a:gd name="connsiteY3156" fmla="*/ 290988 h 1026748"/>
              <a:gd name="connsiteX3157" fmla="*/ 962436 w 1933280"/>
              <a:gd name="connsiteY3157" fmla="*/ 290328 h 1026748"/>
              <a:gd name="connsiteX3158" fmla="*/ 740910 w 1933280"/>
              <a:gd name="connsiteY3158" fmla="*/ 288645 h 1026748"/>
              <a:gd name="connsiteX3159" fmla="*/ 713263 w 1933280"/>
              <a:gd name="connsiteY3159" fmla="*/ 299964 h 1026748"/>
              <a:gd name="connsiteX3160" fmla="*/ 741552 w 1933280"/>
              <a:gd name="connsiteY3160" fmla="*/ 321530 h 1026748"/>
              <a:gd name="connsiteX3161" fmla="*/ 769740 w 1933280"/>
              <a:gd name="connsiteY3161" fmla="*/ 308142 h 1026748"/>
              <a:gd name="connsiteX3162" fmla="*/ 918399 w 1933280"/>
              <a:gd name="connsiteY3162" fmla="*/ 288566 h 1026748"/>
              <a:gd name="connsiteX3163" fmla="*/ 893174 w 1933280"/>
              <a:gd name="connsiteY3163" fmla="*/ 310394 h 1026748"/>
              <a:gd name="connsiteX3164" fmla="*/ 924349 w 1933280"/>
              <a:gd name="connsiteY3164" fmla="*/ 315546 h 1026748"/>
              <a:gd name="connsiteX3165" fmla="*/ 949826 w 1933280"/>
              <a:gd name="connsiteY3165" fmla="*/ 289957 h 1026748"/>
              <a:gd name="connsiteX3166" fmla="*/ 306868 w 1933280"/>
              <a:gd name="connsiteY3166" fmla="*/ 286960 h 1026748"/>
              <a:gd name="connsiteX3167" fmla="*/ 278700 w 1933280"/>
              <a:gd name="connsiteY3167" fmla="*/ 292398 h 1026748"/>
              <a:gd name="connsiteX3168" fmla="*/ 300921 w 1933280"/>
              <a:gd name="connsiteY3168" fmla="*/ 304127 h 1026748"/>
              <a:gd name="connsiteX3169" fmla="*/ 306795 w 1933280"/>
              <a:gd name="connsiteY3169" fmla="*/ 306965 h 1026748"/>
              <a:gd name="connsiteX3170" fmla="*/ 335145 w 1933280"/>
              <a:gd name="connsiteY3170" fmla="*/ 297446 h 1026748"/>
              <a:gd name="connsiteX3171" fmla="*/ 314351 w 1933280"/>
              <a:gd name="connsiteY3171" fmla="*/ 289633 h 1026748"/>
              <a:gd name="connsiteX3172" fmla="*/ 828730 w 1933280"/>
              <a:gd name="connsiteY3172" fmla="*/ 286649 h 1026748"/>
              <a:gd name="connsiteX3173" fmla="*/ 802076 w 1933280"/>
              <a:gd name="connsiteY3173" fmla="*/ 296306 h 1026748"/>
              <a:gd name="connsiteX3174" fmla="*/ 832419 w 1933280"/>
              <a:gd name="connsiteY3174" fmla="*/ 311387 h 1026748"/>
              <a:gd name="connsiteX3175" fmla="*/ 842233 w 1933280"/>
              <a:gd name="connsiteY3175" fmla="*/ 307570 h 1026748"/>
              <a:gd name="connsiteX3176" fmla="*/ 858148 w 1933280"/>
              <a:gd name="connsiteY3176" fmla="*/ 300941 h 1026748"/>
              <a:gd name="connsiteX3177" fmla="*/ 838879 w 1933280"/>
              <a:gd name="connsiteY3177" fmla="*/ 291731 h 1026748"/>
              <a:gd name="connsiteX3178" fmla="*/ 886406 w 1933280"/>
              <a:gd name="connsiteY3178" fmla="*/ 284854 h 1026748"/>
              <a:gd name="connsiteX3179" fmla="*/ 861680 w 1933280"/>
              <a:gd name="connsiteY3179" fmla="*/ 300741 h 1026748"/>
              <a:gd name="connsiteX3180" fmla="*/ 891319 w 1933280"/>
              <a:gd name="connsiteY3180" fmla="*/ 310040 h 1026748"/>
              <a:gd name="connsiteX3181" fmla="*/ 916390 w 1933280"/>
              <a:gd name="connsiteY3181" fmla="*/ 288349 h 1026748"/>
              <a:gd name="connsiteX3182" fmla="*/ 1836681 w 1933280"/>
              <a:gd name="connsiteY3182" fmla="*/ 284197 h 1026748"/>
              <a:gd name="connsiteX3183" fmla="*/ 1808105 w 1933280"/>
              <a:gd name="connsiteY3183" fmla="*/ 304102 h 1026748"/>
              <a:gd name="connsiteX3184" fmla="*/ 1836276 w 1933280"/>
              <a:gd name="connsiteY3184" fmla="*/ 313654 h 1026748"/>
              <a:gd name="connsiteX3185" fmla="*/ 1863473 w 1933280"/>
              <a:gd name="connsiteY3185" fmla="*/ 293293 h 1026748"/>
              <a:gd name="connsiteX3186" fmla="*/ 430990 w 1933280"/>
              <a:gd name="connsiteY3186" fmla="*/ 284020 h 1026748"/>
              <a:gd name="connsiteX3187" fmla="*/ 400254 w 1933280"/>
              <a:gd name="connsiteY3187" fmla="*/ 299353 h 1026748"/>
              <a:gd name="connsiteX3188" fmla="*/ 429061 w 1933280"/>
              <a:gd name="connsiteY3188" fmla="*/ 323608 h 1026748"/>
              <a:gd name="connsiteX3189" fmla="*/ 460048 w 1933280"/>
              <a:gd name="connsiteY3189" fmla="*/ 310575 h 1026748"/>
              <a:gd name="connsiteX3190" fmla="*/ 368410 w 1933280"/>
              <a:gd name="connsiteY3190" fmla="*/ 283922 h 1026748"/>
              <a:gd name="connsiteX3191" fmla="*/ 339002 w 1933280"/>
              <a:gd name="connsiteY3191" fmla="*/ 297512 h 1026748"/>
              <a:gd name="connsiteX3192" fmla="*/ 367560 w 1933280"/>
              <a:gd name="connsiteY3192" fmla="*/ 312229 h 1026748"/>
              <a:gd name="connsiteX3193" fmla="*/ 397240 w 1933280"/>
              <a:gd name="connsiteY3193" fmla="*/ 299151 h 1026748"/>
              <a:gd name="connsiteX3194" fmla="*/ 654564 w 1933280"/>
              <a:gd name="connsiteY3194" fmla="*/ 283814 h 1026748"/>
              <a:gd name="connsiteX3195" fmla="*/ 625539 w 1933280"/>
              <a:gd name="connsiteY3195" fmla="*/ 295574 h 1026748"/>
              <a:gd name="connsiteX3196" fmla="*/ 650842 w 1933280"/>
              <a:gd name="connsiteY3196" fmla="*/ 328271 h 1026748"/>
              <a:gd name="connsiteX3197" fmla="*/ 680486 w 1933280"/>
              <a:gd name="connsiteY3197" fmla="*/ 313442 h 1026748"/>
              <a:gd name="connsiteX3198" fmla="*/ 1746169 w 1933280"/>
              <a:gd name="connsiteY3198" fmla="*/ 282629 h 1026748"/>
              <a:gd name="connsiteX3199" fmla="*/ 1717558 w 1933280"/>
              <a:gd name="connsiteY3199" fmla="*/ 311410 h 1026748"/>
              <a:gd name="connsiteX3200" fmla="*/ 1746193 w 1933280"/>
              <a:gd name="connsiteY3200" fmla="*/ 320328 h 1026748"/>
              <a:gd name="connsiteX3201" fmla="*/ 1774890 w 1933280"/>
              <a:gd name="connsiteY3201" fmla="*/ 293413 h 1026748"/>
              <a:gd name="connsiteX3202" fmla="*/ 1768724 w 1933280"/>
              <a:gd name="connsiteY3202" fmla="*/ 291082 h 1026748"/>
              <a:gd name="connsiteX3203" fmla="*/ 529805 w 1933280"/>
              <a:gd name="connsiteY3203" fmla="*/ 282057 h 1026748"/>
              <a:gd name="connsiteX3204" fmla="*/ 496201 w 1933280"/>
              <a:gd name="connsiteY3204" fmla="*/ 296305 h 1026748"/>
              <a:gd name="connsiteX3205" fmla="*/ 525074 w 1933280"/>
              <a:gd name="connsiteY3205" fmla="*/ 333672 h 1026748"/>
              <a:gd name="connsiteX3206" fmla="*/ 558928 w 1933280"/>
              <a:gd name="connsiteY3206" fmla="*/ 321428 h 1026748"/>
              <a:gd name="connsiteX3207" fmla="*/ 1424172 w 1933280"/>
              <a:gd name="connsiteY3207" fmla="*/ 281197 h 1026748"/>
              <a:gd name="connsiteX3208" fmla="*/ 1395630 w 1933280"/>
              <a:gd name="connsiteY3208" fmla="*/ 281389 h 1026748"/>
              <a:gd name="connsiteX3209" fmla="*/ 1371245 w 1933280"/>
              <a:gd name="connsiteY3209" fmla="*/ 295365 h 1026748"/>
              <a:gd name="connsiteX3210" fmla="*/ 1402156 w 1933280"/>
              <a:gd name="connsiteY3210" fmla="*/ 301523 h 1026748"/>
              <a:gd name="connsiteX3211" fmla="*/ 1118390 w 1933280"/>
              <a:gd name="connsiteY3211" fmla="*/ 279532 h 1026748"/>
              <a:gd name="connsiteX3212" fmla="*/ 1094478 w 1933280"/>
              <a:gd name="connsiteY3212" fmla="*/ 301428 h 1026748"/>
              <a:gd name="connsiteX3213" fmla="*/ 1126770 w 1933280"/>
              <a:gd name="connsiteY3213" fmla="*/ 309315 h 1026748"/>
              <a:gd name="connsiteX3214" fmla="*/ 1136683 w 1933280"/>
              <a:gd name="connsiteY3214" fmla="*/ 302827 h 1026748"/>
              <a:gd name="connsiteX3215" fmla="*/ 1152324 w 1933280"/>
              <a:gd name="connsiteY3215" fmla="*/ 292779 h 1026748"/>
              <a:gd name="connsiteX3216" fmla="*/ 1181326 w 1933280"/>
              <a:gd name="connsiteY3216" fmla="*/ 279206 h 1026748"/>
              <a:gd name="connsiteX3217" fmla="*/ 1155502 w 1933280"/>
              <a:gd name="connsiteY3217" fmla="*/ 292605 h 1026748"/>
              <a:gd name="connsiteX3218" fmla="*/ 1188823 w 1933280"/>
              <a:gd name="connsiteY3218" fmla="*/ 310588 h 1026748"/>
              <a:gd name="connsiteX3219" fmla="*/ 1215724 w 1933280"/>
              <a:gd name="connsiteY3219" fmla="*/ 304220 h 1026748"/>
              <a:gd name="connsiteX3220" fmla="*/ 769413 w 1933280"/>
              <a:gd name="connsiteY3220" fmla="*/ 278583 h 1026748"/>
              <a:gd name="connsiteX3221" fmla="*/ 742606 w 1933280"/>
              <a:gd name="connsiteY3221" fmla="*/ 288025 h 1026748"/>
              <a:gd name="connsiteX3222" fmla="*/ 771295 w 1933280"/>
              <a:gd name="connsiteY3222" fmla="*/ 307422 h 1026748"/>
              <a:gd name="connsiteX3223" fmla="*/ 798588 w 1933280"/>
              <a:gd name="connsiteY3223" fmla="*/ 296088 h 1026748"/>
              <a:gd name="connsiteX3224" fmla="*/ 66087 w 1933280"/>
              <a:gd name="connsiteY3224" fmla="*/ 278502 h 1026748"/>
              <a:gd name="connsiteX3225" fmla="*/ 40657 w 1933280"/>
              <a:gd name="connsiteY3225" fmla="*/ 279139 h 1026748"/>
              <a:gd name="connsiteX3226" fmla="*/ 68793 w 1933280"/>
              <a:gd name="connsiteY3226" fmla="*/ 301683 h 1026748"/>
              <a:gd name="connsiteX3227" fmla="*/ 94305 w 1933280"/>
              <a:gd name="connsiteY3227" fmla="*/ 300405 h 1026748"/>
              <a:gd name="connsiteX3228" fmla="*/ 1454110 w 1933280"/>
              <a:gd name="connsiteY3228" fmla="*/ 278380 h 1026748"/>
              <a:gd name="connsiteX3229" fmla="*/ 1426381 w 1933280"/>
              <a:gd name="connsiteY3229" fmla="*/ 281162 h 1026748"/>
              <a:gd name="connsiteX3230" fmla="*/ 1404181 w 1933280"/>
              <a:gd name="connsiteY3230" fmla="*/ 301663 h 1026748"/>
              <a:gd name="connsiteX3231" fmla="*/ 1432852 w 1933280"/>
              <a:gd name="connsiteY3231" fmla="*/ 302948 h 1026748"/>
              <a:gd name="connsiteX3232" fmla="*/ 1453620 w 1933280"/>
              <a:gd name="connsiteY3232" fmla="*/ 278952 h 1026748"/>
              <a:gd name="connsiteX3233" fmla="*/ 96114 w 1933280"/>
              <a:gd name="connsiteY3233" fmla="*/ 277750 h 1026748"/>
              <a:gd name="connsiteX3234" fmla="*/ 68419 w 1933280"/>
              <a:gd name="connsiteY3234" fmla="*/ 278444 h 1026748"/>
              <a:gd name="connsiteX3235" fmla="*/ 96567 w 1933280"/>
              <a:gd name="connsiteY3235" fmla="*/ 300292 h 1026748"/>
              <a:gd name="connsiteX3236" fmla="*/ 124274 w 1933280"/>
              <a:gd name="connsiteY3236" fmla="*/ 298904 h 1026748"/>
              <a:gd name="connsiteX3237" fmla="*/ 126138 w 1933280"/>
              <a:gd name="connsiteY3237" fmla="*/ 276998 h 1026748"/>
              <a:gd name="connsiteX3238" fmla="*/ 98496 w 1933280"/>
              <a:gd name="connsiteY3238" fmla="*/ 277690 h 1026748"/>
              <a:gd name="connsiteX3239" fmla="*/ 126584 w 1933280"/>
              <a:gd name="connsiteY3239" fmla="*/ 298789 h 1026748"/>
              <a:gd name="connsiteX3240" fmla="*/ 154240 w 1933280"/>
              <a:gd name="connsiteY3240" fmla="*/ 297404 h 1026748"/>
              <a:gd name="connsiteX3241" fmla="*/ 855811 w 1933280"/>
              <a:gd name="connsiteY3241" fmla="*/ 276668 h 1026748"/>
              <a:gd name="connsiteX3242" fmla="*/ 835732 w 1933280"/>
              <a:gd name="connsiteY3242" fmla="*/ 284314 h 1026748"/>
              <a:gd name="connsiteX3243" fmla="*/ 830729 w 1933280"/>
              <a:gd name="connsiteY3243" fmla="*/ 285974 h 1026748"/>
              <a:gd name="connsiteX3244" fmla="*/ 839529 w 1933280"/>
              <a:gd name="connsiteY3244" fmla="*/ 290387 h 1026748"/>
              <a:gd name="connsiteX3245" fmla="*/ 859925 w 1933280"/>
              <a:gd name="connsiteY3245" fmla="*/ 300140 h 1026748"/>
              <a:gd name="connsiteX3246" fmla="*/ 884478 w 1933280"/>
              <a:gd name="connsiteY3246" fmla="*/ 284366 h 1026748"/>
              <a:gd name="connsiteX3247" fmla="*/ 156147 w 1933280"/>
              <a:gd name="connsiteY3247" fmla="*/ 276246 h 1026748"/>
              <a:gd name="connsiteX3248" fmla="*/ 128574 w 1933280"/>
              <a:gd name="connsiteY3248" fmla="*/ 276937 h 1026748"/>
              <a:gd name="connsiteX3249" fmla="*/ 156598 w 1933280"/>
              <a:gd name="connsiteY3249" fmla="*/ 297286 h 1026748"/>
              <a:gd name="connsiteX3250" fmla="*/ 184187 w 1933280"/>
              <a:gd name="connsiteY3250" fmla="*/ 295904 h 1026748"/>
              <a:gd name="connsiteX3251" fmla="*/ 1313807 w 1933280"/>
              <a:gd name="connsiteY3251" fmla="*/ 275939 h 1026748"/>
              <a:gd name="connsiteX3252" fmla="*/ 1344268 w 1933280"/>
              <a:gd name="connsiteY3252" fmla="*/ 300988 h 1026748"/>
              <a:gd name="connsiteX3253" fmla="*/ 1367195 w 1933280"/>
              <a:gd name="connsiteY3253" fmla="*/ 295419 h 1026748"/>
              <a:gd name="connsiteX3254" fmla="*/ 1336471 w 1933280"/>
              <a:gd name="connsiteY3254" fmla="*/ 278364 h 1026748"/>
              <a:gd name="connsiteX3255" fmla="*/ 186122 w 1933280"/>
              <a:gd name="connsiteY3255" fmla="*/ 275496 h 1026748"/>
              <a:gd name="connsiteX3256" fmla="*/ 158628 w 1933280"/>
              <a:gd name="connsiteY3256" fmla="*/ 276184 h 1026748"/>
              <a:gd name="connsiteX3257" fmla="*/ 186586 w 1933280"/>
              <a:gd name="connsiteY3257" fmla="*/ 295784 h 1026748"/>
              <a:gd name="connsiteX3258" fmla="*/ 214095 w 1933280"/>
              <a:gd name="connsiteY3258" fmla="*/ 294406 h 1026748"/>
              <a:gd name="connsiteX3259" fmla="*/ 1362791 w 1933280"/>
              <a:gd name="connsiteY3259" fmla="*/ 275466 h 1026748"/>
              <a:gd name="connsiteX3260" fmla="*/ 1339043 w 1933280"/>
              <a:gd name="connsiteY3260" fmla="*/ 278129 h 1026748"/>
              <a:gd name="connsiteX3261" fmla="*/ 1369182 w 1933280"/>
              <a:gd name="connsiteY3261" fmla="*/ 294854 h 1026748"/>
              <a:gd name="connsiteX3262" fmla="*/ 1393337 w 1933280"/>
              <a:gd name="connsiteY3262" fmla="*/ 281006 h 1026748"/>
              <a:gd name="connsiteX3263" fmla="*/ 337699 w 1933280"/>
              <a:gd name="connsiteY3263" fmla="*/ 274841 h 1026748"/>
              <a:gd name="connsiteX3264" fmla="*/ 309014 w 1933280"/>
              <a:gd name="connsiteY3264" fmla="*/ 286145 h 1026748"/>
              <a:gd name="connsiteX3265" fmla="*/ 314838 w 1933280"/>
              <a:gd name="connsiteY3265" fmla="*/ 288230 h 1026748"/>
              <a:gd name="connsiteX3266" fmla="*/ 337328 w 1933280"/>
              <a:gd name="connsiteY3266" fmla="*/ 296681 h 1026748"/>
              <a:gd name="connsiteX3267" fmla="*/ 366368 w 1933280"/>
              <a:gd name="connsiteY3267" fmla="*/ 283267 h 1026748"/>
              <a:gd name="connsiteX3268" fmla="*/ 216130 w 1933280"/>
              <a:gd name="connsiteY3268" fmla="*/ 274744 h 1026748"/>
              <a:gd name="connsiteX3269" fmla="*/ 188669 w 1933280"/>
              <a:gd name="connsiteY3269" fmla="*/ 275432 h 1026748"/>
              <a:gd name="connsiteX3270" fmla="*/ 216553 w 1933280"/>
              <a:gd name="connsiteY3270" fmla="*/ 294283 h 1026748"/>
              <a:gd name="connsiteX3271" fmla="*/ 244032 w 1933280"/>
              <a:gd name="connsiteY3271" fmla="*/ 292907 h 1026748"/>
              <a:gd name="connsiteX3272" fmla="*/ 246203 w 1933280"/>
              <a:gd name="connsiteY3272" fmla="*/ 273991 h 1026748"/>
              <a:gd name="connsiteX3273" fmla="*/ 218734 w 1933280"/>
              <a:gd name="connsiteY3273" fmla="*/ 274679 h 1026748"/>
              <a:gd name="connsiteX3274" fmla="*/ 246544 w 1933280"/>
              <a:gd name="connsiteY3274" fmla="*/ 292782 h 1026748"/>
              <a:gd name="connsiteX3275" fmla="*/ 274026 w 1933280"/>
              <a:gd name="connsiteY3275" fmla="*/ 291405 h 1026748"/>
              <a:gd name="connsiteX3276" fmla="*/ 1483024 w 1933280"/>
              <a:gd name="connsiteY3276" fmla="*/ 273717 h 1026748"/>
              <a:gd name="connsiteX3277" fmla="*/ 1456227 w 1933280"/>
              <a:gd name="connsiteY3277" fmla="*/ 278148 h 1026748"/>
              <a:gd name="connsiteX3278" fmla="*/ 1454728 w 1933280"/>
              <a:gd name="connsiteY3278" fmla="*/ 279897 h 1026748"/>
              <a:gd name="connsiteX3279" fmla="*/ 1434819 w 1933280"/>
              <a:gd name="connsiteY3279" fmla="*/ 302898 h 1026748"/>
              <a:gd name="connsiteX3280" fmla="*/ 1462117 w 1933280"/>
              <a:gd name="connsiteY3280" fmla="*/ 301894 h 1026748"/>
              <a:gd name="connsiteX3281" fmla="*/ 1466917 w 1933280"/>
              <a:gd name="connsiteY3281" fmla="*/ 295395 h 1026748"/>
              <a:gd name="connsiteX3282" fmla="*/ 276239 w 1933280"/>
              <a:gd name="connsiteY3282" fmla="*/ 273238 h 1026748"/>
              <a:gd name="connsiteX3283" fmla="*/ 248885 w 1933280"/>
              <a:gd name="connsiteY3283" fmla="*/ 273924 h 1026748"/>
              <a:gd name="connsiteX3284" fmla="*/ 276567 w 1933280"/>
              <a:gd name="connsiteY3284" fmla="*/ 291249 h 1026748"/>
              <a:gd name="connsiteX3285" fmla="*/ 304377 w 1933280"/>
              <a:gd name="connsiteY3285" fmla="*/ 285872 h 1026748"/>
              <a:gd name="connsiteX3286" fmla="*/ 684077 w 1933280"/>
              <a:gd name="connsiteY3286" fmla="*/ 273015 h 1026748"/>
              <a:gd name="connsiteX3287" fmla="*/ 656032 w 1933280"/>
              <a:gd name="connsiteY3287" fmla="*/ 283259 h 1026748"/>
              <a:gd name="connsiteX3288" fmla="*/ 681865 w 1933280"/>
              <a:gd name="connsiteY3288" fmla="*/ 312772 h 1026748"/>
              <a:gd name="connsiteX3289" fmla="*/ 710541 w 1933280"/>
              <a:gd name="connsiteY3289" fmla="*/ 299550 h 1026748"/>
              <a:gd name="connsiteX3290" fmla="*/ 1806388 w 1933280"/>
              <a:gd name="connsiteY3290" fmla="*/ 272215 h 1026748"/>
              <a:gd name="connsiteX3291" fmla="*/ 1777786 w 1933280"/>
              <a:gd name="connsiteY3291" fmla="*/ 292944 h 1026748"/>
              <a:gd name="connsiteX3292" fmla="*/ 1806374 w 1933280"/>
              <a:gd name="connsiteY3292" fmla="*/ 303503 h 1026748"/>
              <a:gd name="connsiteX3293" fmla="*/ 1835008 w 1933280"/>
              <a:gd name="connsiteY3293" fmla="*/ 283556 h 1026748"/>
              <a:gd name="connsiteX3294" fmla="*/ 1716033 w 1933280"/>
              <a:gd name="connsiteY3294" fmla="*/ 271922 h 1026748"/>
              <a:gd name="connsiteX3295" fmla="*/ 1687439 w 1933280"/>
              <a:gd name="connsiteY3295" fmla="*/ 302848 h 1026748"/>
              <a:gd name="connsiteX3296" fmla="*/ 1715985 w 1933280"/>
              <a:gd name="connsiteY3296" fmla="*/ 310932 h 1026748"/>
              <a:gd name="connsiteX3297" fmla="*/ 1744662 w 1933280"/>
              <a:gd name="connsiteY3297" fmla="*/ 282086 h 1026748"/>
              <a:gd name="connsiteX3298" fmla="*/ 1288649 w 1933280"/>
              <a:gd name="connsiteY3298" fmla="*/ 271401 h 1026748"/>
              <a:gd name="connsiteX3299" fmla="*/ 1320076 w 1933280"/>
              <a:gd name="connsiteY3299" fmla="*/ 301742 h 1026748"/>
              <a:gd name="connsiteX3300" fmla="*/ 1342040 w 1933280"/>
              <a:gd name="connsiteY3300" fmla="*/ 301110 h 1026748"/>
              <a:gd name="connsiteX3301" fmla="*/ 1311067 w 1933280"/>
              <a:gd name="connsiteY3301" fmla="*/ 275626 h 1026748"/>
              <a:gd name="connsiteX3302" fmla="*/ 1295107 w 1933280"/>
              <a:gd name="connsiteY3302" fmla="*/ 272643 h 1026748"/>
              <a:gd name="connsiteX3303" fmla="*/ 1208440 w 1933280"/>
              <a:gd name="connsiteY3303" fmla="*/ 270166 h 1026748"/>
              <a:gd name="connsiteX3304" fmla="*/ 1182996 w 1933280"/>
              <a:gd name="connsiteY3304" fmla="*/ 278578 h 1026748"/>
              <a:gd name="connsiteX3305" fmla="*/ 1217663 w 1933280"/>
              <a:gd name="connsiteY3305" fmla="*/ 303790 h 1026748"/>
              <a:gd name="connsiteX3306" fmla="*/ 1243117 w 1933280"/>
              <a:gd name="connsiteY3306" fmla="*/ 300264 h 1026748"/>
              <a:gd name="connsiteX3307" fmla="*/ 797443 w 1933280"/>
              <a:gd name="connsiteY3307" fmla="*/ 270120 h 1026748"/>
              <a:gd name="connsiteX3308" fmla="*/ 771306 w 1933280"/>
              <a:gd name="connsiteY3308" fmla="*/ 277996 h 1026748"/>
              <a:gd name="connsiteX3309" fmla="*/ 800303 w 1933280"/>
              <a:gd name="connsiteY3309" fmla="*/ 295391 h 1026748"/>
              <a:gd name="connsiteX3310" fmla="*/ 826967 w 1933280"/>
              <a:gd name="connsiteY3310" fmla="*/ 285723 h 1026748"/>
              <a:gd name="connsiteX3311" fmla="*/ 1082994 w 1933280"/>
              <a:gd name="connsiteY3311" fmla="*/ 268908 h 1026748"/>
              <a:gd name="connsiteX3312" fmla="*/ 1059006 w 1933280"/>
              <a:gd name="connsiteY3312" fmla="*/ 295359 h 1026748"/>
              <a:gd name="connsiteX3313" fmla="*/ 1092750 w 1933280"/>
              <a:gd name="connsiteY3313" fmla="*/ 301039 h 1026748"/>
              <a:gd name="connsiteX3314" fmla="*/ 1116795 w 1933280"/>
              <a:gd name="connsiteY3314" fmla="*/ 279023 h 1026748"/>
              <a:gd name="connsiteX3315" fmla="*/ 566358 w 1933280"/>
              <a:gd name="connsiteY3315" fmla="*/ 268589 h 1026748"/>
              <a:gd name="connsiteX3316" fmla="*/ 531252 w 1933280"/>
              <a:gd name="connsiteY3316" fmla="*/ 281495 h 1026748"/>
              <a:gd name="connsiteX3317" fmla="*/ 560393 w 1933280"/>
              <a:gd name="connsiteY3317" fmla="*/ 320879 h 1026748"/>
              <a:gd name="connsiteX3318" fmla="*/ 591500 w 1933280"/>
              <a:gd name="connsiteY3318" fmla="*/ 308456 h 1026748"/>
              <a:gd name="connsiteX3319" fmla="*/ 592026 w 1933280"/>
              <a:gd name="connsiteY3319" fmla="*/ 308227 h 1026748"/>
              <a:gd name="connsiteX3320" fmla="*/ 585664 w 1933280"/>
              <a:gd name="connsiteY3320" fmla="*/ 297803 h 1026748"/>
              <a:gd name="connsiteX3321" fmla="*/ 1511465 w 1933280"/>
              <a:gd name="connsiteY3321" fmla="*/ 268098 h 1026748"/>
              <a:gd name="connsiteX3322" fmla="*/ 1485125 w 1933280"/>
              <a:gd name="connsiteY3322" fmla="*/ 273361 h 1026748"/>
              <a:gd name="connsiteX3323" fmla="*/ 1468084 w 1933280"/>
              <a:gd name="connsiteY3323" fmla="*/ 296281 h 1026748"/>
              <a:gd name="connsiteX3324" fmla="*/ 1464058 w 1933280"/>
              <a:gd name="connsiteY3324" fmla="*/ 301733 h 1026748"/>
              <a:gd name="connsiteX3325" fmla="*/ 1490407 w 1933280"/>
              <a:gd name="connsiteY3325" fmla="*/ 299279 h 1026748"/>
              <a:gd name="connsiteX3326" fmla="*/ 306698 w 1933280"/>
              <a:gd name="connsiteY3326" fmla="*/ 267806 h 1026748"/>
              <a:gd name="connsiteX3327" fmla="*/ 278856 w 1933280"/>
              <a:gd name="connsiteY3327" fmla="*/ 272796 h 1026748"/>
              <a:gd name="connsiteX3328" fmla="*/ 306844 w 1933280"/>
              <a:gd name="connsiteY3328" fmla="*/ 285351 h 1026748"/>
              <a:gd name="connsiteX3329" fmla="*/ 335041 w 1933280"/>
              <a:gd name="connsiteY3329" fmla="*/ 274246 h 1026748"/>
              <a:gd name="connsiteX3330" fmla="*/ 327367 w 1933280"/>
              <a:gd name="connsiteY3330" fmla="*/ 272583 h 1026748"/>
              <a:gd name="connsiteX3331" fmla="*/ 1866815 w 1933280"/>
              <a:gd name="connsiteY3331" fmla="*/ 267673 h 1026748"/>
              <a:gd name="connsiteX3332" fmla="*/ 1838352 w 1933280"/>
              <a:gd name="connsiteY3332" fmla="*/ 283245 h 1026748"/>
              <a:gd name="connsiteX3333" fmla="*/ 1864870 w 1933280"/>
              <a:gd name="connsiteY3333" fmla="*/ 292248 h 1026748"/>
              <a:gd name="connsiteX3334" fmla="*/ 1865540 w 1933280"/>
              <a:gd name="connsiteY3334" fmla="*/ 291746 h 1026748"/>
              <a:gd name="connsiteX3335" fmla="*/ 1885057 w 1933280"/>
              <a:gd name="connsiteY3335" fmla="*/ 279690 h 1026748"/>
              <a:gd name="connsiteX3336" fmla="*/ 1892695 w 1933280"/>
              <a:gd name="connsiteY3336" fmla="*/ 274711 h 1026748"/>
              <a:gd name="connsiteX3337" fmla="*/ 1263071 w 1933280"/>
              <a:gd name="connsiteY3337" fmla="*/ 267413 h 1026748"/>
              <a:gd name="connsiteX3338" fmla="*/ 1295844 w 1933280"/>
              <a:gd name="connsiteY3338" fmla="*/ 300312 h 1026748"/>
              <a:gd name="connsiteX3339" fmla="*/ 1300471 w 1933280"/>
              <a:gd name="connsiteY3339" fmla="*/ 300625 h 1026748"/>
              <a:gd name="connsiteX3340" fmla="*/ 1317791 w 1933280"/>
              <a:gd name="connsiteY3340" fmla="*/ 301629 h 1026748"/>
              <a:gd name="connsiteX3341" fmla="*/ 1285945 w 1933280"/>
              <a:gd name="connsiteY3341" fmla="*/ 270894 h 1026748"/>
              <a:gd name="connsiteX3342" fmla="*/ 464240 w 1933280"/>
              <a:gd name="connsiteY3342" fmla="*/ 266645 h 1026748"/>
              <a:gd name="connsiteX3343" fmla="*/ 452135 w 1933280"/>
              <a:gd name="connsiteY3343" fmla="*/ 272982 h 1026748"/>
              <a:gd name="connsiteX3344" fmla="*/ 432364 w 1933280"/>
              <a:gd name="connsiteY3344" fmla="*/ 283313 h 1026748"/>
              <a:gd name="connsiteX3345" fmla="*/ 461511 w 1933280"/>
              <a:gd name="connsiteY3345" fmla="*/ 309952 h 1026748"/>
              <a:gd name="connsiteX3346" fmla="*/ 480383 w 1933280"/>
              <a:gd name="connsiteY3346" fmla="*/ 301645 h 1026748"/>
              <a:gd name="connsiteX3347" fmla="*/ 493748 w 1933280"/>
              <a:gd name="connsiteY3347" fmla="*/ 295754 h 1026748"/>
              <a:gd name="connsiteX3348" fmla="*/ 400222 w 1933280"/>
              <a:gd name="connsiteY3348" fmla="*/ 266450 h 1026748"/>
              <a:gd name="connsiteX3349" fmla="*/ 369998 w 1933280"/>
              <a:gd name="connsiteY3349" fmla="*/ 283083 h 1026748"/>
              <a:gd name="connsiteX3350" fmla="*/ 398945 w 1933280"/>
              <a:gd name="connsiteY3350" fmla="*/ 298381 h 1026748"/>
              <a:gd name="connsiteX3351" fmla="*/ 429555 w 1933280"/>
              <a:gd name="connsiteY3351" fmla="*/ 283104 h 1026748"/>
              <a:gd name="connsiteX3352" fmla="*/ 1237061 w 1933280"/>
              <a:gd name="connsiteY3352" fmla="*/ 266375 h 1026748"/>
              <a:gd name="connsiteX3353" fmla="*/ 1264496 w 1933280"/>
              <a:gd name="connsiteY3353" fmla="*/ 292795 h 1026748"/>
              <a:gd name="connsiteX3354" fmla="*/ 1271061 w 1933280"/>
              <a:gd name="connsiteY3354" fmla="*/ 299176 h 1026748"/>
              <a:gd name="connsiteX3355" fmla="*/ 1293740 w 1933280"/>
              <a:gd name="connsiteY3355" fmla="*/ 300212 h 1026748"/>
              <a:gd name="connsiteX3356" fmla="*/ 1260763 w 1933280"/>
              <a:gd name="connsiteY3356" fmla="*/ 267095 h 1026748"/>
              <a:gd name="connsiteX3357" fmla="*/ 1234940 w 1933280"/>
              <a:gd name="connsiteY3357" fmla="*/ 266365 h 1026748"/>
              <a:gd name="connsiteX3358" fmla="*/ 1210311 w 1933280"/>
              <a:gd name="connsiteY3358" fmla="*/ 269832 h 1026748"/>
              <a:gd name="connsiteX3359" fmla="*/ 1245089 w 1933280"/>
              <a:gd name="connsiteY3359" fmla="*/ 300024 h 1026748"/>
              <a:gd name="connsiteX3360" fmla="*/ 1269011 w 1933280"/>
              <a:gd name="connsiteY3360" fmla="*/ 299223 h 1026748"/>
              <a:gd name="connsiteX3361" fmla="*/ 1263476 w 1933280"/>
              <a:gd name="connsiteY3361" fmla="*/ 293844 h 1026748"/>
              <a:gd name="connsiteX3362" fmla="*/ 712634 w 1933280"/>
              <a:gd name="connsiteY3362" fmla="*/ 264018 h 1026748"/>
              <a:gd name="connsiteX3363" fmla="*/ 685645 w 1933280"/>
              <a:gd name="connsiteY3363" fmla="*/ 272502 h 1026748"/>
              <a:gd name="connsiteX3364" fmla="*/ 711983 w 1933280"/>
              <a:gd name="connsiteY3364" fmla="*/ 298910 h 1026748"/>
              <a:gd name="connsiteX3365" fmla="*/ 739644 w 1933280"/>
              <a:gd name="connsiteY3365" fmla="*/ 287600 h 1026748"/>
              <a:gd name="connsiteX3366" fmla="*/ 1685942 w 1933280"/>
              <a:gd name="connsiteY3366" fmla="*/ 262751 h 1026748"/>
              <a:gd name="connsiteX3367" fmla="*/ 1657375 w 1933280"/>
              <a:gd name="connsiteY3367" fmla="*/ 295930 h 1026748"/>
              <a:gd name="connsiteX3368" fmla="*/ 1685816 w 1933280"/>
              <a:gd name="connsiteY3368" fmla="*/ 302413 h 1026748"/>
              <a:gd name="connsiteX3369" fmla="*/ 1714474 w 1933280"/>
              <a:gd name="connsiteY3369" fmla="*/ 271426 h 1026748"/>
              <a:gd name="connsiteX3370" fmla="*/ 825432 w 1933280"/>
              <a:gd name="connsiteY3370" fmla="*/ 262610 h 1026748"/>
              <a:gd name="connsiteX3371" fmla="*/ 799554 w 1933280"/>
              <a:gd name="connsiteY3371" fmla="*/ 269544 h 1026748"/>
              <a:gd name="connsiteX3372" fmla="*/ 828878 w 1933280"/>
              <a:gd name="connsiteY3372" fmla="*/ 285038 h 1026748"/>
              <a:gd name="connsiteX3373" fmla="*/ 835259 w 1933280"/>
              <a:gd name="connsiteY3373" fmla="*/ 282911 h 1026748"/>
              <a:gd name="connsiteX3374" fmla="*/ 853907 w 1933280"/>
              <a:gd name="connsiteY3374" fmla="*/ 275823 h 1026748"/>
              <a:gd name="connsiteX3375" fmla="*/ 830975 w 1933280"/>
              <a:gd name="connsiteY3375" fmla="*/ 265345 h 1026748"/>
              <a:gd name="connsiteX3376" fmla="*/ 1539432 w 1933280"/>
              <a:gd name="connsiteY3376" fmla="*/ 262438 h 1026748"/>
              <a:gd name="connsiteX3377" fmla="*/ 1515332 w 1933280"/>
              <a:gd name="connsiteY3377" fmla="*/ 267310 h 1026748"/>
              <a:gd name="connsiteX3378" fmla="*/ 1513536 w 1933280"/>
              <a:gd name="connsiteY3378" fmla="*/ 267681 h 1026748"/>
              <a:gd name="connsiteX3379" fmla="*/ 1492360 w 1933280"/>
              <a:gd name="connsiteY3379" fmla="*/ 299051 h 1026748"/>
              <a:gd name="connsiteX3380" fmla="*/ 1515952 w 1933280"/>
              <a:gd name="connsiteY3380" fmla="*/ 296208 h 1026748"/>
              <a:gd name="connsiteX3381" fmla="*/ 1517764 w 1933280"/>
              <a:gd name="connsiteY3381" fmla="*/ 295983 h 1026748"/>
              <a:gd name="connsiteX3382" fmla="*/ 1047377 w 1933280"/>
              <a:gd name="connsiteY3382" fmla="*/ 262328 h 1026748"/>
              <a:gd name="connsiteX3383" fmla="*/ 1023189 w 1933280"/>
              <a:gd name="connsiteY3383" fmla="*/ 291594 h 1026748"/>
              <a:gd name="connsiteX3384" fmla="*/ 1057281 w 1933280"/>
              <a:gd name="connsiteY3384" fmla="*/ 295098 h 1026748"/>
              <a:gd name="connsiteX3385" fmla="*/ 1081329 w 1933280"/>
              <a:gd name="connsiteY3385" fmla="*/ 268561 h 1026748"/>
              <a:gd name="connsiteX3386" fmla="*/ 1418708 w 1933280"/>
              <a:gd name="connsiteY3386" fmla="*/ 261540 h 1026748"/>
              <a:gd name="connsiteX3387" fmla="*/ 1390608 w 1933280"/>
              <a:gd name="connsiteY3387" fmla="*/ 262995 h 1026748"/>
              <a:gd name="connsiteX3388" fmla="*/ 1390595 w 1933280"/>
              <a:gd name="connsiteY3388" fmla="*/ 262993 h 1026748"/>
              <a:gd name="connsiteX3389" fmla="*/ 1365301 w 1933280"/>
              <a:gd name="connsiteY3389" fmla="*/ 274462 h 1026748"/>
              <a:gd name="connsiteX3390" fmla="*/ 1395229 w 1933280"/>
              <a:gd name="connsiteY3390" fmla="*/ 279883 h 1026748"/>
              <a:gd name="connsiteX3391" fmla="*/ 942365 w 1933280"/>
              <a:gd name="connsiteY3391" fmla="*/ 260229 h 1026748"/>
              <a:gd name="connsiteX3392" fmla="*/ 912544 w 1933280"/>
              <a:gd name="connsiteY3392" fmla="*/ 261142 h 1026748"/>
              <a:gd name="connsiteX3393" fmla="*/ 887953 w 1933280"/>
              <a:gd name="connsiteY3393" fmla="*/ 283541 h 1026748"/>
              <a:gd name="connsiteX3394" fmla="*/ 917860 w 1933280"/>
              <a:gd name="connsiteY3394" fmla="*/ 287031 h 1026748"/>
              <a:gd name="connsiteX3395" fmla="*/ 881944 w 1933280"/>
              <a:gd name="connsiteY3395" fmla="*/ 259901 h 1026748"/>
              <a:gd name="connsiteX3396" fmla="*/ 857610 w 1933280"/>
              <a:gd name="connsiteY3396" fmla="*/ 275623 h 1026748"/>
              <a:gd name="connsiteX3397" fmla="*/ 886101 w 1933280"/>
              <a:gd name="connsiteY3397" fmla="*/ 283267 h 1026748"/>
              <a:gd name="connsiteX3398" fmla="*/ 910452 w 1933280"/>
              <a:gd name="connsiteY3398" fmla="*/ 261073 h 1026748"/>
              <a:gd name="connsiteX3399" fmla="*/ 1776059 w 1933280"/>
              <a:gd name="connsiteY3399" fmla="*/ 259392 h 1026748"/>
              <a:gd name="connsiteX3400" fmla="*/ 1747457 w 1933280"/>
              <a:gd name="connsiteY3400" fmla="*/ 281547 h 1026748"/>
              <a:gd name="connsiteX3401" fmla="*/ 1769315 w 1933280"/>
              <a:gd name="connsiteY3401" fmla="*/ 289752 h 1026748"/>
              <a:gd name="connsiteX3402" fmla="*/ 1776123 w 1933280"/>
              <a:gd name="connsiteY3402" fmla="*/ 292326 h 1026748"/>
              <a:gd name="connsiteX3403" fmla="*/ 1804790 w 1933280"/>
              <a:gd name="connsiteY3403" fmla="*/ 271550 h 1026748"/>
              <a:gd name="connsiteX3404" fmla="*/ 1779598 w 1933280"/>
              <a:gd name="connsiteY3404" fmla="*/ 260897 h 1026748"/>
              <a:gd name="connsiteX3405" fmla="*/ 1012057 w 1933280"/>
              <a:gd name="connsiteY3405" fmla="*/ 259315 h 1026748"/>
              <a:gd name="connsiteX3406" fmla="*/ 987633 w 1933280"/>
              <a:gd name="connsiteY3406" fmla="*/ 289636 h 1026748"/>
              <a:gd name="connsiteX3407" fmla="*/ 1021394 w 1933280"/>
              <a:gd name="connsiteY3407" fmla="*/ 291430 h 1026748"/>
              <a:gd name="connsiteX3408" fmla="*/ 1045605 w 1933280"/>
              <a:gd name="connsiteY3408" fmla="*/ 262140 h 1026748"/>
              <a:gd name="connsiteX3409" fmla="*/ 975719 w 1933280"/>
              <a:gd name="connsiteY3409" fmla="*/ 259064 h 1026748"/>
              <a:gd name="connsiteX3410" fmla="*/ 945579 w 1933280"/>
              <a:gd name="connsiteY3410" fmla="*/ 260115 h 1026748"/>
              <a:gd name="connsiteX3411" fmla="*/ 944445 w 1933280"/>
              <a:gd name="connsiteY3411" fmla="*/ 260162 h 1026748"/>
              <a:gd name="connsiteX3412" fmla="*/ 919766 w 1933280"/>
              <a:gd name="connsiteY3412" fmla="*/ 287145 h 1026748"/>
              <a:gd name="connsiteX3413" fmla="*/ 951199 w 1933280"/>
              <a:gd name="connsiteY3413" fmla="*/ 288539 h 1026748"/>
              <a:gd name="connsiteX3414" fmla="*/ 977710 w 1933280"/>
              <a:gd name="connsiteY3414" fmla="*/ 259010 h 1026748"/>
              <a:gd name="connsiteX3415" fmla="*/ 953098 w 1933280"/>
              <a:gd name="connsiteY3415" fmla="*/ 288597 h 1026748"/>
              <a:gd name="connsiteX3416" fmla="*/ 962480 w 1933280"/>
              <a:gd name="connsiteY3416" fmla="*/ 288850 h 1026748"/>
              <a:gd name="connsiteX3417" fmla="*/ 985819 w 1933280"/>
              <a:gd name="connsiteY3417" fmla="*/ 289548 h 1026748"/>
              <a:gd name="connsiteX3418" fmla="*/ 1010208 w 1933280"/>
              <a:gd name="connsiteY3418" fmla="*/ 259275 h 1026748"/>
              <a:gd name="connsiteX3419" fmla="*/ 1142808 w 1933280"/>
              <a:gd name="connsiteY3419" fmla="*/ 258373 h 1026748"/>
              <a:gd name="connsiteX3420" fmla="*/ 1120210 w 1933280"/>
              <a:gd name="connsiteY3420" fmla="*/ 277829 h 1026748"/>
              <a:gd name="connsiteX3421" fmla="*/ 1119594 w 1933280"/>
              <a:gd name="connsiteY3421" fmla="*/ 278409 h 1026748"/>
              <a:gd name="connsiteX3422" fmla="*/ 1153917 w 1933280"/>
              <a:gd name="connsiteY3422" fmla="*/ 291802 h 1026748"/>
              <a:gd name="connsiteX3423" fmla="*/ 1179852 w 1933280"/>
              <a:gd name="connsiteY3423" fmla="*/ 278356 h 1026748"/>
              <a:gd name="connsiteX3424" fmla="*/ 369037 w 1933280"/>
              <a:gd name="connsiteY3424" fmla="*/ 257986 h 1026748"/>
              <a:gd name="connsiteX3425" fmla="*/ 339612 w 1933280"/>
              <a:gd name="connsiteY3425" fmla="*/ 273841 h 1026748"/>
              <a:gd name="connsiteX3426" fmla="*/ 368388 w 1933280"/>
              <a:gd name="connsiteY3426" fmla="*/ 282310 h 1026748"/>
              <a:gd name="connsiteX3427" fmla="*/ 398276 w 1933280"/>
              <a:gd name="connsiteY3427" fmla="*/ 265850 h 1026748"/>
              <a:gd name="connsiteX3428" fmla="*/ 599224 w 1933280"/>
              <a:gd name="connsiteY3428" fmla="*/ 257870 h 1026748"/>
              <a:gd name="connsiteX3429" fmla="*/ 575691 w 1933280"/>
              <a:gd name="connsiteY3429" fmla="*/ 265522 h 1026748"/>
              <a:gd name="connsiteX3430" fmla="*/ 567808 w 1933280"/>
              <a:gd name="connsiteY3430" fmla="*/ 268092 h 1026748"/>
              <a:gd name="connsiteX3431" fmla="*/ 586950 w 1933280"/>
              <a:gd name="connsiteY3431" fmla="*/ 297049 h 1026748"/>
              <a:gd name="connsiteX3432" fmla="*/ 593410 w 1933280"/>
              <a:gd name="connsiteY3432" fmla="*/ 307630 h 1026748"/>
              <a:gd name="connsiteX3433" fmla="*/ 623285 w 1933280"/>
              <a:gd name="connsiteY3433" fmla="*/ 294883 h 1026748"/>
              <a:gd name="connsiteX3434" fmla="*/ 1567394 w 1933280"/>
              <a:gd name="connsiteY3434" fmla="*/ 257564 h 1026748"/>
              <a:gd name="connsiteX3435" fmla="*/ 1541439 w 1933280"/>
              <a:gd name="connsiteY3435" fmla="*/ 262041 h 1026748"/>
              <a:gd name="connsiteX3436" fmla="*/ 1519669 w 1933280"/>
              <a:gd name="connsiteY3436" fmla="*/ 295755 h 1026748"/>
              <a:gd name="connsiteX3437" fmla="*/ 1544687 w 1933280"/>
              <a:gd name="connsiteY3437" fmla="*/ 292784 h 1026748"/>
              <a:gd name="connsiteX3438" fmla="*/ 1334572 w 1933280"/>
              <a:gd name="connsiteY3438" fmla="*/ 257504 h 1026748"/>
              <a:gd name="connsiteX3439" fmla="*/ 1363012 w 1933280"/>
              <a:gd name="connsiteY3439" fmla="*/ 273920 h 1026748"/>
              <a:gd name="connsiteX3440" fmla="*/ 1388012 w 1933280"/>
              <a:gd name="connsiteY3440" fmla="*/ 262568 h 1026748"/>
              <a:gd name="connsiteX3441" fmla="*/ 1358959 w 1933280"/>
              <a:gd name="connsiteY3441" fmla="*/ 257792 h 1026748"/>
              <a:gd name="connsiteX3442" fmla="*/ 1448688 w 1933280"/>
              <a:gd name="connsiteY3442" fmla="*/ 257139 h 1026748"/>
              <a:gd name="connsiteX3443" fmla="*/ 1421310 w 1933280"/>
              <a:gd name="connsiteY3443" fmla="*/ 261386 h 1026748"/>
              <a:gd name="connsiteX3444" fmla="*/ 1397575 w 1933280"/>
              <a:gd name="connsiteY3444" fmla="*/ 279928 h 1026748"/>
              <a:gd name="connsiteX3445" fmla="*/ 1425741 w 1933280"/>
              <a:gd name="connsiteY3445" fmla="*/ 279738 h 1026748"/>
              <a:gd name="connsiteX3446" fmla="*/ 1443899 w 1933280"/>
              <a:gd name="connsiteY3446" fmla="*/ 261873 h 1026748"/>
              <a:gd name="connsiteX3447" fmla="*/ 740481 w 1933280"/>
              <a:gd name="connsiteY3447" fmla="*/ 256783 h 1026748"/>
              <a:gd name="connsiteX3448" fmla="*/ 714328 w 1933280"/>
              <a:gd name="connsiteY3448" fmla="*/ 263558 h 1026748"/>
              <a:gd name="connsiteX3449" fmla="*/ 741176 w 1933280"/>
              <a:gd name="connsiteY3449" fmla="*/ 286996 h 1026748"/>
              <a:gd name="connsiteX3450" fmla="*/ 767985 w 1933280"/>
              <a:gd name="connsiteY3450" fmla="*/ 277551 h 1026748"/>
              <a:gd name="connsiteX3451" fmla="*/ 221298 w 1933280"/>
              <a:gd name="connsiteY3451" fmla="*/ 256657 h 1026748"/>
              <a:gd name="connsiteX3452" fmla="*/ 246615 w 1933280"/>
              <a:gd name="connsiteY3452" fmla="*/ 272503 h 1026748"/>
              <a:gd name="connsiteX3453" fmla="*/ 273813 w 1933280"/>
              <a:gd name="connsiteY3453" fmla="*/ 271821 h 1026748"/>
              <a:gd name="connsiteX3454" fmla="*/ 248589 w 1933280"/>
              <a:gd name="connsiteY3454" fmla="*/ 256657 h 1026748"/>
              <a:gd name="connsiteX3455" fmla="*/ 191050 w 1933280"/>
              <a:gd name="connsiteY3455" fmla="*/ 256657 h 1026748"/>
              <a:gd name="connsiteX3456" fmla="*/ 216548 w 1933280"/>
              <a:gd name="connsiteY3456" fmla="*/ 273256 h 1026748"/>
              <a:gd name="connsiteX3457" fmla="*/ 243932 w 1933280"/>
              <a:gd name="connsiteY3457" fmla="*/ 272570 h 1026748"/>
              <a:gd name="connsiteX3458" fmla="*/ 218508 w 1933280"/>
              <a:gd name="connsiteY3458" fmla="*/ 256657 h 1026748"/>
              <a:gd name="connsiteX3459" fmla="*/ 160898 w 1933280"/>
              <a:gd name="connsiteY3459" fmla="*/ 256657 h 1026748"/>
              <a:gd name="connsiteX3460" fmla="*/ 186561 w 1933280"/>
              <a:gd name="connsiteY3460" fmla="*/ 274007 h 1026748"/>
              <a:gd name="connsiteX3461" fmla="*/ 213944 w 1933280"/>
              <a:gd name="connsiteY3461" fmla="*/ 273321 h 1026748"/>
              <a:gd name="connsiteX3462" fmla="*/ 188346 w 1933280"/>
              <a:gd name="connsiteY3462" fmla="*/ 256657 h 1026748"/>
              <a:gd name="connsiteX3463" fmla="*/ 130775 w 1933280"/>
              <a:gd name="connsiteY3463" fmla="*/ 256657 h 1026748"/>
              <a:gd name="connsiteX3464" fmla="*/ 156593 w 1933280"/>
              <a:gd name="connsiteY3464" fmla="*/ 274757 h 1026748"/>
              <a:gd name="connsiteX3465" fmla="*/ 184014 w 1933280"/>
              <a:gd name="connsiteY3465" fmla="*/ 274070 h 1026748"/>
              <a:gd name="connsiteX3466" fmla="*/ 158257 w 1933280"/>
              <a:gd name="connsiteY3466" fmla="*/ 256657 h 1026748"/>
              <a:gd name="connsiteX3467" fmla="*/ 100645 w 1933280"/>
              <a:gd name="connsiteY3467" fmla="*/ 256657 h 1026748"/>
              <a:gd name="connsiteX3468" fmla="*/ 126606 w 1933280"/>
              <a:gd name="connsiteY3468" fmla="*/ 275508 h 1026748"/>
              <a:gd name="connsiteX3469" fmla="*/ 154112 w 1933280"/>
              <a:gd name="connsiteY3469" fmla="*/ 274819 h 1026748"/>
              <a:gd name="connsiteX3470" fmla="*/ 128205 w 1933280"/>
              <a:gd name="connsiteY3470" fmla="*/ 256657 h 1026748"/>
              <a:gd name="connsiteX3471" fmla="*/ 70496 w 1933280"/>
              <a:gd name="connsiteY3471" fmla="*/ 256657 h 1026748"/>
              <a:gd name="connsiteX3472" fmla="*/ 96592 w 1933280"/>
              <a:gd name="connsiteY3472" fmla="*/ 276260 h 1026748"/>
              <a:gd name="connsiteX3473" fmla="*/ 124170 w 1933280"/>
              <a:gd name="connsiteY3473" fmla="*/ 275569 h 1026748"/>
              <a:gd name="connsiteX3474" fmla="*/ 98125 w 1933280"/>
              <a:gd name="connsiteY3474" fmla="*/ 256657 h 1026748"/>
              <a:gd name="connsiteX3475" fmla="*/ 40350 w 1933280"/>
              <a:gd name="connsiteY3475" fmla="*/ 256657 h 1026748"/>
              <a:gd name="connsiteX3476" fmla="*/ 66574 w 1933280"/>
              <a:gd name="connsiteY3476" fmla="*/ 277012 h 1026748"/>
              <a:gd name="connsiteX3477" fmla="*/ 94210 w 1933280"/>
              <a:gd name="connsiteY3477" fmla="*/ 276320 h 1026748"/>
              <a:gd name="connsiteX3478" fmla="*/ 68036 w 1933280"/>
              <a:gd name="connsiteY3478" fmla="*/ 256657 h 1026748"/>
              <a:gd name="connsiteX3479" fmla="*/ 12617 w 1933280"/>
              <a:gd name="connsiteY3479" fmla="*/ 256657 h 1026748"/>
              <a:gd name="connsiteX3480" fmla="*/ 12617 w 1933280"/>
              <a:gd name="connsiteY3480" fmla="*/ 256672 h 1026748"/>
              <a:gd name="connsiteX3481" fmla="*/ 38868 w 1933280"/>
              <a:gd name="connsiteY3481" fmla="*/ 277706 h 1026748"/>
              <a:gd name="connsiteX3482" fmla="*/ 64243 w 1933280"/>
              <a:gd name="connsiteY3482" fmla="*/ 277070 h 1026748"/>
              <a:gd name="connsiteX3483" fmla="*/ 37945 w 1933280"/>
              <a:gd name="connsiteY3483" fmla="*/ 256657 h 1026748"/>
              <a:gd name="connsiteX3484" fmla="*/ 1836490 w 1933280"/>
              <a:gd name="connsiteY3484" fmla="*/ 256481 h 1026748"/>
              <a:gd name="connsiteX3485" fmla="*/ 1808019 w 1933280"/>
              <a:gd name="connsiteY3485" fmla="*/ 271303 h 1026748"/>
              <a:gd name="connsiteX3486" fmla="*/ 1836466 w 1933280"/>
              <a:gd name="connsiteY3486" fmla="*/ 282585 h 1026748"/>
              <a:gd name="connsiteX3487" fmla="*/ 1864931 w 1933280"/>
              <a:gd name="connsiteY3487" fmla="*/ 267010 h 1026748"/>
              <a:gd name="connsiteX3488" fmla="*/ 278972 w 1933280"/>
              <a:gd name="connsiteY3488" fmla="*/ 256335 h 1026748"/>
              <a:gd name="connsiteX3489" fmla="*/ 276426 w 1933280"/>
              <a:gd name="connsiteY3489" fmla="*/ 256657 h 1026748"/>
              <a:gd name="connsiteX3490" fmla="*/ 251471 w 1933280"/>
              <a:gd name="connsiteY3490" fmla="*/ 256657 h 1026748"/>
              <a:gd name="connsiteX3491" fmla="*/ 276542 w 1933280"/>
              <a:gd name="connsiteY3491" fmla="*/ 271728 h 1026748"/>
              <a:gd name="connsiteX3492" fmla="*/ 304171 w 1933280"/>
              <a:gd name="connsiteY3492" fmla="*/ 266778 h 1026748"/>
              <a:gd name="connsiteX3493" fmla="*/ 1655947 w 1933280"/>
              <a:gd name="connsiteY3493" fmla="*/ 256103 h 1026748"/>
              <a:gd name="connsiteX3494" fmla="*/ 1628144 w 1933280"/>
              <a:gd name="connsiteY3494" fmla="*/ 291479 h 1026748"/>
              <a:gd name="connsiteX3495" fmla="*/ 1655716 w 1933280"/>
              <a:gd name="connsiteY3495" fmla="*/ 295584 h 1026748"/>
              <a:gd name="connsiteX3496" fmla="*/ 1684326 w 1933280"/>
              <a:gd name="connsiteY3496" fmla="*/ 262356 h 1026748"/>
              <a:gd name="connsiteX3497" fmla="*/ 337534 w 1933280"/>
              <a:gd name="connsiteY3497" fmla="*/ 255020 h 1026748"/>
              <a:gd name="connsiteX3498" fmla="*/ 309161 w 1933280"/>
              <a:gd name="connsiteY3498" fmla="*/ 266849 h 1026748"/>
              <a:gd name="connsiteX3499" fmla="*/ 327692 w 1933280"/>
              <a:gd name="connsiteY3499" fmla="*/ 271121 h 1026748"/>
              <a:gd name="connsiteX3500" fmla="*/ 337510 w 1933280"/>
              <a:gd name="connsiteY3500" fmla="*/ 273245 h 1026748"/>
              <a:gd name="connsiteX3501" fmla="*/ 366380 w 1933280"/>
              <a:gd name="connsiteY3501" fmla="*/ 257697 h 1026748"/>
              <a:gd name="connsiteX3502" fmla="*/ 338950 w 1933280"/>
              <a:gd name="connsiteY3502" fmla="*/ 255106 h 1026748"/>
              <a:gd name="connsiteX3503" fmla="*/ 1595484 w 1933280"/>
              <a:gd name="connsiteY3503" fmla="*/ 254334 h 1026748"/>
              <a:gd name="connsiteX3504" fmla="*/ 1569350 w 1933280"/>
              <a:gd name="connsiteY3504" fmla="*/ 257250 h 1026748"/>
              <a:gd name="connsiteX3505" fmla="*/ 1546548 w 1933280"/>
              <a:gd name="connsiteY3505" fmla="*/ 292615 h 1026748"/>
              <a:gd name="connsiteX3506" fmla="*/ 1571355 w 1933280"/>
              <a:gd name="connsiteY3506" fmla="*/ 290478 h 1026748"/>
              <a:gd name="connsiteX3507" fmla="*/ 852472 w 1933280"/>
              <a:gd name="connsiteY3507" fmla="*/ 254011 h 1026748"/>
              <a:gd name="connsiteX3508" fmla="*/ 828523 w 1933280"/>
              <a:gd name="connsiteY3508" fmla="*/ 261813 h 1026748"/>
              <a:gd name="connsiteX3509" fmla="*/ 827628 w 1933280"/>
              <a:gd name="connsiteY3509" fmla="*/ 262043 h 1026748"/>
              <a:gd name="connsiteX3510" fmla="*/ 831625 w 1933280"/>
              <a:gd name="connsiteY3510" fmla="*/ 264015 h 1026748"/>
              <a:gd name="connsiteX3511" fmla="*/ 855786 w 1933280"/>
              <a:gd name="connsiteY3511" fmla="*/ 275056 h 1026748"/>
              <a:gd name="connsiteX3512" fmla="*/ 879837 w 1933280"/>
              <a:gd name="connsiteY3512" fmla="*/ 259511 h 1026748"/>
              <a:gd name="connsiteX3513" fmla="*/ 1624309 w 1933280"/>
              <a:gd name="connsiteY3513" fmla="*/ 253487 h 1026748"/>
              <a:gd name="connsiteX3514" fmla="*/ 1597383 w 1933280"/>
              <a:gd name="connsiteY3514" fmla="*/ 254152 h 1026748"/>
              <a:gd name="connsiteX3515" fmla="*/ 1573180 w 1933280"/>
              <a:gd name="connsiteY3515" fmla="*/ 290408 h 1026748"/>
              <a:gd name="connsiteX3516" fmla="*/ 1598432 w 1933280"/>
              <a:gd name="connsiteY3516" fmla="*/ 289747 h 1026748"/>
              <a:gd name="connsiteX3517" fmla="*/ 1626108 w 1933280"/>
              <a:gd name="connsiteY3517" fmla="*/ 253484 h 1026748"/>
              <a:gd name="connsiteX3518" fmla="*/ 1600182 w 1933280"/>
              <a:gd name="connsiteY3518" fmla="*/ 289812 h 1026748"/>
              <a:gd name="connsiteX3519" fmla="*/ 1626449 w 1933280"/>
              <a:gd name="connsiteY3519" fmla="*/ 291256 h 1026748"/>
              <a:gd name="connsiteX3520" fmla="*/ 1654237 w 1933280"/>
              <a:gd name="connsiteY3520" fmla="*/ 255889 h 1026748"/>
              <a:gd name="connsiteX3521" fmla="*/ 1308167 w 1933280"/>
              <a:gd name="connsiteY3521" fmla="*/ 251779 h 1026748"/>
              <a:gd name="connsiteX3522" fmla="*/ 1336970 w 1933280"/>
              <a:gd name="connsiteY3522" fmla="*/ 276906 h 1026748"/>
              <a:gd name="connsiteX3523" fmla="*/ 1360673 w 1933280"/>
              <a:gd name="connsiteY3523" fmla="*/ 274245 h 1026748"/>
              <a:gd name="connsiteX3524" fmla="*/ 1331516 w 1933280"/>
              <a:gd name="connsiteY3524" fmla="*/ 257421 h 1026748"/>
              <a:gd name="connsiteX3525" fmla="*/ 309367 w 1933280"/>
              <a:gd name="connsiteY3525" fmla="*/ 251734 h 1026748"/>
              <a:gd name="connsiteX3526" fmla="*/ 306609 w 1933280"/>
              <a:gd name="connsiteY3526" fmla="*/ 252834 h 1026748"/>
              <a:gd name="connsiteX3527" fmla="*/ 281915 w 1933280"/>
              <a:gd name="connsiteY3527" fmla="*/ 255962 h 1026748"/>
              <a:gd name="connsiteX3528" fmla="*/ 306778 w 1933280"/>
              <a:gd name="connsiteY3528" fmla="*/ 266260 h 1026748"/>
              <a:gd name="connsiteX3529" fmla="*/ 334571 w 1933280"/>
              <a:gd name="connsiteY3529" fmla="*/ 254677 h 1026748"/>
              <a:gd name="connsiteX3530" fmla="*/ 1896743 w 1933280"/>
              <a:gd name="connsiteY3530" fmla="*/ 251130 h 1026748"/>
              <a:gd name="connsiteX3531" fmla="*/ 1897260 w 1933280"/>
              <a:gd name="connsiteY3531" fmla="*/ 252077 h 1026748"/>
              <a:gd name="connsiteX3532" fmla="*/ 1874552 w 1933280"/>
              <a:gd name="connsiteY3532" fmla="*/ 263793 h 1026748"/>
              <a:gd name="connsiteX3533" fmla="*/ 1868761 w 1933280"/>
              <a:gd name="connsiteY3533" fmla="*/ 266688 h 1026748"/>
              <a:gd name="connsiteX3534" fmla="*/ 1894333 w 1933280"/>
              <a:gd name="connsiteY3534" fmla="*/ 273643 h 1026748"/>
              <a:gd name="connsiteX3535" fmla="*/ 1920663 w 1933280"/>
              <a:gd name="connsiteY3535" fmla="*/ 256480 h 1026748"/>
              <a:gd name="connsiteX3536" fmla="*/ 767813 w 1933280"/>
              <a:gd name="connsiteY3536" fmla="*/ 251040 h 1026748"/>
              <a:gd name="connsiteX3537" fmla="*/ 742381 w 1933280"/>
              <a:gd name="connsiteY3537" fmla="*/ 256369 h 1026748"/>
              <a:gd name="connsiteX3538" fmla="*/ 769674 w 1933280"/>
              <a:gd name="connsiteY3538" fmla="*/ 276975 h 1026748"/>
              <a:gd name="connsiteX3539" fmla="*/ 795817 w 1933280"/>
              <a:gd name="connsiteY3539" fmla="*/ 269101 h 1026748"/>
              <a:gd name="connsiteX3540" fmla="*/ 1478226 w 1933280"/>
              <a:gd name="connsiteY3540" fmla="*/ 250579 h 1026748"/>
              <a:gd name="connsiteX3541" fmla="*/ 1451187 w 1933280"/>
              <a:gd name="connsiteY3541" fmla="*/ 256740 h 1026748"/>
              <a:gd name="connsiteX3542" fmla="*/ 1444933 w 1933280"/>
              <a:gd name="connsiteY3542" fmla="*/ 262922 h 1026748"/>
              <a:gd name="connsiteX3543" fmla="*/ 1428041 w 1933280"/>
              <a:gd name="connsiteY3543" fmla="*/ 279542 h 1026748"/>
              <a:gd name="connsiteX3544" fmla="*/ 1455472 w 1933280"/>
              <a:gd name="connsiteY3544" fmla="*/ 276794 h 1026748"/>
              <a:gd name="connsiteX3545" fmla="*/ 498699 w 1933280"/>
              <a:gd name="connsiteY3545" fmla="*/ 249150 h 1026748"/>
              <a:gd name="connsiteX3546" fmla="*/ 465602 w 1933280"/>
              <a:gd name="connsiteY3546" fmla="*/ 265947 h 1026748"/>
              <a:gd name="connsiteX3547" fmla="*/ 495193 w 1933280"/>
              <a:gd name="connsiteY3547" fmla="*/ 295125 h 1026748"/>
              <a:gd name="connsiteX3548" fmla="*/ 528780 w 1933280"/>
              <a:gd name="connsiteY3548" fmla="*/ 280887 h 1026748"/>
              <a:gd name="connsiteX3549" fmla="*/ 629261 w 1933280"/>
              <a:gd name="connsiteY3549" fmla="*/ 248738 h 1026748"/>
              <a:gd name="connsiteX3550" fmla="*/ 600656 w 1933280"/>
              <a:gd name="connsiteY3550" fmla="*/ 257424 h 1026748"/>
              <a:gd name="connsiteX3551" fmla="*/ 624634 w 1933280"/>
              <a:gd name="connsiteY3551" fmla="*/ 294320 h 1026748"/>
              <a:gd name="connsiteX3552" fmla="*/ 653611 w 1933280"/>
              <a:gd name="connsiteY3552" fmla="*/ 282582 h 1026748"/>
              <a:gd name="connsiteX3553" fmla="*/ 432940 w 1933280"/>
              <a:gd name="connsiteY3553" fmla="*/ 246965 h 1026748"/>
              <a:gd name="connsiteX3554" fmla="*/ 401673 w 1933280"/>
              <a:gd name="connsiteY3554" fmla="*/ 265604 h 1026748"/>
              <a:gd name="connsiteX3555" fmla="*/ 431106 w 1933280"/>
              <a:gd name="connsiteY3555" fmla="*/ 282323 h 1026748"/>
              <a:gd name="connsiteX3556" fmla="*/ 451470 w 1933280"/>
              <a:gd name="connsiteY3556" fmla="*/ 271682 h 1026748"/>
              <a:gd name="connsiteX3557" fmla="*/ 462909 w 1933280"/>
              <a:gd name="connsiteY3557" fmla="*/ 265694 h 1026748"/>
              <a:gd name="connsiteX3558" fmla="*/ 1745860 w 1933280"/>
              <a:gd name="connsiteY3558" fmla="*/ 246732 h 1026748"/>
              <a:gd name="connsiteX3559" fmla="*/ 1717264 w 1933280"/>
              <a:gd name="connsiteY3559" fmla="*/ 270810 h 1026748"/>
              <a:gd name="connsiteX3560" fmla="*/ 1745853 w 1933280"/>
              <a:gd name="connsiteY3560" fmla="*/ 280955 h 1026748"/>
              <a:gd name="connsiteX3561" fmla="*/ 1774516 w 1933280"/>
              <a:gd name="connsiteY3561" fmla="*/ 258743 h 1026748"/>
              <a:gd name="connsiteX3562" fmla="*/ 795023 w 1933280"/>
              <a:gd name="connsiteY3562" fmla="*/ 246231 h 1026748"/>
              <a:gd name="connsiteX3563" fmla="*/ 769968 w 1933280"/>
              <a:gd name="connsiteY3563" fmla="*/ 250651 h 1026748"/>
              <a:gd name="connsiteX3564" fmla="*/ 797708 w 1933280"/>
              <a:gd name="connsiteY3564" fmla="*/ 268543 h 1026748"/>
              <a:gd name="connsiteX3565" fmla="*/ 823563 w 1933280"/>
              <a:gd name="connsiteY3565" fmla="*/ 261609 h 1026748"/>
              <a:gd name="connsiteX3566" fmla="*/ 1414926 w 1933280"/>
              <a:gd name="connsiteY3566" fmla="*/ 245540 h 1026748"/>
              <a:gd name="connsiteX3567" fmla="*/ 1387786 w 1933280"/>
              <a:gd name="connsiteY3567" fmla="*/ 247911 h 1026748"/>
              <a:gd name="connsiteX3568" fmla="*/ 1387785 w 1933280"/>
              <a:gd name="connsiteY3568" fmla="*/ 247911 h 1026748"/>
              <a:gd name="connsiteX3569" fmla="*/ 1362016 w 1933280"/>
              <a:gd name="connsiteY3569" fmla="*/ 256830 h 1026748"/>
              <a:gd name="connsiteX3570" fmla="*/ 1390338 w 1933280"/>
              <a:gd name="connsiteY3570" fmla="*/ 261484 h 1026748"/>
              <a:gd name="connsiteX3571" fmla="*/ 1866637 w 1933280"/>
              <a:gd name="connsiteY3571" fmla="*/ 244396 h 1026748"/>
              <a:gd name="connsiteX3572" fmla="*/ 1862733 w 1933280"/>
              <a:gd name="connsiteY3572" fmla="*/ 245887 h 1026748"/>
              <a:gd name="connsiteX3573" fmla="*/ 1838468 w 1933280"/>
              <a:gd name="connsiteY3573" fmla="*/ 255651 h 1026748"/>
              <a:gd name="connsiteX3574" fmla="*/ 1866643 w 1933280"/>
              <a:gd name="connsiteY3574" fmla="*/ 266086 h 1026748"/>
              <a:gd name="connsiteX3575" fmla="*/ 1873902 w 1933280"/>
              <a:gd name="connsiteY3575" fmla="*/ 262463 h 1026748"/>
              <a:gd name="connsiteX3576" fmla="*/ 1896131 w 1933280"/>
              <a:gd name="connsiteY3576" fmla="*/ 250993 h 1026748"/>
              <a:gd name="connsiteX3577" fmla="*/ 1281852 w 1933280"/>
              <a:gd name="connsiteY3577" fmla="*/ 243460 h 1026748"/>
              <a:gd name="connsiteX3578" fmla="*/ 1311819 w 1933280"/>
              <a:gd name="connsiteY3578" fmla="*/ 274265 h 1026748"/>
              <a:gd name="connsiteX3579" fmla="*/ 1334506 w 1933280"/>
              <a:gd name="connsiteY3579" fmla="*/ 276686 h 1026748"/>
              <a:gd name="connsiteX3580" fmla="*/ 1305080 w 1933280"/>
              <a:gd name="connsiteY3580" fmla="*/ 251024 h 1026748"/>
              <a:gd name="connsiteX3581" fmla="*/ 1289006 w 1933280"/>
              <a:gd name="connsiteY3581" fmla="*/ 245813 h 1026748"/>
              <a:gd name="connsiteX3582" fmla="*/ 1806109 w 1933280"/>
              <a:gd name="connsiteY3582" fmla="*/ 243390 h 1026748"/>
              <a:gd name="connsiteX3583" fmla="*/ 1777620 w 1933280"/>
              <a:gd name="connsiteY3583" fmla="*/ 258476 h 1026748"/>
              <a:gd name="connsiteX3584" fmla="*/ 1780189 w 1933280"/>
              <a:gd name="connsiteY3584" fmla="*/ 259568 h 1026748"/>
              <a:gd name="connsiteX3585" fmla="*/ 1806216 w 1933280"/>
              <a:gd name="connsiteY3585" fmla="*/ 270578 h 1026748"/>
              <a:gd name="connsiteX3586" fmla="*/ 1834726 w 1933280"/>
              <a:gd name="connsiteY3586" fmla="*/ 255739 h 1026748"/>
              <a:gd name="connsiteX3587" fmla="*/ 1105356 w 1933280"/>
              <a:gd name="connsiteY3587" fmla="*/ 243010 h 1026748"/>
              <a:gd name="connsiteX3588" fmla="*/ 1094710 w 1933280"/>
              <a:gd name="connsiteY3588" fmla="*/ 255342 h 1026748"/>
              <a:gd name="connsiteX3589" fmla="*/ 1084066 w 1933280"/>
              <a:gd name="connsiteY3589" fmla="*/ 267684 h 1026748"/>
              <a:gd name="connsiteX3590" fmla="*/ 1118064 w 1933280"/>
              <a:gd name="connsiteY3590" fmla="*/ 277854 h 1026748"/>
              <a:gd name="connsiteX3591" fmla="*/ 1119206 w 1933280"/>
              <a:gd name="connsiteY3591" fmla="*/ 276780 h 1026748"/>
              <a:gd name="connsiteX3592" fmla="*/ 1141335 w 1933280"/>
              <a:gd name="connsiteY3592" fmla="*/ 257724 h 1026748"/>
              <a:gd name="connsiteX3593" fmla="*/ 1507204 w 1933280"/>
              <a:gd name="connsiteY3593" fmla="*/ 242912 h 1026748"/>
              <a:gd name="connsiteX3594" fmla="*/ 1480656 w 1933280"/>
              <a:gd name="connsiteY3594" fmla="*/ 250016 h 1026748"/>
              <a:gd name="connsiteX3595" fmla="*/ 1457704 w 1933280"/>
              <a:gd name="connsiteY3595" fmla="*/ 276444 h 1026748"/>
              <a:gd name="connsiteX3596" fmla="*/ 1484268 w 1933280"/>
              <a:gd name="connsiteY3596" fmla="*/ 272053 h 1026748"/>
              <a:gd name="connsiteX3597" fmla="*/ 1170388 w 1933280"/>
              <a:gd name="connsiteY3597" fmla="*/ 242088 h 1026748"/>
              <a:gd name="connsiteX3598" fmla="*/ 1144216 w 1933280"/>
              <a:gd name="connsiteY3598" fmla="*/ 257447 h 1026748"/>
              <a:gd name="connsiteX3599" fmla="*/ 1181510 w 1933280"/>
              <a:gd name="connsiteY3599" fmla="*/ 277563 h 1026748"/>
              <a:gd name="connsiteX3600" fmla="*/ 1207054 w 1933280"/>
              <a:gd name="connsiteY3600" fmla="*/ 269108 h 1026748"/>
              <a:gd name="connsiteX3601" fmla="*/ 822806 w 1933280"/>
              <a:gd name="connsiteY3601" fmla="*/ 241495 h 1026748"/>
              <a:gd name="connsiteX3602" fmla="*/ 800836 w 1933280"/>
              <a:gd name="connsiteY3602" fmla="*/ 245252 h 1026748"/>
              <a:gd name="connsiteX3603" fmla="*/ 797391 w 1933280"/>
              <a:gd name="connsiteY3603" fmla="*/ 245831 h 1026748"/>
              <a:gd name="connsiteX3604" fmla="*/ 825648 w 1933280"/>
              <a:gd name="connsiteY3604" fmla="*/ 261052 h 1026748"/>
              <a:gd name="connsiteX3605" fmla="*/ 828169 w 1933280"/>
              <a:gd name="connsiteY3605" fmla="*/ 260395 h 1026748"/>
              <a:gd name="connsiteX3606" fmla="*/ 850390 w 1933280"/>
              <a:gd name="connsiteY3606" fmla="*/ 253175 h 1026748"/>
              <a:gd name="connsiteX3607" fmla="*/ 658282 w 1933280"/>
              <a:gd name="connsiteY3607" fmla="*/ 241217 h 1026748"/>
              <a:gd name="connsiteX3608" fmla="*/ 630779 w 1933280"/>
              <a:gd name="connsiteY3608" fmla="*/ 248322 h 1026748"/>
              <a:gd name="connsiteX3609" fmla="*/ 655025 w 1933280"/>
              <a:gd name="connsiteY3609" fmla="*/ 282030 h 1026748"/>
              <a:gd name="connsiteX3610" fmla="*/ 683032 w 1933280"/>
              <a:gd name="connsiteY3610" fmla="*/ 271806 h 1026748"/>
              <a:gd name="connsiteX3611" fmla="*/ 1332709 w 1933280"/>
              <a:gd name="connsiteY3611" fmla="*/ 240310 h 1026748"/>
              <a:gd name="connsiteX3612" fmla="*/ 1359216 w 1933280"/>
              <a:gd name="connsiteY3612" fmla="*/ 256274 h 1026748"/>
              <a:gd name="connsiteX3613" fmla="*/ 1384671 w 1933280"/>
              <a:gd name="connsiteY3613" fmla="*/ 247445 h 1026748"/>
              <a:gd name="connsiteX3614" fmla="*/ 1357144 w 1933280"/>
              <a:gd name="connsiteY3614" fmla="*/ 243331 h 1026748"/>
              <a:gd name="connsiteX3615" fmla="*/ 1357133 w 1933280"/>
              <a:gd name="connsiteY3615" fmla="*/ 243324 h 1026748"/>
              <a:gd name="connsiteX3616" fmla="*/ 1445027 w 1933280"/>
              <a:gd name="connsiteY3616" fmla="*/ 239912 h 1026748"/>
              <a:gd name="connsiteX3617" fmla="*/ 1418058 w 1933280"/>
              <a:gd name="connsiteY3617" fmla="*/ 245266 h 1026748"/>
              <a:gd name="connsiteX3618" fmla="*/ 1418050 w 1933280"/>
              <a:gd name="connsiteY3618" fmla="*/ 245267 h 1026748"/>
              <a:gd name="connsiteX3619" fmla="*/ 1393153 w 1933280"/>
              <a:gd name="connsiteY3619" fmla="*/ 261403 h 1026748"/>
              <a:gd name="connsiteX3620" fmla="*/ 1420695 w 1933280"/>
              <a:gd name="connsiteY3620" fmla="*/ 259982 h 1026748"/>
              <a:gd name="connsiteX3621" fmla="*/ 1438019 w 1933280"/>
              <a:gd name="connsiteY3621" fmla="*/ 245710 h 1026748"/>
              <a:gd name="connsiteX3622" fmla="*/ 401140 w 1933280"/>
              <a:gd name="connsiteY3622" fmla="*/ 237808 h 1026748"/>
              <a:gd name="connsiteX3623" fmla="*/ 370751 w 1933280"/>
              <a:gd name="connsiteY3623" fmla="*/ 256929 h 1026748"/>
              <a:gd name="connsiteX3624" fmla="*/ 400102 w 1933280"/>
              <a:gd name="connsiteY3624" fmla="*/ 264835 h 1026748"/>
              <a:gd name="connsiteX3625" fmla="*/ 431134 w 1933280"/>
              <a:gd name="connsiteY3625" fmla="*/ 246346 h 1026748"/>
              <a:gd name="connsiteX3626" fmla="*/ 365709 w 1933280"/>
              <a:gd name="connsiteY3626" fmla="*/ 236986 h 1026748"/>
              <a:gd name="connsiteX3627" fmla="*/ 352143 w 1933280"/>
              <a:gd name="connsiteY3627" fmla="*/ 237968 h 1026748"/>
              <a:gd name="connsiteX3628" fmla="*/ 340468 w 1933280"/>
              <a:gd name="connsiteY3628" fmla="*/ 238836 h 1026748"/>
              <a:gd name="connsiteX3629" fmla="*/ 338034 w 1933280"/>
              <a:gd name="connsiteY3629" fmla="*/ 240302 h 1026748"/>
              <a:gd name="connsiteX3630" fmla="*/ 312247 w 1933280"/>
              <a:gd name="connsiteY3630" fmla="*/ 250586 h 1026748"/>
              <a:gd name="connsiteX3631" fmla="*/ 337319 w 1933280"/>
              <a:gd name="connsiteY3631" fmla="*/ 253510 h 1026748"/>
              <a:gd name="connsiteX3632" fmla="*/ 369004 w 1933280"/>
              <a:gd name="connsiteY3632" fmla="*/ 236760 h 1026748"/>
              <a:gd name="connsiteX3633" fmla="*/ 339879 w 1933280"/>
              <a:gd name="connsiteY3633" fmla="*/ 253708 h 1026748"/>
              <a:gd name="connsiteX3634" fmla="*/ 368702 w 1933280"/>
              <a:gd name="connsiteY3634" fmla="*/ 256434 h 1026748"/>
              <a:gd name="connsiteX3635" fmla="*/ 398548 w 1933280"/>
              <a:gd name="connsiteY3635" fmla="*/ 237660 h 1026748"/>
              <a:gd name="connsiteX3636" fmla="*/ 905415 w 1933280"/>
              <a:gd name="connsiteY3636" fmla="*/ 236280 h 1026748"/>
              <a:gd name="connsiteX3637" fmla="*/ 878405 w 1933280"/>
              <a:gd name="connsiteY3637" fmla="*/ 237749 h 1026748"/>
              <a:gd name="connsiteX3638" fmla="*/ 854377 w 1933280"/>
              <a:gd name="connsiteY3638" fmla="*/ 252891 h 1026748"/>
              <a:gd name="connsiteX3639" fmla="*/ 881541 w 1933280"/>
              <a:gd name="connsiteY3639" fmla="*/ 258349 h 1026748"/>
              <a:gd name="connsiteX3640" fmla="*/ 1255024 w 1933280"/>
              <a:gd name="connsiteY3640" fmla="*/ 235775 h 1026748"/>
              <a:gd name="connsiteX3641" fmla="*/ 1286772 w 1933280"/>
              <a:gd name="connsiteY3641" fmla="*/ 269568 h 1026748"/>
              <a:gd name="connsiteX3642" fmla="*/ 1295403 w 1933280"/>
              <a:gd name="connsiteY3642" fmla="*/ 271225 h 1026748"/>
              <a:gd name="connsiteX3643" fmla="*/ 1309279 w 1933280"/>
              <a:gd name="connsiteY3643" fmla="*/ 273810 h 1026748"/>
              <a:gd name="connsiteX3644" fmla="*/ 1278776 w 1933280"/>
              <a:gd name="connsiteY3644" fmla="*/ 242456 h 1026748"/>
              <a:gd name="connsiteX3645" fmla="*/ 686252 w 1933280"/>
              <a:gd name="connsiteY3645" fmla="*/ 235498 h 1026748"/>
              <a:gd name="connsiteX3646" fmla="*/ 659895 w 1933280"/>
              <a:gd name="connsiteY3646" fmla="*/ 240864 h 1026748"/>
              <a:gd name="connsiteX3647" fmla="*/ 684510 w 1933280"/>
              <a:gd name="connsiteY3647" fmla="*/ 271292 h 1026748"/>
              <a:gd name="connsiteX3648" fmla="*/ 711470 w 1933280"/>
              <a:gd name="connsiteY3648" fmla="*/ 262825 h 1026748"/>
              <a:gd name="connsiteX3649" fmla="*/ 1715701 w 1933280"/>
              <a:gd name="connsiteY3649" fmla="*/ 235224 h 1026748"/>
              <a:gd name="connsiteX3650" fmla="*/ 1687126 w 1933280"/>
              <a:gd name="connsiteY3650" fmla="*/ 261587 h 1026748"/>
              <a:gd name="connsiteX3651" fmla="*/ 1715625 w 1933280"/>
              <a:gd name="connsiteY3651" fmla="*/ 270255 h 1026748"/>
              <a:gd name="connsiteX3652" fmla="*/ 1744290 w 1933280"/>
              <a:gd name="connsiteY3652" fmla="*/ 246120 h 1026748"/>
              <a:gd name="connsiteX3653" fmla="*/ 1536112 w 1933280"/>
              <a:gd name="connsiteY3653" fmla="*/ 234993 h 1026748"/>
              <a:gd name="connsiteX3654" fmla="*/ 1514829 w 1933280"/>
              <a:gd name="connsiteY3654" fmla="*/ 240819 h 1026748"/>
              <a:gd name="connsiteX3655" fmla="*/ 1509572 w 1933280"/>
              <a:gd name="connsiteY3655" fmla="*/ 242276 h 1026748"/>
              <a:gd name="connsiteX3656" fmla="*/ 1486482 w 1933280"/>
              <a:gd name="connsiteY3656" fmla="*/ 271623 h 1026748"/>
              <a:gd name="connsiteX3657" fmla="*/ 1512632 w 1933280"/>
              <a:gd name="connsiteY3657" fmla="*/ 266393 h 1026748"/>
              <a:gd name="connsiteX3658" fmla="*/ 849812 w 1933280"/>
              <a:gd name="connsiteY3658" fmla="*/ 234363 h 1026748"/>
              <a:gd name="connsiteX3659" fmla="*/ 825153 w 1933280"/>
              <a:gd name="connsiteY3659" fmla="*/ 240888 h 1026748"/>
              <a:gd name="connsiteX3660" fmla="*/ 852408 w 1933280"/>
              <a:gd name="connsiteY3660" fmla="*/ 252435 h 1026748"/>
              <a:gd name="connsiteX3661" fmla="*/ 876077 w 1933280"/>
              <a:gd name="connsiteY3661" fmla="*/ 237505 h 1026748"/>
              <a:gd name="connsiteX3662" fmla="*/ 1835296 w 1933280"/>
              <a:gd name="connsiteY3662" fmla="*/ 233425 h 1026748"/>
              <a:gd name="connsiteX3663" fmla="*/ 1808100 w 1933280"/>
              <a:gd name="connsiteY3663" fmla="*/ 242651 h 1026748"/>
              <a:gd name="connsiteX3664" fmla="*/ 1836435 w 1933280"/>
              <a:gd name="connsiteY3664" fmla="*/ 254881 h 1026748"/>
              <a:gd name="connsiteX3665" fmla="*/ 1862201 w 1933280"/>
              <a:gd name="connsiteY3665" fmla="*/ 244513 h 1026748"/>
              <a:gd name="connsiteX3666" fmla="*/ 1864032 w 1933280"/>
              <a:gd name="connsiteY3666" fmla="*/ 243814 h 1026748"/>
              <a:gd name="connsiteX3667" fmla="*/ 1854375 w 1933280"/>
              <a:gd name="connsiteY3667" fmla="*/ 241654 h 1026748"/>
              <a:gd name="connsiteX3668" fmla="*/ 1198061 w 1933280"/>
              <a:gd name="connsiteY3668" fmla="*/ 233277 h 1026748"/>
              <a:gd name="connsiteX3669" fmla="*/ 1172033 w 1933280"/>
              <a:gd name="connsiteY3669" fmla="*/ 241475 h 1026748"/>
              <a:gd name="connsiteX3670" fmla="*/ 1208837 w 1933280"/>
              <a:gd name="connsiteY3670" fmla="*/ 268588 h 1026748"/>
              <a:gd name="connsiteX3671" fmla="*/ 1233561 w 1933280"/>
              <a:gd name="connsiteY3671" fmla="*/ 265115 h 1026748"/>
              <a:gd name="connsiteX3672" fmla="*/ 534604 w 1933280"/>
              <a:gd name="connsiteY3672" fmla="*/ 232950 h 1026748"/>
              <a:gd name="connsiteX3673" fmla="*/ 500131 w 1933280"/>
              <a:gd name="connsiteY3673" fmla="*/ 248478 h 1026748"/>
              <a:gd name="connsiteX3674" fmla="*/ 530271 w 1933280"/>
              <a:gd name="connsiteY3674" fmla="*/ 280284 h 1026748"/>
              <a:gd name="connsiteX3675" fmla="*/ 565366 w 1933280"/>
              <a:gd name="connsiteY3675" fmla="*/ 267372 h 1026748"/>
              <a:gd name="connsiteX3676" fmla="*/ 1413579 w 1933280"/>
              <a:gd name="connsiteY3676" fmla="*/ 232597 h 1026748"/>
              <a:gd name="connsiteX3677" fmla="*/ 1386885 w 1933280"/>
              <a:gd name="connsiteY3677" fmla="*/ 237391 h 1026748"/>
              <a:gd name="connsiteX3678" fmla="*/ 1383048 w 1933280"/>
              <a:gd name="connsiteY3678" fmla="*/ 236865 h 1026748"/>
              <a:gd name="connsiteX3679" fmla="*/ 1361010 w 1933280"/>
              <a:gd name="connsiteY3679" fmla="*/ 242451 h 1026748"/>
              <a:gd name="connsiteX3680" fmla="*/ 1387580 w 1933280"/>
              <a:gd name="connsiteY3680" fmla="*/ 246407 h 1026748"/>
              <a:gd name="connsiteX3681" fmla="*/ 935851 w 1933280"/>
              <a:gd name="connsiteY3681" fmla="*/ 232453 h 1026748"/>
              <a:gd name="connsiteX3682" fmla="*/ 907734 w 1933280"/>
              <a:gd name="connsiteY3682" fmla="*/ 236137 h 1026748"/>
              <a:gd name="connsiteX3683" fmla="*/ 883569 w 1933280"/>
              <a:gd name="connsiteY3683" fmla="*/ 258485 h 1026748"/>
              <a:gd name="connsiteX3684" fmla="*/ 911965 w 1933280"/>
              <a:gd name="connsiteY3684" fmla="*/ 259644 h 1026748"/>
              <a:gd name="connsiteX3685" fmla="*/ 1070491 w 1933280"/>
              <a:gd name="connsiteY3685" fmla="*/ 232197 h 1026748"/>
              <a:gd name="connsiteX3686" fmla="*/ 1068899 w 1933280"/>
              <a:gd name="connsiteY3686" fmla="*/ 234303 h 1026748"/>
              <a:gd name="connsiteX3687" fmla="*/ 1048409 w 1933280"/>
              <a:gd name="connsiteY3687" fmla="*/ 261011 h 1026748"/>
              <a:gd name="connsiteX3688" fmla="*/ 1082488 w 1933280"/>
              <a:gd name="connsiteY3688" fmla="*/ 267267 h 1026748"/>
              <a:gd name="connsiteX3689" fmla="*/ 1093587 w 1933280"/>
              <a:gd name="connsiteY3689" fmla="*/ 254397 h 1026748"/>
              <a:gd name="connsiteX3690" fmla="*/ 1103859 w 1933280"/>
              <a:gd name="connsiteY3690" fmla="*/ 242499 h 1026748"/>
              <a:gd name="connsiteX3691" fmla="*/ 1474699 w 1933280"/>
              <a:gd name="connsiteY3691" fmla="*/ 231933 h 1026748"/>
              <a:gd name="connsiteX3692" fmla="*/ 1448073 w 1933280"/>
              <a:gd name="connsiteY3692" fmla="*/ 239300 h 1026748"/>
              <a:gd name="connsiteX3693" fmla="*/ 1438964 w 1933280"/>
              <a:gd name="connsiteY3693" fmla="*/ 246847 h 1026748"/>
              <a:gd name="connsiteX3694" fmla="*/ 1423519 w 1933280"/>
              <a:gd name="connsiteY3694" fmla="*/ 259574 h 1026748"/>
              <a:gd name="connsiteX3695" fmla="*/ 1450445 w 1933280"/>
              <a:gd name="connsiteY3695" fmla="*/ 255405 h 1026748"/>
              <a:gd name="connsiteX3696" fmla="*/ 1227690 w 1933280"/>
              <a:gd name="connsiteY3696" fmla="*/ 231614 h 1026748"/>
              <a:gd name="connsiteX3697" fmla="*/ 1258172 w 1933280"/>
              <a:gd name="connsiteY3697" fmla="*/ 262434 h 1026748"/>
              <a:gd name="connsiteX3698" fmla="*/ 1261367 w 1933280"/>
              <a:gd name="connsiteY3698" fmla="*/ 265698 h 1026748"/>
              <a:gd name="connsiteX3699" fmla="*/ 1284337 w 1933280"/>
              <a:gd name="connsiteY3699" fmla="*/ 269189 h 1026748"/>
              <a:gd name="connsiteX3700" fmla="*/ 1252264 w 1933280"/>
              <a:gd name="connsiteY3700" fmla="*/ 235036 h 1026748"/>
              <a:gd name="connsiteX3701" fmla="*/ 713441 w 1933280"/>
              <a:gd name="connsiteY3701" fmla="*/ 231489 h 1026748"/>
              <a:gd name="connsiteX3702" fmla="*/ 687990 w 1933280"/>
              <a:gd name="connsiteY3702" fmla="*/ 235219 h 1026748"/>
              <a:gd name="connsiteX3703" fmla="*/ 713027 w 1933280"/>
              <a:gd name="connsiteY3703" fmla="*/ 262359 h 1026748"/>
              <a:gd name="connsiteX3704" fmla="*/ 739151 w 1933280"/>
              <a:gd name="connsiteY3704" fmla="*/ 255595 h 1026748"/>
              <a:gd name="connsiteX3705" fmla="*/ 1225433 w 1933280"/>
              <a:gd name="connsiteY3705" fmla="*/ 231352 h 1026748"/>
              <a:gd name="connsiteX3706" fmla="*/ 1200013 w 1933280"/>
              <a:gd name="connsiteY3706" fmla="*/ 233070 h 1026748"/>
              <a:gd name="connsiteX3707" fmla="*/ 1235510 w 1933280"/>
              <a:gd name="connsiteY3707" fmla="*/ 264897 h 1026748"/>
              <a:gd name="connsiteX3708" fmla="*/ 1259311 w 1933280"/>
              <a:gd name="connsiteY3708" fmla="*/ 265614 h 1026748"/>
              <a:gd name="connsiteX3709" fmla="*/ 1257182 w 1933280"/>
              <a:gd name="connsiteY3709" fmla="*/ 263438 h 1026748"/>
              <a:gd name="connsiteX3710" fmla="*/ 1305184 w 1933280"/>
              <a:gd name="connsiteY3710" fmla="*/ 231042 h 1026748"/>
              <a:gd name="connsiteX3711" fmla="*/ 1332134 w 1933280"/>
              <a:gd name="connsiteY3711" fmla="*/ 256024 h 1026748"/>
              <a:gd name="connsiteX3712" fmla="*/ 1356455 w 1933280"/>
              <a:gd name="connsiteY3712" fmla="*/ 256316 h 1026748"/>
              <a:gd name="connsiteX3713" fmla="*/ 1329076 w 1933280"/>
              <a:gd name="connsiteY3713" fmla="*/ 239837 h 1026748"/>
              <a:gd name="connsiteX3714" fmla="*/ 1775856 w 1933280"/>
              <a:gd name="connsiteY3714" fmla="*/ 229605 h 1026748"/>
              <a:gd name="connsiteX3715" fmla="*/ 1747370 w 1933280"/>
              <a:gd name="connsiteY3715" fmla="*/ 245786 h 1026748"/>
              <a:gd name="connsiteX3716" fmla="*/ 1775891 w 1933280"/>
              <a:gd name="connsiteY3716" fmla="*/ 257743 h 1026748"/>
              <a:gd name="connsiteX3717" fmla="*/ 1804421 w 1933280"/>
              <a:gd name="connsiteY3717" fmla="*/ 242628 h 1026748"/>
              <a:gd name="connsiteX3718" fmla="*/ 1786424 w 1933280"/>
              <a:gd name="connsiteY3718" fmla="*/ 234437 h 1026748"/>
              <a:gd name="connsiteX3719" fmla="*/ 740032 w 1933280"/>
              <a:gd name="connsiteY3719" fmla="*/ 228910 h 1026748"/>
              <a:gd name="connsiteX3720" fmla="*/ 715389 w 1933280"/>
              <a:gd name="connsiteY3720" fmla="*/ 231283 h 1026748"/>
              <a:gd name="connsiteX3721" fmla="*/ 740859 w 1933280"/>
              <a:gd name="connsiteY3721" fmla="*/ 255172 h 1026748"/>
              <a:gd name="connsiteX3722" fmla="*/ 766263 w 1933280"/>
              <a:gd name="connsiteY3722" fmla="*/ 249847 h 1026748"/>
              <a:gd name="connsiteX3723" fmla="*/ 967474 w 1933280"/>
              <a:gd name="connsiteY3723" fmla="*/ 228287 h 1026748"/>
              <a:gd name="connsiteX3724" fmla="*/ 938078 w 1933280"/>
              <a:gd name="connsiteY3724" fmla="*/ 232141 h 1026748"/>
              <a:gd name="connsiteX3725" fmla="*/ 913941 w 1933280"/>
              <a:gd name="connsiteY3725" fmla="*/ 259606 h 1026748"/>
              <a:gd name="connsiteX3726" fmla="*/ 943732 w 1933280"/>
              <a:gd name="connsiteY3726" fmla="*/ 258693 h 1026748"/>
              <a:gd name="connsiteX3727" fmla="*/ 1564890 w 1933280"/>
              <a:gd name="connsiteY3727" fmla="*/ 227832 h 1026748"/>
              <a:gd name="connsiteX3728" fmla="*/ 1538429 w 1933280"/>
              <a:gd name="connsiteY3728" fmla="*/ 234366 h 1026748"/>
              <a:gd name="connsiteX3729" fmla="*/ 1514820 w 1933280"/>
              <a:gd name="connsiteY3729" fmla="*/ 265943 h 1026748"/>
              <a:gd name="connsiteX3730" fmla="*/ 1515066 w 1933280"/>
              <a:gd name="connsiteY3730" fmla="*/ 265892 h 1026748"/>
              <a:gd name="connsiteX3731" fmla="*/ 1540547 w 1933280"/>
              <a:gd name="connsiteY3731" fmla="*/ 260743 h 1026748"/>
              <a:gd name="connsiteX3732" fmla="*/ 1441214 w 1933280"/>
              <a:gd name="connsiteY3732" fmla="*/ 227633 h 1026748"/>
              <a:gd name="connsiteX3733" fmla="*/ 1416807 w 1933280"/>
              <a:gd name="connsiteY3733" fmla="*/ 232017 h 1026748"/>
              <a:gd name="connsiteX3734" fmla="*/ 1417039 w 1933280"/>
              <a:gd name="connsiteY3734" fmla="*/ 232428 h 1026748"/>
              <a:gd name="connsiteX3735" fmla="*/ 1391245 w 1933280"/>
              <a:gd name="connsiteY3735" fmla="*/ 246128 h 1026748"/>
              <a:gd name="connsiteX3736" fmla="*/ 1417565 w 1933280"/>
              <a:gd name="connsiteY3736" fmla="*/ 243827 h 1026748"/>
              <a:gd name="connsiteX3737" fmla="*/ 1435846 w 1933280"/>
              <a:gd name="connsiteY3737" fmla="*/ 231320 h 1026748"/>
              <a:gd name="connsiteX3738" fmla="*/ 766367 w 1933280"/>
              <a:gd name="connsiteY3738" fmla="*/ 227260 h 1026748"/>
              <a:gd name="connsiteX3739" fmla="*/ 742216 w 1933280"/>
              <a:gd name="connsiteY3739" fmla="*/ 228764 h 1026748"/>
              <a:gd name="connsiteX3740" fmla="*/ 768170 w 1933280"/>
              <a:gd name="connsiteY3740" fmla="*/ 249460 h 1026748"/>
              <a:gd name="connsiteX3741" fmla="*/ 793200 w 1933280"/>
              <a:gd name="connsiteY3741" fmla="*/ 245048 h 1026748"/>
              <a:gd name="connsiteX3742" fmla="*/ 466711 w 1933280"/>
              <a:gd name="connsiteY3742" fmla="*/ 226851 h 1026748"/>
              <a:gd name="connsiteX3743" fmla="*/ 434344 w 1933280"/>
              <a:gd name="connsiteY3743" fmla="*/ 246129 h 1026748"/>
              <a:gd name="connsiteX3744" fmla="*/ 464403 w 1933280"/>
              <a:gd name="connsiteY3744" fmla="*/ 264918 h 1026748"/>
              <a:gd name="connsiteX3745" fmla="*/ 497416 w 1933280"/>
              <a:gd name="connsiteY3745" fmla="*/ 248150 h 1026748"/>
              <a:gd name="connsiteX3746" fmla="*/ 1035947 w 1933280"/>
              <a:gd name="connsiteY3746" fmla="*/ 226687 h 1026748"/>
              <a:gd name="connsiteX3747" fmla="*/ 1013111 w 1933280"/>
              <a:gd name="connsiteY3747" fmla="*/ 257908 h 1026748"/>
              <a:gd name="connsiteX3748" fmla="*/ 1046738 w 1933280"/>
              <a:gd name="connsiteY3748" fmla="*/ 260745 h 1026748"/>
              <a:gd name="connsiteX3749" fmla="*/ 1067702 w 1933280"/>
              <a:gd name="connsiteY3749" fmla="*/ 233417 h 1026748"/>
              <a:gd name="connsiteX3750" fmla="*/ 1068874 w 1933280"/>
              <a:gd name="connsiteY3750" fmla="*/ 231867 h 1026748"/>
              <a:gd name="connsiteX3751" fmla="*/ 1333068 w 1933280"/>
              <a:gd name="connsiteY3751" fmla="*/ 226479 h 1026748"/>
              <a:gd name="connsiteX3752" fmla="*/ 1357514 w 1933280"/>
              <a:gd name="connsiteY3752" fmla="*/ 241845 h 1026748"/>
              <a:gd name="connsiteX3753" fmla="*/ 1379190 w 1933280"/>
              <a:gd name="connsiteY3753" fmla="*/ 236336 h 1026748"/>
              <a:gd name="connsiteX3754" fmla="*/ 1356716 w 1933280"/>
              <a:gd name="connsiteY3754" fmla="*/ 233254 h 1026748"/>
              <a:gd name="connsiteX3755" fmla="*/ 1352864 w 1933280"/>
              <a:gd name="connsiteY3755" fmla="*/ 230886 h 1026748"/>
              <a:gd name="connsiteX3756" fmla="*/ 1685620 w 1933280"/>
              <a:gd name="connsiteY3756" fmla="*/ 225916 h 1026748"/>
              <a:gd name="connsiteX3757" fmla="*/ 1657092 w 1933280"/>
              <a:gd name="connsiteY3757" fmla="*/ 254870 h 1026748"/>
              <a:gd name="connsiteX3758" fmla="*/ 1685452 w 1933280"/>
              <a:gd name="connsiteY3758" fmla="*/ 261118 h 1026748"/>
              <a:gd name="connsiteX3759" fmla="*/ 1714090 w 1933280"/>
              <a:gd name="connsiteY3759" fmla="*/ 234698 h 1026748"/>
              <a:gd name="connsiteX3760" fmla="*/ 793127 w 1933280"/>
              <a:gd name="connsiteY3760" fmla="*/ 225803 h 1026748"/>
              <a:gd name="connsiteX3761" fmla="*/ 773459 w 1933280"/>
              <a:gd name="connsiteY3761" fmla="*/ 226887 h 1026748"/>
              <a:gd name="connsiteX3762" fmla="*/ 768842 w 1933280"/>
              <a:gd name="connsiteY3762" fmla="*/ 227128 h 1026748"/>
              <a:gd name="connsiteX3763" fmla="*/ 795311 w 1933280"/>
              <a:gd name="connsiteY3763" fmla="*/ 244678 h 1026748"/>
              <a:gd name="connsiteX3764" fmla="*/ 800600 w 1933280"/>
              <a:gd name="connsiteY3764" fmla="*/ 243789 h 1026748"/>
              <a:gd name="connsiteX3765" fmla="*/ 820629 w 1933280"/>
              <a:gd name="connsiteY3765" fmla="*/ 240362 h 1026748"/>
              <a:gd name="connsiteX3766" fmla="*/ 1000359 w 1933280"/>
              <a:gd name="connsiteY3766" fmla="*/ 225798 h 1026748"/>
              <a:gd name="connsiteX3767" fmla="*/ 969583 w 1933280"/>
              <a:gd name="connsiteY3767" fmla="*/ 228030 h 1026748"/>
              <a:gd name="connsiteX3768" fmla="*/ 945686 w 1933280"/>
              <a:gd name="connsiteY3768" fmla="*/ 258617 h 1026748"/>
              <a:gd name="connsiteX3769" fmla="*/ 976969 w 1933280"/>
              <a:gd name="connsiteY3769" fmla="*/ 257526 h 1026748"/>
              <a:gd name="connsiteX3770" fmla="*/ 1002278 w 1933280"/>
              <a:gd name="connsiteY3770" fmla="*/ 225702 h 1026748"/>
              <a:gd name="connsiteX3771" fmla="*/ 978829 w 1933280"/>
              <a:gd name="connsiteY3771" fmla="*/ 257527 h 1026748"/>
              <a:gd name="connsiteX3772" fmla="*/ 1011380 w 1933280"/>
              <a:gd name="connsiteY3772" fmla="*/ 257792 h 1026748"/>
              <a:gd name="connsiteX3773" fmla="*/ 1034213 w 1933280"/>
              <a:gd name="connsiteY3773" fmla="*/ 226585 h 1026748"/>
              <a:gd name="connsiteX3774" fmla="*/ 820542 w 1933280"/>
              <a:gd name="connsiteY3774" fmla="*/ 223594 h 1026748"/>
              <a:gd name="connsiteX3775" fmla="*/ 795847 w 1933280"/>
              <a:gd name="connsiteY3775" fmla="*/ 225587 h 1026748"/>
              <a:gd name="connsiteX3776" fmla="*/ 822970 w 1933280"/>
              <a:gd name="connsiteY3776" fmla="*/ 239936 h 1026748"/>
              <a:gd name="connsiteX3777" fmla="*/ 847329 w 1933280"/>
              <a:gd name="connsiteY3777" fmla="*/ 233507 h 1026748"/>
              <a:gd name="connsiteX3778" fmla="*/ 1504349 w 1933280"/>
              <a:gd name="connsiteY3778" fmla="*/ 222538 h 1026748"/>
              <a:gd name="connsiteX3779" fmla="*/ 1477672 w 1933280"/>
              <a:gd name="connsiteY3779" fmla="*/ 231108 h 1026748"/>
              <a:gd name="connsiteX3780" fmla="*/ 1453184 w 1933280"/>
              <a:gd name="connsiteY3780" fmla="*/ 254804 h 1026748"/>
              <a:gd name="connsiteX3781" fmla="*/ 1479828 w 1933280"/>
              <a:gd name="connsiteY3781" fmla="*/ 248745 h 1026748"/>
              <a:gd name="connsiteX3782" fmla="*/ 1593990 w 1933280"/>
              <a:gd name="connsiteY3782" fmla="*/ 222285 h 1026748"/>
              <a:gd name="connsiteX3783" fmla="*/ 1567116 w 1933280"/>
              <a:gd name="connsiteY3783" fmla="*/ 227298 h 1026748"/>
              <a:gd name="connsiteX3784" fmla="*/ 1542649 w 1933280"/>
              <a:gd name="connsiteY3784" fmla="*/ 260371 h 1026748"/>
              <a:gd name="connsiteX3785" fmla="*/ 1568477 w 1933280"/>
              <a:gd name="connsiteY3785" fmla="*/ 255928 h 1026748"/>
              <a:gd name="connsiteX3786" fmla="*/ 1804660 w 1933280"/>
              <a:gd name="connsiteY3786" fmla="*/ 220212 h 1026748"/>
              <a:gd name="connsiteX3787" fmla="*/ 1777834 w 1933280"/>
              <a:gd name="connsiteY3787" fmla="*/ 228895 h 1026748"/>
              <a:gd name="connsiteX3788" fmla="*/ 1787015 w 1933280"/>
              <a:gd name="connsiteY3788" fmla="*/ 233092 h 1026748"/>
              <a:gd name="connsiteX3789" fmla="*/ 1806101 w 1933280"/>
              <a:gd name="connsiteY3789" fmla="*/ 241780 h 1026748"/>
              <a:gd name="connsiteX3790" fmla="*/ 1833281 w 1933280"/>
              <a:gd name="connsiteY3790" fmla="*/ 232556 h 1026748"/>
              <a:gd name="connsiteX3791" fmla="*/ 1129501 w 1933280"/>
              <a:gd name="connsiteY3791" fmla="*/ 220178 h 1026748"/>
              <a:gd name="connsiteX3792" fmla="*/ 1106485 w 1933280"/>
              <a:gd name="connsiteY3792" fmla="*/ 241868 h 1026748"/>
              <a:gd name="connsiteX3793" fmla="*/ 1142683 w 1933280"/>
              <a:gd name="connsiteY3793" fmla="*/ 256668 h 1026748"/>
              <a:gd name="connsiteX3794" fmla="*/ 1168951 w 1933280"/>
              <a:gd name="connsiteY3794" fmla="*/ 241248 h 1026748"/>
              <a:gd name="connsiteX3795" fmla="*/ 1655481 w 1933280"/>
              <a:gd name="connsiteY3795" fmla="*/ 219904 h 1026748"/>
              <a:gd name="connsiteX3796" fmla="*/ 1627235 w 1933280"/>
              <a:gd name="connsiteY3796" fmla="*/ 252139 h 1026748"/>
              <a:gd name="connsiteX3797" fmla="*/ 1655348 w 1933280"/>
              <a:gd name="connsiteY3797" fmla="*/ 254540 h 1026748"/>
              <a:gd name="connsiteX3798" fmla="*/ 1683931 w 1933280"/>
              <a:gd name="connsiteY3798" fmla="*/ 225533 h 1026748"/>
              <a:gd name="connsiteX3799" fmla="*/ 572326 w 1933280"/>
              <a:gd name="connsiteY3799" fmla="*/ 219675 h 1026748"/>
              <a:gd name="connsiteX3800" fmla="*/ 536071 w 1933280"/>
              <a:gd name="connsiteY3800" fmla="*/ 232385 h 1026748"/>
              <a:gd name="connsiteX3801" fmla="*/ 566873 w 1933280"/>
              <a:gd name="connsiteY3801" fmla="*/ 266834 h 1026748"/>
              <a:gd name="connsiteX3802" fmla="*/ 575204 w 1933280"/>
              <a:gd name="connsiteY3802" fmla="*/ 264118 h 1026748"/>
              <a:gd name="connsiteX3803" fmla="*/ 598410 w 1933280"/>
              <a:gd name="connsiteY3803" fmla="*/ 256577 h 1026748"/>
              <a:gd name="connsiteX3804" fmla="*/ 595119 w 1933280"/>
              <a:gd name="connsiteY3804" fmla="*/ 251250 h 1026748"/>
              <a:gd name="connsiteX3805" fmla="*/ 1623411 w 1933280"/>
              <a:gd name="connsiteY3805" fmla="*/ 219284 h 1026748"/>
              <a:gd name="connsiteX3806" fmla="*/ 1596108 w 1933280"/>
              <a:gd name="connsiteY3806" fmla="*/ 221920 h 1026748"/>
              <a:gd name="connsiteX3807" fmla="*/ 1570513 w 1933280"/>
              <a:gd name="connsiteY3807" fmla="*/ 255682 h 1026748"/>
              <a:gd name="connsiteX3808" fmla="*/ 1596556 w 1933280"/>
              <a:gd name="connsiteY3808" fmla="*/ 252775 h 1026748"/>
              <a:gd name="connsiteX3809" fmla="*/ 1470583 w 1933280"/>
              <a:gd name="connsiteY3809" fmla="*/ 219279 h 1026748"/>
              <a:gd name="connsiteX3810" fmla="*/ 1451783 w 1933280"/>
              <a:gd name="connsiteY3810" fmla="*/ 225735 h 1026748"/>
              <a:gd name="connsiteX3811" fmla="*/ 1444751 w 1933280"/>
              <a:gd name="connsiteY3811" fmla="*/ 226998 h 1026748"/>
              <a:gd name="connsiteX3812" fmla="*/ 1436674 w 1933280"/>
              <a:gd name="connsiteY3812" fmla="*/ 232546 h 1026748"/>
              <a:gd name="connsiteX3813" fmla="*/ 1421177 w 1933280"/>
              <a:gd name="connsiteY3813" fmla="*/ 243139 h 1026748"/>
              <a:gd name="connsiteX3814" fmla="*/ 1447445 w 1933280"/>
              <a:gd name="connsiteY3814" fmla="*/ 237914 h 1026748"/>
              <a:gd name="connsiteX3815" fmla="*/ 1625441 w 1933280"/>
              <a:gd name="connsiteY3815" fmla="*/ 219123 h 1026748"/>
              <a:gd name="connsiteX3816" fmla="*/ 1598520 w 1933280"/>
              <a:gd name="connsiteY3816" fmla="*/ 252690 h 1026748"/>
              <a:gd name="connsiteX3817" fmla="*/ 1625389 w 1933280"/>
              <a:gd name="connsiteY3817" fmla="*/ 252030 h 1026748"/>
              <a:gd name="connsiteX3818" fmla="*/ 1653631 w 1933280"/>
              <a:gd name="connsiteY3818" fmla="*/ 219803 h 1026748"/>
              <a:gd name="connsiteX3819" fmla="*/ 1277592 w 1933280"/>
              <a:gd name="connsiteY3819" fmla="*/ 218740 h 1026748"/>
              <a:gd name="connsiteX3820" fmla="*/ 1305824 w 1933280"/>
              <a:gd name="connsiteY3820" fmla="*/ 249706 h 1026748"/>
              <a:gd name="connsiteX3821" fmla="*/ 1329276 w 1933280"/>
              <a:gd name="connsiteY3821" fmla="*/ 255378 h 1026748"/>
              <a:gd name="connsiteX3822" fmla="*/ 1301585 w 1933280"/>
              <a:gd name="connsiteY3822" fmla="*/ 229709 h 1026748"/>
              <a:gd name="connsiteX3823" fmla="*/ 1284485 w 1933280"/>
              <a:gd name="connsiteY3823" fmla="*/ 221923 h 1026748"/>
              <a:gd name="connsiteX3824" fmla="*/ 847907 w 1933280"/>
              <a:gd name="connsiteY3824" fmla="*/ 217807 h 1026748"/>
              <a:gd name="connsiteX3825" fmla="*/ 823278 w 1933280"/>
              <a:gd name="connsiteY3825" fmla="*/ 223038 h 1026748"/>
              <a:gd name="connsiteX3826" fmla="*/ 849679 w 1933280"/>
              <a:gd name="connsiteY3826" fmla="*/ 232812 h 1026748"/>
              <a:gd name="connsiteX3827" fmla="*/ 873305 w 1933280"/>
              <a:gd name="connsiteY3827" fmla="*/ 218607 h 1026748"/>
              <a:gd name="connsiteX3828" fmla="*/ 1745630 w 1933280"/>
              <a:gd name="connsiteY3828" fmla="*/ 216236 h 1026748"/>
              <a:gd name="connsiteX3829" fmla="*/ 1717152 w 1933280"/>
              <a:gd name="connsiteY3829" fmla="*/ 234218 h 1026748"/>
              <a:gd name="connsiteX3830" fmla="*/ 1745633 w 1933280"/>
              <a:gd name="connsiteY3830" fmla="*/ 245074 h 1026748"/>
              <a:gd name="connsiteX3831" fmla="*/ 1774183 w 1933280"/>
              <a:gd name="connsiteY3831" fmla="*/ 228861 h 1026748"/>
              <a:gd name="connsiteX3832" fmla="*/ 434125 w 1933280"/>
              <a:gd name="connsiteY3832" fmla="*/ 215934 h 1026748"/>
              <a:gd name="connsiteX3833" fmla="*/ 421256 w 1933280"/>
              <a:gd name="connsiteY3833" fmla="*/ 224494 h 1026748"/>
              <a:gd name="connsiteX3834" fmla="*/ 402749 w 1933280"/>
              <a:gd name="connsiteY3834" fmla="*/ 236750 h 1026748"/>
              <a:gd name="connsiteX3835" fmla="*/ 432851 w 1933280"/>
              <a:gd name="connsiteY3835" fmla="*/ 245323 h 1026748"/>
              <a:gd name="connsiteX3836" fmla="*/ 464992 w 1933280"/>
              <a:gd name="connsiteY3836" fmla="*/ 226176 h 1026748"/>
              <a:gd name="connsiteX3837" fmla="*/ 397696 w 1933280"/>
              <a:gd name="connsiteY3837" fmla="*/ 215582 h 1026748"/>
              <a:gd name="connsiteX3838" fmla="*/ 371670 w 1933280"/>
              <a:gd name="connsiteY3838" fmla="*/ 220046 h 1026748"/>
              <a:gd name="connsiteX3839" fmla="*/ 343283 w 1933280"/>
              <a:gd name="connsiteY3839" fmla="*/ 237141 h 1026748"/>
              <a:gd name="connsiteX3840" fmla="*/ 352010 w 1933280"/>
              <a:gd name="connsiteY3840" fmla="*/ 236490 h 1026748"/>
              <a:gd name="connsiteX3841" fmla="*/ 368592 w 1933280"/>
              <a:gd name="connsiteY3841" fmla="*/ 235293 h 1026748"/>
              <a:gd name="connsiteX3842" fmla="*/ 401129 w 1933280"/>
              <a:gd name="connsiteY3842" fmla="*/ 215010 h 1026748"/>
              <a:gd name="connsiteX3843" fmla="*/ 371116 w 1933280"/>
              <a:gd name="connsiteY3843" fmla="*/ 235350 h 1026748"/>
              <a:gd name="connsiteX3844" fmla="*/ 400764 w 1933280"/>
              <a:gd name="connsiteY3844" fmla="*/ 236260 h 1026748"/>
              <a:gd name="connsiteX3845" fmla="*/ 420459 w 1933280"/>
              <a:gd name="connsiteY3845" fmla="*/ 223209 h 1026748"/>
              <a:gd name="connsiteX3846" fmla="*/ 431620 w 1933280"/>
              <a:gd name="connsiteY3846" fmla="*/ 215793 h 1026748"/>
              <a:gd name="connsiteX3847" fmla="*/ 901747 w 1933280"/>
              <a:gd name="connsiteY3847" fmla="*/ 214542 h 1026748"/>
              <a:gd name="connsiteX3848" fmla="*/ 876089 w 1933280"/>
              <a:gd name="connsiteY3848" fmla="*/ 218648 h 1026748"/>
              <a:gd name="connsiteX3849" fmla="*/ 851964 w 1933280"/>
              <a:gd name="connsiteY3849" fmla="*/ 233145 h 1026748"/>
              <a:gd name="connsiteX3850" fmla="*/ 877976 w 1933280"/>
              <a:gd name="connsiteY3850" fmla="*/ 236252 h 1026748"/>
              <a:gd name="connsiteX3851" fmla="*/ 1304803 w 1933280"/>
              <a:gd name="connsiteY3851" fmla="*/ 213889 h 1026748"/>
              <a:gd name="connsiteX3852" fmla="*/ 1329757 w 1933280"/>
              <a:gd name="connsiteY3852" fmla="*/ 238477 h 1026748"/>
              <a:gd name="connsiteX3853" fmla="*/ 1354220 w 1933280"/>
              <a:gd name="connsiteY3853" fmla="*/ 241495 h 1026748"/>
              <a:gd name="connsiteX3854" fmla="*/ 1328674 w 1933280"/>
              <a:gd name="connsiteY3854" fmla="*/ 225454 h 1026748"/>
              <a:gd name="connsiteX3855" fmla="*/ 1328641 w 1933280"/>
              <a:gd name="connsiteY3855" fmla="*/ 225420 h 1026748"/>
              <a:gd name="connsiteX3856" fmla="*/ 1533713 w 1933280"/>
              <a:gd name="connsiteY3856" fmla="*/ 212851 h 1026748"/>
              <a:gd name="connsiteX3857" fmla="*/ 1514933 w 1933280"/>
              <a:gd name="connsiteY3857" fmla="*/ 219042 h 1026748"/>
              <a:gd name="connsiteX3858" fmla="*/ 1507235 w 1933280"/>
              <a:gd name="connsiteY3858" fmla="*/ 221608 h 1026748"/>
              <a:gd name="connsiteX3859" fmla="*/ 1482495 w 1933280"/>
              <a:gd name="connsiteY3859" fmla="*/ 248039 h 1026748"/>
              <a:gd name="connsiteX3860" fmla="*/ 1508707 w 1933280"/>
              <a:gd name="connsiteY3860" fmla="*/ 241018 h 1026748"/>
              <a:gd name="connsiteX3861" fmla="*/ 604781 w 1933280"/>
              <a:gd name="connsiteY3861" fmla="*/ 212046 h 1026748"/>
              <a:gd name="connsiteX3862" fmla="*/ 573812 w 1933280"/>
              <a:gd name="connsiteY3862" fmla="*/ 219274 h 1026748"/>
              <a:gd name="connsiteX3863" fmla="*/ 596375 w 1933280"/>
              <a:gd name="connsiteY3863" fmla="*/ 250511 h 1026748"/>
              <a:gd name="connsiteX3864" fmla="*/ 599831 w 1933280"/>
              <a:gd name="connsiteY3864" fmla="*/ 256127 h 1026748"/>
              <a:gd name="connsiteX3865" fmla="*/ 628384 w 1933280"/>
              <a:gd name="connsiteY3865" fmla="*/ 247456 h 1026748"/>
              <a:gd name="connsiteX3866" fmla="*/ 616365 w 1933280"/>
              <a:gd name="connsiteY3866" fmla="*/ 229428 h 1026748"/>
              <a:gd name="connsiteX3867" fmla="*/ 1500221 w 1933280"/>
              <a:gd name="connsiteY3867" fmla="*/ 209101 h 1026748"/>
              <a:gd name="connsiteX3868" fmla="*/ 1474679 w 1933280"/>
              <a:gd name="connsiteY3868" fmla="*/ 217872 h 1026748"/>
              <a:gd name="connsiteX3869" fmla="*/ 1450991 w 1933280"/>
              <a:gd name="connsiteY3869" fmla="*/ 236946 h 1026748"/>
              <a:gd name="connsiteX3870" fmla="*/ 1476962 w 1933280"/>
              <a:gd name="connsiteY3870" fmla="*/ 229752 h 1026748"/>
              <a:gd name="connsiteX3871" fmla="*/ 818936 w 1933280"/>
              <a:gd name="connsiteY3871" fmla="*/ 208922 h 1026748"/>
              <a:gd name="connsiteX3872" fmla="*/ 794808 w 1933280"/>
              <a:gd name="connsiteY3872" fmla="*/ 209052 h 1026748"/>
              <a:gd name="connsiteX3873" fmla="*/ 820747 w 1933280"/>
              <a:gd name="connsiteY3873" fmla="*/ 222075 h 1026748"/>
              <a:gd name="connsiteX3874" fmla="*/ 844963 w 1933280"/>
              <a:gd name="connsiteY3874" fmla="*/ 216952 h 1026748"/>
              <a:gd name="connsiteX3875" fmla="*/ 768290 w 1933280"/>
              <a:gd name="connsiteY3875" fmla="*/ 207804 h 1026748"/>
              <a:gd name="connsiteX3876" fmla="*/ 793463 w 1933280"/>
              <a:gd name="connsiteY3876" fmla="*/ 224307 h 1026748"/>
              <a:gd name="connsiteX3877" fmla="*/ 817961 w 1933280"/>
              <a:gd name="connsiteY3877" fmla="*/ 222325 h 1026748"/>
              <a:gd name="connsiteX3878" fmla="*/ 791526 w 1933280"/>
              <a:gd name="connsiteY3878" fmla="*/ 209061 h 1026748"/>
              <a:gd name="connsiteX3879" fmla="*/ 501785 w 1933280"/>
              <a:gd name="connsiteY3879" fmla="*/ 207604 h 1026748"/>
              <a:gd name="connsiteX3880" fmla="*/ 468157 w 1933280"/>
              <a:gd name="connsiteY3880" fmla="*/ 226038 h 1026748"/>
              <a:gd name="connsiteX3881" fmla="*/ 498955 w 1933280"/>
              <a:gd name="connsiteY3881" fmla="*/ 247392 h 1026748"/>
              <a:gd name="connsiteX3882" fmla="*/ 533364 w 1933280"/>
              <a:gd name="connsiteY3882" fmla="*/ 231888 h 1026748"/>
              <a:gd name="connsiteX3883" fmla="*/ 930839 w 1933280"/>
              <a:gd name="connsiteY3883" fmla="*/ 207515 h 1026748"/>
              <a:gd name="connsiteX3884" fmla="*/ 904398 w 1933280"/>
              <a:gd name="connsiteY3884" fmla="*/ 214098 h 1026748"/>
              <a:gd name="connsiteX3885" fmla="*/ 880210 w 1933280"/>
              <a:gd name="connsiteY3885" fmla="*/ 236176 h 1026748"/>
              <a:gd name="connsiteX3886" fmla="*/ 907070 w 1933280"/>
              <a:gd name="connsiteY3886" fmla="*/ 234718 h 1026748"/>
              <a:gd name="connsiteX3887" fmla="*/ 633726 w 1933280"/>
              <a:gd name="connsiteY3887" fmla="*/ 207231 h 1026748"/>
              <a:gd name="connsiteX3888" fmla="*/ 606359 w 1933280"/>
              <a:gd name="connsiteY3888" fmla="*/ 211753 h 1026748"/>
              <a:gd name="connsiteX3889" fmla="*/ 617591 w 1933280"/>
              <a:gd name="connsiteY3889" fmla="*/ 228601 h 1026748"/>
              <a:gd name="connsiteX3890" fmla="*/ 629871 w 1933280"/>
              <a:gd name="connsiteY3890" fmla="*/ 247028 h 1026748"/>
              <a:gd name="connsiteX3891" fmla="*/ 657327 w 1933280"/>
              <a:gd name="connsiteY3891" fmla="*/ 239940 h 1026748"/>
              <a:gd name="connsiteX3892" fmla="*/ 635646 w 1933280"/>
              <a:gd name="connsiteY3892" fmla="*/ 209941 h 1026748"/>
              <a:gd name="connsiteX3893" fmla="*/ 1249329 w 1933280"/>
              <a:gd name="connsiteY3893" fmla="*/ 206919 h 1026748"/>
              <a:gd name="connsiteX3894" fmla="*/ 1250459 w 1933280"/>
              <a:gd name="connsiteY3894" fmla="*/ 208212 h 1026748"/>
              <a:gd name="connsiteX3895" fmla="*/ 1279671 w 1933280"/>
              <a:gd name="connsiteY3895" fmla="*/ 241208 h 1026748"/>
              <a:gd name="connsiteX3896" fmla="*/ 1289464 w 1933280"/>
              <a:gd name="connsiteY3896" fmla="*/ 244425 h 1026748"/>
              <a:gd name="connsiteX3897" fmla="*/ 1303044 w 1933280"/>
              <a:gd name="connsiteY3897" fmla="*/ 248823 h 1026748"/>
              <a:gd name="connsiteX3898" fmla="*/ 1274197 w 1933280"/>
              <a:gd name="connsiteY3898" fmla="*/ 217175 h 1026748"/>
              <a:gd name="connsiteX3899" fmla="*/ 1773690 w 1933280"/>
              <a:gd name="connsiteY3899" fmla="*/ 206421 h 1026748"/>
              <a:gd name="connsiteX3900" fmla="*/ 1747564 w 1933280"/>
              <a:gd name="connsiteY3900" fmla="*/ 215484 h 1026748"/>
              <a:gd name="connsiteX3901" fmla="*/ 1775843 w 1933280"/>
              <a:gd name="connsiteY3901" fmla="*/ 227989 h 1026748"/>
              <a:gd name="connsiteX3902" fmla="*/ 1802603 w 1933280"/>
              <a:gd name="connsiteY3902" fmla="*/ 219325 h 1026748"/>
              <a:gd name="connsiteX3903" fmla="*/ 1788552 w 1933280"/>
              <a:gd name="connsiteY3903" fmla="*/ 213265 h 1026748"/>
              <a:gd name="connsiteX3904" fmla="*/ 1774871 w 1933280"/>
              <a:gd name="connsiteY3904" fmla="*/ 206912 h 1026748"/>
              <a:gd name="connsiteX3905" fmla="*/ 742219 w 1933280"/>
              <a:gd name="connsiteY3905" fmla="*/ 205883 h 1026748"/>
              <a:gd name="connsiteX3906" fmla="*/ 766838 w 1933280"/>
              <a:gd name="connsiteY3906" fmla="*/ 225764 h 1026748"/>
              <a:gd name="connsiteX3907" fmla="*/ 773356 w 1933280"/>
              <a:gd name="connsiteY3907" fmla="*/ 225425 h 1026748"/>
              <a:gd name="connsiteX3908" fmla="*/ 791017 w 1933280"/>
              <a:gd name="connsiteY3908" fmla="*/ 224450 h 1026748"/>
              <a:gd name="connsiteX3909" fmla="*/ 765379 w 1933280"/>
              <a:gd name="connsiteY3909" fmla="*/ 207644 h 1026748"/>
              <a:gd name="connsiteX3910" fmla="*/ 750013 w 1933280"/>
              <a:gd name="connsiteY3910" fmla="*/ 206484 h 1026748"/>
              <a:gd name="connsiteX3911" fmla="*/ 1091739 w 1933280"/>
              <a:gd name="connsiteY3911" fmla="*/ 204854 h 1026748"/>
              <a:gd name="connsiteX3912" fmla="*/ 1071451 w 1933280"/>
              <a:gd name="connsiteY3912" fmla="*/ 230950 h 1026748"/>
              <a:gd name="connsiteX3913" fmla="*/ 1104967 w 1933280"/>
              <a:gd name="connsiteY3913" fmla="*/ 241294 h 1026748"/>
              <a:gd name="connsiteX3914" fmla="*/ 1128062 w 1933280"/>
              <a:gd name="connsiteY3914" fmla="*/ 219543 h 1026748"/>
              <a:gd name="connsiteX3915" fmla="*/ 1715466 w 1933280"/>
              <a:gd name="connsiteY3915" fmla="*/ 204478 h 1026748"/>
              <a:gd name="connsiteX3916" fmla="*/ 1687017 w 1933280"/>
              <a:gd name="connsiteY3916" fmla="*/ 224829 h 1026748"/>
              <a:gd name="connsiteX3917" fmla="*/ 1715401 w 1933280"/>
              <a:gd name="connsiteY3917" fmla="*/ 233578 h 1026748"/>
              <a:gd name="connsiteX3918" fmla="*/ 1743943 w 1933280"/>
              <a:gd name="connsiteY3918" fmla="*/ 215562 h 1026748"/>
              <a:gd name="connsiteX3919" fmla="*/ 661418 w 1933280"/>
              <a:gd name="connsiteY3919" fmla="*/ 204439 h 1026748"/>
              <a:gd name="connsiteX3920" fmla="*/ 635407 w 1933280"/>
              <a:gd name="connsiteY3920" fmla="*/ 207036 h 1026748"/>
              <a:gd name="connsiteX3921" fmla="*/ 636857 w 1933280"/>
              <a:gd name="connsiteY3921" fmla="*/ 209084 h 1026748"/>
              <a:gd name="connsiteX3922" fmla="*/ 658879 w 1933280"/>
              <a:gd name="connsiteY3922" fmla="*/ 239566 h 1026748"/>
              <a:gd name="connsiteX3923" fmla="*/ 685188 w 1933280"/>
              <a:gd name="connsiteY3923" fmla="*/ 234212 h 1026748"/>
              <a:gd name="connsiteX3924" fmla="*/ 716352 w 1933280"/>
              <a:gd name="connsiteY3924" fmla="*/ 204217 h 1026748"/>
              <a:gd name="connsiteX3925" fmla="*/ 740541 w 1933280"/>
              <a:gd name="connsiteY3925" fmla="*/ 227397 h 1026748"/>
              <a:gd name="connsiteX3926" fmla="*/ 764650 w 1933280"/>
              <a:gd name="connsiteY3926" fmla="*/ 225898 h 1026748"/>
              <a:gd name="connsiteX3927" fmla="*/ 739608 w 1933280"/>
              <a:gd name="connsiteY3927" fmla="*/ 205685 h 1026748"/>
              <a:gd name="connsiteX3928" fmla="*/ 1159031 w 1933280"/>
              <a:gd name="connsiteY3928" fmla="*/ 204092 h 1026748"/>
              <a:gd name="connsiteX3929" fmla="*/ 1130936 w 1933280"/>
              <a:gd name="connsiteY3929" fmla="*/ 219277 h 1026748"/>
              <a:gd name="connsiteX3930" fmla="*/ 1170528 w 1933280"/>
              <a:gd name="connsiteY3930" fmla="*/ 240430 h 1026748"/>
              <a:gd name="connsiteX3931" fmla="*/ 1196671 w 1933280"/>
              <a:gd name="connsiteY3931" fmla="*/ 232198 h 1026748"/>
              <a:gd name="connsiteX3932" fmla="*/ 1563251 w 1933280"/>
              <a:gd name="connsiteY3932" fmla="*/ 203782 h 1026748"/>
              <a:gd name="connsiteX3933" fmla="*/ 1536508 w 1933280"/>
              <a:gd name="connsiteY3933" fmla="*/ 211934 h 1026748"/>
              <a:gd name="connsiteX3934" fmla="*/ 1511309 w 1933280"/>
              <a:gd name="connsiteY3934" fmla="*/ 240299 h 1026748"/>
              <a:gd name="connsiteX3935" fmla="*/ 1514445 w 1933280"/>
              <a:gd name="connsiteY3935" fmla="*/ 239430 h 1026748"/>
              <a:gd name="connsiteX3936" fmla="*/ 1537541 w 1933280"/>
              <a:gd name="connsiteY3936" fmla="*/ 233112 h 1026748"/>
              <a:gd name="connsiteX3937" fmla="*/ 690141 w 1933280"/>
              <a:gd name="connsiteY3937" fmla="*/ 203525 h 1026748"/>
              <a:gd name="connsiteX3938" fmla="*/ 713995 w 1933280"/>
              <a:gd name="connsiteY3938" fmla="*/ 229936 h 1026748"/>
              <a:gd name="connsiteX3939" fmla="*/ 738592 w 1933280"/>
              <a:gd name="connsiteY3939" fmla="*/ 227572 h 1026748"/>
              <a:gd name="connsiteX3940" fmla="*/ 714069 w 1933280"/>
              <a:gd name="connsiteY3940" fmla="*/ 204084 h 1026748"/>
              <a:gd name="connsiteX3941" fmla="*/ 688111 w 1933280"/>
              <a:gd name="connsiteY3941" fmla="*/ 203496 h 1026748"/>
              <a:gd name="connsiteX3942" fmla="*/ 663209 w 1933280"/>
              <a:gd name="connsiteY3942" fmla="*/ 204352 h 1026748"/>
              <a:gd name="connsiteX3943" fmla="*/ 686820 w 1933280"/>
              <a:gd name="connsiteY3943" fmla="*/ 233904 h 1026748"/>
              <a:gd name="connsiteX3944" fmla="*/ 712214 w 1933280"/>
              <a:gd name="connsiteY3944" fmla="*/ 230177 h 1026748"/>
              <a:gd name="connsiteX3945" fmla="*/ 871371 w 1933280"/>
              <a:gd name="connsiteY3945" fmla="*/ 202980 h 1026748"/>
              <a:gd name="connsiteX3946" fmla="*/ 846815 w 1933280"/>
              <a:gd name="connsiteY3946" fmla="*/ 204304 h 1026748"/>
              <a:gd name="connsiteX3947" fmla="*/ 822237 w 1933280"/>
              <a:gd name="connsiteY3947" fmla="*/ 208394 h 1026748"/>
              <a:gd name="connsiteX3948" fmla="*/ 847786 w 1933280"/>
              <a:gd name="connsiteY3948" fmla="*/ 216282 h 1026748"/>
              <a:gd name="connsiteX3949" fmla="*/ 1306463 w 1933280"/>
              <a:gd name="connsiteY3949" fmla="*/ 200117 h 1026748"/>
              <a:gd name="connsiteX3950" fmla="*/ 1329504 w 1933280"/>
              <a:gd name="connsiteY3950" fmla="*/ 224178 h 1026748"/>
              <a:gd name="connsiteX3951" fmla="*/ 1349046 w 1933280"/>
              <a:gd name="connsiteY3951" fmla="*/ 228540 h 1026748"/>
              <a:gd name="connsiteX3952" fmla="*/ 1333746 w 1933280"/>
              <a:gd name="connsiteY3952" fmla="*/ 219138 h 1026748"/>
              <a:gd name="connsiteX3953" fmla="*/ 1326678 w 1933280"/>
              <a:gd name="connsiteY3953" fmla="*/ 212051 h 1026748"/>
              <a:gd name="connsiteX3954" fmla="*/ 960879 w 1933280"/>
              <a:gd name="connsiteY3954" fmla="*/ 199997 h 1026748"/>
              <a:gd name="connsiteX3955" fmla="*/ 933344 w 1933280"/>
              <a:gd name="connsiteY3955" fmla="*/ 206884 h 1026748"/>
              <a:gd name="connsiteX3956" fmla="*/ 909256 w 1933280"/>
              <a:gd name="connsiteY3956" fmla="*/ 234456 h 1026748"/>
              <a:gd name="connsiteX3957" fmla="*/ 936419 w 1933280"/>
              <a:gd name="connsiteY3957" fmla="*/ 230905 h 1026748"/>
              <a:gd name="connsiteX3958" fmla="*/ 937304 w 1933280"/>
              <a:gd name="connsiteY3958" fmla="*/ 230774 h 1026748"/>
              <a:gd name="connsiteX3959" fmla="*/ 1529380 w 1933280"/>
              <a:gd name="connsiteY3959" fmla="*/ 198940 h 1026748"/>
              <a:gd name="connsiteX3960" fmla="*/ 1515672 w 1933280"/>
              <a:gd name="connsiteY3960" fmla="*/ 203795 h 1026748"/>
              <a:gd name="connsiteX3961" fmla="*/ 1503853 w 1933280"/>
              <a:gd name="connsiteY3961" fmla="*/ 207854 h 1026748"/>
              <a:gd name="connsiteX3962" fmla="*/ 1480425 w 1933280"/>
              <a:gd name="connsiteY3962" fmla="*/ 228649 h 1026748"/>
              <a:gd name="connsiteX3963" fmla="*/ 1506480 w 1933280"/>
              <a:gd name="connsiteY3963" fmla="*/ 220282 h 1026748"/>
              <a:gd name="connsiteX3964" fmla="*/ 1220334 w 1933280"/>
              <a:gd name="connsiteY3964" fmla="*/ 198865 h 1026748"/>
              <a:gd name="connsiteX3965" fmla="*/ 1253074 w 1933280"/>
              <a:gd name="connsiteY3965" fmla="*/ 233698 h 1026748"/>
              <a:gd name="connsiteX3966" fmla="*/ 1253102 w 1933280"/>
              <a:gd name="connsiteY3966" fmla="*/ 233728 h 1026748"/>
              <a:gd name="connsiteX3967" fmla="*/ 1276978 w 1933280"/>
              <a:gd name="connsiteY3967" fmla="*/ 240438 h 1026748"/>
              <a:gd name="connsiteX3968" fmla="*/ 1249322 w 1933280"/>
              <a:gd name="connsiteY3968" fmla="*/ 209187 h 1026748"/>
              <a:gd name="connsiteX3969" fmla="*/ 1246248 w 1933280"/>
              <a:gd name="connsiteY3969" fmla="*/ 205673 h 1026748"/>
              <a:gd name="connsiteX3970" fmla="*/ 1276081 w 1933280"/>
              <a:gd name="connsiteY3970" fmla="*/ 197615 h 1026748"/>
              <a:gd name="connsiteX3971" fmla="*/ 1302442 w 1933280"/>
              <a:gd name="connsiteY3971" fmla="*/ 228466 h 1026748"/>
              <a:gd name="connsiteX3972" fmla="*/ 1326453 w 1933280"/>
              <a:gd name="connsiteY3972" fmla="*/ 237305 h 1026748"/>
              <a:gd name="connsiteX3973" fmla="*/ 1300585 w 1933280"/>
              <a:gd name="connsiteY3973" fmla="*/ 211828 h 1026748"/>
              <a:gd name="connsiteX3974" fmla="*/ 1282578 w 1933280"/>
              <a:gd name="connsiteY3974" fmla="*/ 201416 h 1026748"/>
              <a:gd name="connsiteX3975" fmla="*/ 1190680 w 1933280"/>
              <a:gd name="connsiteY3975" fmla="*/ 197145 h 1026748"/>
              <a:gd name="connsiteX3976" fmla="*/ 1225980 w 1933280"/>
              <a:gd name="connsiteY3976" fmla="*/ 229905 h 1026748"/>
              <a:gd name="connsiteX3977" fmla="*/ 1250684 w 1933280"/>
              <a:gd name="connsiteY3977" fmla="*/ 233353 h 1026748"/>
              <a:gd name="connsiteX3978" fmla="*/ 1217670 w 1933280"/>
              <a:gd name="connsiteY3978" fmla="*/ 198228 h 1026748"/>
              <a:gd name="connsiteX3979" fmla="*/ 1188582 w 1933280"/>
              <a:gd name="connsiteY3979" fmla="*/ 197142 h 1026748"/>
              <a:gd name="connsiteX3980" fmla="*/ 1160788 w 1933280"/>
              <a:gd name="connsiteY3980" fmla="*/ 203582 h 1026748"/>
              <a:gd name="connsiteX3981" fmla="*/ 1198469 w 1933280"/>
              <a:gd name="connsiteY3981" fmla="*/ 231723 h 1026748"/>
              <a:gd name="connsiteX3982" fmla="*/ 1223984 w 1933280"/>
              <a:gd name="connsiteY3982" fmla="*/ 229991 h 1026748"/>
              <a:gd name="connsiteX3983" fmla="*/ 1592847 w 1933280"/>
              <a:gd name="connsiteY3983" fmla="*/ 196380 h 1026748"/>
              <a:gd name="connsiteX3984" fmla="*/ 1565923 w 1933280"/>
              <a:gd name="connsiteY3984" fmla="*/ 202982 h 1026748"/>
              <a:gd name="connsiteX3985" fmla="*/ 1540060 w 1933280"/>
              <a:gd name="connsiteY3985" fmla="*/ 232484 h 1026748"/>
              <a:gd name="connsiteX3986" fmla="*/ 1566258 w 1933280"/>
              <a:gd name="connsiteY3986" fmla="*/ 226015 h 1026748"/>
              <a:gd name="connsiteX3987" fmla="*/ 899261 w 1933280"/>
              <a:gd name="connsiteY3987" fmla="*/ 196233 h 1026748"/>
              <a:gd name="connsiteX3988" fmla="*/ 874748 w 1933280"/>
              <a:gd name="connsiteY3988" fmla="*/ 202764 h 1026748"/>
              <a:gd name="connsiteX3989" fmla="*/ 850519 w 1933280"/>
              <a:gd name="connsiteY3989" fmla="*/ 216418 h 1026748"/>
              <a:gd name="connsiteX3990" fmla="*/ 875548 w 1933280"/>
              <a:gd name="connsiteY3990" fmla="*/ 217204 h 1026748"/>
              <a:gd name="connsiteX3991" fmla="*/ 794463 w 1933280"/>
              <a:gd name="connsiteY3991" fmla="*/ 196025 h 1026748"/>
              <a:gd name="connsiteX3992" fmla="*/ 819156 w 1933280"/>
              <a:gd name="connsiteY3992" fmla="*/ 207419 h 1026748"/>
              <a:gd name="connsiteX3993" fmla="*/ 843137 w 1933280"/>
              <a:gd name="connsiteY3993" fmla="*/ 203447 h 1026748"/>
              <a:gd name="connsiteX3994" fmla="*/ 818035 w 1933280"/>
              <a:gd name="connsiteY3994" fmla="*/ 197294 h 1026748"/>
              <a:gd name="connsiteX3995" fmla="*/ 818033 w 1933280"/>
              <a:gd name="connsiteY3995" fmla="*/ 197294 h 1026748"/>
              <a:gd name="connsiteX3996" fmla="*/ 1685251 w 1933280"/>
              <a:gd name="connsiteY3996" fmla="*/ 195476 h 1026748"/>
              <a:gd name="connsiteX3997" fmla="*/ 1656864 w 1933280"/>
              <a:gd name="connsiteY3997" fmla="*/ 218692 h 1026748"/>
              <a:gd name="connsiteX3998" fmla="*/ 1685218 w 1933280"/>
              <a:gd name="connsiteY3998" fmla="*/ 224310 h 1026748"/>
              <a:gd name="connsiteX3999" fmla="*/ 1713720 w 1933280"/>
              <a:gd name="connsiteY3999" fmla="*/ 203924 h 1026748"/>
              <a:gd name="connsiteX4000" fmla="*/ 1058394 w 1933280"/>
              <a:gd name="connsiteY4000" fmla="*/ 195276 h 1026748"/>
              <a:gd name="connsiteX4001" fmla="*/ 1042808 w 1933280"/>
              <a:gd name="connsiteY4001" fmla="*/ 217048 h 1026748"/>
              <a:gd name="connsiteX4002" fmla="*/ 1036904 w 1933280"/>
              <a:gd name="connsiteY4002" fmla="*/ 225352 h 1026748"/>
              <a:gd name="connsiteX4003" fmla="*/ 1069886 w 1933280"/>
              <a:gd name="connsiteY4003" fmla="*/ 230537 h 1026748"/>
              <a:gd name="connsiteX4004" fmla="*/ 1090235 w 1933280"/>
              <a:gd name="connsiteY4004" fmla="*/ 204357 h 1026748"/>
              <a:gd name="connsiteX4005" fmla="*/ 991867 w 1933280"/>
              <a:gd name="connsiteY4005" fmla="*/ 194228 h 1026748"/>
              <a:gd name="connsiteX4006" fmla="*/ 963146 w 1933280"/>
              <a:gd name="connsiteY4006" fmla="*/ 199448 h 1026748"/>
              <a:gd name="connsiteX4007" fmla="*/ 939361 w 1933280"/>
              <a:gd name="connsiteY4007" fmla="*/ 230499 h 1026748"/>
              <a:gd name="connsiteX4008" fmla="*/ 968733 w 1933280"/>
              <a:gd name="connsiteY4008" fmla="*/ 226654 h 1026748"/>
              <a:gd name="connsiteX4009" fmla="*/ 468254 w 1933280"/>
              <a:gd name="connsiteY4009" fmla="*/ 194018 h 1026748"/>
              <a:gd name="connsiteX4010" fmla="*/ 435723 w 1933280"/>
              <a:gd name="connsiteY4010" fmla="*/ 214903 h 1026748"/>
              <a:gd name="connsiteX4011" fmla="*/ 466701 w 1933280"/>
              <a:gd name="connsiteY4011" fmla="*/ 225173 h 1026748"/>
              <a:gd name="connsiteX4012" fmla="*/ 500149 w 1933280"/>
              <a:gd name="connsiteY4012" fmla="*/ 206835 h 1026748"/>
              <a:gd name="connsiteX4013" fmla="*/ 1742518 w 1933280"/>
              <a:gd name="connsiteY4013" fmla="*/ 193472 h 1026748"/>
              <a:gd name="connsiteX4014" fmla="*/ 1717353 w 1933280"/>
              <a:gd name="connsiteY4014" fmla="*/ 203625 h 1026748"/>
              <a:gd name="connsiteX4015" fmla="*/ 1745576 w 1933280"/>
              <a:gd name="connsiteY4015" fmla="*/ 214620 h 1026748"/>
              <a:gd name="connsiteX4016" fmla="*/ 1771643 w 1933280"/>
              <a:gd name="connsiteY4016" fmla="*/ 205571 h 1026748"/>
              <a:gd name="connsiteX4017" fmla="*/ 768045 w 1933280"/>
              <a:gd name="connsiteY4017" fmla="*/ 192582 h 1026748"/>
              <a:gd name="connsiteX4018" fmla="*/ 791933 w 1933280"/>
              <a:gd name="connsiteY4018" fmla="*/ 207591 h 1026748"/>
              <a:gd name="connsiteX4019" fmla="*/ 815707 w 1933280"/>
              <a:gd name="connsiteY4019" fmla="*/ 207462 h 1026748"/>
              <a:gd name="connsiteX4020" fmla="*/ 790410 w 1933280"/>
              <a:gd name="connsiteY4020" fmla="*/ 195790 h 1026748"/>
              <a:gd name="connsiteX4021" fmla="*/ 430773 w 1933280"/>
              <a:gd name="connsiteY4021" fmla="*/ 192353 h 1026748"/>
              <a:gd name="connsiteX4022" fmla="*/ 403601 w 1933280"/>
              <a:gd name="connsiteY4022" fmla="*/ 197661 h 1026748"/>
              <a:gd name="connsiteX4023" fmla="*/ 374959 w 1933280"/>
              <a:gd name="connsiteY4023" fmla="*/ 217981 h 1026748"/>
              <a:gd name="connsiteX4024" fmla="*/ 400655 w 1933280"/>
              <a:gd name="connsiteY4024" fmla="*/ 213575 h 1026748"/>
              <a:gd name="connsiteX4025" fmla="*/ 413589 w 1933280"/>
              <a:gd name="connsiteY4025" fmla="*/ 204445 h 1026748"/>
              <a:gd name="connsiteX4026" fmla="*/ 1023955 w 1933280"/>
              <a:gd name="connsiteY4026" fmla="*/ 192045 h 1026748"/>
              <a:gd name="connsiteX4027" fmla="*/ 993965 w 1933280"/>
              <a:gd name="connsiteY4027" fmla="*/ 193889 h 1026748"/>
              <a:gd name="connsiteX4028" fmla="*/ 970700 w 1933280"/>
              <a:gd name="connsiteY4028" fmla="*/ 226490 h 1026748"/>
              <a:gd name="connsiteX4029" fmla="*/ 1001488 w 1933280"/>
              <a:gd name="connsiteY4029" fmla="*/ 224251 h 1026748"/>
              <a:gd name="connsiteX4030" fmla="*/ 1018386 w 1933280"/>
              <a:gd name="connsiteY4030" fmla="*/ 200058 h 1026748"/>
              <a:gd name="connsiteX4031" fmla="*/ 1025783 w 1933280"/>
              <a:gd name="connsiteY4031" fmla="*/ 192007 h 1026748"/>
              <a:gd name="connsiteX4032" fmla="*/ 1019627 w 1933280"/>
              <a:gd name="connsiteY4032" fmla="*/ 200885 h 1026748"/>
              <a:gd name="connsiteX4033" fmla="*/ 1003292 w 1933280"/>
              <a:gd name="connsiteY4033" fmla="*/ 224267 h 1026748"/>
              <a:gd name="connsiteX4034" fmla="*/ 1035259 w 1933280"/>
              <a:gd name="connsiteY4034" fmla="*/ 225147 h 1026748"/>
              <a:gd name="connsiteX4035" fmla="*/ 1041611 w 1933280"/>
              <a:gd name="connsiteY4035" fmla="*/ 216191 h 1026748"/>
              <a:gd name="connsiteX4036" fmla="*/ 1056754 w 1933280"/>
              <a:gd name="connsiteY4036" fmla="*/ 195025 h 1026748"/>
              <a:gd name="connsiteX4037" fmla="*/ 434255 w 1933280"/>
              <a:gd name="connsiteY4037" fmla="*/ 191702 h 1026748"/>
              <a:gd name="connsiteX4038" fmla="*/ 414446 w 1933280"/>
              <a:gd name="connsiteY4038" fmla="*/ 205627 h 1026748"/>
              <a:gd name="connsiteX4039" fmla="*/ 403155 w 1933280"/>
              <a:gd name="connsiteY4039" fmla="*/ 213588 h 1026748"/>
              <a:gd name="connsiteX4040" fmla="*/ 433777 w 1933280"/>
              <a:gd name="connsiteY4040" fmla="*/ 214364 h 1026748"/>
              <a:gd name="connsiteX4041" fmla="*/ 465851 w 1933280"/>
              <a:gd name="connsiteY4041" fmla="*/ 193771 h 1026748"/>
              <a:gd name="connsiteX4042" fmla="*/ 1622851 w 1933280"/>
              <a:gd name="connsiteY4042" fmla="*/ 191591 h 1026748"/>
              <a:gd name="connsiteX4043" fmla="*/ 1595358 w 1933280"/>
              <a:gd name="connsiteY4043" fmla="*/ 195784 h 1026748"/>
              <a:gd name="connsiteX4044" fmla="*/ 1568650 w 1933280"/>
              <a:gd name="connsiteY4044" fmla="*/ 225550 h 1026748"/>
              <a:gd name="connsiteX4045" fmla="*/ 1595340 w 1933280"/>
              <a:gd name="connsiteY4045" fmla="*/ 220562 h 1026748"/>
              <a:gd name="connsiteX4046" fmla="*/ 538525 w 1933280"/>
              <a:gd name="connsiteY4046" fmla="*/ 190860 h 1026748"/>
              <a:gd name="connsiteX4047" fmla="*/ 503248 w 1933280"/>
              <a:gd name="connsiteY4047" fmla="*/ 206894 h 1026748"/>
              <a:gd name="connsiteX4048" fmla="*/ 534904 w 1933280"/>
              <a:gd name="connsiteY4048" fmla="*/ 231229 h 1026748"/>
              <a:gd name="connsiteX4049" fmla="*/ 571131 w 1933280"/>
              <a:gd name="connsiteY4049" fmla="*/ 218525 h 1026748"/>
              <a:gd name="connsiteX4050" fmla="*/ 869986 w 1933280"/>
              <a:gd name="connsiteY4050" fmla="*/ 190561 h 1026748"/>
              <a:gd name="connsiteX4051" fmla="*/ 846487 w 1933280"/>
              <a:gd name="connsiteY4051" fmla="*/ 193646 h 1026748"/>
              <a:gd name="connsiteX4052" fmla="*/ 846459 w 1933280"/>
              <a:gd name="connsiteY4052" fmla="*/ 193660 h 1026748"/>
              <a:gd name="connsiteX4053" fmla="*/ 822065 w 1933280"/>
              <a:gd name="connsiteY4053" fmla="*/ 196779 h 1026748"/>
              <a:gd name="connsiteX4054" fmla="*/ 846630 w 1933280"/>
              <a:gd name="connsiteY4054" fmla="*/ 202812 h 1026748"/>
              <a:gd name="connsiteX4055" fmla="*/ 1653111 w 1933280"/>
              <a:gd name="connsiteY4055" fmla="*/ 190560 h 1026748"/>
              <a:gd name="connsiteX4056" fmla="*/ 1625180 w 1933280"/>
              <a:gd name="connsiteY4056" fmla="*/ 191273 h 1026748"/>
              <a:gd name="connsiteX4057" fmla="*/ 1597587 w 1933280"/>
              <a:gd name="connsiteY4057" fmla="*/ 220324 h 1026748"/>
              <a:gd name="connsiteX4058" fmla="*/ 1624723 w 1933280"/>
              <a:gd name="connsiteY4058" fmla="*/ 217703 h 1026748"/>
              <a:gd name="connsiteX4059" fmla="*/ 1655236 w 1933280"/>
              <a:gd name="connsiteY4059" fmla="*/ 190557 h 1026748"/>
              <a:gd name="connsiteX4060" fmla="*/ 1626859 w 1933280"/>
              <a:gd name="connsiteY4060" fmla="*/ 217710 h 1026748"/>
              <a:gd name="connsiteX4061" fmla="*/ 1654942 w 1933280"/>
              <a:gd name="connsiteY4061" fmla="*/ 218382 h 1026748"/>
              <a:gd name="connsiteX4062" fmla="*/ 1683376 w 1933280"/>
              <a:gd name="connsiteY4062" fmla="*/ 195131 h 1026748"/>
              <a:gd name="connsiteX4063" fmla="*/ 1559587 w 1933280"/>
              <a:gd name="connsiteY4063" fmla="*/ 188241 h 1026748"/>
              <a:gd name="connsiteX4064" fmla="*/ 1532872 w 1933280"/>
              <a:gd name="connsiteY4064" fmla="*/ 197703 h 1026748"/>
              <a:gd name="connsiteX4065" fmla="*/ 1509839 w 1933280"/>
              <a:gd name="connsiteY4065" fmla="*/ 219164 h 1026748"/>
              <a:gd name="connsiteX4066" fmla="*/ 1514460 w 1933280"/>
              <a:gd name="connsiteY4066" fmla="*/ 217624 h 1026748"/>
              <a:gd name="connsiteX4067" fmla="*/ 1535736 w 1933280"/>
              <a:gd name="connsiteY4067" fmla="*/ 210601 h 1026748"/>
              <a:gd name="connsiteX4068" fmla="*/ 742549 w 1933280"/>
              <a:gd name="connsiteY4068" fmla="*/ 187788 h 1026748"/>
              <a:gd name="connsiteX4069" fmla="*/ 765852 w 1933280"/>
              <a:gd name="connsiteY4069" fmla="*/ 206187 h 1026748"/>
              <a:gd name="connsiteX4070" fmla="*/ 788907 w 1933280"/>
              <a:gd name="connsiteY4070" fmla="*/ 207439 h 1026748"/>
              <a:gd name="connsiteX4071" fmla="*/ 764435 w 1933280"/>
              <a:gd name="connsiteY4071" fmla="*/ 192054 h 1026748"/>
              <a:gd name="connsiteX4072" fmla="*/ 794972 w 1933280"/>
              <a:gd name="connsiteY4072" fmla="*/ 186235 h 1026748"/>
              <a:gd name="connsiteX4073" fmla="*/ 818134 w 1933280"/>
              <a:gd name="connsiteY4073" fmla="*/ 195800 h 1026748"/>
              <a:gd name="connsiteX4074" fmla="*/ 841455 w 1933280"/>
              <a:gd name="connsiteY4074" fmla="*/ 192822 h 1026748"/>
              <a:gd name="connsiteX4075" fmla="*/ 817376 w 1933280"/>
              <a:gd name="connsiteY4075" fmla="*/ 188391 h 1026748"/>
              <a:gd name="connsiteX4076" fmla="*/ 817279 w 1933280"/>
              <a:gd name="connsiteY4076" fmla="*/ 188401 h 1026748"/>
              <a:gd name="connsiteX4077" fmla="*/ 927426 w 1933280"/>
              <a:gd name="connsiteY4077" fmla="*/ 186066 h 1026748"/>
              <a:gd name="connsiteX4078" fmla="*/ 902463 w 1933280"/>
              <a:gd name="connsiteY4078" fmla="*/ 195365 h 1026748"/>
              <a:gd name="connsiteX4079" fmla="*/ 878215 w 1933280"/>
              <a:gd name="connsiteY4079" fmla="*/ 216811 h 1026748"/>
              <a:gd name="connsiteX4080" fmla="*/ 903688 w 1933280"/>
              <a:gd name="connsiteY4080" fmla="*/ 212733 h 1026748"/>
              <a:gd name="connsiteX4081" fmla="*/ 717216 w 1933280"/>
              <a:gd name="connsiteY4081" fmla="*/ 182593 h 1026748"/>
              <a:gd name="connsiteX4082" fmla="*/ 740223 w 1933280"/>
              <a:gd name="connsiteY4082" fmla="*/ 204242 h 1026748"/>
              <a:gd name="connsiteX4083" fmla="*/ 750131 w 1933280"/>
              <a:gd name="connsiteY4083" fmla="*/ 205006 h 1026748"/>
              <a:gd name="connsiteX4084" fmla="*/ 763251 w 1933280"/>
              <a:gd name="connsiteY4084" fmla="*/ 205997 h 1026748"/>
              <a:gd name="connsiteX4085" fmla="*/ 739401 w 1933280"/>
              <a:gd name="connsiteY4085" fmla="*/ 187172 h 1026748"/>
              <a:gd name="connsiteX4086" fmla="*/ 732550 w 1933280"/>
              <a:gd name="connsiteY4086" fmla="*/ 185741 h 1026748"/>
              <a:gd name="connsiteX4087" fmla="*/ 1712673 w 1933280"/>
              <a:gd name="connsiteY4087" fmla="*/ 181980 h 1026748"/>
              <a:gd name="connsiteX4088" fmla="*/ 1687111 w 1933280"/>
              <a:gd name="connsiteY4088" fmla="*/ 194483 h 1026748"/>
              <a:gd name="connsiteX4089" fmla="*/ 1715340 w 1933280"/>
              <a:gd name="connsiteY4089" fmla="*/ 202860 h 1026748"/>
              <a:gd name="connsiteX4090" fmla="*/ 1740587 w 1933280"/>
              <a:gd name="connsiteY4090" fmla="*/ 192670 h 1026748"/>
              <a:gd name="connsiteX4091" fmla="*/ 1717843 w 1933280"/>
              <a:gd name="connsiteY4091" fmla="*/ 183222 h 1026748"/>
              <a:gd name="connsiteX4092" fmla="*/ 1117055 w 1933280"/>
              <a:gd name="connsiteY4092" fmla="*/ 181979 h 1026748"/>
              <a:gd name="connsiteX4093" fmla="*/ 1092861 w 1933280"/>
              <a:gd name="connsiteY4093" fmla="*/ 203713 h 1026748"/>
              <a:gd name="connsiteX4094" fmla="*/ 1129362 w 1933280"/>
              <a:gd name="connsiteY4094" fmla="*/ 218476 h 1026748"/>
              <a:gd name="connsiteX4095" fmla="*/ 1157546 w 1933280"/>
              <a:gd name="connsiteY4095" fmla="*/ 203241 h 1026748"/>
              <a:gd name="connsiteX4096" fmla="*/ 1246427 w 1933280"/>
              <a:gd name="connsiteY4096" fmla="*/ 181555 h 1026748"/>
              <a:gd name="connsiteX4097" fmla="*/ 1250341 w 1933280"/>
              <a:gd name="connsiteY4097" fmla="*/ 186302 h 1026748"/>
              <a:gd name="connsiteX4098" fmla="*/ 1275042 w 1933280"/>
              <a:gd name="connsiteY4098" fmla="*/ 215931 h 1026748"/>
              <a:gd name="connsiteX4099" fmla="*/ 1285120 w 1933280"/>
              <a:gd name="connsiteY4099" fmla="*/ 220579 h 1026748"/>
              <a:gd name="connsiteX4100" fmla="*/ 1299284 w 1933280"/>
              <a:gd name="connsiteY4100" fmla="*/ 227039 h 1026748"/>
              <a:gd name="connsiteX4101" fmla="*/ 1272223 w 1933280"/>
              <a:gd name="connsiteY4101" fmla="*/ 195368 h 1026748"/>
              <a:gd name="connsiteX4102" fmla="*/ 897689 w 1933280"/>
              <a:gd name="connsiteY4102" fmla="*/ 181452 h 1026748"/>
              <a:gd name="connsiteX4103" fmla="*/ 874175 w 1933280"/>
              <a:gd name="connsiteY4103" fmla="*/ 190011 h 1026748"/>
              <a:gd name="connsiteX4104" fmla="*/ 874148 w 1933280"/>
              <a:gd name="connsiteY4104" fmla="*/ 190014 h 1026748"/>
              <a:gd name="connsiteX4105" fmla="*/ 850010 w 1933280"/>
              <a:gd name="connsiteY4105" fmla="*/ 202675 h 1026748"/>
              <a:gd name="connsiteX4106" fmla="*/ 874157 w 1933280"/>
              <a:gd name="connsiteY4106" fmla="*/ 201367 h 1026748"/>
              <a:gd name="connsiteX4107" fmla="*/ 768556 w 1933280"/>
              <a:gd name="connsiteY4107" fmla="*/ 181245 h 1026748"/>
              <a:gd name="connsiteX4108" fmla="*/ 790875 w 1933280"/>
              <a:gd name="connsiteY4108" fmla="*/ 194362 h 1026748"/>
              <a:gd name="connsiteX4109" fmla="*/ 813788 w 1933280"/>
              <a:gd name="connsiteY4109" fmla="*/ 195591 h 1026748"/>
              <a:gd name="connsiteX4110" fmla="*/ 789930 w 1933280"/>
              <a:gd name="connsiteY4110" fmla="*/ 185745 h 1026748"/>
              <a:gd name="connsiteX4111" fmla="*/ 789740 w 1933280"/>
              <a:gd name="connsiteY4111" fmla="*/ 185727 h 1026748"/>
              <a:gd name="connsiteX4112" fmla="*/ 868800 w 1933280"/>
              <a:gd name="connsiteY4112" fmla="*/ 181139 h 1026748"/>
              <a:gd name="connsiteX4113" fmla="*/ 846335 w 1933280"/>
              <a:gd name="connsiteY4113" fmla="*/ 185548 h 1026748"/>
              <a:gd name="connsiteX4114" fmla="*/ 846266 w 1933280"/>
              <a:gd name="connsiteY4114" fmla="*/ 185579 h 1026748"/>
              <a:gd name="connsiteX4115" fmla="*/ 822677 w 1933280"/>
              <a:gd name="connsiteY4115" fmla="*/ 187875 h 1026748"/>
              <a:gd name="connsiteX4116" fmla="*/ 846094 w 1933280"/>
              <a:gd name="connsiteY4116" fmla="*/ 192197 h 1026748"/>
              <a:gd name="connsiteX4117" fmla="*/ 1588447 w 1933280"/>
              <a:gd name="connsiteY4117" fmla="*/ 180524 h 1026748"/>
              <a:gd name="connsiteX4118" fmla="*/ 1566023 w 1933280"/>
              <a:gd name="connsiteY4118" fmla="*/ 185962 h 1026748"/>
              <a:gd name="connsiteX4119" fmla="*/ 1563060 w 1933280"/>
              <a:gd name="connsiteY4119" fmla="*/ 187012 h 1026748"/>
              <a:gd name="connsiteX4120" fmla="*/ 1538950 w 1933280"/>
              <a:gd name="connsiteY4120" fmla="*/ 209617 h 1026748"/>
              <a:gd name="connsiteX4121" fmla="*/ 1565180 w 1933280"/>
              <a:gd name="connsiteY4121" fmla="*/ 201626 h 1026748"/>
              <a:gd name="connsiteX4122" fmla="*/ 1277120 w 1933280"/>
              <a:gd name="connsiteY4122" fmla="*/ 180232 h 1026748"/>
              <a:gd name="connsiteX4123" fmla="*/ 1301581 w 1933280"/>
              <a:gd name="connsiteY4123" fmla="*/ 210680 h 1026748"/>
              <a:gd name="connsiteX4124" fmla="*/ 1325702 w 1933280"/>
              <a:gd name="connsiteY4124" fmla="*/ 222351 h 1026748"/>
              <a:gd name="connsiteX4125" fmla="*/ 1301815 w 1933280"/>
              <a:gd name="connsiteY4125" fmla="*/ 197412 h 1026748"/>
              <a:gd name="connsiteX4126" fmla="*/ 1301723 w 1933280"/>
              <a:gd name="connsiteY4126" fmla="*/ 197291 h 1026748"/>
              <a:gd name="connsiteX4127" fmla="*/ 1283066 w 1933280"/>
              <a:gd name="connsiteY4127" fmla="*/ 184397 h 1026748"/>
              <a:gd name="connsiteX4128" fmla="*/ 795789 w 1933280"/>
              <a:gd name="connsiteY4128" fmla="*/ 179065 h 1026748"/>
              <a:gd name="connsiteX4129" fmla="*/ 817382 w 1933280"/>
              <a:gd name="connsiteY4129" fmla="*/ 186875 h 1026748"/>
              <a:gd name="connsiteX4130" fmla="*/ 839483 w 1933280"/>
              <a:gd name="connsiteY4130" fmla="*/ 184735 h 1026748"/>
              <a:gd name="connsiteX4131" fmla="*/ 816792 w 1933280"/>
              <a:gd name="connsiteY4131" fmla="*/ 181796 h 1026748"/>
              <a:gd name="connsiteX4132" fmla="*/ 816523 w 1933280"/>
              <a:gd name="connsiteY4132" fmla="*/ 181712 h 1026748"/>
              <a:gd name="connsiteX4133" fmla="*/ 577025 w 1933280"/>
              <a:gd name="connsiteY4133" fmla="*/ 178577 h 1026748"/>
              <a:gd name="connsiteX4134" fmla="*/ 540092 w 1933280"/>
              <a:gd name="connsiteY4134" fmla="*/ 190303 h 1026748"/>
              <a:gd name="connsiteX4135" fmla="*/ 572746 w 1933280"/>
              <a:gd name="connsiteY4135" fmla="*/ 218000 h 1026748"/>
              <a:gd name="connsiteX4136" fmla="*/ 603896 w 1933280"/>
              <a:gd name="connsiteY4136" fmla="*/ 210728 h 1026748"/>
              <a:gd name="connsiteX4137" fmla="*/ 602699 w 1933280"/>
              <a:gd name="connsiteY4137" fmla="*/ 208951 h 1026748"/>
              <a:gd name="connsiteX4138" fmla="*/ 691897 w 1933280"/>
              <a:gd name="connsiteY4138" fmla="*/ 177963 h 1026748"/>
              <a:gd name="connsiteX4139" fmla="*/ 714721 w 1933280"/>
              <a:gd name="connsiteY4139" fmla="*/ 202633 h 1026748"/>
              <a:gd name="connsiteX4140" fmla="*/ 737894 w 1933280"/>
              <a:gd name="connsiteY4140" fmla="*/ 204092 h 1026748"/>
              <a:gd name="connsiteX4141" fmla="*/ 714458 w 1933280"/>
              <a:gd name="connsiteY4141" fmla="*/ 182035 h 1026748"/>
              <a:gd name="connsiteX4142" fmla="*/ 852804 w 1933280"/>
              <a:gd name="connsiteY4142" fmla="*/ 175347 h 1026748"/>
              <a:gd name="connsiteX4143" fmla="*/ 833444 w 1933280"/>
              <a:gd name="connsiteY4143" fmla="*/ 177141 h 1026748"/>
              <a:gd name="connsiteX4144" fmla="*/ 846082 w 1933280"/>
              <a:gd name="connsiteY4144" fmla="*/ 178197 h 1026748"/>
              <a:gd name="connsiteX4145" fmla="*/ 956157 w 1933280"/>
              <a:gd name="connsiteY4145" fmla="*/ 175105 h 1026748"/>
              <a:gd name="connsiteX4146" fmla="*/ 932977 w 1933280"/>
              <a:gd name="connsiteY4146" fmla="*/ 183939 h 1026748"/>
              <a:gd name="connsiteX4147" fmla="*/ 930370 w 1933280"/>
              <a:gd name="connsiteY4147" fmla="*/ 184967 h 1026748"/>
              <a:gd name="connsiteX4148" fmla="*/ 906183 w 1933280"/>
              <a:gd name="connsiteY4148" fmla="*/ 212129 h 1026748"/>
              <a:gd name="connsiteX4149" fmla="*/ 932371 w 1933280"/>
              <a:gd name="connsiteY4149" fmla="*/ 205612 h 1026748"/>
              <a:gd name="connsiteX4150" fmla="*/ 932519 w 1933280"/>
              <a:gd name="connsiteY4150" fmla="*/ 205572 h 1026748"/>
              <a:gd name="connsiteX4151" fmla="*/ 799138 w 1933280"/>
              <a:gd name="connsiteY4151" fmla="*/ 174728 h 1026748"/>
              <a:gd name="connsiteX4152" fmla="*/ 816908 w 1933280"/>
              <a:gd name="connsiteY4152" fmla="*/ 180289 h 1026748"/>
              <a:gd name="connsiteX4153" fmla="*/ 817029 w 1933280"/>
              <a:gd name="connsiteY4153" fmla="*/ 180304 h 1026748"/>
              <a:gd name="connsiteX4154" fmla="*/ 836767 w 1933280"/>
              <a:gd name="connsiteY4154" fmla="*/ 178878 h 1026748"/>
              <a:gd name="connsiteX4155" fmla="*/ 825119 w 1933280"/>
              <a:gd name="connsiteY4155" fmla="*/ 177913 h 1026748"/>
              <a:gd name="connsiteX4156" fmla="*/ 816704 w 1933280"/>
              <a:gd name="connsiteY4156" fmla="*/ 178693 h 1026748"/>
              <a:gd name="connsiteX4157" fmla="*/ 665982 w 1933280"/>
              <a:gd name="connsiteY4157" fmla="*/ 174587 h 1026748"/>
              <a:gd name="connsiteX4158" fmla="*/ 671340 w 1933280"/>
              <a:gd name="connsiteY4158" fmla="*/ 181072 h 1026748"/>
              <a:gd name="connsiteX4159" fmla="*/ 688795 w 1933280"/>
              <a:gd name="connsiteY4159" fmla="*/ 202015 h 1026748"/>
              <a:gd name="connsiteX4160" fmla="*/ 712645 w 1933280"/>
              <a:gd name="connsiteY4160" fmla="*/ 202572 h 1026748"/>
              <a:gd name="connsiteX4161" fmla="*/ 689488 w 1933280"/>
              <a:gd name="connsiteY4161" fmla="*/ 177546 h 1026748"/>
              <a:gd name="connsiteX4162" fmla="*/ 1681723 w 1933280"/>
              <a:gd name="connsiteY4162" fmla="*/ 174548 h 1026748"/>
              <a:gd name="connsiteX4163" fmla="*/ 1657109 w 1933280"/>
              <a:gd name="connsiteY4163" fmla="*/ 189354 h 1026748"/>
              <a:gd name="connsiteX4164" fmla="*/ 1685009 w 1933280"/>
              <a:gd name="connsiteY4164" fmla="*/ 193896 h 1026748"/>
              <a:gd name="connsiteX4165" fmla="*/ 1710443 w 1933280"/>
              <a:gd name="connsiteY4165" fmla="*/ 181445 h 1026748"/>
              <a:gd name="connsiteX4166" fmla="*/ 867114 w 1933280"/>
              <a:gd name="connsiteY4166" fmla="*/ 174492 h 1026748"/>
              <a:gd name="connsiteX4167" fmla="*/ 846311 w 1933280"/>
              <a:gd name="connsiteY4167" fmla="*/ 179668 h 1026748"/>
              <a:gd name="connsiteX4168" fmla="*/ 846090 w 1933280"/>
              <a:gd name="connsiteY4168" fmla="*/ 179650 h 1026748"/>
              <a:gd name="connsiteX4169" fmla="*/ 824011 w 1933280"/>
              <a:gd name="connsiteY4169" fmla="*/ 181254 h 1026748"/>
              <a:gd name="connsiteX4170" fmla="*/ 845920 w 1933280"/>
              <a:gd name="connsiteY4170" fmla="*/ 184099 h 1026748"/>
              <a:gd name="connsiteX4171" fmla="*/ 743187 w 1933280"/>
              <a:gd name="connsiteY4171" fmla="*/ 174275 h 1026748"/>
              <a:gd name="connsiteX4172" fmla="*/ 765017 w 1933280"/>
              <a:gd name="connsiteY4172" fmla="*/ 190666 h 1026748"/>
              <a:gd name="connsiteX4173" fmla="*/ 787024 w 1933280"/>
              <a:gd name="connsiteY4173" fmla="*/ 193822 h 1026748"/>
              <a:gd name="connsiteX4174" fmla="*/ 763948 w 1933280"/>
              <a:gd name="connsiteY4174" fmla="*/ 180270 h 1026748"/>
              <a:gd name="connsiteX4175" fmla="*/ 763900 w 1933280"/>
              <a:gd name="connsiteY4175" fmla="*/ 180260 h 1026748"/>
              <a:gd name="connsiteX4176" fmla="*/ 609219 w 1933280"/>
              <a:gd name="connsiteY4176" fmla="*/ 173939 h 1026748"/>
              <a:gd name="connsiteX4177" fmla="*/ 578662 w 1933280"/>
              <a:gd name="connsiteY4177" fmla="*/ 178263 h 1026748"/>
              <a:gd name="connsiteX4178" fmla="*/ 603925 w 1933280"/>
              <a:gd name="connsiteY4178" fmla="*/ 208109 h 1026748"/>
              <a:gd name="connsiteX4179" fmla="*/ 605454 w 1933280"/>
              <a:gd name="connsiteY4179" fmla="*/ 210396 h 1026748"/>
              <a:gd name="connsiteX4180" fmla="*/ 632747 w 1933280"/>
              <a:gd name="connsiteY4180" fmla="*/ 205887 h 1026748"/>
              <a:gd name="connsiteX4181" fmla="*/ 503885 w 1933280"/>
              <a:gd name="connsiteY4181" fmla="*/ 173807 h 1026748"/>
              <a:gd name="connsiteX4182" fmla="*/ 469846 w 1933280"/>
              <a:gd name="connsiteY4182" fmla="*/ 193094 h 1026748"/>
              <a:gd name="connsiteX4183" fmla="*/ 501814 w 1933280"/>
              <a:gd name="connsiteY4183" fmla="*/ 205945 h 1026748"/>
              <a:gd name="connsiteX4184" fmla="*/ 536932 w 1933280"/>
              <a:gd name="connsiteY4184" fmla="*/ 189977 h 1026748"/>
              <a:gd name="connsiteX4185" fmla="*/ 769432 w 1933280"/>
              <a:gd name="connsiteY4185" fmla="*/ 173070 h 1026748"/>
              <a:gd name="connsiteX4186" fmla="*/ 790145 w 1933280"/>
              <a:gd name="connsiteY4186" fmla="*/ 184235 h 1026748"/>
              <a:gd name="connsiteX4187" fmla="*/ 811486 w 1933280"/>
              <a:gd name="connsiteY4187" fmla="*/ 186310 h 1026748"/>
              <a:gd name="connsiteX4188" fmla="*/ 789120 w 1933280"/>
              <a:gd name="connsiteY4188" fmla="*/ 178221 h 1026748"/>
              <a:gd name="connsiteX4189" fmla="*/ 788984 w 1933280"/>
              <a:gd name="connsiteY4189" fmla="*/ 178154 h 1026748"/>
              <a:gd name="connsiteX4190" fmla="*/ 639077 w 1933280"/>
              <a:gd name="connsiteY4190" fmla="*/ 173067 h 1026748"/>
              <a:gd name="connsiteX4191" fmla="*/ 655324 w 1933280"/>
              <a:gd name="connsiteY4191" fmla="*/ 194088 h 1026748"/>
              <a:gd name="connsiteX4192" fmla="*/ 662069 w 1933280"/>
              <a:gd name="connsiteY4192" fmla="*/ 202911 h 1026748"/>
              <a:gd name="connsiteX4193" fmla="*/ 686895 w 1933280"/>
              <a:gd name="connsiteY4193" fmla="*/ 202060 h 1026748"/>
              <a:gd name="connsiteX4194" fmla="*/ 670188 w 1933280"/>
              <a:gd name="connsiteY4194" fmla="*/ 182018 h 1026748"/>
              <a:gd name="connsiteX4195" fmla="*/ 663850 w 1933280"/>
              <a:gd name="connsiteY4195" fmla="*/ 174346 h 1026748"/>
              <a:gd name="connsiteX4196" fmla="*/ 637195 w 1933280"/>
              <a:gd name="connsiteY4196" fmla="*/ 173004 h 1026748"/>
              <a:gd name="connsiteX4197" fmla="*/ 610985 w 1933280"/>
              <a:gd name="connsiteY4197" fmla="*/ 173835 h 1026748"/>
              <a:gd name="connsiteX4198" fmla="*/ 634409 w 1933280"/>
              <a:gd name="connsiteY4198" fmla="*/ 205641 h 1026748"/>
              <a:gd name="connsiteX4199" fmla="*/ 660352 w 1933280"/>
              <a:gd name="connsiteY4199" fmla="*/ 203058 h 1026748"/>
              <a:gd name="connsiteX4200" fmla="*/ 654172 w 1933280"/>
              <a:gd name="connsiteY4200" fmla="*/ 194974 h 1026748"/>
              <a:gd name="connsiteX4201" fmla="*/ 1620316 w 1933280"/>
              <a:gd name="connsiteY4201" fmla="*/ 172795 h 1026748"/>
              <a:gd name="connsiteX4202" fmla="*/ 1591437 w 1933280"/>
              <a:gd name="connsiteY4202" fmla="*/ 179799 h 1026748"/>
              <a:gd name="connsiteX4203" fmla="*/ 1568209 w 1933280"/>
              <a:gd name="connsiteY4203" fmla="*/ 200878 h 1026748"/>
              <a:gd name="connsiteX4204" fmla="*/ 1594668 w 1933280"/>
              <a:gd name="connsiteY4204" fmla="*/ 194398 h 1026748"/>
              <a:gd name="connsiteX4205" fmla="*/ 1648617 w 1933280"/>
              <a:gd name="connsiteY4205" fmla="*/ 171989 h 1026748"/>
              <a:gd name="connsiteX4206" fmla="*/ 1623036 w 1933280"/>
              <a:gd name="connsiteY4206" fmla="*/ 172424 h 1026748"/>
              <a:gd name="connsiteX4207" fmla="*/ 1597473 w 1933280"/>
              <a:gd name="connsiteY4207" fmla="*/ 193953 h 1026748"/>
              <a:gd name="connsiteX4208" fmla="*/ 1624628 w 1933280"/>
              <a:gd name="connsiteY4208" fmla="*/ 189805 h 1026748"/>
              <a:gd name="connsiteX4209" fmla="*/ 1669583 w 1933280"/>
              <a:gd name="connsiteY4209" fmla="*/ 171633 h 1026748"/>
              <a:gd name="connsiteX4210" fmla="*/ 1651129 w 1933280"/>
              <a:gd name="connsiteY4210" fmla="*/ 171947 h 1026748"/>
              <a:gd name="connsiteX4211" fmla="*/ 1627195 w 1933280"/>
              <a:gd name="connsiteY4211" fmla="*/ 189727 h 1026748"/>
              <a:gd name="connsiteX4212" fmla="*/ 1654810 w 1933280"/>
              <a:gd name="connsiteY4212" fmla="*/ 189027 h 1026748"/>
              <a:gd name="connsiteX4213" fmla="*/ 1679696 w 1933280"/>
              <a:gd name="connsiteY4213" fmla="*/ 174062 h 1026748"/>
              <a:gd name="connsiteX4214" fmla="*/ 896589 w 1933280"/>
              <a:gd name="connsiteY4214" fmla="*/ 170110 h 1026748"/>
              <a:gd name="connsiteX4215" fmla="*/ 874541 w 1933280"/>
              <a:gd name="connsiteY4215" fmla="*/ 179980 h 1026748"/>
              <a:gd name="connsiteX4216" fmla="*/ 850630 w 1933280"/>
              <a:gd name="connsiteY4216" fmla="*/ 191628 h 1026748"/>
              <a:gd name="connsiteX4217" fmla="*/ 873662 w 1933280"/>
              <a:gd name="connsiteY4217" fmla="*/ 188607 h 1026748"/>
              <a:gd name="connsiteX4218" fmla="*/ 1215812 w 1933280"/>
              <a:gd name="connsiteY4218" fmla="*/ 169357 h 1026748"/>
              <a:gd name="connsiteX4219" fmla="*/ 1247149 w 1933280"/>
              <a:gd name="connsiteY4219" fmla="*/ 204430 h 1026748"/>
              <a:gd name="connsiteX4220" fmla="*/ 1272146 w 1933280"/>
              <a:gd name="connsiteY4220" fmla="*/ 214730 h 1026748"/>
              <a:gd name="connsiteX4221" fmla="*/ 1249233 w 1933280"/>
              <a:gd name="connsiteY4221" fmla="*/ 187248 h 1026748"/>
              <a:gd name="connsiteX4222" fmla="*/ 1243082 w 1933280"/>
              <a:gd name="connsiteY4222" fmla="*/ 179787 h 1026748"/>
              <a:gd name="connsiteX4223" fmla="*/ 465292 w 1933280"/>
              <a:gd name="connsiteY4223" fmla="*/ 169260 h 1026748"/>
              <a:gd name="connsiteX4224" fmla="*/ 437598 w 1933280"/>
              <a:gd name="connsiteY4224" fmla="*/ 173673 h 1026748"/>
              <a:gd name="connsiteX4225" fmla="*/ 411595 w 1933280"/>
              <a:gd name="connsiteY4225" fmla="*/ 191990 h 1026748"/>
              <a:gd name="connsiteX4226" fmla="*/ 406513 w 1933280"/>
              <a:gd name="connsiteY4226" fmla="*/ 195595 h 1026748"/>
              <a:gd name="connsiteX4227" fmla="*/ 433698 w 1933280"/>
              <a:gd name="connsiteY4227" fmla="*/ 190295 h 1026748"/>
              <a:gd name="connsiteX4228" fmla="*/ 773576 w 1933280"/>
              <a:gd name="connsiteY4228" fmla="*/ 168958 h 1026748"/>
              <a:gd name="connsiteX4229" fmla="*/ 789577 w 1933280"/>
              <a:gd name="connsiteY4229" fmla="*/ 176803 h 1026748"/>
              <a:gd name="connsiteX4230" fmla="*/ 789578 w 1933280"/>
              <a:gd name="connsiteY4230" fmla="*/ 176803 h 1026748"/>
              <a:gd name="connsiteX4231" fmla="*/ 808586 w 1933280"/>
              <a:gd name="connsiteY4231" fmla="*/ 179227 h 1026748"/>
              <a:gd name="connsiteX4232" fmla="*/ 788898 w 1933280"/>
              <a:gd name="connsiteY4232" fmla="*/ 173064 h 1026748"/>
              <a:gd name="connsiteX4233" fmla="*/ 789129 w 1933280"/>
              <a:gd name="connsiteY4233" fmla="*/ 172468 h 1026748"/>
              <a:gd name="connsiteX4234" fmla="*/ 468712 w 1933280"/>
              <a:gd name="connsiteY4234" fmla="*/ 168755 h 1026748"/>
              <a:gd name="connsiteX4235" fmla="*/ 436231 w 1933280"/>
              <a:gd name="connsiteY4235" fmla="*/ 190377 h 1026748"/>
              <a:gd name="connsiteX4236" fmla="*/ 467920 w 1933280"/>
              <a:gd name="connsiteY4236" fmla="*/ 192452 h 1026748"/>
              <a:gd name="connsiteX4237" fmla="*/ 501571 w 1933280"/>
              <a:gd name="connsiteY4237" fmla="*/ 173384 h 1026748"/>
              <a:gd name="connsiteX4238" fmla="*/ 925386 w 1933280"/>
              <a:gd name="connsiteY4238" fmla="*/ 168354 h 1026748"/>
              <a:gd name="connsiteX4239" fmla="*/ 901692 w 1933280"/>
              <a:gd name="connsiteY4239" fmla="*/ 179990 h 1026748"/>
              <a:gd name="connsiteX4240" fmla="*/ 877431 w 1933280"/>
              <a:gd name="connsiteY4240" fmla="*/ 200530 h 1026748"/>
              <a:gd name="connsiteX4241" fmla="*/ 901672 w 1933280"/>
              <a:gd name="connsiteY4241" fmla="*/ 194077 h 1026748"/>
              <a:gd name="connsiteX4242" fmla="*/ 1079793 w 1933280"/>
              <a:gd name="connsiteY4242" fmla="*/ 167660 h 1026748"/>
              <a:gd name="connsiteX4243" fmla="*/ 1059344 w 1933280"/>
              <a:gd name="connsiteY4243" fmla="*/ 194019 h 1026748"/>
              <a:gd name="connsiteX4244" fmla="*/ 1091305 w 1933280"/>
              <a:gd name="connsiteY4244" fmla="*/ 203132 h 1026748"/>
              <a:gd name="connsiteX4245" fmla="*/ 1115560 w 1933280"/>
              <a:gd name="connsiteY4245" fmla="*/ 181350 h 1026748"/>
              <a:gd name="connsiteX4246" fmla="*/ 1149505 w 1933280"/>
              <a:gd name="connsiteY4246" fmla="*/ 167557 h 1026748"/>
              <a:gd name="connsiteX4247" fmla="*/ 1118616 w 1933280"/>
              <a:gd name="connsiteY4247" fmla="*/ 181153 h 1026748"/>
              <a:gd name="connsiteX4248" fmla="*/ 1159189 w 1933280"/>
              <a:gd name="connsiteY4248" fmla="*/ 202459 h 1026748"/>
              <a:gd name="connsiteX4249" fmla="*/ 1187108 w 1933280"/>
              <a:gd name="connsiteY4249" fmla="*/ 195990 h 1026748"/>
              <a:gd name="connsiteX4250" fmla="*/ 1280311 w 1933280"/>
              <a:gd name="connsiteY4250" fmla="*/ 166618 h 1026748"/>
              <a:gd name="connsiteX4251" fmla="*/ 1302800 w 1933280"/>
              <a:gd name="connsiteY4251" fmla="*/ 196247 h 1026748"/>
              <a:gd name="connsiteX4252" fmla="*/ 1302819 w 1933280"/>
              <a:gd name="connsiteY4252" fmla="*/ 196260 h 1026748"/>
              <a:gd name="connsiteX4253" fmla="*/ 1322543 w 1933280"/>
              <a:gd name="connsiteY4253" fmla="*/ 207905 h 1026748"/>
              <a:gd name="connsiteX4254" fmla="*/ 1311973 w 1933280"/>
              <a:gd name="connsiteY4254" fmla="*/ 197305 h 1026748"/>
              <a:gd name="connsiteX4255" fmla="*/ 1302488 w 1933280"/>
              <a:gd name="connsiteY4255" fmla="*/ 184386 h 1026748"/>
              <a:gd name="connsiteX4256" fmla="*/ 1285548 w 1933280"/>
              <a:gd name="connsiteY4256" fmla="*/ 170849 h 1026748"/>
              <a:gd name="connsiteX4257" fmla="*/ 718467 w 1933280"/>
              <a:gd name="connsiteY4257" fmla="*/ 166451 h 1026748"/>
              <a:gd name="connsiteX4258" fmla="*/ 740062 w 1933280"/>
              <a:gd name="connsiteY4258" fmla="*/ 185816 h 1026748"/>
              <a:gd name="connsiteX4259" fmla="*/ 761714 w 1933280"/>
              <a:gd name="connsiteY4259" fmla="*/ 190030 h 1026748"/>
              <a:gd name="connsiteX4260" fmla="*/ 739179 w 1933280"/>
              <a:gd name="connsiteY4260" fmla="*/ 173117 h 1026748"/>
              <a:gd name="connsiteX4261" fmla="*/ 739153 w 1933280"/>
              <a:gd name="connsiteY4261" fmla="*/ 173109 h 1026748"/>
              <a:gd name="connsiteX4262" fmla="*/ 721040 w 1933280"/>
              <a:gd name="connsiteY4262" fmla="*/ 167288 h 1026748"/>
              <a:gd name="connsiteX4263" fmla="*/ 985616 w 1933280"/>
              <a:gd name="connsiteY4263" fmla="*/ 165766 h 1026748"/>
              <a:gd name="connsiteX4264" fmla="*/ 958784 w 1933280"/>
              <a:gd name="connsiteY4264" fmla="*/ 174113 h 1026748"/>
              <a:gd name="connsiteX4265" fmla="*/ 934835 w 1933280"/>
              <a:gd name="connsiteY4265" fmla="*/ 204988 h 1026748"/>
              <a:gd name="connsiteX4266" fmla="*/ 962312 w 1933280"/>
              <a:gd name="connsiteY4266" fmla="*/ 198112 h 1026748"/>
              <a:gd name="connsiteX4267" fmla="*/ 982219 w 1933280"/>
              <a:gd name="connsiteY4267" fmla="*/ 170509 h 1026748"/>
              <a:gd name="connsiteX4268" fmla="*/ 744074 w 1933280"/>
              <a:gd name="connsiteY4268" fmla="*/ 164573 h 1026748"/>
              <a:gd name="connsiteX4269" fmla="*/ 764425 w 1933280"/>
              <a:gd name="connsiteY4269" fmla="*/ 178810 h 1026748"/>
              <a:gd name="connsiteX4270" fmla="*/ 785087 w 1933280"/>
              <a:gd name="connsiteY4270" fmla="*/ 183182 h 1026748"/>
              <a:gd name="connsiteX4271" fmla="*/ 763375 w 1933280"/>
              <a:gd name="connsiteY4271" fmla="*/ 171483 h 1026748"/>
              <a:gd name="connsiteX4272" fmla="*/ 1183984 w 1933280"/>
              <a:gd name="connsiteY4272" fmla="*/ 163788 h 1026748"/>
              <a:gd name="connsiteX4273" fmla="*/ 1218422 w 1933280"/>
              <a:gd name="connsiteY4273" fmla="*/ 196852 h 1026748"/>
              <a:gd name="connsiteX4274" fmla="*/ 1244481 w 1933280"/>
              <a:gd name="connsiteY4274" fmla="*/ 203692 h 1026748"/>
              <a:gd name="connsiteX4275" fmla="*/ 1212836 w 1933280"/>
              <a:gd name="connsiteY4275" fmla="*/ 168271 h 1026748"/>
              <a:gd name="connsiteX4276" fmla="*/ 1181529 w 1933280"/>
              <a:gd name="connsiteY4276" fmla="*/ 163504 h 1026748"/>
              <a:gd name="connsiteX4277" fmla="*/ 1151410 w 1933280"/>
              <a:gd name="connsiteY4277" fmla="*/ 167213 h 1026748"/>
              <a:gd name="connsiteX4278" fmla="*/ 1188984 w 1933280"/>
              <a:gd name="connsiteY4278" fmla="*/ 195619 h 1026748"/>
              <a:gd name="connsiteX4279" fmla="*/ 1216101 w 1933280"/>
              <a:gd name="connsiteY4279" fmla="*/ 196708 h 1026748"/>
              <a:gd name="connsiteX4280" fmla="*/ 895667 w 1933280"/>
              <a:gd name="connsiteY4280" fmla="*/ 161906 h 1026748"/>
              <a:gd name="connsiteX4281" fmla="*/ 875229 w 1933280"/>
              <a:gd name="connsiteY4281" fmla="*/ 172424 h 1026748"/>
              <a:gd name="connsiteX4282" fmla="*/ 875120 w 1933280"/>
              <a:gd name="connsiteY4282" fmla="*/ 172504 h 1026748"/>
              <a:gd name="connsiteX4283" fmla="*/ 852140 w 1933280"/>
              <a:gd name="connsiteY4283" fmla="*/ 182917 h 1026748"/>
              <a:gd name="connsiteX4284" fmla="*/ 873886 w 1933280"/>
              <a:gd name="connsiteY4284" fmla="*/ 178644 h 1026748"/>
              <a:gd name="connsiteX4285" fmla="*/ 750929 w 1933280"/>
              <a:gd name="connsiteY4285" fmla="*/ 161697 h 1026748"/>
              <a:gd name="connsiteX4286" fmla="*/ 764025 w 1933280"/>
              <a:gd name="connsiteY4286" fmla="*/ 170150 h 1026748"/>
              <a:gd name="connsiteX4287" fmla="*/ 782428 w 1933280"/>
              <a:gd name="connsiteY4287" fmla="*/ 174941 h 1026748"/>
              <a:gd name="connsiteX4288" fmla="*/ 767351 w 1933280"/>
              <a:gd name="connsiteY4288" fmla="*/ 167553 h 1026748"/>
              <a:gd name="connsiteX4289" fmla="*/ 760990 w 1933280"/>
              <a:gd name="connsiteY4289" fmla="*/ 166117 h 1026748"/>
              <a:gd name="connsiteX4290" fmla="*/ 1048509 w 1933280"/>
              <a:gd name="connsiteY4290" fmla="*/ 160288 h 1026748"/>
              <a:gd name="connsiteX4291" fmla="*/ 1026768 w 1933280"/>
              <a:gd name="connsiteY4291" fmla="*/ 190622 h 1026748"/>
              <a:gd name="connsiteX4292" fmla="*/ 1057759 w 1933280"/>
              <a:gd name="connsiteY4292" fmla="*/ 193647 h 1026748"/>
              <a:gd name="connsiteX4293" fmla="*/ 1078262 w 1933280"/>
              <a:gd name="connsiteY4293" fmla="*/ 167227 h 1026748"/>
              <a:gd name="connsiteX4294" fmla="*/ 1015771 w 1933280"/>
              <a:gd name="connsiteY4294" fmla="*/ 160189 h 1026748"/>
              <a:gd name="connsiteX4295" fmla="*/ 987914 w 1933280"/>
              <a:gd name="connsiteY4295" fmla="*/ 165080 h 1026748"/>
              <a:gd name="connsiteX4296" fmla="*/ 983401 w 1933280"/>
              <a:gd name="connsiteY4296" fmla="*/ 171381 h 1026748"/>
              <a:gd name="connsiteX4297" fmla="*/ 964407 w 1933280"/>
              <a:gd name="connsiteY4297" fmla="*/ 197714 h 1026748"/>
              <a:gd name="connsiteX4298" fmla="*/ 993100 w 1933280"/>
              <a:gd name="connsiteY4298" fmla="*/ 192494 h 1026748"/>
              <a:gd name="connsiteX4299" fmla="*/ 998352 w 1933280"/>
              <a:gd name="connsiteY4299" fmla="*/ 184958 h 1026748"/>
              <a:gd name="connsiteX4300" fmla="*/ 1246384 w 1933280"/>
              <a:gd name="connsiteY4300" fmla="*/ 160058 h 1026748"/>
              <a:gd name="connsiteX4301" fmla="*/ 1253060 w 1933280"/>
              <a:gd name="connsiteY4301" fmla="*/ 168618 h 1026748"/>
              <a:gd name="connsiteX4302" fmla="*/ 1273189 w 1933280"/>
              <a:gd name="connsiteY4302" fmla="*/ 194215 h 1026748"/>
              <a:gd name="connsiteX4303" fmla="*/ 1283317 w 1933280"/>
              <a:gd name="connsiteY4303" fmla="*/ 200131 h 1026748"/>
              <a:gd name="connsiteX4304" fmla="*/ 1298006 w 1933280"/>
              <a:gd name="connsiteY4304" fmla="*/ 208619 h 1026748"/>
              <a:gd name="connsiteX4305" fmla="*/ 1272813 w 1933280"/>
              <a:gd name="connsiteY4305" fmla="*/ 177246 h 1026748"/>
              <a:gd name="connsiteX4306" fmla="*/ 1272782 w 1933280"/>
              <a:gd name="connsiteY4306" fmla="*/ 177204 h 1026748"/>
              <a:gd name="connsiteX4307" fmla="*/ 1017826 w 1933280"/>
              <a:gd name="connsiteY4307" fmla="*/ 159889 h 1026748"/>
              <a:gd name="connsiteX4308" fmla="*/ 999608 w 1933280"/>
              <a:gd name="connsiteY4308" fmla="*/ 185800 h 1026748"/>
              <a:gd name="connsiteX4309" fmla="*/ 995054 w 1933280"/>
              <a:gd name="connsiteY4309" fmla="*/ 192334 h 1026748"/>
              <a:gd name="connsiteX4310" fmla="*/ 1025035 w 1933280"/>
              <a:gd name="connsiteY4310" fmla="*/ 190502 h 1026748"/>
              <a:gd name="connsiteX4311" fmla="*/ 1046773 w 1933280"/>
              <a:gd name="connsiteY4311" fmla="*/ 160170 h 1026748"/>
              <a:gd name="connsiteX4312" fmla="*/ 693472 w 1933280"/>
              <a:gd name="connsiteY4312" fmla="*/ 158605 h 1026748"/>
              <a:gd name="connsiteX4313" fmla="*/ 697165 w 1933280"/>
              <a:gd name="connsiteY4313" fmla="*/ 162383 h 1026748"/>
              <a:gd name="connsiteX4314" fmla="*/ 715230 w 1933280"/>
              <a:gd name="connsiteY4314" fmla="*/ 180712 h 1026748"/>
              <a:gd name="connsiteX4315" fmla="*/ 732830 w 1933280"/>
              <a:gd name="connsiteY4315" fmla="*/ 184323 h 1026748"/>
              <a:gd name="connsiteX4316" fmla="*/ 737208 w 1933280"/>
              <a:gd name="connsiteY4316" fmla="*/ 185228 h 1026748"/>
              <a:gd name="connsiteX4317" fmla="*/ 715002 w 1933280"/>
              <a:gd name="connsiteY4317" fmla="*/ 165324 h 1026748"/>
              <a:gd name="connsiteX4318" fmla="*/ 714909 w 1933280"/>
              <a:gd name="connsiteY4318" fmla="*/ 165294 h 1026748"/>
              <a:gd name="connsiteX4319" fmla="*/ 893195 w 1933280"/>
              <a:gd name="connsiteY4319" fmla="*/ 157371 h 1026748"/>
              <a:gd name="connsiteX4320" fmla="*/ 875785 w 1933280"/>
              <a:gd name="connsiteY4320" fmla="*/ 167214 h 1026748"/>
              <a:gd name="connsiteX4321" fmla="*/ 875645 w 1933280"/>
              <a:gd name="connsiteY4321" fmla="*/ 167255 h 1026748"/>
              <a:gd name="connsiteX4322" fmla="*/ 854927 w 1933280"/>
              <a:gd name="connsiteY4322" fmla="*/ 176027 h 1026748"/>
              <a:gd name="connsiteX4323" fmla="*/ 874422 w 1933280"/>
              <a:gd name="connsiteY4323" fmla="*/ 171163 h 1026748"/>
              <a:gd name="connsiteX4324" fmla="*/ 541169 w 1933280"/>
              <a:gd name="connsiteY4324" fmla="*/ 157285 h 1026748"/>
              <a:gd name="connsiteX4325" fmla="*/ 505569 w 1933280"/>
              <a:gd name="connsiteY4325" fmla="*/ 173032 h 1026748"/>
              <a:gd name="connsiteX4326" fmla="*/ 538661 w 1933280"/>
              <a:gd name="connsiteY4326" fmla="*/ 189229 h 1026748"/>
              <a:gd name="connsiteX4327" fmla="*/ 575497 w 1933280"/>
              <a:gd name="connsiteY4327" fmla="*/ 177541 h 1026748"/>
              <a:gd name="connsiteX4328" fmla="*/ 719396 w 1933280"/>
              <a:gd name="connsiteY4328" fmla="*/ 154715 h 1026748"/>
              <a:gd name="connsiteX4329" fmla="*/ 739746 w 1933280"/>
              <a:gd name="connsiteY4329" fmla="*/ 171682 h 1026748"/>
              <a:gd name="connsiteX4330" fmla="*/ 760005 w 1933280"/>
              <a:gd name="connsiteY4330" fmla="*/ 177541 h 1026748"/>
              <a:gd name="connsiteX4331" fmla="*/ 738725 w 1933280"/>
              <a:gd name="connsiteY4331" fmla="*/ 162649 h 1026748"/>
              <a:gd name="connsiteX4332" fmla="*/ 738719 w 1933280"/>
              <a:gd name="connsiteY4332" fmla="*/ 162644 h 1026748"/>
              <a:gd name="connsiteX4333" fmla="*/ 924263 w 1933280"/>
              <a:gd name="connsiteY4333" fmla="*/ 154422 h 1026748"/>
              <a:gd name="connsiteX4334" fmla="*/ 901936 w 1933280"/>
              <a:gd name="connsiteY4334" fmla="*/ 167716 h 1026748"/>
              <a:gd name="connsiteX4335" fmla="*/ 901856 w 1933280"/>
              <a:gd name="connsiteY4335" fmla="*/ 167752 h 1026748"/>
              <a:gd name="connsiteX4336" fmla="*/ 877825 w 1933280"/>
              <a:gd name="connsiteY4336" fmla="*/ 187117 h 1026748"/>
              <a:gd name="connsiteX4337" fmla="*/ 900914 w 1933280"/>
              <a:gd name="connsiteY4337" fmla="*/ 178708 h 1026748"/>
              <a:gd name="connsiteX4338" fmla="*/ 953313 w 1933280"/>
              <a:gd name="connsiteY4338" fmla="*/ 154039 h 1026748"/>
              <a:gd name="connsiteX4339" fmla="*/ 935843 w 1933280"/>
              <a:gd name="connsiteY4339" fmla="*/ 163018 h 1026748"/>
              <a:gd name="connsiteX4340" fmla="*/ 929032 w 1933280"/>
              <a:gd name="connsiteY4340" fmla="*/ 166562 h 1026748"/>
              <a:gd name="connsiteX4341" fmla="*/ 904692 w 1933280"/>
              <a:gd name="connsiteY4341" fmla="*/ 192971 h 1026748"/>
              <a:gd name="connsiteX4342" fmla="*/ 929491 w 1933280"/>
              <a:gd name="connsiteY4342" fmla="*/ 183735 h 1026748"/>
              <a:gd name="connsiteX4343" fmla="*/ 668279 w 1933280"/>
              <a:gd name="connsiteY4343" fmla="*/ 151880 h 1026748"/>
              <a:gd name="connsiteX4344" fmla="*/ 685213 w 1933280"/>
              <a:gd name="connsiteY4344" fmla="*/ 170553 h 1026748"/>
              <a:gd name="connsiteX4345" fmla="*/ 690284 w 1933280"/>
              <a:gd name="connsiteY4345" fmla="*/ 176215 h 1026748"/>
              <a:gd name="connsiteX4346" fmla="*/ 712692 w 1933280"/>
              <a:gd name="connsiteY4346" fmla="*/ 180250 h 1026748"/>
              <a:gd name="connsiteX4347" fmla="*/ 696116 w 1933280"/>
              <a:gd name="connsiteY4347" fmla="*/ 163432 h 1026748"/>
              <a:gd name="connsiteX4348" fmla="*/ 690496 w 1933280"/>
              <a:gd name="connsiteY4348" fmla="*/ 157683 h 1026748"/>
              <a:gd name="connsiteX4349" fmla="*/ 725057 w 1933280"/>
              <a:gd name="connsiteY4349" fmla="*/ 150331 h 1026748"/>
              <a:gd name="connsiteX4350" fmla="*/ 739512 w 1933280"/>
              <a:gd name="connsiteY4350" fmla="*/ 161376 h 1026748"/>
              <a:gd name="connsiteX4351" fmla="*/ 757934 w 1933280"/>
              <a:gd name="connsiteY4351" fmla="*/ 167977 h 1026748"/>
              <a:gd name="connsiteX4352" fmla="*/ 742394 w 1933280"/>
              <a:gd name="connsiteY4352" fmla="*/ 157947 h 1026748"/>
              <a:gd name="connsiteX4353" fmla="*/ 501336 w 1933280"/>
              <a:gd name="connsiteY4353" fmla="*/ 148486 h 1026748"/>
              <a:gd name="connsiteX4354" fmla="*/ 473101 w 1933280"/>
              <a:gd name="connsiteY4354" fmla="*/ 150650 h 1026748"/>
              <a:gd name="connsiteX4355" fmla="*/ 457079 w 1933280"/>
              <a:gd name="connsiteY4355" fmla="*/ 159951 h 1026748"/>
              <a:gd name="connsiteX4356" fmla="*/ 440313 w 1933280"/>
              <a:gd name="connsiteY4356" fmla="*/ 171761 h 1026748"/>
              <a:gd name="connsiteX4357" fmla="*/ 468197 w 1933280"/>
              <a:gd name="connsiteY4357" fmla="*/ 167329 h 1026748"/>
              <a:gd name="connsiteX4358" fmla="*/ 504676 w 1933280"/>
              <a:gd name="connsiteY4358" fmla="*/ 148288 h 1026748"/>
              <a:gd name="connsiteX4359" fmla="*/ 470734 w 1933280"/>
              <a:gd name="connsiteY4359" fmla="*/ 167581 h 1026748"/>
              <a:gd name="connsiteX4360" fmla="*/ 503648 w 1933280"/>
              <a:gd name="connsiteY4360" fmla="*/ 172227 h 1026748"/>
              <a:gd name="connsiteX4361" fmla="*/ 538906 w 1933280"/>
              <a:gd name="connsiteY4361" fmla="*/ 156630 h 1026748"/>
              <a:gd name="connsiteX4362" fmla="*/ 642073 w 1933280"/>
              <a:gd name="connsiteY4362" fmla="*/ 146961 h 1026748"/>
              <a:gd name="connsiteX4363" fmla="*/ 664640 w 1933280"/>
              <a:gd name="connsiteY4363" fmla="*/ 172972 h 1026748"/>
              <a:gd name="connsiteX4364" fmla="*/ 688023 w 1933280"/>
              <a:gd name="connsiteY4364" fmla="*/ 175916 h 1026748"/>
              <a:gd name="connsiteX4365" fmla="*/ 684119 w 1933280"/>
              <a:gd name="connsiteY4365" fmla="*/ 171558 h 1026748"/>
              <a:gd name="connsiteX4366" fmla="*/ 665665 w 1933280"/>
              <a:gd name="connsiteY4366" fmla="*/ 151208 h 1026748"/>
              <a:gd name="connsiteX4367" fmla="*/ 580374 w 1933280"/>
              <a:gd name="connsiteY4367" fmla="*/ 146473 h 1026748"/>
              <a:gd name="connsiteX4368" fmla="*/ 543106 w 1933280"/>
              <a:gd name="connsiteY4368" fmla="*/ 156714 h 1026748"/>
              <a:gd name="connsiteX4369" fmla="*/ 577449 w 1933280"/>
              <a:gd name="connsiteY4369" fmla="*/ 176978 h 1026748"/>
              <a:gd name="connsiteX4370" fmla="*/ 607977 w 1933280"/>
              <a:gd name="connsiteY4370" fmla="*/ 172663 h 1026748"/>
              <a:gd name="connsiteX4371" fmla="*/ 1107204 w 1933280"/>
              <a:gd name="connsiteY4371" fmla="*/ 145822 h 1026748"/>
              <a:gd name="connsiteX4372" fmla="*/ 1080981 w 1933280"/>
              <a:gd name="connsiteY4372" fmla="*/ 166554 h 1026748"/>
              <a:gd name="connsiteX4373" fmla="*/ 1116909 w 1933280"/>
              <a:gd name="connsiteY4373" fmla="*/ 180298 h 1026748"/>
              <a:gd name="connsiteX4374" fmla="*/ 1147894 w 1933280"/>
              <a:gd name="connsiteY4374" fmla="*/ 166664 h 1026748"/>
              <a:gd name="connsiteX4375" fmla="*/ 695001 w 1933280"/>
              <a:gd name="connsiteY4375" fmla="*/ 144684 h 1026748"/>
              <a:gd name="connsiteX4376" fmla="*/ 707035 w 1933280"/>
              <a:gd name="connsiteY4376" fmla="*/ 155868 h 1026748"/>
              <a:gd name="connsiteX4377" fmla="*/ 715633 w 1933280"/>
              <a:gd name="connsiteY4377" fmla="*/ 163908 h 1026748"/>
              <a:gd name="connsiteX4378" fmla="*/ 721528 w 1933280"/>
              <a:gd name="connsiteY4378" fmla="*/ 165826 h 1026748"/>
              <a:gd name="connsiteX4379" fmla="*/ 735990 w 1933280"/>
              <a:gd name="connsiteY4379" fmla="*/ 170477 h 1026748"/>
              <a:gd name="connsiteX4380" fmla="*/ 714857 w 1933280"/>
              <a:gd name="connsiteY4380" fmla="*/ 152854 h 1026748"/>
              <a:gd name="connsiteX4381" fmla="*/ 714525 w 1933280"/>
              <a:gd name="connsiteY4381" fmla="*/ 152721 h 1026748"/>
              <a:gd name="connsiteX4382" fmla="*/ 614442 w 1933280"/>
              <a:gd name="connsiteY4382" fmla="*/ 144561 h 1026748"/>
              <a:gd name="connsiteX4383" fmla="*/ 637884 w 1933280"/>
              <a:gd name="connsiteY4383" fmla="*/ 171558 h 1026748"/>
              <a:gd name="connsiteX4384" fmla="*/ 662554 w 1933280"/>
              <a:gd name="connsiteY4384" fmla="*/ 172840 h 1026748"/>
              <a:gd name="connsiteX4385" fmla="*/ 639761 w 1933280"/>
              <a:gd name="connsiteY4385" fmla="*/ 146562 h 1026748"/>
              <a:gd name="connsiteX4386" fmla="*/ 612398 w 1933280"/>
              <a:gd name="connsiteY4386" fmla="*/ 144432 h 1026748"/>
              <a:gd name="connsiteX4387" fmla="*/ 582281 w 1933280"/>
              <a:gd name="connsiteY4387" fmla="*/ 146307 h 1026748"/>
              <a:gd name="connsiteX4388" fmla="*/ 609868 w 1933280"/>
              <a:gd name="connsiteY4388" fmla="*/ 172433 h 1026748"/>
              <a:gd name="connsiteX4389" fmla="*/ 635996 w 1933280"/>
              <a:gd name="connsiteY4389" fmla="*/ 171594 h 1026748"/>
              <a:gd name="connsiteX4390" fmla="*/ 923421 w 1933280"/>
              <a:gd name="connsiteY4390" fmla="*/ 144230 h 1026748"/>
              <a:gd name="connsiteX4391" fmla="*/ 903117 w 1933280"/>
              <a:gd name="connsiteY4391" fmla="*/ 158030 h 1026748"/>
              <a:gd name="connsiteX4392" fmla="*/ 903015 w 1933280"/>
              <a:gd name="connsiteY4392" fmla="*/ 158128 h 1026748"/>
              <a:gd name="connsiteX4393" fmla="*/ 879667 w 1933280"/>
              <a:gd name="connsiteY4393" fmla="*/ 176067 h 1026748"/>
              <a:gd name="connsiteX4394" fmla="*/ 901109 w 1933280"/>
              <a:gd name="connsiteY4394" fmla="*/ 166460 h 1026748"/>
              <a:gd name="connsiteX4395" fmla="*/ 1214188 w 1933280"/>
              <a:gd name="connsiteY4395" fmla="*/ 143594 h 1026748"/>
              <a:gd name="connsiteX4396" fmla="*/ 1243943 w 1933280"/>
              <a:gd name="connsiteY4396" fmla="*/ 178548 h 1026748"/>
              <a:gd name="connsiteX4397" fmla="*/ 1269944 w 1933280"/>
              <a:gd name="connsiteY4397" fmla="*/ 192474 h 1026748"/>
              <a:gd name="connsiteX4398" fmla="*/ 1251878 w 1933280"/>
              <a:gd name="connsiteY4398" fmla="*/ 169505 h 1026748"/>
              <a:gd name="connsiteX4399" fmla="*/ 1242615 w 1933280"/>
              <a:gd name="connsiteY4399" fmla="*/ 157642 h 1026748"/>
              <a:gd name="connsiteX4400" fmla="*/ 1248925 w 1933280"/>
              <a:gd name="connsiteY4400" fmla="*/ 142646 h 1026748"/>
              <a:gd name="connsiteX4401" fmla="*/ 1257906 w 1933280"/>
              <a:gd name="connsiteY4401" fmla="*/ 154745 h 1026748"/>
              <a:gd name="connsiteX4402" fmla="*/ 1273858 w 1933280"/>
              <a:gd name="connsiteY4402" fmla="*/ 176156 h 1026748"/>
              <a:gd name="connsiteX4403" fmla="*/ 1283908 w 1933280"/>
              <a:gd name="connsiteY4403" fmla="*/ 183185 h 1026748"/>
              <a:gd name="connsiteX4404" fmla="*/ 1298865 w 1933280"/>
              <a:gd name="connsiteY4404" fmla="*/ 193526 h 1026748"/>
              <a:gd name="connsiteX4405" fmla="*/ 1275485 w 1933280"/>
              <a:gd name="connsiteY4405" fmla="*/ 162728 h 1026748"/>
              <a:gd name="connsiteX4406" fmla="*/ 981579 w 1933280"/>
              <a:gd name="connsiteY4406" fmla="*/ 141138 h 1026748"/>
              <a:gd name="connsiteX4407" fmla="*/ 956496 w 1933280"/>
              <a:gd name="connsiteY4407" fmla="*/ 152407 h 1026748"/>
              <a:gd name="connsiteX4408" fmla="*/ 932237 w 1933280"/>
              <a:gd name="connsiteY4408" fmla="*/ 182656 h 1026748"/>
              <a:gd name="connsiteX4409" fmla="*/ 932430 w 1933280"/>
              <a:gd name="connsiteY4409" fmla="*/ 182580 h 1026748"/>
              <a:gd name="connsiteX4410" fmla="*/ 957882 w 1933280"/>
              <a:gd name="connsiteY4410" fmla="*/ 172876 h 1026748"/>
              <a:gd name="connsiteX4411" fmla="*/ 970104 w 1933280"/>
              <a:gd name="connsiteY4411" fmla="*/ 156502 h 1026748"/>
              <a:gd name="connsiteX4412" fmla="*/ 702142 w 1933280"/>
              <a:gd name="connsiteY4412" fmla="*/ 140251 h 1026748"/>
              <a:gd name="connsiteX4413" fmla="*/ 713861 w 1933280"/>
              <a:gd name="connsiteY4413" fmla="*/ 150061 h 1026748"/>
              <a:gd name="connsiteX4414" fmla="*/ 715645 w 1933280"/>
              <a:gd name="connsiteY4414" fmla="*/ 151585 h 1026748"/>
              <a:gd name="connsiteX4415" fmla="*/ 734223 w 1933280"/>
              <a:gd name="connsiteY4415" fmla="*/ 159207 h 1026748"/>
              <a:gd name="connsiteX4416" fmla="*/ 719308 w 1933280"/>
              <a:gd name="connsiteY4416" fmla="*/ 147805 h 1026748"/>
              <a:gd name="connsiteX4417" fmla="*/ 710418 w 1933280"/>
              <a:gd name="connsiteY4417" fmla="*/ 143900 h 1026748"/>
              <a:gd name="connsiteX4418" fmla="*/ 922153 w 1933280"/>
              <a:gd name="connsiteY4418" fmla="*/ 137765 h 1026748"/>
              <a:gd name="connsiteX4419" fmla="*/ 904116 w 1933280"/>
              <a:gd name="connsiteY4419" fmla="*/ 151181 h 1026748"/>
              <a:gd name="connsiteX4420" fmla="*/ 904048 w 1933280"/>
              <a:gd name="connsiteY4420" fmla="*/ 151244 h 1026748"/>
              <a:gd name="connsiteX4421" fmla="*/ 882735 w 1933280"/>
              <a:gd name="connsiteY4421" fmla="*/ 166907 h 1026748"/>
              <a:gd name="connsiteX4422" fmla="*/ 902098 w 1933280"/>
              <a:gd name="connsiteY4422" fmla="*/ 156946 h 1026748"/>
              <a:gd name="connsiteX4423" fmla="*/ 902113 w 1933280"/>
              <a:gd name="connsiteY4423" fmla="*/ 156936 h 1026748"/>
              <a:gd name="connsiteX4424" fmla="*/ 951912 w 1933280"/>
              <a:gd name="connsiteY4424" fmla="*/ 136977 h 1026748"/>
              <a:gd name="connsiteX4425" fmla="*/ 940467 w 1933280"/>
              <a:gd name="connsiteY4425" fmla="*/ 144269 h 1026748"/>
              <a:gd name="connsiteX4426" fmla="*/ 929050 w 1933280"/>
              <a:gd name="connsiteY4426" fmla="*/ 151572 h 1026748"/>
              <a:gd name="connsiteX4427" fmla="*/ 904755 w 1933280"/>
              <a:gd name="connsiteY4427" fmla="*/ 176837 h 1026748"/>
              <a:gd name="connsiteX4428" fmla="*/ 928148 w 1933280"/>
              <a:gd name="connsiteY4428" fmla="*/ 165350 h 1026748"/>
              <a:gd name="connsiteX4429" fmla="*/ 917670 w 1933280"/>
              <a:gd name="connsiteY4429" fmla="*/ 136644 h 1026748"/>
              <a:gd name="connsiteX4430" fmla="*/ 905142 w 1933280"/>
              <a:gd name="connsiteY4430" fmla="*/ 146545 h 1026748"/>
              <a:gd name="connsiteX4431" fmla="*/ 904565 w 1933280"/>
              <a:gd name="connsiteY4431" fmla="*/ 146893 h 1026748"/>
              <a:gd name="connsiteX4432" fmla="*/ 887789 w 1933280"/>
              <a:gd name="connsiteY4432" fmla="*/ 158737 h 1026748"/>
              <a:gd name="connsiteX4433" fmla="*/ 903147 w 1933280"/>
              <a:gd name="connsiteY4433" fmla="*/ 150050 h 1026748"/>
              <a:gd name="connsiteX4434" fmla="*/ 669908 w 1933280"/>
              <a:gd name="connsiteY4434" fmla="*/ 135380 h 1026748"/>
              <a:gd name="connsiteX4435" fmla="*/ 691180 w 1933280"/>
              <a:gd name="connsiteY4435" fmla="*/ 156269 h 1026748"/>
              <a:gd name="connsiteX4436" fmla="*/ 712387 w 1933280"/>
              <a:gd name="connsiteY4436" fmla="*/ 162891 h 1026748"/>
              <a:gd name="connsiteX4437" fmla="*/ 706030 w 1933280"/>
              <a:gd name="connsiteY4437" fmla="*/ 156946 h 1026748"/>
              <a:gd name="connsiteX4438" fmla="*/ 691120 w 1933280"/>
              <a:gd name="connsiteY4438" fmla="*/ 143090 h 1026748"/>
              <a:gd name="connsiteX4439" fmla="*/ 1180436 w 1933280"/>
              <a:gd name="connsiteY4439" fmla="*/ 133993 h 1026748"/>
              <a:gd name="connsiteX4440" fmla="*/ 1213639 w 1933280"/>
              <a:gd name="connsiteY4440" fmla="*/ 166946 h 1026748"/>
              <a:gd name="connsiteX4441" fmla="*/ 1241090 w 1933280"/>
              <a:gd name="connsiteY4441" fmla="*/ 177444 h 1026748"/>
              <a:gd name="connsiteX4442" fmla="*/ 1210963 w 1933280"/>
              <a:gd name="connsiteY4442" fmla="*/ 142046 h 1026748"/>
              <a:gd name="connsiteX4443" fmla="*/ 1142922 w 1933280"/>
              <a:gd name="connsiteY4443" fmla="*/ 133974 h 1026748"/>
              <a:gd name="connsiteX4444" fmla="*/ 1108945 w 1933280"/>
              <a:gd name="connsiteY4444" fmla="*/ 145112 h 1026748"/>
              <a:gd name="connsiteX4445" fmla="*/ 1149651 w 1933280"/>
              <a:gd name="connsiteY4445" fmla="*/ 165960 h 1026748"/>
              <a:gd name="connsiteX4446" fmla="*/ 1179907 w 1933280"/>
              <a:gd name="connsiteY4446" fmla="*/ 162229 h 1026748"/>
              <a:gd name="connsiteX4447" fmla="*/ 1177673 w 1933280"/>
              <a:gd name="connsiteY4447" fmla="*/ 133341 h 1026748"/>
              <a:gd name="connsiteX4448" fmla="*/ 1145180 w 1933280"/>
              <a:gd name="connsiteY4448" fmla="*/ 133826 h 1026748"/>
              <a:gd name="connsiteX4449" fmla="*/ 1182079 w 1933280"/>
              <a:gd name="connsiteY4449" fmla="*/ 162013 h 1026748"/>
              <a:gd name="connsiteX4450" fmla="*/ 1211076 w 1933280"/>
              <a:gd name="connsiteY4450" fmla="*/ 166506 h 1026748"/>
              <a:gd name="connsiteX4451" fmla="*/ 1070983 w 1933280"/>
              <a:gd name="connsiteY4451" fmla="*/ 133205 h 1026748"/>
              <a:gd name="connsiteX4452" fmla="*/ 1049508 w 1933280"/>
              <a:gd name="connsiteY4452" fmla="*/ 159035 h 1026748"/>
              <a:gd name="connsiteX4453" fmla="*/ 1079353 w 1933280"/>
              <a:gd name="connsiteY4453" fmla="*/ 165994 h 1026748"/>
              <a:gd name="connsiteX4454" fmla="*/ 1105625 w 1933280"/>
              <a:gd name="connsiteY4454" fmla="*/ 145226 h 1026748"/>
              <a:gd name="connsiteX4455" fmla="*/ 542411 w 1933280"/>
              <a:gd name="connsiteY4455" fmla="*/ 132409 h 1026748"/>
              <a:gd name="connsiteX4456" fmla="*/ 506896 w 1933280"/>
              <a:gd name="connsiteY4456" fmla="*/ 147322 h 1026748"/>
              <a:gd name="connsiteX4457" fmla="*/ 541173 w 1933280"/>
              <a:gd name="connsiteY4457" fmla="*/ 155668 h 1026748"/>
              <a:gd name="connsiteX4458" fmla="*/ 578110 w 1933280"/>
              <a:gd name="connsiteY4458" fmla="*/ 145514 h 1026748"/>
              <a:gd name="connsiteX4459" fmla="*/ 1010352 w 1933280"/>
              <a:gd name="connsiteY4459" fmla="*/ 131958 h 1026748"/>
              <a:gd name="connsiteX4460" fmla="*/ 984320 w 1933280"/>
              <a:gd name="connsiteY4460" fmla="*/ 139922 h 1026748"/>
              <a:gd name="connsiteX4461" fmla="*/ 971300 w 1933280"/>
              <a:gd name="connsiteY4461" fmla="*/ 157359 h 1026748"/>
              <a:gd name="connsiteX4462" fmla="*/ 960287 w 1933280"/>
              <a:gd name="connsiteY4462" fmla="*/ 172111 h 1026748"/>
              <a:gd name="connsiteX4463" fmla="*/ 987037 w 1933280"/>
              <a:gd name="connsiteY4463" fmla="*/ 163785 h 1026748"/>
              <a:gd name="connsiteX4464" fmla="*/ 508442 w 1933280"/>
              <a:gd name="connsiteY4464" fmla="*/ 130940 h 1026748"/>
              <a:gd name="connsiteX4465" fmla="*/ 505190 w 1933280"/>
              <a:gd name="connsiteY4465" fmla="*/ 132022 h 1026748"/>
              <a:gd name="connsiteX4466" fmla="*/ 476021 w 1933280"/>
              <a:gd name="connsiteY4466" fmla="*/ 148955 h 1026748"/>
              <a:gd name="connsiteX4467" fmla="*/ 504362 w 1933280"/>
              <a:gd name="connsiteY4467" fmla="*/ 146785 h 1026748"/>
              <a:gd name="connsiteX4468" fmla="*/ 539046 w 1933280"/>
              <a:gd name="connsiteY4468" fmla="*/ 132214 h 1026748"/>
              <a:gd name="connsiteX4469" fmla="*/ 677141 w 1933280"/>
              <a:gd name="connsiteY4469" fmla="*/ 129229 h 1026748"/>
              <a:gd name="connsiteX4470" fmla="*/ 691918 w 1933280"/>
              <a:gd name="connsiteY4470" fmla="*/ 141822 h 1026748"/>
              <a:gd name="connsiteX4471" fmla="*/ 711200 w 1933280"/>
              <a:gd name="connsiteY4471" fmla="*/ 149762 h 1026748"/>
              <a:gd name="connsiteX4472" fmla="*/ 697270 w 1933280"/>
              <a:gd name="connsiteY4472" fmla="*/ 138103 h 1026748"/>
              <a:gd name="connsiteX4473" fmla="*/ 1253207 w 1933280"/>
              <a:gd name="connsiteY4473" fmla="*/ 128844 h 1026748"/>
              <a:gd name="connsiteX4474" fmla="*/ 1264451 w 1933280"/>
              <a:gd name="connsiteY4474" fmla="*/ 144639 h 1026748"/>
              <a:gd name="connsiteX4475" fmla="*/ 1276634 w 1933280"/>
              <a:gd name="connsiteY4475" fmla="*/ 161772 h 1026748"/>
              <a:gd name="connsiteX4476" fmla="*/ 1286479 w 1933280"/>
              <a:gd name="connsiteY4476" fmla="*/ 169711 h 1026748"/>
              <a:gd name="connsiteX4477" fmla="*/ 1299139 w 1933280"/>
              <a:gd name="connsiteY4477" fmla="*/ 179823 h 1026748"/>
              <a:gd name="connsiteX4478" fmla="*/ 1276168 w 1933280"/>
              <a:gd name="connsiteY4478" fmla="*/ 148533 h 1026748"/>
              <a:gd name="connsiteX4479" fmla="*/ 1039585 w 1933280"/>
              <a:gd name="connsiteY4479" fmla="*/ 128610 h 1026748"/>
              <a:gd name="connsiteX4480" fmla="*/ 1012663 w 1933280"/>
              <a:gd name="connsiteY4480" fmla="*/ 131293 h 1026748"/>
              <a:gd name="connsiteX4481" fmla="*/ 989159 w 1933280"/>
              <a:gd name="connsiteY4481" fmla="*/ 163374 h 1026748"/>
              <a:gd name="connsiteX4482" fmla="*/ 1016979 w 1933280"/>
              <a:gd name="connsiteY4482" fmla="*/ 158490 h 1026748"/>
              <a:gd name="connsiteX4483" fmla="*/ 1041556 w 1933280"/>
              <a:gd name="connsiteY4483" fmla="*/ 128498 h 1026748"/>
              <a:gd name="connsiteX4484" fmla="*/ 1018906 w 1933280"/>
              <a:gd name="connsiteY4484" fmla="*/ 158440 h 1026748"/>
              <a:gd name="connsiteX4485" fmla="*/ 1047841 w 1933280"/>
              <a:gd name="connsiteY4485" fmla="*/ 158730 h 1026748"/>
              <a:gd name="connsiteX4486" fmla="*/ 1069355 w 1933280"/>
              <a:gd name="connsiteY4486" fmla="*/ 132860 h 1026748"/>
              <a:gd name="connsiteX4487" fmla="*/ 644138 w 1933280"/>
              <a:gd name="connsiteY4487" fmla="*/ 128032 h 1026748"/>
              <a:gd name="connsiteX4488" fmla="*/ 666350 w 1933280"/>
              <a:gd name="connsiteY4488" fmla="*/ 149773 h 1026748"/>
              <a:gd name="connsiteX4489" fmla="*/ 688289 w 1933280"/>
              <a:gd name="connsiteY4489" fmla="*/ 155508 h 1026748"/>
              <a:gd name="connsiteX4490" fmla="*/ 666604 w 1933280"/>
              <a:gd name="connsiteY4490" fmla="*/ 134201 h 1026748"/>
              <a:gd name="connsiteX4491" fmla="*/ 951296 w 1933280"/>
              <a:gd name="connsiteY4491" fmla="*/ 123998 h 1026748"/>
              <a:gd name="connsiteX4492" fmla="*/ 946007 w 1933280"/>
              <a:gd name="connsiteY4492" fmla="*/ 127929 h 1026748"/>
              <a:gd name="connsiteX4493" fmla="*/ 930080 w 1933280"/>
              <a:gd name="connsiteY4493" fmla="*/ 139704 h 1026748"/>
              <a:gd name="connsiteX4494" fmla="*/ 929991 w 1933280"/>
              <a:gd name="connsiteY4494" fmla="*/ 139765 h 1026748"/>
              <a:gd name="connsiteX4495" fmla="*/ 906244 w 1933280"/>
              <a:gd name="connsiteY4495" fmla="*/ 163423 h 1026748"/>
              <a:gd name="connsiteX4496" fmla="*/ 928133 w 1933280"/>
              <a:gd name="connsiteY4496" fmla="*/ 150395 h 1026748"/>
              <a:gd name="connsiteX4497" fmla="*/ 616821 w 1933280"/>
              <a:gd name="connsiteY4497" fmla="*/ 123434 h 1026748"/>
              <a:gd name="connsiteX4498" fmla="*/ 640399 w 1933280"/>
              <a:gd name="connsiteY4498" fmla="*/ 145080 h 1026748"/>
              <a:gd name="connsiteX4499" fmla="*/ 663732 w 1933280"/>
              <a:gd name="connsiteY4499" fmla="*/ 149286 h 1026748"/>
              <a:gd name="connsiteX4500" fmla="*/ 641244 w 1933280"/>
              <a:gd name="connsiteY4500" fmla="*/ 127261 h 1026748"/>
              <a:gd name="connsiteX4501" fmla="*/ 582119 w 1933280"/>
              <a:gd name="connsiteY4501" fmla="*/ 123293 h 1026748"/>
              <a:gd name="connsiteX4502" fmla="*/ 544955 w 1933280"/>
              <a:gd name="connsiteY4502" fmla="*/ 131786 h 1026748"/>
              <a:gd name="connsiteX4503" fmla="*/ 580622 w 1933280"/>
              <a:gd name="connsiteY4503" fmla="*/ 144875 h 1026748"/>
              <a:gd name="connsiteX4504" fmla="*/ 610503 w 1933280"/>
              <a:gd name="connsiteY4504" fmla="*/ 143005 h 1026748"/>
              <a:gd name="connsiteX4505" fmla="*/ 614251 w 1933280"/>
              <a:gd name="connsiteY4505" fmla="*/ 123070 h 1026748"/>
              <a:gd name="connsiteX4506" fmla="*/ 584491 w 1933280"/>
              <a:gd name="connsiteY4506" fmla="*/ 123221 h 1026748"/>
              <a:gd name="connsiteX4507" fmla="*/ 612844 w 1933280"/>
              <a:gd name="connsiteY4507" fmla="*/ 142878 h 1026748"/>
              <a:gd name="connsiteX4508" fmla="*/ 637977 w 1933280"/>
              <a:gd name="connsiteY4508" fmla="*/ 144865 h 1026748"/>
              <a:gd name="connsiteX4509" fmla="*/ 1215655 w 1933280"/>
              <a:gd name="connsiteY4509" fmla="*/ 122157 h 1026748"/>
              <a:gd name="connsiteX4510" fmla="*/ 1243600 w 1933280"/>
              <a:gd name="connsiteY4510" fmla="*/ 156499 h 1026748"/>
              <a:gd name="connsiteX4511" fmla="*/ 1270256 w 1933280"/>
              <a:gd name="connsiteY4511" fmla="*/ 173815 h 1026748"/>
              <a:gd name="connsiteX4512" fmla="*/ 1256694 w 1933280"/>
              <a:gd name="connsiteY4512" fmla="*/ 155616 h 1026748"/>
              <a:gd name="connsiteX4513" fmla="*/ 1244726 w 1933280"/>
              <a:gd name="connsiteY4513" fmla="*/ 139492 h 1026748"/>
              <a:gd name="connsiteX4514" fmla="*/ 979611 w 1933280"/>
              <a:gd name="connsiteY4514" fmla="*/ 120610 h 1026748"/>
              <a:gd name="connsiteX4515" fmla="*/ 956018 w 1933280"/>
              <a:gd name="connsiteY4515" fmla="*/ 134363 h 1026748"/>
              <a:gd name="connsiteX4516" fmla="*/ 931540 w 1933280"/>
              <a:gd name="connsiteY4516" fmla="*/ 163584 h 1026748"/>
              <a:gd name="connsiteX4517" fmla="*/ 935119 w 1933280"/>
              <a:gd name="connsiteY4517" fmla="*/ 161718 h 1026748"/>
              <a:gd name="connsiteX4518" fmla="*/ 955591 w 1933280"/>
              <a:gd name="connsiteY4518" fmla="*/ 151196 h 1026748"/>
              <a:gd name="connsiteX4519" fmla="*/ 962333 w 1933280"/>
              <a:gd name="connsiteY4519" fmla="*/ 142556 h 1026748"/>
              <a:gd name="connsiteX4520" fmla="*/ 650777 w 1933280"/>
              <a:gd name="connsiteY4520" fmla="*/ 119627 h 1026748"/>
              <a:gd name="connsiteX4521" fmla="*/ 667304 w 1933280"/>
              <a:gd name="connsiteY4521" fmla="*/ 132868 h 1026748"/>
              <a:gd name="connsiteX4522" fmla="*/ 687937 w 1933280"/>
              <a:gd name="connsiteY4522" fmla="*/ 140366 h 1026748"/>
              <a:gd name="connsiteX4523" fmla="*/ 672436 w 1933280"/>
              <a:gd name="connsiteY4523" fmla="*/ 127154 h 1026748"/>
              <a:gd name="connsiteX4524" fmla="*/ 660255 w 1933280"/>
              <a:gd name="connsiteY4524" fmla="*/ 121784 h 1026748"/>
              <a:gd name="connsiteX4525" fmla="*/ 549757 w 1933280"/>
              <a:gd name="connsiteY4525" fmla="*/ 117187 h 1026748"/>
              <a:gd name="connsiteX4526" fmla="*/ 512330 w 1933280"/>
              <a:gd name="connsiteY4526" fmla="*/ 129645 h 1026748"/>
              <a:gd name="connsiteX4527" fmla="*/ 542257 w 1933280"/>
              <a:gd name="connsiteY4527" fmla="*/ 130887 h 1026748"/>
              <a:gd name="connsiteX4528" fmla="*/ 578594 w 1933280"/>
              <a:gd name="connsiteY4528" fmla="*/ 122588 h 1026748"/>
              <a:gd name="connsiteX4529" fmla="*/ 950337 w 1933280"/>
              <a:gd name="connsiteY4529" fmla="*/ 115403 h 1026748"/>
              <a:gd name="connsiteX4530" fmla="*/ 931811 w 1933280"/>
              <a:gd name="connsiteY4530" fmla="*/ 130565 h 1026748"/>
              <a:gd name="connsiteX4531" fmla="*/ 931691 w 1933280"/>
              <a:gd name="connsiteY4531" fmla="*/ 130692 h 1026748"/>
              <a:gd name="connsiteX4532" fmla="*/ 909533 w 1933280"/>
              <a:gd name="connsiteY4532" fmla="*/ 151892 h 1026748"/>
              <a:gd name="connsiteX4533" fmla="*/ 929041 w 1933280"/>
              <a:gd name="connsiteY4533" fmla="*/ 138630 h 1026748"/>
              <a:gd name="connsiteX4534" fmla="*/ 929091 w 1933280"/>
              <a:gd name="connsiteY4534" fmla="*/ 138581 h 1026748"/>
              <a:gd name="connsiteX4535" fmla="*/ 941280 w 1933280"/>
              <a:gd name="connsiteY4535" fmla="*/ 113991 h 1026748"/>
              <a:gd name="connsiteX4536" fmla="*/ 934409 w 1933280"/>
              <a:gd name="connsiteY4536" fmla="*/ 120291 h 1026748"/>
              <a:gd name="connsiteX4537" fmla="*/ 934204 w 1933280"/>
              <a:gd name="connsiteY4537" fmla="*/ 120460 h 1026748"/>
              <a:gd name="connsiteX4538" fmla="*/ 922435 w 1933280"/>
              <a:gd name="connsiteY4538" fmla="*/ 131000 h 1026748"/>
              <a:gd name="connsiteX4539" fmla="*/ 931838 w 1933280"/>
              <a:gd name="connsiteY4539" fmla="*/ 123565 h 1026748"/>
              <a:gd name="connsiteX4540" fmla="*/ 932119 w 1933280"/>
              <a:gd name="connsiteY4540" fmla="*/ 123306 h 1026748"/>
              <a:gd name="connsiteX4541" fmla="*/ 623931 w 1933280"/>
              <a:gd name="connsiteY4541" fmla="*/ 113516 h 1026748"/>
              <a:gd name="connsiteX4542" fmla="*/ 641886 w 1933280"/>
              <a:gd name="connsiteY4542" fmla="*/ 125881 h 1026748"/>
              <a:gd name="connsiteX4543" fmla="*/ 663720 w 1933280"/>
              <a:gd name="connsiteY4543" fmla="*/ 131882 h 1026748"/>
              <a:gd name="connsiteX4544" fmla="*/ 647500 w 1933280"/>
              <a:gd name="connsiteY4544" fmla="*/ 118881 h 1026748"/>
              <a:gd name="connsiteX4545" fmla="*/ 1100975 w 1933280"/>
              <a:gd name="connsiteY4545" fmla="*/ 113125 h 1026748"/>
              <a:gd name="connsiteX4546" fmla="*/ 1072335 w 1933280"/>
              <a:gd name="connsiteY4546" fmla="*/ 132148 h 1026748"/>
              <a:gd name="connsiteX4547" fmla="*/ 1107047 w 1933280"/>
              <a:gd name="connsiteY4547" fmla="*/ 144192 h 1026748"/>
              <a:gd name="connsiteX4548" fmla="*/ 1141117 w 1933280"/>
              <a:gd name="connsiteY4548" fmla="*/ 133026 h 1026748"/>
              <a:gd name="connsiteX4549" fmla="*/ 948107 w 1933280"/>
              <a:gd name="connsiteY4549" fmla="*/ 111314 h 1026748"/>
              <a:gd name="connsiteX4550" fmla="*/ 933183 w 1933280"/>
              <a:gd name="connsiteY4550" fmla="*/ 124384 h 1026748"/>
              <a:gd name="connsiteX4551" fmla="*/ 932878 w 1933280"/>
              <a:gd name="connsiteY4551" fmla="*/ 124625 h 1026748"/>
              <a:gd name="connsiteX4552" fmla="*/ 914382 w 1933280"/>
              <a:gd name="connsiteY4552" fmla="*/ 141702 h 1026748"/>
              <a:gd name="connsiteX4553" fmla="*/ 930671 w 1933280"/>
              <a:gd name="connsiteY4553" fmla="*/ 129584 h 1026748"/>
              <a:gd name="connsiteX4554" fmla="*/ 930796 w 1933280"/>
              <a:gd name="connsiteY4554" fmla="*/ 129482 h 1026748"/>
              <a:gd name="connsiteX4555" fmla="*/ 587384 w 1933280"/>
              <a:gd name="connsiteY4555" fmla="*/ 110535 h 1026748"/>
              <a:gd name="connsiteX4556" fmla="*/ 566749 w 1933280"/>
              <a:gd name="connsiteY4556" fmla="*/ 111531 h 1026748"/>
              <a:gd name="connsiteX4557" fmla="*/ 552609 w 1933280"/>
              <a:gd name="connsiteY4557" fmla="*/ 116238 h 1026748"/>
              <a:gd name="connsiteX4558" fmla="*/ 582148 w 1933280"/>
              <a:gd name="connsiteY4558" fmla="*/ 121776 h 1026748"/>
              <a:gd name="connsiteX4559" fmla="*/ 582178 w 1933280"/>
              <a:gd name="connsiteY4559" fmla="*/ 121769 h 1026748"/>
              <a:gd name="connsiteX4560" fmla="*/ 611275 w 1933280"/>
              <a:gd name="connsiteY4560" fmla="*/ 121623 h 1026748"/>
              <a:gd name="connsiteX4561" fmla="*/ 606730 w 1933280"/>
              <a:gd name="connsiteY4561" fmla="*/ 109601 h 1026748"/>
              <a:gd name="connsiteX4562" fmla="*/ 590481 w 1933280"/>
              <a:gd name="connsiteY4562" fmla="*/ 110385 h 1026748"/>
              <a:gd name="connsiteX4563" fmla="*/ 614705 w 1933280"/>
              <a:gd name="connsiteY4563" fmla="*/ 121621 h 1026748"/>
              <a:gd name="connsiteX4564" fmla="*/ 638510 w 1933280"/>
              <a:gd name="connsiteY4564" fmla="*/ 125339 h 1026748"/>
              <a:gd name="connsiteX4565" fmla="*/ 620080 w 1933280"/>
              <a:gd name="connsiteY4565" fmla="*/ 112639 h 1026748"/>
              <a:gd name="connsiteX4566" fmla="*/ 1180164 w 1933280"/>
              <a:gd name="connsiteY4566" fmla="*/ 108451 h 1026748"/>
              <a:gd name="connsiteX4567" fmla="*/ 1211732 w 1933280"/>
              <a:gd name="connsiteY4567" fmla="*/ 140744 h 1026748"/>
              <a:gd name="connsiteX4568" fmla="*/ 1240388 w 1933280"/>
              <a:gd name="connsiteY4568" fmla="*/ 154905 h 1026748"/>
              <a:gd name="connsiteX4569" fmla="*/ 1211975 w 1933280"/>
              <a:gd name="connsiteY4569" fmla="*/ 119993 h 1026748"/>
              <a:gd name="connsiteX4570" fmla="*/ 1007457 w 1933280"/>
              <a:gd name="connsiteY4570" fmla="*/ 107880 h 1026748"/>
              <a:gd name="connsiteX4571" fmla="*/ 983055 w 1933280"/>
              <a:gd name="connsiteY4571" fmla="*/ 118614 h 1026748"/>
              <a:gd name="connsiteX4572" fmla="*/ 963500 w 1933280"/>
              <a:gd name="connsiteY4572" fmla="*/ 143457 h 1026748"/>
              <a:gd name="connsiteX4573" fmla="*/ 958465 w 1933280"/>
              <a:gd name="connsiteY4573" fmla="*/ 149895 h 1026748"/>
              <a:gd name="connsiteX4574" fmla="*/ 983418 w 1933280"/>
              <a:gd name="connsiteY4574" fmla="*/ 138679 h 1026748"/>
              <a:gd name="connsiteX4575" fmla="*/ 1219232 w 1933280"/>
              <a:gd name="connsiteY4575" fmla="*/ 104572 h 1026748"/>
              <a:gd name="connsiteX4576" fmla="*/ 1245817 w 1933280"/>
              <a:gd name="connsiteY4576" fmla="*/ 138462 h 1026748"/>
              <a:gd name="connsiteX4577" fmla="*/ 1272671 w 1933280"/>
              <a:gd name="connsiteY4577" fmla="*/ 158770 h 1026748"/>
              <a:gd name="connsiteX4578" fmla="*/ 1263239 w 1933280"/>
              <a:gd name="connsiteY4578" fmla="*/ 145496 h 1026748"/>
              <a:gd name="connsiteX4579" fmla="*/ 1248534 w 1933280"/>
              <a:gd name="connsiteY4579" fmla="*/ 124851 h 1026748"/>
              <a:gd name="connsiteX4580" fmla="*/ 1142575 w 1933280"/>
              <a:gd name="connsiteY4580" fmla="*/ 104463 h 1026748"/>
              <a:gd name="connsiteX4581" fmla="*/ 1178279 w 1933280"/>
              <a:gd name="connsiteY4581" fmla="*/ 131910 h 1026748"/>
              <a:gd name="connsiteX4582" fmla="*/ 1208981 w 1933280"/>
              <a:gd name="connsiteY4582" fmla="*/ 140009 h 1026748"/>
              <a:gd name="connsiteX4583" fmla="*/ 1177061 w 1933280"/>
              <a:gd name="connsiteY4583" fmla="*/ 107366 h 1026748"/>
              <a:gd name="connsiteX4584" fmla="*/ 979053 w 1933280"/>
              <a:gd name="connsiteY4584" fmla="*/ 104315 h 1026748"/>
              <a:gd name="connsiteX4585" fmla="*/ 956940 w 1933280"/>
              <a:gd name="connsiteY4585" fmla="*/ 119803 h 1026748"/>
              <a:gd name="connsiteX4586" fmla="*/ 956903 w 1933280"/>
              <a:gd name="connsiteY4586" fmla="*/ 119830 h 1026748"/>
              <a:gd name="connsiteX4587" fmla="*/ 932591 w 1933280"/>
              <a:gd name="connsiteY4587" fmla="*/ 147549 h 1026748"/>
              <a:gd name="connsiteX4588" fmla="*/ 939684 w 1933280"/>
              <a:gd name="connsiteY4588" fmla="*/ 143014 h 1026748"/>
              <a:gd name="connsiteX4589" fmla="*/ 955045 w 1933280"/>
              <a:gd name="connsiteY4589" fmla="*/ 133236 h 1026748"/>
              <a:gd name="connsiteX4590" fmla="*/ 958196 w 1933280"/>
              <a:gd name="connsiteY4590" fmla="*/ 129407 h 1026748"/>
              <a:gd name="connsiteX4591" fmla="*/ 1139965 w 1933280"/>
              <a:gd name="connsiteY4591" fmla="*/ 104311 h 1026748"/>
              <a:gd name="connsiteX4592" fmla="*/ 1103121 w 1933280"/>
              <a:gd name="connsiteY4592" fmla="*/ 112529 h 1026748"/>
              <a:gd name="connsiteX4593" fmla="*/ 1143165 w 1933280"/>
              <a:gd name="connsiteY4593" fmla="*/ 132390 h 1026748"/>
              <a:gd name="connsiteX4594" fmla="*/ 1175850 w 1933280"/>
              <a:gd name="connsiteY4594" fmla="*/ 131908 h 1026748"/>
              <a:gd name="connsiteX4595" fmla="*/ 1065661 w 1933280"/>
              <a:gd name="connsiteY4595" fmla="*/ 102485 h 1026748"/>
              <a:gd name="connsiteX4596" fmla="*/ 1042685 w 1933280"/>
              <a:gd name="connsiteY4596" fmla="*/ 127217 h 1026748"/>
              <a:gd name="connsiteX4597" fmla="*/ 1070578 w 1933280"/>
              <a:gd name="connsiteY4597" fmla="*/ 131593 h 1026748"/>
              <a:gd name="connsiteX4598" fmla="*/ 1099258 w 1933280"/>
              <a:gd name="connsiteY4598" fmla="*/ 112552 h 1026748"/>
              <a:gd name="connsiteX4599" fmla="*/ 1035541 w 1933280"/>
              <a:gd name="connsiteY4599" fmla="*/ 101088 h 1026748"/>
              <a:gd name="connsiteX4600" fmla="*/ 1010267 w 1933280"/>
              <a:gd name="connsiteY4600" fmla="*/ 106671 h 1026748"/>
              <a:gd name="connsiteX4601" fmla="*/ 985896 w 1933280"/>
              <a:gd name="connsiteY4601" fmla="*/ 137891 h 1026748"/>
              <a:gd name="connsiteX4602" fmla="*/ 1011822 w 1933280"/>
              <a:gd name="connsiteY4602" fmla="*/ 129966 h 1026748"/>
              <a:gd name="connsiteX4603" fmla="*/ 1037800 w 1933280"/>
              <a:gd name="connsiteY4603" fmla="*/ 100656 h 1026748"/>
              <a:gd name="connsiteX4604" fmla="*/ 1013949 w 1933280"/>
              <a:gd name="connsiteY4604" fmla="*/ 129696 h 1026748"/>
              <a:gd name="connsiteX4605" fmla="*/ 1040820 w 1933280"/>
              <a:gd name="connsiteY4605" fmla="*/ 127022 h 1026748"/>
              <a:gd name="connsiteX4606" fmla="*/ 1063817 w 1933280"/>
              <a:gd name="connsiteY4606" fmla="*/ 102279 h 1026748"/>
              <a:gd name="connsiteX4607" fmla="*/ 978937 w 1933280"/>
              <a:gd name="connsiteY4607" fmla="*/ 92426 h 1026748"/>
              <a:gd name="connsiteX4608" fmla="*/ 958698 w 1933280"/>
              <a:gd name="connsiteY4608" fmla="*/ 108501 h 1026748"/>
              <a:gd name="connsiteX4609" fmla="*/ 958549 w 1933280"/>
              <a:gd name="connsiteY4609" fmla="*/ 108624 h 1026748"/>
              <a:gd name="connsiteX4610" fmla="*/ 958285 w 1933280"/>
              <a:gd name="connsiteY4610" fmla="*/ 108915 h 1026748"/>
              <a:gd name="connsiteX4611" fmla="*/ 935239 w 1933280"/>
              <a:gd name="connsiteY4611" fmla="*/ 134055 h 1026748"/>
              <a:gd name="connsiteX4612" fmla="*/ 945135 w 1933280"/>
              <a:gd name="connsiteY4612" fmla="*/ 126732 h 1026748"/>
              <a:gd name="connsiteX4613" fmla="*/ 955949 w 1933280"/>
              <a:gd name="connsiteY4613" fmla="*/ 118694 h 1026748"/>
              <a:gd name="connsiteX4614" fmla="*/ 956704 w 1933280"/>
              <a:gd name="connsiteY4614" fmla="*/ 117809 h 1026748"/>
              <a:gd name="connsiteX4615" fmla="*/ 1224471 w 1933280"/>
              <a:gd name="connsiteY4615" fmla="*/ 90888 h 1026748"/>
              <a:gd name="connsiteX4616" fmla="*/ 1249657 w 1933280"/>
              <a:gd name="connsiteY4616" fmla="*/ 123860 h 1026748"/>
              <a:gd name="connsiteX4617" fmla="*/ 1272322 w 1933280"/>
              <a:gd name="connsiteY4617" fmla="*/ 143293 h 1026748"/>
              <a:gd name="connsiteX4618" fmla="*/ 1269622 w 1933280"/>
              <a:gd name="connsiteY4618" fmla="*/ 139616 h 1026748"/>
              <a:gd name="connsiteX4619" fmla="*/ 1248095 w 1933280"/>
              <a:gd name="connsiteY4619" fmla="*/ 109370 h 1026748"/>
              <a:gd name="connsiteX4620" fmla="*/ 1006690 w 1933280"/>
              <a:gd name="connsiteY4620" fmla="*/ 88094 h 1026748"/>
              <a:gd name="connsiteX4621" fmla="*/ 983642 w 1933280"/>
              <a:gd name="connsiteY4621" fmla="*/ 101103 h 1026748"/>
              <a:gd name="connsiteX4622" fmla="*/ 959334 w 1933280"/>
              <a:gd name="connsiteY4622" fmla="*/ 130338 h 1026748"/>
              <a:gd name="connsiteX4623" fmla="*/ 958719 w 1933280"/>
              <a:gd name="connsiteY4623" fmla="*/ 131085 h 1026748"/>
              <a:gd name="connsiteX4624" fmla="*/ 982090 w 1933280"/>
              <a:gd name="connsiteY4624" fmla="*/ 117462 h 1026748"/>
              <a:gd name="connsiteX4625" fmla="*/ 1182593 w 1933280"/>
              <a:gd name="connsiteY4625" fmla="*/ 87047 h 1026748"/>
              <a:gd name="connsiteX4626" fmla="*/ 1212946 w 1933280"/>
              <a:gd name="connsiteY4626" fmla="*/ 118839 h 1026748"/>
              <a:gd name="connsiteX4627" fmla="*/ 1242231 w 1933280"/>
              <a:gd name="connsiteY4627" fmla="*/ 136305 h 1026748"/>
              <a:gd name="connsiteX4628" fmla="*/ 1215164 w 1933280"/>
              <a:gd name="connsiteY4628" fmla="*/ 101785 h 1026748"/>
              <a:gd name="connsiteX4629" fmla="*/ 977874 w 1933280"/>
              <a:gd name="connsiteY4629" fmla="*/ 85398 h 1026748"/>
              <a:gd name="connsiteX4630" fmla="*/ 960756 w 1933280"/>
              <a:gd name="connsiteY4630" fmla="*/ 100183 h 1026748"/>
              <a:gd name="connsiteX4631" fmla="*/ 960087 w 1933280"/>
              <a:gd name="connsiteY4631" fmla="*/ 100893 h 1026748"/>
              <a:gd name="connsiteX4632" fmla="*/ 940098 w 1933280"/>
              <a:gd name="connsiteY4632" fmla="*/ 121870 h 1026748"/>
              <a:gd name="connsiteX4633" fmla="*/ 950838 w 1933280"/>
              <a:gd name="connsiteY4633" fmla="*/ 113081 h 1026748"/>
              <a:gd name="connsiteX4634" fmla="*/ 957549 w 1933280"/>
              <a:gd name="connsiteY4634" fmla="*/ 107532 h 1026748"/>
              <a:gd name="connsiteX4635" fmla="*/ 957635 w 1933280"/>
              <a:gd name="connsiteY4635" fmla="*/ 107437 h 1026748"/>
              <a:gd name="connsiteX4636" fmla="*/ 1098432 w 1933280"/>
              <a:gd name="connsiteY4636" fmla="*/ 84465 h 1026748"/>
              <a:gd name="connsiteX4637" fmla="*/ 1067305 w 1933280"/>
              <a:gd name="connsiteY4637" fmla="*/ 101423 h 1026748"/>
              <a:gd name="connsiteX4638" fmla="*/ 1101018 w 1933280"/>
              <a:gd name="connsiteY4638" fmla="*/ 111521 h 1026748"/>
              <a:gd name="connsiteX4639" fmla="*/ 1137940 w 1933280"/>
              <a:gd name="connsiteY4639" fmla="*/ 103277 h 1026748"/>
              <a:gd name="connsiteX4640" fmla="*/ 975056 w 1933280"/>
              <a:gd name="connsiteY4640" fmla="*/ 83055 h 1026748"/>
              <a:gd name="connsiteX4641" fmla="*/ 962668 w 1933280"/>
              <a:gd name="connsiteY4641" fmla="*/ 94351 h 1026748"/>
              <a:gd name="connsiteX4642" fmla="*/ 962510 w 1933280"/>
              <a:gd name="connsiteY4642" fmla="*/ 94511 h 1026748"/>
              <a:gd name="connsiteX4643" fmla="*/ 962170 w 1933280"/>
              <a:gd name="connsiteY4643" fmla="*/ 94865 h 1026748"/>
              <a:gd name="connsiteX4644" fmla="*/ 946840 w 1933280"/>
              <a:gd name="connsiteY4644" fmla="*/ 110453 h 1026748"/>
              <a:gd name="connsiteX4645" fmla="*/ 955861 w 1933280"/>
              <a:gd name="connsiteY4645" fmla="*/ 102548 h 1026748"/>
              <a:gd name="connsiteX4646" fmla="*/ 959734 w 1933280"/>
              <a:gd name="connsiteY4646" fmla="*/ 99103 h 1026748"/>
              <a:gd name="connsiteX4647" fmla="*/ 1143115 w 1933280"/>
              <a:gd name="connsiteY4647" fmla="*/ 79334 h 1026748"/>
              <a:gd name="connsiteX4648" fmla="*/ 1177796 w 1933280"/>
              <a:gd name="connsiteY4648" fmla="*/ 106041 h 1026748"/>
              <a:gd name="connsiteX4649" fmla="*/ 1209736 w 1933280"/>
              <a:gd name="connsiteY4649" fmla="*/ 117630 h 1026748"/>
              <a:gd name="connsiteX4650" fmla="*/ 1179038 w 1933280"/>
              <a:gd name="connsiteY4650" fmla="*/ 85485 h 1026748"/>
              <a:gd name="connsiteX4651" fmla="*/ 1140113 w 1933280"/>
              <a:gd name="connsiteY4651" fmla="*/ 78873 h 1026748"/>
              <a:gd name="connsiteX4652" fmla="*/ 1100967 w 1933280"/>
              <a:gd name="connsiteY4652" fmla="*/ 84050 h 1026748"/>
              <a:gd name="connsiteX4653" fmla="*/ 1140395 w 1933280"/>
              <a:gd name="connsiteY4653" fmla="*/ 102825 h 1026748"/>
              <a:gd name="connsiteX4654" fmla="*/ 1174997 w 1933280"/>
              <a:gd name="connsiteY4654" fmla="*/ 105733 h 1026748"/>
              <a:gd name="connsiteX4655" fmla="*/ 1034219 w 1933280"/>
              <a:gd name="connsiteY4655" fmla="*/ 77902 h 1026748"/>
              <a:gd name="connsiteX4656" fmla="*/ 1010333 w 1933280"/>
              <a:gd name="connsiteY4656" fmla="*/ 86058 h 1026748"/>
              <a:gd name="connsiteX4657" fmla="*/ 985172 w 1933280"/>
              <a:gd name="connsiteY4657" fmla="*/ 116076 h 1026748"/>
              <a:gd name="connsiteX4658" fmla="*/ 1009367 w 1933280"/>
              <a:gd name="connsiteY4658" fmla="*/ 105435 h 1026748"/>
              <a:gd name="connsiteX4659" fmla="*/ 1061735 w 1933280"/>
              <a:gd name="connsiteY4659" fmla="*/ 75971 h 1026748"/>
              <a:gd name="connsiteX4660" fmla="*/ 1037033 w 1933280"/>
              <a:gd name="connsiteY4660" fmla="*/ 76981 h 1026748"/>
              <a:gd name="connsiteX4661" fmla="*/ 1011916 w 1933280"/>
              <a:gd name="connsiteY4661" fmla="*/ 104802 h 1026748"/>
              <a:gd name="connsiteX4662" fmla="*/ 1037068 w 1933280"/>
              <a:gd name="connsiteY4662" fmla="*/ 99250 h 1026748"/>
              <a:gd name="connsiteX4663" fmla="*/ 1063888 w 1933280"/>
              <a:gd name="connsiteY4663" fmla="*/ 75958 h 1026748"/>
              <a:gd name="connsiteX4664" fmla="*/ 1039189 w 1933280"/>
              <a:gd name="connsiteY4664" fmla="*/ 99272 h 1026748"/>
              <a:gd name="connsiteX4665" fmla="*/ 1065243 w 1933280"/>
              <a:gd name="connsiteY4665" fmla="*/ 100898 h 1026748"/>
              <a:gd name="connsiteX4666" fmla="*/ 1096405 w 1933280"/>
              <a:gd name="connsiteY4666" fmla="*/ 83918 h 1026748"/>
              <a:gd name="connsiteX4667" fmla="*/ 1007101 w 1933280"/>
              <a:gd name="connsiteY4667" fmla="*/ 72771 h 1026748"/>
              <a:gd name="connsiteX4668" fmla="*/ 985484 w 1933280"/>
              <a:gd name="connsiteY4668" fmla="*/ 87227 h 1026748"/>
              <a:gd name="connsiteX4669" fmla="*/ 985329 w 1933280"/>
              <a:gd name="connsiteY4669" fmla="*/ 87350 h 1026748"/>
              <a:gd name="connsiteX4670" fmla="*/ 960913 w 1933280"/>
              <a:gd name="connsiteY4670" fmla="*/ 115213 h 1026748"/>
              <a:gd name="connsiteX4671" fmla="*/ 982634 w 1933280"/>
              <a:gd name="connsiteY4671" fmla="*/ 100006 h 1026748"/>
              <a:gd name="connsiteX4672" fmla="*/ 1187086 w 1933280"/>
              <a:gd name="connsiteY4672" fmla="*/ 69782 h 1026748"/>
              <a:gd name="connsiteX4673" fmla="*/ 1216137 w 1933280"/>
              <a:gd name="connsiteY4673" fmla="*/ 100648 h 1026748"/>
              <a:gd name="connsiteX4674" fmla="*/ 1245643 w 1933280"/>
              <a:gd name="connsiteY4674" fmla="*/ 121065 h 1026748"/>
              <a:gd name="connsiteX4675" fmla="*/ 1219848 w 1933280"/>
              <a:gd name="connsiteY4675" fmla="*/ 87304 h 1026748"/>
              <a:gd name="connsiteX4676" fmla="*/ 1007441 w 1933280"/>
              <a:gd name="connsiteY4676" fmla="*/ 62093 h 1026748"/>
              <a:gd name="connsiteX4677" fmla="*/ 987936 w 1933280"/>
              <a:gd name="connsiteY4677" fmla="*/ 76708 h 1026748"/>
              <a:gd name="connsiteX4678" fmla="*/ 987542 w 1933280"/>
              <a:gd name="connsiteY4678" fmla="*/ 77049 h 1026748"/>
              <a:gd name="connsiteX4679" fmla="*/ 964973 w 1933280"/>
              <a:gd name="connsiteY4679" fmla="*/ 101627 h 1026748"/>
              <a:gd name="connsiteX4680" fmla="*/ 984401 w 1933280"/>
              <a:gd name="connsiteY4680" fmla="*/ 86189 h 1026748"/>
              <a:gd name="connsiteX4681" fmla="*/ 984450 w 1933280"/>
              <a:gd name="connsiteY4681" fmla="*/ 86133 h 1026748"/>
              <a:gd name="connsiteX4682" fmla="*/ 1099132 w 1933280"/>
              <a:gd name="connsiteY4682" fmla="*/ 60266 h 1026748"/>
              <a:gd name="connsiteX4683" fmla="*/ 1065905 w 1933280"/>
              <a:gd name="connsiteY4683" fmla="*/ 74939 h 1026748"/>
              <a:gd name="connsiteX4684" fmla="*/ 1098466 w 1933280"/>
              <a:gd name="connsiteY4684" fmla="*/ 82906 h 1026748"/>
              <a:gd name="connsiteX4685" fmla="*/ 1137680 w 1933280"/>
              <a:gd name="connsiteY4685" fmla="*/ 77719 h 1026748"/>
              <a:gd name="connsiteX4686" fmla="*/ 998639 w 1933280"/>
              <a:gd name="connsiteY4686" fmla="*/ 59255 h 1026748"/>
              <a:gd name="connsiteX4687" fmla="*/ 994334 w 1933280"/>
              <a:gd name="connsiteY4687" fmla="*/ 63011 h 1026748"/>
              <a:gd name="connsiteX4688" fmla="*/ 985788 w 1933280"/>
              <a:gd name="connsiteY4688" fmla="*/ 71288 h 1026748"/>
              <a:gd name="connsiteX4689" fmla="*/ 989355 w 1933280"/>
              <a:gd name="connsiteY4689" fmla="*/ 68035 h 1026748"/>
              <a:gd name="connsiteX4690" fmla="*/ 989659 w 1933280"/>
              <a:gd name="connsiteY4690" fmla="*/ 67790 h 1026748"/>
              <a:gd name="connsiteX4691" fmla="*/ 1034874 w 1933280"/>
              <a:gd name="connsiteY4691" fmla="*/ 59207 h 1026748"/>
              <a:gd name="connsiteX4692" fmla="*/ 1012083 w 1933280"/>
              <a:gd name="connsiteY4692" fmla="*/ 69444 h 1026748"/>
              <a:gd name="connsiteX4693" fmla="*/ 986707 w 1933280"/>
              <a:gd name="connsiteY4693" fmla="*/ 97682 h 1026748"/>
              <a:gd name="connsiteX4694" fmla="*/ 1009371 w 1933280"/>
              <a:gd name="connsiteY4694" fmla="*/ 84896 h 1026748"/>
              <a:gd name="connsiteX4695" fmla="*/ 1146373 w 1933280"/>
              <a:gd name="connsiteY4695" fmla="*/ 58587 h 1026748"/>
              <a:gd name="connsiteX4696" fmla="*/ 1179847 w 1933280"/>
              <a:gd name="connsiteY4696" fmla="*/ 84206 h 1026748"/>
              <a:gd name="connsiteX4697" fmla="*/ 1212562 w 1933280"/>
              <a:gd name="connsiteY4697" fmla="*/ 99003 h 1026748"/>
              <a:gd name="connsiteX4698" fmla="*/ 1183105 w 1933280"/>
              <a:gd name="connsiteY4698" fmla="*/ 67700 h 1026748"/>
              <a:gd name="connsiteX4699" fmla="*/ 1142872 w 1933280"/>
              <a:gd name="connsiteY4699" fmla="*/ 57778 h 1026748"/>
              <a:gd name="connsiteX4700" fmla="*/ 1102163 w 1933280"/>
              <a:gd name="connsiteY4700" fmla="*/ 60032 h 1026748"/>
              <a:gd name="connsiteX4701" fmla="*/ 1140575 w 1933280"/>
              <a:gd name="connsiteY4701" fmla="*/ 77419 h 1026748"/>
              <a:gd name="connsiteX4702" fmla="*/ 1176592 w 1933280"/>
              <a:gd name="connsiteY4702" fmla="*/ 83588 h 1026748"/>
              <a:gd name="connsiteX4703" fmla="*/ 1193016 w 1933280"/>
              <a:gd name="connsiteY4703" fmla="*/ 56500 h 1026748"/>
              <a:gd name="connsiteX4704" fmla="*/ 1220804 w 1933280"/>
              <a:gd name="connsiteY4704" fmla="*/ 86132 h 1026748"/>
              <a:gd name="connsiteX4705" fmla="*/ 1220808 w 1933280"/>
              <a:gd name="connsiteY4705" fmla="*/ 86134 h 1026748"/>
              <a:gd name="connsiteX4706" fmla="*/ 1245083 w 1933280"/>
              <a:gd name="connsiteY4706" fmla="*/ 105138 h 1026748"/>
              <a:gd name="connsiteX4707" fmla="*/ 1234587 w 1933280"/>
              <a:gd name="connsiteY4707" fmla="*/ 90391 h 1026748"/>
              <a:gd name="connsiteX4708" fmla="*/ 1217757 w 1933280"/>
              <a:gd name="connsiteY4708" fmla="*/ 71636 h 1026748"/>
              <a:gd name="connsiteX4709" fmla="*/ 1006681 w 1933280"/>
              <a:gd name="connsiteY4709" fmla="*/ 55956 h 1026748"/>
              <a:gd name="connsiteX4710" fmla="*/ 990810 w 1933280"/>
              <a:gd name="connsiteY4710" fmla="*/ 68742 h 1026748"/>
              <a:gd name="connsiteX4711" fmla="*/ 990419 w 1933280"/>
              <a:gd name="connsiteY4711" fmla="*/ 69113 h 1026748"/>
              <a:gd name="connsiteX4712" fmla="*/ 971452 w 1933280"/>
              <a:gd name="connsiteY4712" fmla="*/ 88980 h 1026748"/>
              <a:gd name="connsiteX4713" fmla="*/ 986616 w 1933280"/>
              <a:gd name="connsiteY4713" fmla="*/ 75879 h 1026748"/>
              <a:gd name="connsiteX4714" fmla="*/ 986873 w 1933280"/>
              <a:gd name="connsiteY4714" fmla="*/ 75599 h 1026748"/>
              <a:gd name="connsiteX4715" fmla="*/ 1062293 w 1933280"/>
              <a:gd name="connsiteY4715" fmla="*/ 54200 h 1026748"/>
              <a:gd name="connsiteX4716" fmla="*/ 1038597 w 1933280"/>
              <a:gd name="connsiteY4716" fmla="*/ 57562 h 1026748"/>
              <a:gd name="connsiteX4717" fmla="*/ 1012623 w 1933280"/>
              <a:gd name="connsiteY4717" fmla="*/ 83726 h 1026748"/>
              <a:gd name="connsiteX4718" fmla="*/ 1036241 w 1933280"/>
              <a:gd name="connsiteY4718" fmla="*/ 75668 h 1026748"/>
              <a:gd name="connsiteX4719" fmla="*/ 1065012 w 1933280"/>
              <a:gd name="connsiteY4719" fmla="*/ 53867 h 1026748"/>
              <a:gd name="connsiteX4720" fmla="*/ 1038810 w 1933280"/>
              <a:gd name="connsiteY4720" fmla="*/ 75451 h 1026748"/>
              <a:gd name="connsiteX4721" fmla="*/ 1063457 w 1933280"/>
              <a:gd name="connsiteY4721" fmla="*/ 74447 h 1026748"/>
              <a:gd name="connsiteX4722" fmla="*/ 1096657 w 1933280"/>
              <a:gd name="connsiteY4722" fmla="*/ 59768 h 1026748"/>
              <a:gd name="connsiteX4723" fmla="*/ 1036429 w 1933280"/>
              <a:gd name="connsiteY4723" fmla="*/ 44953 h 1026748"/>
              <a:gd name="connsiteX4724" fmla="*/ 1014870 w 1933280"/>
              <a:gd name="connsiteY4724" fmla="*/ 56526 h 1026748"/>
              <a:gd name="connsiteX4725" fmla="*/ 1014574 w 1933280"/>
              <a:gd name="connsiteY4725" fmla="*/ 56748 h 1026748"/>
              <a:gd name="connsiteX4726" fmla="*/ 990067 w 1933280"/>
              <a:gd name="connsiteY4726" fmla="*/ 82376 h 1026748"/>
              <a:gd name="connsiteX4727" fmla="*/ 1011135 w 1933280"/>
              <a:gd name="connsiteY4727" fmla="*/ 68284 h 1026748"/>
              <a:gd name="connsiteX4728" fmla="*/ 1151484 w 1933280"/>
              <a:gd name="connsiteY4728" fmla="*/ 42026 h 1026748"/>
              <a:gd name="connsiteX4729" fmla="*/ 1183750 w 1933280"/>
              <a:gd name="connsiteY4729" fmla="*/ 66335 h 1026748"/>
              <a:gd name="connsiteX4730" fmla="*/ 1183813 w 1933280"/>
              <a:gd name="connsiteY4730" fmla="*/ 66351 h 1026748"/>
              <a:gd name="connsiteX4731" fmla="*/ 1216689 w 1933280"/>
              <a:gd name="connsiteY4731" fmla="*/ 83931 h 1026748"/>
              <a:gd name="connsiteX4732" fmla="*/ 1188364 w 1933280"/>
              <a:gd name="connsiteY4732" fmla="*/ 53718 h 1026748"/>
              <a:gd name="connsiteX4733" fmla="*/ 1188335 w 1933280"/>
              <a:gd name="connsiteY4733" fmla="*/ 53697 h 1026748"/>
              <a:gd name="connsiteX4734" fmla="*/ 1102293 w 1933280"/>
              <a:gd name="connsiteY4734" fmla="*/ 40460 h 1026748"/>
              <a:gd name="connsiteX4735" fmla="*/ 1067535 w 1933280"/>
              <a:gd name="connsiteY4735" fmla="*/ 52850 h 1026748"/>
              <a:gd name="connsiteX4736" fmla="*/ 1099115 w 1933280"/>
              <a:gd name="connsiteY4736" fmla="*/ 58722 h 1026748"/>
              <a:gd name="connsiteX4737" fmla="*/ 1139842 w 1933280"/>
              <a:gd name="connsiteY4737" fmla="*/ 56462 h 1026748"/>
              <a:gd name="connsiteX4738" fmla="*/ 1105910 w 1933280"/>
              <a:gd name="connsiteY4738" fmla="*/ 40410 h 1026748"/>
              <a:gd name="connsiteX4739" fmla="*/ 1143173 w 1933280"/>
              <a:gd name="connsiteY4739" fmla="*/ 56277 h 1026748"/>
              <a:gd name="connsiteX4740" fmla="*/ 1143214 w 1933280"/>
              <a:gd name="connsiteY4740" fmla="*/ 56275 h 1026748"/>
              <a:gd name="connsiteX4741" fmla="*/ 1180126 w 1933280"/>
              <a:gd name="connsiteY4741" fmla="*/ 65436 h 1026748"/>
              <a:gd name="connsiteX4742" fmla="*/ 1147460 w 1933280"/>
              <a:gd name="connsiteY4742" fmla="*/ 40818 h 1026748"/>
              <a:gd name="connsiteX4743" fmla="*/ 1064617 w 1933280"/>
              <a:gd name="connsiteY4743" fmla="*/ 36877 h 1026748"/>
              <a:gd name="connsiteX4744" fmla="*/ 1041603 w 1933280"/>
              <a:gd name="connsiteY4744" fmla="*/ 42178 h 1026748"/>
              <a:gd name="connsiteX4745" fmla="*/ 1015471 w 1933280"/>
              <a:gd name="connsiteY4745" fmla="*/ 66299 h 1026748"/>
              <a:gd name="connsiteX4746" fmla="*/ 1037814 w 1933280"/>
              <a:gd name="connsiteY4746" fmla="*/ 56262 h 1026748"/>
              <a:gd name="connsiteX4747" fmla="*/ 1068232 w 1933280"/>
              <a:gd name="connsiteY4747" fmla="*/ 36075 h 1026748"/>
              <a:gd name="connsiteX4748" fmla="*/ 1041079 w 1933280"/>
              <a:gd name="connsiteY4748" fmla="*/ 55728 h 1026748"/>
              <a:gd name="connsiteX4749" fmla="*/ 1064480 w 1933280"/>
              <a:gd name="connsiteY4749" fmla="*/ 52418 h 1026748"/>
              <a:gd name="connsiteX4750" fmla="*/ 1099156 w 1933280"/>
              <a:gd name="connsiteY4750" fmla="*/ 40051 h 1026748"/>
              <a:gd name="connsiteX4751" fmla="*/ 1037682 w 1933280"/>
              <a:gd name="connsiteY4751" fmla="*/ 35008 h 1026748"/>
              <a:gd name="connsiteX4752" fmla="*/ 1017913 w 1933280"/>
              <a:gd name="connsiteY4752" fmla="*/ 46908 h 1026748"/>
              <a:gd name="connsiteX4753" fmla="*/ 1017830 w 1933280"/>
              <a:gd name="connsiteY4753" fmla="*/ 46975 h 1026748"/>
              <a:gd name="connsiteX4754" fmla="*/ 995235 w 1933280"/>
              <a:gd name="connsiteY4754" fmla="*/ 69381 h 1026748"/>
              <a:gd name="connsiteX4755" fmla="*/ 1013685 w 1933280"/>
              <a:gd name="connsiteY4755" fmla="*/ 55564 h 1026748"/>
              <a:gd name="connsiteX4756" fmla="*/ 1013895 w 1933280"/>
              <a:gd name="connsiteY4756" fmla="*/ 55344 h 1026748"/>
              <a:gd name="connsiteX4757" fmla="*/ 1036542 w 1933280"/>
              <a:gd name="connsiteY4757" fmla="*/ 30041 h 1026748"/>
              <a:gd name="connsiteX4758" fmla="*/ 1020862 w 1933280"/>
              <a:gd name="connsiteY4758" fmla="*/ 40199 h 1026748"/>
              <a:gd name="connsiteX4759" fmla="*/ 1020706 w 1933280"/>
              <a:gd name="connsiteY4759" fmla="*/ 40318 h 1026748"/>
              <a:gd name="connsiteX4760" fmla="*/ 1003771 w 1933280"/>
              <a:gd name="connsiteY4760" fmla="*/ 56419 h 1026748"/>
              <a:gd name="connsiteX4761" fmla="*/ 1016808 w 1933280"/>
              <a:gd name="connsiteY4761" fmla="*/ 45914 h 1026748"/>
              <a:gd name="connsiteX4762" fmla="*/ 1016968 w 1933280"/>
              <a:gd name="connsiteY4762" fmla="*/ 45755 h 1026748"/>
              <a:gd name="connsiteX4763" fmla="*/ 1158100 w 1933280"/>
              <a:gd name="connsiteY4763" fmla="*/ 29664 h 1026748"/>
              <a:gd name="connsiteX4764" fmla="*/ 1189101 w 1933280"/>
              <a:gd name="connsiteY4764" fmla="*/ 52414 h 1026748"/>
              <a:gd name="connsiteX4765" fmla="*/ 1189161 w 1933280"/>
              <a:gd name="connsiteY4765" fmla="*/ 52433 h 1026748"/>
              <a:gd name="connsiteX4766" fmla="*/ 1214335 w 1933280"/>
              <a:gd name="connsiteY4766" fmla="*/ 67824 h 1026748"/>
              <a:gd name="connsiteX4767" fmla="*/ 1194657 w 1933280"/>
              <a:gd name="connsiteY4767" fmla="*/ 45896 h 1026748"/>
              <a:gd name="connsiteX4768" fmla="*/ 1188234 w 1933280"/>
              <a:gd name="connsiteY4768" fmla="*/ 41078 h 1026748"/>
              <a:gd name="connsiteX4769" fmla="*/ 1111734 w 1933280"/>
              <a:gd name="connsiteY4769" fmla="*/ 25069 h 1026748"/>
              <a:gd name="connsiteX4770" fmla="*/ 1147763 w 1933280"/>
              <a:gd name="connsiteY4770" fmla="*/ 39371 h 1026748"/>
              <a:gd name="connsiteX4771" fmla="*/ 1147911 w 1933280"/>
              <a:gd name="connsiteY4771" fmla="*/ 39372 h 1026748"/>
              <a:gd name="connsiteX4772" fmla="*/ 1184679 w 1933280"/>
              <a:gd name="connsiteY4772" fmla="*/ 51014 h 1026748"/>
              <a:gd name="connsiteX4773" fmla="*/ 1153000 w 1933280"/>
              <a:gd name="connsiteY4773" fmla="*/ 27768 h 1026748"/>
              <a:gd name="connsiteX4774" fmla="*/ 1107142 w 1933280"/>
              <a:gd name="connsiteY4774" fmla="*/ 24808 h 1026748"/>
              <a:gd name="connsiteX4775" fmla="*/ 1071580 w 1933280"/>
              <a:gd name="connsiteY4775" fmla="*/ 35034 h 1026748"/>
              <a:gd name="connsiteX4776" fmla="*/ 1102207 w 1933280"/>
              <a:gd name="connsiteY4776" fmla="*/ 38963 h 1026748"/>
              <a:gd name="connsiteX4777" fmla="*/ 1102303 w 1933280"/>
              <a:gd name="connsiteY4777" fmla="*/ 38929 h 1026748"/>
              <a:gd name="connsiteX4778" fmla="*/ 1143746 w 1933280"/>
              <a:gd name="connsiteY4778" fmla="*/ 39331 h 1026748"/>
              <a:gd name="connsiteX4779" fmla="*/ 1067647 w 1933280"/>
              <a:gd name="connsiteY4779" fmla="*/ 23667 h 1026748"/>
              <a:gd name="connsiteX4780" fmla="*/ 1045307 w 1933280"/>
              <a:gd name="connsiteY4780" fmla="*/ 30419 h 1026748"/>
              <a:gd name="connsiteX4781" fmla="*/ 1019847 w 1933280"/>
              <a:gd name="connsiteY4781" fmla="*/ 52179 h 1026748"/>
              <a:gd name="connsiteX4782" fmla="*/ 1040753 w 1933280"/>
              <a:gd name="connsiteY4782" fmla="*/ 40965 h 1026748"/>
              <a:gd name="connsiteX4783" fmla="*/ 1040813 w 1933280"/>
              <a:gd name="connsiteY4783" fmla="*/ 40910 h 1026748"/>
              <a:gd name="connsiteX4784" fmla="*/ 1072639 w 1933280"/>
              <a:gd name="connsiteY4784" fmla="*/ 22198 h 1026748"/>
              <a:gd name="connsiteX4785" fmla="*/ 1045152 w 1933280"/>
              <a:gd name="connsiteY4785" fmla="*/ 39862 h 1026748"/>
              <a:gd name="connsiteX4786" fmla="*/ 1067644 w 1933280"/>
              <a:gd name="connsiteY4786" fmla="*/ 34688 h 1026748"/>
              <a:gd name="connsiteX4787" fmla="*/ 1067703 w 1933280"/>
              <a:gd name="connsiteY4787" fmla="*/ 34645 h 1026748"/>
              <a:gd name="connsiteX4788" fmla="*/ 1103044 w 1933280"/>
              <a:gd name="connsiteY4788" fmla="*/ 24475 h 1026748"/>
              <a:gd name="connsiteX4789" fmla="*/ 1054738 w 1933280"/>
              <a:gd name="connsiteY4789" fmla="*/ 17231 h 1026748"/>
              <a:gd name="connsiteX4790" fmla="*/ 1051280 w 1933280"/>
              <a:gd name="connsiteY4790" fmla="*/ 18519 h 1026748"/>
              <a:gd name="connsiteX4791" fmla="*/ 1045767 w 1933280"/>
              <a:gd name="connsiteY4791" fmla="*/ 22304 h 1026748"/>
              <a:gd name="connsiteX4792" fmla="*/ 1047904 w 1933280"/>
              <a:gd name="connsiteY4792" fmla="*/ 20919 h 1026748"/>
              <a:gd name="connsiteX4793" fmla="*/ 1048142 w 1933280"/>
              <a:gd name="connsiteY4793" fmla="*/ 20728 h 1026748"/>
              <a:gd name="connsiteX4794" fmla="*/ 1069544 w 1933280"/>
              <a:gd name="connsiteY4794" fmla="*/ 14664 h 1026748"/>
              <a:gd name="connsiteX4795" fmla="*/ 1048910 w 1933280"/>
              <a:gd name="connsiteY4795" fmla="*/ 22028 h 1026748"/>
              <a:gd name="connsiteX4796" fmla="*/ 1048738 w 1933280"/>
              <a:gd name="connsiteY4796" fmla="*/ 22139 h 1026748"/>
              <a:gd name="connsiteX4797" fmla="*/ 1026279 w 1933280"/>
              <a:gd name="connsiteY4797" fmla="*/ 40169 h 1026748"/>
              <a:gd name="connsiteX4798" fmla="*/ 1044394 w 1933280"/>
              <a:gd name="connsiteY4798" fmla="*/ 29271 h 1026748"/>
              <a:gd name="connsiteX4799" fmla="*/ 1044536 w 1933280"/>
              <a:gd name="connsiteY4799" fmla="*/ 29149 h 1026748"/>
              <a:gd name="connsiteX4800" fmla="*/ 1118639 w 1933280"/>
              <a:gd name="connsiteY4800" fmla="*/ 13600 h 1026748"/>
              <a:gd name="connsiteX4801" fmla="*/ 1153429 w 1933280"/>
              <a:gd name="connsiteY4801" fmla="*/ 26326 h 1026748"/>
              <a:gd name="connsiteX4802" fmla="*/ 1153438 w 1933280"/>
              <a:gd name="connsiteY4802" fmla="*/ 26327 h 1026748"/>
              <a:gd name="connsiteX4803" fmla="*/ 1153641 w 1933280"/>
              <a:gd name="connsiteY4803" fmla="*/ 26404 h 1026748"/>
              <a:gd name="connsiteX4804" fmla="*/ 1153674 w 1933280"/>
              <a:gd name="connsiteY4804" fmla="*/ 26416 h 1026748"/>
              <a:gd name="connsiteX4805" fmla="*/ 1153675 w 1933280"/>
              <a:gd name="connsiteY4805" fmla="*/ 26417 h 1026748"/>
              <a:gd name="connsiteX4806" fmla="*/ 1184018 w 1933280"/>
              <a:gd name="connsiteY4806" fmla="*/ 37917 h 1026748"/>
              <a:gd name="connsiteX4807" fmla="*/ 1164140 w 1933280"/>
              <a:gd name="connsiteY4807" fmla="*/ 23007 h 1026748"/>
              <a:gd name="connsiteX4808" fmla="*/ 1147286 w 1933280"/>
              <a:gd name="connsiteY4808" fmla="*/ 16853 h 1026748"/>
              <a:gd name="connsiteX4809" fmla="*/ 1112498 w 1933280"/>
              <a:gd name="connsiteY4809" fmla="*/ 12934 h 1026748"/>
              <a:gd name="connsiteX4810" fmla="*/ 1077196 w 1933280"/>
              <a:gd name="connsiteY4810" fmla="*/ 21101 h 1026748"/>
              <a:gd name="connsiteX4811" fmla="*/ 1107062 w 1933280"/>
              <a:gd name="connsiteY4811" fmla="*/ 23319 h 1026748"/>
              <a:gd name="connsiteX4812" fmla="*/ 1107135 w 1933280"/>
              <a:gd name="connsiteY4812" fmla="*/ 23298 h 1026748"/>
              <a:gd name="connsiteX4813" fmla="*/ 1148170 w 1933280"/>
              <a:gd name="connsiteY4813" fmla="*/ 25982 h 1026748"/>
              <a:gd name="connsiteX4814" fmla="*/ 1077143 w 1933280"/>
              <a:gd name="connsiteY4814" fmla="*/ 11952 h 1026748"/>
              <a:gd name="connsiteX4815" fmla="*/ 1077118 w 1933280"/>
              <a:gd name="connsiteY4815" fmla="*/ 11961 h 1026748"/>
              <a:gd name="connsiteX4816" fmla="*/ 1050654 w 1933280"/>
              <a:gd name="connsiteY4816" fmla="*/ 27297 h 1026748"/>
              <a:gd name="connsiteX4817" fmla="*/ 1072059 w 1933280"/>
              <a:gd name="connsiteY4817" fmla="*/ 20832 h 1026748"/>
              <a:gd name="connsiteX4818" fmla="*/ 1072105 w 1933280"/>
              <a:gd name="connsiteY4818" fmla="*/ 20802 h 1026748"/>
              <a:gd name="connsiteX4819" fmla="*/ 1072330 w 1933280"/>
              <a:gd name="connsiteY4819" fmla="*/ 20750 h 1026748"/>
              <a:gd name="connsiteX4820" fmla="*/ 1072356 w 1933280"/>
              <a:gd name="connsiteY4820" fmla="*/ 20742 h 1026748"/>
              <a:gd name="connsiteX4821" fmla="*/ 1072362 w 1933280"/>
              <a:gd name="connsiteY4821" fmla="*/ 20742 h 1026748"/>
              <a:gd name="connsiteX4822" fmla="*/ 1106814 w 1933280"/>
              <a:gd name="connsiteY4822" fmla="*/ 12759 h 1026748"/>
              <a:gd name="connsiteX4823" fmla="*/ 1109993 w 1933280"/>
              <a:gd name="connsiteY4823" fmla="*/ 5798 h 1026748"/>
              <a:gd name="connsiteX4824" fmla="*/ 1083819 w 1933280"/>
              <a:gd name="connsiteY4824" fmla="*/ 10660 h 1026748"/>
              <a:gd name="connsiteX4825" fmla="*/ 1112720 w 1933280"/>
              <a:gd name="connsiteY4825" fmla="*/ 11435 h 1026748"/>
              <a:gd name="connsiteX4826" fmla="*/ 1112807 w 1933280"/>
              <a:gd name="connsiteY4826" fmla="*/ 11467 h 1026748"/>
              <a:gd name="connsiteX4827" fmla="*/ 1141457 w 1933280"/>
              <a:gd name="connsiteY4827" fmla="*/ 14724 h 1026748"/>
              <a:gd name="connsiteX4828" fmla="*/ 1117197 w 1933280"/>
              <a:gd name="connsiteY4828" fmla="*/ 5865 h 1026748"/>
              <a:gd name="connsiteX4829" fmla="*/ 1086023 w 1933280"/>
              <a:gd name="connsiteY4829" fmla="*/ 5573 h 1026748"/>
              <a:gd name="connsiteX4830" fmla="*/ 1065294 w 1933280"/>
              <a:gd name="connsiteY4830" fmla="*/ 13297 h 1026748"/>
              <a:gd name="connsiteX4831" fmla="*/ 1057704 w 1933280"/>
              <a:gd name="connsiteY4831" fmla="*/ 17322 h 1026748"/>
              <a:gd name="connsiteX4832" fmla="*/ 1076594 w 1933280"/>
              <a:gd name="connsiteY4832" fmla="*/ 10580 h 1026748"/>
              <a:gd name="connsiteX4833" fmla="*/ 1076700 w 1933280"/>
              <a:gd name="connsiteY4833" fmla="*/ 10519 h 1026748"/>
              <a:gd name="connsiteX4834" fmla="*/ 1076838 w 1933280"/>
              <a:gd name="connsiteY4834" fmla="*/ 10493 h 1026748"/>
              <a:gd name="connsiteX4835" fmla="*/ 1076892 w 1933280"/>
              <a:gd name="connsiteY4835" fmla="*/ 10474 h 1026748"/>
              <a:gd name="connsiteX4836" fmla="*/ 1076936 w 1933280"/>
              <a:gd name="connsiteY4836" fmla="*/ 10475 h 1026748"/>
              <a:gd name="connsiteX4837" fmla="*/ 1102449 w 1933280"/>
              <a:gd name="connsiteY4837" fmla="*/ 5727 h 1026748"/>
              <a:gd name="connsiteX4838" fmla="*/ 1117862 w 1933280"/>
              <a:gd name="connsiteY4838" fmla="*/ 1477 h 1026748"/>
              <a:gd name="connsiteX4839" fmla="*/ 1273272 w 1933280"/>
              <a:gd name="connsiteY4839" fmla="*/ 137104 h 1026748"/>
              <a:gd name="connsiteX4840" fmla="*/ 1358356 w 1933280"/>
              <a:gd name="connsiteY4840" fmla="*/ 229132 h 1026748"/>
              <a:gd name="connsiteX4841" fmla="*/ 1386693 w 1933280"/>
              <a:gd name="connsiteY4841" fmla="*/ 232959 h 1026748"/>
              <a:gd name="connsiteX4842" fmla="*/ 1514136 w 1933280"/>
              <a:gd name="connsiteY4842" fmla="*/ 199643 h 1026748"/>
              <a:gd name="connsiteX4843" fmla="*/ 1564678 w 1933280"/>
              <a:gd name="connsiteY4843" fmla="*/ 181752 h 1026748"/>
              <a:gd name="connsiteX4844" fmla="*/ 1776747 w 1933280"/>
              <a:gd name="connsiteY4844" fmla="*/ 202893 h 1026748"/>
              <a:gd name="connsiteX4845" fmla="*/ 1790443 w 1933280"/>
              <a:gd name="connsiteY4845" fmla="*/ 209261 h 1026748"/>
              <a:gd name="connsiteX4846" fmla="*/ 1926986 w 1933280"/>
              <a:gd name="connsiteY4846" fmla="*/ 252239 h 1026748"/>
              <a:gd name="connsiteX4847" fmla="*/ 1933280 w 1933280"/>
              <a:gd name="connsiteY4847" fmla="*/ 252284 h 1026748"/>
              <a:gd name="connsiteX4848" fmla="*/ 1928346 w 1933280"/>
              <a:gd name="connsiteY4848" fmla="*/ 256199 h 1026748"/>
              <a:gd name="connsiteX4849" fmla="*/ 1887377 w 1933280"/>
              <a:gd name="connsiteY4849" fmla="*/ 283502 h 1026748"/>
              <a:gd name="connsiteX4850" fmla="*/ 1867949 w 1933280"/>
              <a:gd name="connsiteY4850" fmla="*/ 295498 h 1026748"/>
              <a:gd name="connsiteX4851" fmla="*/ 1776171 w 1933280"/>
              <a:gd name="connsiteY4851" fmla="*/ 372354 h 1026748"/>
              <a:gd name="connsiteX4852" fmla="*/ 1748411 w 1933280"/>
              <a:gd name="connsiteY4852" fmla="*/ 399405 h 1026748"/>
              <a:gd name="connsiteX4853" fmla="*/ 1746933 w 1933280"/>
              <a:gd name="connsiteY4853" fmla="*/ 400809 h 1026748"/>
              <a:gd name="connsiteX4854" fmla="*/ 1415030 w 1933280"/>
              <a:gd name="connsiteY4854" fmla="*/ 667528 h 1026748"/>
              <a:gd name="connsiteX4855" fmla="*/ 968036 w 1933280"/>
              <a:gd name="connsiteY4855" fmla="*/ 1025640 h 1026748"/>
              <a:gd name="connsiteX4856" fmla="*/ 966633 w 1933280"/>
              <a:gd name="connsiteY4856" fmla="*/ 1026748 h 1026748"/>
              <a:gd name="connsiteX4857" fmla="*/ 965244 w 1933280"/>
              <a:gd name="connsiteY4857" fmla="*/ 1025640 h 1026748"/>
              <a:gd name="connsiteX4858" fmla="*/ 0 w 1933280"/>
              <a:gd name="connsiteY4858" fmla="*/ 252239 h 1026748"/>
              <a:gd name="connsiteX4859" fmla="*/ 276396 w 1933280"/>
              <a:gd name="connsiteY4859" fmla="*/ 252239 h 1026748"/>
              <a:gd name="connsiteX4860" fmla="*/ 335995 w 1933280"/>
              <a:gd name="connsiteY4860" fmla="*/ 236372 h 1026748"/>
              <a:gd name="connsiteX4861" fmla="*/ 408965 w 1933280"/>
              <a:gd name="connsiteY4861" fmla="*/ 188415 h 1026748"/>
              <a:gd name="connsiteX4862" fmla="*/ 503225 w 1933280"/>
              <a:gd name="connsiteY4862" fmla="*/ 128033 h 1026748"/>
              <a:gd name="connsiteX4863" fmla="*/ 542365 w 1933280"/>
              <a:gd name="connsiteY4863" fmla="*/ 115168 h 1026748"/>
              <a:gd name="connsiteX4864" fmla="*/ 542390 w 1933280"/>
              <a:gd name="connsiteY4864" fmla="*/ 114322 h 1026748"/>
              <a:gd name="connsiteX4865" fmla="*/ 544014 w 1933280"/>
              <a:gd name="connsiteY4865" fmla="*/ 114626 h 1026748"/>
              <a:gd name="connsiteX4866" fmla="*/ 566429 w 1933280"/>
              <a:gd name="connsiteY4866" fmla="*/ 107259 h 1026748"/>
              <a:gd name="connsiteX4867" fmla="*/ 644934 w 1933280"/>
              <a:gd name="connsiteY4867" fmla="*/ 112272 h 1026748"/>
              <a:gd name="connsiteX4868" fmla="*/ 667924 w 1933280"/>
              <a:gd name="connsiteY4868" fmla="*/ 121698 h 1026748"/>
              <a:gd name="connsiteX4869" fmla="*/ 668075 w 1933280"/>
              <a:gd name="connsiteY4869" fmla="*/ 121503 h 1026748"/>
              <a:gd name="connsiteX4870" fmla="*/ 668655 w 1933280"/>
              <a:gd name="connsiteY4870" fmla="*/ 121998 h 1026748"/>
              <a:gd name="connsiteX4871" fmla="*/ 712309 w 1933280"/>
              <a:gd name="connsiteY4871" fmla="*/ 139896 h 1026748"/>
              <a:gd name="connsiteX4872" fmla="*/ 816999 w 1933280"/>
              <a:gd name="connsiteY4872" fmla="*/ 174261 h 1026748"/>
              <a:gd name="connsiteX4873" fmla="*/ 904020 w 1933280"/>
              <a:gd name="connsiteY4873" fmla="*/ 141477 h 1026748"/>
              <a:gd name="connsiteX4874" fmla="*/ 962141 w 1933280"/>
              <a:gd name="connsiteY4874" fmla="*/ 87980 h 1026748"/>
              <a:gd name="connsiteX4875" fmla="*/ 991291 w 1933280"/>
              <a:gd name="connsiteY4875" fmla="*/ 59761 h 1026748"/>
              <a:gd name="connsiteX4876" fmla="*/ 1020618 w 1933280"/>
              <a:gd name="connsiteY4876" fmla="*/ 34187 h 1026748"/>
              <a:gd name="connsiteX4877" fmla="*/ 1117862 w 1933280"/>
              <a:gd name="connsiteY4877" fmla="*/ 1477 h 102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</a:cxnLst>
            <a:rect l="l" t="t" r="r" b="b"/>
            <a:pathLst>
              <a:path w="1933280" h="1026748">
                <a:moveTo>
                  <a:pt x="966642" y="977511"/>
                </a:moveTo>
                <a:lnTo>
                  <a:pt x="939018" y="998949"/>
                </a:lnTo>
                <a:lnTo>
                  <a:pt x="966633" y="1021075"/>
                </a:lnTo>
                <a:lnTo>
                  <a:pt x="994254" y="998944"/>
                </a:lnTo>
                <a:close/>
                <a:moveTo>
                  <a:pt x="996663" y="954213"/>
                </a:moveTo>
                <a:lnTo>
                  <a:pt x="967854" y="976570"/>
                </a:lnTo>
                <a:lnTo>
                  <a:pt x="995446" y="997988"/>
                </a:lnTo>
                <a:lnTo>
                  <a:pt x="1024233" y="974923"/>
                </a:lnTo>
                <a:close/>
                <a:moveTo>
                  <a:pt x="936619" y="954205"/>
                </a:moveTo>
                <a:lnTo>
                  <a:pt x="909039" y="974928"/>
                </a:lnTo>
                <a:lnTo>
                  <a:pt x="937835" y="998000"/>
                </a:lnTo>
                <a:lnTo>
                  <a:pt x="965437" y="976575"/>
                </a:lnTo>
                <a:close/>
                <a:moveTo>
                  <a:pt x="966632" y="931654"/>
                </a:moveTo>
                <a:lnTo>
                  <a:pt x="937851" y="953280"/>
                </a:lnTo>
                <a:lnTo>
                  <a:pt x="966649" y="975635"/>
                </a:lnTo>
                <a:lnTo>
                  <a:pt x="995435" y="953291"/>
                </a:lnTo>
                <a:close/>
                <a:moveTo>
                  <a:pt x="1026685" y="930915"/>
                </a:moveTo>
                <a:lnTo>
                  <a:pt x="997869" y="953278"/>
                </a:lnTo>
                <a:lnTo>
                  <a:pt x="1025419" y="973972"/>
                </a:lnTo>
                <a:lnTo>
                  <a:pt x="1054210" y="950903"/>
                </a:lnTo>
                <a:close/>
                <a:moveTo>
                  <a:pt x="906593" y="930898"/>
                </a:moveTo>
                <a:lnTo>
                  <a:pt x="879061" y="950908"/>
                </a:lnTo>
                <a:lnTo>
                  <a:pt x="907849" y="973975"/>
                </a:lnTo>
                <a:lnTo>
                  <a:pt x="935413" y="953270"/>
                </a:lnTo>
                <a:close/>
                <a:moveTo>
                  <a:pt x="996647" y="909101"/>
                </a:moveTo>
                <a:lnTo>
                  <a:pt x="967857" y="930734"/>
                </a:lnTo>
                <a:lnTo>
                  <a:pt x="996641" y="952355"/>
                </a:lnTo>
                <a:lnTo>
                  <a:pt x="1025433" y="930006"/>
                </a:lnTo>
                <a:close/>
                <a:moveTo>
                  <a:pt x="936597" y="909093"/>
                </a:moveTo>
                <a:lnTo>
                  <a:pt x="907845" y="929988"/>
                </a:lnTo>
                <a:lnTo>
                  <a:pt x="936646" y="952344"/>
                </a:lnTo>
                <a:lnTo>
                  <a:pt x="965412" y="930737"/>
                </a:lnTo>
                <a:close/>
                <a:moveTo>
                  <a:pt x="1056697" y="907624"/>
                </a:moveTo>
                <a:lnTo>
                  <a:pt x="1027913" y="929962"/>
                </a:lnTo>
                <a:lnTo>
                  <a:pt x="1055419" y="949934"/>
                </a:lnTo>
                <a:lnTo>
                  <a:pt x="1084180" y="926889"/>
                </a:lnTo>
                <a:close/>
                <a:moveTo>
                  <a:pt x="876578" y="907599"/>
                </a:moveTo>
                <a:lnTo>
                  <a:pt x="849084" y="926889"/>
                </a:lnTo>
                <a:lnTo>
                  <a:pt x="877864" y="949949"/>
                </a:lnTo>
                <a:lnTo>
                  <a:pt x="905391" y="929965"/>
                </a:lnTo>
                <a:close/>
                <a:moveTo>
                  <a:pt x="966605" y="887285"/>
                </a:moveTo>
                <a:lnTo>
                  <a:pt x="937843" y="908188"/>
                </a:lnTo>
                <a:lnTo>
                  <a:pt x="966637" y="929817"/>
                </a:lnTo>
                <a:lnTo>
                  <a:pt x="995411" y="908204"/>
                </a:lnTo>
                <a:close/>
                <a:moveTo>
                  <a:pt x="1026648" y="886559"/>
                </a:moveTo>
                <a:lnTo>
                  <a:pt x="997893" y="908165"/>
                </a:lnTo>
                <a:lnTo>
                  <a:pt x="1026661" y="929053"/>
                </a:lnTo>
                <a:lnTo>
                  <a:pt x="1055421" y="906729"/>
                </a:lnTo>
                <a:close/>
                <a:moveTo>
                  <a:pt x="906584" y="886547"/>
                </a:moveTo>
                <a:lnTo>
                  <a:pt x="877852" y="906706"/>
                </a:lnTo>
                <a:lnTo>
                  <a:pt x="906643" y="929055"/>
                </a:lnTo>
                <a:lnTo>
                  <a:pt x="935389" y="908185"/>
                </a:lnTo>
                <a:close/>
                <a:moveTo>
                  <a:pt x="1086720" y="884325"/>
                </a:moveTo>
                <a:lnTo>
                  <a:pt x="1057958" y="906646"/>
                </a:lnTo>
                <a:lnTo>
                  <a:pt x="1085419" y="925897"/>
                </a:lnTo>
                <a:lnTo>
                  <a:pt x="1102244" y="912415"/>
                </a:lnTo>
                <a:lnTo>
                  <a:pt x="1114154" y="902873"/>
                </a:lnTo>
                <a:close/>
                <a:moveTo>
                  <a:pt x="846573" y="884308"/>
                </a:moveTo>
                <a:lnTo>
                  <a:pt x="819110" y="902873"/>
                </a:lnTo>
                <a:lnTo>
                  <a:pt x="847885" y="925929"/>
                </a:lnTo>
                <a:lnTo>
                  <a:pt x="875367" y="906660"/>
                </a:lnTo>
                <a:close/>
                <a:moveTo>
                  <a:pt x="936615" y="865515"/>
                </a:moveTo>
                <a:lnTo>
                  <a:pt x="913711" y="881547"/>
                </a:lnTo>
                <a:lnTo>
                  <a:pt x="907851" y="885659"/>
                </a:lnTo>
                <a:lnTo>
                  <a:pt x="936636" y="907281"/>
                </a:lnTo>
                <a:lnTo>
                  <a:pt x="965392" y="886404"/>
                </a:lnTo>
                <a:lnTo>
                  <a:pt x="959274" y="881961"/>
                </a:lnTo>
                <a:close/>
                <a:moveTo>
                  <a:pt x="996593" y="865490"/>
                </a:moveTo>
                <a:lnTo>
                  <a:pt x="967869" y="886366"/>
                </a:lnTo>
                <a:lnTo>
                  <a:pt x="996657" y="907268"/>
                </a:lnTo>
                <a:lnTo>
                  <a:pt x="1025395" y="885681"/>
                </a:lnTo>
                <a:close/>
                <a:moveTo>
                  <a:pt x="876611" y="864035"/>
                </a:moveTo>
                <a:lnTo>
                  <a:pt x="852472" y="880321"/>
                </a:lnTo>
                <a:lnTo>
                  <a:pt x="847869" y="883432"/>
                </a:lnTo>
                <a:lnTo>
                  <a:pt x="876641" y="905766"/>
                </a:lnTo>
                <a:lnTo>
                  <a:pt x="905362" y="885629"/>
                </a:lnTo>
                <a:lnTo>
                  <a:pt x="900636" y="882079"/>
                </a:lnTo>
                <a:close/>
                <a:moveTo>
                  <a:pt x="1056665" y="864005"/>
                </a:moveTo>
                <a:lnTo>
                  <a:pt x="1027930" y="885596"/>
                </a:lnTo>
                <a:lnTo>
                  <a:pt x="1056681" y="905751"/>
                </a:lnTo>
                <a:lnTo>
                  <a:pt x="1085419" y="883445"/>
                </a:lnTo>
                <a:close/>
                <a:moveTo>
                  <a:pt x="816605" y="861064"/>
                </a:moveTo>
                <a:lnTo>
                  <a:pt x="789169" y="878882"/>
                </a:lnTo>
                <a:lnTo>
                  <a:pt x="817901" y="901904"/>
                </a:lnTo>
                <a:lnTo>
                  <a:pt x="845338" y="883350"/>
                </a:lnTo>
                <a:lnTo>
                  <a:pt x="841228" y="880159"/>
                </a:lnTo>
                <a:close/>
                <a:moveTo>
                  <a:pt x="1116740" y="861027"/>
                </a:moveTo>
                <a:lnTo>
                  <a:pt x="1087912" y="883399"/>
                </a:lnTo>
                <a:lnTo>
                  <a:pt x="1115327" y="901934"/>
                </a:lnTo>
                <a:lnTo>
                  <a:pt x="1144130" y="878858"/>
                </a:lnTo>
                <a:close/>
                <a:moveTo>
                  <a:pt x="966684" y="844556"/>
                </a:moveTo>
                <a:lnTo>
                  <a:pt x="962717" y="847315"/>
                </a:lnTo>
                <a:lnTo>
                  <a:pt x="937904" y="864614"/>
                </a:lnTo>
                <a:lnTo>
                  <a:pt x="960175" y="880779"/>
                </a:lnTo>
                <a:lnTo>
                  <a:pt x="966657" y="885485"/>
                </a:lnTo>
                <a:lnTo>
                  <a:pt x="995374" y="864637"/>
                </a:lnTo>
                <a:close/>
                <a:moveTo>
                  <a:pt x="906753" y="843879"/>
                </a:moveTo>
                <a:lnTo>
                  <a:pt x="877905" y="863167"/>
                </a:lnTo>
                <a:lnTo>
                  <a:pt x="901552" y="880927"/>
                </a:lnTo>
                <a:lnTo>
                  <a:pt x="906629" y="884741"/>
                </a:lnTo>
                <a:lnTo>
                  <a:pt x="912869" y="880365"/>
                </a:lnTo>
                <a:lnTo>
                  <a:pt x="935362" y="864606"/>
                </a:lnTo>
                <a:close/>
                <a:moveTo>
                  <a:pt x="1026599" y="843683"/>
                </a:moveTo>
                <a:lnTo>
                  <a:pt x="997898" y="864542"/>
                </a:lnTo>
                <a:lnTo>
                  <a:pt x="1026678" y="884718"/>
                </a:lnTo>
                <a:lnTo>
                  <a:pt x="1055392" y="863144"/>
                </a:lnTo>
                <a:close/>
                <a:moveTo>
                  <a:pt x="846788" y="841697"/>
                </a:moveTo>
                <a:lnTo>
                  <a:pt x="817930" y="860210"/>
                </a:lnTo>
                <a:lnTo>
                  <a:pt x="842130" y="878977"/>
                </a:lnTo>
                <a:lnTo>
                  <a:pt x="846634" y="882473"/>
                </a:lnTo>
                <a:lnTo>
                  <a:pt x="851630" y="879095"/>
                </a:lnTo>
                <a:lnTo>
                  <a:pt x="875358" y="863096"/>
                </a:lnTo>
                <a:close/>
                <a:moveTo>
                  <a:pt x="1086677" y="841456"/>
                </a:moveTo>
                <a:lnTo>
                  <a:pt x="1057878" y="863093"/>
                </a:lnTo>
                <a:lnTo>
                  <a:pt x="1086611" y="882519"/>
                </a:lnTo>
                <a:lnTo>
                  <a:pt x="1115413" y="860163"/>
                </a:lnTo>
                <a:close/>
                <a:moveTo>
                  <a:pt x="786745" y="837940"/>
                </a:moveTo>
                <a:lnTo>
                  <a:pt x="759241" y="854903"/>
                </a:lnTo>
                <a:lnTo>
                  <a:pt x="787930" y="877890"/>
                </a:lnTo>
                <a:lnTo>
                  <a:pt x="815349" y="860091"/>
                </a:lnTo>
                <a:close/>
                <a:moveTo>
                  <a:pt x="1146760" y="837730"/>
                </a:moveTo>
                <a:lnTo>
                  <a:pt x="1117949" y="860089"/>
                </a:lnTo>
                <a:lnTo>
                  <a:pt x="1145318" y="877906"/>
                </a:lnTo>
                <a:lnTo>
                  <a:pt x="1174102" y="854844"/>
                </a:lnTo>
                <a:close/>
                <a:moveTo>
                  <a:pt x="936897" y="823763"/>
                </a:moveTo>
                <a:lnTo>
                  <a:pt x="914125" y="838968"/>
                </a:lnTo>
                <a:lnTo>
                  <a:pt x="908071" y="842999"/>
                </a:lnTo>
                <a:lnTo>
                  <a:pt x="936650" y="863705"/>
                </a:lnTo>
                <a:lnTo>
                  <a:pt x="961875" y="846119"/>
                </a:lnTo>
                <a:lnTo>
                  <a:pt x="965405" y="843663"/>
                </a:lnTo>
                <a:close/>
                <a:moveTo>
                  <a:pt x="996775" y="823574"/>
                </a:moveTo>
                <a:lnTo>
                  <a:pt x="968016" y="843628"/>
                </a:lnTo>
                <a:lnTo>
                  <a:pt x="996679" y="863689"/>
                </a:lnTo>
                <a:lnTo>
                  <a:pt x="1025373" y="842857"/>
                </a:lnTo>
                <a:close/>
                <a:moveTo>
                  <a:pt x="877039" y="822419"/>
                </a:moveTo>
                <a:lnTo>
                  <a:pt x="865813" y="829572"/>
                </a:lnTo>
                <a:lnTo>
                  <a:pt x="848114" y="840851"/>
                </a:lnTo>
                <a:lnTo>
                  <a:pt x="876651" y="862226"/>
                </a:lnTo>
                <a:lnTo>
                  <a:pt x="905474" y="842954"/>
                </a:lnTo>
                <a:close/>
                <a:moveTo>
                  <a:pt x="1056623" y="821903"/>
                </a:moveTo>
                <a:lnTo>
                  <a:pt x="1027833" y="842787"/>
                </a:lnTo>
                <a:lnTo>
                  <a:pt x="1056605" y="862232"/>
                </a:lnTo>
                <a:lnTo>
                  <a:pt x="1085379" y="840612"/>
                </a:lnTo>
                <a:close/>
                <a:moveTo>
                  <a:pt x="817028" y="819457"/>
                </a:moveTo>
                <a:lnTo>
                  <a:pt x="788100" y="837110"/>
                </a:lnTo>
                <a:lnTo>
                  <a:pt x="816673" y="859236"/>
                </a:lnTo>
                <a:lnTo>
                  <a:pt x="845513" y="840743"/>
                </a:lnTo>
                <a:close/>
                <a:moveTo>
                  <a:pt x="1116693" y="818911"/>
                </a:moveTo>
                <a:lnTo>
                  <a:pt x="1087907" y="840532"/>
                </a:lnTo>
                <a:lnTo>
                  <a:pt x="1116622" y="859225"/>
                </a:lnTo>
                <a:lnTo>
                  <a:pt x="1145406" y="836883"/>
                </a:lnTo>
                <a:close/>
                <a:moveTo>
                  <a:pt x="757021" y="814959"/>
                </a:moveTo>
                <a:lnTo>
                  <a:pt x="729480" y="831057"/>
                </a:lnTo>
                <a:lnTo>
                  <a:pt x="758016" y="853921"/>
                </a:lnTo>
                <a:lnTo>
                  <a:pt x="785521" y="836993"/>
                </a:lnTo>
                <a:close/>
                <a:moveTo>
                  <a:pt x="1176782" y="814432"/>
                </a:moveTo>
                <a:lnTo>
                  <a:pt x="1148006" y="836764"/>
                </a:lnTo>
                <a:lnTo>
                  <a:pt x="1175325" y="853864"/>
                </a:lnTo>
                <a:lnTo>
                  <a:pt x="1192803" y="839861"/>
                </a:lnTo>
                <a:lnTo>
                  <a:pt x="1204074" y="830832"/>
                </a:lnTo>
                <a:close/>
                <a:moveTo>
                  <a:pt x="967033" y="803564"/>
                </a:moveTo>
                <a:lnTo>
                  <a:pt x="938257" y="822852"/>
                </a:lnTo>
                <a:lnTo>
                  <a:pt x="966739" y="842734"/>
                </a:lnTo>
                <a:lnTo>
                  <a:pt x="995473" y="822698"/>
                </a:lnTo>
                <a:close/>
                <a:moveTo>
                  <a:pt x="907257" y="803117"/>
                </a:moveTo>
                <a:lnTo>
                  <a:pt x="878386" y="821559"/>
                </a:lnTo>
                <a:lnTo>
                  <a:pt x="906793" y="842074"/>
                </a:lnTo>
                <a:lnTo>
                  <a:pt x="913298" y="837742"/>
                </a:lnTo>
                <a:lnTo>
                  <a:pt x="935594" y="822854"/>
                </a:lnTo>
                <a:close/>
                <a:moveTo>
                  <a:pt x="1026801" y="802548"/>
                </a:moveTo>
                <a:lnTo>
                  <a:pt x="998034" y="822694"/>
                </a:lnTo>
                <a:lnTo>
                  <a:pt x="1026609" y="841960"/>
                </a:lnTo>
                <a:lnTo>
                  <a:pt x="1055375" y="821093"/>
                </a:lnTo>
                <a:close/>
                <a:moveTo>
                  <a:pt x="847371" y="801011"/>
                </a:moveTo>
                <a:lnTo>
                  <a:pt x="831936" y="810395"/>
                </a:lnTo>
                <a:lnTo>
                  <a:pt x="818383" y="818632"/>
                </a:lnTo>
                <a:lnTo>
                  <a:pt x="846838" y="839896"/>
                </a:lnTo>
                <a:lnTo>
                  <a:pt x="864986" y="828331"/>
                </a:lnTo>
                <a:lnTo>
                  <a:pt x="875738" y="821480"/>
                </a:lnTo>
                <a:close/>
                <a:moveTo>
                  <a:pt x="1086635" y="800093"/>
                </a:moveTo>
                <a:lnTo>
                  <a:pt x="1085329" y="801043"/>
                </a:lnTo>
                <a:lnTo>
                  <a:pt x="1057876" y="820994"/>
                </a:lnTo>
                <a:lnTo>
                  <a:pt x="1086610" y="839687"/>
                </a:lnTo>
                <a:lnTo>
                  <a:pt x="1115372" y="818084"/>
                </a:lnTo>
                <a:lnTo>
                  <a:pt x="1110666" y="815138"/>
                </a:lnTo>
                <a:close/>
                <a:moveTo>
                  <a:pt x="787397" y="797308"/>
                </a:moveTo>
                <a:lnTo>
                  <a:pt x="758406" y="814153"/>
                </a:lnTo>
                <a:lnTo>
                  <a:pt x="786876" y="836162"/>
                </a:lnTo>
                <a:lnTo>
                  <a:pt x="815780" y="818524"/>
                </a:lnTo>
                <a:close/>
                <a:moveTo>
                  <a:pt x="1146713" y="796362"/>
                </a:moveTo>
                <a:lnTo>
                  <a:pt x="1117961" y="817958"/>
                </a:lnTo>
                <a:lnTo>
                  <a:pt x="1146651" y="835916"/>
                </a:lnTo>
                <a:lnTo>
                  <a:pt x="1175400" y="813601"/>
                </a:lnTo>
                <a:close/>
                <a:moveTo>
                  <a:pt x="727206" y="791882"/>
                </a:moveTo>
                <a:lnTo>
                  <a:pt x="699699" y="807195"/>
                </a:lnTo>
                <a:lnTo>
                  <a:pt x="728245" y="830067"/>
                </a:lnTo>
                <a:lnTo>
                  <a:pt x="755743" y="813970"/>
                </a:lnTo>
                <a:close/>
                <a:moveTo>
                  <a:pt x="1206804" y="791134"/>
                </a:moveTo>
                <a:lnTo>
                  <a:pt x="1178034" y="813460"/>
                </a:lnTo>
                <a:lnTo>
                  <a:pt x="1205304" y="829847"/>
                </a:lnTo>
                <a:lnTo>
                  <a:pt x="1234045" y="806822"/>
                </a:lnTo>
                <a:close/>
                <a:moveTo>
                  <a:pt x="937411" y="783687"/>
                </a:moveTo>
                <a:lnTo>
                  <a:pt x="908646" y="802225"/>
                </a:lnTo>
                <a:lnTo>
                  <a:pt x="936956" y="821944"/>
                </a:lnTo>
                <a:lnTo>
                  <a:pt x="965706" y="802673"/>
                </a:lnTo>
                <a:close/>
                <a:moveTo>
                  <a:pt x="997043" y="783289"/>
                </a:moveTo>
                <a:lnTo>
                  <a:pt x="968317" y="802699"/>
                </a:lnTo>
                <a:lnTo>
                  <a:pt x="996734" y="821818"/>
                </a:lnTo>
                <a:lnTo>
                  <a:pt x="1025476" y="801690"/>
                </a:lnTo>
                <a:close/>
                <a:moveTo>
                  <a:pt x="877615" y="782509"/>
                </a:moveTo>
                <a:lnTo>
                  <a:pt x="848738" y="800176"/>
                </a:lnTo>
                <a:lnTo>
                  <a:pt x="877086" y="820621"/>
                </a:lnTo>
                <a:lnTo>
                  <a:pt x="905931" y="802194"/>
                </a:lnTo>
                <a:close/>
                <a:moveTo>
                  <a:pt x="1056778" y="781441"/>
                </a:moveTo>
                <a:lnTo>
                  <a:pt x="1028077" y="801652"/>
                </a:lnTo>
                <a:lnTo>
                  <a:pt x="1056629" y="820183"/>
                </a:lnTo>
                <a:lnTo>
                  <a:pt x="1084472" y="799950"/>
                </a:lnTo>
                <a:lnTo>
                  <a:pt x="1085366" y="799300"/>
                </a:lnTo>
                <a:close/>
                <a:moveTo>
                  <a:pt x="817786" y="779675"/>
                </a:moveTo>
                <a:lnTo>
                  <a:pt x="795045" y="792873"/>
                </a:lnTo>
                <a:lnTo>
                  <a:pt x="788781" y="796505"/>
                </a:lnTo>
                <a:lnTo>
                  <a:pt x="817134" y="817699"/>
                </a:lnTo>
                <a:lnTo>
                  <a:pt x="831168" y="809169"/>
                </a:lnTo>
                <a:lnTo>
                  <a:pt x="846093" y="800094"/>
                </a:lnTo>
                <a:lnTo>
                  <a:pt x="844759" y="799137"/>
                </a:lnTo>
                <a:close/>
                <a:moveTo>
                  <a:pt x="1116637" y="778289"/>
                </a:moveTo>
                <a:lnTo>
                  <a:pt x="1087926" y="799155"/>
                </a:lnTo>
                <a:lnTo>
                  <a:pt x="1111449" y="813882"/>
                </a:lnTo>
                <a:lnTo>
                  <a:pt x="1116640" y="817131"/>
                </a:lnTo>
                <a:lnTo>
                  <a:pt x="1145367" y="795554"/>
                </a:lnTo>
                <a:close/>
                <a:moveTo>
                  <a:pt x="757614" y="775015"/>
                </a:moveTo>
                <a:lnTo>
                  <a:pt x="728620" y="791097"/>
                </a:lnTo>
                <a:lnTo>
                  <a:pt x="757126" y="813163"/>
                </a:lnTo>
                <a:lnTo>
                  <a:pt x="786093" y="796333"/>
                </a:lnTo>
                <a:close/>
                <a:moveTo>
                  <a:pt x="1176731" y="773815"/>
                </a:moveTo>
                <a:lnTo>
                  <a:pt x="1147988" y="795405"/>
                </a:lnTo>
                <a:lnTo>
                  <a:pt x="1176652" y="812630"/>
                </a:lnTo>
                <a:lnTo>
                  <a:pt x="1205393" y="790321"/>
                </a:lnTo>
                <a:close/>
                <a:moveTo>
                  <a:pt x="697225" y="768628"/>
                </a:moveTo>
                <a:lnTo>
                  <a:pt x="669786" y="783227"/>
                </a:lnTo>
                <a:lnTo>
                  <a:pt x="698454" y="806197"/>
                </a:lnTo>
                <a:lnTo>
                  <a:pt x="725904" y="790874"/>
                </a:lnTo>
                <a:close/>
                <a:moveTo>
                  <a:pt x="1236832" y="767830"/>
                </a:moveTo>
                <a:lnTo>
                  <a:pt x="1208065" y="790155"/>
                </a:lnTo>
                <a:lnTo>
                  <a:pt x="1235283" y="805830"/>
                </a:lnTo>
                <a:lnTo>
                  <a:pt x="1264020" y="782808"/>
                </a:lnTo>
                <a:close/>
                <a:moveTo>
                  <a:pt x="967392" y="764137"/>
                </a:moveTo>
                <a:lnTo>
                  <a:pt x="938719" y="782838"/>
                </a:lnTo>
                <a:lnTo>
                  <a:pt x="966993" y="801809"/>
                </a:lnTo>
                <a:lnTo>
                  <a:pt x="995685" y="782412"/>
                </a:lnTo>
                <a:close/>
                <a:moveTo>
                  <a:pt x="907772" y="763833"/>
                </a:moveTo>
                <a:lnTo>
                  <a:pt x="879030" y="781636"/>
                </a:lnTo>
                <a:lnTo>
                  <a:pt x="907322" y="801303"/>
                </a:lnTo>
                <a:lnTo>
                  <a:pt x="936062" y="782783"/>
                </a:lnTo>
                <a:close/>
                <a:moveTo>
                  <a:pt x="1026984" y="762887"/>
                </a:moveTo>
                <a:lnTo>
                  <a:pt x="998341" y="782407"/>
                </a:lnTo>
                <a:lnTo>
                  <a:pt x="1026753" y="800794"/>
                </a:lnTo>
                <a:lnTo>
                  <a:pt x="1055430" y="780601"/>
                </a:lnTo>
                <a:close/>
                <a:moveTo>
                  <a:pt x="848069" y="761957"/>
                </a:moveTo>
                <a:lnTo>
                  <a:pt x="819181" y="778860"/>
                </a:lnTo>
                <a:lnTo>
                  <a:pt x="845646" y="797955"/>
                </a:lnTo>
                <a:lnTo>
                  <a:pt x="847464" y="799259"/>
                </a:lnTo>
                <a:lnTo>
                  <a:pt x="876317" y="781606"/>
                </a:lnTo>
                <a:close/>
                <a:moveTo>
                  <a:pt x="1086715" y="760312"/>
                </a:moveTo>
                <a:lnTo>
                  <a:pt x="1058090" y="780516"/>
                </a:lnTo>
                <a:lnTo>
                  <a:pt x="1086657" y="798361"/>
                </a:lnTo>
                <a:lnTo>
                  <a:pt x="1115344" y="777513"/>
                </a:lnTo>
                <a:close/>
                <a:moveTo>
                  <a:pt x="788023" y="758155"/>
                </a:moveTo>
                <a:lnTo>
                  <a:pt x="759380" y="774035"/>
                </a:lnTo>
                <a:lnTo>
                  <a:pt x="759024" y="774233"/>
                </a:lnTo>
                <a:lnTo>
                  <a:pt x="787476" y="795529"/>
                </a:lnTo>
                <a:lnTo>
                  <a:pt x="794350" y="791543"/>
                </a:lnTo>
                <a:lnTo>
                  <a:pt x="816456" y="778714"/>
                </a:lnTo>
                <a:close/>
                <a:moveTo>
                  <a:pt x="1146654" y="756495"/>
                </a:moveTo>
                <a:lnTo>
                  <a:pt x="1117936" y="777346"/>
                </a:lnTo>
                <a:lnTo>
                  <a:pt x="1146642" y="794596"/>
                </a:lnTo>
                <a:lnTo>
                  <a:pt x="1175360" y="773026"/>
                </a:lnTo>
                <a:close/>
                <a:moveTo>
                  <a:pt x="727620" y="752506"/>
                </a:moveTo>
                <a:lnTo>
                  <a:pt x="725443" y="753661"/>
                </a:lnTo>
                <a:lnTo>
                  <a:pt x="698664" y="767864"/>
                </a:lnTo>
                <a:lnTo>
                  <a:pt x="727316" y="790087"/>
                </a:lnTo>
                <a:lnTo>
                  <a:pt x="756291" y="774023"/>
                </a:lnTo>
                <a:close/>
                <a:moveTo>
                  <a:pt x="1206757" y="751262"/>
                </a:moveTo>
                <a:lnTo>
                  <a:pt x="1178015" y="772851"/>
                </a:lnTo>
                <a:lnTo>
                  <a:pt x="1206653" y="789342"/>
                </a:lnTo>
                <a:lnTo>
                  <a:pt x="1235391" y="767036"/>
                </a:lnTo>
                <a:close/>
                <a:moveTo>
                  <a:pt x="667111" y="745224"/>
                </a:moveTo>
                <a:lnTo>
                  <a:pt x="639737" y="759151"/>
                </a:lnTo>
                <a:lnTo>
                  <a:pt x="668532" y="782222"/>
                </a:lnTo>
                <a:lnTo>
                  <a:pt x="695925" y="767619"/>
                </a:lnTo>
                <a:close/>
                <a:moveTo>
                  <a:pt x="937733" y="745000"/>
                </a:moveTo>
                <a:lnTo>
                  <a:pt x="909103" y="762999"/>
                </a:lnTo>
                <a:lnTo>
                  <a:pt x="937373" y="781935"/>
                </a:lnTo>
                <a:lnTo>
                  <a:pt x="966030" y="763258"/>
                </a:lnTo>
                <a:close/>
                <a:moveTo>
                  <a:pt x="1266850" y="744535"/>
                </a:moveTo>
                <a:lnTo>
                  <a:pt x="1238051" y="766884"/>
                </a:lnTo>
                <a:lnTo>
                  <a:pt x="1265216" y="781850"/>
                </a:lnTo>
                <a:lnTo>
                  <a:pt x="1293986" y="758801"/>
                </a:lnTo>
                <a:close/>
                <a:moveTo>
                  <a:pt x="997290" y="744430"/>
                </a:moveTo>
                <a:lnTo>
                  <a:pt x="968714" y="763269"/>
                </a:lnTo>
                <a:lnTo>
                  <a:pt x="996986" y="781531"/>
                </a:lnTo>
                <a:lnTo>
                  <a:pt x="1025604" y="762029"/>
                </a:lnTo>
                <a:close/>
                <a:moveTo>
                  <a:pt x="878198" y="744014"/>
                </a:moveTo>
                <a:lnTo>
                  <a:pt x="849510" y="761102"/>
                </a:lnTo>
                <a:lnTo>
                  <a:pt x="877322" y="780448"/>
                </a:lnTo>
                <a:lnTo>
                  <a:pt x="877735" y="780735"/>
                </a:lnTo>
                <a:lnTo>
                  <a:pt x="906451" y="762948"/>
                </a:lnTo>
                <a:close/>
                <a:moveTo>
                  <a:pt x="1056841" y="742429"/>
                </a:moveTo>
                <a:lnTo>
                  <a:pt x="1053047" y="745034"/>
                </a:lnTo>
                <a:lnTo>
                  <a:pt x="1028323" y="761972"/>
                </a:lnTo>
                <a:lnTo>
                  <a:pt x="1056744" y="779676"/>
                </a:lnTo>
                <a:lnTo>
                  <a:pt x="1085343" y="759490"/>
                </a:lnTo>
                <a:close/>
                <a:moveTo>
                  <a:pt x="818330" y="741202"/>
                </a:moveTo>
                <a:lnTo>
                  <a:pt x="789446" y="757361"/>
                </a:lnTo>
                <a:lnTo>
                  <a:pt x="817852" y="777901"/>
                </a:lnTo>
                <a:lnTo>
                  <a:pt x="846709" y="761009"/>
                </a:lnTo>
                <a:close/>
                <a:moveTo>
                  <a:pt x="1116694" y="739241"/>
                </a:moveTo>
                <a:lnTo>
                  <a:pt x="1088030" y="759387"/>
                </a:lnTo>
                <a:lnTo>
                  <a:pt x="1116643" y="776569"/>
                </a:lnTo>
                <a:lnTo>
                  <a:pt x="1145337" y="755736"/>
                </a:lnTo>
                <a:close/>
                <a:moveTo>
                  <a:pt x="758015" y="736370"/>
                </a:moveTo>
                <a:lnTo>
                  <a:pt x="729055" y="751744"/>
                </a:lnTo>
                <a:lnTo>
                  <a:pt x="757701" y="773242"/>
                </a:lnTo>
                <a:lnTo>
                  <a:pt x="758641" y="772720"/>
                </a:lnTo>
                <a:lnTo>
                  <a:pt x="786676" y="757178"/>
                </a:lnTo>
                <a:close/>
                <a:moveTo>
                  <a:pt x="1176680" y="734693"/>
                </a:moveTo>
                <a:lnTo>
                  <a:pt x="1147963" y="755544"/>
                </a:lnTo>
                <a:lnTo>
                  <a:pt x="1176644" y="772061"/>
                </a:lnTo>
                <a:lnTo>
                  <a:pt x="1205360" y="750493"/>
                </a:lnTo>
                <a:close/>
                <a:moveTo>
                  <a:pt x="697474" y="729805"/>
                </a:moveTo>
                <a:lnTo>
                  <a:pt x="689556" y="733820"/>
                </a:lnTo>
                <a:lnTo>
                  <a:pt x="668576" y="744479"/>
                </a:lnTo>
                <a:lnTo>
                  <a:pt x="697362" y="766854"/>
                </a:lnTo>
                <a:lnTo>
                  <a:pt x="724689" y="752361"/>
                </a:lnTo>
                <a:lnTo>
                  <a:pt x="726295" y="751509"/>
                </a:lnTo>
                <a:close/>
                <a:moveTo>
                  <a:pt x="1236769" y="728720"/>
                </a:moveTo>
                <a:lnTo>
                  <a:pt x="1207999" y="750329"/>
                </a:lnTo>
                <a:lnTo>
                  <a:pt x="1236609" y="766090"/>
                </a:lnTo>
                <a:lnTo>
                  <a:pt x="1265377" y="743761"/>
                </a:lnTo>
                <a:close/>
                <a:moveTo>
                  <a:pt x="967559" y="725981"/>
                </a:moveTo>
                <a:lnTo>
                  <a:pt x="939078" y="744146"/>
                </a:lnTo>
                <a:lnTo>
                  <a:pt x="967355" y="762391"/>
                </a:lnTo>
                <a:lnTo>
                  <a:pt x="995898" y="743565"/>
                </a:lnTo>
                <a:close/>
                <a:moveTo>
                  <a:pt x="908111" y="725878"/>
                </a:moveTo>
                <a:lnTo>
                  <a:pt x="879553" y="743196"/>
                </a:lnTo>
                <a:lnTo>
                  <a:pt x="907787" y="762117"/>
                </a:lnTo>
                <a:lnTo>
                  <a:pt x="936391" y="744134"/>
                </a:lnTo>
                <a:close/>
                <a:moveTo>
                  <a:pt x="1027078" y="724647"/>
                </a:moveTo>
                <a:lnTo>
                  <a:pt x="998651" y="743528"/>
                </a:lnTo>
                <a:lnTo>
                  <a:pt x="1026944" y="761114"/>
                </a:lnTo>
                <a:lnTo>
                  <a:pt x="1052205" y="743822"/>
                </a:lnTo>
                <a:lnTo>
                  <a:pt x="1055447" y="741596"/>
                </a:lnTo>
                <a:close/>
                <a:moveTo>
                  <a:pt x="848452" y="724017"/>
                </a:moveTo>
                <a:lnTo>
                  <a:pt x="819800" y="740368"/>
                </a:lnTo>
                <a:lnTo>
                  <a:pt x="848154" y="760159"/>
                </a:lnTo>
                <a:lnTo>
                  <a:pt x="876827" y="743093"/>
                </a:lnTo>
                <a:close/>
                <a:moveTo>
                  <a:pt x="1086717" y="721993"/>
                </a:moveTo>
                <a:lnTo>
                  <a:pt x="1058176" y="741515"/>
                </a:lnTo>
                <a:lnTo>
                  <a:pt x="1086657" y="758564"/>
                </a:lnTo>
                <a:lnTo>
                  <a:pt x="1115303" y="738441"/>
                </a:lnTo>
                <a:close/>
                <a:moveTo>
                  <a:pt x="636815" y="721633"/>
                </a:moveTo>
                <a:lnTo>
                  <a:pt x="609573" y="734981"/>
                </a:lnTo>
                <a:lnTo>
                  <a:pt x="638468" y="758133"/>
                </a:lnTo>
                <a:lnTo>
                  <a:pt x="665792" y="744198"/>
                </a:lnTo>
                <a:close/>
                <a:moveTo>
                  <a:pt x="1296872" y="721236"/>
                </a:moveTo>
                <a:lnTo>
                  <a:pt x="1268140" y="743533"/>
                </a:lnTo>
                <a:lnTo>
                  <a:pt x="1295253" y="757787"/>
                </a:lnTo>
                <a:lnTo>
                  <a:pt x="1311868" y="744476"/>
                </a:lnTo>
                <a:lnTo>
                  <a:pt x="1323952" y="734796"/>
                </a:lnTo>
                <a:close/>
                <a:moveTo>
                  <a:pt x="788292" y="720142"/>
                </a:moveTo>
                <a:lnTo>
                  <a:pt x="759463" y="735596"/>
                </a:lnTo>
                <a:lnTo>
                  <a:pt x="788100" y="756386"/>
                </a:lnTo>
                <a:lnTo>
                  <a:pt x="816970" y="740249"/>
                </a:lnTo>
                <a:close/>
                <a:moveTo>
                  <a:pt x="1146721" y="718188"/>
                </a:moveTo>
                <a:lnTo>
                  <a:pt x="1118028" y="738306"/>
                </a:lnTo>
                <a:lnTo>
                  <a:pt x="1146645" y="754786"/>
                </a:lnTo>
                <a:lnTo>
                  <a:pt x="1175337" y="733953"/>
                </a:lnTo>
                <a:close/>
                <a:moveTo>
                  <a:pt x="727773" y="714087"/>
                </a:moveTo>
                <a:lnTo>
                  <a:pt x="705527" y="725768"/>
                </a:lnTo>
                <a:lnTo>
                  <a:pt x="698941" y="729068"/>
                </a:lnTo>
                <a:lnTo>
                  <a:pt x="727730" y="750748"/>
                </a:lnTo>
                <a:lnTo>
                  <a:pt x="756665" y="735394"/>
                </a:lnTo>
                <a:lnTo>
                  <a:pt x="749909" y="730511"/>
                </a:lnTo>
                <a:close/>
                <a:moveTo>
                  <a:pt x="1206710" y="713044"/>
                </a:moveTo>
                <a:lnTo>
                  <a:pt x="1185158" y="728502"/>
                </a:lnTo>
                <a:lnTo>
                  <a:pt x="1177944" y="733772"/>
                </a:lnTo>
                <a:lnTo>
                  <a:pt x="1206602" y="749560"/>
                </a:lnTo>
                <a:lnTo>
                  <a:pt x="1235346" y="727969"/>
                </a:lnTo>
                <a:lnTo>
                  <a:pt x="1228919" y="724571"/>
                </a:lnTo>
                <a:close/>
                <a:moveTo>
                  <a:pt x="997677" y="707061"/>
                </a:moveTo>
                <a:lnTo>
                  <a:pt x="968956" y="725100"/>
                </a:lnTo>
                <a:lnTo>
                  <a:pt x="997262" y="742664"/>
                </a:lnTo>
                <a:lnTo>
                  <a:pt x="1025657" y="723806"/>
                </a:lnTo>
                <a:lnTo>
                  <a:pt x="1017160" y="718795"/>
                </a:lnTo>
                <a:close/>
                <a:moveTo>
                  <a:pt x="666781" y="706409"/>
                </a:moveTo>
                <a:lnTo>
                  <a:pt x="642176" y="719031"/>
                </a:lnTo>
                <a:lnTo>
                  <a:pt x="638305" y="720909"/>
                </a:lnTo>
                <a:lnTo>
                  <a:pt x="667255" y="743452"/>
                </a:lnTo>
                <a:lnTo>
                  <a:pt x="688862" y="732475"/>
                </a:lnTo>
                <a:lnTo>
                  <a:pt x="696127" y="728791"/>
                </a:lnTo>
                <a:lnTo>
                  <a:pt x="691640" y="725414"/>
                </a:lnTo>
                <a:close/>
                <a:moveTo>
                  <a:pt x="1266801" y="706301"/>
                </a:moveTo>
                <a:lnTo>
                  <a:pt x="1243058" y="723996"/>
                </a:lnTo>
                <a:lnTo>
                  <a:pt x="1238084" y="727732"/>
                </a:lnTo>
                <a:lnTo>
                  <a:pt x="1266668" y="742759"/>
                </a:lnTo>
                <a:lnTo>
                  <a:pt x="1295369" y="720481"/>
                </a:lnTo>
                <a:lnTo>
                  <a:pt x="1288873" y="717214"/>
                </a:lnTo>
                <a:close/>
                <a:moveTo>
                  <a:pt x="938504" y="706288"/>
                </a:moveTo>
                <a:lnTo>
                  <a:pt x="909455" y="725024"/>
                </a:lnTo>
                <a:lnTo>
                  <a:pt x="937739" y="743283"/>
                </a:lnTo>
                <a:lnTo>
                  <a:pt x="966244" y="725109"/>
                </a:lnTo>
                <a:close/>
                <a:moveTo>
                  <a:pt x="1056959" y="706152"/>
                </a:moveTo>
                <a:lnTo>
                  <a:pt x="1028470" y="723767"/>
                </a:lnTo>
                <a:lnTo>
                  <a:pt x="1056782" y="740681"/>
                </a:lnTo>
                <a:lnTo>
                  <a:pt x="1085268" y="721206"/>
                </a:lnTo>
                <a:close/>
                <a:moveTo>
                  <a:pt x="878558" y="703950"/>
                </a:moveTo>
                <a:lnTo>
                  <a:pt x="849770" y="723175"/>
                </a:lnTo>
                <a:lnTo>
                  <a:pt x="878187" y="742280"/>
                </a:lnTo>
                <a:lnTo>
                  <a:pt x="906800" y="724942"/>
                </a:lnTo>
                <a:close/>
                <a:moveTo>
                  <a:pt x="1116902" y="703173"/>
                </a:moveTo>
                <a:lnTo>
                  <a:pt x="1088119" y="721096"/>
                </a:lnTo>
                <a:lnTo>
                  <a:pt x="1116637" y="737505"/>
                </a:lnTo>
                <a:lnTo>
                  <a:pt x="1145260" y="717436"/>
                </a:lnTo>
                <a:close/>
                <a:moveTo>
                  <a:pt x="817111" y="700145"/>
                </a:moveTo>
                <a:lnTo>
                  <a:pt x="789679" y="719252"/>
                </a:lnTo>
                <a:lnTo>
                  <a:pt x="818444" y="739420"/>
                </a:lnTo>
                <a:lnTo>
                  <a:pt x="847126" y="723044"/>
                </a:lnTo>
                <a:close/>
                <a:moveTo>
                  <a:pt x="1177002" y="699376"/>
                </a:moveTo>
                <a:lnTo>
                  <a:pt x="1148075" y="717318"/>
                </a:lnTo>
                <a:lnTo>
                  <a:pt x="1176602" y="733033"/>
                </a:lnTo>
                <a:lnTo>
                  <a:pt x="1184301" y="727408"/>
                </a:lnTo>
                <a:lnTo>
                  <a:pt x="1205266" y="712363"/>
                </a:lnTo>
                <a:close/>
                <a:moveTo>
                  <a:pt x="606052" y="697985"/>
                </a:moveTo>
                <a:lnTo>
                  <a:pt x="579469" y="710861"/>
                </a:lnTo>
                <a:lnTo>
                  <a:pt x="608298" y="733959"/>
                </a:lnTo>
                <a:lnTo>
                  <a:pt x="635530" y="720642"/>
                </a:lnTo>
                <a:lnTo>
                  <a:pt x="621654" y="709975"/>
                </a:lnTo>
                <a:close/>
                <a:moveTo>
                  <a:pt x="1326880" y="697735"/>
                </a:moveTo>
                <a:lnTo>
                  <a:pt x="1311802" y="709546"/>
                </a:lnTo>
                <a:lnTo>
                  <a:pt x="1298181" y="720214"/>
                </a:lnTo>
                <a:lnTo>
                  <a:pt x="1325240" y="733763"/>
                </a:lnTo>
                <a:lnTo>
                  <a:pt x="1354008" y="710718"/>
                </a:lnTo>
                <a:close/>
                <a:moveTo>
                  <a:pt x="756519" y="693895"/>
                </a:moveTo>
                <a:lnTo>
                  <a:pt x="729086" y="713233"/>
                </a:lnTo>
                <a:lnTo>
                  <a:pt x="750780" y="729329"/>
                </a:lnTo>
                <a:lnTo>
                  <a:pt x="758117" y="734621"/>
                </a:lnTo>
                <a:lnTo>
                  <a:pt x="787006" y="719126"/>
                </a:lnTo>
                <a:close/>
                <a:moveTo>
                  <a:pt x="1236933" y="693076"/>
                </a:moveTo>
                <a:lnTo>
                  <a:pt x="1235848" y="693782"/>
                </a:lnTo>
                <a:lnTo>
                  <a:pt x="1208096" y="712103"/>
                </a:lnTo>
                <a:lnTo>
                  <a:pt x="1229628" y="723271"/>
                </a:lnTo>
                <a:lnTo>
                  <a:pt x="1236660" y="726983"/>
                </a:lnTo>
                <a:lnTo>
                  <a:pt x="1242171" y="722843"/>
                </a:lnTo>
                <a:lnTo>
                  <a:pt x="1265296" y="705616"/>
                </a:lnTo>
                <a:close/>
                <a:moveTo>
                  <a:pt x="1087089" y="690756"/>
                </a:moveTo>
                <a:lnTo>
                  <a:pt x="1058528" y="705310"/>
                </a:lnTo>
                <a:lnTo>
                  <a:pt x="1086663" y="720275"/>
                </a:lnTo>
                <a:lnTo>
                  <a:pt x="1115271" y="702462"/>
                </a:lnTo>
                <a:lnTo>
                  <a:pt x="1090470" y="692098"/>
                </a:lnTo>
                <a:close/>
                <a:moveTo>
                  <a:pt x="1027108" y="689996"/>
                </a:moveTo>
                <a:lnTo>
                  <a:pt x="999115" y="706209"/>
                </a:lnTo>
                <a:lnTo>
                  <a:pt x="1017899" y="717510"/>
                </a:lnTo>
                <a:lnTo>
                  <a:pt x="1027031" y="722909"/>
                </a:lnTo>
                <a:lnTo>
                  <a:pt x="1055446" y="705336"/>
                </a:lnTo>
                <a:close/>
                <a:moveTo>
                  <a:pt x="1147544" y="688054"/>
                </a:moveTo>
                <a:lnTo>
                  <a:pt x="1118450" y="702369"/>
                </a:lnTo>
                <a:lnTo>
                  <a:pt x="1146596" y="716525"/>
                </a:lnTo>
                <a:lnTo>
                  <a:pt x="1175314" y="698704"/>
                </a:lnTo>
                <a:close/>
                <a:moveTo>
                  <a:pt x="695534" y="687349"/>
                </a:moveTo>
                <a:lnTo>
                  <a:pt x="668117" y="705584"/>
                </a:lnTo>
                <a:lnTo>
                  <a:pt x="692556" y="724261"/>
                </a:lnTo>
                <a:lnTo>
                  <a:pt x="697591" y="728051"/>
                </a:lnTo>
                <a:lnTo>
                  <a:pt x="704848" y="724409"/>
                </a:lnTo>
                <a:lnTo>
                  <a:pt x="726477" y="713049"/>
                </a:lnTo>
                <a:lnTo>
                  <a:pt x="696914" y="688522"/>
                </a:lnTo>
                <a:close/>
                <a:moveTo>
                  <a:pt x="967937" y="685839"/>
                </a:moveTo>
                <a:lnTo>
                  <a:pt x="947899" y="699692"/>
                </a:lnTo>
                <a:lnTo>
                  <a:pt x="939816" y="705385"/>
                </a:lnTo>
                <a:lnTo>
                  <a:pt x="967609" y="724243"/>
                </a:lnTo>
                <a:lnTo>
                  <a:pt x="996372" y="706173"/>
                </a:lnTo>
                <a:close/>
                <a:moveTo>
                  <a:pt x="1296922" y="684482"/>
                </a:moveTo>
                <a:lnTo>
                  <a:pt x="1283037" y="694536"/>
                </a:lnTo>
                <a:lnTo>
                  <a:pt x="1268173" y="705299"/>
                </a:lnTo>
                <a:lnTo>
                  <a:pt x="1289582" y="715884"/>
                </a:lnTo>
                <a:lnTo>
                  <a:pt x="1296680" y="719461"/>
                </a:lnTo>
                <a:lnTo>
                  <a:pt x="1310871" y="708349"/>
                </a:lnTo>
                <a:lnTo>
                  <a:pt x="1325331" y="697034"/>
                </a:lnTo>
                <a:close/>
                <a:moveTo>
                  <a:pt x="1207499" y="682239"/>
                </a:moveTo>
                <a:lnTo>
                  <a:pt x="1195115" y="689172"/>
                </a:lnTo>
                <a:lnTo>
                  <a:pt x="1178559" y="698482"/>
                </a:lnTo>
                <a:lnTo>
                  <a:pt x="1206659" y="711382"/>
                </a:lnTo>
                <a:lnTo>
                  <a:pt x="1235051" y="692630"/>
                </a:lnTo>
                <a:lnTo>
                  <a:pt x="1235310" y="692462"/>
                </a:lnTo>
                <a:close/>
                <a:moveTo>
                  <a:pt x="634927" y="681075"/>
                </a:moveTo>
                <a:lnTo>
                  <a:pt x="607473" y="697202"/>
                </a:lnTo>
                <a:lnTo>
                  <a:pt x="622540" y="708793"/>
                </a:lnTo>
                <a:lnTo>
                  <a:pt x="637023" y="719914"/>
                </a:lnTo>
                <a:lnTo>
                  <a:pt x="641585" y="717701"/>
                </a:lnTo>
                <a:lnTo>
                  <a:pt x="665524" y="705420"/>
                </a:lnTo>
                <a:lnTo>
                  <a:pt x="649814" y="692925"/>
                </a:lnTo>
                <a:close/>
                <a:moveTo>
                  <a:pt x="907790" y="679871"/>
                </a:moveTo>
                <a:lnTo>
                  <a:pt x="899055" y="687178"/>
                </a:lnTo>
                <a:lnTo>
                  <a:pt x="879751" y="703046"/>
                </a:lnTo>
                <a:lnTo>
                  <a:pt x="908123" y="724125"/>
                </a:lnTo>
                <a:lnTo>
                  <a:pt x="937282" y="705315"/>
                </a:lnTo>
                <a:close/>
                <a:moveTo>
                  <a:pt x="1118312" y="678481"/>
                </a:moveTo>
                <a:lnTo>
                  <a:pt x="1117669" y="678713"/>
                </a:lnTo>
                <a:lnTo>
                  <a:pt x="1088978" y="689980"/>
                </a:lnTo>
                <a:lnTo>
                  <a:pt x="1091002" y="690783"/>
                </a:lnTo>
                <a:lnTo>
                  <a:pt x="1116773" y="701560"/>
                </a:lnTo>
                <a:lnTo>
                  <a:pt x="1145559" y="687389"/>
                </a:lnTo>
                <a:close/>
                <a:moveTo>
                  <a:pt x="1056752" y="677144"/>
                </a:moveTo>
                <a:lnTo>
                  <a:pt x="1028774" y="689225"/>
                </a:lnTo>
                <a:lnTo>
                  <a:pt x="1056928" y="704456"/>
                </a:lnTo>
                <a:lnTo>
                  <a:pt x="1085323" y="689980"/>
                </a:lnTo>
                <a:close/>
                <a:moveTo>
                  <a:pt x="1356907" y="674517"/>
                </a:moveTo>
                <a:lnTo>
                  <a:pt x="1347570" y="681726"/>
                </a:lnTo>
                <a:lnTo>
                  <a:pt x="1328152" y="696747"/>
                </a:lnTo>
                <a:lnTo>
                  <a:pt x="1355255" y="709719"/>
                </a:lnTo>
                <a:lnTo>
                  <a:pt x="1383899" y="686773"/>
                </a:lnTo>
                <a:lnTo>
                  <a:pt x="1374415" y="682450"/>
                </a:lnTo>
                <a:close/>
                <a:moveTo>
                  <a:pt x="575563" y="674136"/>
                </a:moveTo>
                <a:lnTo>
                  <a:pt x="549343" y="686722"/>
                </a:lnTo>
                <a:lnTo>
                  <a:pt x="578190" y="709836"/>
                </a:lnTo>
                <a:lnTo>
                  <a:pt x="604763" y="696981"/>
                </a:lnTo>
                <a:lnTo>
                  <a:pt x="588530" y="684282"/>
                </a:lnTo>
                <a:close/>
                <a:moveTo>
                  <a:pt x="844663" y="673653"/>
                </a:moveTo>
                <a:lnTo>
                  <a:pt x="840046" y="678283"/>
                </a:lnTo>
                <a:lnTo>
                  <a:pt x="818241" y="699210"/>
                </a:lnTo>
                <a:lnTo>
                  <a:pt x="848451" y="722253"/>
                </a:lnTo>
                <a:lnTo>
                  <a:pt x="877358" y="702949"/>
                </a:lnTo>
                <a:close/>
                <a:moveTo>
                  <a:pt x="1178263" y="673582"/>
                </a:moveTo>
                <a:lnTo>
                  <a:pt x="1153822" y="685124"/>
                </a:lnTo>
                <a:lnTo>
                  <a:pt x="1149374" y="687195"/>
                </a:lnTo>
                <a:lnTo>
                  <a:pt x="1176888" y="697744"/>
                </a:lnTo>
                <a:lnTo>
                  <a:pt x="1194406" y="687887"/>
                </a:lnTo>
                <a:lnTo>
                  <a:pt x="1205545" y="681642"/>
                </a:lnTo>
                <a:close/>
                <a:moveTo>
                  <a:pt x="1267186" y="673197"/>
                </a:moveTo>
                <a:lnTo>
                  <a:pt x="1238423" y="692100"/>
                </a:lnTo>
                <a:lnTo>
                  <a:pt x="1266687" y="704587"/>
                </a:lnTo>
                <a:lnTo>
                  <a:pt x="1282180" y="693354"/>
                </a:lnTo>
                <a:lnTo>
                  <a:pt x="1295308" y="683848"/>
                </a:lnTo>
                <a:close/>
                <a:moveTo>
                  <a:pt x="996882" y="669114"/>
                </a:moveTo>
                <a:lnTo>
                  <a:pt x="969309" y="685008"/>
                </a:lnTo>
                <a:lnTo>
                  <a:pt x="997732" y="705339"/>
                </a:lnTo>
                <a:lnTo>
                  <a:pt x="1025744" y="689107"/>
                </a:lnTo>
                <a:close/>
                <a:moveTo>
                  <a:pt x="1087950" y="668378"/>
                </a:moveTo>
                <a:lnTo>
                  <a:pt x="1058829" y="676523"/>
                </a:lnTo>
                <a:lnTo>
                  <a:pt x="1086969" y="689166"/>
                </a:lnTo>
                <a:lnTo>
                  <a:pt x="1116009" y="677767"/>
                </a:lnTo>
                <a:lnTo>
                  <a:pt x="1112646" y="676732"/>
                </a:lnTo>
                <a:close/>
                <a:moveTo>
                  <a:pt x="783050" y="667960"/>
                </a:moveTo>
                <a:lnTo>
                  <a:pt x="757682" y="692891"/>
                </a:lnTo>
                <a:lnTo>
                  <a:pt x="788404" y="718308"/>
                </a:lnTo>
                <a:lnTo>
                  <a:pt x="815937" y="699124"/>
                </a:lnTo>
                <a:close/>
                <a:moveTo>
                  <a:pt x="1149247" y="666498"/>
                </a:moveTo>
                <a:lnTo>
                  <a:pt x="1120462" y="677655"/>
                </a:lnTo>
                <a:lnTo>
                  <a:pt x="1147439" y="686471"/>
                </a:lnTo>
                <a:lnTo>
                  <a:pt x="1153201" y="683794"/>
                </a:lnTo>
                <a:lnTo>
                  <a:pt x="1176016" y="673022"/>
                </a:lnTo>
                <a:close/>
                <a:moveTo>
                  <a:pt x="1237885" y="664265"/>
                </a:moveTo>
                <a:lnTo>
                  <a:pt x="1209165" y="681262"/>
                </a:lnTo>
                <a:lnTo>
                  <a:pt x="1236870" y="691444"/>
                </a:lnTo>
                <a:lnTo>
                  <a:pt x="1265455" y="672653"/>
                </a:lnTo>
                <a:close/>
                <a:moveTo>
                  <a:pt x="722826" y="663290"/>
                </a:moveTo>
                <a:lnTo>
                  <a:pt x="696695" y="686427"/>
                </a:lnTo>
                <a:lnTo>
                  <a:pt x="697874" y="687429"/>
                </a:lnTo>
                <a:lnTo>
                  <a:pt x="727830" y="712262"/>
                </a:lnTo>
                <a:lnTo>
                  <a:pt x="755345" y="692868"/>
                </a:lnTo>
                <a:lnTo>
                  <a:pt x="736509" y="675758"/>
                </a:lnTo>
                <a:close/>
                <a:moveTo>
                  <a:pt x="1326988" y="662140"/>
                </a:moveTo>
                <a:lnTo>
                  <a:pt x="1298259" y="683494"/>
                </a:lnTo>
                <a:lnTo>
                  <a:pt x="1326619" y="696029"/>
                </a:lnTo>
                <a:lnTo>
                  <a:pt x="1346654" y="680529"/>
                </a:lnTo>
                <a:lnTo>
                  <a:pt x="1355316" y="673841"/>
                </a:lnTo>
                <a:close/>
                <a:moveTo>
                  <a:pt x="662822" y="660091"/>
                </a:moveTo>
                <a:lnTo>
                  <a:pt x="636195" y="680206"/>
                </a:lnTo>
                <a:lnTo>
                  <a:pt x="650760" y="691802"/>
                </a:lnTo>
                <a:lnTo>
                  <a:pt x="666912" y="704649"/>
                </a:lnTo>
                <a:lnTo>
                  <a:pt x="694379" y="686380"/>
                </a:lnTo>
                <a:close/>
                <a:moveTo>
                  <a:pt x="1120103" y="659742"/>
                </a:moveTo>
                <a:lnTo>
                  <a:pt x="1090575" y="667737"/>
                </a:lnTo>
                <a:lnTo>
                  <a:pt x="1113059" y="675344"/>
                </a:lnTo>
                <a:lnTo>
                  <a:pt x="1118222" y="676928"/>
                </a:lnTo>
                <a:lnTo>
                  <a:pt x="1146674" y="665906"/>
                </a:lnTo>
                <a:lnTo>
                  <a:pt x="1141412" y="664706"/>
                </a:lnTo>
                <a:close/>
                <a:moveTo>
                  <a:pt x="1026396" y="658187"/>
                </a:moveTo>
                <a:lnTo>
                  <a:pt x="998495" y="668460"/>
                </a:lnTo>
                <a:lnTo>
                  <a:pt x="1027198" y="688327"/>
                </a:lnTo>
                <a:lnTo>
                  <a:pt x="1055220" y="676236"/>
                </a:lnTo>
                <a:close/>
                <a:moveTo>
                  <a:pt x="936707" y="657734"/>
                </a:moveTo>
                <a:lnTo>
                  <a:pt x="908973" y="678932"/>
                </a:lnTo>
                <a:lnTo>
                  <a:pt x="938562" y="704461"/>
                </a:lnTo>
                <a:lnTo>
                  <a:pt x="947101" y="698451"/>
                </a:lnTo>
                <a:lnTo>
                  <a:pt x="966753" y="684857"/>
                </a:lnTo>
                <a:close/>
                <a:moveTo>
                  <a:pt x="1208794" y="657418"/>
                </a:moveTo>
                <a:lnTo>
                  <a:pt x="1180171" y="672587"/>
                </a:lnTo>
                <a:lnTo>
                  <a:pt x="1207349" y="680623"/>
                </a:lnTo>
                <a:lnTo>
                  <a:pt x="1235843" y="663768"/>
                </a:lnTo>
                <a:close/>
                <a:moveTo>
                  <a:pt x="603798" y="657208"/>
                </a:moveTo>
                <a:lnTo>
                  <a:pt x="576965" y="673346"/>
                </a:lnTo>
                <a:lnTo>
                  <a:pt x="589431" y="683101"/>
                </a:lnTo>
                <a:lnTo>
                  <a:pt x="606220" y="696234"/>
                </a:lnTo>
                <a:lnTo>
                  <a:pt x="633673" y="680103"/>
                </a:lnTo>
                <a:close/>
                <a:moveTo>
                  <a:pt x="1057174" y="652518"/>
                </a:moveTo>
                <a:lnTo>
                  <a:pt x="1028421" y="657781"/>
                </a:lnTo>
                <a:lnTo>
                  <a:pt x="1056845" y="675582"/>
                </a:lnTo>
                <a:lnTo>
                  <a:pt x="1086019" y="667424"/>
                </a:lnTo>
                <a:close/>
                <a:moveTo>
                  <a:pt x="1179923" y="652025"/>
                </a:moveTo>
                <a:lnTo>
                  <a:pt x="1151432" y="665489"/>
                </a:lnTo>
                <a:lnTo>
                  <a:pt x="1178144" y="672003"/>
                </a:lnTo>
                <a:lnTo>
                  <a:pt x="1206510" y="656981"/>
                </a:lnTo>
                <a:close/>
                <a:moveTo>
                  <a:pt x="1297309" y="651881"/>
                </a:moveTo>
                <a:lnTo>
                  <a:pt x="1268640" y="672189"/>
                </a:lnTo>
                <a:lnTo>
                  <a:pt x="1296702" y="682833"/>
                </a:lnTo>
                <a:lnTo>
                  <a:pt x="1325333" y="661544"/>
                </a:lnTo>
                <a:close/>
                <a:moveTo>
                  <a:pt x="1386933" y="651318"/>
                </a:moveTo>
                <a:lnTo>
                  <a:pt x="1369022" y="665164"/>
                </a:lnTo>
                <a:lnTo>
                  <a:pt x="1358188" y="673528"/>
                </a:lnTo>
                <a:lnTo>
                  <a:pt x="1375021" y="681150"/>
                </a:lnTo>
                <a:lnTo>
                  <a:pt x="1385148" y="685772"/>
                </a:lnTo>
                <a:lnTo>
                  <a:pt x="1412238" y="664071"/>
                </a:lnTo>
                <a:lnTo>
                  <a:pt x="1413848" y="662782"/>
                </a:lnTo>
                <a:close/>
                <a:moveTo>
                  <a:pt x="546371" y="651315"/>
                </a:moveTo>
                <a:lnTo>
                  <a:pt x="519449" y="662770"/>
                </a:lnTo>
                <a:lnTo>
                  <a:pt x="548067" y="685700"/>
                </a:lnTo>
                <a:lnTo>
                  <a:pt x="574275" y="673128"/>
                </a:lnTo>
                <a:lnTo>
                  <a:pt x="564478" y="665460"/>
                </a:lnTo>
                <a:close/>
                <a:moveTo>
                  <a:pt x="1089466" y="648967"/>
                </a:moveTo>
                <a:lnTo>
                  <a:pt x="1072076" y="650893"/>
                </a:lnTo>
                <a:lnTo>
                  <a:pt x="1059771" y="652230"/>
                </a:lnTo>
                <a:lnTo>
                  <a:pt x="1088078" y="666861"/>
                </a:lnTo>
                <a:lnTo>
                  <a:pt x="1089657" y="666494"/>
                </a:lnTo>
                <a:lnTo>
                  <a:pt x="1117683" y="658905"/>
                </a:lnTo>
                <a:close/>
                <a:moveTo>
                  <a:pt x="1150878" y="646890"/>
                </a:moveTo>
                <a:lnTo>
                  <a:pt x="1122522" y="658769"/>
                </a:lnTo>
                <a:lnTo>
                  <a:pt x="1141781" y="663258"/>
                </a:lnTo>
                <a:lnTo>
                  <a:pt x="1149140" y="664934"/>
                </a:lnTo>
                <a:lnTo>
                  <a:pt x="1177391" y="651586"/>
                </a:lnTo>
                <a:lnTo>
                  <a:pt x="1173353" y="650892"/>
                </a:lnTo>
                <a:close/>
                <a:moveTo>
                  <a:pt x="873646" y="645857"/>
                </a:moveTo>
                <a:lnTo>
                  <a:pt x="845694" y="672641"/>
                </a:lnTo>
                <a:lnTo>
                  <a:pt x="878555" y="702083"/>
                </a:lnTo>
                <a:lnTo>
                  <a:pt x="898080" y="686040"/>
                </a:lnTo>
                <a:lnTo>
                  <a:pt x="906686" y="678839"/>
                </a:lnTo>
                <a:close/>
                <a:moveTo>
                  <a:pt x="1268045" y="644007"/>
                </a:moveTo>
                <a:lnTo>
                  <a:pt x="1239473" y="663223"/>
                </a:lnTo>
                <a:lnTo>
                  <a:pt x="1267026" y="671609"/>
                </a:lnTo>
                <a:lnTo>
                  <a:pt x="1295551" y="651390"/>
                </a:lnTo>
                <a:close/>
                <a:moveTo>
                  <a:pt x="966046" y="641354"/>
                </a:moveTo>
                <a:lnTo>
                  <a:pt x="938001" y="656919"/>
                </a:lnTo>
                <a:lnTo>
                  <a:pt x="968033" y="684031"/>
                </a:lnTo>
                <a:lnTo>
                  <a:pt x="995671" y="668112"/>
                </a:lnTo>
                <a:close/>
                <a:moveTo>
                  <a:pt x="1121798" y="640394"/>
                </a:moveTo>
                <a:lnTo>
                  <a:pt x="1092058" y="648292"/>
                </a:lnTo>
                <a:lnTo>
                  <a:pt x="1120160" y="658194"/>
                </a:lnTo>
                <a:lnTo>
                  <a:pt x="1148449" y="646355"/>
                </a:lnTo>
                <a:close/>
                <a:moveTo>
                  <a:pt x="1356933" y="638986"/>
                </a:moveTo>
                <a:lnTo>
                  <a:pt x="1328285" y="661146"/>
                </a:lnTo>
                <a:lnTo>
                  <a:pt x="1356619" y="672835"/>
                </a:lnTo>
                <a:lnTo>
                  <a:pt x="1368106" y="663968"/>
                </a:lnTo>
                <a:lnTo>
                  <a:pt x="1385356" y="650647"/>
                </a:lnTo>
                <a:close/>
                <a:moveTo>
                  <a:pt x="1239016" y="638199"/>
                </a:moveTo>
                <a:lnTo>
                  <a:pt x="1210541" y="656337"/>
                </a:lnTo>
                <a:lnTo>
                  <a:pt x="1237635" y="662691"/>
                </a:lnTo>
                <a:lnTo>
                  <a:pt x="1266050" y="643590"/>
                </a:lnTo>
                <a:close/>
                <a:moveTo>
                  <a:pt x="807571" y="637432"/>
                </a:moveTo>
                <a:lnTo>
                  <a:pt x="784018" y="666891"/>
                </a:lnTo>
                <a:lnTo>
                  <a:pt x="817068" y="698221"/>
                </a:lnTo>
                <a:lnTo>
                  <a:pt x="838923" y="677264"/>
                </a:lnTo>
                <a:lnTo>
                  <a:pt x="843557" y="672617"/>
                </a:lnTo>
                <a:close/>
                <a:moveTo>
                  <a:pt x="574636" y="636329"/>
                </a:moveTo>
                <a:lnTo>
                  <a:pt x="547844" y="650578"/>
                </a:lnTo>
                <a:lnTo>
                  <a:pt x="565379" y="664278"/>
                </a:lnTo>
                <a:lnTo>
                  <a:pt x="575730" y="672380"/>
                </a:lnTo>
                <a:lnTo>
                  <a:pt x="602521" y="656275"/>
                </a:lnTo>
                <a:close/>
                <a:moveTo>
                  <a:pt x="631430" y="636252"/>
                </a:moveTo>
                <a:lnTo>
                  <a:pt x="605062" y="656318"/>
                </a:lnTo>
                <a:lnTo>
                  <a:pt x="634990" y="679261"/>
                </a:lnTo>
                <a:lnTo>
                  <a:pt x="661629" y="659154"/>
                </a:lnTo>
                <a:close/>
                <a:moveTo>
                  <a:pt x="689840" y="634623"/>
                </a:moveTo>
                <a:lnTo>
                  <a:pt x="663947" y="659130"/>
                </a:lnTo>
                <a:lnTo>
                  <a:pt x="695580" y="685488"/>
                </a:lnTo>
                <a:lnTo>
                  <a:pt x="721732" y="662320"/>
                </a:lnTo>
                <a:close/>
                <a:moveTo>
                  <a:pt x="748822" y="634473"/>
                </a:moveTo>
                <a:lnTo>
                  <a:pt x="723898" y="662215"/>
                </a:lnTo>
                <a:lnTo>
                  <a:pt x="737544" y="674649"/>
                </a:lnTo>
                <a:lnTo>
                  <a:pt x="756530" y="691896"/>
                </a:lnTo>
                <a:lnTo>
                  <a:pt x="781961" y="666907"/>
                </a:lnTo>
                <a:lnTo>
                  <a:pt x="774685" y="659728"/>
                </a:lnTo>
                <a:close/>
                <a:moveTo>
                  <a:pt x="1210196" y="633796"/>
                </a:moveTo>
                <a:lnTo>
                  <a:pt x="1181828" y="650911"/>
                </a:lnTo>
                <a:lnTo>
                  <a:pt x="1208542" y="655884"/>
                </a:lnTo>
                <a:lnTo>
                  <a:pt x="1236844" y="637855"/>
                </a:lnTo>
                <a:close/>
                <a:moveTo>
                  <a:pt x="996217" y="632220"/>
                </a:moveTo>
                <a:lnTo>
                  <a:pt x="967595" y="640786"/>
                </a:lnTo>
                <a:lnTo>
                  <a:pt x="997067" y="667409"/>
                </a:lnTo>
                <a:lnTo>
                  <a:pt x="1025036" y="657101"/>
                </a:lnTo>
                <a:close/>
                <a:moveTo>
                  <a:pt x="1181172" y="629636"/>
                </a:moveTo>
                <a:lnTo>
                  <a:pt x="1152900" y="645779"/>
                </a:lnTo>
                <a:lnTo>
                  <a:pt x="1173619" y="649474"/>
                </a:lnTo>
                <a:lnTo>
                  <a:pt x="1179634" y="650507"/>
                </a:lnTo>
                <a:lnTo>
                  <a:pt x="1207869" y="633466"/>
                </a:lnTo>
                <a:lnTo>
                  <a:pt x="1203788" y="632897"/>
                </a:lnTo>
                <a:close/>
                <a:moveTo>
                  <a:pt x="1029710" y="629478"/>
                </a:moveTo>
                <a:lnTo>
                  <a:pt x="1057434" y="650976"/>
                </a:lnTo>
                <a:lnTo>
                  <a:pt x="1071958" y="649401"/>
                </a:lnTo>
                <a:lnTo>
                  <a:pt x="1087348" y="647705"/>
                </a:lnTo>
                <a:lnTo>
                  <a:pt x="1059192" y="629879"/>
                </a:lnTo>
                <a:lnTo>
                  <a:pt x="1047226" y="629662"/>
                </a:lnTo>
                <a:close/>
                <a:moveTo>
                  <a:pt x="1027339" y="629473"/>
                </a:moveTo>
                <a:lnTo>
                  <a:pt x="998134" y="631990"/>
                </a:lnTo>
                <a:lnTo>
                  <a:pt x="1026616" y="656588"/>
                </a:lnTo>
                <a:lnTo>
                  <a:pt x="1055496" y="651306"/>
                </a:lnTo>
                <a:close/>
                <a:moveTo>
                  <a:pt x="1327181" y="628845"/>
                </a:moveTo>
                <a:lnTo>
                  <a:pt x="1298669" y="650857"/>
                </a:lnTo>
                <a:lnTo>
                  <a:pt x="1326698" y="660521"/>
                </a:lnTo>
                <a:lnTo>
                  <a:pt x="1355294" y="638403"/>
                </a:lnTo>
                <a:close/>
                <a:moveTo>
                  <a:pt x="1416951" y="628020"/>
                </a:moveTo>
                <a:lnTo>
                  <a:pt x="1388219" y="650321"/>
                </a:lnTo>
                <a:lnTo>
                  <a:pt x="1415107" y="661773"/>
                </a:lnTo>
                <a:lnTo>
                  <a:pt x="1443808" y="638781"/>
                </a:lnTo>
                <a:close/>
                <a:moveTo>
                  <a:pt x="516322" y="627990"/>
                </a:moveTo>
                <a:lnTo>
                  <a:pt x="489494" y="638769"/>
                </a:lnTo>
                <a:lnTo>
                  <a:pt x="518140" y="661721"/>
                </a:lnTo>
                <a:lnTo>
                  <a:pt x="545028" y="650270"/>
                </a:lnTo>
                <a:close/>
                <a:moveTo>
                  <a:pt x="1091397" y="627789"/>
                </a:moveTo>
                <a:lnTo>
                  <a:pt x="1061767" y="629729"/>
                </a:lnTo>
                <a:lnTo>
                  <a:pt x="1089686" y="647402"/>
                </a:lnTo>
                <a:lnTo>
                  <a:pt x="1119509" y="639486"/>
                </a:lnTo>
                <a:close/>
                <a:moveTo>
                  <a:pt x="1152164" y="624183"/>
                </a:moveTo>
                <a:lnTo>
                  <a:pt x="1123836" y="639368"/>
                </a:lnTo>
                <a:lnTo>
                  <a:pt x="1150717" y="645377"/>
                </a:lnTo>
                <a:lnTo>
                  <a:pt x="1178983" y="629233"/>
                </a:lnTo>
                <a:close/>
                <a:moveTo>
                  <a:pt x="903636" y="622603"/>
                </a:moveTo>
                <a:lnTo>
                  <a:pt x="874772" y="644884"/>
                </a:lnTo>
                <a:lnTo>
                  <a:pt x="907849" y="677905"/>
                </a:lnTo>
                <a:lnTo>
                  <a:pt x="935631" y="656672"/>
                </a:lnTo>
                <a:close/>
                <a:moveTo>
                  <a:pt x="1297872" y="621181"/>
                </a:moveTo>
                <a:lnTo>
                  <a:pt x="1269485" y="642932"/>
                </a:lnTo>
                <a:lnTo>
                  <a:pt x="1297033" y="650327"/>
                </a:lnTo>
                <a:lnTo>
                  <a:pt x="1325471" y="628379"/>
                </a:lnTo>
                <a:close/>
                <a:moveTo>
                  <a:pt x="602196" y="617065"/>
                </a:moveTo>
                <a:lnTo>
                  <a:pt x="575986" y="635463"/>
                </a:lnTo>
                <a:lnTo>
                  <a:pt x="603848" y="655412"/>
                </a:lnTo>
                <a:lnTo>
                  <a:pt x="630178" y="635389"/>
                </a:lnTo>
                <a:close/>
                <a:moveTo>
                  <a:pt x="1386888" y="615974"/>
                </a:moveTo>
                <a:lnTo>
                  <a:pt x="1358239" y="637981"/>
                </a:lnTo>
                <a:lnTo>
                  <a:pt x="1385954" y="649356"/>
                </a:lnTo>
                <a:lnTo>
                  <a:pt x="1386645" y="649650"/>
                </a:lnTo>
                <a:lnTo>
                  <a:pt x="1415343" y="627375"/>
                </a:lnTo>
                <a:close/>
                <a:moveTo>
                  <a:pt x="546325" y="615935"/>
                </a:moveTo>
                <a:lnTo>
                  <a:pt x="517920" y="627348"/>
                </a:lnTo>
                <a:lnTo>
                  <a:pt x="546562" y="649579"/>
                </a:lnTo>
                <a:lnTo>
                  <a:pt x="573281" y="635354"/>
                </a:lnTo>
                <a:close/>
                <a:moveTo>
                  <a:pt x="1268786" y="615639"/>
                </a:moveTo>
                <a:lnTo>
                  <a:pt x="1240552" y="637067"/>
                </a:lnTo>
                <a:lnTo>
                  <a:pt x="1267680" y="642476"/>
                </a:lnTo>
                <a:lnTo>
                  <a:pt x="1295958" y="620798"/>
                </a:lnTo>
                <a:close/>
                <a:moveTo>
                  <a:pt x="1122639" y="615376"/>
                </a:moveTo>
                <a:lnTo>
                  <a:pt x="1093427" y="627067"/>
                </a:lnTo>
                <a:lnTo>
                  <a:pt x="1121701" y="638837"/>
                </a:lnTo>
                <a:lnTo>
                  <a:pt x="1150108" y="623603"/>
                </a:lnTo>
                <a:close/>
                <a:moveTo>
                  <a:pt x="1239909" y="611528"/>
                </a:moveTo>
                <a:lnTo>
                  <a:pt x="1211809" y="632621"/>
                </a:lnTo>
                <a:lnTo>
                  <a:pt x="1238622" y="636700"/>
                </a:lnTo>
                <a:lnTo>
                  <a:pt x="1266775" y="615340"/>
                </a:lnTo>
                <a:close/>
                <a:moveTo>
                  <a:pt x="658816" y="611283"/>
                </a:moveTo>
                <a:lnTo>
                  <a:pt x="632558" y="635290"/>
                </a:lnTo>
                <a:lnTo>
                  <a:pt x="662784" y="658201"/>
                </a:lnTo>
                <a:lnTo>
                  <a:pt x="688681" y="633696"/>
                </a:lnTo>
                <a:close/>
                <a:moveTo>
                  <a:pt x="1210846" y="607712"/>
                </a:moveTo>
                <a:lnTo>
                  <a:pt x="1182826" y="628455"/>
                </a:lnTo>
                <a:lnTo>
                  <a:pt x="1203980" y="631509"/>
                </a:lnTo>
                <a:lnTo>
                  <a:pt x="1209747" y="632311"/>
                </a:lnTo>
                <a:lnTo>
                  <a:pt x="1237800" y="611254"/>
                </a:lnTo>
                <a:lnTo>
                  <a:pt x="1232228" y="610544"/>
                </a:lnTo>
                <a:close/>
                <a:moveTo>
                  <a:pt x="934751" y="606923"/>
                </a:moveTo>
                <a:lnTo>
                  <a:pt x="904925" y="621807"/>
                </a:lnTo>
                <a:lnTo>
                  <a:pt x="936868" y="655839"/>
                </a:lnTo>
                <a:lnTo>
                  <a:pt x="964960" y="640246"/>
                </a:lnTo>
                <a:close/>
                <a:moveTo>
                  <a:pt x="835699" y="606673"/>
                </a:moveTo>
                <a:lnTo>
                  <a:pt x="808506" y="636330"/>
                </a:lnTo>
                <a:lnTo>
                  <a:pt x="844586" y="671606"/>
                </a:lnTo>
                <a:lnTo>
                  <a:pt x="872586" y="644776"/>
                </a:lnTo>
                <a:lnTo>
                  <a:pt x="862267" y="634050"/>
                </a:lnTo>
                <a:close/>
                <a:moveTo>
                  <a:pt x="716435" y="605265"/>
                </a:moveTo>
                <a:lnTo>
                  <a:pt x="690898" y="633541"/>
                </a:lnTo>
                <a:lnTo>
                  <a:pt x="722815" y="661253"/>
                </a:lnTo>
                <a:lnTo>
                  <a:pt x="747760" y="633477"/>
                </a:lnTo>
                <a:close/>
                <a:moveTo>
                  <a:pt x="1356931" y="604928"/>
                </a:moveTo>
                <a:lnTo>
                  <a:pt x="1343538" y="615700"/>
                </a:lnTo>
                <a:lnTo>
                  <a:pt x="1328503" y="627795"/>
                </a:lnTo>
                <a:lnTo>
                  <a:pt x="1356647" y="637358"/>
                </a:lnTo>
                <a:lnTo>
                  <a:pt x="1385273" y="615367"/>
                </a:lnTo>
                <a:close/>
                <a:moveTo>
                  <a:pt x="1446968" y="604722"/>
                </a:moveTo>
                <a:lnTo>
                  <a:pt x="1418283" y="626987"/>
                </a:lnTo>
                <a:lnTo>
                  <a:pt x="1445111" y="637737"/>
                </a:lnTo>
                <a:lnTo>
                  <a:pt x="1473760" y="614786"/>
                </a:lnTo>
                <a:close/>
                <a:moveTo>
                  <a:pt x="486322" y="604705"/>
                </a:moveTo>
                <a:lnTo>
                  <a:pt x="459544" y="614771"/>
                </a:lnTo>
                <a:lnTo>
                  <a:pt x="488171" y="637709"/>
                </a:lnTo>
                <a:lnTo>
                  <a:pt x="514996" y="626961"/>
                </a:lnTo>
                <a:close/>
                <a:moveTo>
                  <a:pt x="1034528" y="604700"/>
                </a:moveTo>
                <a:lnTo>
                  <a:pt x="1059709" y="628372"/>
                </a:lnTo>
                <a:lnTo>
                  <a:pt x="1089441" y="626435"/>
                </a:lnTo>
                <a:lnTo>
                  <a:pt x="1063805" y="607445"/>
                </a:lnTo>
                <a:close/>
                <a:moveTo>
                  <a:pt x="1181780" y="602590"/>
                </a:moveTo>
                <a:lnTo>
                  <a:pt x="1153753" y="623060"/>
                </a:lnTo>
                <a:lnTo>
                  <a:pt x="1180822" y="628152"/>
                </a:lnTo>
                <a:lnTo>
                  <a:pt x="1208798" y="607432"/>
                </a:lnTo>
                <a:lnTo>
                  <a:pt x="1206181" y="607072"/>
                </a:lnTo>
                <a:close/>
                <a:moveTo>
                  <a:pt x="773985" y="602364"/>
                </a:moveTo>
                <a:lnTo>
                  <a:pt x="749754" y="633368"/>
                </a:lnTo>
                <a:lnTo>
                  <a:pt x="775705" y="658708"/>
                </a:lnTo>
                <a:lnTo>
                  <a:pt x="782926" y="665834"/>
                </a:lnTo>
                <a:lnTo>
                  <a:pt x="806494" y="636349"/>
                </a:lnTo>
                <a:close/>
                <a:moveTo>
                  <a:pt x="574509" y="600680"/>
                </a:moveTo>
                <a:lnTo>
                  <a:pt x="547828" y="615181"/>
                </a:lnTo>
                <a:lnTo>
                  <a:pt x="574692" y="634535"/>
                </a:lnTo>
                <a:lnTo>
                  <a:pt x="600798" y="616211"/>
                </a:lnTo>
                <a:lnTo>
                  <a:pt x="585014" y="606851"/>
                </a:lnTo>
                <a:close/>
                <a:moveTo>
                  <a:pt x="1001716" y="600349"/>
                </a:moveTo>
                <a:lnTo>
                  <a:pt x="1027826" y="627966"/>
                </a:lnTo>
                <a:lnTo>
                  <a:pt x="1047241" y="628170"/>
                </a:lnTo>
                <a:lnTo>
                  <a:pt x="1057490" y="628356"/>
                </a:lnTo>
                <a:lnTo>
                  <a:pt x="1032053" y="604448"/>
                </a:lnTo>
                <a:lnTo>
                  <a:pt x="1026659" y="603644"/>
                </a:lnTo>
                <a:close/>
                <a:moveTo>
                  <a:pt x="966824" y="599804"/>
                </a:moveTo>
                <a:lnTo>
                  <a:pt x="936299" y="606445"/>
                </a:lnTo>
                <a:lnTo>
                  <a:pt x="966350" y="639602"/>
                </a:lnTo>
                <a:lnTo>
                  <a:pt x="995044" y="631010"/>
                </a:lnTo>
                <a:close/>
                <a:moveTo>
                  <a:pt x="968682" y="599731"/>
                </a:moveTo>
                <a:lnTo>
                  <a:pt x="996619" y="630620"/>
                </a:lnTo>
                <a:lnTo>
                  <a:pt x="1025956" y="628097"/>
                </a:lnTo>
                <a:lnTo>
                  <a:pt x="999488" y="600094"/>
                </a:lnTo>
                <a:close/>
                <a:moveTo>
                  <a:pt x="1093429" y="599243"/>
                </a:moveTo>
                <a:lnTo>
                  <a:pt x="1065750" y="607056"/>
                </a:lnTo>
                <a:lnTo>
                  <a:pt x="1091609" y="626219"/>
                </a:lnTo>
                <a:lnTo>
                  <a:pt x="1120896" y="614496"/>
                </a:lnTo>
                <a:close/>
                <a:moveTo>
                  <a:pt x="1327453" y="596539"/>
                </a:moveTo>
                <a:lnTo>
                  <a:pt x="1299234" y="620066"/>
                </a:lnTo>
                <a:lnTo>
                  <a:pt x="1326885" y="627281"/>
                </a:lnTo>
                <a:lnTo>
                  <a:pt x="1342622" y="614637"/>
                </a:lnTo>
                <a:lnTo>
                  <a:pt x="1355286" y="604438"/>
                </a:lnTo>
                <a:close/>
                <a:moveTo>
                  <a:pt x="630224" y="594214"/>
                </a:moveTo>
                <a:lnTo>
                  <a:pt x="603405" y="616127"/>
                </a:lnTo>
                <a:lnTo>
                  <a:pt x="631355" y="634431"/>
                </a:lnTo>
                <a:lnTo>
                  <a:pt x="657557" y="610467"/>
                </a:lnTo>
                <a:close/>
                <a:moveTo>
                  <a:pt x="1416896" y="593427"/>
                </a:moveTo>
                <a:lnTo>
                  <a:pt x="1388244" y="614950"/>
                </a:lnTo>
                <a:lnTo>
                  <a:pt x="1416674" y="626342"/>
                </a:lnTo>
                <a:lnTo>
                  <a:pt x="1445324" y="604105"/>
                </a:lnTo>
                <a:close/>
                <a:moveTo>
                  <a:pt x="516341" y="593421"/>
                </a:moveTo>
                <a:lnTo>
                  <a:pt x="487956" y="604091"/>
                </a:lnTo>
                <a:lnTo>
                  <a:pt x="516596" y="626320"/>
                </a:lnTo>
                <a:lnTo>
                  <a:pt x="544991" y="614942"/>
                </a:lnTo>
                <a:close/>
                <a:moveTo>
                  <a:pt x="1153121" y="591487"/>
                </a:moveTo>
                <a:lnTo>
                  <a:pt x="1124096" y="614357"/>
                </a:lnTo>
                <a:lnTo>
                  <a:pt x="1151802" y="622653"/>
                </a:lnTo>
                <a:lnTo>
                  <a:pt x="1180086" y="602007"/>
                </a:lnTo>
                <a:close/>
                <a:moveTo>
                  <a:pt x="1298205" y="590385"/>
                </a:moveTo>
                <a:lnTo>
                  <a:pt x="1270194" y="614458"/>
                </a:lnTo>
                <a:lnTo>
                  <a:pt x="1297457" y="619634"/>
                </a:lnTo>
                <a:lnTo>
                  <a:pt x="1325632" y="596134"/>
                </a:lnTo>
                <a:close/>
                <a:moveTo>
                  <a:pt x="1269186" y="585786"/>
                </a:moveTo>
                <a:lnTo>
                  <a:pt x="1241356" y="610289"/>
                </a:lnTo>
                <a:lnTo>
                  <a:pt x="1268347" y="614125"/>
                </a:lnTo>
                <a:lnTo>
                  <a:pt x="1296339" y="590074"/>
                </a:lnTo>
                <a:close/>
                <a:moveTo>
                  <a:pt x="686671" y="583178"/>
                </a:moveTo>
                <a:lnTo>
                  <a:pt x="659914" y="610219"/>
                </a:lnTo>
                <a:lnTo>
                  <a:pt x="689750" y="632610"/>
                </a:lnTo>
                <a:lnTo>
                  <a:pt x="715287" y="604329"/>
                </a:lnTo>
                <a:close/>
                <a:moveTo>
                  <a:pt x="868834" y="583006"/>
                </a:moveTo>
                <a:lnTo>
                  <a:pt x="836825" y="605703"/>
                </a:lnTo>
                <a:lnTo>
                  <a:pt x="863331" y="633016"/>
                </a:lnTo>
                <a:lnTo>
                  <a:pt x="873710" y="643805"/>
                </a:lnTo>
                <a:lnTo>
                  <a:pt x="902623" y="621486"/>
                </a:lnTo>
                <a:lnTo>
                  <a:pt x="882567" y="598681"/>
                </a:lnTo>
                <a:close/>
                <a:moveTo>
                  <a:pt x="1386799" y="582122"/>
                </a:moveTo>
                <a:lnTo>
                  <a:pt x="1358296" y="603869"/>
                </a:lnTo>
                <a:lnTo>
                  <a:pt x="1386641" y="614320"/>
                </a:lnTo>
                <a:lnTo>
                  <a:pt x="1415270" y="592816"/>
                </a:lnTo>
                <a:close/>
                <a:moveTo>
                  <a:pt x="546400" y="582121"/>
                </a:moveTo>
                <a:lnTo>
                  <a:pt x="517996" y="592798"/>
                </a:lnTo>
                <a:lnTo>
                  <a:pt x="546569" y="614261"/>
                </a:lnTo>
                <a:lnTo>
                  <a:pt x="573144" y="599801"/>
                </a:lnTo>
                <a:close/>
                <a:moveTo>
                  <a:pt x="603154" y="581502"/>
                </a:moveTo>
                <a:lnTo>
                  <a:pt x="575891" y="599809"/>
                </a:lnTo>
                <a:lnTo>
                  <a:pt x="585752" y="605610"/>
                </a:lnTo>
                <a:lnTo>
                  <a:pt x="602065" y="615279"/>
                </a:lnTo>
                <a:lnTo>
                  <a:pt x="628751" y="593472"/>
                </a:lnTo>
                <a:close/>
                <a:moveTo>
                  <a:pt x="1476985" y="581424"/>
                </a:moveTo>
                <a:lnTo>
                  <a:pt x="1448287" y="603698"/>
                </a:lnTo>
                <a:lnTo>
                  <a:pt x="1475051" y="613752"/>
                </a:lnTo>
                <a:lnTo>
                  <a:pt x="1503711" y="590792"/>
                </a:lnTo>
                <a:close/>
                <a:moveTo>
                  <a:pt x="456296" y="581399"/>
                </a:moveTo>
                <a:lnTo>
                  <a:pt x="429597" y="590776"/>
                </a:lnTo>
                <a:lnTo>
                  <a:pt x="458199" y="613693"/>
                </a:lnTo>
                <a:lnTo>
                  <a:pt x="484955" y="603644"/>
                </a:lnTo>
                <a:close/>
                <a:moveTo>
                  <a:pt x="1240299" y="581343"/>
                </a:moveTo>
                <a:lnTo>
                  <a:pt x="1239039" y="582518"/>
                </a:lnTo>
                <a:lnTo>
                  <a:pt x="1212296" y="606459"/>
                </a:lnTo>
                <a:lnTo>
                  <a:pt x="1232405" y="609125"/>
                </a:lnTo>
                <a:lnTo>
                  <a:pt x="1239413" y="610017"/>
                </a:lnTo>
                <a:lnTo>
                  <a:pt x="1267243" y="585507"/>
                </a:lnTo>
                <a:lnTo>
                  <a:pt x="1261703" y="584734"/>
                </a:lnTo>
                <a:close/>
                <a:moveTo>
                  <a:pt x="1012072" y="576402"/>
                </a:moveTo>
                <a:lnTo>
                  <a:pt x="1032882" y="603098"/>
                </a:lnTo>
                <a:lnTo>
                  <a:pt x="1062293" y="605895"/>
                </a:lnTo>
                <a:lnTo>
                  <a:pt x="1039155" y="581371"/>
                </a:lnTo>
                <a:lnTo>
                  <a:pt x="1013777" y="576873"/>
                </a:lnTo>
                <a:close/>
                <a:moveTo>
                  <a:pt x="1125410" y="574155"/>
                </a:moveTo>
                <a:lnTo>
                  <a:pt x="1094796" y="598429"/>
                </a:lnTo>
                <a:lnTo>
                  <a:pt x="1122455" y="613775"/>
                </a:lnTo>
                <a:lnTo>
                  <a:pt x="1151709" y="590716"/>
                </a:lnTo>
                <a:close/>
                <a:moveTo>
                  <a:pt x="743327" y="573696"/>
                </a:moveTo>
                <a:lnTo>
                  <a:pt x="730747" y="588486"/>
                </a:lnTo>
                <a:lnTo>
                  <a:pt x="717391" y="604180"/>
                </a:lnTo>
                <a:lnTo>
                  <a:pt x="748686" y="632371"/>
                </a:lnTo>
                <a:lnTo>
                  <a:pt x="772940" y="601326"/>
                </a:lnTo>
                <a:close/>
                <a:moveTo>
                  <a:pt x="1212652" y="573289"/>
                </a:moveTo>
                <a:lnTo>
                  <a:pt x="1202695" y="582858"/>
                </a:lnTo>
                <a:lnTo>
                  <a:pt x="1183124" y="601378"/>
                </a:lnTo>
                <a:lnTo>
                  <a:pt x="1206373" y="605639"/>
                </a:lnTo>
                <a:lnTo>
                  <a:pt x="1210410" y="606206"/>
                </a:lnTo>
                <a:lnTo>
                  <a:pt x="1238050" y="581469"/>
                </a:lnTo>
                <a:lnTo>
                  <a:pt x="1238654" y="580905"/>
                </a:lnTo>
                <a:close/>
                <a:moveTo>
                  <a:pt x="1067337" y="572793"/>
                </a:moveTo>
                <a:lnTo>
                  <a:pt x="1040899" y="581053"/>
                </a:lnTo>
                <a:lnTo>
                  <a:pt x="1064403" y="605972"/>
                </a:lnTo>
                <a:lnTo>
                  <a:pt x="1092159" y="598121"/>
                </a:lnTo>
                <a:close/>
                <a:moveTo>
                  <a:pt x="1357004" y="571890"/>
                </a:moveTo>
                <a:lnTo>
                  <a:pt x="1329605" y="594721"/>
                </a:lnTo>
                <a:lnTo>
                  <a:pt x="1328806" y="595398"/>
                </a:lnTo>
                <a:lnTo>
                  <a:pt x="1356697" y="603313"/>
                </a:lnTo>
                <a:lnTo>
                  <a:pt x="1385202" y="581565"/>
                </a:lnTo>
                <a:close/>
                <a:moveTo>
                  <a:pt x="1446910" y="570881"/>
                </a:moveTo>
                <a:lnTo>
                  <a:pt x="1418244" y="592414"/>
                </a:lnTo>
                <a:lnTo>
                  <a:pt x="1446643" y="603081"/>
                </a:lnTo>
                <a:lnTo>
                  <a:pt x="1475305" y="580835"/>
                </a:lnTo>
                <a:close/>
                <a:moveTo>
                  <a:pt x="486305" y="570859"/>
                </a:moveTo>
                <a:lnTo>
                  <a:pt x="457965" y="580813"/>
                </a:lnTo>
                <a:lnTo>
                  <a:pt x="486589" y="603030"/>
                </a:lnTo>
                <a:lnTo>
                  <a:pt x="514951" y="592377"/>
                </a:lnTo>
                <a:close/>
                <a:moveTo>
                  <a:pt x="799175" y="569566"/>
                </a:moveTo>
                <a:lnTo>
                  <a:pt x="778291" y="596686"/>
                </a:lnTo>
                <a:lnTo>
                  <a:pt x="774876" y="601208"/>
                </a:lnTo>
                <a:lnTo>
                  <a:pt x="807443" y="635252"/>
                </a:lnTo>
                <a:lnTo>
                  <a:pt x="834634" y="605588"/>
                </a:lnTo>
                <a:lnTo>
                  <a:pt x="824504" y="595416"/>
                </a:lnTo>
                <a:close/>
                <a:moveTo>
                  <a:pt x="659625" y="568884"/>
                </a:moveTo>
                <a:lnTo>
                  <a:pt x="644525" y="581897"/>
                </a:lnTo>
                <a:lnTo>
                  <a:pt x="631443" y="593182"/>
                </a:lnTo>
                <a:lnTo>
                  <a:pt x="658694" y="609386"/>
                </a:lnTo>
                <a:lnTo>
                  <a:pt x="685390" y="582408"/>
                </a:lnTo>
                <a:close/>
                <a:moveTo>
                  <a:pt x="576023" y="568793"/>
                </a:moveTo>
                <a:lnTo>
                  <a:pt x="573919" y="569812"/>
                </a:lnTo>
                <a:lnTo>
                  <a:pt x="547984" y="581435"/>
                </a:lnTo>
                <a:lnTo>
                  <a:pt x="574547" y="598989"/>
                </a:lnTo>
                <a:lnTo>
                  <a:pt x="601615" y="580813"/>
                </a:lnTo>
                <a:lnTo>
                  <a:pt x="601296" y="580671"/>
                </a:lnTo>
                <a:close/>
                <a:moveTo>
                  <a:pt x="903551" y="568547"/>
                </a:moveTo>
                <a:lnTo>
                  <a:pt x="870193" y="582303"/>
                </a:lnTo>
                <a:lnTo>
                  <a:pt x="883675" y="597691"/>
                </a:lnTo>
                <a:lnTo>
                  <a:pt x="903880" y="620668"/>
                </a:lnTo>
                <a:lnTo>
                  <a:pt x="933766" y="605760"/>
                </a:lnTo>
                <a:close/>
                <a:moveTo>
                  <a:pt x="977048" y="567818"/>
                </a:moveTo>
                <a:lnTo>
                  <a:pt x="1000192" y="598690"/>
                </a:lnTo>
                <a:lnTo>
                  <a:pt x="1026822" y="602211"/>
                </a:lnTo>
                <a:lnTo>
                  <a:pt x="1030724" y="602793"/>
                </a:lnTo>
                <a:lnTo>
                  <a:pt x="1009642" y="575738"/>
                </a:lnTo>
                <a:close/>
                <a:moveTo>
                  <a:pt x="1327600" y="564541"/>
                </a:moveTo>
                <a:lnTo>
                  <a:pt x="1307060" y="582340"/>
                </a:lnTo>
                <a:lnTo>
                  <a:pt x="1299553" y="589173"/>
                </a:lnTo>
                <a:lnTo>
                  <a:pt x="1327065" y="594934"/>
                </a:lnTo>
                <a:lnTo>
                  <a:pt x="1328630" y="593598"/>
                </a:lnTo>
                <a:lnTo>
                  <a:pt x="1355241" y="571420"/>
                </a:lnTo>
                <a:close/>
                <a:moveTo>
                  <a:pt x="941056" y="563913"/>
                </a:moveTo>
                <a:lnTo>
                  <a:pt x="967405" y="598270"/>
                </a:lnTo>
                <a:lnTo>
                  <a:pt x="998343" y="598632"/>
                </a:lnTo>
                <a:lnTo>
                  <a:pt x="974869" y="567321"/>
                </a:lnTo>
                <a:close/>
                <a:moveTo>
                  <a:pt x="939174" y="563794"/>
                </a:moveTo>
                <a:lnTo>
                  <a:pt x="905183" y="568219"/>
                </a:lnTo>
                <a:lnTo>
                  <a:pt x="935195" y="605189"/>
                </a:lnTo>
                <a:lnTo>
                  <a:pt x="965804" y="598533"/>
                </a:lnTo>
                <a:close/>
                <a:moveTo>
                  <a:pt x="516358" y="560430"/>
                </a:moveTo>
                <a:lnTo>
                  <a:pt x="493576" y="568305"/>
                </a:lnTo>
                <a:lnTo>
                  <a:pt x="487998" y="570264"/>
                </a:lnTo>
                <a:lnTo>
                  <a:pt x="516607" y="591755"/>
                </a:lnTo>
                <a:lnTo>
                  <a:pt x="544974" y="581100"/>
                </a:lnTo>
                <a:lnTo>
                  <a:pt x="537145" y="575367"/>
                </a:lnTo>
                <a:close/>
                <a:moveTo>
                  <a:pt x="634125" y="560429"/>
                </a:moveTo>
                <a:lnTo>
                  <a:pt x="607338" y="578617"/>
                </a:lnTo>
                <a:lnTo>
                  <a:pt x="604591" y="580516"/>
                </a:lnTo>
                <a:lnTo>
                  <a:pt x="630036" y="592405"/>
                </a:lnTo>
                <a:lnTo>
                  <a:pt x="643535" y="580774"/>
                </a:lnTo>
                <a:lnTo>
                  <a:pt x="658041" y="568285"/>
                </a:lnTo>
                <a:close/>
                <a:moveTo>
                  <a:pt x="1416913" y="560382"/>
                </a:moveTo>
                <a:lnTo>
                  <a:pt x="1396090" y="575293"/>
                </a:lnTo>
                <a:lnTo>
                  <a:pt x="1388157" y="581113"/>
                </a:lnTo>
                <a:lnTo>
                  <a:pt x="1416618" y="591803"/>
                </a:lnTo>
                <a:lnTo>
                  <a:pt x="1445247" y="570298"/>
                </a:lnTo>
                <a:lnTo>
                  <a:pt x="1439644" y="568334"/>
                </a:lnTo>
                <a:close/>
                <a:moveTo>
                  <a:pt x="1185733" y="559804"/>
                </a:moveTo>
                <a:lnTo>
                  <a:pt x="1175865" y="569516"/>
                </a:lnTo>
                <a:lnTo>
                  <a:pt x="1154307" y="590405"/>
                </a:lnTo>
                <a:lnTo>
                  <a:pt x="1181398" y="600980"/>
                </a:lnTo>
                <a:lnTo>
                  <a:pt x="1201676" y="581779"/>
                </a:lnTo>
                <a:lnTo>
                  <a:pt x="1211170" y="572641"/>
                </a:lnTo>
                <a:close/>
                <a:moveTo>
                  <a:pt x="1299654" y="559615"/>
                </a:moveTo>
                <a:lnTo>
                  <a:pt x="1270644" y="584528"/>
                </a:lnTo>
                <a:lnTo>
                  <a:pt x="1297783" y="588819"/>
                </a:lnTo>
                <a:lnTo>
                  <a:pt x="1306056" y="581291"/>
                </a:lnTo>
                <a:lnTo>
                  <a:pt x="1325778" y="564201"/>
                </a:lnTo>
                <a:lnTo>
                  <a:pt x="1315215" y="562365"/>
                </a:lnTo>
                <a:close/>
                <a:moveTo>
                  <a:pt x="426270" y="558201"/>
                </a:moveTo>
                <a:lnTo>
                  <a:pt x="402656" y="565778"/>
                </a:lnTo>
                <a:lnTo>
                  <a:pt x="399642" y="566775"/>
                </a:lnTo>
                <a:lnTo>
                  <a:pt x="428244" y="589692"/>
                </a:lnTo>
                <a:lnTo>
                  <a:pt x="454927" y="580334"/>
                </a:lnTo>
                <a:lnTo>
                  <a:pt x="447880" y="574850"/>
                </a:lnTo>
                <a:close/>
                <a:moveTo>
                  <a:pt x="1507107" y="558187"/>
                </a:moveTo>
                <a:lnTo>
                  <a:pt x="1485384" y="574879"/>
                </a:lnTo>
                <a:lnTo>
                  <a:pt x="1478370" y="580345"/>
                </a:lnTo>
                <a:lnTo>
                  <a:pt x="1505069" y="589705"/>
                </a:lnTo>
                <a:lnTo>
                  <a:pt x="1520240" y="577551"/>
                </a:lnTo>
                <a:lnTo>
                  <a:pt x="1533653" y="566804"/>
                </a:lnTo>
                <a:lnTo>
                  <a:pt x="1530992" y="565941"/>
                </a:lnTo>
                <a:close/>
                <a:moveTo>
                  <a:pt x="715887" y="553811"/>
                </a:moveTo>
                <a:lnTo>
                  <a:pt x="687704" y="582137"/>
                </a:lnTo>
                <a:lnTo>
                  <a:pt x="716243" y="603241"/>
                </a:lnTo>
                <a:lnTo>
                  <a:pt x="729565" y="587570"/>
                </a:lnTo>
                <a:lnTo>
                  <a:pt x="742166" y="572742"/>
                </a:lnTo>
                <a:close/>
                <a:moveTo>
                  <a:pt x="607648" y="553446"/>
                </a:moveTo>
                <a:lnTo>
                  <a:pt x="586137" y="563932"/>
                </a:lnTo>
                <a:lnTo>
                  <a:pt x="577755" y="567959"/>
                </a:lnTo>
                <a:lnTo>
                  <a:pt x="601901" y="579297"/>
                </a:lnTo>
                <a:lnTo>
                  <a:pt x="603082" y="579820"/>
                </a:lnTo>
                <a:lnTo>
                  <a:pt x="606510" y="577450"/>
                </a:lnTo>
                <a:lnTo>
                  <a:pt x="632298" y="559945"/>
                </a:lnTo>
                <a:lnTo>
                  <a:pt x="625421" y="558184"/>
                </a:lnTo>
                <a:close/>
                <a:moveTo>
                  <a:pt x="1272660" y="553174"/>
                </a:moveTo>
                <a:lnTo>
                  <a:pt x="1241729" y="580082"/>
                </a:lnTo>
                <a:lnTo>
                  <a:pt x="1261851" y="583271"/>
                </a:lnTo>
                <a:lnTo>
                  <a:pt x="1268705" y="584226"/>
                </a:lnTo>
                <a:lnTo>
                  <a:pt x="1297851" y="559209"/>
                </a:lnTo>
                <a:close/>
                <a:moveTo>
                  <a:pt x="546391" y="550897"/>
                </a:moveTo>
                <a:lnTo>
                  <a:pt x="518064" y="559879"/>
                </a:lnTo>
                <a:lnTo>
                  <a:pt x="538017" y="574214"/>
                </a:lnTo>
                <a:lnTo>
                  <a:pt x="546572" y="580475"/>
                </a:lnTo>
                <a:lnTo>
                  <a:pt x="573298" y="568497"/>
                </a:lnTo>
                <a:lnTo>
                  <a:pt x="574493" y="567918"/>
                </a:lnTo>
                <a:lnTo>
                  <a:pt x="558569" y="558391"/>
                </a:lnTo>
                <a:close/>
                <a:moveTo>
                  <a:pt x="1388040" y="550398"/>
                </a:moveTo>
                <a:lnTo>
                  <a:pt x="1358424" y="570862"/>
                </a:lnTo>
                <a:lnTo>
                  <a:pt x="1386566" y="580530"/>
                </a:lnTo>
                <a:lnTo>
                  <a:pt x="1395218" y="574170"/>
                </a:lnTo>
                <a:lnTo>
                  <a:pt x="1415271" y="559813"/>
                </a:lnTo>
                <a:close/>
                <a:moveTo>
                  <a:pt x="1098805" y="550260"/>
                </a:moveTo>
                <a:lnTo>
                  <a:pt x="1068617" y="572096"/>
                </a:lnTo>
                <a:lnTo>
                  <a:pt x="1093542" y="597533"/>
                </a:lnTo>
                <a:lnTo>
                  <a:pt x="1124204" y="573207"/>
                </a:lnTo>
                <a:close/>
                <a:moveTo>
                  <a:pt x="456321" y="549424"/>
                </a:moveTo>
                <a:lnTo>
                  <a:pt x="428026" y="557675"/>
                </a:lnTo>
                <a:lnTo>
                  <a:pt x="448781" y="573668"/>
                </a:lnTo>
                <a:lnTo>
                  <a:pt x="456596" y="579749"/>
                </a:lnTo>
                <a:lnTo>
                  <a:pt x="484880" y="569829"/>
                </a:lnTo>
                <a:close/>
                <a:moveTo>
                  <a:pt x="1478109" y="548923"/>
                </a:moveTo>
                <a:lnTo>
                  <a:pt x="1448379" y="569832"/>
                </a:lnTo>
                <a:lnTo>
                  <a:pt x="1476692" y="579757"/>
                </a:lnTo>
                <a:lnTo>
                  <a:pt x="1484468" y="573697"/>
                </a:lnTo>
                <a:lnTo>
                  <a:pt x="1505382" y="557634"/>
                </a:lnTo>
                <a:close/>
                <a:moveTo>
                  <a:pt x="989517" y="547335"/>
                </a:moveTo>
                <a:lnTo>
                  <a:pt x="1010522" y="574412"/>
                </a:lnTo>
                <a:lnTo>
                  <a:pt x="1014146" y="575411"/>
                </a:lnTo>
                <a:lnTo>
                  <a:pt x="1037707" y="579623"/>
                </a:lnTo>
                <a:lnTo>
                  <a:pt x="1019509" y="557253"/>
                </a:lnTo>
                <a:lnTo>
                  <a:pt x="1013890" y="550207"/>
                </a:lnTo>
                <a:close/>
                <a:moveTo>
                  <a:pt x="832631" y="543989"/>
                </a:moveTo>
                <a:lnTo>
                  <a:pt x="800225" y="568504"/>
                </a:lnTo>
                <a:lnTo>
                  <a:pt x="825553" y="594352"/>
                </a:lnTo>
                <a:lnTo>
                  <a:pt x="835745" y="604601"/>
                </a:lnTo>
                <a:lnTo>
                  <a:pt x="867807" y="581869"/>
                </a:lnTo>
                <a:close/>
                <a:moveTo>
                  <a:pt x="691463" y="543108"/>
                </a:moveTo>
                <a:lnTo>
                  <a:pt x="660838" y="567882"/>
                </a:lnTo>
                <a:lnTo>
                  <a:pt x="686457" y="581331"/>
                </a:lnTo>
                <a:lnTo>
                  <a:pt x="714541" y="553105"/>
                </a:lnTo>
                <a:close/>
                <a:moveTo>
                  <a:pt x="1246461" y="542947"/>
                </a:moveTo>
                <a:lnTo>
                  <a:pt x="1213916" y="572139"/>
                </a:lnTo>
                <a:lnTo>
                  <a:pt x="1239912" y="579752"/>
                </a:lnTo>
                <a:lnTo>
                  <a:pt x="1271105" y="552620"/>
                </a:lnTo>
                <a:close/>
                <a:moveTo>
                  <a:pt x="771507" y="542682"/>
                </a:moveTo>
                <a:lnTo>
                  <a:pt x="744271" y="572617"/>
                </a:lnTo>
                <a:lnTo>
                  <a:pt x="773820" y="600179"/>
                </a:lnTo>
                <a:lnTo>
                  <a:pt x="777138" y="595784"/>
                </a:lnTo>
                <a:lnTo>
                  <a:pt x="798127" y="568519"/>
                </a:lnTo>
                <a:close/>
                <a:moveTo>
                  <a:pt x="1360479" y="542557"/>
                </a:moveTo>
                <a:lnTo>
                  <a:pt x="1329156" y="563448"/>
                </a:lnTo>
                <a:lnTo>
                  <a:pt x="1356638" y="570291"/>
                </a:lnTo>
                <a:lnTo>
                  <a:pt x="1386206" y="549859"/>
                </a:lnTo>
                <a:close/>
                <a:moveTo>
                  <a:pt x="576606" y="542429"/>
                </a:moveTo>
                <a:lnTo>
                  <a:pt x="562395" y="546394"/>
                </a:lnTo>
                <a:lnTo>
                  <a:pt x="548347" y="550336"/>
                </a:lnTo>
                <a:lnTo>
                  <a:pt x="559366" y="557121"/>
                </a:lnTo>
                <a:lnTo>
                  <a:pt x="576100" y="567141"/>
                </a:lnTo>
                <a:lnTo>
                  <a:pt x="585517" y="562617"/>
                </a:lnTo>
                <a:lnTo>
                  <a:pt x="605697" y="552773"/>
                </a:lnTo>
                <a:close/>
                <a:moveTo>
                  <a:pt x="486404" y="541765"/>
                </a:moveTo>
                <a:lnTo>
                  <a:pt x="458187" y="548935"/>
                </a:lnTo>
                <a:lnTo>
                  <a:pt x="486599" y="569226"/>
                </a:lnTo>
                <a:lnTo>
                  <a:pt x="493104" y="566945"/>
                </a:lnTo>
                <a:lnTo>
                  <a:pt x="514816" y="559444"/>
                </a:lnTo>
                <a:close/>
                <a:moveTo>
                  <a:pt x="1042578" y="541450"/>
                </a:moveTo>
                <a:lnTo>
                  <a:pt x="1015559" y="549898"/>
                </a:lnTo>
                <a:lnTo>
                  <a:pt x="1020706" y="556352"/>
                </a:lnTo>
                <a:lnTo>
                  <a:pt x="1039816" y="579851"/>
                </a:lnTo>
                <a:lnTo>
                  <a:pt x="1066292" y="571564"/>
                </a:lnTo>
                <a:lnTo>
                  <a:pt x="1044832" y="544385"/>
                </a:lnTo>
                <a:close/>
                <a:moveTo>
                  <a:pt x="1159239" y="540639"/>
                </a:moveTo>
                <a:lnTo>
                  <a:pt x="1149906" y="550014"/>
                </a:lnTo>
                <a:lnTo>
                  <a:pt x="1126528" y="573148"/>
                </a:lnTo>
                <a:lnTo>
                  <a:pt x="1152861" y="589739"/>
                </a:lnTo>
                <a:lnTo>
                  <a:pt x="1174816" y="568467"/>
                </a:lnTo>
                <a:lnTo>
                  <a:pt x="1184446" y="558989"/>
                </a:lnTo>
                <a:close/>
                <a:moveTo>
                  <a:pt x="1450270" y="540230"/>
                </a:moveTo>
                <a:lnTo>
                  <a:pt x="1418501" y="559378"/>
                </a:lnTo>
                <a:lnTo>
                  <a:pt x="1440102" y="566930"/>
                </a:lnTo>
                <a:lnTo>
                  <a:pt x="1446680" y="569236"/>
                </a:lnTo>
                <a:lnTo>
                  <a:pt x="1476350" y="548372"/>
                </a:lnTo>
                <a:close/>
                <a:moveTo>
                  <a:pt x="668609" y="539598"/>
                </a:moveTo>
                <a:lnTo>
                  <a:pt x="635731" y="559432"/>
                </a:lnTo>
                <a:lnTo>
                  <a:pt x="659338" y="567183"/>
                </a:lnTo>
                <a:lnTo>
                  <a:pt x="689566" y="542732"/>
                </a:lnTo>
                <a:close/>
                <a:moveTo>
                  <a:pt x="639184" y="537601"/>
                </a:moveTo>
                <a:lnTo>
                  <a:pt x="609598" y="552470"/>
                </a:lnTo>
                <a:lnTo>
                  <a:pt x="625776" y="556781"/>
                </a:lnTo>
                <a:lnTo>
                  <a:pt x="633918" y="558863"/>
                </a:lnTo>
                <a:lnTo>
                  <a:pt x="666032" y="539479"/>
                </a:lnTo>
                <a:lnTo>
                  <a:pt x="665711" y="539465"/>
                </a:lnTo>
                <a:close/>
                <a:moveTo>
                  <a:pt x="956727" y="536313"/>
                </a:moveTo>
                <a:lnTo>
                  <a:pt x="975657" y="565927"/>
                </a:lnTo>
                <a:lnTo>
                  <a:pt x="1008160" y="573829"/>
                </a:lnTo>
                <a:lnTo>
                  <a:pt x="987377" y="547037"/>
                </a:lnTo>
                <a:lnTo>
                  <a:pt x="978260" y="543631"/>
                </a:lnTo>
                <a:close/>
                <a:moveTo>
                  <a:pt x="396260" y="536284"/>
                </a:moveTo>
                <a:lnTo>
                  <a:pt x="369996" y="543021"/>
                </a:lnTo>
                <a:lnTo>
                  <a:pt x="398275" y="565679"/>
                </a:lnTo>
                <a:lnTo>
                  <a:pt x="402124" y="564419"/>
                </a:lnTo>
                <a:lnTo>
                  <a:pt x="424822" y="557131"/>
                </a:lnTo>
                <a:lnTo>
                  <a:pt x="400853" y="539599"/>
                </a:lnTo>
                <a:close/>
                <a:moveTo>
                  <a:pt x="1334218" y="536275"/>
                </a:moveTo>
                <a:lnTo>
                  <a:pt x="1301320" y="558445"/>
                </a:lnTo>
                <a:lnTo>
                  <a:pt x="1315451" y="560947"/>
                </a:lnTo>
                <a:lnTo>
                  <a:pt x="1327232" y="562992"/>
                </a:lnTo>
                <a:lnTo>
                  <a:pt x="1358558" y="542095"/>
                </a:lnTo>
                <a:lnTo>
                  <a:pt x="1352299" y="540632"/>
                </a:lnTo>
                <a:close/>
                <a:moveTo>
                  <a:pt x="1538662" y="535608"/>
                </a:moveTo>
                <a:lnTo>
                  <a:pt x="1533814" y="539022"/>
                </a:lnTo>
                <a:lnTo>
                  <a:pt x="1508621" y="557086"/>
                </a:lnTo>
                <a:lnTo>
                  <a:pt x="1531436" y="564493"/>
                </a:lnTo>
                <a:lnTo>
                  <a:pt x="1535067" y="565671"/>
                </a:lnTo>
                <a:lnTo>
                  <a:pt x="1563553" y="542848"/>
                </a:lnTo>
                <a:close/>
                <a:moveTo>
                  <a:pt x="516447" y="535075"/>
                </a:moveTo>
                <a:lnTo>
                  <a:pt x="488395" y="541312"/>
                </a:lnTo>
                <a:lnTo>
                  <a:pt x="516579" y="558845"/>
                </a:lnTo>
                <a:lnTo>
                  <a:pt x="544628" y="549946"/>
                </a:lnTo>
                <a:close/>
                <a:moveTo>
                  <a:pt x="607660" y="532123"/>
                </a:moveTo>
                <a:lnTo>
                  <a:pt x="578872" y="541692"/>
                </a:lnTo>
                <a:lnTo>
                  <a:pt x="607508" y="551887"/>
                </a:lnTo>
                <a:lnTo>
                  <a:pt x="636734" y="537192"/>
                </a:lnTo>
                <a:close/>
                <a:moveTo>
                  <a:pt x="1423646" y="532103"/>
                </a:moveTo>
                <a:lnTo>
                  <a:pt x="1389797" y="549448"/>
                </a:lnTo>
                <a:lnTo>
                  <a:pt x="1416767" y="558773"/>
                </a:lnTo>
                <a:lnTo>
                  <a:pt x="1448456" y="539675"/>
                </a:lnTo>
                <a:close/>
                <a:moveTo>
                  <a:pt x="873052" y="531048"/>
                </a:moveTo>
                <a:lnTo>
                  <a:pt x="834065" y="543354"/>
                </a:lnTo>
                <a:lnTo>
                  <a:pt x="869123" y="581103"/>
                </a:lnTo>
                <a:lnTo>
                  <a:pt x="902563" y="567313"/>
                </a:lnTo>
                <a:lnTo>
                  <a:pt x="901626" y="566132"/>
                </a:lnTo>
                <a:close/>
                <a:moveTo>
                  <a:pt x="426330" y="529813"/>
                </a:moveTo>
                <a:lnTo>
                  <a:pt x="398198" y="535852"/>
                </a:lnTo>
                <a:lnTo>
                  <a:pt x="401710" y="538387"/>
                </a:lnTo>
                <a:lnTo>
                  <a:pt x="426583" y="556576"/>
                </a:lnTo>
                <a:lnTo>
                  <a:pt x="454733" y="548369"/>
                </a:lnTo>
                <a:lnTo>
                  <a:pt x="436682" y="536555"/>
                </a:lnTo>
                <a:close/>
                <a:moveTo>
                  <a:pt x="916054" y="529095"/>
                </a:moveTo>
                <a:lnTo>
                  <a:pt x="925870" y="542819"/>
                </a:lnTo>
                <a:lnTo>
                  <a:pt x="939811" y="562269"/>
                </a:lnTo>
                <a:lnTo>
                  <a:pt x="973792" y="565695"/>
                </a:lnTo>
                <a:lnTo>
                  <a:pt x="954568" y="535617"/>
                </a:lnTo>
                <a:close/>
                <a:moveTo>
                  <a:pt x="546498" y="528893"/>
                </a:moveTo>
                <a:lnTo>
                  <a:pt x="539982" y="530216"/>
                </a:lnTo>
                <a:lnTo>
                  <a:pt x="518769" y="534591"/>
                </a:lnTo>
                <a:lnTo>
                  <a:pt x="546654" y="549317"/>
                </a:lnTo>
                <a:lnTo>
                  <a:pt x="562011" y="545006"/>
                </a:lnTo>
                <a:lnTo>
                  <a:pt x="574540" y="541512"/>
                </a:lnTo>
                <a:lnTo>
                  <a:pt x="562158" y="535905"/>
                </a:lnTo>
                <a:close/>
                <a:moveTo>
                  <a:pt x="914101" y="528828"/>
                </a:moveTo>
                <a:lnTo>
                  <a:pt x="874803" y="530856"/>
                </a:lnTo>
                <a:lnTo>
                  <a:pt x="902793" y="565231"/>
                </a:lnTo>
                <a:lnTo>
                  <a:pt x="904066" y="566835"/>
                </a:lnTo>
                <a:lnTo>
                  <a:pt x="938155" y="562400"/>
                </a:lnTo>
                <a:lnTo>
                  <a:pt x="924689" y="543617"/>
                </a:lnTo>
                <a:close/>
                <a:moveTo>
                  <a:pt x="1308391" y="528254"/>
                </a:moveTo>
                <a:lnTo>
                  <a:pt x="1274200" y="552052"/>
                </a:lnTo>
                <a:lnTo>
                  <a:pt x="1299243" y="558061"/>
                </a:lnTo>
                <a:lnTo>
                  <a:pt x="1332386" y="535730"/>
                </a:lnTo>
                <a:close/>
                <a:moveTo>
                  <a:pt x="1511337" y="527909"/>
                </a:moveTo>
                <a:lnTo>
                  <a:pt x="1499863" y="535122"/>
                </a:lnTo>
                <a:lnTo>
                  <a:pt x="1479754" y="547859"/>
                </a:lnTo>
                <a:lnTo>
                  <a:pt x="1506860" y="556516"/>
                </a:lnTo>
                <a:lnTo>
                  <a:pt x="1532957" y="537796"/>
                </a:lnTo>
                <a:lnTo>
                  <a:pt x="1536810" y="535082"/>
                </a:lnTo>
                <a:close/>
                <a:moveTo>
                  <a:pt x="1220504" y="527669"/>
                </a:moveTo>
                <a:lnTo>
                  <a:pt x="1186858" y="558743"/>
                </a:lnTo>
                <a:lnTo>
                  <a:pt x="1212297" y="571583"/>
                </a:lnTo>
                <a:lnTo>
                  <a:pt x="1245054" y="542209"/>
                </a:lnTo>
                <a:close/>
                <a:moveTo>
                  <a:pt x="747630" y="526008"/>
                </a:moveTo>
                <a:lnTo>
                  <a:pt x="716961" y="552817"/>
                </a:lnTo>
                <a:lnTo>
                  <a:pt x="743110" y="571664"/>
                </a:lnTo>
                <a:lnTo>
                  <a:pt x="770348" y="541733"/>
                </a:lnTo>
                <a:close/>
                <a:moveTo>
                  <a:pt x="456401" y="524564"/>
                </a:moveTo>
                <a:lnTo>
                  <a:pt x="428449" y="529431"/>
                </a:lnTo>
                <a:lnTo>
                  <a:pt x="437524" y="535329"/>
                </a:lnTo>
                <a:lnTo>
                  <a:pt x="456619" y="547832"/>
                </a:lnTo>
                <a:lnTo>
                  <a:pt x="484602" y="540722"/>
                </a:lnTo>
                <a:lnTo>
                  <a:pt x="471828" y="533408"/>
                </a:lnTo>
                <a:close/>
                <a:moveTo>
                  <a:pt x="1397547" y="524219"/>
                </a:moveTo>
                <a:lnTo>
                  <a:pt x="1362393" y="541565"/>
                </a:lnTo>
                <a:lnTo>
                  <a:pt x="1387823" y="548788"/>
                </a:lnTo>
                <a:lnTo>
                  <a:pt x="1421595" y="531483"/>
                </a:lnTo>
                <a:lnTo>
                  <a:pt x="1403062" y="525888"/>
                </a:lnTo>
                <a:close/>
                <a:moveTo>
                  <a:pt x="576757" y="523627"/>
                </a:moveTo>
                <a:lnTo>
                  <a:pt x="561434" y="526301"/>
                </a:lnTo>
                <a:lnTo>
                  <a:pt x="549043" y="528443"/>
                </a:lnTo>
                <a:lnTo>
                  <a:pt x="562779" y="534590"/>
                </a:lnTo>
                <a:lnTo>
                  <a:pt x="576707" y="540895"/>
                </a:lnTo>
                <a:lnTo>
                  <a:pt x="605159" y="531443"/>
                </a:lnTo>
                <a:close/>
                <a:moveTo>
                  <a:pt x="699793" y="521372"/>
                </a:moveTo>
                <a:lnTo>
                  <a:pt x="671326" y="521809"/>
                </a:lnTo>
                <a:lnTo>
                  <a:pt x="641753" y="536337"/>
                </a:lnTo>
                <a:lnTo>
                  <a:pt x="665785" y="538032"/>
                </a:lnTo>
                <a:lnTo>
                  <a:pt x="668262" y="538136"/>
                </a:lnTo>
                <a:lnTo>
                  <a:pt x="695496" y="523642"/>
                </a:lnTo>
                <a:close/>
                <a:moveTo>
                  <a:pt x="1073699" y="520862"/>
                </a:moveTo>
                <a:lnTo>
                  <a:pt x="1043871" y="540794"/>
                </a:lnTo>
                <a:lnTo>
                  <a:pt x="1045984" y="543558"/>
                </a:lnTo>
                <a:lnTo>
                  <a:pt x="1067616" y="570967"/>
                </a:lnTo>
                <a:lnTo>
                  <a:pt x="1097747" y="549161"/>
                </a:lnTo>
                <a:close/>
                <a:moveTo>
                  <a:pt x="1485294" y="520850"/>
                </a:moveTo>
                <a:lnTo>
                  <a:pt x="1467449" y="530719"/>
                </a:lnTo>
                <a:lnTo>
                  <a:pt x="1452074" y="539213"/>
                </a:lnTo>
                <a:lnTo>
                  <a:pt x="1477933" y="547280"/>
                </a:lnTo>
                <a:lnTo>
                  <a:pt x="1499080" y="533881"/>
                </a:lnTo>
                <a:lnTo>
                  <a:pt x="1509405" y="527382"/>
                </a:lnTo>
                <a:close/>
                <a:moveTo>
                  <a:pt x="486474" y="520311"/>
                </a:moveTo>
                <a:lnTo>
                  <a:pt x="458738" y="524224"/>
                </a:lnTo>
                <a:lnTo>
                  <a:pt x="472552" y="532152"/>
                </a:lnTo>
                <a:lnTo>
                  <a:pt x="486615" y="540219"/>
                </a:lnTo>
                <a:lnTo>
                  <a:pt x="514353" y="534044"/>
                </a:lnTo>
                <a:lnTo>
                  <a:pt x="506253" y="530084"/>
                </a:lnTo>
                <a:close/>
                <a:moveTo>
                  <a:pt x="724183" y="519819"/>
                </a:moveTo>
                <a:lnTo>
                  <a:pt x="713624" y="520363"/>
                </a:lnTo>
                <a:cubicBezTo>
                  <a:pt x="710521" y="520688"/>
                  <a:pt x="707005" y="521057"/>
                  <a:pt x="702972" y="521323"/>
                </a:cubicBezTo>
                <a:lnTo>
                  <a:pt x="702958" y="521323"/>
                </a:lnTo>
                <a:lnTo>
                  <a:pt x="696190" y="524898"/>
                </a:lnTo>
                <a:lnTo>
                  <a:pt x="670697" y="538466"/>
                </a:lnTo>
                <a:lnTo>
                  <a:pt x="691093" y="541526"/>
                </a:lnTo>
                <a:close/>
                <a:moveTo>
                  <a:pt x="726993" y="519735"/>
                </a:moveTo>
                <a:lnTo>
                  <a:pt x="692836" y="542155"/>
                </a:lnTo>
                <a:lnTo>
                  <a:pt x="715652" y="552033"/>
                </a:lnTo>
                <a:lnTo>
                  <a:pt x="746106" y="525411"/>
                </a:lnTo>
                <a:close/>
                <a:moveTo>
                  <a:pt x="639628" y="519704"/>
                </a:moveTo>
                <a:lnTo>
                  <a:pt x="610308" y="531111"/>
                </a:lnTo>
                <a:lnTo>
                  <a:pt x="638898" y="536105"/>
                </a:lnTo>
                <a:lnTo>
                  <a:pt x="668389" y="521624"/>
                </a:lnTo>
                <a:close/>
                <a:moveTo>
                  <a:pt x="961973" y="519611"/>
                </a:moveTo>
                <a:lnTo>
                  <a:pt x="988222" y="545720"/>
                </a:lnTo>
                <a:lnTo>
                  <a:pt x="1012533" y="548584"/>
                </a:lnTo>
                <a:lnTo>
                  <a:pt x="988188" y="519638"/>
                </a:lnTo>
                <a:close/>
                <a:moveTo>
                  <a:pt x="1372059" y="517323"/>
                </a:moveTo>
                <a:lnTo>
                  <a:pt x="1336220" y="535229"/>
                </a:lnTo>
                <a:lnTo>
                  <a:pt x="1352594" y="539184"/>
                </a:lnTo>
                <a:lnTo>
                  <a:pt x="1360305" y="540983"/>
                </a:lnTo>
                <a:lnTo>
                  <a:pt x="1395451" y="523639"/>
                </a:lnTo>
                <a:lnTo>
                  <a:pt x="1382364" y="520067"/>
                </a:lnTo>
                <a:close/>
                <a:moveTo>
                  <a:pt x="1133087" y="516833"/>
                </a:moveTo>
                <a:lnTo>
                  <a:pt x="1129872" y="520111"/>
                </a:lnTo>
                <a:lnTo>
                  <a:pt x="1099923" y="549307"/>
                </a:lnTo>
                <a:lnTo>
                  <a:pt x="1125302" y="572245"/>
                </a:lnTo>
                <a:lnTo>
                  <a:pt x="1148798" y="548994"/>
                </a:lnTo>
                <a:lnTo>
                  <a:pt x="1158081" y="539684"/>
                </a:lnTo>
                <a:close/>
                <a:moveTo>
                  <a:pt x="516511" y="516572"/>
                </a:moveTo>
                <a:lnTo>
                  <a:pt x="510227" y="517349"/>
                </a:lnTo>
                <a:lnTo>
                  <a:pt x="489194" y="519968"/>
                </a:lnTo>
                <a:lnTo>
                  <a:pt x="506918" y="528725"/>
                </a:lnTo>
                <a:lnTo>
                  <a:pt x="516728" y="533521"/>
                </a:lnTo>
                <a:lnTo>
                  <a:pt x="539642" y="528798"/>
                </a:lnTo>
                <a:lnTo>
                  <a:pt x="544062" y="527901"/>
                </a:lnTo>
                <a:lnTo>
                  <a:pt x="540071" y="526287"/>
                </a:lnTo>
                <a:close/>
                <a:moveTo>
                  <a:pt x="1282873" y="516533"/>
                </a:moveTo>
                <a:lnTo>
                  <a:pt x="1247809" y="541921"/>
                </a:lnTo>
                <a:lnTo>
                  <a:pt x="1272385" y="551565"/>
                </a:lnTo>
                <a:lnTo>
                  <a:pt x="1306831" y="527586"/>
                </a:lnTo>
                <a:close/>
                <a:moveTo>
                  <a:pt x="802315" y="516036"/>
                </a:moveTo>
                <a:lnTo>
                  <a:pt x="772575" y="541635"/>
                </a:lnTo>
                <a:lnTo>
                  <a:pt x="799204" y="567485"/>
                </a:lnTo>
                <a:lnTo>
                  <a:pt x="831608" y="542970"/>
                </a:lnTo>
                <a:lnTo>
                  <a:pt x="814362" y="526682"/>
                </a:lnTo>
                <a:close/>
                <a:moveTo>
                  <a:pt x="608212" y="515301"/>
                </a:moveTo>
                <a:lnTo>
                  <a:pt x="579621" y="522897"/>
                </a:lnTo>
                <a:lnTo>
                  <a:pt x="607626" y="530615"/>
                </a:lnTo>
                <a:lnTo>
                  <a:pt x="636719" y="519301"/>
                </a:lnTo>
                <a:close/>
                <a:moveTo>
                  <a:pt x="1460494" y="514357"/>
                </a:moveTo>
                <a:lnTo>
                  <a:pt x="1436290" y="526035"/>
                </a:lnTo>
                <a:lnTo>
                  <a:pt x="1425658" y="531128"/>
                </a:lnTo>
                <a:lnTo>
                  <a:pt x="1450207" y="538632"/>
                </a:lnTo>
                <a:lnTo>
                  <a:pt x="1466725" y="529493"/>
                </a:lnTo>
                <a:lnTo>
                  <a:pt x="1483291" y="520324"/>
                </a:lnTo>
                <a:close/>
                <a:moveTo>
                  <a:pt x="366298" y="514232"/>
                </a:moveTo>
                <a:lnTo>
                  <a:pt x="340606" y="519472"/>
                </a:lnTo>
                <a:lnTo>
                  <a:pt x="368564" y="541874"/>
                </a:lnTo>
                <a:lnTo>
                  <a:pt x="394753" y="535178"/>
                </a:lnTo>
                <a:close/>
                <a:moveTo>
                  <a:pt x="1570020" y="512943"/>
                </a:moveTo>
                <a:lnTo>
                  <a:pt x="1540140" y="534544"/>
                </a:lnTo>
                <a:lnTo>
                  <a:pt x="1564912" y="541759"/>
                </a:lnTo>
                <a:lnTo>
                  <a:pt x="1592635" y="519547"/>
                </a:lnTo>
                <a:lnTo>
                  <a:pt x="1593358" y="518968"/>
                </a:lnTo>
                <a:close/>
                <a:moveTo>
                  <a:pt x="546579" y="512646"/>
                </a:moveTo>
                <a:lnTo>
                  <a:pt x="519435" y="516192"/>
                </a:lnTo>
                <a:lnTo>
                  <a:pt x="540617" y="524942"/>
                </a:lnTo>
                <a:lnTo>
                  <a:pt x="546648" y="527381"/>
                </a:lnTo>
                <a:lnTo>
                  <a:pt x="561168" y="524868"/>
                </a:lnTo>
                <a:lnTo>
                  <a:pt x="573979" y="522634"/>
                </a:lnTo>
                <a:lnTo>
                  <a:pt x="558628" y="517097"/>
                </a:lnTo>
                <a:close/>
                <a:moveTo>
                  <a:pt x="933797" y="512503"/>
                </a:moveTo>
                <a:lnTo>
                  <a:pt x="955320" y="534282"/>
                </a:lnTo>
                <a:lnTo>
                  <a:pt x="978821" y="542257"/>
                </a:lnTo>
                <a:lnTo>
                  <a:pt x="984855" y="544507"/>
                </a:lnTo>
                <a:lnTo>
                  <a:pt x="959713" y="519500"/>
                </a:lnTo>
                <a:close/>
                <a:moveTo>
                  <a:pt x="1017767" y="510275"/>
                </a:moveTo>
                <a:lnTo>
                  <a:pt x="989858" y="519294"/>
                </a:lnTo>
                <a:lnTo>
                  <a:pt x="1014577" y="548691"/>
                </a:lnTo>
                <a:lnTo>
                  <a:pt x="1041622" y="540236"/>
                </a:lnTo>
                <a:close/>
                <a:moveTo>
                  <a:pt x="396373" y="509538"/>
                </a:moveTo>
                <a:lnTo>
                  <a:pt x="368336" y="513897"/>
                </a:lnTo>
                <a:lnTo>
                  <a:pt x="396625" y="534713"/>
                </a:lnTo>
                <a:lnTo>
                  <a:pt x="424665" y="528692"/>
                </a:lnTo>
                <a:close/>
                <a:moveTo>
                  <a:pt x="1346679" y="508784"/>
                </a:moveTo>
                <a:lnTo>
                  <a:pt x="1310232" y="527268"/>
                </a:lnTo>
                <a:lnTo>
                  <a:pt x="1334013" y="534683"/>
                </a:lnTo>
                <a:lnTo>
                  <a:pt x="1370045" y="516668"/>
                </a:lnTo>
                <a:close/>
                <a:moveTo>
                  <a:pt x="577103" y="508206"/>
                </a:moveTo>
                <a:lnTo>
                  <a:pt x="556500" y="511335"/>
                </a:lnTo>
                <a:lnTo>
                  <a:pt x="549717" y="512231"/>
                </a:lnTo>
                <a:lnTo>
                  <a:pt x="559160" y="515723"/>
                </a:lnTo>
                <a:lnTo>
                  <a:pt x="576874" y="522119"/>
                </a:lnTo>
                <a:lnTo>
                  <a:pt x="605149" y="514615"/>
                </a:lnTo>
                <a:close/>
                <a:moveTo>
                  <a:pt x="1436224" y="508125"/>
                </a:moveTo>
                <a:lnTo>
                  <a:pt x="1406003" y="520731"/>
                </a:lnTo>
                <a:lnTo>
                  <a:pt x="1399744" y="523296"/>
                </a:lnTo>
                <a:lnTo>
                  <a:pt x="1403476" y="524425"/>
                </a:lnTo>
                <a:lnTo>
                  <a:pt x="1423556" y="530487"/>
                </a:lnTo>
                <a:lnTo>
                  <a:pt x="1435640" y="524706"/>
                </a:lnTo>
                <a:lnTo>
                  <a:pt x="1458264" y="513783"/>
                </a:lnTo>
                <a:lnTo>
                  <a:pt x="1441313" y="509429"/>
                </a:lnTo>
                <a:close/>
                <a:moveTo>
                  <a:pt x="1194530" y="507152"/>
                </a:moveTo>
                <a:lnTo>
                  <a:pt x="1160291" y="539614"/>
                </a:lnTo>
                <a:lnTo>
                  <a:pt x="1185510" y="557970"/>
                </a:lnTo>
                <a:lnTo>
                  <a:pt x="1219271" y="526799"/>
                </a:lnTo>
                <a:close/>
                <a:moveTo>
                  <a:pt x="1543807" y="506533"/>
                </a:moveTo>
                <a:lnTo>
                  <a:pt x="1512928" y="526870"/>
                </a:lnTo>
                <a:lnTo>
                  <a:pt x="1538317" y="534016"/>
                </a:lnTo>
                <a:lnTo>
                  <a:pt x="1568125" y="512475"/>
                </a:lnTo>
                <a:close/>
                <a:moveTo>
                  <a:pt x="426448" y="506224"/>
                </a:moveTo>
                <a:lnTo>
                  <a:pt x="398619" y="509277"/>
                </a:lnTo>
                <a:lnTo>
                  <a:pt x="426677" y="528272"/>
                </a:lnTo>
                <a:lnTo>
                  <a:pt x="454536" y="523429"/>
                </a:lnTo>
                <a:close/>
                <a:moveTo>
                  <a:pt x="672246" y="505694"/>
                </a:moveTo>
                <a:lnTo>
                  <a:pt x="642674" y="518404"/>
                </a:lnTo>
                <a:lnTo>
                  <a:pt x="671101" y="520296"/>
                </a:lnTo>
                <a:lnTo>
                  <a:pt x="700664" y="506251"/>
                </a:lnTo>
                <a:close/>
                <a:moveTo>
                  <a:pt x="731791" y="505562"/>
                </a:moveTo>
                <a:lnTo>
                  <a:pt x="703932" y="506308"/>
                </a:lnTo>
                <a:lnTo>
                  <a:pt x="674596" y="520252"/>
                </a:lnTo>
                <a:lnTo>
                  <a:pt x="702747" y="519818"/>
                </a:lnTo>
                <a:close/>
                <a:moveTo>
                  <a:pt x="456540" y="503996"/>
                </a:moveTo>
                <a:lnTo>
                  <a:pt x="428945" y="506030"/>
                </a:lnTo>
                <a:lnTo>
                  <a:pt x="456720" y="523058"/>
                </a:lnTo>
                <a:lnTo>
                  <a:pt x="484332" y="519152"/>
                </a:lnTo>
                <a:close/>
                <a:moveTo>
                  <a:pt x="640531" y="503680"/>
                </a:moveTo>
                <a:lnTo>
                  <a:pt x="611283" y="514218"/>
                </a:lnTo>
                <a:lnTo>
                  <a:pt x="639558" y="518187"/>
                </a:lnTo>
                <a:lnTo>
                  <a:pt x="669076" y="505496"/>
                </a:lnTo>
                <a:close/>
                <a:moveTo>
                  <a:pt x="783271" y="503566"/>
                </a:moveTo>
                <a:lnTo>
                  <a:pt x="748928" y="525102"/>
                </a:lnTo>
                <a:lnTo>
                  <a:pt x="771428" y="540664"/>
                </a:lnTo>
                <a:lnTo>
                  <a:pt x="801089" y="515122"/>
                </a:lnTo>
                <a:close/>
                <a:moveTo>
                  <a:pt x="761389" y="503020"/>
                </a:moveTo>
                <a:lnTo>
                  <a:pt x="735253" y="505467"/>
                </a:lnTo>
                <a:lnTo>
                  <a:pt x="706718" y="519467"/>
                </a:lnTo>
                <a:lnTo>
                  <a:pt x="713461" y="518856"/>
                </a:lnTo>
                <a:lnTo>
                  <a:pt x="726757" y="518184"/>
                </a:lnTo>
                <a:lnTo>
                  <a:pt x="760222" y="503475"/>
                </a:lnTo>
                <a:close/>
                <a:moveTo>
                  <a:pt x="895249" y="502568"/>
                </a:moveTo>
                <a:lnTo>
                  <a:pt x="914819" y="527400"/>
                </a:lnTo>
                <a:lnTo>
                  <a:pt x="952925" y="533853"/>
                </a:lnTo>
                <a:lnTo>
                  <a:pt x="931085" y="511763"/>
                </a:lnTo>
                <a:lnTo>
                  <a:pt x="931048" y="511743"/>
                </a:lnTo>
                <a:close/>
                <a:moveTo>
                  <a:pt x="486610" y="502366"/>
                </a:moveTo>
                <a:lnTo>
                  <a:pt x="483013" y="502545"/>
                </a:lnTo>
                <a:lnTo>
                  <a:pt x="459399" y="503835"/>
                </a:lnTo>
                <a:lnTo>
                  <a:pt x="486848" y="518801"/>
                </a:lnTo>
                <a:lnTo>
                  <a:pt x="510035" y="515901"/>
                </a:lnTo>
                <a:lnTo>
                  <a:pt x="514057" y="515413"/>
                </a:lnTo>
                <a:close/>
                <a:moveTo>
                  <a:pt x="844511" y="502034"/>
                </a:moveTo>
                <a:lnTo>
                  <a:pt x="803725" y="515309"/>
                </a:lnTo>
                <a:lnTo>
                  <a:pt x="815348" y="525573"/>
                </a:lnTo>
                <a:lnTo>
                  <a:pt x="832933" y="542180"/>
                </a:lnTo>
                <a:lnTo>
                  <a:pt x="871952" y="529872"/>
                </a:lnTo>
                <a:close/>
                <a:moveTo>
                  <a:pt x="846448" y="501915"/>
                </a:moveTo>
                <a:lnTo>
                  <a:pt x="873612" y="529457"/>
                </a:lnTo>
                <a:lnTo>
                  <a:pt x="913019" y="527428"/>
                </a:lnTo>
                <a:lnTo>
                  <a:pt x="893059" y="502100"/>
                </a:lnTo>
                <a:close/>
                <a:moveTo>
                  <a:pt x="1411766" y="501801"/>
                </a:moveTo>
                <a:lnTo>
                  <a:pt x="1408721" y="502929"/>
                </a:lnTo>
                <a:lnTo>
                  <a:pt x="1374405" y="516378"/>
                </a:lnTo>
                <a:lnTo>
                  <a:pt x="1382718" y="518589"/>
                </a:lnTo>
                <a:lnTo>
                  <a:pt x="1397538" y="522634"/>
                </a:lnTo>
                <a:lnTo>
                  <a:pt x="1405427" y="519402"/>
                </a:lnTo>
                <a:lnTo>
                  <a:pt x="1433891" y="507522"/>
                </a:lnTo>
                <a:close/>
                <a:moveTo>
                  <a:pt x="776564" y="501642"/>
                </a:moveTo>
                <a:lnTo>
                  <a:pt x="766692" y="502524"/>
                </a:lnTo>
                <a:lnTo>
                  <a:pt x="760768" y="504849"/>
                </a:lnTo>
                <a:lnTo>
                  <a:pt x="729012" y="518797"/>
                </a:lnTo>
                <a:lnTo>
                  <a:pt x="747500" y="524283"/>
                </a:lnTo>
                <a:lnTo>
                  <a:pt x="781476" y="502981"/>
                </a:lnTo>
                <a:close/>
                <a:moveTo>
                  <a:pt x="1519060" y="500858"/>
                </a:moveTo>
                <a:lnTo>
                  <a:pt x="1487041" y="519831"/>
                </a:lnTo>
                <a:lnTo>
                  <a:pt x="1511045" y="526344"/>
                </a:lnTo>
                <a:lnTo>
                  <a:pt x="1541822" y="506074"/>
                </a:lnTo>
                <a:close/>
                <a:moveTo>
                  <a:pt x="516688" y="500611"/>
                </a:moveTo>
                <a:lnTo>
                  <a:pt x="489642" y="502191"/>
                </a:lnTo>
                <a:lnTo>
                  <a:pt x="516777" y="515081"/>
                </a:lnTo>
                <a:lnTo>
                  <a:pt x="543835" y="511543"/>
                </a:lnTo>
                <a:close/>
                <a:moveTo>
                  <a:pt x="1257185" y="499995"/>
                </a:moveTo>
                <a:lnTo>
                  <a:pt x="1221704" y="526699"/>
                </a:lnTo>
                <a:lnTo>
                  <a:pt x="1246235" y="541223"/>
                </a:lnTo>
                <a:lnTo>
                  <a:pt x="1281474" y="515710"/>
                </a:lnTo>
                <a:close/>
                <a:moveTo>
                  <a:pt x="608725" y="499713"/>
                </a:moveTo>
                <a:lnTo>
                  <a:pt x="580251" y="507383"/>
                </a:lnTo>
                <a:lnTo>
                  <a:pt x="608218" y="513778"/>
                </a:lnTo>
                <a:lnTo>
                  <a:pt x="637311" y="503289"/>
                </a:lnTo>
                <a:close/>
                <a:moveTo>
                  <a:pt x="546840" y="497810"/>
                </a:moveTo>
                <a:lnTo>
                  <a:pt x="519921" y="500319"/>
                </a:lnTo>
                <a:lnTo>
                  <a:pt x="546817" y="511152"/>
                </a:lnTo>
                <a:lnTo>
                  <a:pt x="556308" y="509888"/>
                </a:lnTo>
                <a:lnTo>
                  <a:pt x="574091" y="507186"/>
                </a:lnTo>
                <a:close/>
                <a:moveTo>
                  <a:pt x="1321210" y="496451"/>
                </a:moveTo>
                <a:lnTo>
                  <a:pt x="1284478" y="515638"/>
                </a:lnTo>
                <a:lnTo>
                  <a:pt x="1308305" y="526630"/>
                </a:lnTo>
                <a:lnTo>
                  <a:pt x="1344991" y="508011"/>
                </a:lnTo>
                <a:close/>
                <a:moveTo>
                  <a:pt x="1495648" y="495781"/>
                </a:moveTo>
                <a:lnTo>
                  <a:pt x="1462408" y="513358"/>
                </a:lnTo>
                <a:lnTo>
                  <a:pt x="1485111" y="519311"/>
                </a:lnTo>
                <a:lnTo>
                  <a:pt x="1516990" y="500407"/>
                </a:lnTo>
                <a:close/>
                <a:moveTo>
                  <a:pt x="902198" y="494541"/>
                </a:moveTo>
                <a:lnTo>
                  <a:pt x="931768" y="510491"/>
                </a:lnTo>
                <a:lnTo>
                  <a:pt x="956960" y="517294"/>
                </a:lnTo>
                <a:lnTo>
                  <a:pt x="930534" y="496190"/>
                </a:lnTo>
                <a:close/>
                <a:moveTo>
                  <a:pt x="1386333" y="494193"/>
                </a:moveTo>
                <a:lnTo>
                  <a:pt x="1348886" y="507940"/>
                </a:lnTo>
                <a:lnTo>
                  <a:pt x="1371991" y="515727"/>
                </a:lnTo>
                <a:lnTo>
                  <a:pt x="1408175" y="501540"/>
                </a:lnTo>
                <a:lnTo>
                  <a:pt x="1409374" y="501096"/>
                </a:lnTo>
                <a:close/>
                <a:moveTo>
                  <a:pt x="961043" y="492977"/>
                </a:moveTo>
                <a:lnTo>
                  <a:pt x="932723" y="496001"/>
                </a:lnTo>
                <a:lnTo>
                  <a:pt x="960504" y="518190"/>
                </a:lnTo>
                <a:lnTo>
                  <a:pt x="986773" y="518218"/>
                </a:lnTo>
                <a:close/>
                <a:moveTo>
                  <a:pt x="577409" y="492744"/>
                </a:moveTo>
                <a:lnTo>
                  <a:pt x="549991" y="497303"/>
                </a:lnTo>
                <a:lnTo>
                  <a:pt x="577244" y="506681"/>
                </a:lnTo>
                <a:lnTo>
                  <a:pt x="605615" y="499035"/>
                </a:lnTo>
                <a:close/>
                <a:moveTo>
                  <a:pt x="767600" y="492024"/>
                </a:moveTo>
                <a:lnTo>
                  <a:pt x="739812" y="503556"/>
                </a:lnTo>
                <a:lnTo>
                  <a:pt x="766412" y="501067"/>
                </a:lnTo>
                <a:lnTo>
                  <a:pt x="766416" y="501067"/>
                </a:lnTo>
                <a:lnTo>
                  <a:pt x="793554" y="492075"/>
                </a:lnTo>
                <a:lnTo>
                  <a:pt x="767638" y="492025"/>
                </a:lnTo>
                <a:close/>
                <a:moveTo>
                  <a:pt x="736825" y="491436"/>
                </a:moveTo>
                <a:lnTo>
                  <a:pt x="707396" y="504738"/>
                </a:lnTo>
                <a:lnTo>
                  <a:pt x="734995" y="503997"/>
                </a:lnTo>
                <a:lnTo>
                  <a:pt x="763997" y="491955"/>
                </a:lnTo>
                <a:close/>
                <a:moveTo>
                  <a:pt x="868965" y="491434"/>
                </a:moveTo>
                <a:lnTo>
                  <a:pt x="893231" y="500667"/>
                </a:lnTo>
                <a:lnTo>
                  <a:pt x="893529" y="500668"/>
                </a:lnTo>
                <a:lnTo>
                  <a:pt x="925891" y="508963"/>
                </a:lnTo>
                <a:lnTo>
                  <a:pt x="898765" y="494338"/>
                </a:lnTo>
                <a:lnTo>
                  <a:pt x="889556" y="493370"/>
                </a:lnTo>
                <a:close/>
                <a:moveTo>
                  <a:pt x="819036" y="491325"/>
                </a:moveTo>
                <a:lnTo>
                  <a:pt x="812581" y="491508"/>
                </a:lnTo>
                <a:lnTo>
                  <a:pt x="798195" y="492083"/>
                </a:lnTo>
                <a:lnTo>
                  <a:pt x="772719" y="500520"/>
                </a:lnTo>
                <a:lnTo>
                  <a:pt x="776791" y="500166"/>
                </a:lnTo>
                <a:lnTo>
                  <a:pt x="783294" y="501947"/>
                </a:lnTo>
                <a:close/>
                <a:moveTo>
                  <a:pt x="824589" y="491182"/>
                </a:moveTo>
                <a:lnTo>
                  <a:pt x="784988" y="502953"/>
                </a:lnTo>
                <a:lnTo>
                  <a:pt x="802434" y="514249"/>
                </a:lnTo>
                <a:lnTo>
                  <a:pt x="842902" y="501053"/>
                </a:lnTo>
                <a:close/>
                <a:moveTo>
                  <a:pt x="1048906" y="491112"/>
                </a:moveTo>
                <a:lnTo>
                  <a:pt x="1019091" y="509646"/>
                </a:lnTo>
                <a:lnTo>
                  <a:pt x="1042979" y="539652"/>
                </a:lnTo>
                <a:lnTo>
                  <a:pt x="1072770" y="519743"/>
                </a:lnTo>
                <a:lnTo>
                  <a:pt x="1071972" y="518766"/>
                </a:lnTo>
                <a:close/>
                <a:moveTo>
                  <a:pt x="1472856" y="491012"/>
                </a:moveTo>
                <a:lnTo>
                  <a:pt x="1438312" y="507163"/>
                </a:lnTo>
                <a:lnTo>
                  <a:pt x="1441682" y="508026"/>
                </a:lnTo>
                <a:lnTo>
                  <a:pt x="1460281" y="512802"/>
                </a:lnTo>
                <a:lnTo>
                  <a:pt x="1493379" y="495305"/>
                </a:lnTo>
                <a:lnTo>
                  <a:pt x="1475516" y="491568"/>
                </a:lnTo>
                <a:close/>
                <a:moveTo>
                  <a:pt x="863760" y="490947"/>
                </a:moveTo>
                <a:lnTo>
                  <a:pt x="827383" y="491140"/>
                </a:lnTo>
                <a:lnTo>
                  <a:pt x="844873" y="500477"/>
                </a:lnTo>
                <a:lnTo>
                  <a:pt x="889568" y="500653"/>
                </a:lnTo>
                <a:close/>
                <a:moveTo>
                  <a:pt x="336198" y="490703"/>
                </a:moveTo>
                <a:lnTo>
                  <a:pt x="310484" y="495338"/>
                </a:lnTo>
                <a:lnTo>
                  <a:pt x="339113" y="518276"/>
                </a:lnTo>
                <a:lnTo>
                  <a:pt x="364751" y="513035"/>
                </a:lnTo>
                <a:close/>
                <a:moveTo>
                  <a:pt x="705383" y="490652"/>
                </a:moveTo>
                <a:lnTo>
                  <a:pt x="675381" y="504276"/>
                </a:lnTo>
                <a:lnTo>
                  <a:pt x="703658" y="504833"/>
                </a:lnTo>
                <a:lnTo>
                  <a:pt x="733477" y="491353"/>
                </a:lnTo>
                <a:close/>
                <a:moveTo>
                  <a:pt x="1107196" y="490354"/>
                </a:moveTo>
                <a:lnTo>
                  <a:pt x="1074855" y="519950"/>
                </a:lnTo>
                <a:lnTo>
                  <a:pt x="1098868" y="548218"/>
                </a:lnTo>
                <a:lnTo>
                  <a:pt x="1128779" y="519047"/>
                </a:lnTo>
                <a:lnTo>
                  <a:pt x="1131990" y="515774"/>
                </a:lnTo>
                <a:close/>
                <a:moveTo>
                  <a:pt x="1599842" y="489558"/>
                </a:moveTo>
                <a:lnTo>
                  <a:pt x="1571550" y="511758"/>
                </a:lnTo>
                <a:lnTo>
                  <a:pt x="1594852" y="517770"/>
                </a:lnTo>
                <a:lnTo>
                  <a:pt x="1623302" y="494969"/>
                </a:lnTo>
                <a:close/>
                <a:moveTo>
                  <a:pt x="673570" y="489518"/>
                </a:moveTo>
                <a:lnTo>
                  <a:pt x="643580" y="502388"/>
                </a:lnTo>
                <a:lnTo>
                  <a:pt x="672069" y="504205"/>
                </a:lnTo>
                <a:lnTo>
                  <a:pt x="702153" y="490538"/>
                </a:lnTo>
                <a:close/>
                <a:moveTo>
                  <a:pt x="641330" y="487336"/>
                </a:moveTo>
                <a:lnTo>
                  <a:pt x="611729" y="498597"/>
                </a:lnTo>
                <a:lnTo>
                  <a:pt x="640365" y="502176"/>
                </a:lnTo>
                <a:lnTo>
                  <a:pt x="670364" y="489306"/>
                </a:lnTo>
                <a:close/>
                <a:moveTo>
                  <a:pt x="366258" y="487101"/>
                </a:moveTo>
                <a:lnTo>
                  <a:pt x="338258" y="490435"/>
                </a:lnTo>
                <a:lnTo>
                  <a:pt x="366668" y="512659"/>
                </a:lnTo>
                <a:lnTo>
                  <a:pt x="394682" y="508297"/>
                </a:lnTo>
                <a:close/>
                <a:moveTo>
                  <a:pt x="1449963" y="486180"/>
                </a:moveTo>
                <a:lnTo>
                  <a:pt x="1414030" y="500885"/>
                </a:lnTo>
                <a:lnTo>
                  <a:pt x="1436094" y="506594"/>
                </a:lnTo>
                <a:lnTo>
                  <a:pt x="1470494" y="490513"/>
                </a:lnTo>
                <a:close/>
                <a:moveTo>
                  <a:pt x="829496" y="485791"/>
                </a:moveTo>
                <a:lnTo>
                  <a:pt x="807190" y="490258"/>
                </a:lnTo>
                <a:lnTo>
                  <a:pt x="812508" y="490045"/>
                </a:lnTo>
                <a:lnTo>
                  <a:pt x="824465" y="489712"/>
                </a:lnTo>
                <a:lnTo>
                  <a:pt x="824534" y="489691"/>
                </a:lnTo>
                <a:lnTo>
                  <a:pt x="854415" y="489534"/>
                </a:lnTo>
                <a:lnTo>
                  <a:pt x="844509" y="488036"/>
                </a:lnTo>
                <a:close/>
                <a:moveTo>
                  <a:pt x="396325" y="485131"/>
                </a:moveTo>
                <a:lnTo>
                  <a:pt x="368509" y="486937"/>
                </a:lnTo>
                <a:lnTo>
                  <a:pt x="396742" y="507991"/>
                </a:lnTo>
                <a:lnTo>
                  <a:pt x="424572" y="504931"/>
                </a:lnTo>
                <a:close/>
                <a:moveTo>
                  <a:pt x="459341" y="484507"/>
                </a:moveTo>
                <a:lnTo>
                  <a:pt x="486897" y="500865"/>
                </a:lnTo>
                <a:lnTo>
                  <a:pt x="514137" y="499272"/>
                </a:lnTo>
                <a:lnTo>
                  <a:pt x="486553" y="484578"/>
                </a:lnTo>
                <a:close/>
                <a:moveTo>
                  <a:pt x="426411" y="484438"/>
                </a:moveTo>
                <a:lnTo>
                  <a:pt x="398799" y="485062"/>
                </a:lnTo>
                <a:lnTo>
                  <a:pt x="426800" y="504696"/>
                </a:lnTo>
                <a:lnTo>
                  <a:pt x="454450" y="502661"/>
                </a:lnTo>
                <a:close/>
                <a:moveTo>
                  <a:pt x="429167" y="484436"/>
                </a:moveTo>
                <a:lnTo>
                  <a:pt x="456946" y="502484"/>
                </a:lnTo>
                <a:lnTo>
                  <a:pt x="482865" y="501067"/>
                </a:lnTo>
                <a:lnTo>
                  <a:pt x="484262" y="500998"/>
                </a:lnTo>
                <a:lnTo>
                  <a:pt x="456443" y="484489"/>
                </a:lnTo>
                <a:close/>
                <a:moveTo>
                  <a:pt x="1574006" y="484093"/>
                </a:moveTo>
                <a:lnTo>
                  <a:pt x="1545422" y="505357"/>
                </a:lnTo>
                <a:lnTo>
                  <a:pt x="1569730" y="511293"/>
                </a:lnTo>
                <a:lnTo>
                  <a:pt x="1597948" y="489150"/>
                </a:lnTo>
                <a:close/>
                <a:moveTo>
                  <a:pt x="516721" y="483804"/>
                </a:moveTo>
                <a:lnTo>
                  <a:pt x="489552" y="484510"/>
                </a:lnTo>
                <a:lnTo>
                  <a:pt x="516959" y="499101"/>
                </a:lnTo>
                <a:lnTo>
                  <a:pt x="544137" y="496575"/>
                </a:lnTo>
                <a:close/>
                <a:moveTo>
                  <a:pt x="609211" y="482969"/>
                </a:moveTo>
                <a:lnTo>
                  <a:pt x="580334" y="491875"/>
                </a:lnTo>
                <a:lnTo>
                  <a:pt x="608653" y="498198"/>
                </a:lnTo>
                <a:lnTo>
                  <a:pt x="638274" y="486928"/>
                </a:lnTo>
                <a:close/>
                <a:moveTo>
                  <a:pt x="1360436" y="482576"/>
                </a:moveTo>
                <a:lnTo>
                  <a:pt x="1323149" y="495726"/>
                </a:lnTo>
                <a:lnTo>
                  <a:pt x="1346723" y="507184"/>
                </a:lnTo>
                <a:lnTo>
                  <a:pt x="1384391" y="493354"/>
                </a:lnTo>
                <a:close/>
                <a:moveTo>
                  <a:pt x="991674" y="482571"/>
                </a:moveTo>
                <a:lnTo>
                  <a:pt x="962706" y="492515"/>
                </a:lnTo>
                <a:lnTo>
                  <a:pt x="988810" y="518124"/>
                </a:lnTo>
                <a:lnTo>
                  <a:pt x="1016706" y="509093"/>
                </a:lnTo>
                <a:close/>
                <a:moveTo>
                  <a:pt x="1168491" y="482366"/>
                </a:moveTo>
                <a:lnTo>
                  <a:pt x="1134109" y="515815"/>
                </a:lnTo>
                <a:lnTo>
                  <a:pt x="1159118" y="538671"/>
                </a:lnTo>
                <a:lnTo>
                  <a:pt x="1193402" y="506162"/>
                </a:lnTo>
                <a:close/>
                <a:moveTo>
                  <a:pt x="864505" y="482132"/>
                </a:moveTo>
                <a:lnTo>
                  <a:pt x="860125" y="482540"/>
                </a:lnTo>
                <a:lnTo>
                  <a:pt x="835133" y="485181"/>
                </a:lnTo>
                <a:lnTo>
                  <a:pt x="844701" y="486618"/>
                </a:lnTo>
                <a:lnTo>
                  <a:pt x="863617" y="489486"/>
                </a:lnTo>
                <a:lnTo>
                  <a:pt x="863922" y="489484"/>
                </a:lnTo>
                <a:cubicBezTo>
                  <a:pt x="872949" y="490119"/>
                  <a:pt x="881489" y="491035"/>
                  <a:pt x="889733" y="491907"/>
                </a:cubicBezTo>
                <a:lnTo>
                  <a:pt x="892944" y="492245"/>
                </a:lnTo>
                <a:close/>
                <a:moveTo>
                  <a:pt x="799951" y="481127"/>
                </a:moveTo>
                <a:lnTo>
                  <a:pt x="771852" y="490570"/>
                </a:lnTo>
                <a:lnTo>
                  <a:pt x="797944" y="490621"/>
                </a:lnTo>
                <a:lnTo>
                  <a:pt x="797985" y="490607"/>
                </a:lnTo>
                <a:lnTo>
                  <a:pt x="825299" y="485129"/>
                </a:lnTo>
                <a:close/>
                <a:moveTo>
                  <a:pt x="546810" y="481079"/>
                </a:moveTo>
                <a:lnTo>
                  <a:pt x="519724" y="483550"/>
                </a:lnTo>
                <a:lnTo>
                  <a:pt x="547071" y="496284"/>
                </a:lnTo>
                <a:lnTo>
                  <a:pt x="574602" y="491708"/>
                </a:lnTo>
                <a:close/>
                <a:moveTo>
                  <a:pt x="1425755" y="480766"/>
                </a:moveTo>
                <a:lnTo>
                  <a:pt x="1395484" y="491228"/>
                </a:lnTo>
                <a:lnTo>
                  <a:pt x="1388749" y="493402"/>
                </a:lnTo>
                <a:lnTo>
                  <a:pt x="1411631" y="500254"/>
                </a:lnTo>
                <a:lnTo>
                  <a:pt x="1447423" y="485615"/>
                </a:lnTo>
                <a:close/>
                <a:moveTo>
                  <a:pt x="1549921" y="479486"/>
                </a:moveTo>
                <a:lnTo>
                  <a:pt x="1520811" y="499683"/>
                </a:lnTo>
                <a:lnTo>
                  <a:pt x="1543556" y="504906"/>
                </a:lnTo>
                <a:lnTo>
                  <a:pt x="1572051" y="483713"/>
                </a:lnTo>
                <a:close/>
                <a:moveTo>
                  <a:pt x="1295229" y="479368"/>
                </a:moveTo>
                <a:lnTo>
                  <a:pt x="1258611" y="499144"/>
                </a:lnTo>
                <a:lnTo>
                  <a:pt x="1282828" y="514821"/>
                </a:lnTo>
                <a:lnTo>
                  <a:pt x="1319726" y="495543"/>
                </a:lnTo>
                <a:close/>
                <a:moveTo>
                  <a:pt x="1231130" y="478536"/>
                </a:moveTo>
                <a:lnTo>
                  <a:pt x="1195654" y="506192"/>
                </a:lnTo>
                <a:lnTo>
                  <a:pt x="1220396" y="525841"/>
                </a:lnTo>
                <a:lnTo>
                  <a:pt x="1255965" y="499075"/>
                </a:lnTo>
                <a:close/>
                <a:moveTo>
                  <a:pt x="899356" y="478402"/>
                </a:moveTo>
                <a:lnTo>
                  <a:pt x="867923" y="481808"/>
                </a:lnTo>
                <a:lnTo>
                  <a:pt x="899080" y="492887"/>
                </a:lnTo>
                <a:lnTo>
                  <a:pt x="927704" y="494549"/>
                </a:lnTo>
                <a:close/>
                <a:moveTo>
                  <a:pt x="769852" y="477603"/>
                </a:moveTo>
                <a:lnTo>
                  <a:pt x="740151" y="490035"/>
                </a:lnTo>
                <a:lnTo>
                  <a:pt x="767367" y="490556"/>
                </a:lnTo>
                <a:lnTo>
                  <a:pt x="767387" y="490548"/>
                </a:lnTo>
                <a:lnTo>
                  <a:pt x="796575" y="480731"/>
                </a:lnTo>
                <a:close/>
                <a:moveTo>
                  <a:pt x="1527349" y="475574"/>
                </a:moveTo>
                <a:lnTo>
                  <a:pt x="1497519" y="494618"/>
                </a:lnTo>
                <a:lnTo>
                  <a:pt x="1518900" y="499249"/>
                </a:lnTo>
                <a:lnTo>
                  <a:pt x="1547909" y="479135"/>
                </a:lnTo>
                <a:close/>
                <a:moveTo>
                  <a:pt x="738828" y="475232"/>
                </a:moveTo>
                <a:lnTo>
                  <a:pt x="718573" y="484564"/>
                </a:lnTo>
                <a:lnTo>
                  <a:pt x="708397" y="489263"/>
                </a:lnTo>
                <a:lnTo>
                  <a:pt x="736553" y="489965"/>
                </a:lnTo>
                <a:lnTo>
                  <a:pt x="766680" y="477357"/>
                </a:lnTo>
                <a:close/>
                <a:moveTo>
                  <a:pt x="577369" y="474672"/>
                </a:moveTo>
                <a:lnTo>
                  <a:pt x="549543" y="480543"/>
                </a:lnTo>
                <a:lnTo>
                  <a:pt x="577438" y="491207"/>
                </a:lnTo>
                <a:lnTo>
                  <a:pt x="606439" y="482271"/>
                </a:lnTo>
                <a:close/>
                <a:moveTo>
                  <a:pt x="707151" y="473655"/>
                </a:moveTo>
                <a:lnTo>
                  <a:pt x="676473" y="488157"/>
                </a:lnTo>
                <a:lnTo>
                  <a:pt x="705142" y="489179"/>
                </a:lnTo>
                <a:lnTo>
                  <a:pt x="717952" y="483264"/>
                </a:lnTo>
                <a:lnTo>
                  <a:pt x="735725" y="475076"/>
                </a:lnTo>
                <a:close/>
                <a:moveTo>
                  <a:pt x="831896" y="473172"/>
                </a:moveTo>
                <a:lnTo>
                  <a:pt x="803459" y="480231"/>
                </a:lnTo>
                <a:lnTo>
                  <a:pt x="829368" y="484313"/>
                </a:lnTo>
                <a:lnTo>
                  <a:pt x="829439" y="484299"/>
                </a:lnTo>
                <a:cubicBezTo>
                  <a:pt x="838555" y="483072"/>
                  <a:pt x="849443" y="482053"/>
                  <a:pt x="859977" y="481063"/>
                </a:cubicBezTo>
                <a:lnTo>
                  <a:pt x="860383" y="481025"/>
                </a:lnTo>
                <a:lnTo>
                  <a:pt x="852900" y="479039"/>
                </a:lnTo>
                <a:close/>
                <a:moveTo>
                  <a:pt x="1399463" y="472140"/>
                </a:moveTo>
                <a:lnTo>
                  <a:pt x="1386708" y="475478"/>
                </a:lnTo>
                <a:lnTo>
                  <a:pt x="1362638" y="481963"/>
                </a:lnTo>
                <a:lnTo>
                  <a:pt x="1386352" y="492644"/>
                </a:lnTo>
                <a:lnTo>
                  <a:pt x="1395040" y="489839"/>
                </a:lnTo>
                <a:lnTo>
                  <a:pt x="1423438" y="480024"/>
                </a:lnTo>
                <a:close/>
                <a:moveTo>
                  <a:pt x="674701" y="472059"/>
                </a:moveTo>
                <a:lnTo>
                  <a:pt x="644140" y="486068"/>
                </a:lnTo>
                <a:lnTo>
                  <a:pt x="673308" y="488037"/>
                </a:lnTo>
                <a:lnTo>
                  <a:pt x="704019" y="473514"/>
                </a:lnTo>
                <a:close/>
                <a:moveTo>
                  <a:pt x="1505590" y="472048"/>
                </a:moveTo>
                <a:lnTo>
                  <a:pt x="1474875" y="489870"/>
                </a:lnTo>
                <a:lnTo>
                  <a:pt x="1475856" y="490075"/>
                </a:lnTo>
                <a:lnTo>
                  <a:pt x="1495462" y="494174"/>
                </a:lnTo>
                <a:lnTo>
                  <a:pt x="1525161" y="475217"/>
                </a:lnTo>
                <a:close/>
                <a:moveTo>
                  <a:pt x="931932" y="471911"/>
                </a:moveTo>
                <a:lnTo>
                  <a:pt x="901636" y="477970"/>
                </a:lnTo>
                <a:lnTo>
                  <a:pt x="931029" y="494705"/>
                </a:lnTo>
                <a:lnTo>
                  <a:pt x="959332" y="491693"/>
                </a:lnTo>
                <a:close/>
                <a:moveTo>
                  <a:pt x="642024" y="469206"/>
                </a:moveTo>
                <a:lnTo>
                  <a:pt x="611902" y="481864"/>
                </a:lnTo>
                <a:lnTo>
                  <a:pt x="641100" y="485845"/>
                </a:lnTo>
                <a:lnTo>
                  <a:pt x="671724" y="471804"/>
                </a:lnTo>
                <a:close/>
                <a:moveTo>
                  <a:pt x="1483862" y="468541"/>
                </a:moveTo>
                <a:lnTo>
                  <a:pt x="1452134" y="485074"/>
                </a:lnTo>
                <a:lnTo>
                  <a:pt x="1472748" y="489425"/>
                </a:lnTo>
                <a:lnTo>
                  <a:pt x="1503319" y="471683"/>
                </a:lnTo>
                <a:close/>
                <a:moveTo>
                  <a:pt x="1333794" y="466053"/>
                </a:moveTo>
                <a:lnTo>
                  <a:pt x="1296943" y="478713"/>
                </a:lnTo>
                <a:lnTo>
                  <a:pt x="1321307" y="494793"/>
                </a:lnTo>
                <a:lnTo>
                  <a:pt x="1358762" y="481587"/>
                </a:lnTo>
                <a:close/>
                <a:moveTo>
                  <a:pt x="306199" y="466007"/>
                </a:moveTo>
                <a:lnTo>
                  <a:pt x="280033" y="470938"/>
                </a:lnTo>
                <a:lnTo>
                  <a:pt x="308956" y="494113"/>
                </a:lnTo>
                <a:lnTo>
                  <a:pt x="334731" y="489505"/>
                </a:lnTo>
                <a:lnTo>
                  <a:pt x="306874" y="466570"/>
                </a:lnTo>
                <a:close/>
                <a:moveTo>
                  <a:pt x="866365" y="465972"/>
                </a:moveTo>
                <a:lnTo>
                  <a:pt x="837830" y="471992"/>
                </a:lnTo>
                <a:lnTo>
                  <a:pt x="835027" y="472544"/>
                </a:lnTo>
                <a:lnTo>
                  <a:pt x="853270" y="477635"/>
                </a:lnTo>
                <a:lnTo>
                  <a:pt x="864579" y="480634"/>
                </a:lnTo>
                <a:lnTo>
                  <a:pt x="867423" y="480369"/>
                </a:lnTo>
                <a:lnTo>
                  <a:pt x="896348" y="477242"/>
                </a:lnTo>
                <a:close/>
                <a:moveTo>
                  <a:pt x="1628317" y="465501"/>
                </a:moveTo>
                <a:lnTo>
                  <a:pt x="1627778" y="465963"/>
                </a:lnTo>
                <a:lnTo>
                  <a:pt x="1601255" y="488380"/>
                </a:lnTo>
                <a:lnTo>
                  <a:pt x="1624753" y="493806"/>
                </a:lnTo>
                <a:lnTo>
                  <a:pt x="1641203" y="480621"/>
                </a:lnTo>
                <a:lnTo>
                  <a:pt x="1653354" y="470873"/>
                </a:lnTo>
                <a:close/>
                <a:moveTo>
                  <a:pt x="802669" y="465402"/>
                </a:moveTo>
                <a:lnTo>
                  <a:pt x="772793" y="476499"/>
                </a:lnTo>
                <a:lnTo>
                  <a:pt x="799752" y="479662"/>
                </a:lnTo>
                <a:lnTo>
                  <a:pt x="799802" y="479645"/>
                </a:lnTo>
                <a:lnTo>
                  <a:pt x="828991" y="472398"/>
                </a:lnTo>
                <a:close/>
                <a:moveTo>
                  <a:pt x="1460994" y="464549"/>
                </a:moveTo>
                <a:lnTo>
                  <a:pt x="1428085" y="479716"/>
                </a:lnTo>
                <a:lnTo>
                  <a:pt x="1449849" y="484590"/>
                </a:lnTo>
                <a:lnTo>
                  <a:pt x="1481454" y="468125"/>
                </a:lnTo>
                <a:close/>
                <a:moveTo>
                  <a:pt x="1023112" y="464305"/>
                </a:moveTo>
                <a:lnTo>
                  <a:pt x="993016" y="481911"/>
                </a:lnTo>
                <a:lnTo>
                  <a:pt x="1018120" y="508516"/>
                </a:lnTo>
                <a:lnTo>
                  <a:pt x="1047901" y="490005"/>
                </a:lnTo>
                <a:close/>
                <a:moveTo>
                  <a:pt x="459278" y="464055"/>
                </a:moveTo>
                <a:lnTo>
                  <a:pt x="487045" y="483141"/>
                </a:lnTo>
                <a:lnTo>
                  <a:pt x="514513" y="482425"/>
                </a:lnTo>
                <a:lnTo>
                  <a:pt x="486716" y="464835"/>
                </a:lnTo>
                <a:close/>
                <a:moveTo>
                  <a:pt x="516814" y="464050"/>
                </a:moveTo>
                <a:lnTo>
                  <a:pt x="489442" y="464775"/>
                </a:lnTo>
                <a:lnTo>
                  <a:pt x="517178" y="482338"/>
                </a:lnTo>
                <a:lnTo>
                  <a:pt x="544593" y="479841"/>
                </a:lnTo>
                <a:close/>
                <a:moveTo>
                  <a:pt x="1081839" y="463448"/>
                </a:moveTo>
                <a:lnTo>
                  <a:pt x="1050107" y="490247"/>
                </a:lnTo>
                <a:lnTo>
                  <a:pt x="1073125" y="517850"/>
                </a:lnTo>
                <a:lnTo>
                  <a:pt x="1073929" y="518836"/>
                </a:lnTo>
                <a:lnTo>
                  <a:pt x="1106195" y="489303"/>
                </a:lnTo>
                <a:lnTo>
                  <a:pt x="1100487" y="483176"/>
                </a:lnTo>
                <a:close/>
                <a:moveTo>
                  <a:pt x="609231" y="463371"/>
                </a:moveTo>
                <a:lnTo>
                  <a:pt x="579909" y="473821"/>
                </a:lnTo>
                <a:lnTo>
                  <a:pt x="609049" y="481447"/>
                </a:lnTo>
                <a:lnTo>
                  <a:pt x="639279" y="468738"/>
                </a:lnTo>
                <a:close/>
                <a:moveTo>
                  <a:pt x="429114" y="462643"/>
                </a:moveTo>
                <a:lnTo>
                  <a:pt x="456953" y="483059"/>
                </a:lnTo>
                <a:lnTo>
                  <a:pt x="458576" y="483072"/>
                </a:lnTo>
                <a:lnTo>
                  <a:pt x="484448" y="483140"/>
                </a:lnTo>
                <a:lnTo>
                  <a:pt x="456560" y="463973"/>
                </a:lnTo>
                <a:lnTo>
                  <a:pt x="437050" y="463039"/>
                </a:lnTo>
                <a:close/>
                <a:moveTo>
                  <a:pt x="336247" y="462594"/>
                </a:moveTo>
                <a:lnTo>
                  <a:pt x="308214" y="465756"/>
                </a:lnTo>
                <a:lnTo>
                  <a:pt x="336664" y="489179"/>
                </a:lnTo>
                <a:lnTo>
                  <a:pt x="364690" y="485836"/>
                </a:lnTo>
                <a:close/>
                <a:moveTo>
                  <a:pt x="398994" y="461434"/>
                </a:moveTo>
                <a:lnTo>
                  <a:pt x="426983" y="482999"/>
                </a:lnTo>
                <a:lnTo>
                  <a:pt x="454465" y="483053"/>
                </a:lnTo>
                <a:lnTo>
                  <a:pt x="426454" y="462513"/>
                </a:lnTo>
                <a:close/>
                <a:moveTo>
                  <a:pt x="368675" y="461175"/>
                </a:moveTo>
                <a:lnTo>
                  <a:pt x="396844" y="483671"/>
                </a:lnTo>
                <a:lnTo>
                  <a:pt x="424580" y="483045"/>
                </a:lnTo>
                <a:lnTo>
                  <a:pt x="396395" y="461339"/>
                </a:lnTo>
                <a:close/>
                <a:moveTo>
                  <a:pt x="366319" y="461172"/>
                </a:moveTo>
                <a:lnTo>
                  <a:pt x="338433" y="462476"/>
                </a:lnTo>
                <a:lnTo>
                  <a:pt x="366750" y="485607"/>
                </a:lnTo>
                <a:lnTo>
                  <a:pt x="394642" y="483801"/>
                </a:lnTo>
                <a:close/>
                <a:moveTo>
                  <a:pt x="1601907" y="460484"/>
                </a:moveTo>
                <a:lnTo>
                  <a:pt x="1575461" y="482893"/>
                </a:lnTo>
                <a:lnTo>
                  <a:pt x="1599436" y="487966"/>
                </a:lnTo>
                <a:lnTo>
                  <a:pt x="1626464" y="465140"/>
                </a:lnTo>
                <a:close/>
                <a:moveTo>
                  <a:pt x="546934" y="460412"/>
                </a:moveTo>
                <a:lnTo>
                  <a:pt x="519317" y="463770"/>
                </a:lnTo>
                <a:lnTo>
                  <a:pt x="547127" y="479585"/>
                </a:lnTo>
                <a:lnTo>
                  <a:pt x="575186" y="473665"/>
                </a:lnTo>
                <a:close/>
                <a:moveTo>
                  <a:pt x="963752" y="460311"/>
                </a:moveTo>
                <a:lnTo>
                  <a:pt x="933677" y="471339"/>
                </a:lnTo>
                <a:lnTo>
                  <a:pt x="961467" y="491401"/>
                </a:lnTo>
                <a:lnTo>
                  <a:pt x="990384" y="481471"/>
                </a:lnTo>
                <a:close/>
                <a:moveTo>
                  <a:pt x="772283" y="460193"/>
                </a:moveTo>
                <a:lnTo>
                  <a:pt x="741560" y="474001"/>
                </a:lnTo>
                <a:lnTo>
                  <a:pt x="769602" y="476137"/>
                </a:lnTo>
                <a:lnTo>
                  <a:pt x="799857" y="464906"/>
                </a:lnTo>
                <a:close/>
                <a:moveTo>
                  <a:pt x="1436153" y="459551"/>
                </a:moveTo>
                <a:lnTo>
                  <a:pt x="1401863" y="471325"/>
                </a:lnTo>
                <a:lnTo>
                  <a:pt x="1425766" y="479181"/>
                </a:lnTo>
                <a:lnTo>
                  <a:pt x="1458571" y="464066"/>
                </a:lnTo>
                <a:close/>
                <a:moveTo>
                  <a:pt x="1371906" y="457882"/>
                </a:moveTo>
                <a:lnTo>
                  <a:pt x="1335800" y="465586"/>
                </a:lnTo>
                <a:lnTo>
                  <a:pt x="1360559" y="480979"/>
                </a:lnTo>
                <a:lnTo>
                  <a:pt x="1386338" y="474031"/>
                </a:lnTo>
                <a:lnTo>
                  <a:pt x="1397405" y="471131"/>
                </a:lnTo>
                <a:close/>
                <a:moveTo>
                  <a:pt x="1268624" y="457505"/>
                </a:moveTo>
                <a:lnTo>
                  <a:pt x="1232453" y="477688"/>
                </a:lnTo>
                <a:lnTo>
                  <a:pt x="1257256" y="498210"/>
                </a:lnTo>
                <a:lnTo>
                  <a:pt x="1293958" y="478391"/>
                </a:lnTo>
                <a:close/>
                <a:moveTo>
                  <a:pt x="740951" y="457018"/>
                </a:moveTo>
                <a:lnTo>
                  <a:pt x="734721" y="460098"/>
                </a:lnTo>
                <a:lnTo>
                  <a:pt x="709810" y="472351"/>
                </a:lnTo>
                <a:lnTo>
                  <a:pt x="738541" y="473779"/>
                </a:lnTo>
                <a:lnTo>
                  <a:pt x="769453" y="459899"/>
                </a:lnTo>
                <a:close/>
                <a:moveTo>
                  <a:pt x="900853" y="456593"/>
                </a:moveTo>
                <a:lnTo>
                  <a:pt x="868871" y="465309"/>
                </a:lnTo>
                <a:lnTo>
                  <a:pt x="899623" y="476869"/>
                </a:lnTo>
                <a:lnTo>
                  <a:pt x="929835" y="470835"/>
                </a:lnTo>
                <a:close/>
                <a:moveTo>
                  <a:pt x="1577638" y="456517"/>
                </a:moveTo>
                <a:lnTo>
                  <a:pt x="1551454" y="478269"/>
                </a:lnTo>
                <a:lnTo>
                  <a:pt x="1573633" y="482514"/>
                </a:lnTo>
                <a:lnTo>
                  <a:pt x="1600014" y="460167"/>
                </a:lnTo>
                <a:close/>
                <a:moveTo>
                  <a:pt x="834853" y="455564"/>
                </a:moveTo>
                <a:lnTo>
                  <a:pt x="805277" y="464590"/>
                </a:lnTo>
                <a:lnTo>
                  <a:pt x="831911" y="471678"/>
                </a:lnTo>
                <a:lnTo>
                  <a:pt x="837520" y="470573"/>
                </a:lnTo>
                <a:lnTo>
                  <a:pt x="863632" y="465067"/>
                </a:lnTo>
                <a:close/>
                <a:moveTo>
                  <a:pt x="1142236" y="455195"/>
                </a:moveTo>
                <a:lnTo>
                  <a:pt x="1120018" y="477354"/>
                </a:lnTo>
                <a:lnTo>
                  <a:pt x="1108233" y="489352"/>
                </a:lnTo>
                <a:lnTo>
                  <a:pt x="1133011" y="514756"/>
                </a:lnTo>
                <a:lnTo>
                  <a:pt x="1167408" y="481290"/>
                </a:lnTo>
                <a:lnTo>
                  <a:pt x="1148104" y="461324"/>
                </a:lnTo>
                <a:close/>
                <a:moveTo>
                  <a:pt x="708534" y="454910"/>
                </a:moveTo>
                <a:lnTo>
                  <a:pt x="677304" y="470750"/>
                </a:lnTo>
                <a:lnTo>
                  <a:pt x="704966" y="472124"/>
                </a:lnTo>
                <a:lnTo>
                  <a:pt x="706789" y="472203"/>
                </a:lnTo>
                <a:lnTo>
                  <a:pt x="734041" y="458798"/>
                </a:lnTo>
                <a:lnTo>
                  <a:pt x="738042" y="456820"/>
                </a:lnTo>
                <a:lnTo>
                  <a:pt x="711792" y="455104"/>
                </a:lnTo>
                <a:close/>
                <a:moveTo>
                  <a:pt x="1555198" y="453401"/>
                </a:moveTo>
                <a:lnTo>
                  <a:pt x="1528952" y="474347"/>
                </a:lnTo>
                <a:lnTo>
                  <a:pt x="1549618" y="477924"/>
                </a:lnTo>
                <a:lnTo>
                  <a:pt x="1575714" y="456245"/>
                </a:lnTo>
                <a:close/>
                <a:moveTo>
                  <a:pt x="1204702" y="453076"/>
                </a:moveTo>
                <a:lnTo>
                  <a:pt x="1169582" y="481401"/>
                </a:lnTo>
                <a:lnTo>
                  <a:pt x="1194504" y="505203"/>
                </a:lnTo>
                <a:lnTo>
                  <a:pt x="1230010" y="477521"/>
                </a:lnTo>
                <a:close/>
                <a:moveTo>
                  <a:pt x="675566" y="452570"/>
                </a:moveTo>
                <a:lnTo>
                  <a:pt x="644531" y="467978"/>
                </a:lnTo>
                <a:lnTo>
                  <a:pt x="674355" y="470594"/>
                </a:lnTo>
                <a:lnTo>
                  <a:pt x="705673" y="454709"/>
                </a:lnTo>
                <a:close/>
                <a:moveTo>
                  <a:pt x="577662" y="451851"/>
                </a:moveTo>
                <a:lnTo>
                  <a:pt x="549159" y="459833"/>
                </a:lnTo>
                <a:lnTo>
                  <a:pt x="577518" y="473141"/>
                </a:lnTo>
                <a:lnTo>
                  <a:pt x="607087" y="462609"/>
                </a:lnTo>
                <a:close/>
                <a:moveTo>
                  <a:pt x="1533843" y="450814"/>
                </a:moveTo>
                <a:lnTo>
                  <a:pt x="1507288" y="470822"/>
                </a:lnTo>
                <a:lnTo>
                  <a:pt x="1526999" y="474014"/>
                </a:lnTo>
                <a:lnTo>
                  <a:pt x="1553142" y="453147"/>
                </a:lnTo>
                <a:close/>
                <a:moveTo>
                  <a:pt x="1408059" y="450414"/>
                </a:moveTo>
                <a:lnTo>
                  <a:pt x="1375775" y="457173"/>
                </a:lnTo>
                <a:lnTo>
                  <a:pt x="1374352" y="457431"/>
                </a:lnTo>
                <a:lnTo>
                  <a:pt x="1399565" y="470534"/>
                </a:lnTo>
                <a:lnTo>
                  <a:pt x="1433778" y="458803"/>
                </a:lnTo>
                <a:close/>
                <a:moveTo>
                  <a:pt x="1512784" y="448396"/>
                </a:moveTo>
                <a:lnTo>
                  <a:pt x="1485670" y="467331"/>
                </a:lnTo>
                <a:lnTo>
                  <a:pt x="1504000" y="470292"/>
                </a:lnTo>
                <a:lnTo>
                  <a:pt x="1505295" y="470500"/>
                </a:lnTo>
                <a:lnTo>
                  <a:pt x="1531739" y="450572"/>
                </a:lnTo>
                <a:lnTo>
                  <a:pt x="1526265" y="449948"/>
                </a:lnTo>
                <a:close/>
                <a:moveTo>
                  <a:pt x="642119" y="448274"/>
                </a:moveTo>
                <a:lnTo>
                  <a:pt x="611581" y="462326"/>
                </a:lnTo>
                <a:lnTo>
                  <a:pt x="641701" y="467708"/>
                </a:lnTo>
                <a:lnTo>
                  <a:pt x="672861" y="452239"/>
                </a:lnTo>
                <a:close/>
                <a:moveTo>
                  <a:pt x="805298" y="446454"/>
                </a:moveTo>
                <a:lnTo>
                  <a:pt x="774796" y="459140"/>
                </a:lnTo>
                <a:lnTo>
                  <a:pt x="802599" y="463900"/>
                </a:lnTo>
                <a:lnTo>
                  <a:pt x="832403" y="454805"/>
                </a:lnTo>
                <a:close/>
                <a:moveTo>
                  <a:pt x="868532" y="445684"/>
                </a:moveTo>
                <a:lnTo>
                  <a:pt x="837367" y="454824"/>
                </a:lnTo>
                <a:lnTo>
                  <a:pt x="866535" y="464441"/>
                </a:lnTo>
                <a:lnTo>
                  <a:pt x="898416" y="455754"/>
                </a:lnTo>
                <a:close/>
                <a:moveTo>
                  <a:pt x="1490898" y="445624"/>
                </a:moveTo>
                <a:lnTo>
                  <a:pt x="1462923" y="463376"/>
                </a:lnTo>
                <a:lnTo>
                  <a:pt x="1483566" y="466988"/>
                </a:lnTo>
                <a:lnTo>
                  <a:pt x="1510588" y="448121"/>
                </a:lnTo>
                <a:close/>
                <a:moveTo>
                  <a:pt x="1306270" y="444663"/>
                </a:moveTo>
                <a:lnTo>
                  <a:pt x="1270198" y="456876"/>
                </a:lnTo>
                <a:lnTo>
                  <a:pt x="1295439" y="477683"/>
                </a:lnTo>
                <a:lnTo>
                  <a:pt x="1332366" y="464993"/>
                </a:lnTo>
                <a:close/>
                <a:moveTo>
                  <a:pt x="933829" y="443934"/>
                </a:moveTo>
                <a:lnTo>
                  <a:pt x="902797" y="455891"/>
                </a:lnTo>
                <a:lnTo>
                  <a:pt x="932168" y="470334"/>
                </a:lnTo>
                <a:lnTo>
                  <a:pt x="962123" y="459356"/>
                </a:lnTo>
                <a:close/>
                <a:moveTo>
                  <a:pt x="995650" y="442611"/>
                </a:moveTo>
                <a:lnTo>
                  <a:pt x="965160" y="459613"/>
                </a:lnTo>
                <a:lnTo>
                  <a:pt x="991911" y="480865"/>
                </a:lnTo>
                <a:lnTo>
                  <a:pt x="1021936" y="463289"/>
                </a:lnTo>
                <a:close/>
                <a:moveTo>
                  <a:pt x="1467355" y="442002"/>
                </a:moveTo>
                <a:lnTo>
                  <a:pt x="1438204" y="458450"/>
                </a:lnTo>
                <a:lnTo>
                  <a:pt x="1460811" y="462999"/>
                </a:lnTo>
                <a:lnTo>
                  <a:pt x="1488708" y="445294"/>
                </a:lnTo>
                <a:close/>
                <a:moveTo>
                  <a:pt x="1657119" y="441607"/>
                </a:moveTo>
                <a:lnTo>
                  <a:pt x="1629772" y="464281"/>
                </a:lnTo>
                <a:lnTo>
                  <a:pt x="1654868" y="469658"/>
                </a:lnTo>
                <a:lnTo>
                  <a:pt x="1683293" y="446852"/>
                </a:lnTo>
                <a:close/>
                <a:moveTo>
                  <a:pt x="276141" y="441560"/>
                </a:moveTo>
                <a:lnTo>
                  <a:pt x="249966" y="446847"/>
                </a:lnTo>
                <a:lnTo>
                  <a:pt x="278509" y="469717"/>
                </a:lnTo>
                <a:lnTo>
                  <a:pt x="304711" y="464789"/>
                </a:lnTo>
                <a:close/>
                <a:moveTo>
                  <a:pt x="774502" y="440663"/>
                </a:moveTo>
                <a:lnTo>
                  <a:pt x="743429" y="455809"/>
                </a:lnTo>
                <a:lnTo>
                  <a:pt x="772135" y="458701"/>
                </a:lnTo>
                <a:lnTo>
                  <a:pt x="802754" y="445962"/>
                </a:lnTo>
                <a:close/>
                <a:moveTo>
                  <a:pt x="1055730" y="438940"/>
                </a:moveTo>
                <a:lnTo>
                  <a:pt x="1024337" y="463456"/>
                </a:lnTo>
                <a:lnTo>
                  <a:pt x="1049119" y="489142"/>
                </a:lnTo>
                <a:lnTo>
                  <a:pt x="1080779" y="462397"/>
                </a:lnTo>
                <a:close/>
                <a:moveTo>
                  <a:pt x="486203" y="438901"/>
                </a:moveTo>
                <a:lnTo>
                  <a:pt x="458567" y="440153"/>
                </a:lnTo>
                <a:lnTo>
                  <a:pt x="487246" y="463357"/>
                </a:lnTo>
                <a:lnTo>
                  <a:pt x="515009" y="462619"/>
                </a:lnTo>
                <a:close/>
                <a:moveTo>
                  <a:pt x="428823" y="438868"/>
                </a:moveTo>
                <a:lnTo>
                  <a:pt x="457083" y="462513"/>
                </a:lnTo>
                <a:lnTo>
                  <a:pt x="484777" y="463302"/>
                </a:lnTo>
                <a:lnTo>
                  <a:pt x="456270" y="440224"/>
                </a:lnTo>
                <a:close/>
                <a:moveTo>
                  <a:pt x="1343295" y="438386"/>
                </a:moveTo>
                <a:lnTo>
                  <a:pt x="1308157" y="444278"/>
                </a:lnTo>
                <a:lnTo>
                  <a:pt x="1334053" y="464458"/>
                </a:lnTo>
                <a:lnTo>
                  <a:pt x="1370167" y="456745"/>
                </a:lnTo>
                <a:close/>
                <a:moveTo>
                  <a:pt x="742351" y="437069"/>
                </a:moveTo>
                <a:lnTo>
                  <a:pt x="733642" y="441675"/>
                </a:lnTo>
                <a:lnTo>
                  <a:pt x="711017" y="453605"/>
                </a:lnTo>
                <a:lnTo>
                  <a:pt x="711880" y="453656"/>
                </a:lnTo>
                <a:lnTo>
                  <a:pt x="740644" y="455535"/>
                </a:lnTo>
                <a:lnTo>
                  <a:pt x="771790" y="440346"/>
                </a:lnTo>
                <a:close/>
                <a:moveTo>
                  <a:pt x="610190" y="437054"/>
                </a:moveTo>
                <a:lnTo>
                  <a:pt x="579560" y="451039"/>
                </a:lnTo>
                <a:lnTo>
                  <a:pt x="609177" y="461845"/>
                </a:lnTo>
                <a:lnTo>
                  <a:pt x="640109" y="447609"/>
                </a:lnTo>
                <a:close/>
                <a:moveTo>
                  <a:pt x="306144" y="437043"/>
                </a:moveTo>
                <a:lnTo>
                  <a:pt x="278105" y="441246"/>
                </a:lnTo>
                <a:lnTo>
                  <a:pt x="306638" y="464450"/>
                </a:lnTo>
                <a:lnTo>
                  <a:pt x="334695" y="461284"/>
                </a:lnTo>
                <a:lnTo>
                  <a:pt x="321457" y="450037"/>
                </a:lnTo>
                <a:close/>
                <a:moveTo>
                  <a:pt x="1440712" y="436881"/>
                </a:moveTo>
                <a:lnTo>
                  <a:pt x="1410225" y="449564"/>
                </a:lnTo>
                <a:lnTo>
                  <a:pt x="1436019" y="457980"/>
                </a:lnTo>
                <a:lnTo>
                  <a:pt x="1465102" y="441580"/>
                </a:lnTo>
                <a:close/>
                <a:moveTo>
                  <a:pt x="398744" y="436759"/>
                </a:moveTo>
                <a:lnTo>
                  <a:pt x="426984" y="461053"/>
                </a:lnTo>
                <a:lnTo>
                  <a:pt x="437154" y="461561"/>
                </a:lnTo>
                <a:lnTo>
                  <a:pt x="454652" y="462400"/>
                </a:lnTo>
                <a:lnTo>
                  <a:pt x="426372" y="438739"/>
                </a:lnTo>
                <a:lnTo>
                  <a:pt x="420045" y="438276"/>
                </a:lnTo>
                <a:close/>
                <a:moveTo>
                  <a:pt x="1628721" y="436377"/>
                </a:moveTo>
                <a:lnTo>
                  <a:pt x="1615191" y="448545"/>
                </a:lnTo>
                <a:lnTo>
                  <a:pt x="1603315" y="459232"/>
                </a:lnTo>
                <a:lnTo>
                  <a:pt x="1627927" y="463892"/>
                </a:lnTo>
                <a:lnTo>
                  <a:pt x="1655236" y="441254"/>
                </a:lnTo>
                <a:close/>
                <a:moveTo>
                  <a:pt x="368659" y="435221"/>
                </a:moveTo>
                <a:lnTo>
                  <a:pt x="396990" y="459875"/>
                </a:lnTo>
                <a:lnTo>
                  <a:pt x="424619" y="460959"/>
                </a:lnTo>
                <a:lnTo>
                  <a:pt x="396291" y="436591"/>
                </a:lnTo>
                <a:close/>
                <a:moveTo>
                  <a:pt x="336200" y="435060"/>
                </a:moveTo>
                <a:lnTo>
                  <a:pt x="308246" y="436877"/>
                </a:lnTo>
                <a:lnTo>
                  <a:pt x="322433" y="448929"/>
                </a:lnTo>
                <a:lnTo>
                  <a:pt x="336728" y="461075"/>
                </a:lnTo>
                <a:lnTo>
                  <a:pt x="364688" y="459772"/>
                </a:lnTo>
                <a:close/>
                <a:moveTo>
                  <a:pt x="338418" y="435046"/>
                </a:moveTo>
                <a:lnTo>
                  <a:pt x="366831" y="459687"/>
                </a:lnTo>
                <a:lnTo>
                  <a:pt x="394661" y="459850"/>
                </a:lnTo>
                <a:lnTo>
                  <a:pt x="366242" y="435114"/>
                </a:lnTo>
                <a:close/>
                <a:moveTo>
                  <a:pt x="837448" y="434965"/>
                </a:moveTo>
                <a:lnTo>
                  <a:pt x="807616" y="445611"/>
                </a:lnTo>
                <a:lnTo>
                  <a:pt x="834947" y="454031"/>
                </a:lnTo>
                <a:lnTo>
                  <a:pt x="866176" y="444872"/>
                </a:lnTo>
                <a:close/>
                <a:moveTo>
                  <a:pt x="1378349" y="434957"/>
                </a:moveTo>
                <a:lnTo>
                  <a:pt x="1361236" y="436622"/>
                </a:lnTo>
                <a:lnTo>
                  <a:pt x="1345629" y="438138"/>
                </a:lnTo>
                <a:lnTo>
                  <a:pt x="1372245" y="456315"/>
                </a:lnTo>
                <a:lnTo>
                  <a:pt x="1375494" y="455725"/>
                </a:lnTo>
                <a:lnTo>
                  <a:pt x="1405925" y="449358"/>
                </a:lnTo>
                <a:close/>
                <a:moveTo>
                  <a:pt x="709332" y="434337"/>
                </a:moveTo>
                <a:lnTo>
                  <a:pt x="677960" y="451284"/>
                </a:lnTo>
                <a:lnTo>
                  <a:pt x="708182" y="453434"/>
                </a:lnTo>
                <a:lnTo>
                  <a:pt x="732948" y="440390"/>
                </a:lnTo>
                <a:lnTo>
                  <a:pt x="739660" y="436840"/>
                </a:lnTo>
                <a:lnTo>
                  <a:pt x="723877" y="435528"/>
                </a:lnTo>
                <a:close/>
                <a:moveTo>
                  <a:pt x="516857" y="434308"/>
                </a:moveTo>
                <a:lnTo>
                  <a:pt x="488208" y="438642"/>
                </a:lnTo>
                <a:lnTo>
                  <a:pt x="517230" y="462537"/>
                </a:lnTo>
                <a:lnTo>
                  <a:pt x="545338" y="459114"/>
                </a:lnTo>
                <a:close/>
                <a:moveTo>
                  <a:pt x="902380" y="432544"/>
                </a:moveTo>
                <a:lnTo>
                  <a:pt x="870740" y="444860"/>
                </a:lnTo>
                <a:lnTo>
                  <a:pt x="900959" y="455043"/>
                </a:lnTo>
                <a:lnTo>
                  <a:pt x="931785" y="443162"/>
                </a:lnTo>
                <a:close/>
                <a:moveTo>
                  <a:pt x="1603047" y="432481"/>
                </a:moveTo>
                <a:lnTo>
                  <a:pt x="1579033" y="455238"/>
                </a:lnTo>
                <a:lnTo>
                  <a:pt x="1601498" y="458896"/>
                </a:lnTo>
                <a:lnTo>
                  <a:pt x="1614201" y="447452"/>
                </a:lnTo>
                <a:lnTo>
                  <a:pt x="1626843" y="436081"/>
                </a:lnTo>
                <a:close/>
                <a:moveTo>
                  <a:pt x="1241392" y="431771"/>
                </a:moveTo>
                <a:lnTo>
                  <a:pt x="1205975" y="452228"/>
                </a:lnTo>
                <a:lnTo>
                  <a:pt x="1231269" y="476658"/>
                </a:lnTo>
                <a:lnTo>
                  <a:pt x="1267469" y="456463"/>
                </a:lnTo>
                <a:close/>
                <a:moveTo>
                  <a:pt x="675606" y="430452"/>
                </a:moveTo>
                <a:lnTo>
                  <a:pt x="644366" y="447097"/>
                </a:lnTo>
                <a:lnTo>
                  <a:pt x="675187" y="451075"/>
                </a:lnTo>
                <a:lnTo>
                  <a:pt x="706588" y="434112"/>
                </a:lnTo>
                <a:lnTo>
                  <a:pt x="703873" y="433888"/>
                </a:lnTo>
                <a:close/>
                <a:moveTo>
                  <a:pt x="1116055" y="430300"/>
                </a:moveTo>
                <a:lnTo>
                  <a:pt x="1082904" y="462491"/>
                </a:lnTo>
                <a:lnTo>
                  <a:pt x="1101536" y="482201"/>
                </a:lnTo>
                <a:lnTo>
                  <a:pt x="1107231" y="488301"/>
                </a:lnTo>
                <a:lnTo>
                  <a:pt x="1118984" y="476335"/>
                </a:lnTo>
                <a:lnTo>
                  <a:pt x="1141212" y="454179"/>
                </a:lnTo>
                <a:close/>
                <a:moveTo>
                  <a:pt x="1579687" y="429671"/>
                </a:moveTo>
                <a:lnTo>
                  <a:pt x="1556594" y="452096"/>
                </a:lnTo>
                <a:lnTo>
                  <a:pt x="1577237" y="454954"/>
                </a:lnTo>
                <a:lnTo>
                  <a:pt x="1601196" y="432251"/>
                </a:lnTo>
                <a:close/>
                <a:moveTo>
                  <a:pt x="1410317" y="428228"/>
                </a:moveTo>
                <a:lnTo>
                  <a:pt x="1380690" y="434502"/>
                </a:lnTo>
                <a:lnTo>
                  <a:pt x="1408148" y="448844"/>
                </a:lnTo>
                <a:lnTo>
                  <a:pt x="1438402" y="436253"/>
                </a:lnTo>
                <a:close/>
                <a:moveTo>
                  <a:pt x="1557855" y="427599"/>
                </a:moveTo>
                <a:lnTo>
                  <a:pt x="1535266" y="449493"/>
                </a:lnTo>
                <a:lnTo>
                  <a:pt x="1554725" y="451843"/>
                </a:lnTo>
                <a:lnTo>
                  <a:pt x="1577756" y="429481"/>
                </a:lnTo>
                <a:close/>
                <a:moveTo>
                  <a:pt x="966224" y="426749"/>
                </a:moveTo>
                <a:lnTo>
                  <a:pt x="935384" y="443168"/>
                </a:lnTo>
                <a:lnTo>
                  <a:pt x="963846" y="458678"/>
                </a:lnTo>
                <a:lnTo>
                  <a:pt x="994205" y="441754"/>
                </a:lnTo>
                <a:close/>
                <a:moveTo>
                  <a:pt x="548483" y="426514"/>
                </a:moveTo>
                <a:lnTo>
                  <a:pt x="518628" y="433911"/>
                </a:lnTo>
                <a:lnTo>
                  <a:pt x="547234" y="458839"/>
                </a:lnTo>
                <a:lnTo>
                  <a:pt x="576198" y="450732"/>
                </a:lnTo>
                <a:close/>
                <a:moveTo>
                  <a:pt x="1536764" y="425886"/>
                </a:moveTo>
                <a:lnTo>
                  <a:pt x="1514261" y="447072"/>
                </a:lnTo>
                <a:lnTo>
                  <a:pt x="1526398" y="448471"/>
                </a:lnTo>
                <a:lnTo>
                  <a:pt x="1533395" y="449269"/>
                </a:lnTo>
                <a:lnTo>
                  <a:pt x="1555923" y="427437"/>
                </a:lnTo>
                <a:lnTo>
                  <a:pt x="1541202" y="426236"/>
                </a:lnTo>
                <a:close/>
                <a:moveTo>
                  <a:pt x="807443" y="425635"/>
                </a:moveTo>
                <a:lnTo>
                  <a:pt x="776848" y="439585"/>
                </a:lnTo>
                <a:lnTo>
                  <a:pt x="805288" y="444923"/>
                </a:lnTo>
                <a:lnTo>
                  <a:pt x="835183" y="434255"/>
                </a:lnTo>
                <a:close/>
                <a:moveTo>
                  <a:pt x="1177761" y="425340"/>
                </a:moveTo>
                <a:lnTo>
                  <a:pt x="1143308" y="454216"/>
                </a:lnTo>
                <a:lnTo>
                  <a:pt x="1149167" y="460334"/>
                </a:lnTo>
                <a:lnTo>
                  <a:pt x="1168493" y="480322"/>
                </a:lnTo>
                <a:lnTo>
                  <a:pt x="1203619" y="451994"/>
                </a:lnTo>
                <a:lnTo>
                  <a:pt x="1185778" y="433637"/>
                </a:lnTo>
                <a:close/>
                <a:moveTo>
                  <a:pt x="1515098" y="424017"/>
                </a:moveTo>
                <a:lnTo>
                  <a:pt x="1492419" y="444331"/>
                </a:lnTo>
                <a:lnTo>
                  <a:pt x="1512331" y="446847"/>
                </a:lnTo>
                <a:lnTo>
                  <a:pt x="1534782" y="425717"/>
                </a:lnTo>
                <a:close/>
                <a:moveTo>
                  <a:pt x="870197" y="423626"/>
                </a:moveTo>
                <a:lnTo>
                  <a:pt x="839722" y="434181"/>
                </a:lnTo>
                <a:lnTo>
                  <a:pt x="868609" y="444140"/>
                </a:lnTo>
                <a:lnTo>
                  <a:pt x="900080" y="431889"/>
                </a:lnTo>
                <a:lnTo>
                  <a:pt x="880203" y="426339"/>
                </a:lnTo>
                <a:close/>
                <a:moveTo>
                  <a:pt x="1491907" y="421309"/>
                </a:moveTo>
                <a:lnTo>
                  <a:pt x="1468900" y="440756"/>
                </a:lnTo>
                <a:lnTo>
                  <a:pt x="1490521" y="444083"/>
                </a:lnTo>
                <a:lnTo>
                  <a:pt x="1513172" y="423801"/>
                </a:lnTo>
                <a:close/>
                <a:moveTo>
                  <a:pt x="775843" y="419650"/>
                </a:moveTo>
                <a:lnTo>
                  <a:pt x="744736" y="435826"/>
                </a:lnTo>
                <a:lnTo>
                  <a:pt x="774309" y="439124"/>
                </a:lnTo>
                <a:lnTo>
                  <a:pt x="804958" y="425141"/>
                </a:lnTo>
                <a:close/>
                <a:moveTo>
                  <a:pt x="1277978" y="419340"/>
                </a:moveTo>
                <a:lnTo>
                  <a:pt x="1242915" y="431155"/>
                </a:lnTo>
                <a:lnTo>
                  <a:pt x="1268903" y="455774"/>
                </a:lnTo>
                <a:lnTo>
                  <a:pt x="1304996" y="443555"/>
                </a:lnTo>
                <a:close/>
                <a:moveTo>
                  <a:pt x="1028188" y="419118"/>
                </a:moveTo>
                <a:lnTo>
                  <a:pt x="996938" y="441759"/>
                </a:lnTo>
                <a:lnTo>
                  <a:pt x="1023238" y="462445"/>
                </a:lnTo>
                <a:lnTo>
                  <a:pt x="1054542" y="437995"/>
                </a:lnTo>
                <a:close/>
                <a:moveTo>
                  <a:pt x="643485" y="418458"/>
                </a:moveTo>
                <a:lnTo>
                  <a:pt x="611883" y="436135"/>
                </a:lnTo>
                <a:lnTo>
                  <a:pt x="641963" y="446736"/>
                </a:lnTo>
                <a:lnTo>
                  <a:pt x="673740" y="429797"/>
                </a:lnTo>
                <a:close/>
                <a:moveTo>
                  <a:pt x="1687115" y="418307"/>
                </a:moveTo>
                <a:lnTo>
                  <a:pt x="1658589" y="440454"/>
                </a:lnTo>
                <a:lnTo>
                  <a:pt x="1684736" y="445694"/>
                </a:lnTo>
                <a:lnTo>
                  <a:pt x="1698455" y="434687"/>
                </a:lnTo>
                <a:lnTo>
                  <a:pt x="1713138" y="422867"/>
                </a:lnTo>
                <a:close/>
                <a:moveTo>
                  <a:pt x="246194" y="418306"/>
                </a:moveTo>
                <a:lnTo>
                  <a:pt x="220054" y="422880"/>
                </a:lnTo>
                <a:lnTo>
                  <a:pt x="248467" y="445646"/>
                </a:lnTo>
                <a:lnTo>
                  <a:pt x="274654" y="440398"/>
                </a:lnTo>
                <a:close/>
                <a:moveTo>
                  <a:pt x="1466417" y="417285"/>
                </a:moveTo>
                <a:lnTo>
                  <a:pt x="1442352" y="435706"/>
                </a:lnTo>
                <a:lnTo>
                  <a:pt x="1466985" y="440449"/>
                </a:lnTo>
                <a:lnTo>
                  <a:pt x="1489984" y="421018"/>
                </a:lnTo>
                <a:close/>
                <a:moveTo>
                  <a:pt x="935099" y="416178"/>
                </a:moveTo>
                <a:lnTo>
                  <a:pt x="904183" y="431678"/>
                </a:lnTo>
                <a:lnTo>
                  <a:pt x="933774" y="442372"/>
                </a:lnTo>
                <a:lnTo>
                  <a:pt x="964375" y="426076"/>
                </a:lnTo>
                <a:close/>
                <a:moveTo>
                  <a:pt x="743079" y="415645"/>
                </a:moveTo>
                <a:lnTo>
                  <a:pt x="724837" y="425748"/>
                </a:lnTo>
                <a:lnTo>
                  <a:pt x="711702" y="433027"/>
                </a:lnTo>
                <a:lnTo>
                  <a:pt x="724010" y="434036"/>
                </a:lnTo>
                <a:lnTo>
                  <a:pt x="742121" y="435541"/>
                </a:lnTo>
                <a:lnTo>
                  <a:pt x="773298" y="419328"/>
                </a:lnTo>
                <a:close/>
                <a:moveTo>
                  <a:pt x="1313794" y="414622"/>
                </a:moveTo>
                <a:lnTo>
                  <a:pt x="1279832" y="419025"/>
                </a:lnTo>
                <a:lnTo>
                  <a:pt x="1306641" y="443061"/>
                </a:lnTo>
                <a:lnTo>
                  <a:pt x="1341757" y="437176"/>
                </a:lnTo>
                <a:close/>
                <a:moveTo>
                  <a:pt x="1347438" y="414549"/>
                </a:moveTo>
                <a:lnTo>
                  <a:pt x="1316176" y="414590"/>
                </a:lnTo>
                <a:lnTo>
                  <a:pt x="1343791" y="436863"/>
                </a:lnTo>
                <a:lnTo>
                  <a:pt x="1361059" y="435188"/>
                </a:lnTo>
                <a:lnTo>
                  <a:pt x="1376410" y="433692"/>
                </a:lnTo>
                <a:lnTo>
                  <a:pt x="1347687" y="414557"/>
                </a:lnTo>
                <a:close/>
                <a:moveTo>
                  <a:pt x="580852" y="413198"/>
                </a:moveTo>
                <a:lnTo>
                  <a:pt x="550006" y="425961"/>
                </a:lnTo>
                <a:lnTo>
                  <a:pt x="577774" y="450236"/>
                </a:lnTo>
                <a:lnTo>
                  <a:pt x="608770" y="436091"/>
                </a:lnTo>
                <a:close/>
                <a:moveTo>
                  <a:pt x="276208" y="413054"/>
                </a:moveTo>
                <a:lnTo>
                  <a:pt x="248167" y="417961"/>
                </a:lnTo>
                <a:lnTo>
                  <a:pt x="276595" y="440027"/>
                </a:lnTo>
                <a:lnTo>
                  <a:pt x="304625" y="435816"/>
                </a:lnTo>
                <a:close/>
                <a:moveTo>
                  <a:pt x="1657076" y="413043"/>
                </a:moveTo>
                <a:lnTo>
                  <a:pt x="1630142" y="435188"/>
                </a:lnTo>
                <a:lnTo>
                  <a:pt x="1656673" y="440076"/>
                </a:lnTo>
                <a:lnTo>
                  <a:pt x="1685151" y="417962"/>
                </a:lnTo>
                <a:close/>
                <a:moveTo>
                  <a:pt x="839435" y="413022"/>
                </a:moveTo>
                <a:lnTo>
                  <a:pt x="809629" y="424754"/>
                </a:lnTo>
                <a:lnTo>
                  <a:pt x="837517" y="433432"/>
                </a:lnTo>
                <a:lnTo>
                  <a:pt x="837520" y="433431"/>
                </a:lnTo>
                <a:lnTo>
                  <a:pt x="867996" y="422883"/>
                </a:lnTo>
                <a:lnTo>
                  <a:pt x="842484" y="414165"/>
                </a:lnTo>
                <a:close/>
                <a:moveTo>
                  <a:pt x="1378761" y="412716"/>
                </a:moveTo>
                <a:lnTo>
                  <a:pt x="1350178" y="414429"/>
                </a:lnTo>
                <a:lnTo>
                  <a:pt x="1378722" y="433441"/>
                </a:lnTo>
                <a:lnTo>
                  <a:pt x="1408161" y="427217"/>
                </a:lnTo>
                <a:close/>
                <a:moveTo>
                  <a:pt x="1437795" y="411375"/>
                </a:moveTo>
                <a:lnTo>
                  <a:pt x="1412153" y="427231"/>
                </a:lnTo>
                <a:lnTo>
                  <a:pt x="1440435" y="435316"/>
                </a:lnTo>
                <a:lnTo>
                  <a:pt x="1464479" y="416903"/>
                </a:lnTo>
                <a:close/>
                <a:moveTo>
                  <a:pt x="709362" y="410587"/>
                </a:moveTo>
                <a:lnTo>
                  <a:pt x="677766" y="429199"/>
                </a:lnTo>
                <a:lnTo>
                  <a:pt x="704021" y="432396"/>
                </a:lnTo>
                <a:lnTo>
                  <a:pt x="709000" y="432806"/>
                </a:lnTo>
                <a:lnTo>
                  <a:pt x="724054" y="424463"/>
                </a:lnTo>
                <a:lnTo>
                  <a:pt x="740478" y="415367"/>
                </a:lnTo>
                <a:lnTo>
                  <a:pt x="740424" y="415361"/>
                </a:lnTo>
                <a:close/>
                <a:moveTo>
                  <a:pt x="306198" y="409144"/>
                </a:moveTo>
                <a:lnTo>
                  <a:pt x="278237" y="412776"/>
                </a:lnTo>
                <a:lnTo>
                  <a:pt x="306655" y="435538"/>
                </a:lnTo>
                <a:lnTo>
                  <a:pt x="334686" y="433708"/>
                </a:lnTo>
                <a:lnTo>
                  <a:pt x="327883" y="427610"/>
                </a:lnTo>
                <a:close/>
                <a:moveTo>
                  <a:pt x="367903" y="409109"/>
                </a:moveTo>
                <a:lnTo>
                  <a:pt x="380790" y="420681"/>
                </a:lnTo>
                <a:lnTo>
                  <a:pt x="396913" y="435174"/>
                </a:lnTo>
                <a:lnTo>
                  <a:pt x="420134" y="436828"/>
                </a:lnTo>
                <a:lnTo>
                  <a:pt x="424710" y="437162"/>
                </a:lnTo>
                <a:lnTo>
                  <a:pt x="395484" y="409273"/>
                </a:lnTo>
                <a:close/>
                <a:moveTo>
                  <a:pt x="902870" y="408932"/>
                </a:moveTo>
                <a:lnTo>
                  <a:pt x="872289" y="422716"/>
                </a:lnTo>
                <a:lnTo>
                  <a:pt x="880572" y="424965"/>
                </a:lnTo>
                <a:lnTo>
                  <a:pt x="902274" y="431016"/>
                </a:lnTo>
                <a:lnTo>
                  <a:pt x="932897" y="415663"/>
                </a:lnTo>
                <a:close/>
                <a:moveTo>
                  <a:pt x="1089314" y="408788"/>
                </a:moveTo>
                <a:lnTo>
                  <a:pt x="1056834" y="438007"/>
                </a:lnTo>
                <a:lnTo>
                  <a:pt x="1081847" y="461437"/>
                </a:lnTo>
                <a:lnTo>
                  <a:pt x="1114931" y="429327"/>
                </a:lnTo>
                <a:close/>
                <a:moveTo>
                  <a:pt x="338302" y="408533"/>
                </a:moveTo>
                <a:lnTo>
                  <a:pt x="363061" y="430210"/>
                </a:lnTo>
                <a:lnTo>
                  <a:pt x="366900" y="433683"/>
                </a:lnTo>
                <a:lnTo>
                  <a:pt x="394575" y="435054"/>
                </a:lnTo>
                <a:lnTo>
                  <a:pt x="379800" y="421774"/>
                </a:lnTo>
                <a:lnTo>
                  <a:pt x="365660" y="409091"/>
                </a:lnTo>
                <a:lnTo>
                  <a:pt x="356827" y="408891"/>
                </a:lnTo>
                <a:close/>
                <a:moveTo>
                  <a:pt x="335980" y="408497"/>
                </a:moveTo>
                <a:lnTo>
                  <a:pt x="308387" y="409072"/>
                </a:lnTo>
                <a:lnTo>
                  <a:pt x="328873" y="426516"/>
                </a:lnTo>
                <a:lnTo>
                  <a:pt x="336753" y="433594"/>
                </a:lnTo>
                <a:lnTo>
                  <a:pt x="364637" y="433662"/>
                </a:lnTo>
                <a:lnTo>
                  <a:pt x="362057" y="431318"/>
                </a:lnTo>
                <a:close/>
                <a:moveTo>
                  <a:pt x="1628441" y="408418"/>
                </a:moveTo>
                <a:lnTo>
                  <a:pt x="1606799" y="428821"/>
                </a:lnTo>
                <a:lnTo>
                  <a:pt x="1604339" y="431228"/>
                </a:lnTo>
                <a:lnTo>
                  <a:pt x="1628232" y="434849"/>
                </a:lnTo>
                <a:lnTo>
                  <a:pt x="1655138" y="412725"/>
                </a:lnTo>
                <a:close/>
                <a:moveTo>
                  <a:pt x="425602" y="407814"/>
                </a:moveTo>
                <a:lnTo>
                  <a:pt x="397530" y="409190"/>
                </a:lnTo>
                <a:lnTo>
                  <a:pt x="427016" y="437326"/>
                </a:lnTo>
                <a:lnTo>
                  <a:pt x="454794" y="438703"/>
                </a:lnTo>
                <a:close/>
                <a:moveTo>
                  <a:pt x="998749" y="404931"/>
                </a:moveTo>
                <a:lnTo>
                  <a:pt x="967655" y="425848"/>
                </a:lnTo>
                <a:lnTo>
                  <a:pt x="995675" y="440881"/>
                </a:lnTo>
                <a:lnTo>
                  <a:pt x="1026761" y="418345"/>
                </a:lnTo>
                <a:close/>
                <a:moveTo>
                  <a:pt x="1603093" y="404844"/>
                </a:moveTo>
                <a:lnTo>
                  <a:pt x="1580926" y="428382"/>
                </a:lnTo>
                <a:lnTo>
                  <a:pt x="1602542" y="430970"/>
                </a:lnTo>
                <a:lnTo>
                  <a:pt x="1605765" y="427817"/>
                </a:lnTo>
                <a:lnTo>
                  <a:pt x="1626616" y="408155"/>
                </a:lnTo>
                <a:close/>
                <a:moveTo>
                  <a:pt x="456147" y="403983"/>
                </a:moveTo>
                <a:lnTo>
                  <a:pt x="427463" y="407607"/>
                </a:lnTo>
                <a:lnTo>
                  <a:pt x="456934" y="438779"/>
                </a:lnTo>
                <a:lnTo>
                  <a:pt x="484950" y="437518"/>
                </a:lnTo>
                <a:close/>
                <a:moveTo>
                  <a:pt x="808632" y="403835"/>
                </a:moveTo>
                <a:lnTo>
                  <a:pt x="778073" y="418564"/>
                </a:lnTo>
                <a:lnTo>
                  <a:pt x="807327" y="424071"/>
                </a:lnTo>
                <a:lnTo>
                  <a:pt x="837161" y="412325"/>
                </a:lnTo>
                <a:close/>
                <a:moveTo>
                  <a:pt x="1213442" y="403743"/>
                </a:moveTo>
                <a:lnTo>
                  <a:pt x="1179005" y="424477"/>
                </a:lnTo>
                <a:lnTo>
                  <a:pt x="1186842" y="432588"/>
                </a:lnTo>
                <a:lnTo>
                  <a:pt x="1204855" y="451122"/>
                </a:lnTo>
                <a:lnTo>
                  <a:pt x="1240269" y="430670"/>
                </a:lnTo>
                <a:lnTo>
                  <a:pt x="1222093" y="412451"/>
                </a:lnTo>
                <a:close/>
                <a:moveTo>
                  <a:pt x="1405864" y="402680"/>
                </a:moveTo>
                <a:lnTo>
                  <a:pt x="1380733" y="412054"/>
                </a:lnTo>
                <a:lnTo>
                  <a:pt x="1410329" y="426657"/>
                </a:lnTo>
                <a:lnTo>
                  <a:pt x="1435774" y="410914"/>
                </a:lnTo>
                <a:lnTo>
                  <a:pt x="1433040" y="410280"/>
                </a:lnTo>
                <a:close/>
                <a:moveTo>
                  <a:pt x="1579807" y="401996"/>
                </a:moveTo>
                <a:lnTo>
                  <a:pt x="1559032" y="426278"/>
                </a:lnTo>
                <a:lnTo>
                  <a:pt x="1579084" y="428173"/>
                </a:lnTo>
                <a:lnTo>
                  <a:pt x="1601280" y="404617"/>
                </a:lnTo>
                <a:close/>
                <a:moveTo>
                  <a:pt x="870813" y="401776"/>
                </a:moveTo>
                <a:lnTo>
                  <a:pt x="847995" y="410058"/>
                </a:lnTo>
                <a:lnTo>
                  <a:pt x="841525" y="412288"/>
                </a:lnTo>
                <a:lnTo>
                  <a:pt x="842987" y="412836"/>
                </a:lnTo>
                <a:lnTo>
                  <a:pt x="870155" y="422116"/>
                </a:lnTo>
                <a:lnTo>
                  <a:pt x="900490" y="408442"/>
                </a:lnTo>
                <a:close/>
                <a:moveTo>
                  <a:pt x="1557494" y="399692"/>
                </a:moveTo>
                <a:lnTo>
                  <a:pt x="1537895" y="424540"/>
                </a:lnTo>
                <a:lnTo>
                  <a:pt x="1541335" y="424818"/>
                </a:lnTo>
                <a:lnTo>
                  <a:pt x="1557245" y="426114"/>
                </a:lnTo>
                <a:lnTo>
                  <a:pt x="1578031" y="401805"/>
                </a:lnTo>
                <a:close/>
                <a:moveTo>
                  <a:pt x="1150656" y="398364"/>
                </a:moveTo>
                <a:lnTo>
                  <a:pt x="1117119" y="429291"/>
                </a:lnTo>
                <a:lnTo>
                  <a:pt x="1142282" y="453195"/>
                </a:lnTo>
                <a:lnTo>
                  <a:pt x="1176747" y="424314"/>
                </a:lnTo>
                <a:close/>
                <a:moveTo>
                  <a:pt x="676912" y="398098"/>
                </a:moveTo>
                <a:lnTo>
                  <a:pt x="645124" y="417476"/>
                </a:lnTo>
                <a:lnTo>
                  <a:pt x="675482" y="428851"/>
                </a:lnTo>
                <a:lnTo>
                  <a:pt x="707559" y="409954"/>
                </a:lnTo>
                <a:close/>
                <a:moveTo>
                  <a:pt x="776212" y="397898"/>
                </a:moveTo>
                <a:lnTo>
                  <a:pt x="745330" y="414434"/>
                </a:lnTo>
                <a:lnTo>
                  <a:pt x="775628" y="418121"/>
                </a:lnTo>
                <a:lnTo>
                  <a:pt x="806228" y="403372"/>
                </a:lnTo>
                <a:lnTo>
                  <a:pt x="778039" y="398194"/>
                </a:lnTo>
                <a:close/>
                <a:moveTo>
                  <a:pt x="1535012" y="397652"/>
                </a:moveTo>
                <a:lnTo>
                  <a:pt x="1516208" y="422668"/>
                </a:lnTo>
                <a:lnTo>
                  <a:pt x="1536121" y="424395"/>
                </a:lnTo>
                <a:lnTo>
                  <a:pt x="1555745" y="399527"/>
                </a:lnTo>
                <a:lnTo>
                  <a:pt x="1535646" y="397706"/>
                </a:lnTo>
                <a:close/>
                <a:moveTo>
                  <a:pt x="487472" y="397470"/>
                </a:moveTo>
                <a:lnTo>
                  <a:pt x="457830" y="403668"/>
                </a:lnTo>
                <a:lnTo>
                  <a:pt x="486800" y="437399"/>
                </a:lnTo>
                <a:lnTo>
                  <a:pt x="515747" y="433014"/>
                </a:lnTo>
                <a:close/>
                <a:moveTo>
                  <a:pt x="967539" y="396170"/>
                </a:moveTo>
                <a:lnTo>
                  <a:pt x="936772" y="415186"/>
                </a:lnTo>
                <a:lnTo>
                  <a:pt x="966121" y="425112"/>
                </a:lnTo>
                <a:lnTo>
                  <a:pt x="996953" y="404375"/>
                </a:lnTo>
                <a:close/>
                <a:moveTo>
                  <a:pt x="613672" y="395708"/>
                </a:moveTo>
                <a:lnTo>
                  <a:pt x="582278" y="412494"/>
                </a:lnTo>
                <a:lnTo>
                  <a:pt x="610197" y="435399"/>
                </a:lnTo>
                <a:lnTo>
                  <a:pt x="642100" y="417543"/>
                </a:lnTo>
                <a:close/>
                <a:moveTo>
                  <a:pt x="1511763" y="395526"/>
                </a:moveTo>
                <a:lnTo>
                  <a:pt x="1493024" y="419985"/>
                </a:lnTo>
                <a:lnTo>
                  <a:pt x="1514517" y="422508"/>
                </a:lnTo>
                <a:lnTo>
                  <a:pt x="1533302" y="397498"/>
                </a:lnTo>
                <a:close/>
                <a:moveTo>
                  <a:pt x="216181" y="395010"/>
                </a:moveTo>
                <a:lnTo>
                  <a:pt x="190144" y="398915"/>
                </a:lnTo>
                <a:lnTo>
                  <a:pt x="218511" y="421644"/>
                </a:lnTo>
                <a:lnTo>
                  <a:pt x="244603" y="417071"/>
                </a:lnTo>
                <a:close/>
                <a:moveTo>
                  <a:pt x="1487027" y="392823"/>
                </a:moveTo>
                <a:lnTo>
                  <a:pt x="1467601" y="415998"/>
                </a:lnTo>
                <a:lnTo>
                  <a:pt x="1491340" y="419769"/>
                </a:lnTo>
                <a:lnTo>
                  <a:pt x="1510051" y="395345"/>
                </a:lnTo>
                <a:close/>
                <a:moveTo>
                  <a:pt x="1717074" y="392801"/>
                </a:moveTo>
                <a:lnTo>
                  <a:pt x="1688545" y="417106"/>
                </a:lnTo>
                <a:lnTo>
                  <a:pt x="1714619" y="421675"/>
                </a:lnTo>
                <a:lnTo>
                  <a:pt x="1722968" y="414953"/>
                </a:lnTo>
                <a:cubicBezTo>
                  <a:pt x="1732042" y="407624"/>
                  <a:pt x="1736837" y="403706"/>
                  <a:pt x="1739570" y="401415"/>
                </a:cubicBezTo>
                <a:lnTo>
                  <a:pt x="1743531" y="397887"/>
                </a:lnTo>
                <a:close/>
                <a:moveTo>
                  <a:pt x="1061323" y="391544"/>
                </a:moveTo>
                <a:lnTo>
                  <a:pt x="1029355" y="418194"/>
                </a:lnTo>
                <a:lnTo>
                  <a:pt x="1055688" y="437052"/>
                </a:lnTo>
                <a:lnTo>
                  <a:pt x="1088047" y="407931"/>
                </a:lnTo>
                <a:close/>
                <a:moveTo>
                  <a:pt x="1248772" y="391531"/>
                </a:moveTo>
                <a:lnTo>
                  <a:pt x="1214923" y="403130"/>
                </a:lnTo>
                <a:lnTo>
                  <a:pt x="1223127" y="411388"/>
                </a:lnTo>
                <a:lnTo>
                  <a:pt x="1241686" y="429976"/>
                </a:lnTo>
                <a:lnTo>
                  <a:pt x="1276723" y="418165"/>
                </a:lnTo>
                <a:lnTo>
                  <a:pt x="1255453" y="397928"/>
                </a:lnTo>
                <a:close/>
                <a:moveTo>
                  <a:pt x="934971" y="391317"/>
                </a:moveTo>
                <a:lnTo>
                  <a:pt x="904864" y="407868"/>
                </a:lnTo>
                <a:lnTo>
                  <a:pt x="934951" y="414608"/>
                </a:lnTo>
                <a:lnTo>
                  <a:pt x="965347" y="395818"/>
                </a:lnTo>
                <a:close/>
                <a:moveTo>
                  <a:pt x="840074" y="390965"/>
                </a:moveTo>
                <a:lnTo>
                  <a:pt x="810698" y="402968"/>
                </a:lnTo>
                <a:lnTo>
                  <a:pt x="839308" y="411484"/>
                </a:lnTo>
                <a:lnTo>
                  <a:pt x="847492" y="408669"/>
                </a:lnTo>
                <a:lnTo>
                  <a:pt x="868549" y="401025"/>
                </a:lnTo>
                <a:lnTo>
                  <a:pt x="851777" y="395254"/>
                </a:lnTo>
                <a:close/>
                <a:moveTo>
                  <a:pt x="742605" y="390546"/>
                </a:moveTo>
                <a:lnTo>
                  <a:pt x="722429" y="402700"/>
                </a:lnTo>
                <a:lnTo>
                  <a:pt x="711337" y="409399"/>
                </a:lnTo>
                <a:lnTo>
                  <a:pt x="740602" y="413899"/>
                </a:lnTo>
                <a:lnTo>
                  <a:pt x="742730" y="414122"/>
                </a:lnTo>
                <a:lnTo>
                  <a:pt x="773934" y="397414"/>
                </a:lnTo>
                <a:close/>
                <a:moveTo>
                  <a:pt x="246208" y="390505"/>
                </a:moveTo>
                <a:lnTo>
                  <a:pt x="218206" y="394706"/>
                </a:lnTo>
                <a:lnTo>
                  <a:pt x="246575" y="416726"/>
                </a:lnTo>
                <a:lnTo>
                  <a:pt x="274579" y="411818"/>
                </a:lnTo>
                <a:close/>
                <a:moveTo>
                  <a:pt x="1318624" y="390387"/>
                </a:moveTo>
                <a:lnTo>
                  <a:pt x="1348133" y="413046"/>
                </a:lnTo>
                <a:lnTo>
                  <a:pt x="1376643" y="411348"/>
                </a:lnTo>
                <a:lnTo>
                  <a:pt x="1346225" y="390847"/>
                </a:lnTo>
                <a:close/>
                <a:moveTo>
                  <a:pt x="1459997" y="388970"/>
                </a:moveTo>
                <a:lnTo>
                  <a:pt x="1439137" y="410165"/>
                </a:lnTo>
                <a:lnTo>
                  <a:pt x="1465902" y="415710"/>
                </a:lnTo>
                <a:lnTo>
                  <a:pt x="1485280" y="392588"/>
                </a:lnTo>
                <a:close/>
                <a:moveTo>
                  <a:pt x="519776" y="388458"/>
                </a:moveTo>
                <a:lnTo>
                  <a:pt x="489041" y="397065"/>
                </a:lnTo>
                <a:lnTo>
                  <a:pt x="517400" y="432724"/>
                </a:lnTo>
                <a:lnTo>
                  <a:pt x="547451" y="425278"/>
                </a:lnTo>
                <a:close/>
                <a:moveTo>
                  <a:pt x="1285705" y="388077"/>
                </a:moveTo>
                <a:lnTo>
                  <a:pt x="1314323" y="413086"/>
                </a:lnTo>
                <a:lnTo>
                  <a:pt x="1345686" y="413044"/>
                </a:lnTo>
                <a:lnTo>
                  <a:pt x="1316103" y="390327"/>
                </a:lnTo>
                <a:lnTo>
                  <a:pt x="1307636" y="389536"/>
                </a:lnTo>
                <a:close/>
                <a:moveTo>
                  <a:pt x="1283247" y="387945"/>
                </a:moveTo>
                <a:lnTo>
                  <a:pt x="1250619" y="391260"/>
                </a:lnTo>
                <a:lnTo>
                  <a:pt x="1256487" y="396880"/>
                </a:lnTo>
                <a:lnTo>
                  <a:pt x="1278362" y="417691"/>
                </a:lnTo>
                <a:lnTo>
                  <a:pt x="1312261" y="413302"/>
                </a:lnTo>
                <a:close/>
                <a:moveTo>
                  <a:pt x="902071" y="387698"/>
                </a:moveTo>
                <a:lnTo>
                  <a:pt x="873099" y="400771"/>
                </a:lnTo>
                <a:lnTo>
                  <a:pt x="901256" y="407103"/>
                </a:lnTo>
                <a:lnTo>
                  <a:pt x="902752" y="407402"/>
                </a:lnTo>
                <a:lnTo>
                  <a:pt x="932480" y="391045"/>
                </a:lnTo>
                <a:lnTo>
                  <a:pt x="923049" y="390039"/>
                </a:lnTo>
                <a:close/>
                <a:moveTo>
                  <a:pt x="1686985" y="386755"/>
                </a:moveTo>
                <a:lnTo>
                  <a:pt x="1658466" y="411835"/>
                </a:lnTo>
                <a:lnTo>
                  <a:pt x="1686660" y="416775"/>
                </a:lnTo>
                <a:lnTo>
                  <a:pt x="1715249" y="392438"/>
                </a:lnTo>
                <a:lnTo>
                  <a:pt x="1693523" y="388074"/>
                </a:lnTo>
                <a:close/>
                <a:moveTo>
                  <a:pt x="1372663" y="386237"/>
                </a:moveTo>
                <a:lnTo>
                  <a:pt x="1348360" y="390517"/>
                </a:lnTo>
                <a:lnTo>
                  <a:pt x="1378948" y="411133"/>
                </a:lnTo>
                <a:lnTo>
                  <a:pt x="1403960" y="401808"/>
                </a:lnTo>
                <a:close/>
                <a:moveTo>
                  <a:pt x="276238" y="386000"/>
                </a:moveTo>
                <a:lnTo>
                  <a:pt x="248269" y="390196"/>
                </a:lnTo>
                <a:lnTo>
                  <a:pt x="276601" y="411478"/>
                </a:lnTo>
                <a:lnTo>
                  <a:pt x="304555" y="407854"/>
                </a:lnTo>
                <a:lnTo>
                  <a:pt x="292425" y="398445"/>
                </a:lnTo>
                <a:close/>
                <a:moveTo>
                  <a:pt x="305879" y="383625"/>
                </a:moveTo>
                <a:lnTo>
                  <a:pt x="300404" y="383923"/>
                </a:lnTo>
                <a:lnTo>
                  <a:pt x="278405" y="385799"/>
                </a:lnTo>
                <a:lnTo>
                  <a:pt x="293341" y="397278"/>
                </a:lnTo>
                <a:lnTo>
                  <a:pt x="306656" y="407614"/>
                </a:lnTo>
                <a:lnTo>
                  <a:pt x="334213" y="407028"/>
                </a:lnTo>
                <a:lnTo>
                  <a:pt x="319640" y="395003"/>
                </a:lnTo>
                <a:close/>
                <a:moveTo>
                  <a:pt x="1430434" y="383315"/>
                </a:moveTo>
                <a:lnTo>
                  <a:pt x="1407383" y="401601"/>
                </a:lnTo>
                <a:lnTo>
                  <a:pt x="1433365" y="408862"/>
                </a:lnTo>
                <a:lnTo>
                  <a:pt x="1437429" y="409801"/>
                </a:lnTo>
                <a:lnTo>
                  <a:pt x="1458254" y="388654"/>
                </a:lnTo>
                <a:close/>
                <a:moveTo>
                  <a:pt x="335535" y="381845"/>
                </a:moveTo>
                <a:lnTo>
                  <a:pt x="312829" y="383228"/>
                </a:lnTo>
                <a:lnTo>
                  <a:pt x="308056" y="383501"/>
                </a:lnTo>
                <a:lnTo>
                  <a:pt x="320586" y="393851"/>
                </a:lnTo>
                <a:lnTo>
                  <a:pt x="336529" y="406991"/>
                </a:lnTo>
                <a:lnTo>
                  <a:pt x="356871" y="407384"/>
                </a:lnTo>
                <a:lnTo>
                  <a:pt x="363959" y="407544"/>
                </a:lnTo>
                <a:lnTo>
                  <a:pt x="355866" y="400174"/>
                </a:lnTo>
                <a:close/>
                <a:moveTo>
                  <a:pt x="808086" y="381623"/>
                </a:moveTo>
                <a:lnTo>
                  <a:pt x="778336" y="396808"/>
                </a:lnTo>
                <a:lnTo>
                  <a:pt x="808410" y="402327"/>
                </a:lnTo>
                <a:lnTo>
                  <a:pt x="837853" y="390299"/>
                </a:lnTo>
                <a:lnTo>
                  <a:pt x="810882" y="382385"/>
                </a:lnTo>
                <a:close/>
                <a:moveTo>
                  <a:pt x="1656903" y="380819"/>
                </a:moveTo>
                <a:lnTo>
                  <a:pt x="1629723" y="407183"/>
                </a:lnTo>
                <a:lnTo>
                  <a:pt x="1656601" y="411512"/>
                </a:lnTo>
                <a:lnTo>
                  <a:pt x="1685169" y="386395"/>
                </a:lnTo>
                <a:close/>
                <a:moveTo>
                  <a:pt x="870246" y="380354"/>
                </a:moveTo>
                <a:lnTo>
                  <a:pt x="850507" y="387409"/>
                </a:lnTo>
                <a:lnTo>
                  <a:pt x="842290" y="390192"/>
                </a:lnTo>
                <a:lnTo>
                  <a:pt x="852294" y="393865"/>
                </a:lnTo>
                <a:lnTo>
                  <a:pt x="870736" y="400212"/>
                </a:lnTo>
                <a:lnTo>
                  <a:pt x="899649" y="387163"/>
                </a:lnTo>
                <a:close/>
                <a:moveTo>
                  <a:pt x="1031562" y="379682"/>
                </a:moveTo>
                <a:lnTo>
                  <a:pt x="1000056" y="403965"/>
                </a:lnTo>
                <a:lnTo>
                  <a:pt x="1028052" y="417376"/>
                </a:lnTo>
                <a:lnTo>
                  <a:pt x="1059845" y="390880"/>
                </a:lnTo>
                <a:close/>
                <a:moveTo>
                  <a:pt x="365460" y="379170"/>
                </a:moveTo>
                <a:lnTo>
                  <a:pt x="337563" y="381672"/>
                </a:lnTo>
                <a:lnTo>
                  <a:pt x="356885" y="399081"/>
                </a:lnTo>
                <a:lnTo>
                  <a:pt x="366217" y="407592"/>
                </a:lnTo>
                <a:lnTo>
                  <a:pt x="393979" y="407757"/>
                </a:lnTo>
                <a:lnTo>
                  <a:pt x="388843" y="402538"/>
                </a:lnTo>
                <a:close/>
                <a:moveTo>
                  <a:pt x="709926" y="377617"/>
                </a:moveTo>
                <a:lnTo>
                  <a:pt x="687754" y="391369"/>
                </a:lnTo>
                <a:lnTo>
                  <a:pt x="678485" y="397126"/>
                </a:lnTo>
                <a:lnTo>
                  <a:pt x="709175" y="408997"/>
                </a:lnTo>
                <a:lnTo>
                  <a:pt x="721631" y="401474"/>
                </a:lnTo>
                <a:lnTo>
                  <a:pt x="740832" y="389893"/>
                </a:lnTo>
                <a:close/>
                <a:moveTo>
                  <a:pt x="1123237" y="377580"/>
                </a:moveTo>
                <a:lnTo>
                  <a:pt x="1096838" y="401799"/>
                </a:lnTo>
                <a:lnTo>
                  <a:pt x="1090410" y="407783"/>
                </a:lnTo>
                <a:lnTo>
                  <a:pt x="1116003" y="428308"/>
                </a:lnTo>
                <a:lnTo>
                  <a:pt x="1149528" y="397394"/>
                </a:lnTo>
                <a:close/>
                <a:moveTo>
                  <a:pt x="553436" y="377552"/>
                </a:moveTo>
                <a:lnTo>
                  <a:pt x="521240" y="388006"/>
                </a:lnTo>
                <a:lnTo>
                  <a:pt x="548924" y="424848"/>
                </a:lnTo>
                <a:lnTo>
                  <a:pt x="579826" y="412047"/>
                </a:lnTo>
                <a:close/>
                <a:moveTo>
                  <a:pt x="646555" y="376675"/>
                </a:moveTo>
                <a:lnTo>
                  <a:pt x="615095" y="394906"/>
                </a:lnTo>
                <a:lnTo>
                  <a:pt x="643509" y="416733"/>
                </a:lnTo>
                <a:lnTo>
                  <a:pt x="675511" y="397233"/>
                </a:lnTo>
                <a:close/>
                <a:moveTo>
                  <a:pt x="1185071" y="376172"/>
                </a:moveTo>
                <a:lnTo>
                  <a:pt x="1151852" y="397447"/>
                </a:lnTo>
                <a:lnTo>
                  <a:pt x="1177968" y="423421"/>
                </a:lnTo>
                <a:lnTo>
                  <a:pt x="1212380" y="402698"/>
                </a:lnTo>
                <a:close/>
                <a:moveTo>
                  <a:pt x="1628554" y="374860"/>
                </a:moveTo>
                <a:lnTo>
                  <a:pt x="1604220" y="403552"/>
                </a:lnTo>
                <a:lnTo>
                  <a:pt x="1627940" y="406903"/>
                </a:lnTo>
                <a:lnTo>
                  <a:pt x="1655186" y="380463"/>
                </a:lnTo>
                <a:lnTo>
                  <a:pt x="1641149" y="377525"/>
                </a:lnTo>
                <a:close/>
                <a:moveTo>
                  <a:pt x="1397227" y="374826"/>
                </a:moveTo>
                <a:lnTo>
                  <a:pt x="1374436" y="385496"/>
                </a:lnTo>
                <a:lnTo>
                  <a:pt x="1405685" y="401050"/>
                </a:lnTo>
                <a:lnTo>
                  <a:pt x="1428546" y="382918"/>
                </a:lnTo>
                <a:lnTo>
                  <a:pt x="1424145" y="381972"/>
                </a:lnTo>
                <a:close/>
                <a:moveTo>
                  <a:pt x="395798" y="374716"/>
                </a:moveTo>
                <a:lnTo>
                  <a:pt x="367307" y="378919"/>
                </a:lnTo>
                <a:lnTo>
                  <a:pt x="389892" y="401504"/>
                </a:lnTo>
                <a:lnTo>
                  <a:pt x="396044" y="407756"/>
                </a:lnTo>
                <a:lnTo>
                  <a:pt x="424314" y="406379"/>
                </a:lnTo>
                <a:lnTo>
                  <a:pt x="420208" y="401740"/>
                </a:lnTo>
                <a:close/>
                <a:moveTo>
                  <a:pt x="999993" y="373264"/>
                </a:moveTo>
                <a:lnTo>
                  <a:pt x="969098" y="395098"/>
                </a:lnTo>
                <a:lnTo>
                  <a:pt x="998501" y="403311"/>
                </a:lnTo>
                <a:lnTo>
                  <a:pt x="1029721" y="379260"/>
                </a:lnTo>
                <a:close/>
                <a:moveTo>
                  <a:pt x="774812" y="371721"/>
                </a:moveTo>
                <a:lnTo>
                  <a:pt x="744412" y="389484"/>
                </a:lnTo>
                <a:lnTo>
                  <a:pt x="775859" y="396388"/>
                </a:lnTo>
                <a:lnTo>
                  <a:pt x="806002" y="381009"/>
                </a:lnTo>
                <a:close/>
                <a:moveTo>
                  <a:pt x="186147" y="371696"/>
                </a:moveTo>
                <a:lnTo>
                  <a:pt x="160224" y="374942"/>
                </a:lnTo>
                <a:lnTo>
                  <a:pt x="188571" y="397655"/>
                </a:lnTo>
                <a:lnTo>
                  <a:pt x="214562" y="393752"/>
                </a:lnTo>
                <a:close/>
                <a:moveTo>
                  <a:pt x="966873" y="371194"/>
                </a:moveTo>
                <a:lnTo>
                  <a:pt x="936886" y="390130"/>
                </a:lnTo>
                <a:lnTo>
                  <a:pt x="967245" y="394627"/>
                </a:lnTo>
                <a:lnTo>
                  <a:pt x="997726" y="373097"/>
                </a:lnTo>
                <a:close/>
                <a:moveTo>
                  <a:pt x="1602688" y="370478"/>
                </a:moveTo>
                <a:lnTo>
                  <a:pt x="1580811" y="400673"/>
                </a:lnTo>
                <a:lnTo>
                  <a:pt x="1602486" y="403315"/>
                </a:lnTo>
                <a:lnTo>
                  <a:pt x="1626865" y="374558"/>
                </a:lnTo>
                <a:close/>
                <a:moveTo>
                  <a:pt x="933730" y="370219"/>
                </a:moveTo>
                <a:lnTo>
                  <a:pt x="904315" y="386483"/>
                </a:lnTo>
                <a:lnTo>
                  <a:pt x="923182" y="388591"/>
                </a:lnTo>
                <a:lnTo>
                  <a:pt x="934686" y="389817"/>
                </a:lnTo>
                <a:lnTo>
                  <a:pt x="964227" y="371155"/>
                </a:lnTo>
                <a:lnTo>
                  <a:pt x="959718" y="371098"/>
                </a:lnTo>
                <a:close/>
                <a:moveTo>
                  <a:pt x="426602" y="368026"/>
                </a:moveTo>
                <a:lnTo>
                  <a:pt x="397502" y="374372"/>
                </a:lnTo>
                <a:lnTo>
                  <a:pt x="421331" y="400751"/>
                </a:lnTo>
                <a:lnTo>
                  <a:pt x="426206" y="406259"/>
                </a:lnTo>
                <a:lnTo>
                  <a:pt x="455027" y="402618"/>
                </a:lnTo>
                <a:lnTo>
                  <a:pt x="451071" y="397722"/>
                </a:lnTo>
                <a:close/>
                <a:moveTo>
                  <a:pt x="216168" y="367938"/>
                </a:moveTo>
                <a:lnTo>
                  <a:pt x="188226" y="371436"/>
                </a:lnTo>
                <a:lnTo>
                  <a:pt x="216586" y="393449"/>
                </a:lnTo>
                <a:lnTo>
                  <a:pt x="244540" y="389251"/>
                </a:lnTo>
                <a:close/>
                <a:moveTo>
                  <a:pt x="1578318" y="367568"/>
                </a:moveTo>
                <a:lnTo>
                  <a:pt x="1558417" y="398345"/>
                </a:lnTo>
                <a:lnTo>
                  <a:pt x="1579130" y="400475"/>
                </a:lnTo>
                <a:lnTo>
                  <a:pt x="1601022" y="370259"/>
                </a:lnTo>
                <a:close/>
                <a:moveTo>
                  <a:pt x="838752" y="367296"/>
                </a:moveTo>
                <a:lnTo>
                  <a:pt x="810162" y="380641"/>
                </a:lnTo>
                <a:lnTo>
                  <a:pt x="811252" y="380938"/>
                </a:lnTo>
                <a:lnTo>
                  <a:pt x="840083" y="389401"/>
                </a:lnTo>
                <a:lnTo>
                  <a:pt x="850034" y="386035"/>
                </a:lnTo>
                <a:lnTo>
                  <a:pt x="868182" y="379547"/>
                </a:lnTo>
                <a:lnTo>
                  <a:pt x="852325" y="373034"/>
                </a:lnTo>
                <a:close/>
                <a:moveTo>
                  <a:pt x="1554401" y="365752"/>
                </a:moveTo>
                <a:lnTo>
                  <a:pt x="1535893" y="396287"/>
                </a:lnTo>
                <a:lnTo>
                  <a:pt x="1556763" y="398179"/>
                </a:lnTo>
                <a:lnTo>
                  <a:pt x="1576660" y="367422"/>
                </a:lnTo>
                <a:close/>
                <a:moveTo>
                  <a:pt x="900518" y="365408"/>
                </a:moveTo>
                <a:lnTo>
                  <a:pt x="872361" y="379350"/>
                </a:lnTo>
                <a:lnTo>
                  <a:pt x="901799" y="386175"/>
                </a:lnTo>
                <a:lnTo>
                  <a:pt x="931264" y="369884"/>
                </a:lnTo>
                <a:close/>
                <a:moveTo>
                  <a:pt x="1530396" y="364602"/>
                </a:moveTo>
                <a:lnTo>
                  <a:pt x="1512640" y="394164"/>
                </a:lnTo>
                <a:lnTo>
                  <a:pt x="1534269" y="396146"/>
                </a:lnTo>
                <a:lnTo>
                  <a:pt x="1552738" y="365661"/>
                </a:lnTo>
                <a:close/>
                <a:moveTo>
                  <a:pt x="246200" y="364178"/>
                </a:moveTo>
                <a:lnTo>
                  <a:pt x="218285" y="367673"/>
                </a:lnTo>
                <a:lnTo>
                  <a:pt x="246600" y="388942"/>
                </a:lnTo>
                <a:lnTo>
                  <a:pt x="274529" y="384749"/>
                </a:lnTo>
                <a:close/>
                <a:moveTo>
                  <a:pt x="1218966" y="363756"/>
                </a:moveTo>
                <a:lnTo>
                  <a:pt x="1186525" y="375514"/>
                </a:lnTo>
                <a:lnTo>
                  <a:pt x="1213779" y="401990"/>
                </a:lnTo>
                <a:lnTo>
                  <a:pt x="1247577" y="390411"/>
                </a:lnTo>
                <a:close/>
                <a:moveTo>
                  <a:pt x="1505625" y="363597"/>
                </a:moveTo>
                <a:lnTo>
                  <a:pt x="1487941" y="391488"/>
                </a:lnTo>
                <a:lnTo>
                  <a:pt x="1511019" y="394007"/>
                </a:lnTo>
                <a:lnTo>
                  <a:pt x="1528718" y="364533"/>
                </a:lnTo>
                <a:lnTo>
                  <a:pt x="1522512" y="364287"/>
                </a:lnTo>
                <a:close/>
                <a:moveTo>
                  <a:pt x="586411" y="363112"/>
                </a:moveTo>
                <a:lnTo>
                  <a:pt x="554840" y="376992"/>
                </a:lnTo>
                <a:lnTo>
                  <a:pt x="581184" y="411422"/>
                </a:lnTo>
                <a:lnTo>
                  <a:pt x="612618" y="394607"/>
                </a:lnTo>
                <a:close/>
                <a:moveTo>
                  <a:pt x="1286535" y="363110"/>
                </a:moveTo>
                <a:lnTo>
                  <a:pt x="1316697" y="388889"/>
                </a:lnTo>
                <a:lnTo>
                  <a:pt x="1344332" y="389340"/>
                </a:lnTo>
                <a:lnTo>
                  <a:pt x="1313106" y="363938"/>
                </a:lnTo>
                <a:close/>
                <a:moveTo>
                  <a:pt x="1094723" y="362888"/>
                </a:moveTo>
                <a:lnTo>
                  <a:pt x="1070864" y="383317"/>
                </a:lnTo>
                <a:lnTo>
                  <a:pt x="1062493" y="390547"/>
                </a:lnTo>
                <a:lnTo>
                  <a:pt x="1089178" y="406902"/>
                </a:lnTo>
                <a:lnTo>
                  <a:pt x="1095833" y="400721"/>
                </a:lnTo>
                <a:lnTo>
                  <a:pt x="1121899" y="376792"/>
                </a:lnTo>
                <a:close/>
                <a:moveTo>
                  <a:pt x="1339054" y="362622"/>
                </a:moveTo>
                <a:lnTo>
                  <a:pt x="1315320" y="363850"/>
                </a:lnTo>
                <a:lnTo>
                  <a:pt x="1346645" y="389332"/>
                </a:lnTo>
                <a:lnTo>
                  <a:pt x="1370911" y="385056"/>
                </a:lnTo>
                <a:close/>
                <a:moveTo>
                  <a:pt x="1479345" y="362124"/>
                </a:moveTo>
                <a:lnTo>
                  <a:pt x="1461024" y="387669"/>
                </a:lnTo>
                <a:lnTo>
                  <a:pt x="1486295" y="391294"/>
                </a:lnTo>
                <a:lnTo>
                  <a:pt x="1503918" y="363509"/>
                </a:lnTo>
                <a:close/>
                <a:moveTo>
                  <a:pt x="1746945" y="362001"/>
                </a:moveTo>
                <a:lnTo>
                  <a:pt x="1743623" y="365514"/>
                </a:lnTo>
                <a:lnTo>
                  <a:pt x="1718329" y="391562"/>
                </a:lnTo>
                <a:lnTo>
                  <a:pt x="1744826" y="396661"/>
                </a:lnTo>
                <a:lnTo>
                  <a:pt x="1745367" y="396140"/>
                </a:lnTo>
                <a:cubicBezTo>
                  <a:pt x="1754955" y="387261"/>
                  <a:pt x="1764145" y="378071"/>
                  <a:pt x="1773009" y="369207"/>
                </a:cubicBezTo>
                <a:lnTo>
                  <a:pt x="1773694" y="368554"/>
                </a:lnTo>
                <a:close/>
                <a:moveTo>
                  <a:pt x="1254413" y="360825"/>
                </a:moveTo>
                <a:lnTo>
                  <a:pt x="1283888" y="386490"/>
                </a:lnTo>
                <a:lnTo>
                  <a:pt x="1307828" y="388074"/>
                </a:lnTo>
                <a:lnTo>
                  <a:pt x="1314142" y="388665"/>
                </a:lnTo>
                <a:lnTo>
                  <a:pt x="1284126" y="363018"/>
                </a:lnTo>
                <a:lnTo>
                  <a:pt x="1270952" y="361997"/>
                </a:lnTo>
                <a:close/>
                <a:moveTo>
                  <a:pt x="1251958" y="360690"/>
                </a:moveTo>
                <a:lnTo>
                  <a:pt x="1220831" y="363478"/>
                </a:lnTo>
                <a:lnTo>
                  <a:pt x="1249232" y="389940"/>
                </a:lnTo>
                <a:lnTo>
                  <a:pt x="1281748" y="386639"/>
                </a:lnTo>
                <a:close/>
                <a:moveTo>
                  <a:pt x="276195" y="360423"/>
                </a:moveTo>
                <a:lnTo>
                  <a:pt x="248350" y="363909"/>
                </a:lnTo>
                <a:lnTo>
                  <a:pt x="276643" y="384454"/>
                </a:lnTo>
                <a:lnTo>
                  <a:pt x="300330" y="382430"/>
                </a:lnTo>
                <a:lnTo>
                  <a:pt x="304160" y="382222"/>
                </a:lnTo>
                <a:lnTo>
                  <a:pt x="303255" y="381485"/>
                </a:lnTo>
                <a:close/>
                <a:moveTo>
                  <a:pt x="1451286" y="359496"/>
                </a:moveTo>
                <a:lnTo>
                  <a:pt x="1431605" y="382083"/>
                </a:lnTo>
                <a:lnTo>
                  <a:pt x="1459394" y="387414"/>
                </a:lnTo>
                <a:lnTo>
                  <a:pt x="1477642" y="361979"/>
                </a:lnTo>
                <a:close/>
                <a:moveTo>
                  <a:pt x="458203" y="358996"/>
                </a:moveTo>
                <a:lnTo>
                  <a:pt x="428172" y="367608"/>
                </a:lnTo>
                <a:lnTo>
                  <a:pt x="452224" y="396791"/>
                </a:lnTo>
                <a:lnTo>
                  <a:pt x="456733" y="402371"/>
                </a:lnTo>
                <a:lnTo>
                  <a:pt x="486472" y="396156"/>
                </a:lnTo>
                <a:lnTo>
                  <a:pt x="482082" y="390290"/>
                </a:lnTo>
                <a:close/>
                <a:moveTo>
                  <a:pt x="742020" y="358323"/>
                </a:moveTo>
                <a:lnTo>
                  <a:pt x="711452" y="376694"/>
                </a:lnTo>
                <a:lnTo>
                  <a:pt x="742362" y="388974"/>
                </a:lnTo>
                <a:lnTo>
                  <a:pt x="773062" y="371038"/>
                </a:lnTo>
                <a:close/>
                <a:moveTo>
                  <a:pt x="1363320" y="357715"/>
                </a:moveTo>
                <a:lnTo>
                  <a:pt x="1341076" y="362263"/>
                </a:lnTo>
                <a:lnTo>
                  <a:pt x="1372844" y="384635"/>
                </a:lnTo>
                <a:lnTo>
                  <a:pt x="1395498" y="374021"/>
                </a:lnTo>
                <a:close/>
                <a:moveTo>
                  <a:pt x="305906" y="357597"/>
                </a:moveTo>
                <a:lnTo>
                  <a:pt x="292396" y="358851"/>
                </a:lnTo>
                <a:lnTo>
                  <a:pt x="278321" y="360210"/>
                </a:lnTo>
                <a:lnTo>
                  <a:pt x="304186" y="380332"/>
                </a:lnTo>
                <a:lnTo>
                  <a:pt x="306359" y="382102"/>
                </a:lnTo>
                <a:lnTo>
                  <a:pt x="312755" y="381736"/>
                </a:lnTo>
                <a:lnTo>
                  <a:pt x="333851" y="380450"/>
                </a:lnTo>
                <a:close/>
                <a:moveTo>
                  <a:pt x="679060" y="357540"/>
                </a:moveTo>
                <a:lnTo>
                  <a:pt x="656314" y="370921"/>
                </a:lnTo>
                <a:lnTo>
                  <a:pt x="647949" y="375857"/>
                </a:lnTo>
                <a:lnTo>
                  <a:pt x="676883" y="396392"/>
                </a:lnTo>
                <a:lnTo>
                  <a:pt x="687001" y="390098"/>
                </a:lnTo>
                <a:lnTo>
                  <a:pt x="708493" y="376778"/>
                </a:lnTo>
                <a:close/>
                <a:moveTo>
                  <a:pt x="867989" y="355377"/>
                </a:moveTo>
                <a:lnTo>
                  <a:pt x="852974" y="361525"/>
                </a:lnTo>
                <a:lnTo>
                  <a:pt x="840646" y="366511"/>
                </a:lnTo>
                <a:lnTo>
                  <a:pt x="852886" y="371689"/>
                </a:lnTo>
                <a:lnTo>
                  <a:pt x="870199" y="378798"/>
                </a:lnTo>
                <a:lnTo>
                  <a:pt x="898480" y="364809"/>
                </a:lnTo>
                <a:close/>
                <a:moveTo>
                  <a:pt x="1420887" y="354922"/>
                </a:moveTo>
                <a:lnTo>
                  <a:pt x="1398659" y="373736"/>
                </a:lnTo>
                <a:lnTo>
                  <a:pt x="1424411" y="380568"/>
                </a:lnTo>
                <a:lnTo>
                  <a:pt x="1429920" y="381750"/>
                </a:lnTo>
                <a:lnTo>
                  <a:pt x="1449518" y="359253"/>
                </a:lnTo>
                <a:close/>
                <a:moveTo>
                  <a:pt x="805892" y="354910"/>
                </a:moveTo>
                <a:lnTo>
                  <a:pt x="776649" y="370713"/>
                </a:lnTo>
                <a:lnTo>
                  <a:pt x="807944" y="380030"/>
                </a:lnTo>
                <a:lnTo>
                  <a:pt x="836815" y="366552"/>
                </a:lnTo>
                <a:lnTo>
                  <a:pt x="821565" y="360801"/>
                </a:lnTo>
                <a:close/>
                <a:moveTo>
                  <a:pt x="1716825" y="354350"/>
                </a:moveTo>
                <a:lnTo>
                  <a:pt x="1714961" y="356428"/>
                </a:lnTo>
                <a:lnTo>
                  <a:pt x="1688194" y="385514"/>
                </a:lnTo>
                <a:lnTo>
                  <a:pt x="1693848" y="386655"/>
                </a:lnTo>
                <a:lnTo>
                  <a:pt x="1716614" y="391229"/>
                </a:lnTo>
                <a:lnTo>
                  <a:pt x="1742559" y="364509"/>
                </a:lnTo>
                <a:lnTo>
                  <a:pt x="1745318" y="361592"/>
                </a:lnTo>
                <a:lnTo>
                  <a:pt x="1727726" y="357121"/>
                </a:lnTo>
                <a:close/>
                <a:moveTo>
                  <a:pt x="1064506" y="353361"/>
                </a:moveTo>
                <a:lnTo>
                  <a:pt x="1043369" y="370227"/>
                </a:lnTo>
                <a:lnTo>
                  <a:pt x="1032876" y="378641"/>
                </a:lnTo>
                <a:lnTo>
                  <a:pt x="1061116" y="389812"/>
                </a:lnTo>
                <a:lnTo>
                  <a:pt x="1069904" y="382209"/>
                </a:lnTo>
                <a:lnTo>
                  <a:pt x="1093135" y="362315"/>
                </a:lnTo>
                <a:close/>
                <a:moveTo>
                  <a:pt x="335885" y="353147"/>
                </a:moveTo>
                <a:lnTo>
                  <a:pt x="307911" y="357318"/>
                </a:lnTo>
                <a:lnTo>
                  <a:pt x="336025" y="380310"/>
                </a:lnTo>
                <a:lnTo>
                  <a:pt x="363932" y="377801"/>
                </a:lnTo>
                <a:close/>
                <a:moveTo>
                  <a:pt x="1156399" y="352389"/>
                </a:moveTo>
                <a:lnTo>
                  <a:pt x="1124423" y="376610"/>
                </a:lnTo>
                <a:lnTo>
                  <a:pt x="1150720" y="396428"/>
                </a:lnTo>
                <a:lnTo>
                  <a:pt x="1183923" y="375162"/>
                </a:lnTo>
                <a:close/>
                <a:moveTo>
                  <a:pt x="1032500" y="349285"/>
                </a:moveTo>
                <a:lnTo>
                  <a:pt x="1014516" y="362544"/>
                </a:lnTo>
                <a:lnTo>
                  <a:pt x="1001579" y="372103"/>
                </a:lnTo>
                <a:lnTo>
                  <a:pt x="1031240" y="378083"/>
                </a:lnTo>
                <a:lnTo>
                  <a:pt x="1042439" y="369104"/>
                </a:lnTo>
                <a:lnTo>
                  <a:pt x="1062551" y="353067"/>
                </a:lnTo>
                <a:close/>
                <a:moveTo>
                  <a:pt x="1011029" y="349070"/>
                </a:moveTo>
                <a:lnTo>
                  <a:pt x="999123" y="349113"/>
                </a:lnTo>
                <a:lnTo>
                  <a:pt x="969277" y="369621"/>
                </a:lnTo>
                <a:lnTo>
                  <a:pt x="968919" y="369856"/>
                </a:lnTo>
                <a:lnTo>
                  <a:pt x="999617" y="371756"/>
                </a:lnTo>
                <a:lnTo>
                  <a:pt x="1013629" y="361392"/>
                </a:lnTo>
                <a:lnTo>
                  <a:pt x="1030122" y="349242"/>
                </a:lnTo>
                <a:close/>
                <a:moveTo>
                  <a:pt x="156130" y="348396"/>
                </a:moveTo>
                <a:lnTo>
                  <a:pt x="130322" y="350983"/>
                </a:lnTo>
                <a:lnTo>
                  <a:pt x="158619" y="373656"/>
                </a:lnTo>
                <a:lnTo>
                  <a:pt x="184498" y="370416"/>
                </a:lnTo>
                <a:close/>
                <a:moveTo>
                  <a:pt x="964908" y="348118"/>
                </a:moveTo>
                <a:lnTo>
                  <a:pt x="935759" y="368822"/>
                </a:lnTo>
                <a:lnTo>
                  <a:pt x="959718" y="369635"/>
                </a:lnTo>
                <a:lnTo>
                  <a:pt x="966492" y="369720"/>
                </a:lnTo>
                <a:lnTo>
                  <a:pt x="968464" y="368424"/>
                </a:lnTo>
                <a:lnTo>
                  <a:pt x="996658" y="349047"/>
                </a:lnTo>
                <a:close/>
                <a:moveTo>
                  <a:pt x="490747" y="347925"/>
                </a:moveTo>
                <a:lnTo>
                  <a:pt x="459701" y="358513"/>
                </a:lnTo>
                <a:lnTo>
                  <a:pt x="483279" y="389418"/>
                </a:lnTo>
                <a:lnTo>
                  <a:pt x="488051" y="395795"/>
                </a:lnTo>
                <a:lnTo>
                  <a:pt x="518853" y="387178"/>
                </a:lnTo>
                <a:lnTo>
                  <a:pt x="513625" y="379786"/>
                </a:lnTo>
                <a:close/>
                <a:moveTo>
                  <a:pt x="1387175" y="346928"/>
                </a:moveTo>
                <a:lnTo>
                  <a:pt x="1365064" y="357012"/>
                </a:lnTo>
                <a:lnTo>
                  <a:pt x="1397027" y="373212"/>
                </a:lnTo>
                <a:lnTo>
                  <a:pt x="1419022" y="354589"/>
                </a:lnTo>
                <a:lnTo>
                  <a:pt x="1416640" y="354152"/>
                </a:lnTo>
                <a:close/>
                <a:moveTo>
                  <a:pt x="1686683" y="346886"/>
                </a:moveTo>
                <a:lnTo>
                  <a:pt x="1658069" y="379556"/>
                </a:lnTo>
                <a:lnTo>
                  <a:pt x="1686505" y="385175"/>
                </a:lnTo>
                <a:lnTo>
                  <a:pt x="1713868" y="355438"/>
                </a:lnTo>
                <a:lnTo>
                  <a:pt x="1715199" y="353944"/>
                </a:lnTo>
                <a:close/>
                <a:moveTo>
                  <a:pt x="618672" y="346624"/>
                </a:moveTo>
                <a:lnTo>
                  <a:pt x="587812" y="362435"/>
                </a:lnTo>
                <a:lnTo>
                  <a:pt x="613962" y="393864"/>
                </a:lnTo>
                <a:lnTo>
                  <a:pt x="645446" y="375624"/>
                </a:lnTo>
                <a:close/>
                <a:moveTo>
                  <a:pt x="366266" y="346341"/>
                </a:moveTo>
                <a:lnTo>
                  <a:pt x="337686" y="352772"/>
                </a:lnTo>
                <a:lnTo>
                  <a:pt x="365953" y="377603"/>
                </a:lnTo>
                <a:lnTo>
                  <a:pt x="394468" y="373398"/>
                </a:lnTo>
                <a:close/>
                <a:moveTo>
                  <a:pt x="186149" y="345387"/>
                </a:moveTo>
                <a:lnTo>
                  <a:pt x="158266" y="348182"/>
                </a:lnTo>
                <a:lnTo>
                  <a:pt x="186577" y="370156"/>
                </a:lnTo>
                <a:lnTo>
                  <a:pt x="214473" y="366665"/>
                </a:lnTo>
                <a:close/>
                <a:moveTo>
                  <a:pt x="930400" y="345163"/>
                </a:moveTo>
                <a:lnTo>
                  <a:pt x="902386" y="364204"/>
                </a:lnTo>
                <a:lnTo>
                  <a:pt x="933342" y="368710"/>
                </a:lnTo>
                <a:lnTo>
                  <a:pt x="962584" y="347935"/>
                </a:lnTo>
                <a:close/>
                <a:moveTo>
                  <a:pt x="216175" y="342377"/>
                </a:moveTo>
                <a:lnTo>
                  <a:pt x="188327" y="345169"/>
                </a:lnTo>
                <a:lnTo>
                  <a:pt x="216590" y="366400"/>
                </a:lnTo>
                <a:lnTo>
                  <a:pt x="244456" y="362912"/>
                </a:lnTo>
                <a:close/>
                <a:moveTo>
                  <a:pt x="773102" y="340948"/>
                </a:moveTo>
                <a:lnTo>
                  <a:pt x="743670" y="357387"/>
                </a:lnTo>
                <a:lnTo>
                  <a:pt x="774692" y="370100"/>
                </a:lnTo>
                <a:lnTo>
                  <a:pt x="804144" y="354179"/>
                </a:lnTo>
                <a:close/>
                <a:moveTo>
                  <a:pt x="835822" y="340471"/>
                </a:moveTo>
                <a:lnTo>
                  <a:pt x="807691" y="354023"/>
                </a:lnTo>
                <a:lnTo>
                  <a:pt x="822052" y="359427"/>
                </a:lnTo>
                <a:lnTo>
                  <a:pt x="838688" y="365695"/>
                </a:lnTo>
                <a:lnTo>
                  <a:pt x="852383" y="360166"/>
                </a:lnTo>
                <a:lnTo>
                  <a:pt x="866094" y="354551"/>
                </a:lnTo>
                <a:lnTo>
                  <a:pt x="850521" y="347356"/>
                </a:lnTo>
                <a:close/>
                <a:moveTo>
                  <a:pt x="1656664" y="340278"/>
                </a:moveTo>
                <a:lnTo>
                  <a:pt x="1637130" y="364331"/>
                </a:lnTo>
                <a:lnTo>
                  <a:pt x="1629596" y="373595"/>
                </a:lnTo>
                <a:lnTo>
                  <a:pt x="1641503" y="376106"/>
                </a:lnTo>
                <a:lnTo>
                  <a:pt x="1656426" y="379225"/>
                </a:lnTo>
                <a:lnTo>
                  <a:pt x="1685066" y="346520"/>
                </a:lnTo>
                <a:close/>
                <a:moveTo>
                  <a:pt x="710714" y="339497"/>
                </a:moveTo>
                <a:lnTo>
                  <a:pt x="680440" y="356746"/>
                </a:lnTo>
                <a:lnTo>
                  <a:pt x="709829" y="375955"/>
                </a:lnTo>
                <a:lnTo>
                  <a:pt x="740540" y="357501"/>
                </a:lnTo>
                <a:close/>
                <a:moveTo>
                  <a:pt x="246185" y="339369"/>
                </a:moveTo>
                <a:lnTo>
                  <a:pt x="218390" y="342155"/>
                </a:lnTo>
                <a:lnTo>
                  <a:pt x="246605" y="362643"/>
                </a:lnTo>
                <a:lnTo>
                  <a:pt x="274417" y="359162"/>
                </a:lnTo>
                <a:close/>
                <a:moveTo>
                  <a:pt x="896747" y="339163"/>
                </a:moveTo>
                <a:lnTo>
                  <a:pt x="869794" y="354406"/>
                </a:lnTo>
                <a:lnTo>
                  <a:pt x="900331" y="363857"/>
                </a:lnTo>
                <a:lnTo>
                  <a:pt x="928335" y="344817"/>
                </a:lnTo>
                <a:close/>
                <a:moveTo>
                  <a:pt x="1188708" y="339081"/>
                </a:moveTo>
                <a:lnTo>
                  <a:pt x="1157852" y="351669"/>
                </a:lnTo>
                <a:lnTo>
                  <a:pt x="1185327" y="374396"/>
                </a:lnTo>
                <a:lnTo>
                  <a:pt x="1217672" y="362669"/>
                </a:lnTo>
                <a:close/>
                <a:moveTo>
                  <a:pt x="1127471" y="337523"/>
                </a:moveTo>
                <a:lnTo>
                  <a:pt x="1096007" y="361861"/>
                </a:lnTo>
                <a:lnTo>
                  <a:pt x="1123121" y="375739"/>
                </a:lnTo>
                <a:lnTo>
                  <a:pt x="1155040" y="351569"/>
                </a:lnTo>
                <a:close/>
                <a:moveTo>
                  <a:pt x="397105" y="337032"/>
                </a:moveTo>
                <a:lnTo>
                  <a:pt x="367934" y="345868"/>
                </a:lnTo>
                <a:lnTo>
                  <a:pt x="396312" y="373100"/>
                </a:lnTo>
                <a:lnTo>
                  <a:pt x="425436" y="366754"/>
                </a:lnTo>
                <a:close/>
                <a:moveTo>
                  <a:pt x="276148" y="336365"/>
                </a:moveTo>
                <a:lnTo>
                  <a:pt x="248434" y="339143"/>
                </a:lnTo>
                <a:lnTo>
                  <a:pt x="276609" y="358896"/>
                </a:lnTo>
                <a:lnTo>
                  <a:pt x="292277" y="357388"/>
                </a:lnTo>
                <a:lnTo>
                  <a:pt x="304097" y="356289"/>
                </a:lnTo>
                <a:close/>
                <a:moveTo>
                  <a:pt x="524567" y="335461"/>
                </a:moveTo>
                <a:lnTo>
                  <a:pt x="519136" y="337487"/>
                </a:lnTo>
                <a:lnTo>
                  <a:pt x="492177" y="347413"/>
                </a:lnTo>
                <a:lnTo>
                  <a:pt x="514822" y="378958"/>
                </a:lnTo>
                <a:lnTo>
                  <a:pt x="520317" y="386749"/>
                </a:lnTo>
                <a:lnTo>
                  <a:pt x="552538" y="376286"/>
                </a:lnTo>
                <a:lnTo>
                  <a:pt x="545877" y="366459"/>
                </a:lnTo>
                <a:close/>
                <a:moveTo>
                  <a:pt x="1220744" y="335309"/>
                </a:moveTo>
                <a:lnTo>
                  <a:pt x="1190658" y="338763"/>
                </a:lnTo>
                <a:lnTo>
                  <a:pt x="1219363" y="362146"/>
                </a:lnTo>
                <a:lnTo>
                  <a:pt x="1250354" y="359374"/>
                </a:lnTo>
                <a:close/>
                <a:moveTo>
                  <a:pt x="1627974" y="334577"/>
                </a:moveTo>
                <a:lnTo>
                  <a:pt x="1607907" y="363017"/>
                </a:lnTo>
                <a:lnTo>
                  <a:pt x="1603618" y="369161"/>
                </a:lnTo>
                <a:lnTo>
                  <a:pt x="1627948" y="373270"/>
                </a:lnTo>
                <a:lnTo>
                  <a:pt x="1635963" y="363415"/>
                </a:lnTo>
                <a:lnTo>
                  <a:pt x="1655029" y="339938"/>
                </a:lnTo>
                <a:lnTo>
                  <a:pt x="1646083" y="338107"/>
                </a:lnTo>
                <a:close/>
                <a:moveTo>
                  <a:pt x="1251341" y="334086"/>
                </a:moveTo>
                <a:lnTo>
                  <a:pt x="1223005" y="335205"/>
                </a:lnTo>
                <a:lnTo>
                  <a:pt x="1252571" y="359228"/>
                </a:lnTo>
                <a:lnTo>
                  <a:pt x="1271070" y="360535"/>
                </a:lnTo>
                <a:lnTo>
                  <a:pt x="1282298" y="361408"/>
                </a:lnTo>
                <a:lnTo>
                  <a:pt x="1269800" y="350370"/>
                </a:lnTo>
                <a:close/>
                <a:moveTo>
                  <a:pt x="1279332" y="333562"/>
                </a:moveTo>
                <a:lnTo>
                  <a:pt x="1253551" y="334039"/>
                </a:lnTo>
                <a:lnTo>
                  <a:pt x="1270819" y="349261"/>
                </a:lnTo>
                <a:lnTo>
                  <a:pt x="1284764" y="361590"/>
                </a:lnTo>
                <a:lnTo>
                  <a:pt x="1311400" y="362422"/>
                </a:lnTo>
                <a:close/>
                <a:moveTo>
                  <a:pt x="1305068" y="333469"/>
                </a:moveTo>
                <a:lnTo>
                  <a:pt x="1293054" y="333513"/>
                </a:lnTo>
                <a:lnTo>
                  <a:pt x="1281521" y="333551"/>
                </a:lnTo>
                <a:lnTo>
                  <a:pt x="1313648" y="362473"/>
                </a:lnTo>
                <a:lnTo>
                  <a:pt x="1337417" y="361249"/>
                </a:lnTo>
                <a:close/>
                <a:moveTo>
                  <a:pt x="1329394" y="332708"/>
                </a:moveTo>
                <a:lnTo>
                  <a:pt x="1307243" y="333408"/>
                </a:lnTo>
                <a:lnTo>
                  <a:pt x="1339488" y="361104"/>
                </a:lnTo>
                <a:lnTo>
                  <a:pt x="1361686" y="356569"/>
                </a:lnTo>
                <a:close/>
                <a:moveTo>
                  <a:pt x="306202" y="332277"/>
                </a:moveTo>
                <a:lnTo>
                  <a:pt x="278300" y="336082"/>
                </a:lnTo>
                <a:lnTo>
                  <a:pt x="306343" y="356066"/>
                </a:lnTo>
                <a:lnTo>
                  <a:pt x="334175" y="351915"/>
                </a:lnTo>
                <a:close/>
                <a:moveTo>
                  <a:pt x="1776774" y="331541"/>
                </a:moveTo>
                <a:lnTo>
                  <a:pt x="1748154" y="360756"/>
                </a:lnTo>
                <a:lnTo>
                  <a:pt x="1774978" y="367330"/>
                </a:lnTo>
                <a:lnTo>
                  <a:pt x="1803975" y="339694"/>
                </a:lnTo>
                <a:close/>
                <a:moveTo>
                  <a:pt x="1496553" y="331303"/>
                </a:moveTo>
                <a:lnTo>
                  <a:pt x="1470933" y="331717"/>
                </a:lnTo>
                <a:lnTo>
                  <a:pt x="1452316" y="358111"/>
                </a:lnTo>
                <a:lnTo>
                  <a:pt x="1478598" y="360594"/>
                </a:lnTo>
                <a:close/>
                <a:moveTo>
                  <a:pt x="1601203" y="331125"/>
                </a:moveTo>
                <a:lnTo>
                  <a:pt x="1583146" y="359841"/>
                </a:lnTo>
                <a:lnTo>
                  <a:pt x="1579179" y="366203"/>
                </a:lnTo>
                <a:lnTo>
                  <a:pt x="1601990" y="368911"/>
                </a:lnTo>
                <a:lnTo>
                  <a:pt x="1606681" y="362189"/>
                </a:lnTo>
                <a:lnTo>
                  <a:pt x="1626329" y="334336"/>
                </a:lnTo>
                <a:close/>
                <a:moveTo>
                  <a:pt x="1441935" y="330848"/>
                </a:moveTo>
                <a:lnTo>
                  <a:pt x="1422115" y="353613"/>
                </a:lnTo>
                <a:lnTo>
                  <a:pt x="1450619" y="357926"/>
                </a:lnTo>
                <a:lnTo>
                  <a:pt x="1469124" y="331682"/>
                </a:lnTo>
                <a:close/>
                <a:moveTo>
                  <a:pt x="1522856" y="330357"/>
                </a:moveTo>
                <a:lnTo>
                  <a:pt x="1518153" y="330543"/>
                </a:lnTo>
                <a:lnTo>
                  <a:pt x="1498304" y="331266"/>
                </a:lnTo>
                <a:lnTo>
                  <a:pt x="1480257" y="360706"/>
                </a:lnTo>
                <a:lnTo>
                  <a:pt x="1504794" y="362090"/>
                </a:lnTo>
                <a:lnTo>
                  <a:pt x="1519173" y="336881"/>
                </a:lnTo>
                <a:close/>
                <a:moveTo>
                  <a:pt x="650533" y="330082"/>
                </a:moveTo>
                <a:lnTo>
                  <a:pt x="626205" y="342702"/>
                </a:lnTo>
                <a:lnTo>
                  <a:pt x="620044" y="345914"/>
                </a:lnTo>
                <a:lnTo>
                  <a:pt x="646755" y="374860"/>
                </a:lnTo>
                <a:lnTo>
                  <a:pt x="655546" y="369665"/>
                </a:lnTo>
                <a:lnTo>
                  <a:pt x="677888" y="356530"/>
                </a:lnTo>
                <a:close/>
                <a:moveTo>
                  <a:pt x="1575381" y="329605"/>
                </a:moveTo>
                <a:lnTo>
                  <a:pt x="1560837" y="354611"/>
                </a:lnTo>
                <a:lnTo>
                  <a:pt x="1555225" y="364344"/>
                </a:lnTo>
                <a:lnTo>
                  <a:pt x="1577553" y="366028"/>
                </a:lnTo>
                <a:lnTo>
                  <a:pt x="1581890" y="359072"/>
                </a:lnTo>
                <a:lnTo>
                  <a:pt x="1599551" y="330994"/>
                </a:lnTo>
                <a:close/>
                <a:moveTo>
                  <a:pt x="1096953" y="329594"/>
                </a:moveTo>
                <a:lnTo>
                  <a:pt x="1065980" y="352259"/>
                </a:lnTo>
                <a:lnTo>
                  <a:pt x="1094499" y="361173"/>
                </a:lnTo>
                <a:lnTo>
                  <a:pt x="1125756" y="336999"/>
                </a:lnTo>
                <a:close/>
                <a:moveTo>
                  <a:pt x="1548346" y="329563"/>
                </a:moveTo>
                <a:lnTo>
                  <a:pt x="1524588" y="330292"/>
                </a:lnTo>
                <a:lnTo>
                  <a:pt x="1520474" y="337605"/>
                </a:lnTo>
                <a:lnTo>
                  <a:pt x="1506466" y="362165"/>
                </a:lnTo>
                <a:lnTo>
                  <a:pt x="1522586" y="362824"/>
                </a:lnTo>
                <a:lnTo>
                  <a:pt x="1529563" y="363100"/>
                </a:lnTo>
                <a:lnTo>
                  <a:pt x="1538882" y="346470"/>
                </a:lnTo>
                <a:close/>
                <a:moveTo>
                  <a:pt x="1550058" y="329524"/>
                </a:moveTo>
                <a:lnTo>
                  <a:pt x="1540168" y="347179"/>
                </a:lnTo>
                <a:lnTo>
                  <a:pt x="1531212" y="363175"/>
                </a:lnTo>
                <a:lnTo>
                  <a:pt x="1553592" y="364235"/>
                </a:lnTo>
                <a:lnTo>
                  <a:pt x="1559566" y="353887"/>
                </a:lnTo>
                <a:lnTo>
                  <a:pt x="1573696" y="329579"/>
                </a:lnTo>
                <a:close/>
                <a:moveTo>
                  <a:pt x="1353112" y="329322"/>
                </a:moveTo>
                <a:lnTo>
                  <a:pt x="1331423" y="332445"/>
                </a:lnTo>
                <a:lnTo>
                  <a:pt x="1363486" y="356141"/>
                </a:lnTo>
                <a:lnTo>
                  <a:pt x="1385458" y="346120"/>
                </a:lnTo>
                <a:close/>
                <a:moveTo>
                  <a:pt x="864186" y="328473"/>
                </a:moveTo>
                <a:lnTo>
                  <a:pt x="848941" y="334990"/>
                </a:lnTo>
                <a:lnTo>
                  <a:pt x="837637" y="339692"/>
                </a:lnTo>
                <a:lnTo>
                  <a:pt x="851157" y="346026"/>
                </a:lnTo>
                <a:lnTo>
                  <a:pt x="867898" y="353773"/>
                </a:lnTo>
                <a:lnTo>
                  <a:pt x="894783" y="338570"/>
                </a:lnTo>
                <a:close/>
                <a:moveTo>
                  <a:pt x="1411267" y="327812"/>
                </a:moveTo>
                <a:lnTo>
                  <a:pt x="1388751" y="345802"/>
                </a:lnTo>
                <a:lnTo>
                  <a:pt x="1416950" y="352704"/>
                </a:lnTo>
                <a:lnTo>
                  <a:pt x="1420419" y="353341"/>
                </a:lnTo>
                <a:lnTo>
                  <a:pt x="1440137" y="330691"/>
                </a:lnTo>
                <a:close/>
                <a:moveTo>
                  <a:pt x="1064372" y="326304"/>
                </a:moveTo>
                <a:lnTo>
                  <a:pt x="1045349" y="340102"/>
                </a:lnTo>
                <a:lnTo>
                  <a:pt x="1034279" y="348007"/>
                </a:lnTo>
                <a:lnTo>
                  <a:pt x="1064196" y="351771"/>
                </a:lnTo>
                <a:lnTo>
                  <a:pt x="1094849" y="329342"/>
                </a:lnTo>
                <a:lnTo>
                  <a:pt x="1069209" y="326672"/>
                </a:lnTo>
                <a:close/>
                <a:moveTo>
                  <a:pt x="803120" y="325886"/>
                </a:moveTo>
                <a:lnTo>
                  <a:pt x="774795" y="340083"/>
                </a:lnTo>
                <a:lnTo>
                  <a:pt x="805804" y="353298"/>
                </a:lnTo>
                <a:lnTo>
                  <a:pt x="834047" y="339698"/>
                </a:lnTo>
                <a:lnTo>
                  <a:pt x="833989" y="339673"/>
                </a:lnTo>
                <a:close/>
                <a:moveTo>
                  <a:pt x="428707" y="325327"/>
                </a:moveTo>
                <a:lnTo>
                  <a:pt x="398640" y="336496"/>
                </a:lnTo>
                <a:lnTo>
                  <a:pt x="427103" y="366365"/>
                </a:lnTo>
                <a:lnTo>
                  <a:pt x="457145" y="357740"/>
                </a:lnTo>
                <a:close/>
                <a:moveTo>
                  <a:pt x="126120" y="325101"/>
                </a:moveTo>
                <a:lnTo>
                  <a:pt x="100432" y="327034"/>
                </a:lnTo>
                <a:lnTo>
                  <a:pt x="128684" y="349671"/>
                </a:lnTo>
                <a:lnTo>
                  <a:pt x="154448" y="347091"/>
                </a:lnTo>
                <a:close/>
                <a:moveTo>
                  <a:pt x="336620" y="324735"/>
                </a:moveTo>
                <a:lnTo>
                  <a:pt x="308142" y="331834"/>
                </a:lnTo>
                <a:lnTo>
                  <a:pt x="336266" y="351583"/>
                </a:lnTo>
                <a:lnTo>
                  <a:pt x="364747" y="345178"/>
                </a:lnTo>
                <a:close/>
                <a:moveTo>
                  <a:pt x="1029798" y="323926"/>
                </a:moveTo>
                <a:lnTo>
                  <a:pt x="1000991" y="347615"/>
                </a:lnTo>
                <a:lnTo>
                  <a:pt x="1011014" y="347578"/>
                </a:lnTo>
                <a:lnTo>
                  <a:pt x="1032131" y="347768"/>
                </a:lnTo>
                <a:lnTo>
                  <a:pt x="1044493" y="338935"/>
                </a:lnTo>
                <a:lnTo>
                  <a:pt x="1062119" y="326148"/>
                </a:lnTo>
                <a:close/>
                <a:moveTo>
                  <a:pt x="741429" y="323212"/>
                </a:moveTo>
                <a:lnTo>
                  <a:pt x="712223" y="338680"/>
                </a:lnTo>
                <a:lnTo>
                  <a:pt x="741995" y="356642"/>
                </a:lnTo>
                <a:lnTo>
                  <a:pt x="771565" y="340129"/>
                </a:lnTo>
                <a:close/>
                <a:moveTo>
                  <a:pt x="156140" y="322843"/>
                </a:moveTo>
                <a:lnTo>
                  <a:pt x="128317" y="324936"/>
                </a:lnTo>
                <a:lnTo>
                  <a:pt x="156585" y="346877"/>
                </a:lnTo>
                <a:lnTo>
                  <a:pt x="184422" y="344089"/>
                </a:lnTo>
                <a:close/>
                <a:moveTo>
                  <a:pt x="559833" y="322705"/>
                </a:moveTo>
                <a:lnTo>
                  <a:pt x="525986" y="334942"/>
                </a:lnTo>
                <a:lnTo>
                  <a:pt x="547089" y="365646"/>
                </a:lnTo>
                <a:lnTo>
                  <a:pt x="553950" y="375771"/>
                </a:lnTo>
                <a:lnTo>
                  <a:pt x="585532" y="361892"/>
                </a:lnTo>
                <a:lnTo>
                  <a:pt x="572530" y="342141"/>
                </a:lnTo>
                <a:close/>
                <a:moveTo>
                  <a:pt x="1746598" y="322027"/>
                </a:moveTo>
                <a:lnTo>
                  <a:pt x="1717984" y="353083"/>
                </a:lnTo>
                <a:lnTo>
                  <a:pt x="1728124" y="355674"/>
                </a:lnTo>
                <a:lnTo>
                  <a:pt x="1746505" y="360349"/>
                </a:lnTo>
                <a:lnTo>
                  <a:pt x="1775193" y="331050"/>
                </a:lnTo>
                <a:lnTo>
                  <a:pt x="1751704" y="323644"/>
                </a:lnTo>
                <a:close/>
                <a:moveTo>
                  <a:pt x="994490" y="322022"/>
                </a:moveTo>
                <a:lnTo>
                  <a:pt x="966579" y="346686"/>
                </a:lnTo>
                <a:lnTo>
                  <a:pt x="998704" y="347614"/>
                </a:lnTo>
                <a:lnTo>
                  <a:pt x="1027658" y="323807"/>
                </a:lnTo>
                <a:close/>
                <a:moveTo>
                  <a:pt x="1158344" y="321425"/>
                </a:moveTo>
                <a:lnTo>
                  <a:pt x="1129009" y="336641"/>
                </a:lnTo>
                <a:lnTo>
                  <a:pt x="1156464" y="350639"/>
                </a:lnTo>
                <a:lnTo>
                  <a:pt x="1187153" y="338117"/>
                </a:lnTo>
                <a:close/>
                <a:moveTo>
                  <a:pt x="186163" y="320584"/>
                </a:moveTo>
                <a:lnTo>
                  <a:pt x="158381" y="322674"/>
                </a:lnTo>
                <a:lnTo>
                  <a:pt x="186599" y="343871"/>
                </a:lnTo>
                <a:lnTo>
                  <a:pt x="214399" y="341087"/>
                </a:lnTo>
                <a:close/>
                <a:moveTo>
                  <a:pt x="1377465" y="320456"/>
                </a:moveTo>
                <a:lnTo>
                  <a:pt x="1355082" y="328674"/>
                </a:lnTo>
                <a:lnTo>
                  <a:pt x="1387069" y="345291"/>
                </a:lnTo>
                <a:lnTo>
                  <a:pt x="1409414" y="327444"/>
                </a:lnTo>
                <a:close/>
                <a:moveTo>
                  <a:pt x="959176" y="320084"/>
                </a:moveTo>
                <a:lnTo>
                  <a:pt x="932006" y="343821"/>
                </a:lnTo>
                <a:lnTo>
                  <a:pt x="964405" y="346607"/>
                </a:lnTo>
                <a:lnTo>
                  <a:pt x="992360" y="321915"/>
                </a:lnTo>
                <a:close/>
                <a:moveTo>
                  <a:pt x="216170" y="318327"/>
                </a:moveTo>
                <a:lnTo>
                  <a:pt x="188447" y="320412"/>
                </a:lnTo>
                <a:lnTo>
                  <a:pt x="216614" y="340865"/>
                </a:lnTo>
                <a:lnTo>
                  <a:pt x="244357" y="338087"/>
                </a:lnTo>
                <a:close/>
                <a:moveTo>
                  <a:pt x="924835" y="317116"/>
                </a:moveTo>
                <a:lnTo>
                  <a:pt x="898364" y="337956"/>
                </a:lnTo>
                <a:lnTo>
                  <a:pt x="930030" y="343623"/>
                </a:lnTo>
                <a:lnTo>
                  <a:pt x="957150" y="319917"/>
                </a:lnTo>
                <a:close/>
                <a:moveTo>
                  <a:pt x="246141" y="316072"/>
                </a:moveTo>
                <a:lnTo>
                  <a:pt x="218492" y="318152"/>
                </a:lnTo>
                <a:lnTo>
                  <a:pt x="246606" y="337862"/>
                </a:lnTo>
                <a:lnTo>
                  <a:pt x="274274" y="335091"/>
                </a:lnTo>
                <a:close/>
                <a:moveTo>
                  <a:pt x="681557" y="314554"/>
                </a:moveTo>
                <a:lnTo>
                  <a:pt x="651882" y="329398"/>
                </a:lnTo>
                <a:lnTo>
                  <a:pt x="679166" y="355786"/>
                </a:lnTo>
                <a:lnTo>
                  <a:pt x="709469" y="338523"/>
                </a:lnTo>
                <a:close/>
                <a:moveTo>
                  <a:pt x="367369" y="313869"/>
                </a:moveTo>
                <a:lnTo>
                  <a:pt x="338352" y="324158"/>
                </a:lnTo>
                <a:lnTo>
                  <a:pt x="366657" y="344721"/>
                </a:lnTo>
                <a:lnTo>
                  <a:pt x="395754" y="335905"/>
                </a:lnTo>
                <a:close/>
                <a:moveTo>
                  <a:pt x="276157" y="313814"/>
                </a:moveTo>
                <a:lnTo>
                  <a:pt x="248517" y="315893"/>
                </a:lnTo>
                <a:lnTo>
                  <a:pt x="276562" y="334853"/>
                </a:lnTo>
                <a:lnTo>
                  <a:pt x="304254" y="331073"/>
                </a:lnTo>
                <a:lnTo>
                  <a:pt x="292928" y="324161"/>
                </a:lnTo>
                <a:close/>
                <a:moveTo>
                  <a:pt x="832348" y="313011"/>
                </a:moveTo>
                <a:lnTo>
                  <a:pt x="804928" y="325071"/>
                </a:lnTo>
                <a:lnTo>
                  <a:pt x="834565" y="338314"/>
                </a:lnTo>
                <a:lnTo>
                  <a:pt x="835830" y="338858"/>
                </a:lnTo>
                <a:lnTo>
                  <a:pt x="848350" y="333646"/>
                </a:lnTo>
                <a:lnTo>
                  <a:pt x="862386" y="327652"/>
                </a:lnTo>
                <a:lnTo>
                  <a:pt x="845676" y="319595"/>
                </a:lnTo>
                <a:close/>
                <a:moveTo>
                  <a:pt x="1716402" y="312626"/>
                </a:moveTo>
                <a:lnTo>
                  <a:pt x="1687800" y="345594"/>
                </a:lnTo>
                <a:lnTo>
                  <a:pt x="1716347" y="352667"/>
                </a:lnTo>
                <a:lnTo>
                  <a:pt x="1745032" y="321537"/>
                </a:lnTo>
                <a:close/>
                <a:moveTo>
                  <a:pt x="1188543" y="312184"/>
                </a:moveTo>
                <a:lnTo>
                  <a:pt x="1160203" y="320800"/>
                </a:lnTo>
                <a:lnTo>
                  <a:pt x="1188968" y="337467"/>
                </a:lnTo>
                <a:lnTo>
                  <a:pt x="1218969" y="334012"/>
                </a:lnTo>
                <a:close/>
                <a:moveTo>
                  <a:pt x="461178" y="311699"/>
                </a:moveTo>
                <a:lnTo>
                  <a:pt x="430162" y="324740"/>
                </a:lnTo>
                <a:lnTo>
                  <a:pt x="458703" y="357269"/>
                </a:lnTo>
                <a:lnTo>
                  <a:pt x="489767" y="346674"/>
                </a:lnTo>
                <a:close/>
                <a:moveTo>
                  <a:pt x="891627" y="311653"/>
                </a:moveTo>
                <a:lnTo>
                  <a:pt x="865898" y="327484"/>
                </a:lnTo>
                <a:lnTo>
                  <a:pt x="896447" y="337569"/>
                </a:lnTo>
                <a:lnTo>
                  <a:pt x="922815" y="316811"/>
                </a:lnTo>
                <a:close/>
                <a:moveTo>
                  <a:pt x="1126974" y="310902"/>
                </a:moveTo>
                <a:lnTo>
                  <a:pt x="1114581" y="318561"/>
                </a:lnTo>
                <a:lnTo>
                  <a:pt x="1098678" y="328486"/>
                </a:lnTo>
                <a:lnTo>
                  <a:pt x="1127345" y="335863"/>
                </a:lnTo>
                <a:lnTo>
                  <a:pt x="1156491" y="320752"/>
                </a:lnTo>
                <a:close/>
                <a:moveTo>
                  <a:pt x="592853" y="309511"/>
                </a:moveTo>
                <a:lnTo>
                  <a:pt x="592076" y="309845"/>
                </a:lnTo>
                <a:lnTo>
                  <a:pt x="561267" y="322151"/>
                </a:lnTo>
                <a:lnTo>
                  <a:pt x="573786" y="341313"/>
                </a:lnTo>
                <a:lnTo>
                  <a:pt x="586913" y="361240"/>
                </a:lnTo>
                <a:lnTo>
                  <a:pt x="617751" y="345439"/>
                </a:lnTo>
                <a:close/>
                <a:moveTo>
                  <a:pt x="771181" y="309075"/>
                </a:moveTo>
                <a:lnTo>
                  <a:pt x="743029" y="322430"/>
                </a:lnTo>
                <a:lnTo>
                  <a:pt x="773072" y="339306"/>
                </a:lnTo>
                <a:lnTo>
                  <a:pt x="801502" y="325056"/>
                </a:lnTo>
                <a:close/>
                <a:moveTo>
                  <a:pt x="306590" y="308514"/>
                </a:moveTo>
                <a:lnTo>
                  <a:pt x="278386" y="313456"/>
                </a:lnTo>
                <a:lnTo>
                  <a:pt x="293682" y="322890"/>
                </a:lnTo>
                <a:lnTo>
                  <a:pt x="306538" y="330734"/>
                </a:lnTo>
                <a:lnTo>
                  <a:pt x="334765" y="323691"/>
                </a:lnTo>
                <a:close/>
                <a:moveTo>
                  <a:pt x="1217259" y="305367"/>
                </a:moveTo>
                <a:lnTo>
                  <a:pt x="1190454" y="311711"/>
                </a:lnTo>
                <a:lnTo>
                  <a:pt x="1221228" y="333779"/>
                </a:lnTo>
                <a:lnTo>
                  <a:pt x="1249657" y="332658"/>
                </a:lnTo>
                <a:close/>
                <a:moveTo>
                  <a:pt x="1806671" y="305152"/>
                </a:moveTo>
                <a:lnTo>
                  <a:pt x="1778066" y="330363"/>
                </a:lnTo>
                <a:lnTo>
                  <a:pt x="1805226" y="338501"/>
                </a:lnTo>
                <a:lnTo>
                  <a:pt x="1813064" y="331030"/>
                </a:lnTo>
                <a:lnTo>
                  <a:pt x="1834869" y="314707"/>
                </a:lnTo>
                <a:close/>
                <a:moveTo>
                  <a:pt x="1686322" y="304099"/>
                </a:moveTo>
                <a:lnTo>
                  <a:pt x="1660385" y="335669"/>
                </a:lnTo>
                <a:lnTo>
                  <a:pt x="1657737" y="338951"/>
                </a:lnTo>
                <a:lnTo>
                  <a:pt x="1686202" y="345211"/>
                </a:lnTo>
                <a:lnTo>
                  <a:pt x="1714864" y="312180"/>
                </a:lnTo>
                <a:close/>
                <a:moveTo>
                  <a:pt x="1460955" y="303432"/>
                </a:moveTo>
                <a:lnTo>
                  <a:pt x="1433464" y="304440"/>
                </a:lnTo>
                <a:lnTo>
                  <a:pt x="1412654" y="326433"/>
                </a:lnTo>
                <a:lnTo>
                  <a:pt x="1441322" y="329289"/>
                </a:lnTo>
                <a:close/>
                <a:moveTo>
                  <a:pt x="1402587" y="303074"/>
                </a:moveTo>
                <a:lnTo>
                  <a:pt x="1379240" y="319316"/>
                </a:lnTo>
                <a:lnTo>
                  <a:pt x="1410863" y="326214"/>
                </a:lnTo>
                <a:lnTo>
                  <a:pt x="1431516" y="304383"/>
                </a:lnTo>
                <a:close/>
                <a:moveTo>
                  <a:pt x="1093139" y="302621"/>
                </a:moveTo>
                <a:lnTo>
                  <a:pt x="1066087" y="324919"/>
                </a:lnTo>
                <a:lnTo>
                  <a:pt x="1069313" y="325165"/>
                </a:lnTo>
                <a:lnTo>
                  <a:pt x="1096697" y="328018"/>
                </a:lnTo>
                <a:lnTo>
                  <a:pt x="1113813" y="317335"/>
                </a:lnTo>
                <a:lnTo>
                  <a:pt x="1125018" y="310406"/>
                </a:lnTo>
                <a:close/>
                <a:moveTo>
                  <a:pt x="1343851" y="302540"/>
                </a:moveTo>
                <a:lnTo>
                  <a:pt x="1321848" y="303168"/>
                </a:lnTo>
                <a:lnTo>
                  <a:pt x="1353404" y="327718"/>
                </a:lnTo>
                <a:lnTo>
                  <a:pt x="1375621" y="319559"/>
                </a:lnTo>
                <a:close/>
                <a:moveTo>
                  <a:pt x="1297564" y="301898"/>
                </a:moveTo>
                <a:lnTo>
                  <a:pt x="1329770" y="331176"/>
                </a:lnTo>
                <a:lnTo>
                  <a:pt x="1351421" y="328068"/>
                </a:lnTo>
                <a:lnTo>
                  <a:pt x="1319454" y="303206"/>
                </a:lnTo>
                <a:lnTo>
                  <a:pt x="1300367" y="302088"/>
                </a:lnTo>
                <a:close/>
                <a:moveTo>
                  <a:pt x="96109" y="301806"/>
                </a:moveTo>
                <a:lnTo>
                  <a:pt x="70534" y="303078"/>
                </a:lnTo>
                <a:lnTo>
                  <a:pt x="98739" y="325677"/>
                </a:lnTo>
                <a:lnTo>
                  <a:pt x="124381" y="323752"/>
                </a:lnTo>
                <a:close/>
                <a:moveTo>
                  <a:pt x="859979" y="301768"/>
                </a:moveTo>
                <a:lnTo>
                  <a:pt x="842721" y="308958"/>
                </a:lnTo>
                <a:lnTo>
                  <a:pt x="834209" y="312271"/>
                </a:lnTo>
                <a:lnTo>
                  <a:pt x="846356" y="318265"/>
                </a:lnTo>
                <a:lnTo>
                  <a:pt x="864135" y="326851"/>
                </a:lnTo>
                <a:lnTo>
                  <a:pt x="889717" y="311098"/>
                </a:lnTo>
                <a:close/>
                <a:moveTo>
                  <a:pt x="1244572" y="301541"/>
                </a:moveTo>
                <a:lnTo>
                  <a:pt x="1219209" y="305060"/>
                </a:lnTo>
                <a:lnTo>
                  <a:pt x="1251882" y="332577"/>
                </a:lnTo>
                <a:lnTo>
                  <a:pt x="1277743" y="332098"/>
                </a:lnTo>
                <a:lnTo>
                  <a:pt x="1268529" y="323569"/>
                </a:lnTo>
                <a:close/>
                <a:moveTo>
                  <a:pt x="1489352" y="300884"/>
                </a:moveTo>
                <a:lnTo>
                  <a:pt x="1462861" y="303346"/>
                </a:lnTo>
                <a:lnTo>
                  <a:pt x="1443090" y="329372"/>
                </a:lnTo>
                <a:lnTo>
                  <a:pt x="1470157" y="330191"/>
                </a:lnTo>
                <a:lnTo>
                  <a:pt x="1482917" y="310745"/>
                </a:lnTo>
                <a:close/>
                <a:moveTo>
                  <a:pt x="1272676" y="300713"/>
                </a:moveTo>
                <a:lnTo>
                  <a:pt x="1305591" y="331967"/>
                </a:lnTo>
                <a:lnTo>
                  <a:pt x="1327762" y="331265"/>
                </a:lnTo>
                <a:lnTo>
                  <a:pt x="1295289" y="301750"/>
                </a:lnTo>
                <a:close/>
                <a:moveTo>
                  <a:pt x="1270469" y="300635"/>
                </a:moveTo>
                <a:lnTo>
                  <a:pt x="1246638" y="301438"/>
                </a:lnTo>
                <a:lnTo>
                  <a:pt x="1269533" y="322506"/>
                </a:lnTo>
                <a:lnTo>
                  <a:pt x="1279874" y="332064"/>
                </a:lnTo>
                <a:lnTo>
                  <a:pt x="1293039" y="332021"/>
                </a:lnTo>
                <a:lnTo>
                  <a:pt x="1303481" y="331983"/>
                </a:lnTo>
                <a:close/>
                <a:moveTo>
                  <a:pt x="711698" y="300626"/>
                </a:moveTo>
                <a:lnTo>
                  <a:pt x="683022" y="313860"/>
                </a:lnTo>
                <a:lnTo>
                  <a:pt x="710844" y="337756"/>
                </a:lnTo>
                <a:lnTo>
                  <a:pt x="740112" y="322271"/>
                </a:lnTo>
                <a:close/>
                <a:moveTo>
                  <a:pt x="126148" y="300312"/>
                </a:moveTo>
                <a:lnTo>
                  <a:pt x="98373" y="301693"/>
                </a:lnTo>
                <a:lnTo>
                  <a:pt x="126579" y="323587"/>
                </a:lnTo>
                <a:lnTo>
                  <a:pt x="154354" y="321501"/>
                </a:lnTo>
                <a:close/>
                <a:moveTo>
                  <a:pt x="398791" y="300056"/>
                </a:moveTo>
                <a:lnTo>
                  <a:pt x="368940" y="313214"/>
                </a:lnTo>
                <a:lnTo>
                  <a:pt x="397467" y="335362"/>
                </a:lnTo>
                <a:lnTo>
                  <a:pt x="427485" y="324213"/>
                </a:lnTo>
                <a:close/>
                <a:moveTo>
                  <a:pt x="156188" y="298818"/>
                </a:moveTo>
                <a:lnTo>
                  <a:pt x="128459" y="300197"/>
                </a:lnTo>
                <a:lnTo>
                  <a:pt x="156596" y="321333"/>
                </a:lnTo>
                <a:lnTo>
                  <a:pt x="184327" y="319251"/>
                </a:lnTo>
                <a:close/>
                <a:moveTo>
                  <a:pt x="337250" y="298272"/>
                </a:moveTo>
                <a:lnTo>
                  <a:pt x="308564" y="307904"/>
                </a:lnTo>
                <a:lnTo>
                  <a:pt x="336863" y="323135"/>
                </a:lnTo>
                <a:lnTo>
                  <a:pt x="365673" y="312923"/>
                </a:lnTo>
                <a:close/>
                <a:moveTo>
                  <a:pt x="1516766" y="297621"/>
                </a:moveTo>
                <a:lnTo>
                  <a:pt x="1516129" y="297700"/>
                </a:lnTo>
                <a:lnTo>
                  <a:pt x="1491256" y="300696"/>
                </a:lnTo>
                <a:lnTo>
                  <a:pt x="1484158" y="311573"/>
                </a:lnTo>
                <a:lnTo>
                  <a:pt x="1471957" y="330180"/>
                </a:lnTo>
                <a:lnTo>
                  <a:pt x="1497487" y="329767"/>
                </a:lnTo>
                <a:lnTo>
                  <a:pt x="1500410" y="324840"/>
                </a:lnTo>
                <a:close/>
                <a:moveTo>
                  <a:pt x="186214" y="297325"/>
                </a:moveTo>
                <a:lnTo>
                  <a:pt x="158547" y="298701"/>
                </a:lnTo>
                <a:lnTo>
                  <a:pt x="186612" y="319080"/>
                </a:lnTo>
                <a:lnTo>
                  <a:pt x="214281" y="317002"/>
                </a:lnTo>
                <a:close/>
                <a:moveTo>
                  <a:pt x="1656298" y="297227"/>
                </a:moveTo>
                <a:lnTo>
                  <a:pt x="1628978" y="333225"/>
                </a:lnTo>
                <a:lnTo>
                  <a:pt x="1646423" y="336615"/>
                </a:lnTo>
                <a:lnTo>
                  <a:pt x="1656113" y="338601"/>
                </a:lnTo>
                <a:lnTo>
                  <a:pt x="1659218" y="334753"/>
                </a:lnTo>
                <a:lnTo>
                  <a:pt x="1684716" y="303709"/>
                </a:lnTo>
                <a:close/>
                <a:moveTo>
                  <a:pt x="800176" y="297014"/>
                </a:moveTo>
                <a:lnTo>
                  <a:pt x="772919" y="308330"/>
                </a:lnTo>
                <a:lnTo>
                  <a:pt x="803146" y="324251"/>
                </a:lnTo>
                <a:lnTo>
                  <a:pt x="830632" y="312158"/>
                </a:lnTo>
                <a:close/>
                <a:moveTo>
                  <a:pt x="494812" y="296903"/>
                </a:moveTo>
                <a:lnTo>
                  <a:pt x="481003" y="302989"/>
                </a:lnTo>
                <a:lnTo>
                  <a:pt x="462564" y="311100"/>
                </a:lnTo>
                <a:lnTo>
                  <a:pt x="491231" y="346163"/>
                </a:lnTo>
                <a:lnTo>
                  <a:pt x="518634" y="336069"/>
                </a:lnTo>
                <a:lnTo>
                  <a:pt x="523636" y="334203"/>
                </a:lnTo>
                <a:close/>
                <a:moveTo>
                  <a:pt x="1057794" y="296653"/>
                </a:moveTo>
                <a:lnTo>
                  <a:pt x="1031289" y="322515"/>
                </a:lnTo>
                <a:lnTo>
                  <a:pt x="1063997" y="324762"/>
                </a:lnTo>
                <a:lnTo>
                  <a:pt x="1091262" y="302287"/>
                </a:lnTo>
                <a:close/>
                <a:moveTo>
                  <a:pt x="1369205" y="296448"/>
                </a:moveTo>
                <a:lnTo>
                  <a:pt x="1346121" y="302055"/>
                </a:lnTo>
                <a:lnTo>
                  <a:pt x="1377397" y="318806"/>
                </a:lnTo>
                <a:lnTo>
                  <a:pt x="1400546" y="302702"/>
                </a:lnTo>
                <a:close/>
                <a:moveTo>
                  <a:pt x="624165" y="296142"/>
                </a:moveTo>
                <a:lnTo>
                  <a:pt x="594251" y="308911"/>
                </a:lnTo>
                <a:lnTo>
                  <a:pt x="619089" y="344748"/>
                </a:lnTo>
                <a:lnTo>
                  <a:pt x="625511" y="341402"/>
                </a:lnTo>
                <a:lnTo>
                  <a:pt x="649543" y="328936"/>
                </a:lnTo>
                <a:close/>
                <a:moveTo>
                  <a:pt x="216206" y="295834"/>
                </a:moveTo>
                <a:lnTo>
                  <a:pt x="188614" y="297206"/>
                </a:lnTo>
                <a:lnTo>
                  <a:pt x="216603" y="316828"/>
                </a:lnTo>
                <a:lnTo>
                  <a:pt x="244195" y="314756"/>
                </a:lnTo>
                <a:close/>
                <a:moveTo>
                  <a:pt x="1543719" y="294411"/>
                </a:moveTo>
                <a:lnTo>
                  <a:pt x="1518628" y="297392"/>
                </a:lnTo>
                <a:lnTo>
                  <a:pt x="1501695" y="325564"/>
                </a:lnTo>
                <a:lnTo>
                  <a:pt x="1499234" y="329711"/>
                </a:lnTo>
                <a:lnTo>
                  <a:pt x="1518153" y="329021"/>
                </a:lnTo>
                <a:lnTo>
                  <a:pt x="1523742" y="328800"/>
                </a:lnTo>
                <a:close/>
                <a:moveTo>
                  <a:pt x="246234" y="294341"/>
                </a:moveTo>
                <a:lnTo>
                  <a:pt x="218666" y="295712"/>
                </a:lnTo>
                <a:lnTo>
                  <a:pt x="246572" y="314578"/>
                </a:lnTo>
                <a:lnTo>
                  <a:pt x="274143" y="312508"/>
                </a:lnTo>
                <a:close/>
                <a:moveTo>
                  <a:pt x="1776432" y="293992"/>
                </a:moveTo>
                <a:lnTo>
                  <a:pt x="1747814" y="320839"/>
                </a:lnTo>
                <a:lnTo>
                  <a:pt x="1752147" y="322210"/>
                </a:lnTo>
                <a:lnTo>
                  <a:pt x="1776409" y="329861"/>
                </a:lnTo>
                <a:lnTo>
                  <a:pt x="1805082" y="304578"/>
                </a:lnTo>
                <a:close/>
                <a:moveTo>
                  <a:pt x="1153951" y="293454"/>
                </a:moveTo>
                <a:lnTo>
                  <a:pt x="1137496" y="304023"/>
                </a:lnTo>
                <a:lnTo>
                  <a:pt x="1128561" y="309876"/>
                </a:lnTo>
                <a:lnTo>
                  <a:pt x="1158365" y="319820"/>
                </a:lnTo>
                <a:lnTo>
                  <a:pt x="1186778" y="311185"/>
                </a:lnTo>
                <a:close/>
                <a:moveTo>
                  <a:pt x="1022018" y="292963"/>
                </a:moveTo>
                <a:lnTo>
                  <a:pt x="995893" y="320587"/>
                </a:lnTo>
                <a:lnTo>
                  <a:pt x="1029341" y="322386"/>
                </a:lnTo>
                <a:lnTo>
                  <a:pt x="1055930" y="296444"/>
                </a:lnTo>
                <a:close/>
                <a:moveTo>
                  <a:pt x="276379" y="292842"/>
                </a:moveTo>
                <a:lnTo>
                  <a:pt x="248747" y="294216"/>
                </a:lnTo>
                <a:lnTo>
                  <a:pt x="276543" y="312310"/>
                </a:lnTo>
                <a:lnTo>
                  <a:pt x="304369" y="307432"/>
                </a:lnTo>
                <a:lnTo>
                  <a:pt x="300271" y="305457"/>
                </a:lnTo>
                <a:close/>
                <a:moveTo>
                  <a:pt x="1627114" y="292840"/>
                </a:moveTo>
                <a:lnTo>
                  <a:pt x="1602138" y="329715"/>
                </a:lnTo>
                <a:lnTo>
                  <a:pt x="1627336" y="332937"/>
                </a:lnTo>
                <a:lnTo>
                  <a:pt x="1654649" y="296945"/>
                </a:lnTo>
                <a:close/>
                <a:moveTo>
                  <a:pt x="1570396" y="292061"/>
                </a:moveTo>
                <a:lnTo>
                  <a:pt x="1545540" y="294208"/>
                </a:lnTo>
                <a:lnTo>
                  <a:pt x="1525482" y="328743"/>
                </a:lnTo>
                <a:lnTo>
                  <a:pt x="1549224" y="328015"/>
                </a:lnTo>
                <a:close/>
                <a:moveTo>
                  <a:pt x="1597458" y="291264"/>
                </a:moveTo>
                <a:lnTo>
                  <a:pt x="1572190" y="291928"/>
                </a:lnTo>
                <a:lnTo>
                  <a:pt x="1550942" y="328004"/>
                </a:lnTo>
                <a:lnTo>
                  <a:pt x="1574596" y="328059"/>
                </a:lnTo>
                <a:close/>
                <a:moveTo>
                  <a:pt x="1599188" y="291251"/>
                </a:moveTo>
                <a:lnTo>
                  <a:pt x="1576281" y="328130"/>
                </a:lnTo>
                <a:lnTo>
                  <a:pt x="1600491" y="329531"/>
                </a:lnTo>
                <a:lnTo>
                  <a:pt x="1625432" y="292700"/>
                </a:lnTo>
                <a:close/>
                <a:moveTo>
                  <a:pt x="986448" y="291053"/>
                </a:moveTo>
                <a:lnTo>
                  <a:pt x="960576" y="318649"/>
                </a:lnTo>
                <a:lnTo>
                  <a:pt x="993226" y="320452"/>
                </a:lnTo>
                <a:lnTo>
                  <a:pt x="993934" y="320484"/>
                </a:lnTo>
                <a:lnTo>
                  <a:pt x="1020085" y="292843"/>
                </a:lnTo>
                <a:close/>
                <a:moveTo>
                  <a:pt x="951851" y="290041"/>
                </a:moveTo>
                <a:lnTo>
                  <a:pt x="926269" y="315734"/>
                </a:lnTo>
                <a:lnTo>
                  <a:pt x="958679" y="318535"/>
                </a:lnTo>
                <a:lnTo>
                  <a:pt x="984501" y="290988"/>
                </a:lnTo>
                <a:lnTo>
                  <a:pt x="962436" y="290328"/>
                </a:lnTo>
                <a:close/>
                <a:moveTo>
                  <a:pt x="740910" y="288645"/>
                </a:moveTo>
                <a:lnTo>
                  <a:pt x="713263" y="299964"/>
                </a:lnTo>
                <a:lnTo>
                  <a:pt x="741552" y="321530"/>
                </a:lnTo>
                <a:lnTo>
                  <a:pt x="769740" y="308142"/>
                </a:lnTo>
                <a:close/>
                <a:moveTo>
                  <a:pt x="918399" y="288566"/>
                </a:moveTo>
                <a:lnTo>
                  <a:pt x="893174" y="310394"/>
                </a:lnTo>
                <a:lnTo>
                  <a:pt x="924349" y="315546"/>
                </a:lnTo>
                <a:lnTo>
                  <a:pt x="949826" y="289957"/>
                </a:lnTo>
                <a:close/>
                <a:moveTo>
                  <a:pt x="306868" y="286960"/>
                </a:moveTo>
                <a:lnTo>
                  <a:pt x="278700" y="292398"/>
                </a:lnTo>
                <a:lnTo>
                  <a:pt x="300921" y="304127"/>
                </a:lnTo>
                <a:lnTo>
                  <a:pt x="306795" y="306965"/>
                </a:lnTo>
                <a:lnTo>
                  <a:pt x="335145" y="297446"/>
                </a:lnTo>
                <a:lnTo>
                  <a:pt x="314351" y="289633"/>
                </a:lnTo>
                <a:close/>
                <a:moveTo>
                  <a:pt x="828730" y="286649"/>
                </a:moveTo>
                <a:lnTo>
                  <a:pt x="802076" y="296306"/>
                </a:lnTo>
                <a:lnTo>
                  <a:pt x="832419" y="311387"/>
                </a:lnTo>
                <a:lnTo>
                  <a:pt x="842233" y="307570"/>
                </a:lnTo>
                <a:lnTo>
                  <a:pt x="858148" y="300941"/>
                </a:lnTo>
                <a:lnTo>
                  <a:pt x="838879" y="291731"/>
                </a:lnTo>
                <a:close/>
                <a:moveTo>
                  <a:pt x="886406" y="284854"/>
                </a:moveTo>
                <a:lnTo>
                  <a:pt x="861680" y="300741"/>
                </a:lnTo>
                <a:lnTo>
                  <a:pt x="891319" y="310040"/>
                </a:lnTo>
                <a:lnTo>
                  <a:pt x="916390" y="288349"/>
                </a:lnTo>
                <a:close/>
                <a:moveTo>
                  <a:pt x="1836681" y="284197"/>
                </a:moveTo>
                <a:lnTo>
                  <a:pt x="1808105" y="304102"/>
                </a:lnTo>
                <a:lnTo>
                  <a:pt x="1836276" y="313654"/>
                </a:lnTo>
                <a:lnTo>
                  <a:pt x="1863473" y="293293"/>
                </a:lnTo>
                <a:close/>
                <a:moveTo>
                  <a:pt x="430990" y="284020"/>
                </a:moveTo>
                <a:lnTo>
                  <a:pt x="400254" y="299353"/>
                </a:lnTo>
                <a:lnTo>
                  <a:pt x="429061" y="323608"/>
                </a:lnTo>
                <a:lnTo>
                  <a:pt x="460048" y="310575"/>
                </a:lnTo>
                <a:close/>
                <a:moveTo>
                  <a:pt x="368410" y="283922"/>
                </a:moveTo>
                <a:lnTo>
                  <a:pt x="339002" y="297512"/>
                </a:lnTo>
                <a:lnTo>
                  <a:pt x="367560" y="312229"/>
                </a:lnTo>
                <a:lnTo>
                  <a:pt x="397240" y="299151"/>
                </a:lnTo>
                <a:close/>
                <a:moveTo>
                  <a:pt x="654564" y="283814"/>
                </a:moveTo>
                <a:lnTo>
                  <a:pt x="625539" y="295574"/>
                </a:lnTo>
                <a:lnTo>
                  <a:pt x="650842" y="328271"/>
                </a:lnTo>
                <a:lnTo>
                  <a:pt x="680486" y="313442"/>
                </a:lnTo>
                <a:close/>
                <a:moveTo>
                  <a:pt x="1746169" y="282629"/>
                </a:moveTo>
                <a:lnTo>
                  <a:pt x="1717558" y="311410"/>
                </a:lnTo>
                <a:lnTo>
                  <a:pt x="1746193" y="320328"/>
                </a:lnTo>
                <a:lnTo>
                  <a:pt x="1774890" y="293413"/>
                </a:lnTo>
                <a:lnTo>
                  <a:pt x="1768724" y="291082"/>
                </a:lnTo>
                <a:close/>
                <a:moveTo>
                  <a:pt x="529805" y="282057"/>
                </a:moveTo>
                <a:lnTo>
                  <a:pt x="496201" y="296305"/>
                </a:lnTo>
                <a:lnTo>
                  <a:pt x="525074" y="333672"/>
                </a:lnTo>
                <a:lnTo>
                  <a:pt x="558928" y="321428"/>
                </a:lnTo>
                <a:close/>
                <a:moveTo>
                  <a:pt x="1424172" y="281197"/>
                </a:moveTo>
                <a:lnTo>
                  <a:pt x="1395630" y="281389"/>
                </a:lnTo>
                <a:lnTo>
                  <a:pt x="1371245" y="295365"/>
                </a:lnTo>
                <a:lnTo>
                  <a:pt x="1402156" y="301523"/>
                </a:lnTo>
                <a:close/>
                <a:moveTo>
                  <a:pt x="1118390" y="279532"/>
                </a:moveTo>
                <a:lnTo>
                  <a:pt x="1094478" y="301428"/>
                </a:lnTo>
                <a:lnTo>
                  <a:pt x="1126770" y="309315"/>
                </a:lnTo>
                <a:lnTo>
                  <a:pt x="1136683" y="302827"/>
                </a:lnTo>
                <a:lnTo>
                  <a:pt x="1152324" y="292779"/>
                </a:lnTo>
                <a:close/>
                <a:moveTo>
                  <a:pt x="1181326" y="279206"/>
                </a:moveTo>
                <a:lnTo>
                  <a:pt x="1155502" y="292605"/>
                </a:lnTo>
                <a:lnTo>
                  <a:pt x="1188823" y="310588"/>
                </a:lnTo>
                <a:lnTo>
                  <a:pt x="1215724" y="304220"/>
                </a:lnTo>
                <a:close/>
                <a:moveTo>
                  <a:pt x="769413" y="278583"/>
                </a:moveTo>
                <a:lnTo>
                  <a:pt x="742606" y="288025"/>
                </a:lnTo>
                <a:lnTo>
                  <a:pt x="771295" y="307422"/>
                </a:lnTo>
                <a:lnTo>
                  <a:pt x="798588" y="296088"/>
                </a:lnTo>
                <a:close/>
                <a:moveTo>
                  <a:pt x="66087" y="278502"/>
                </a:moveTo>
                <a:lnTo>
                  <a:pt x="40657" y="279139"/>
                </a:lnTo>
                <a:lnTo>
                  <a:pt x="68793" y="301683"/>
                </a:lnTo>
                <a:lnTo>
                  <a:pt x="94305" y="300405"/>
                </a:lnTo>
                <a:close/>
                <a:moveTo>
                  <a:pt x="1454110" y="278380"/>
                </a:moveTo>
                <a:lnTo>
                  <a:pt x="1426381" y="281162"/>
                </a:lnTo>
                <a:lnTo>
                  <a:pt x="1404181" y="301663"/>
                </a:lnTo>
                <a:lnTo>
                  <a:pt x="1432852" y="302948"/>
                </a:lnTo>
                <a:lnTo>
                  <a:pt x="1453620" y="278952"/>
                </a:lnTo>
                <a:close/>
                <a:moveTo>
                  <a:pt x="96114" y="277750"/>
                </a:moveTo>
                <a:lnTo>
                  <a:pt x="68419" y="278444"/>
                </a:lnTo>
                <a:lnTo>
                  <a:pt x="96567" y="300292"/>
                </a:lnTo>
                <a:lnTo>
                  <a:pt x="124274" y="298904"/>
                </a:lnTo>
                <a:close/>
                <a:moveTo>
                  <a:pt x="126138" y="276998"/>
                </a:moveTo>
                <a:lnTo>
                  <a:pt x="98496" y="277690"/>
                </a:lnTo>
                <a:lnTo>
                  <a:pt x="126584" y="298789"/>
                </a:lnTo>
                <a:lnTo>
                  <a:pt x="154240" y="297404"/>
                </a:lnTo>
                <a:close/>
                <a:moveTo>
                  <a:pt x="855811" y="276668"/>
                </a:moveTo>
                <a:lnTo>
                  <a:pt x="835732" y="284314"/>
                </a:lnTo>
                <a:lnTo>
                  <a:pt x="830729" y="285974"/>
                </a:lnTo>
                <a:lnTo>
                  <a:pt x="839529" y="290387"/>
                </a:lnTo>
                <a:lnTo>
                  <a:pt x="859925" y="300140"/>
                </a:lnTo>
                <a:lnTo>
                  <a:pt x="884478" y="284366"/>
                </a:lnTo>
                <a:close/>
                <a:moveTo>
                  <a:pt x="156147" y="276246"/>
                </a:moveTo>
                <a:lnTo>
                  <a:pt x="128574" y="276937"/>
                </a:lnTo>
                <a:lnTo>
                  <a:pt x="156598" y="297286"/>
                </a:lnTo>
                <a:lnTo>
                  <a:pt x="184187" y="295904"/>
                </a:lnTo>
                <a:close/>
                <a:moveTo>
                  <a:pt x="1313807" y="275939"/>
                </a:moveTo>
                <a:lnTo>
                  <a:pt x="1344268" y="300988"/>
                </a:lnTo>
                <a:lnTo>
                  <a:pt x="1367195" y="295419"/>
                </a:lnTo>
                <a:lnTo>
                  <a:pt x="1336471" y="278364"/>
                </a:lnTo>
                <a:close/>
                <a:moveTo>
                  <a:pt x="186122" y="275496"/>
                </a:moveTo>
                <a:lnTo>
                  <a:pt x="158628" y="276184"/>
                </a:lnTo>
                <a:lnTo>
                  <a:pt x="186586" y="295784"/>
                </a:lnTo>
                <a:lnTo>
                  <a:pt x="214095" y="294406"/>
                </a:lnTo>
                <a:close/>
                <a:moveTo>
                  <a:pt x="1362791" y="275466"/>
                </a:moveTo>
                <a:lnTo>
                  <a:pt x="1339043" y="278129"/>
                </a:lnTo>
                <a:lnTo>
                  <a:pt x="1369182" y="294854"/>
                </a:lnTo>
                <a:lnTo>
                  <a:pt x="1393337" y="281006"/>
                </a:lnTo>
                <a:close/>
                <a:moveTo>
                  <a:pt x="337699" y="274841"/>
                </a:moveTo>
                <a:lnTo>
                  <a:pt x="309014" y="286145"/>
                </a:lnTo>
                <a:lnTo>
                  <a:pt x="314838" y="288230"/>
                </a:lnTo>
                <a:lnTo>
                  <a:pt x="337328" y="296681"/>
                </a:lnTo>
                <a:lnTo>
                  <a:pt x="366368" y="283267"/>
                </a:lnTo>
                <a:close/>
                <a:moveTo>
                  <a:pt x="216130" y="274744"/>
                </a:moveTo>
                <a:lnTo>
                  <a:pt x="188669" y="275432"/>
                </a:lnTo>
                <a:lnTo>
                  <a:pt x="216553" y="294283"/>
                </a:lnTo>
                <a:lnTo>
                  <a:pt x="244032" y="292907"/>
                </a:lnTo>
                <a:close/>
                <a:moveTo>
                  <a:pt x="246203" y="273991"/>
                </a:moveTo>
                <a:lnTo>
                  <a:pt x="218734" y="274679"/>
                </a:lnTo>
                <a:lnTo>
                  <a:pt x="246544" y="292782"/>
                </a:lnTo>
                <a:lnTo>
                  <a:pt x="274026" y="291405"/>
                </a:lnTo>
                <a:close/>
                <a:moveTo>
                  <a:pt x="1483024" y="273717"/>
                </a:moveTo>
                <a:lnTo>
                  <a:pt x="1456227" y="278148"/>
                </a:lnTo>
                <a:lnTo>
                  <a:pt x="1454728" y="279897"/>
                </a:lnTo>
                <a:lnTo>
                  <a:pt x="1434819" y="302898"/>
                </a:lnTo>
                <a:lnTo>
                  <a:pt x="1462117" y="301894"/>
                </a:lnTo>
                <a:lnTo>
                  <a:pt x="1466917" y="295395"/>
                </a:lnTo>
                <a:close/>
                <a:moveTo>
                  <a:pt x="276239" y="273238"/>
                </a:moveTo>
                <a:lnTo>
                  <a:pt x="248885" y="273924"/>
                </a:lnTo>
                <a:lnTo>
                  <a:pt x="276567" y="291249"/>
                </a:lnTo>
                <a:lnTo>
                  <a:pt x="304377" y="285872"/>
                </a:lnTo>
                <a:close/>
                <a:moveTo>
                  <a:pt x="684077" y="273015"/>
                </a:moveTo>
                <a:lnTo>
                  <a:pt x="656032" y="283259"/>
                </a:lnTo>
                <a:lnTo>
                  <a:pt x="681865" y="312772"/>
                </a:lnTo>
                <a:lnTo>
                  <a:pt x="710541" y="299550"/>
                </a:lnTo>
                <a:close/>
                <a:moveTo>
                  <a:pt x="1806388" y="272215"/>
                </a:moveTo>
                <a:lnTo>
                  <a:pt x="1777786" y="292944"/>
                </a:lnTo>
                <a:lnTo>
                  <a:pt x="1806374" y="303503"/>
                </a:lnTo>
                <a:lnTo>
                  <a:pt x="1835008" y="283556"/>
                </a:lnTo>
                <a:close/>
                <a:moveTo>
                  <a:pt x="1716033" y="271922"/>
                </a:moveTo>
                <a:lnTo>
                  <a:pt x="1687439" y="302848"/>
                </a:lnTo>
                <a:lnTo>
                  <a:pt x="1715985" y="310932"/>
                </a:lnTo>
                <a:lnTo>
                  <a:pt x="1744662" y="282086"/>
                </a:lnTo>
                <a:close/>
                <a:moveTo>
                  <a:pt x="1288649" y="271401"/>
                </a:moveTo>
                <a:lnTo>
                  <a:pt x="1320076" y="301742"/>
                </a:lnTo>
                <a:lnTo>
                  <a:pt x="1342040" y="301110"/>
                </a:lnTo>
                <a:lnTo>
                  <a:pt x="1311067" y="275626"/>
                </a:lnTo>
                <a:lnTo>
                  <a:pt x="1295107" y="272643"/>
                </a:lnTo>
                <a:close/>
                <a:moveTo>
                  <a:pt x="1208440" y="270166"/>
                </a:moveTo>
                <a:lnTo>
                  <a:pt x="1182996" y="278578"/>
                </a:lnTo>
                <a:lnTo>
                  <a:pt x="1217663" y="303790"/>
                </a:lnTo>
                <a:lnTo>
                  <a:pt x="1243117" y="300264"/>
                </a:lnTo>
                <a:close/>
                <a:moveTo>
                  <a:pt x="797443" y="270120"/>
                </a:moveTo>
                <a:lnTo>
                  <a:pt x="771306" y="277996"/>
                </a:lnTo>
                <a:lnTo>
                  <a:pt x="800303" y="295391"/>
                </a:lnTo>
                <a:lnTo>
                  <a:pt x="826967" y="285723"/>
                </a:lnTo>
                <a:close/>
                <a:moveTo>
                  <a:pt x="1082994" y="268908"/>
                </a:moveTo>
                <a:lnTo>
                  <a:pt x="1059006" y="295359"/>
                </a:lnTo>
                <a:lnTo>
                  <a:pt x="1092750" y="301039"/>
                </a:lnTo>
                <a:lnTo>
                  <a:pt x="1116795" y="279023"/>
                </a:lnTo>
                <a:close/>
                <a:moveTo>
                  <a:pt x="566358" y="268589"/>
                </a:moveTo>
                <a:lnTo>
                  <a:pt x="531252" y="281495"/>
                </a:lnTo>
                <a:lnTo>
                  <a:pt x="560393" y="320879"/>
                </a:lnTo>
                <a:lnTo>
                  <a:pt x="591500" y="308456"/>
                </a:lnTo>
                <a:lnTo>
                  <a:pt x="592026" y="308227"/>
                </a:lnTo>
                <a:lnTo>
                  <a:pt x="585664" y="297803"/>
                </a:lnTo>
                <a:close/>
                <a:moveTo>
                  <a:pt x="1511465" y="268098"/>
                </a:moveTo>
                <a:lnTo>
                  <a:pt x="1485125" y="273361"/>
                </a:lnTo>
                <a:lnTo>
                  <a:pt x="1468084" y="296281"/>
                </a:lnTo>
                <a:lnTo>
                  <a:pt x="1464058" y="301733"/>
                </a:lnTo>
                <a:lnTo>
                  <a:pt x="1490407" y="299279"/>
                </a:lnTo>
                <a:close/>
                <a:moveTo>
                  <a:pt x="306698" y="267806"/>
                </a:moveTo>
                <a:lnTo>
                  <a:pt x="278856" y="272796"/>
                </a:lnTo>
                <a:lnTo>
                  <a:pt x="306844" y="285351"/>
                </a:lnTo>
                <a:lnTo>
                  <a:pt x="335041" y="274246"/>
                </a:lnTo>
                <a:lnTo>
                  <a:pt x="327367" y="272583"/>
                </a:lnTo>
                <a:close/>
                <a:moveTo>
                  <a:pt x="1866815" y="267673"/>
                </a:moveTo>
                <a:lnTo>
                  <a:pt x="1838352" y="283245"/>
                </a:lnTo>
                <a:lnTo>
                  <a:pt x="1864870" y="292248"/>
                </a:lnTo>
                <a:lnTo>
                  <a:pt x="1865540" y="291746"/>
                </a:lnTo>
                <a:cubicBezTo>
                  <a:pt x="1872248" y="287461"/>
                  <a:pt x="1878763" y="283516"/>
                  <a:pt x="1885057" y="279690"/>
                </a:cubicBezTo>
                <a:lnTo>
                  <a:pt x="1892695" y="274711"/>
                </a:lnTo>
                <a:close/>
                <a:moveTo>
                  <a:pt x="1263071" y="267413"/>
                </a:moveTo>
                <a:lnTo>
                  <a:pt x="1295844" y="300312"/>
                </a:lnTo>
                <a:lnTo>
                  <a:pt x="1300471" y="300625"/>
                </a:lnTo>
                <a:lnTo>
                  <a:pt x="1317791" y="301629"/>
                </a:lnTo>
                <a:lnTo>
                  <a:pt x="1285945" y="270894"/>
                </a:lnTo>
                <a:close/>
                <a:moveTo>
                  <a:pt x="464240" y="266645"/>
                </a:moveTo>
                <a:lnTo>
                  <a:pt x="452135" y="272982"/>
                </a:lnTo>
                <a:lnTo>
                  <a:pt x="432364" y="283313"/>
                </a:lnTo>
                <a:lnTo>
                  <a:pt x="461511" y="309952"/>
                </a:lnTo>
                <a:lnTo>
                  <a:pt x="480383" y="301645"/>
                </a:lnTo>
                <a:lnTo>
                  <a:pt x="493748" y="295754"/>
                </a:lnTo>
                <a:close/>
                <a:moveTo>
                  <a:pt x="400222" y="266450"/>
                </a:moveTo>
                <a:lnTo>
                  <a:pt x="369998" y="283083"/>
                </a:lnTo>
                <a:lnTo>
                  <a:pt x="398945" y="298381"/>
                </a:lnTo>
                <a:lnTo>
                  <a:pt x="429555" y="283104"/>
                </a:lnTo>
                <a:close/>
                <a:moveTo>
                  <a:pt x="1237061" y="266375"/>
                </a:moveTo>
                <a:lnTo>
                  <a:pt x="1264496" y="292795"/>
                </a:lnTo>
                <a:lnTo>
                  <a:pt x="1271061" y="299176"/>
                </a:lnTo>
                <a:lnTo>
                  <a:pt x="1293740" y="300212"/>
                </a:lnTo>
                <a:lnTo>
                  <a:pt x="1260763" y="267095"/>
                </a:lnTo>
                <a:close/>
                <a:moveTo>
                  <a:pt x="1234940" y="266365"/>
                </a:moveTo>
                <a:lnTo>
                  <a:pt x="1210311" y="269832"/>
                </a:lnTo>
                <a:lnTo>
                  <a:pt x="1245089" y="300024"/>
                </a:lnTo>
                <a:lnTo>
                  <a:pt x="1269011" y="299223"/>
                </a:lnTo>
                <a:lnTo>
                  <a:pt x="1263476" y="293844"/>
                </a:lnTo>
                <a:close/>
                <a:moveTo>
                  <a:pt x="712634" y="264018"/>
                </a:moveTo>
                <a:lnTo>
                  <a:pt x="685645" y="272502"/>
                </a:lnTo>
                <a:lnTo>
                  <a:pt x="711983" y="298910"/>
                </a:lnTo>
                <a:lnTo>
                  <a:pt x="739644" y="287600"/>
                </a:lnTo>
                <a:close/>
                <a:moveTo>
                  <a:pt x="1685942" y="262751"/>
                </a:moveTo>
                <a:lnTo>
                  <a:pt x="1657375" y="295930"/>
                </a:lnTo>
                <a:lnTo>
                  <a:pt x="1685816" y="302413"/>
                </a:lnTo>
                <a:lnTo>
                  <a:pt x="1714474" y="271426"/>
                </a:lnTo>
                <a:close/>
                <a:moveTo>
                  <a:pt x="825432" y="262610"/>
                </a:moveTo>
                <a:lnTo>
                  <a:pt x="799554" y="269544"/>
                </a:lnTo>
                <a:lnTo>
                  <a:pt x="828878" y="285038"/>
                </a:lnTo>
                <a:lnTo>
                  <a:pt x="835259" y="282911"/>
                </a:lnTo>
                <a:lnTo>
                  <a:pt x="853907" y="275823"/>
                </a:lnTo>
                <a:lnTo>
                  <a:pt x="830975" y="265345"/>
                </a:lnTo>
                <a:close/>
                <a:moveTo>
                  <a:pt x="1539432" y="262438"/>
                </a:moveTo>
                <a:lnTo>
                  <a:pt x="1515332" y="267310"/>
                </a:lnTo>
                <a:lnTo>
                  <a:pt x="1513536" y="267681"/>
                </a:lnTo>
                <a:lnTo>
                  <a:pt x="1492360" y="299051"/>
                </a:lnTo>
                <a:lnTo>
                  <a:pt x="1515952" y="296208"/>
                </a:lnTo>
                <a:lnTo>
                  <a:pt x="1517764" y="295983"/>
                </a:lnTo>
                <a:close/>
                <a:moveTo>
                  <a:pt x="1047377" y="262328"/>
                </a:moveTo>
                <a:lnTo>
                  <a:pt x="1023189" y="291594"/>
                </a:lnTo>
                <a:lnTo>
                  <a:pt x="1057281" y="295098"/>
                </a:lnTo>
                <a:lnTo>
                  <a:pt x="1081329" y="268561"/>
                </a:lnTo>
                <a:close/>
                <a:moveTo>
                  <a:pt x="1418708" y="261540"/>
                </a:moveTo>
                <a:lnTo>
                  <a:pt x="1390608" y="262995"/>
                </a:lnTo>
                <a:lnTo>
                  <a:pt x="1390595" y="262993"/>
                </a:lnTo>
                <a:lnTo>
                  <a:pt x="1365301" y="274462"/>
                </a:lnTo>
                <a:lnTo>
                  <a:pt x="1395229" y="279883"/>
                </a:lnTo>
                <a:close/>
                <a:moveTo>
                  <a:pt x="942365" y="260229"/>
                </a:moveTo>
                <a:lnTo>
                  <a:pt x="912544" y="261142"/>
                </a:lnTo>
                <a:lnTo>
                  <a:pt x="887953" y="283541"/>
                </a:lnTo>
                <a:lnTo>
                  <a:pt x="917860" y="287031"/>
                </a:lnTo>
                <a:close/>
                <a:moveTo>
                  <a:pt x="881944" y="259901"/>
                </a:moveTo>
                <a:lnTo>
                  <a:pt x="857610" y="275623"/>
                </a:lnTo>
                <a:lnTo>
                  <a:pt x="886101" y="283267"/>
                </a:lnTo>
                <a:lnTo>
                  <a:pt x="910452" y="261073"/>
                </a:lnTo>
                <a:close/>
                <a:moveTo>
                  <a:pt x="1776059" y="259392"/>
                </a:moveTo>
                <a:lnTo>
                  <a:pt x="1747457" y="281547"/>
                </a:lnTo>
                <a:lnTo>
                  <a:pt x="1769315" y="289752"/>
                </a:lnTo>
                <a:lnTo>
                  <a:pt x="1776123" y="292326"/>
                </a:lnTo>
                <a:lnTo>
                  <a:pt x="1804790" y="271550"/>
                </a:lnTo>
                <a:lnTo>
                  <a:pt x="1779598" y="260897"/>
                </a:lnTo>
                <a:close/>
                <a:moveTo>
                  <a:pt x="1012057" y="259315"/>
                </a:moveTo>
                <a:lnTo>
                  <a:pt x="987633" y="289636"/>
                </a:lnTo>
                <a:lnTo>
                  <a:pt x="1021394" y="291430"/>
                </a:lnTo>
                <a:lnTo>
                  <a:pt x="1045605" y="262140"/>
                </a:lnTo>
                <a:close/>
                <a:moveTo>
                  <a:pt x="975719" y="259064"/>
                </a:moveTo>
                <a:lnTo>
                  <a:pt x="945579" y="260115"/>
                </a:lnTo>
                <a:lnTo>
                  <a:pt x="944445" y="260162"/>
                </a:lnTo>
                <a:lnTo>
                  <a:pt x="919766" y="287145"/>
                </a:lnTo>
                <a:lnTo>
                  <a:pt x="951199" y="288539"/>
                </a:lnTo>
                <a:close/>
                <a:moveTo>
                  <a:pt x="977710" y="259010"/>
                </a:moveTo>
                <a:lnTo>
                  <a:pt x="953098" y="288597"/>
                </a:lnTo>
                <a:lnTo>
                  <a:pt x="962480" y="288850"/>
                </a:lnTo>
                <a:lnTo>
                  <a:pt x="985819" y="289548"/>
                </a:lnTo>
                <a:lnTo>
                  <a:pt x="1010208" y="259275"/>
                </a:lnTo>
                <a:close/>
                <a:moveTo>
                  <a:pt x="1142808" y="258373"/>
                </a:moveTo>
                <a:lnTo>
                  <a:pt x="1120210" y="277829"/>
                </a:lnTo>
                <a:lnTo>
                  <a:pt x="1119594" y="278409"/>
                </a:lnTo>
                <a:lnTo>
                  <a:pt x="1153917" y="291802"/>
                </a:lnTo>
                <a:lnTo>
                  <a:pt x="1179852" y="278356"/>
                </a:lnTo>
                <a:close/>
                <a:moveTo>
                  <a:pt x="369037" y="257986"/>
                </a:moveTo>
                <a:lnTo>
                  <a:pt x="339612" y="273841"/>
                </a:lnTo>
                <a:lnTo>
                  <a:pt x="368388" y="282310"/>
                </a:lnTo>
                <a:lnTo>
                  <a:pt x="398276" y="265850"/>
                </a:lnTo>
                <a:close/>
                <a:moveTo>
                  <a:pt x="599224" y="257870"/>
                </a:moveTo>
                <a:lnTo>
                  <a:pt x="575691" y="265522"/>
                </a:lnTo>
                <a:lnTo>
                  <a:pt x="567808" y="268092"/>
                </a:lnTo>
                <a:lnTo>
                  <a:pt x="586950" y="297049"/>
                </a:lnTo>
                <a:lnTo>
                  <a:pt x="593410" y="307630"/>
                </a:lnTo>
                <a:lnTo>
                  <a:pt x="623285" y="294883"/>
                </a:lnTo>
                <a:close/>
                <a:moveTo>
                  <a:pt x="1567394" y="257564"/>
                </a:moveTo>
                <a:lnTo>
                  <a:pt x="1541439" y="262041"/>
                </a:lnTo>
                <a:lnTo>
                  <a:pt x="1519669" y="295755"/>
                </a:lnTo>
                <a:lnTo>
                  <a:pt x="1544687" y="292784"/>
                </a:lnTo>
                <a:close/>
                <a:moveTo>
                  <a:pt x="1334572" y="257504"/>
                </a:moveTo>
                <a:lnTo>
                  <a:pt x="1363012" y="273920"/>
                </a:lnTo>
                <a:lnTo>
                  <a:pt x="1388012" y="262568"/>
                </a:lnTo>
                <a:lnTo>
                  <a:pt x="1358959" y="257792"/>
                </a:lnTo>
                <a:close/>
                <a:moveTo>
                  <a:pt x="1448688" y="257139"/>
                </a:moveTo>
                <a:lnTo>
                  <a:pt x="1421310" y="261386"/>
                </a:lnTo>
                <a:lnTo>
                  <a:pt x="1397575" y="279928"/>
                </a:lnTo>
                <a:lnTo>
                  <a:pt x="1425741" y="279738"/>
                </a:lnTo>
                <a:lnTo>
                  <a:pt x="1443899" y="261873"/>
                </a:lnTo>
                <a:close/>
                <a:moveTo>
                  <a:pt x="740481" y="256783"/>
                </a:moveTo>
                <a:lnTo>
                  <a:pt x="714328" y="263558"/>
                </a:lnTo>
                <a:lnTo>
                  <a:pt x="741176" y="286996"/>
                </a:lnTo>
                <a:lnTo>
                  <a:pt x="767985" y="277551"/>
                </a:lnTo>
                <a:close/>
                <a:moveTo>
                  <a:pt x="221298" y="256657"/>
                </a:moveTo>
                <a:lnTo>
                  <a:pt x="246615" y="272503"/>
                </a:lnTo>
                <a:lnTo>
                  <a:pt x="273813" y="271821"/>
                </a:lnTo>
                <a:lnTo>
                  <a:pt x="248589" y="256657"/>
                </a:lnTo>
                <a:close/>
                <a:moveTo>
                  <a:pt x="191050" y="256657"/>
                </a:moveTo>
                <a:lnTo>
                  <a:pt x="216548" y="273256"/>
                </a:lnTo>
                <a:lnTo>
                  <a:pt x="243932" y="272570"/>
                </a:lnTo>
                <a:lnTo>
                  <a:pt x="218508" y="256657"/>
                </a:lnTo>
                <a:close/>
                <a:moveTo>
                  <a:pt x="160898" y="256657"/>
                </a:moveTo>
                <a:lnTo>
                  <a:pt x="186561" y="274007"/>
                </a:lnTo>
                <a:lnTo>
                  <a:pt x="213944" y="273321"/>
                </a:lnTo>
                <a:lnTo>
                  <a:pt x="188346" y="256657"/>
                </a:lnTo>
                <a:close/>
                <a:moveTo>
                  <a:pt x="130775" y="256657"/>
                </a:moveTo>
                <a:lnTo>
                  <a:pt x="156593" y="274757"/>
                </a:lnTo>
                <a:lnTo>
                  <a:pt x="184014" y="274070"/>
                </a:lnTo>
                <a:lnTo>
                  <a:pt x="158257" y="256657"/>
                </a:lnTo>
                <a:close/>
                <a:moveTo>
                  <a:pt x="100645" y="256657"/>
                </a:moveTo>
                <a:lnTo>
                  <a:pt x="126606" y="275508"/>
                </a:lnTo>
                <a:lnTo>
                  <a:pt x="154112" y="274819"/>
                </a:lnTo>
                <a:lnTo>
                  <a:pt x="128205" y="256657"/>
                </a:lnTo>
                <a:close/>
                <a:moveTo>
                  <a:pt x="70496" y="256657"/>
                </a:moveTo>
                <a:lnTo>
                  <a:pt x="96592" y="276260"/>
                </a:lnTo>
                <a:lnTo>
                  <a:pt x="124170" y="275569"/>
                </a:lnTo>
                <a:lnTo>
                  <a:pt x="98125" y="256657"/>
                </a:lnTo>
                <a:close/>
                <a:moveTo>
                  <a:pt x="40350" y="256657"/>
                </a:moveTo>
                <a:lnTo>
                  <a:pt x="66574" y="277012"/>
                </a:lnTo>
                <a:lnTo>
                  <a:pt x="94210" y="276320"/>
                </a:lnTo>
                <a:lnTo>
                  <a:pt x="68036" y="256657"/>
                </a:lnTo>
                <a:close/>
                <a:moveTo>
                  <a:pt x="12617" y="256657"/>
                </a:moveTo>
                <a:lnTo>
                  <a:pt x="12617" y="256672"/>
                </a:lnTo>
                <a:lnTo>
                  <a:pt x="38868" y="277706"/>
                </a:lnTo>
                <a:lnTo>
                  <a:pt x="64243" y="277070"/>
                </a:lnTo>
                <a:lnTo>
                  <a:pt x="37945" y="256657"/>
                </a:lnTo>
                <a:close/>
                <a:moveTo>
                  <a:pt x="1836490" y="256481"/>
                </a:moveTo>
                <a:lnTo>
                  <a:pt x="1808019" y="271303"/>
                </a:lnTo>
                <a:lnTo>
                  <a:pt x="1836466" y="282585"/>
                </a:lnTo>
                <a:lnTo>
                  <a:pt x="1864931" y="267010"/>
                </a:lnTo>
                <a:close/>
                <a:moveTo>
                  <a:pt x="278972" y="256335"/>
                </a:moveTo>
                <a:lnTo>
                  <a:pt x="276426" y="256657"/>
                </a:lnTo>
                <a:lnTo>
                  <a:pt x="251471" y="256657"/>
                </a:lnTo>
                <a:lnTo>
                  <a:pt x="276542" y="271728"/>
                </a:lnTo>
                <a:lnTo>
                  <a:pt x="304171" y="266778"/>
                </a:lnTo>
                <a:close/>
                <a:moveTo>
                  <a:pt x="1655947" y="256103"/>
                </a:moveTo>
                <a:lnTo>
                  <a:pt x="1628144" y="291479"/>
                </a:lnTo>
                <a:lnTo>
                  <a:pt x="1655716" y="295584"/>
                </a:lnTo>
                <a:lnTo>
                  <a:pt x="1684326" y="262356"/>
                </a:lnTo>
                <a:close/>
                <a:moveTo>
                  <a:pt x="337534" y="255020"/>
                </a:moveTo>
                <a:lnTo>
                  <a:pt x="309161" y="266849"/>
                </a:lnTo>
                <a:lnTo>
                  <a:pt x="327692" y="271121"/>
                </a:lnTo>
                <a:lnTo>
                  <a:pt x="337510" y="273245"/>
                </a:lnTo>
                <a:lnTo>
                  <a:pt x="366380" y="257697"/>
                </a:lnTo>
                <a:lnTo>
                  <a:pt x="338950" y="255106"/>
                </a:lnTo>
                <a:close/>
                <a:moveTo>
                  <a:pt x="1595484" y="254334"/>
                </a:moveTo>
                <a:lnTo>
                  <a:pt x="1569350" y="257250"/>
                </a:lnTo>
                <a:lnTo>
                  <a:pt x="1546548" y="292615"/>
                </a:lnTo>
                <a:lnTo>
                  <a:pt x="1571355" y="290478"/>
                </a:lnTo>
                <a:close/>
                <a:moveTo>
                  <a:pt x="852472" y="254011"/>
                </a:moveTo>
                <a:lnTo>
                  <a:pt x="828523" y="261813"/>
                </a:lnTo>
                <a:lnTo>
                  <a:pt x="827628" y="262043"/>
                </a:lnTo>
                <a:lnTo>
                  <a:pt x="831625" y="264015"/>
                </a:lnTo>
                <a:lnTo>
                  <a:pt x="855786" y="275056"/>
                </a:lnTo>
                <a:lnTo>
                  <a:pt x="879837" y="259511"/>
                </a:lnTo>
                <a:close/>
                <a:moveTo>
                  <a:pt x="1624309" y="253487"/>
                </a:moveTo>
                <a:lnTo>
                  <a:pt x="1597383" y="254152"/>
                </a:lnTo>
                <a:lnTo>
                  <a:pt x="1573180" y="290408"/>
                </a:lnTo>
                <a:lnTo>
                  <a:pt x="1598432" y="289747"/>
                </a:lnTo>
                <a:close/>
                <a:moveTo>
                  <a:pt x="1626108" y="253484"/>
                </a:moveTo>
                <a:lnTo>
                  <a:pt x="1600182" y="289812"/>
                </a:lnTo>
                <a:lnTo>
                  <a:pt x="1626449" y="291256"/>
                </a:lnTo>
                <a:lnTo>
                  <a:pt x="1654237" y="255889"/>
                </a:lnTo>
                <a:close/>
                <a:moveTo>
                  <a:pt x="1308167" y="251779"/>
                </a:moveTo>
                <a:lnTo>
                  <a:pt x="1336970" y="276906"/>
                </a:lnTo>
                <a:lnTo>
                  <a:pt x="1360673" y="274245"/>
                </a:lnTo>
                <a:lnTo>
                  <a:pt x="1331516" y="257421"/>
                </a:lnTo>
                <a:close/>
                <a:moveTo>
                  <a:pt x="309367" y="251734"/>
                </a:moveTo>
                <a:lnTo>
                  <a:pt x="306609" y="252834"/>
                </a:lnTo>
                <a:lnTo>
                  <a:pt x="281915" y="255962"/>
                </a:lnTo>
                <a:lnTo>
                  <a:pt x="306778" y="266260"/>
                </a:lnTo>
                <a:lnTo>
                  <a:pt x="334571" y="254677"/>
                </a:lnTo>
                <a:close/>
                <a:moveTo>
                  <a:pt x="1896743" y="251130"/>
                </a:moveTo>
                <a:lnTo>
                  <a:pt x="1897260" y="252077"/>
                </a:lnTo>
                <a:cubicBezTo>
                  <a:pt x="1889695" y="256258"/>
                  <a:pt x="1881998" y="260085"/>
                  <a:pt x="1874552" y="263793"/>
                </a:cubicBezTo>
                <a:lnTo>
                  <a:pt x="1868761" y="266688"/>
                </a:lnTo>
                <a:lnTo>
                  <a:pt x="1894333" y="273643"/>
                </a:lnTo>
                <a:lnTo>
                  <a:pt x="1920663" y="256480"/>
                </a:lnTo>
                <a:close/>
                <a:moveTo>
                  <a:pt x="767813" y="251040"/>
                </a:moveTo>
                <a:lnTo>
                  <a:pt x="742381" y="256369"/>
                </a:lnTo>
                <a:lnTo>
                  <a:pt x="769674" y="276975"/>
                </a:lnTo>
                <a:lnTo>
                  <a:pt x="795817" y="269101"/>
                </a:lnTo>
                <a:close/>
                <a:moveTo>
                  <a:pt x="1478226" y="250579"/>
                </a:moveTo>
                <a:lnTo>
                  <a:pt x="1451187" y="256740"/>
                </a:lnTo>
                <a:lnTo>
                  <a:pt x="1444933" y="262922"/>
                </a:lnTo>
                <a:lnTo>
                  <a:pt x="1428041" y="279542"/>
                </a:lnTo>
                <a:lnTo>
                  <a:pt x="1455472" y="276794"/>
                </a:lnTo>
                <a:close/>
                <a:moveTo>
                  <a:pt x="498699" y="249150"/>
                </a:moveTo>
                <a:lnTo>
                  <a:pt x="465602" y="265947"/>
                </a:lnTo>
                <a:lnTo>
                  <a:pt x="495193" y="295125"/>
                </a:lnTo>
                <a:lnTo>
                  <a:pt x="528780" y="280887"/>
                </a:lnTo>
                <a:close/>
                <a:moveTo>
                  <a:pt x="629261" y="248738"/>
                </a:moveTo>
                <a:lnTo>
                  <a:pt x="600656" y="257424"/>
                </a:lnTo>
                <a:lnTo>
                  <a:pt x="624634" y="294320"/>
                </a:lnTo>
                <a:lnTo>
                  <a:pt x="653611" y="282582"/>
                </a:lnTo>
                <a:close/>
                <a:moveTo>
                  <a:pt x="432940" y="246965"/>
                </a:moveTo>
                <a:lnTo>
                  <a:pt x="401673" y="265604"/>
                </a:lnTo>
                <a:lnTo>
                  <a:pt x="431106" y="282323"/>
                </a:lnTo>
                <a:lnTo>
                  <a:pt x="451470" y="271682"/>
                </a:lnTo>
                <a:lnTo>
                  <a:pt x="462909" y="265694"/>
                </a:lnTo>
                <a:close/>
                <a:moveTo>
                  <a:pt x="1745860" y="246732"/>
                </a:moveTo>
                <a:lnTo>
                  <a:pt x="1717264" y="270810"/>
                </a:lnTo>
                <a:lnTo>
                  <a:pt x="1745853" y="280955"/>
                </a:lnTo>
                <a:lnTo>
                  <a:pt x="1774516" y="258743"/>
                </a:lnTo>
                <a:close/>
                <a:moveTo>
                  <a:pt x="795023" y="246231"/>
                </a:moveTo>
                <a:lnTo>
                  <a:pt x="769968" y="250651"/>
                </a:lnTo>
                <a:lnTo>
                  <a:pt x="797708" y="268543"/>
                </a:lnTo>
                <a:lnTo>
                  <a:pt x="823563" y="261609"/>
                </a:lnTo>
                <a:close/>
                <a:moveTo>
                  <a:pt x="1414926" y="245540"/>
                </a:moveTo>
                <a:lnTo>
                  <a:pt x="1387786" y="247911"/>
                </a:lnTo>
                <a:lnTo>
                  <a:pt x="1387785" y="247911"/>
                </a:lnTo>
                <a:lnTo>
                  <a:pt x="1362016" y="256830"/>
                </a:lnTo>
                <a:lnTo>
                  <a:pt x="1390338" y="261484"/>
                </a:lnTo>
                <a:close/>
                <a:moveTo>
                  <a:pt x="1866637" y="244396"/>
                </a:moveTo>
                <a:lnTo>
                  <a:pt x="1862733" y="245887"/>
                </a:lnTo>
                <a:lnTo>
                  <a:pt x="1838468" y="255651"/>
                </a:lnTo>
                <a:lnTo>
                  <a:pt x="1866643" y="266086"/>
                </a:lnTo>
                <a:lnTo>
                  <a:pt x="1873902" y="262463"/>
                </a:lnTo>
                <a:lnTo>
                  <a:pt x="1896131" y="250993"/>
                </a:lnTo>
                <a:close/>
                <a:moveTo>
                  <a:pt x="1281852" y="243460"/>
                </a:moveTo>
                <a:lnTo>
                  <a:pt x="1311819" y="274265"/>
                </a:lnTo>
                <a:lnTo>
                  <a:pt x="1334506" y="276686"/>
                </a:lnTo>
                <a:lnTo>
                  <a:pt x="1305080" y="251024"/>
                </a:lnTo>
                <a:lnTo>
                  <a:pt x="1289006" y="245813"/>
                </a:lnTo>
                <a:close/>
                <a:moveTo>
                  <a:pt x="1806109" y="243390"/>
                </a:moveTo>
                <a:lnTo>
                  <a:pt x="1777620" y="258476"/>
                </a:lnTo>
                <a:lnTo>
                  <a:pt x="1780189" y="259568"/>
                </a:lnTo>
                <a:lnTo>
                  <a:pt x="1806216" y="270578"/>
                </a:lnTo>
                <a:lnTo>
                  <a:pt x="1834726" y="255739"/>
                </a:lnTo>
                <a:close/>
                <a:moveTo>
                  <a:pt x="1105356" y="243010"/>
                </a:moveTo>
                <a:lnTo>
                  <a:pt x="1094710" y="255342"/>
                </a:lnTo>
                <a:lnTo>
                  <a:pt x="1084066" y="267684"/>
                </a:lnTo>
                <a:lnTo>
                  <a:pt x="1118064" y="277854"/>
                </a:lnTo>
                <a:lnTo>
                  <a:pt x="1119206" y="276780"/>
                </a:lnTo>
                <a:lnTo>
                  <a:pt x="1141335" y="257724"/>
                </a:lnTo>
                <a:close/>
                <a:moveTo>
                  <a:pt x="1507204" y="242912"/>
                </a:moveTo>
                <a:lnTo>
                  <a:pt x="1480656" y="250016"/>
                </a:lnTo>
                <a:lnTo>
                  <a:pt x="1457704" y="276444"/>
                </a:lnTo>
                <a:lnTo>
                  <a:pt x="1484268" y="272053"/>
                </a:lnTo>
                <a:close/>
                <a:moveTo>
                  <a:pt x="1170388" y="242088"/>
                </a:moveTo>
                <a:lnTo>
                  <a:pt x="1144216" y="257447"/>
                </a:lnTo>
                <a:lnTo>
                  <a:pt x="1181510" y="277563"/>
                </a:lnTo>
                <a:lnTo>
                  <a:pt x="1207054" y="269108"/>
                </a:lnTo>
                <a:close/>
                <a:moveTo>
                  <a:pt x="822806" y="241495"/>
                </a:moveTo>
                <a:lnTo>
                  <a:pt x="800836" y="245252"/>
                </a:lnTo>
                <a:lnTo>
                  <a:pt x="797391" y="245831"/>
                </a:lnTo>
                <a:lnTo>
                  <a:pt x="825648" y="261052"/>
                </a:lnTo>
                <a:lnTo>
                  <a:pt x="828169" y="260395"/>
                </a:lnTo>
                <a:lnTo>
                  <a:pt x="850390" y="253175"/>
                </a:lnTo>
                <a:close/>
                <a:moveTo>
                  <a:pt x="658282" y="241217"/>
                </a:moveTo>
                <a:lnTo>
                  <a:pt x="630779" y="248322"/>
                </a:lnTo>
                <a:lnTo>
                  <a:pt x="655025" y="282030"/>
                </a:lnTo>
                <a:lnTo>
                  <a:pt x="683032" y="271806"/>
                </a:lnTo>
                <a:close/>
                <a:moveTo>
                  <a:pt x="1332709" y="240310"/>
                </a:moveTo>
                <a:lnTo>
                  <a:pt x="1359216" y="256274"/>
                </a:lnTo>
                <a:lnTo>
                  <a:pt x="1384671" y="247445"/>
                </a:lnTo>
                <a:lnTo>
                  <a:pt x="1357144" y="243331"/>
                </a:lnTo>
                <a:lnTo>
                  <a:pt x="1357133" y="243324"/>
                </a:lnTo>
                <a:close/>
                <a:moveTo>
                  <a:pt x="1445027" y="239912"/>
                </a:moveTo>
                <a:lnTo>
                  <a:pt x="1418058" y="245266"/>
                </a:lnTo>
                <a:lnTo>
                  <a:pt x="1418050" y="245267"/>
                </a:lnTo>
                <a:lnTo>
                  <a:pt x="1393153" y="261403"/>
                </a:lnTo>
                <a:lnTo>
                  <a:pt x="1420695" y="259982"/>
                </a:lnTo>
                <a:lnTo>
                  <a:pt x="1438019" y="245710"/>
                </a:lnTo>
                <a:close/>
                <a:moveTo>
                  <a:pt x="401140" y="237808"/>
                </a:moveTo>
                <a:lnTo>
                  <a:pt x="370751" y="256929"/>
                </a:lnTo>
                <a:lnTo>
                  <a:pt x="400102" y="264835"/>
                </a:lnTo>
                <a:lnTo>
                  <a:pt x="431134" y="246346"/>
                </a:lnTo>
                <a:close/>
                <a:moveTo>
                  <a:pt x="365709" y="236986"/>
                </a:moveTo>
                <a:lnTo>
                  <a:pt x="352143" y="237968"/>
                </a:lnTo>
                <a:lnTo>
                  <a:pt x="340468" y="238836"/>
                </a:lnTo>
                <a:lnTo>
                  <a:pt x="338034" y="240302"/>
                </a:lnTo>
                <a:lnTo>
                  <a:pt x="312247" y="250586"/>
                </a:lnTo>
                <a:lnTo>
                  <a:pt x="337319" y="253510"/>
                </a:lnTo>
                <a:close/>
                <a:moveTo>
                  <a:pt x="369004" y="236760"/>
                </a:moveTo>
                <a:lnTo>
                  <a:pt x="339879" y="253708"/>
                </a:lnTo>
                <a:lnTo>
                  <a:pt x="368702" y="256434"/>
                </a:lnTo>
                <a:lnTo>
                  <a:pt x="398548" y="237660"/>
                </a:lnTo>
                <a:close/>
                <a:moveTo>
                  <a:pt x="905415" y="236280"/>
                </a:moveTo>
                <a:lnTo>
                  <a:pt x="878405" y="237749"/>
                </a:lnTo>
                <a:lnTo>
                  <a:pt x="854377" y="252891"/>
                </a:lnTo>
                <a:lnTo>
                  <a:pt x="881541" y="258349"/>
                </a:lnTo>
                <a:close/>
                <a:moveTo>
                  <a:pt x="1255024" y="235775"/>
                </a:moveTo>
                <a:lnTo>
                  <a:pt x="1286772" y="269568"/>
                </a:lnTo>
                <a:lnTo>
                  <a:pt x="1295403" y="271225"/>
                </a:lnTo>
                <a:lnTo>
                  <a:pt x="1309279" y="273810"/>
                </a:lnTo>
                <a:lnTo>
                  <a:pt x="1278776" y="242456"/>
                </a:lnTo>
                <a:close/>
                <a:moveTo>
                  <a:pt x="686252" y="235498"/>
                </a:moveTo>
                <a:lnTo>
                  <a:pt x="659895" y="240864"/>
                </a:lnTo>
                <a:lnTo>
                  <a:pt x="684510" y="271292"/>
                </a:lnTo>
                <a:lnTo>
                  <a:pt x="711470" y="262825"/>
                </a:lnTo>
                <a:close/>
                <a:moveTo>
                  <a:pt x="1715701" y="235224"/>
                </a:moveTo>
                <a:lnTo>
                  <a:pt x="1687126" y="261587"/>
                </a:lnTo>
                <a:lnTo>
                  <a:pt x="1715625" y="270255"/>
                </a:lnTo>
                <a:lnTo>
                  <a:pt x="1744290" y="246120"/>
                </a:lnTo>
                <a:close/>
                <a:moveTo>
                  <a:pt x="1536112" y="234993"/>
                </a:moveTo>
                <a:lnTo>
                  <a:pt x="1514829" y="240819"/>
                </a:lnTo>
                <a:lnTo>
                  <a:pt x="1509572" y="242276"/>
                </a:lnTo>
                <a:lnTo>
                  <a:pt x="1486482" y="271623"/>
                </a:lnTo>
                <a:lnTo>
                  <a:pt x="1512632" y="266393"/>
                </a:lnTo>
                <a:close/>
                <a:moveTo>
                  <a:pt x="849812" y="234363"/>
                </a:moveTo>
                <a:lnTo>
                  <a:pt x="825153" y="240888"/>
                </a:lnTo>
                <a:lnTo>
                  <a:pt x="852408" y="252435"/>
                </a:lnTo>
                <a:lnTo>
                  <a:pt x="876077" y="237505"/>
                </a:lnTo>
                <a:close/>
                <a:moveTo>
                  <a:pt x="1835296" y="233425"/>
                </a:moveTo>
                <a:lnTo>
                  <a:pt x="1808100" y="242651"/>
                </a:lnTo>
                <a:lnTo>
                  <a:pt x="1836435" y="254881"/>
                </a:lnTo>
                <a:lnTo>
                  <a:pt x="1862201" y="244513"/>
                </a:lnTo>
                <a:lnTo>
                  <a:pt x="1864032" y="243814"/>
                </a:lnTo>
                <a:lnTo>
                  <a:pt x="1854375" y="241654"/>
                </a:lnTo>
                <a:close/>
                <a:moveTo>
                  <a:pt x="1198061" y="233277"/>
                </a:moveTo>
                <a:lnTo>
                  <a:pt x="1172033" y="241475"/>
                </a:lnTo>
                <a:lnTo>
                  <a:pt x="1208837" y="268588"/>
                </a:lnTo>
                <a:lnTo>
                  <a:pt x="1233561" y="265115"/>
                </a:lnTo>
                <a:close/>
                <a:moveTo>
                  <a:pt x="534604" y="232950"/>
                </a:moveTo>
                <a:lnTo>
                  <a:pt x="500131" y="248478"/>
                </a:lnTo>
                <a:lnTo>
                  <a:pt x="530271" y="280284"/>
                </a:lnTo>
                <a:lnTo>
                  <a:pt x="565366" y="267372"/>
                </a:lnTo>
                <a:close/>
                <a:moveTo>
                  <a:pt x="1413579" y="232597"/>
                </a:moveTo>
                <a:lnTo>
                  <a:pt x="1386885" y="237391"/>
                </a:lnTo>
                <a:lnTo>
                  <a:pt x="1383048" y="236865"/>
                </a:lnTo>
                <a:lnTo>
                  <a:pt x="1361010" y="242451"/>
                </a:lnTo>
                <a:lnTo>
                  <a:pt x="1387580" y="246407"/>
                </a:lnTo>
                <a:close/>
                <a:moveTo>
                  <a:pt x="935851" y="232453"/>
                </a:moveTo>
                <a:lnTo>
                  <a:pt x="907734" y="236137"/>
                </a:lnTo>
                <a:lnTo>
                  <a:pt x="883569" y="258485"/>
                </a:lnTo>
                <a:lnTo>
                  <a:pt x="911965" y="259644"/>
                </a:lnTo>
                <a:close/>
                <a:moveTo>
                  <a:pt x="1070491" y="232197"/>
                </a:moveTo>
                <a:lnTo>
                  <a:pt x="1068899" y="234303"/>
                </a:lnTo>
                <a:lnTo>
                  <a:pt x="1048409" y="261011"/>
                </a:lnTo>
                <a:lnTo>
                  <a:pt x="1082488" y="267267"/>
                </a:lnTo>
                <a:lnTo>
                  <a:pt x="1093587" y="254397"/>
                </a:lnTo>
                <a:lnTo>
                  <a:pt x="1103859" y="242499"/>
                </a:lnTo>
                <a:close/>
                <a:moveTo>
                  <a:pt x="1474699" y="231933"/>
                </a:moveTo>
                <a:lnTo>
                  <a:pt x="1448073" y="239300"/>
                </a:lnTo>
                <a:lnTo>
                  <a:pt x="1438964" y="246847"/>
                </a:lnTo>
                <a:lnTo>
                  <a:pt x="1423519" y="259574"/>
                </a:lnTo>
                <a:lnTo>
                  <a:pt x="1450445" y="255405"/>
                </a:lnTo>
                <a:close/>
                <a:moveTo>
                  <a:pt x="1227690" y="231614"/>
                </a:moveTo>
                <a:lnTo>
                  <a:pt x="1258172" y="262434"/>
                </a:lnTo>
                <a:lnTo>
                  <a:pt x="1261367" y="265698"/>
                </a:lnTo>
                <a:lnTo>
                  <a:pt x="1284337" y="269189"/>
                </a:lnTo>
                <a:lnTo>
                  <a:pt x="1252264" y="235036"/>
                </a:lnTo>
                <a:close/>
                <a:moveTo>
                  <a:pt x="713441" y="231489"/>
                </a:moveTo>
                <a:lnTo>
                  <a:pt x="687990" y="235219"/>
                </a:lnTo>
                <a:lnTo>
                  <a:pt x="713027" y="262359"/>
                </a:lnTo>
                <a:lnTo>
                  <a:pt x="739151" y="255595"/>
                </a:lnTo>
                <a:close/>
                <a:moveTo>
                  <a:pt x="1225433" y="231352"/>
                </a:moveTo>
                <a:lnTo>
                  <a:pt x="1200013" y="233070"/>
                </a:lnTo>
                <a:lnTo>
                  <a:pt x="1235510" y="264897"/>
                </a:lnTo>
                <a:lnTo>
                  <a:pt x="1259311" y="265614"/>
                </a:lnTo>
                <a:lnTo>
                  <a:pt x="1257182" y="263438"/>
                </a:lnTo>
                <a:close/>
                <a:moveTo>
                  <a:pt x="1305184" y="231042"/>
                </a:moveTo>
                <a:lnTo>
                  <a:pt x="1332134" y="256024"/>
                </a:lnTo>
                <a:lnTo>
                  <a:pt x="1356455" y="256316"/>
                </a:lnTo>
                <a:lnTo>
                  <a:pt x="1329076" y="239837"/>
                </a:lnTo>
                <a:close/>
                <a:moveTo>
                  <a:pt x="1775856" y="229605"/>
                </a:moveTo>
                <a:lnTo>
                  <a:pt x="1747370" y="245786"/>
                </a:lnTo>
                <a:lnTo>
                  <a:pt x="1775891" y="257743"/>
                </a:lnTo>
                <a:lnTo>
                  <a:pt x="1804421" y="242628"/>
                </a:lnTo>
                <a:lnTo>
                  <a:pt x="1786424" y="234437"/>
                </a:lnTo>
                <a:close/>
                <a:moveTo>
                  <a:pt x="740032" y="228910"/>
                </a:moveTo>
                <a:lnTo>
                  <a:pt x="715389" y="231283"/>
                </a:lnTo>
                <a:lnTo>
                  <a:pt x="740859" y="255172"/>
                </a:lnTo>
                <a:lnTo>
                  <a:pt x="766263" y="249847"/>
                </a:lnTo>
                <a:close/>
                <a:moveTo>
                  <a:pt x="967474" y="228287"/>
                </a:moveTo>
                <a:lnTo>
                  <a:pt x="938078" y="232141"/>
                </a:lnTo>
                <a:lnTo>
                  <a:pt x="913941" y="259606"/>
                </a:lnTo>
                <a:lnTo>
                  <a:pt x="943732" y="258693"/>
                </a:lnTo>
                <a:close/>
                <a:moveTo>
                  <a:pt x="1564890" y="227832"/>
                </a:moveTo>
                <a:lnTo>
                  <a:pt x="1538429" y="234366"/>
                </a:lnTo>
                <a:lnTo>
                  <a:pt x="1514820" y="265943"/>
                </a:lnTo>
                <a:lnTo>
                  <a:pt x="1515066" y="265892"/>
                </a:lnTo>
                <a:lnTo>
                  <a:pt x="1540547" y="260743"/>
                </a:lnTo>
                <a:close/>
                <a:moveTo>
                  <a:pt x="1441214" y="227633"/>
                </a:moveTo>
                <a:lnTo>
                  <a:pt x="1416807" y="232017"/>
                </a:lnTo>
                <a:lnTo>
                  <a:pt x="1417039" y="232428"/>
                </a:lnTo>
                <a:lnTo>
                  <a:pt x="1391245" y="246128"/>
                </a:lnTo>
                <a:lnTo>
                  <a:pt x="1417565" y="243827"/>
                </a:lnTo>
                <a:lnTo>
                  <a:pt x="1435846" y="231320"/>
                </a:lnTo>
                <a:close/>
                <a:moveTo>
                  <a:pt x="766367" y="227260"/>
                </a:moveTo>
                <a:lnTo>
                  <a:pt x="742216" y="228764"/>
                </a:lnTo>
                <a:lnTo>
                  <a:pt x="768170" y="249460"/>
                </a:lnTo>
                <a:lnTo>
                  <a:pt x="793200" y="245048"/>
                </a:lnTo>
                <a:close/>
                <a:moveTo>
                  <a:pt x="466711" y="226851"/>
                </a:moveTo>
                <a:lnTo>
                  <a:pt x="434344" y="246129"/>
                </a:lnTo>
                <a:lnTo>
                  <a:pt x="464403" y="264918"/>
                </a:lnTo>
                <a:lnTo>
                  <a:pt x="497416" y="248150"/>
                </a:lnTo>
                <a:close/>
                <a:moveTo>
                  <a:pt x="1035947" y="226687"/>
                </a:moveTo>
                <a:lnTo>
                  <a:pt x="1013111" y="257908"/>
                </a:lnTo>
                <a:lnTo>
                  <a:pt x="1046738" y="260745"/>
                </a:lnTo>
                <a:lnTo>
                  <a:pt x="1067702" y="233417"/>
                </a:lnTo>
                <a:lnTo>
                  <a:pt x="1068874" y="231867"/>
                </a:lnTo>
                <a:close/>
                <a:moveTo>
                  <a:pt x="1333068" y="226479"/>
                </a:moveTo>
                <a:lnTo>
                  <a:pt x="1357514" y="241845"/>
                </a:lnTo>
                <a:lnTo>
                  <a:pt x="1379190" y="236336"/>
                </a:lnTo>
                <a:lnTo>
                  <a:pt x="1356716" y="233254"/>
                </a:lnTo>
                <a:lnTo>
                  <a:pt x="1352864" y="230886"/>
                </a:lnTo>
                <a:close/>
                <a:moveTo>
                  <a:pt x="1685620" y="225916"/>
                </a:moveTo>
                <a:lnTo>
                  <a:pt x="1657092" y="254870"/>
                </a:lnTo>
                <a:lnTo>
                  <a:pt x="1685452" y="261118"/>
                </a:lnTo>
                <a:lnTo>
                  <a:pt x="1714090" y="234698"/>
                </a:lnTo>
                <a:close/>
                <a:moveTo>
                  <a:pt x="793127" y="225803"/>
                </a:moveTo>
                <a:lnTo>
                  <a:pt x="773459" y="226887"/>
                </a:lnTo>
                <a:lnTo>
                  <a:pt x="768842" y="227128"/>
                </a:lnTo>
                <a:lnTo>
                  <a:pt x="795311" y="244678"/>
                </a:lnTo>
                <a:lnTo>
                  <a:pt x="800600" y="243789"/>
                </a:lnTo>
                <a:lnTo>
                  <a:pt x="820629" y="240362"/>
                </a:lnTo>
                <a:close/>
                <a:moveTo>
                  <a:pt x="1000359" y="225798"/>
                </a:moveTo>
                <a:lnTo>
                  <a:pt x="969583" y="228030"/>
                </a:lnTo>
                <a:lnTo>
                  <a:pt x="945686" y="258617"/>
                </a:lnTo>
                <a:lnTo>
                  <a:pt x="976969" y="257526"/>
                </a:lnTo>
                <a:close/>
                <a:moveTo>
                  <a:pt x="1002278" y="225702"/>
                </a:moveTo>
                <a:lnTo>
                  <a:pt x="978829" y="257527"/>
                </a:lnTo>
                <a:lnTo>
                  <a:pt x="1011380" y="257792"/>
                </a:lnTo>
                <a:lnTo>
                  <a:pt x="1034213" y="226585"/>
                </a:lnTo>
                <a:close/>
                <a:moveTo>
                  <a:pt x="820542" y="223594"/>
                </a:moveTo>
                <a:lnTo>
                  <a:pt x="795847" y="225587"/>
                </a:lnTo>
                <a:lnTo>
                  <a:pt x="822970" y="239936"/>
                </a:lnTo>
                <a:lnTo>
                  <a:pt x="847329" y="233507"/>
                </a:lnTo>
                <a:close/>
                <a:moveTo>
                  <a:pt x="1504349" y="222538"/>
                </a:moveTo>
                <a:lnTo>
                  <a:pt x="1477672" y="231108"/>
                </a:lnTo>
                <a:lnTo>
                  <a:pt x="1453184" y="254804"/>
                </a:lnTo>
                <a:lnTo>
                  <a:pt x="1479828" y="248745"/>
                </a:lnTo>
                <a:close/>
                <a:moveTo>
                  <a:pt x="1593990" y="222285"/>
                </a:moveTo>
                <a:lnTo>
                  <a:pt x="1567116" y="227298"/>
                </a:lnTo>
                <a:lnTo>
                  <a:pt x="1542649" y="260371"/>
                </a:lnTo>
                <a:lnTo>
                  <a:pt x="1568477" y="255928"/>
                </a:lnTo>
                <a:close/>
                <a:moveTo>
                  <a:pt x="1804660" y="220212"/>
                </a:moveTo>
                <a:lnTo>
                  <a:pt x="1777834" y="228895"/>
                </a:lnTo>
                <a:lnTo>
                  <a:pt x="1787015" y="233092"/>
                </a:lnTo>
                <a:lnTo>
                  <a:pt x="1806101" y="241780"/>
                </a:lnTo>
                <a:lnTo>
                  <a:pt x="1833281" y="232556"/>
                </a:lnTo>
                <a:close/>
                <a:moveTo>
                  <a:pt x="1129501" y="220178"/>
                </a:moveTo>
                <a:lnTo>
                  <a:pt x="1106485" y="241868"/>
                </a:lnTo>
                <a:lnTo>
                  <a:pt x="1142683" y="256668"/>
                </a:lnTo>
                <a:lnTo>
                  <a:pt x="1168951" y="241248"/>
                </a:lnTo>
                <a:close/>
                <a:moveTo>
                  <a:pt x="1655481" y="219904"/>
                </a:moveTo>
                <a:lnTo>
                  <a:pt x="1627235" y="252139"/>
                </a:lnTo>
                <a:lnTo>
                  <a:pt x="1655348" y="254540"/>
                </a:lnTo>
                <a:lnTo>
                  <a:pt x="1683931" y="225533"/>
                </a:lnTo>
                <a:close/>
                <a:moveTo>
                  <a:pt x="572326" y="219675"/>
                </a:moveTo>
                <a:lnTo>
                  <a:pt x="536071" y="232385"/>
                </a:lnTo>
                <a:lnTo>
                  <a:pt x="566873" y="266834"/>
                </a:lnTo>
                <a:lnTo>
                  <a:pt x="575204" y="264118"/>
                </a:lnTo>
                <a:lnTo>
                  <a:pt x="598410" y="256577"/>
                </a:lnTo>
                <a:lnTo>
                  <a:pt x="595119" y="251250"/>
                </a:lnTo>
                <a:close/>
                <a:moveTo>
                  <a:pt x="1623411" y="219284"/>
                </a:moveTo>
                <a:lnTo>
                  <a:pt x="1596108" y="221920"/>
                </a:lnTo>
                <a:lnTo>
                  <a:pt x="1570513" y="255682"/>
                </a:lnTo>
                <a:lnTo>
                  <a:pt x="1596556" y="252775"/>
                </a:lnTo>
                <a:close/>
                <a:moveTo>
                  <a:pt x="1470583" y="219279"/>
                </a:moveTo>
                <a:lnTo>
                  <a:pt x="1451783" y="225735"/>
                </a:lnTo>
                <a:lnTo>
                  <a:pt x="1444751" y="226998"/>
                </a:lnTo>
                <a:lnTo>
                  <a:pt x="1436674" y="232546"/>
                </a:lnTo>
                <a:lnTo>
                  <a:pt x="1421177" y="243139"/>
                </a:lnTo>
                <a:lnTo>
                  <a:pt x="1447445" y="237914"/>
                </a:lnTo>
                <a:close/>
                <a:moveTo>
                  <a:pt x="1625441" y="219123"/>
                </a:moveTo>
                <a:lnTo>
                  <a:pt x="1598520" y="252690"/>
                </a:lnTo>
                <a:lnTo>
                  <a:pt x="1625389" y="252030"/>
                </a:lnTo>
                <a:lnTo>
                  <a:pt x="1653631" y="219803"/>
                </a:lnTo>
                <a:close/>
                <a:moveTo>
                  <a:pt x="1277592" y="218740"/>
                </a:moveTo>
                <a:lnTo>
                  <a:pt x="1305824" y="249706"/>
                </a:lnTo>
                <a:lnTo>
                  <a:pt x="1329276" y="255378"/>
                </a:lnTo>
                <a:lnTo>
                  <a:pt x="1301585" y="229709"/>
                </a:lnTo>
                <a:lnTo>
                  <a:pt x="1284485" y="221923"/>
                </a:lnTo>
                <a:close/>
                <a:moveTo>
                  <a:pt x="847907" y="217807"/>
                </a:moveTo>
                <a:lnTo>
                  <a:pt x="823278" y="223038"/>
                </a:lnTo>
                <a:lnTo>
                  <a:pt x="849679" y="232812"/>
                </a:lnTo>
                <a:lnTo>
                  <a:pt x="873305" y="218607"/>
                </a:lnTo>
                <a:close/>
                <a:moveTo>
                  <a:pt x="1745630" y="216236"/>
                </a:moveTo>
                <a:lnTo>
                  <a:pt x="1717152" y="234218"/>
                </a:lnTo>
                <a:lnTo>
                  <a:pt x="1745633" y="245074"/>
                </a:lnTo>
                <a:lnTo>
                  <a:pt x="1774183" y="228861"/>
                </a:lnTo>
                <a:close/>
                <a:moveTo>
                  <a:pt x="434125" y="215934"/>
                </a:moveTo>
                <a:lnTo>
                  <a:pt x="421256" y="224494"/>
                </a:lnTo>
                <a:lnTo>
                  <a:pt x="402749" y="236750"/>
                </a:lnTo>
                <a:lnTo>
                  <a:pt x="432851" y="245323"/>
                </a:lnTo>
                <a:lnTo>
                  <a:pt x="464992" y="226176"/>
                </a:lnTo>
                <a:close/>
                <a:moveTo>
                  <a:pt x="397696" y="215582"/>
                </a:moveTo>
                <a:lnTo>
                  <a:pt x="371670" y="220046"/>
                </a:lnTo>
                <a:lnTo>
                  <a:pt x="343283" y="237141"/>
                </a:lnTo>
                <a:lnTo>
                  <a:pt x="352010" y="236490"/>
                </a:lnTo>
                <a:lnTo>
                  <a:pt x="368592" y="235293"/>
                </a:lnTo>
                <a:close/>
                <a:moveTo>
                  <a:pt x="401129" y="215010"/>
                </a:moveTo>
                <a:lnTo>
                  <a:pt x="371116" y="235350"/>
                </a:lnTo>
                <a:lnTo>
                  <a:pt x="400764" y="236260"/>
                </a:lnTo>
                <a:lnTo>
                  <a:pt x="420459" y="223209"/>
                </a:lnTo>
                <a:lnTo>
                  <a:pt x="431620" y="215793"/>
                </a:lnTo>
                <a:close/>
                <a:moveTo>
                  <a:pt x="901747" y="214542"/>
                </a:moveTo>
                <a:lnTo>
                  <a:pt x="876089" y="218648"/>
                </a:lnTo>
                <a:lnTo>
                  <a:pt x="851964" y="233145"/>
                </a:lnTo>
                <a:lnTo>
                  <a:pt x="877976" y="236252"/>
                </a:lnTo>
                <a:close/>
                <a:moveTo>
                  <a:pt x="1304803" y="213889"/>
                </a:moveTo>
                <a:lnTo>
                  <a:pt x="1329757" y="238477"/>
                </a:lnTo>
                <a:lnTo>
                  <a:pt x="1354220" y="241495"/>
                </a:lnTo>
                <a:lnTo>
                  <a:pt x="1328674" y="225454"/>
                </a:lnTo>
                <a:lnTo>
                  <a:pt x="1328641" y="225420"/>
                </a:lnTo>
                <a:close/>
                <a:moveTo>
                  <a:pt x="1533713" y="212851"/>
                </a:moveTo>
                <a:lnTo>
                  <a:pt x="1514933" y="219042"/>
                </a:lnTo>
                <a:lnTo>
                  <a:pt x="1507235" y="221608"/>
                </a:lnTo>
                <a:lnTo>
                  <a:pt x="1482495" y="248039"/>
                </a:lnTo>
                <a:lnTo>
                  <a:pt x="1508707" y="241018"/>
                </a:lnTo>
                <a:close/>
                <a:moveTo>
                  <a:pt x="604781" y="212046"/>
                </a:moveTo>
                <a:lnTo>
                  <a:pt x="573812" y="219274"/>
                </a:lnTo>
                <a:lnTo>
                  <a:pt x="596375" y="250511"/>
                </a:lnTo>
                <a:lnTo>
                  <a:pt x="599831" y="256127"/>
                </a:lnTo>
                <a:lnTo>
                  <a:pt x="628384" y="247456"/>
                </a:lnTo>
                <a:lnTo>
                  <a:pt x="616365" y="229428"/>
                </a:lnTo>
                <a:close/>
                <a:moveTo>
                  <a:pt x="1500221" y="209101"/>
                </a:moveTo>
                <a:lnTo>
                  <a:pt x="1474679" y="217872"/>
                </a:lnTo>
                <a:lnTo>
                  <a:pt x="1450991" y="236946"/>
                </a:lnTo>
                <a:lnTo>
                  <a:pt x="1476962" y="229752"/>
                </a:lnTo>
                <a:close/>
                <a:moveTo>
                  <a:pt x="818936" y="208922"/>
                </a:moveTo>
                <a:lnTo>
                  <a:pt x="794808" y="209052"/>
                </a:lnTo>
                <a:lnTo>
                  <a:pt x="820747" y="222075"/>
                </a:lnTo>
                <a:lnTo>
                  <a:pt x="844963" y="216952"/>
                </a:lnTo>
                <a:close/>
                <a:moveTo>
                  <a:pt x="768290" y="207804"/>
                </a:moveTo>
                <a:lnTo>
                  <a:pt x="793463" y="224307"/>
                </a:lnTo>
                <a:lnTo>
                  <a:pt x="817961" y="222325"/>
                </a:lnTo>
                <a:lnTo>
                  <a:pt x="791526" y="209061"/>
                </a:lnTo>
                <a:close/>
                <a:moveTo>
                  <a:pt x="501785" y="207604"/>
                </a:moveTo>
                <a:lnTo>
                  <a:pt x="468157" y="226038"/>
                </a:lnTo>
                <a:lnTo>
                  <a:pt x="498955" y="247392"/>
                </a:lnTo>
                <a:lnTo>
                  <a:pt x="533364" y="231888"/>
                </a:lnTo>
                <a:close/>
                <a:moveTo>
                  <a:pt x="930839" y="207515"/>
                </a:moveTo>
                <a:lnTo>
                  <a:pt x="904398" y="214098"/>
                </a:lnTo>
                <a:lnTo>
                  <a:pt x="880210" y="236176"/>
                </a:lnTo>
                <a:lnTo>
                  <a:pt x="907070" y="234718"/>
                </a:lnTo>
                <a:close/>
                <a:moveTo>
                  <a:pt x="633726" y="207231"/>
                </a:moveTo>
                <a:lnTo>
                  <a:pt x="606359" y="211753"/>
                </a:lnTo>
                <a:lnTo>
                  <a:pt x="617591" y="228601"/>
                </a:lnTo>
                <a:lnTo>
                  <a:pt x="629871" y="247028"/>
                </a:lnTo>
                <a:lnTo>
                  <a:pt x="657327" y="239940"/>
                </a:lnTo>
                <a:lnTo>
                  <a:pt x="635646" y="209941"/>
                </a:lnTo>
                <a:close/>
                <a:moveTo>
                  <a:pt x="1249329" y="206919"/>
                </a:moveTo>
                <a:lnTo>
                  <a:pt x="1250459" y="208212"/>
                </a:lnTo>
                <a:lnTo>
                  <a:pt x="1279671" y="241208"/>
                </a:lnTo>
                <a:lnTo>
                  <a:pt x="1289464" y="244425"/>
                </a:lnTo>
                <a:lnTo>
                  <a:pt x="1303044" y="248823"/>
                </a:lnTo>
                <a:lnTo>
                  <a:pt x="1274197" y="217175"/>
                </a:lnTo>
                <a:close/>
                <a:moveTo>
                  <a:pt x="1773690" y="206421"/>
                </a:moveTo>
                <a:lnTo>
                  <a:pt x="1747564" y="215484"/>
                </a:lnTo>
                <a:lnTo>
                  <a:pt x="1775843" y="227989"/>
                </a:lnTo>
                <a:lnTo>
                  <a:pt x="1802603" y="219325"/>
                </a:lnTo>
                <a:lnTo>
                  <a:pt x="1788552" y="213265"/>
                </a:lnTo>
                <a:cubicBezTo>
                  <a:pt x="1783987" y="211137"/>
                  <a:pt x="1779436" y="209010"/>
                  <a:pt x="1774871" y="206912"/>
                </a:cubicBezTo>
                <a:close/>
                <a:moveTo>
                  <a:pt x="742219" y="205883"/>
                </a:moveTo>
                <a:lnTo>
                  <a:pt x="766838" y="225764"/>
                </a:lnTo>
                <a:lnTo>
                  <a:pt x="773356" y="225425"/>
                </a:lnTo>
                <a:lnTo>
                  <a:pt x="791017" y="224450"/>
                </a:lnTo>
                <a:lnTo>
                  <a:pt x="765379" y="207644"/>
                </a:lnTo>
                <a:lnTo>
                  <a:pt x="750013" y="206484"/>
                </a:lnTo>
                <a:close/>
                <a:moveTo>
                  <a:pt x="1091739" y="204854"/>
                </a:moveTo>
                <a:lnTo>
                  <a:pt x="1071451" y="230950"/>
                </a:lnTo>
                <a:lnTo>
                  <a:pt x="1104967" y="241294"/>
                </a:lnTo>
                <a:lnTo>
                  <a:pt x="1128062" y="219543"/>
                </a:lnTo>
                <a:close/>
                <a:moveTo>
                  <a:pt x="1715466" y="204478"/>
                </a:moveTo>
                <a:lnTo>
                  <a:pt x="1687017" y="224829"/>
                </a:lnTo>
                <a:lnTo>
                  <a:pt x="1715401" y="233578"/>
                </a:lnTo>
                <a:lnTo>
                  <a:pt x="1743943" y="215562"/>
                </a:lnTo>
                <a:close/>
                <a:moveTo>
                  <a:pt x="661418" y="204439"/>
                </a:moveTo>
                <a:lnTo>
                  <a:pt x="635407" y="207036"/>
                </a:lnTo>
                <a:lnTo>
                  <a:pt x="636857" y="209084"/>
                </a:lnTo>
                <a:lnTo>
                  <a:pt x="658879" y="239566"/>
                </a:lnTo>
                <a:lnTo>
                  <a:pt x="685188" y="234212"/>
                </a:lnTo>
                <a:close/>
                <a:moveTo>
                  <a:pt x="716352" y="204217"/>
                </a:moveTo>
                <a:lnTo>
                  <a:pt x="740541" y="227397"/>
                </a:lnTo>
                <a:lnTo>
                  <a:pt x="764650" y="225898"/>
                </a:lnTo>
                <a:lnTo>
                  <a:pt x="739608" y="205685"/>
                </a:lnTo>
                <a:close/>
                <a:moveTo>
                  <a:pt x="1159031" y="204092"/>
                </a:moveTo>
                <a:lnTo>
                  <a:pt x="1130936" y="219277"/>
                </a:lnTo>
                <a:lnTo>
                  <a:pt x="1170528" y="240430"/>
                </a:lnTo>
                <a:lnTo>
                  <a:pt x="1196671" y="232198"/>
                </a:lnTo>
                <a:close/>
                <a:moveTo>
                  <a:pt x="1563251" y="203782"/>
                </a:moveTo>
                <a:lnTo>
                  <a:pt x="1536508" y="211934"/>
                </a:lnTo>
                <a:lnTo>
                  <a:pt x="1511309" y="240299"/>
                </a:lnTo>
                <a:lnTo>
                  <a:pt x="1514445" y="239430"/>
                </a:lnTo>
                <a:lnTo>
                  <a:pt x="1537541" y="233112"/>
                </a:lnTo>
                <a:close/>
                <a:moveTo>
                  <a:pt x="690141" y="203525"/>
                </a:moveTo>
                <a:lnTo>
                  <a:pt x="713995" y="229936"/>
                </a:lnTo>
                <a:lnTo>
                  <a:pt x="738592" y="227572"/>
                </a:lnTo>
                <a:lnTo>
                  <a:pt x="714069" y="204084"/>
                </a:lnTo>
                <a:close/>
                <a:moveTo>
                  <a:pt x="688111" y="203496"/>
                </a:moveTo>
                <a:lnTo>
                  <a:pt x="663209" y="204352"/>
                </a:lnTo>
                <a:lnTo>
                  <a:pt x="686820" y="233904"/>
                </a:lnTo>
                <a:lnTo>
                  <a:pt x="712214" y="230177"/>
                </a:lnTo>
                <a:close/>
                <a:moveTo>
                  <a:pt x="871371" y="202980"/>
                </a:moveTo>
                <a:lnTo>
                  <a:pt x="846815" y="204304"/>
                </a:lnTo>
                <a:lnTo>
                  <a:pt x="822237" y="208394"/>
                </a:lnTo>
                <a:lnTo>
                  <a:pt x="847786" y="216282"/>
                </a:lnTo>
                <a:close/>
                <a:moveTo>
                  <a:pt x="1306463" y="200117"/>
                </a:moveTo>
                <a:lnTo>
                  <a:pt x="1329504" y="224178"/>
                </a:lnTo>
                <a:lnTo>
                  <a:pt x="1349046" y="228540"/>
                </a:lnTo>
                <a:lnTo>
                  <a:pt x="1333746" y="219138"/>
                </a:lnTo>
                <a:lnTo>
                  <a:pt x="1326678" y="212051"/>
                </a:lnTo>
                <a:close/>
                <a:moveTo>
                  <a:pt x="960879" y="199997"/>
                </a:moveTo>
                <a:lnTo>
                  <a:pt x="933344" y="206884"/>
                </a:lnTo>
                <a:lnTo>
                  <a:pt x="909256" y="234456"/>
                </a:lnTo>
                <a:lnTo>
                  <a:pt x="936419" y="230905"/>
                </a:lnTo>
                <a:lnTo>
                  <a:pt x="937304" y="230774"/>
                </a:lnTo>
                <a:close/>
                <a:moveTo>
                  <a:pt x="1529380" y="198940"/>
                </a:moveTo>
                <a:lnTo>
                  <a:pt x="1515672" y="203795"/>
                </a:lnTo>
                <a:lnTo>
                  <a:pt x="1503853" y="207854"/>
                </a:lnTo>
                <a:lnTo>
                  <a:pt x="1480425" y="228649"/>
                </a:lnTo>
                <a:lnTo>
                  <a:pt x="1506480" y="220282"/>
                </a:lnTo>
                <a:close/>
                <a:moveTo>
                  <a:pt x="1220334" y="198865"/>
                </a:moveTo>
                <a:lnTo>
                  <a:pt x="1253074" y="233698"/>
                </a:lnTo>
                <a:lnTo>
                  <a:pt x="1253102" y="233728"/>
                </a:lnTo>
                <a:lnTo>
                  <a:pt x="1276978" y="240438"/>
                </a:lnTo>
                <a:lnTo>
                  <a:pt x="1249322" y="209187"/>
                </a:lnTo>
                <a:lnTo>
                  <a:pt x="1246248" y="205673"/>
                </a:lnTo>
                <a:close/>
                <a:moveTo>
                  <a:pt x="1276081" y="197615"/>
                </a:moveTo>
                <a:lnTo>
                  <a:pt x="1302442" y="228466"/>
                </a:lnTo>
                <a:lnTo>
                  <a:pt x="1326453" y="237305"/>
                </a:lnTo>
                <a:lnTo>
                  <a:pt x="1300585" y="211828"/>
                </a:lnTo>
                <a:lnTo>
                  <a:pt x="1282578" y="201416"/>
                </a:lnTo>
                <a:close/>
                <a:moveTo>
                  <a:pt x="1190680" y="197145"/>
                </a:moveTo>
                <a:lnTo>
                  <a:pt x="1225980" y="229905"/>
                </a:lnTo>
                <a:lnTo>
                  <a:pt x="1250684" y="233353"/>
                </a:lnTo>
                <a:lnTo>
                  <a:pt x="1217670" y="198228"/>
                </a:lnTo>
                <a:close/>
                <a:moveTo>
                  <a:pt x="1188582" y="197142"/>
                </a:moveTo>
                <a:lnTo>
                  <a:pt x="1160788" y="203582"/>
                </a:lnTo>
                <a:lnTo>
                  <a:pt x="1198469" y="231723"/>
                </a:lnTo>
                <a:lnTo>
                  <a:pt x="1223984" y="229991"/>
                </a:lnTo>
                <a:close/>
                <a:moveTo>
                  <a:pt x="1592847" y="196380"/>
                </a:moveTo>
                <a:lnTo>
                  <a:pt x="1565923" y="202982"/>
                </a:lnTo>
                <a:lnTo>
                  <a:pt x="1540060" y="232484"/>
                </a:lnTo>
                <a:lnTo>
                  <a:pt x="1566258" y="226015"/>
                </a:lnTo>
                <a:close/>
                <a:moveTo>
                  <a:pt x="899261" y="196233"/>
                </a:moveTo>
                <a:lnTo>
                  <a:pt x="874748" y="202764"/>
                </a:lnTo>
                <a:lnTo>
                  <a:pt x="850519" y="216418"/>
                </a:lnTo>
                <a:lnTo>
                  <a:pt x="875548" y="217204"/>
                </a:lnTo>
                <a:close/>
                <a:moveTo>
                  <a:pt x="794463" y="196025"/>
                </a:moveTo>
                <a:lnTo>
                  <a:pt x="819156" y="207419"/>
                </a:lnTo>
                <a:lnTo>
                  <a:pt x="843137" y="203447"/>
                </a:lnTo>
                <a:lnTo>
                  <a:pt x="818035" y="197294"/>
                </a:lnTo>
                <a:lnTo>
                  <a:pt x="818033" y="197294"/>
                </a:lnTo>
                <a:close/>
                <a:moveTo>
                  <a:pt x="1685251" y="195476"/>
                </a:moveTo>
                <a:lnTo>
                  <a:pt x="1656864" y="218692"/>
                </a:lnTo>
                <a:lnTo>
                  <a:pt x="1685218" y="224310"/>
                </a:lnTo>
                <a:lnTo>
                  <a:pt x="1713720" y="203924"/>
                </a:lnTo>
                <a:close/>
                <a:moveTo>
                  <a:pt x="1058394" y="195276"/>
                </a:moveTo>
                <a:lnTo>
                  <a:pt x="1042808" y="217048"/>
                </a:lnTo>
                <a:lnTo>
                  <a:pt x="1036904" y="225352"/>
                </a:lnTo>
                <a:lnTo>
                  <a:pt x="1069886" y="230537"/>
                </a:lnTo>
                <a:lnTo>
                  <a:pt x="1090235" y="204357"/>
                </a:lnTo>
                <a:close/>
                <a:moveTo>
                  <a:pt x="991867" y="194228"/>
                </a:moveTo>
                <a:lnTo>
                  <a:pt x="963146" y="199448"/>
                </a:lnTo>
                <a:lnTo>
                  <a:pt x="939361" y="230499"/>
                </a:lnTo>
                <a:lnTo>
                  <a:pt x="968733" y="226654"/>
                </a:lnTo>
                <a:close/>
                <a:moveTo>
                  <a:pt x="468254" y="194018"/>
                </a:moveTo>
                <a:lnTo>
                  <a:pt x="435723" y="214903"/>
                </a:lnTo>
                <a:lnTo>
                  <a:pt x="466701" y="225173"/>
                </a:lnTo>
                <a:lnTo>
                  <a:pt x="500149" y="206835"/>
                </a:lnTo>
                <a:close/>
                <a:moveTo>
                  <a:pt x="1742518" y="193472"/>
                </a:moveTo>
                <a:lnTo>
                  <a:pt x="1717353" y="203625"/>
                </a:lnTo>
                <a:lnTo>
                  <a:pt x="1745576" y="214620"/>
                </a:lnTo>
                <a:lnTo>
                  <a:pt x="1771643" y="205571"/>
                </a:lnTo>
                <a:close/>
                <a:moveTo>
                  <a:pt x="768045" y="192582"/>
                </a:moveTo>
                <a:lnTo>
                  <a:pt x="791933" y="207591"/>
                </a:lnTo>
                <a:lnTo>
                  <a:pt x="815707" y="207462"/>
                </a:lnTo>
                <a:lnTo>
                  <a:pt x="790410" y="195790"/>
                </a:lnTo>
                <a:close/>
                <a:moveTo>
                  <a:pt x="430773" y="192353"/>
                </a:moveTo>
                <a:lnTo>
                  <a:pt x="403601" y="197661"/>
                </a:lnTo>
                <a:lnTo>
                  <a:pt x="374959" y="217981"/>
                </a:lnTo>
                <a:lnTo>
                  <a:pt x="400655" y="213575"/>
                </a:lnTo>
                <a:lnTo>
                  <a:pt x="413589" y="204445"/>
                </a:lnTo>
                <a:close/>
                <a:moveTo>
                  <a:pt x="1023955" y="192045"/>
                </a:moveTo>
                <a:lnTo>
                  <a:pt x="993965" y="193889"/>
                </a:lnTo>
                <a:lnTo>
                  <a:pt x="970700" y="226490"/>
                </a:lnTo>
                <a:lnTo>
                  <a:pt x="1001488" y="224251"/>
                </a:lnTo>
                <a:lnTo>
                  <a:pt x="1018386" y="200058"/>
                </a:lnTo>
                <a:close/>
                <a:moveTo>
                  <a:pt x="1025783" y="192007"/>
                </a:moveTo>
                <a:lnTo>
                  <a:pt x="1019627" y="200885"/>
                </a:lnTo>
                <a:lnTo>
                  <a:pt x="1003292" y="224267"/>
                </a:lnTo>
                <a:lnTo>
                  <a:pt x="1035259" y="225147"/>
                </a:lnTo>
                <a:lnTo>
                  <a:pt x="1041611" y="216191"/>
                </a:lnTo>
                <a:lnTo>
                  <a:pt x="1056754" y="195025"/>
                </a:lnTo>
                <a:close/>
                <a:moveTo>
                  <a:pt x="434255" y="191702"/>
                </a:moveTo>
                <a:lnTo>
                  <a:pt x="414446" y="205627"/>
                </a:lnTo>
                <a:lnTo>
                  <a:pt x="403155" y="213588"/>
                </a:lnTo>
                <a:lnTo>
                  <a:pt x="433777" y="214364"/>
                </a:lnTo>
                <a:lnTo>
                  <a:pt x="465851" y="193771"/>
                </a:lnTo>
                <a:close/>
                <a:moveTo>
                  <a:pt x="1622851" y="191591"/>
                </a:moveTo>
                <a:lnTo>
                  <a:pt x="1595358" y="195784"/>
                </a:lnTo>
                <a:lnTo>
                  <a:pt x="1568650" y="225550"/>
                </a:lnTo>
                <a:lnTo>
                  <a:pt x="1595340" y="220562"/>
                </a:lnTo>
                <a:close/>
                <a:moveTo>
                  <a:pt x="538525" y="190860"/>
                </a:moveTo>
                <a:lnTo>
                  <a:pt x="503248" y="206894"/>
                </a:lnTo>
                <a:lnTo>
                  <a:pt x="534904" y="231229"/>
                </a:lnTo>
                <a:lnTo>
                  <a:pt x="571131" y="218525"/>
                </a:lnTo>
                <a:close/>
                <a:moveTo>
                  <a:pt x="869986" y="190561"/>
                </a:moveTo>
                <a:lnTo>
                  <a:pt x="846487" y="193646"/>
                </a:lnTo>
                <a:lnTo>
                  <a:pt x="846459" y="193660"/>
                </a:lnTo>
                <a:lnTo>
                  <a:pt x="822065" y="196779"/>
                </a:lnTo>
                <a:lnTo>
                  <a:pt x="846630" y="202812"/>
                </a:lnTo>
                <a:close/>
                <a:moveTo>
                  <a:pt x="1653111" y="190560"/>
                </a:moveTo>
                <a:lnTo>
                  <a:pt x="1625180" y="191273"/>
                </a:lnTo>
                <a:lnTo>
                  <a:pt x="1597587" y="220324"/>
                </a:lnTo>
                <a:lnTo>
                  <a:pt x="1624723" y="217703"/>
                </a:lnTo>
                <a:close/>
                <a:moveTo>
                  <a:pt x="1655236" y="190557"/>
                </a:moveTo>
                <a:lnTo>
                  <a:pt x="1626859" y="217710"/>
                </a:lnTo>
                <a:lnTo>
                  <a:pt x="1654942" y="218382"/>
                </a:lnTo>
                <a:lnTo>
                  <a:pt x="1683376" y="195131"/>
                </a:lnTo>
                <a:close/>
                <a:moveTo>
                  <a:pt x="1559587" y="188241"/>
                </a:moveTo>
                <a:lnTo>
                  <a:pt x="1532872" y="197703"/>
                </a:lnTo>
                <a:lnTo>
                  <a:pt x="1509839" y="219164"/>
                </a:lnTo>
                <a:lnTo>
                  <a:pt x="1514460" y="217624"/>
                </a:lnTo>
                <a:lnTo>
                  <a:pt x="1535736" y="210601"/>
                </a:lnTo>
                <a:close/>
                <a:moveTo>
                  <a:pt x="742549" y="187788"/>
                </a:moveTo>
                <a:lnTo>
                  <a:pt x="765852" y="206187"/>
                </a:lnTo>
                <a:lnTo>
                  <a:pt x="788907" y="207439"/>
                </a:lnTo>
                <a:lnTo>
                  <a:pt x="764435" y="192054"/>
                </a:lnTo>
                <a:close/>
                <a:moveTo>
                  <a:pt x="794972" y="186235"/>
                </a:moveTo>
                <a:lnTo>
                  <a:pt x="818134" y="195800"/>
                </a:lnTo>
                <a:lnTo>
                  <a:pt x="841455" y="192822"/>
                </a:lnTo>
                <a:lnTo>
                  <a:pt x="817376" y="188391"/>
                </a:lnTo>
                <a:lnTo>
                  <a:pt x="817279" y="188401"/>
                </a:lnTo>
                <a:close/>
                <a:moveTo>
                  <a:pt x="927426" y="186066"/>
                </a:moveTo>
                <a:lnTo>
                  <a:pt x="902463" y="195365"/>
                </a:lnTo>
                <a:lnTo>
                  <a:pt x="878215" y="216811"/>
                </a:lnTo>
                <a:lnTo>
                  <a:pt x="903688" y="212733"/>
                </a:lnTo>
                <a:close/>
                <a:moveTo>
                  <a:pt x="717216" y="182593"/>
                </a:moveTo>
                <a:lnTo>
                  <a:pt x="740223" y="204242"/>
                </a:lnTo>
                <a:lnTo>
                  <a:pt x="750131" y="205006"/>
                </a:lnTo>
                <a:lnTo>
                  <a:pt x="763251" y="205997"/>
                </a:lnTo>
                <a:lnTo>
                  <a:pt x="739401" y="187172"/>
                </a:lnTo>
                <a:lnTo>
                  <a:pt x="732550" y="185741"/>
                </a:lnTo>
                <a:close/>
                <a:moveTo>
                  <a:pt x="1712673" y="181980"/>
                </a:moveTo>
                <a:lnTo>
                  <a:pt x="1687111" y="194483"/>
                </a:lnTo>
                <a:lnTo>
                  <a:pt x="1715340" y="202860"/>
                </a:lnTo>
                <a:lnTo>
                  <a:pt x="1740587" y="192670"/>
                </a:lnTo>
                <a:lnTo>
                  <a:pt x="1717843" y="183222"/>
                </a:lnTo>
                <a:close/>
                <a:moveTo>
                  <a:pt x="1117055" y="181979"/>
                </a:moveTo>
                <a:lnTo>
                  <a:pt x="1092861" y="203713"/>
                </a:lnTo>
                <a:lnTo>
                  <a:pt x="1129362" y="218476"/>
                </a:lnTo>
                <a:lnTo>
                  <a:pt x="1157546" y="203241"/>
                </a:lnTo>
                <a:close/>
                <a:moveTo>
                  <a:pt x="1246427" y="181555"/>
                </a:moveTo>
                <a:lnTo>
                  <a:pt x="1250341" y="186302"/>
                </a:lnTo>
                <a:lnTo>
                  <a:pt x="1275042" y="215931"/>
                </a:lnTo>
                <a:lnTo>
                  <a:pt x="1285120" y="220579"/>
                </a:lnTo>
                <a:lnTo>
                  <a:pt x="1299284" y="227039"/>
                </a:lnTo>
                <a:lnTo>
                  <a:pt x="1272223" y="195368"/>
                </a:lnTo>
                <a:close/>
                <a:moveTo>
                  <a:pt x="897689" y="181452"/>
                </a:moveTo>
                <a:lnTo>
                  <a:pt x="874175" y="190011"/>
                </a:lnTo>
                <a:lnTo>
                  <a:pt x="874148" y="190014"/>
                </a:lnTo>
                <a:lnTo>
                  <a:pt x="850010" y="202675"/>
                </a:lnTo>
                <a:lnTo>
                  <a:pt x="874157" y="201367"/>
                </a:lnTo>
                <a:close/>
                <a:moveTo>
                  <a:pt x="768556" y="181245"/>
                </a:moveTo>
                <a:lnTo>
                  <a:pt x="790875" y="194362"/>
                </a:lnTo>
                <a:lnTo>
                  <a:pt x="813788" y="195591"/>
                </a:lnTo>
                <a:lnTo>
                  <a:pt x="789930" y="185745"/>
                </a:lnTo>
                <a:lnTo>
                  <a:pt x="789740" y="185727"/>
                </a:lnTo>
                <a:close/>
                <a:moveTo>
                  <a:pt x="868800" y="181139"/>
                </a:moveTo>
                <a:lnTo>
                  <a:pt x="846335" y="185548"/>
                </a:lnTo>
                <a:lnTo>
                  <a:pt x="846266" y="185579"/>
                </a:lnTo>
                <a:lnTo>
                  <a:pt x="822677" y="187875"/>
                </a:lnTo>
                <a:lnTo>
                  <a:pt x="846094" y="192197"/>
                </a:lnTo>
                <a:close/>
                <a:moveTo>
                  <a:pt x="1588447" y="180524"/>
                </a:moveTo>
                <a:lnTo>
                  <a:pt x="1566023" y="185962"/>
                </a:lnTo>
                <a:lnTo>
                  <a:pt x="1563060" y="187012"/>
                </a:lnTo>
                <a:lnTo>
                  <a:pt x="1538950" y="209617"/>
                </a:lnTo>
                <a:lnTo>
                  <a:pt x="1565180" y="201626"/>
                </a:lnTo>
                <a:close/>
                <a:moveTo>
                  <a:pt x="1277120" y="180232"/>
                </a:moveTo>
                <a:lnTo>
                  <a:pt x="1301581" y="210680"/>
                </a:lnTo>
                <a:lnTo>
                  <a:pt x="1325702" y="222351"/>
                </a:lnTo>
                <a:lnTo>
                  <a:pt x="1301815" y="197412"/>
                </a:lnTo>
                <a:lnTo>
                  <a:pt x="1301723" y="197291"/>
                </a:lnTo>
                <a:lnTo>
                  <a:pt x="1283066" y="184397"/>
                </a:lnTo>
                <a:close/>
                <a:moveTo>
                  <a:pt x="795789" y="179065"/>
                </a:moveTo>
                <a:lnTo>
                  <a:pt x="817382" y="186875"/>
                </a:lnTo>
                <a:lnTo>
                  <a:pt x="839483" y="184735"/>
                </a:lnTo>
                <a:lnTo>
                  <a:pt x="816792" y="181796"/>
                </a:lnTo>
                <a:lnTo>
                  <a:pt x="816523" y="181712"/>
                </a:lnTo>
                <a:close/>
                <a:moveTo>
                  <a:pt x="577025" y="178577"/>
                </a:moveTo>
                <a:lnTo>
                  <a:pt x="540092" y="190303"/>
                </a:lnTo>
                <a:lnTo>
                  <a:pt x="572746" y="218000"/>
                </a:lnTo>
                <a:lnTo>
                  <a:pt x="603896" y="210728"/>
                </a:lnTo>
                <a:lnTo>
                  <a:pt x="602699" y="208951"/>
                </a:lnTo>
                <a:close/>
                <a:moveTo>
                  <a:pt x="691897" y="177963"/>
                </a:moveTo>
                <a:lnTo>
                  <a:pt x="714721" y="202633"/>
                </a:lnTo>
                <a:lnTo>
                  <a:pt x="737894" y="204092"/>
                </a:lnTo>
                <a:lnTo>
                  <a:pt x="714458" y="182035"/>
                </a:lnTo>
                <a:close/>
                <a:moveTo>
                  <a:pt x="852804" y="175347"/>
                </a:moveTo>
                <a:lnTo>
                  <a:pt x="833444" y="177141"/>
                </a:lnTo>
                <a:lnTo>
                  <a:pt x="846082" y="178197"/>
                </a:lnTo>
                <a:close/>
                <a:moveTo>
                  <a:pt x="956157" y="175105"/>
                </a:moveTo>
                <a:lnTo>
                  <a:pt x="932977" y="183939"/>
                </a:lnTo>
                <a:lnTo>
                  <a:pt x="930370" y="184967"/>
                </a:lnTo>
                <a:lnTo>
                  <a:pt x="906183" y="212129"/>
                </a:lnTo>
                <a:lnTo>
                  <a:pt x="932371" y="205612"/>
                </a:lnTo>
                <a:lnTo>
                  <a:pt x="932519" y="205572"/>
                </a:lnTo>
                <a:close/>
                <a:moveTo>
                  <a:pt x="799138" y="174728"/>
                </a:moveTo>
                <a:lnTo>
                  <a:pt x="816908" y="180289"/>
                </a:lnTo>
                <a:lnTo>
                  <a:pt x="817029" y="180304"/>
                </a:lnTo>
                <a:lnTo>
                  <a:pt x="836767" y="178878"/>
                </a:lnTo>
                <a:lnTo>
                  <a:pt x="825119" y="177913"/>
                </a:lnTo>
                <a:lnTo>
                  <a:pt x="816704" y="178693"/>
                </a:lnTo>
                <a:close/>
                <a:moveTo>
                  <a:pt x="665982" y="174587"/>
                </a:moveTo>
                <a:lnTo>
                  <a:pt x="671340" y="181072"/>
                </a:lnTo>
                <a:lnTo>
                  <a:pt x="688795" y="202015"/>
                </a:lnTo>
                <a:lnTo>
                  <a:pt x="712645" y="202572"/>
                </a:lnTo>
                <a:lnTo>
                  <a:pt x="689488" y="177546"/>
                </a:lnTo>
                <a:close/>
                <a:moveTo>
                  <a:pt x="1681723" y="174548"/>
                </a:moveTo>
                <a:lnTo>
                  <a:pt x="1657109" y="189354"/>
                </a:lnTo>
                <a:lnTo>
                  <a:pt x="1685009" y="193896"/>
                </a:lnTo>
                <a:lnTo>
                  <a:pt x="1710443" y="181445"/>
                </a:lnTo>
                <a:close/>
                <a:moveTo>
                  <a:pt x="867114" y="174492"/>
                </a:moveTo>
                <a:lnTo>
                  <a:pt x="846311" y="179668"/>
                </a:lnTo>
                <a:lnTo>
                  <a:pt x="846090" y="179650"/>
                </a:lnTo>
                <a:lnTo>
                  <a:pt x="824011" y="181254"/>
                </a:lnTo>
                <a:lnTo>
                  <a:pt x="845920" y="184099"/>
                </a:lnTo>
                <a:close/>
                <a:moveTo>
                  <a:pt x="743187" y="174275"/>
                </a:moveTo>
                <a:lnTo>
                  <a:pt x="765017" y="190666"/>
                </a:lnTo>
                <a:lnTo>
                  <a:pt x="787024" y="193822"/>
                </a:lnTo>
                <a:lnTo>
                  <a:pt x="763948" y="180270"/>
                </a:lnTo>
                <a:lnTo>
                  <a:pt x="763900" y="180260"/>
                </a:lnTo>
                <a:close/>
                <a:moveTo>
                  <a:pt x="609219" y="173939"/>
                </a:moveTo>
                <a:lnTo>
                  <a:pt x="578662" y="178263"/>
                </a:lnTo>
                <a:lnTo>
                  <a:pt x="603925" y="208109"/>
                </a:lnTo>
                <a:lnTo>
                  <a:pt x="605454" y="210396"/>
                </a:lnTo>
                <a:lnTo>
                  <a:pt x="632747" y="205887"/>
                </a:lnTo>
                <a:close/>
                <a:moveTo>
                  <a:pt x="503885" y="173807"/>
                </a:moveTo>
                <a:lnTo>
                  <a:pt x="469846" y="193094"/>
                </a:lnTo>
                <a:lnTo>
                  <a:pt x="501814" y="205945"/>
                </a:lnTo>
                <a:lnTo>
                  <a:pt x="536932" y="189977"/>
                </a:lnTo>
                <a:close/>
                <a:moveTo>
                  <a:pt x="769432" y="173070"/>
                </a:moveTo>
                <a:lnTo>
                  <a:pt x="790145" y="184235"/>
                </a:lnTo>
                <a:lnTo>
                  <a:pt x="811486" y="186310"/>
                </a:lnTo>
                <a:lnTo>
                  <a:pt x="789120" y="178221"/>
                </a:lnTo>
                <a:lnTo>
                  <a:pt x="788984" y="178154"/>
                </a:lnTo>
                <a:close/>
                <a:moveTo>
                  <a:pt x="639077" y="173067"/>
                </a:moveTo>
                <a:lnTo>
                  <a:pt x="655324" y="194088"/>
                </a:lnTo>
                <a:lnTo>
                  <a:pt x="662069" y="202911"/>
                </a:lnTo>
                <a:lnTo>
                  <a:pt x="686895" y="202060"/>
                </a:lnTo>
                <a:lnTo>
                  <a:pt x="670188" y="182018"/>
                </a:lnTo>
                <a:lnTo>
                  <a:pt x="663850" y="174346"/>
                </a:lnTo>
                <a:close/>
                <a:moveTo>
                  <a:pt x="637195" y="173004"/>
                </a:moveTo>
                <a:lnTo>
                  <a:pt x="610985" y="173835"/>
                </a:lnTo>
                <a:lnTo>
                  <a:pt x="634409" y="205641"/>
                </a:lnTo>
                <a:lnTo>
                  <a:pt x="660352" y="203058"/>
                </a:lnTo>
                <a:lnTo>
                  <a:pt x="654172" y="194974"/>
                </a:lnTo>
                <a:close/>
                <a:moveTo>
                  <a:pt x="1620316" y="172795"/>
                </a:moveTo>
                <a:lnTo>
                  <a:pt x="1591437" y="179799"/>
                </a:lnTo>
                <a:lnTo>
                  <a:pt x="1568209" y="200878"/>
                </a:lnTo>
                <a:lnTo>
                  <a:pt x="1594668" y="194398"/>
                </a:lnTo>
                <a:close/>
                <a:moveTo>
                  <a:pt x="1648617" y="171989"/>
                </a:moveTo>
                <a:lnTo>
                  <a:pt x="1623036" y="172424"/>
                </a:lnTo>
                <a:lnTo>
                  <a:pt x="1597473" y="193953"/>
                </a:lnTo>
                <a:lnTo>
                  <a:pt x="1624628" y="189805"/>
                </a:lnTo>
                <a:close/>
                <a:moveTo>
                  <a:pt x="1669583" y="171633"/>
                </a:moveTo>
                <a:lnTo>
                  <a:pt x="1651129" y="171947"/>
                </a:lnTo>
                <a:lnTo>
                  <a:pt x="1627195" y="189727"/>
                </a:lnTo>
                <a:lnTo>
                  <a:pt x="1654810" y="189027"/>
                </a:lnTo>
                <a:lnTo>
                  <a:pt x="1679696" y="174062"/>
                </a:lnTo>
                <a:close/>
                <a:moveTo>
                  <a:pt x="896589" y="170110"/>
                </a:moveTo>
                <a:lnTo>
                  <a:pt x="874541" y="179980"/>
                </a:lnTo>
                <a:lnTo>
                  <a:pt x="850630" y="191628"/>
                </a:lnTo>
                <a:lnTo>
                  <a:pt x="873662" y="188607"/>
                </a:lnTo>
                <a:close/>
                <a:moveTo>
                  <a:pt x="1215812" y="169357"/>
                </a:moveTo>
                <a:lnTo>
                  <a:pt x="1247149" y="204430"/>
                </a:lnTo>
                <a:lnTo>
                  <a:pt x="1272146" y="214730"/>
                </a:lnTo>
                <a:lnTo>
                  <a:pt x="1249233" y="187248"/>
                </a:lnTo>
                <a:lnTo>
                  <a:pt x="1243082" y="179787"/>
                </a:lnTo>
                <a:close/>
                <a:moveTo>
                  <a:pt x="465292" y="169260"/>
                </a:moveTo>
                <a:lnTo>
                  <a:pt x="437598" y="173673"/>
                </a:lnTo>
                <a:lnTo>
                  <a:pt x="411595" y="191990"/>
                </a:lnTo>
                <a:lnTo>
                  <a:pt x="406513" y="195595"/>
                </a:lnTo>
                <a:lnTo>
                  <a:pt x="433698" y="190295"/>
                </a:lnTo>
                <a:close/>
                <a:moveTo>
                  <a:pt x="773576" y="168958"/>
                </a:moveTo>
                <a:lnTo>
                  <a:pt x="789577" y="176803"/>
                </a:lnTo>
                <a:lnTo>
                  <a:pt x="789578" y="176803"/>
                </a:lnTo>
                <a:lnTo>
                  <a:pt x="808586" y="179227"/>
                </a:lnTo>
                <a:lnTo>
                  <a:pt x="788898" y="173064"/>
                </a:lnTo>
                <a:lnTo>
                  <a:pt x="789129" y="172468"/>
                </a:lnTo>
                <a:close/>
                <a:moveTo>
                  <a:pt x="468712" y="168755"/>
                </a:moveTo>
                <a:lnTo>
                  <a:pt x="436231" y="190377"/>
                </a:lnTo>
                <a:lnTo>
                  <a:pt x="467920" y="192452"/>
                </a:lnTo>
                <a:lnTo>
                  <a:pt x="501571" y="173384"/>
                </a:lnTo>
                <a:close/>
                <a:moveTo>
                  <a:pt x="925386" y="168354"/>
                </a:moveTo>
                <a:lnTo>
                  <a:pt x="901692" y="179990"/>
                </a:lnTo>
                <a:lnTo>
                  <a:pt x="877431" y="200530"/>
                </a:lnTo>
                <a:lnTo>
                  <a:pt x="901672" y="194077"/>
                </a:lnTo>
                <a:close/>
                <a:moveTo>
                  <a:pt x="1079793" y="167660"/>
                </a:moveTo>
                <a:lnTo>
                  <a:pt x="1059344" y="194019"/>
                </a:lnTo>
                <a:lnTo>
                  <a:pt x="1091305" y="203132"/>
                </a:lnTo>
                <a:lnTo>
                  <a:pt x="1115560" y="181350"/>
                </a:lnTo>
                <a:close/>
                <a:moveTo>
                  <a:pt x="1149505" y="167557"/>
                </a:moveTo>
                <a:lnTo>
                  <a:pt x="1118616" y="181153"/>
                </a:lnTo>
                <a:lnTo>
                  <a:pt x="1159189" y="202459"/>
                </a:lnTo>
                <a:lnTo>
                  <a:pt x="1187108" y="195990"/>
                </a:lnTo>
                <a:close/>
                <a:moveTo>
                  <a:pt x="1280311" y="166618"/>
                </a:moveTo>
                <a:lnTo>
                  <a:pt x="1302800" y="196247"/>
                </a:lnTo>
                <a:lnTo>
                  <a:pt x="1302819" y="196260"/>
                </a:lnTo>
                <a:lnTo>
                  <a:pt x="1322543" y="207905"/>
                </a:lnTo>
                <a:lnTo>
                  <a:pt x="1311973" y="197305"/>
                </a:lnTo>
                <a:lnTo>
                  <a:pt x="1302488" y="184386"/>
                </a:lnTo>
                <a:lnTo>
                  <a:pt x="1285548" y="170849"/>
                </a:lnTo>
                <a:close/>
                <a:moveTo>
                  <a:pt x="718467" y="166451"/>
                </a:moveTo>
                <a:lnTo>
                  <a:pt x="740062" y="185816"/>
                </a:lnTo>
                <a:lnTo>
                  <a:pt x="761714" y="190030"/>
                </a:lnTo>
                <a:lnTo>
                  <a:pt x="739179" y="173117"/>
                </a:lnTo>
                <a:lnTo>
                  <a:pt x="739153" y="173109"/>
                </a:lnTo>
                <a:cubicBezTo>
                  <a:pt x="733081" y="171204"/>
                  <a:pt x="726964" y="169209"/>
                  <a:pt x="721040" y="167288"/>
                </a:cubicBezTo>
                <a:close/>
                <a:moveTo>
                  <a:pt x="985616" y="165766"/>
                </a:moveTo>
                <a:lnTo>
                  <a:pt x="958784" y="174113"/>
                </a:lnTo>
                <a:lnTo>
                  <a:pt x="934835" y="204988"/>
                </a:lnTo>
                <a:lnTo>
                  <a:pt x="962312" y="198112"/>
                </a:lnTo>
                <a:lnTo>
                  <a:pt x="982219" y="170509"/>
                </a:lnTo>
                <a:close/>
                <a:moveTo>
                  <a:pt x="744074" y="164573"/>
                </a:moveTo>
                <a:lnTo>
                  <a:pt x="764425" y="178810"/>
                </a:lnTo>
                <a:lnTo>
                  <a:pt x="785087" y="183182"/>
                </a:lnTo>
                <a:lnTo>
                  <a:pt x="763375" y="171483"/>
                </a:lnTo>
                <a:close/>
                <a:moveTo>
                  <a:pt x="1183984" y="163788"/>
                </a:moveTo>
                <a:lnTo>
                  <a:pt x="1218422" y="196852"/>
                </a:lnTo>
                <a:lnTo>
                  <a:pt x="1244481" y="203692"/>
                </a:lnTo>
                <a:lnTo>
                  <a:pt x="1212836" y="168271"/>
                </a:lnTo>
                <a:close/>
                <a:moveTo>
                  <a:pt x="1181529" y="163504"/>
                </a:moveTo>
                <a:lnTo>
                  <a:pt x="1151410" y="167213"/>
                </a:lnTo>
                <a:lnTo>
                  <a:pt x="1188984" y="195619"/>
                </a:lnTo>
                <a:lnTo>
                  <a:pt x="1216101" y="196708"/>
                </a:lnTo>
                <a:close/>
                <a:moveTo>
                  <a:pt x="895667" y="161906"/>
                </a:moveTo>
                <a:lnTo>
                  <a:pt x="875229" y="172424"/>
                </a:lnTo>
                <a:lnTo>
                  <a:pt x="875120" y="172504"/>
                </a:lnTo>
                <a:lnTo>
                  <a:pt x="852140" y="182917"/>
                </a:lnTo>
                <a:lnTo>
                  <a:pt x="873886" y="178644"/>
                </a:lnTo>
                <a:close/>
                <a:moveTo>
                  <a:pt x="750929" y="161697"/>
                </a:moveTo>
                <a:lnTo>
                  <a:pt x="764025" y="170150"/>
                </a:lnTo>
                <a:lnTo>
                  <a:pt x="782428" y="174941"/>
                </a:lnTo>
                <a:lnTo>
                  <a:pt x="767351" y="167553"/>
                </a:lnTo>
                <a:lnTo>
                  <a:pt x="760990" y="166117"/>
                </a:lnTo>
                <a:close/>
                <a:moveTo>
                  <a:pt x="1048509" y="160288"/>
                </a:moveTo>
                <a:lnTo>
                  <a:pt x="1026768" y="190622"/>
                </a:lnTo>
                <a:lnTo>
                  <a:pt x="1057759" y="193647"/>
                </a:lnTo>
                <a:lnTo>
                  <a:pt x="1078262" y="167227"/>
                </a:lnTo>
                <a:close/>
                <a:moveTo>
                  <a:pt x="1015771" y="160189"/>
                </a:moveTo>
                <a:lnTo>
                  <a:pt x="987914" y="165080"/>
                </a:lnTo>
                <a:lnTo>
                  <a:pt x="983401" y="171381"/>
                </a:lnTo>
                <a:lnTo>
                  <a:pt x="964407" y="197714"/>
                </a:lnTo>
                <a:lnTo>
                  <a:pt x="993100" y="192494"/>
                </a:lnTo>
                <a:lnTo>
                  <a:pt x="998352" y="184958"/>
                </a:lnTo>
                <a:close/>
                <a:moveTo>
                  <a:pt x="1246384" y="160058"/>
                </a:moveTo>
                <a:lnTo>
                  <a:pt x="1253060" y="168618"/>
                </a:lnTo>
                <a:lnTo>
                  <a:pt x="1273189" y="194215"/>
                </a:lnTo>
                <a:lnTo>
                  <a:pt x="1283317" y="200131"/>
                </a:lnTo>
                <a:lnTo>
                  <a:pt x="1298006" y="208619"/>
                </a:lnTo>
                <a:lnTo>
                  <a:pt x="1272813" y="177246"/>
                </a:lnTo>
                <a:lnTo>
                  <a:pt x="1272782" y="177204"/>
                </a:lnTo>
                <a:close/>
                <a:moveTo>
                  <a:pt x="1017826" y="159889"/>
                </a:moveTo>
                <a:lnTo>
                  <a:pt x="999608" y="185800"/>
                </a:lnTo>
                <a:lnTo>
                  <a:pt x="995054" y="192334"/>
                </a:lnTo>
                <a:lnTo>
                  <a:pt x="1025035" y="190502"/>
                </a:lnTo>
                <a:lnTo>
                  <a:pt x="1046773" y="160170"/>
                </a:lnTo>
                <a:close/>
                <a:moveTo>
                  <a:pt x="693472" y="158605"/>
                </a:moveTo>
                <a:lnTo>
                  <a:pt x="697165" y="162383"/>
                </a:lnTo>
                <a:lnTo>
                  <a:pt x="715230" y="180712"/>
                </a:lnTo>
                <a:lnTo>
                  <a:pt x="732830" y="184323"/>
                </a:lnTo>
                <a:lnTo>
                  <a:pt x="737208" y="185228"/>
                </a:lnTo>
                <a:lnTo>
                  <a:pt x="715002" y="165324"/>
                </a:lnTo>
                <a:lnTo>
                  <a:pt x="714909" y="165294"/>
                </a:lnTo>
                <a:close/>
                <a:moveTo>
                  <a:pt x="893195" y="157371"/>
                </a:moveTo>
                <a:lnTo>
                  <a:pt x="875785" y="167214"/>
                </a:lnTo>
                <a:lnTo>
                  <a:pt x="875645" y="167255"/>
                </a:lnTo>
                <a:lnTo>
                  <a:pt x="854927" y="176027"/>
                </a:lnTo>
                <a:lnTo>
                  <a:pt x="874422" y="171163"/>
                </a:lnTo>
                <a:close/>
                <a:moveTo>
                  <a:pt x="541169" y="157285"/>
                </a:moveTo>
                <a:lnTo>
                  <a:pt x="505569" y="173032"/>
                </a:lnTo>
                <a:lnTo>
                  <a:pt x="538661" y="189229"/>
                </a:lnTo>
                <a:lnTo>
                  <a:pt x="575497" y="177541"/>
                </a:lnTo>
                <a:close/>
                <a:moveTo>
                  <a:pt x="719396" y="154715"/>
                </a:moveTo>
                <a:lnTo>
                  <a:pt x="739746" y="171682"/>
                </a:lnTo>
                <a:lnTo>
                  <a:pt x="760005" y="177541"/>
                </a:lnTo>
                <a:lnTo>
                  <a:pt x="738725" y="162649"/>
                </a:lnTo>
                <a:lnTo>
                  <a:pt x="738719" y="162644"/>
                </a:lnTo>
                <a:close/>
                <a:moveTo>
                  <a:pt x="924263" y="154422"/>
                </a:moveTo>
                <a:lnTo>
                  <a:pt x="901936" y="167716"/>
                </a:lnTo>
                <a:lnTo>
                  <a:pt x="901856" y="167752"/>
                </a:lnTo>
                <a:lnTo>
                  <a:pt x="877825" y="187117"/>
                </a:lnTo>
                <a:lnTo>
                  <a:pt x="900914" y="178708"/>
                </a:lnTo>
                <a:close/>
                <a:moveTo>
                  <a:pt x="953313" y="154039"/>
                </a:moveTo>
                <a:lnTo>
                  <a:pt x="935843" y="163018"/>
                </a:lnTo>
                <a:lnTo>
                  <a:pt x="929032" y="166562"/>
                </a:lnTo>
                <a:lnTo>
                  <a:pt x="904692" y="192971"/>
                </a:lnTo>
                <a:lnTo>
                  <a:pt x="929491" y="183735"/>
                </a:lnTo>
                <a:close/>
                <a:moveTo>
                  <a:pt x="668279" y="151880"/>
                </a:moveTo>
                <a:lnTo>
                  <a:pt x="685213" y="170553"/>
                </a:lnTo>
                <a:lnTo>
                  <a:pt x="690284" y="176215"/>
                </a:lnTo>
                <a:lnTo>
                  <a:pt x="712692" y="180250"/>
                </a:lnTo>
                <a:lnTo>
                  <a:pt x="696116" y="163432"/>
                </a:lnTo>
                <a:lnTo>
                  <a:pt x="690496" y="157683"/>
                </a:lnTo>
                <a:close/>
                <a:moveTo>
                  <a:pt x="725057" y="150331"/>
                </a:moveTo>
                <a:lnTo>
                  <a:pt x="739512" y="161376"/>
                </a:lnTo>
                <a:lnTo>
                  <a:pt x="757934" y="167977"/>
                </a:lnTo>
                <a:lnTo>
                  <a:pt x="742394" y="157947"/>
                </a:lnTo>
                <a:close/>
                <a:moveTo>
                  <a:pt x="501336" y="148486"/>
                </a:moveTo>
                <a:lnTo>
                  <a:pt x="473101" y="150650"/>
                </a:lnTo>
                <a:lnTo>
                  <a:pt x="457079" y="159951"/>
                </a:lnTo>
                <a:lnTo>
                  <a:pt x="440313" y="171761"/>
                </a:lnTo>
                <a:lnTo>
                  <a:pt x="468197" y="167329"/>
                </a:lnTo>
                <a:close/>
                <a:moveTo>
                  <a:pt x="504676" y="148288"/>
                </a:moveTo>
                <a:lnTo>
                  <a:pt x="470734" y="167581"/>
                </a:lnTo>
                <a:lnTo>
                  <a:pt x="503648" y="172227"/>
                </a:lnTo>
                <a:lnTo>
                  <a:pt x="538906" y="156630"/>
                </a:lnTo>
                <a:close/>
                <a:moveTo>
                  <a:pt x="642073" y="146961"/>
                </a:moveTo>
                <a:lnTo>
                  <a:pt x="664640" y="172972"/>
                </a:lnTo>
                <a:lnTo>
                  <a:pt x="688023" y="175916"/>
                </a:lnTo>
                <a:lnTo>
                  <a:pt x="684119" y="171558"/>
                </a:lnTo>
                <a:lnTo>
                  <a:pt x="665665" y="151208"/>
                </a:lnTo>
                <a:close/>
                <a:moveTo>
                  <a:pt x="580374" y="146473"/>
                </a:moveTo>
                <a:lnTo>
                  <a:pt x="543106" y="156714"/>
                </a:lnTo>
                <a:lnTo>
                  <a:pt x="577449" y="176978"/>
                </a:lnTo>
                <a:lnTo>
                  <a:pt x="607977" y="172663"/>
                </a:lnTo>
                <a:close/>
                <a:moveTo>
                  <a:pt x="1107204" y="145822"/>
                </a:moveTo>
                <a:lnTo>
                  <a:pt x="1080981" y="166554"/>
                </a:lnTo>
                <a:lnTo>
                  <a:pt x="1116909" y="180298"/>
                </a:lnTo>
                <a:lnTo>
                  <a:pt x="1147894" y="166664"/>
                </a:lnTo>
                <a:close/>
                <a:moveTo>
                  <a:pt x="695001" y="144684"/>
                </a:moveTo>
                <a:lnTo>
                  <a:pt x="707035" y="155868"/>
                </a:lnTo>
                <a:lnTo>
                  <a:pt x="715633" y="163908"/>
                </a:lnTo>
                <a:lnTo>
                  <a:pt x="721528" y="165826"/>
                </a:lnTo>
                <a:lnTo>
                  <a:pt x="735990" y="170477"/>
                </a:lnTo>
                <a:lnTo>
                  <a:pt x="714857" y="152854"/>
                </a:lnTo>
                <a:lnTo>
                  <a:pt x="714525" y="152721"/>
                </a:lnTo>
                <a:close/>
                <a:moveTo>
                  <a:pt x="614442" y="144561"/>
                </a:moveTo>
                <a:lnTo>
                  <a:pt x="637884" y="171558"/>
                </a:lnTo>
                <a:lnTo>
                  <a:pt x="662554" y="172840"/>
                </a:lnTo>
                <a:lnTo>
                  <a:pt x="639761" y="146562"/>
                </a:lnTo>
                <a:close/>
                <a:moveTo>
                  <a:pt x="612398" y="144432"/>
                </a:moveTo>
                <a:lnTo>
                  <a:pt x="582281" y="146307"/>
                </a:lnTo>
                <a:lnTo>
                  <a:pt x="609868" y="172433"/>
                </a:lnTo>
                <a:lnTo>
                  <a:pt x="635996" y="171594"/>
                </a:lnTo>
                <a:close/>
                <a:moveTo>
                  <a:pt x="923421" y="144230"/>
                </a:moveTo>
                <a:lnTo>
                  <a:pt x="903117" y="158030"/>
                </a:lnTo>
                <a:lnTo>
                  <a:pt x="903015" y="158128"/>
                </a:lnTo>
                <a:lnTo>
                  <a:pt x="879667" y="176067"/>
                </a:lnTo>
                <a:lnTo>
                  <a:pt x="901109" y="166460"/>
                </a:lnTo>
                <a:close/>
                <a:moveTo>
                  <a:pt x="1214188" y="143594"/>
                </a:moveTo>
                <a:lnTo>
                  <a:pt x="1243943" y="178548"/>
                </a:lnTo>
                <a:lnTo>
                  <a:pt x="1269944" y="192474"/>
                </a:lnTo>
                <a:lnTo>
                  <a:pt x="1251878" y="169505"/>
                </a:lnTo>
                <a:lnTo>
                  <a:pt x="1242615" y="157642"/>
                </a:lnTo>
                <a:close/>
                <a:moveTo>
                  <a:pt x="1248925" y="142646"/>
                </a:moveTo>
                <a:lnTo>
                  <a:pt x="1257906" y="154745"/>
                </a:lnTo>
                <a:lnTo>
                  <a:pt x="1273858" y="176156"/>
                </a:lnTo>
                <a:lnTo>
                  <a:pt x="1283908" y="183185"/>
                </a:lnTo>
                <a:lnTo>
                  <a:pt x="1298865" y="193526"/>
                </a:lnTo>
                <a:lnTo>
                  <a:pt x="1275485" y="162728"/>
                </a:lnTo>
                <a:close/>
                <a:moveTo>
                  <a:pt x="981579" y="141138"/>
                </a:moveTo>
                <a:lnTo>
                  <a:pt x="956496" y="152407"/>
                </a:lnTo>
                <a:lnTo>
                  <a:pt x="932237" y="182656"/>
                </a:lnTo>
                <a:lnTo>
                  <a:pt x="932430" y="182580"/>
                </a:lnTo>
                <a:lnTo>
                  <a:pt x="957882" y="172876"/>
                </a:lnTo>
                <a:lnTo>
                  <a:pt x="970104" y="156502"/>
                </a:lnTo>
                <a:close/>
                <a:moveTo>
                  <a:pt x="702142" y="140251"/>
                </a:moveTo>
                <a:lnTo>
                  <a:pt x="713861" y="150061"/>
                </a:lnTo>
                <a:lnTo>
                  <a:pt x="715645" y="151585"/>
                </a:lnTo>
                <a:lnTo>
                  <a:pt x="734223" y="159207"/>
                </a:lnTo>
                <a:lnTo>
                  <a:pt x="719308" y="147805"/>
                </a:lnTo>
                <a:lnTo>
                  <a:pt x="710418" y="143900"/>
                </a:lnTo>
                <a:close/>
                <a:moveTo>
                  <a:pt x="922153" y="137765"/>
                </a:moveTo>
                <a:lnTo>
                  <a:pt x="904116" y="151181"/>
                </a:lnTo>
                <a:lnTo>
                  <a:pt x="904048" y="151244"/>
                </a:lnTo>
                <a:lnTo>
                  <a:pt x="882735" y="166907"/>
                </a:lnTo>
                <a:lnTo>
                  <a:pt x="902098" y="156946"/>
                </a:lnTo>
                <a:lnTo>
                  <a:pt x="902113" y="156936"/>
                </a:lnTo>
                <a:close/>
                <a:moveTo>
                  <a:pt x="951912" y="136977"/>
                </a:moveTo>
                <a:lnTo>
                  <a:pt x="940467" y="144269"/>
                </a:lnTo>
                <a:lnTo>
                  <a:pt x="929050" y="151572"/>
                </a:lnTo>
                <a:lnTo>
                  <a:pt x="904755" y="176837"/>
                </a:lnTo>
                <a:lnTo>
                  <a:pt x="928148" y="165350"/>
                </a:lnTo>
                <a:close/>
                <a:moveTo>
                  <a:pt x="917670" y="136644"/>
                </a:moveTo>
                <a:lnTo>
                  <a:pt x="905142" y="146545"/>
                </a:lnTo>
                <a:lnTo>
                  <a:pt x="904565" y="146893"/>
                </a:lnTo>
                <a:lnTo>
                  <a:pt x="887789" y="158737"/>
                </a:lnTo>
                <a:lnTo>
                  <a:pt x="903147" y="150050"/>
                </a:lnTo>
                <a:close/>
                <a:moveTo>
                  <a:pt x="669908" y="135380"/>
                </a:moveTo>
                <a:lnTo>
                  <a:pt x="691180" y="156269"/>
                </a:lnTo>
                <a:lnTo>
                  <a:pt x="712387" y="162891"/>
                </a:lnTo>
                <a:lnTo>
                  <a:pt x="706030" y="156946"/>
                </a:lnTo>
                <a:lnTo>
                  <a:pt x="691120" y="143090"/>
                </a:lnTo>
                <a:close/>
                <a:moveTo>
                  <a:pt x="1180436" y="133993"/>
                </a:moveTo>
                <a:lnTo>
                  <a:pt x="1213639" y="166946"/>
                </a:lnTo>
                <a:lnTo>
                  <a:pt x="1241090" y="177444"/>
                </a:lnTo>
                <a:lnTo>
                  <a:pt x="1210963" y="142046"/>
                </a:lnTo>
                <a:close/>
                <a:moveTo>
                  <a:pt x="1142922" y="133974"/>
                </a:moveTo>
                <a:lnTo>
                  <a:pt x="1108945" y="145112"/>
                </a:lnTo>
                <a:lnTo>
                  <a:pt x="1149651" y="165960"/>
                </a:lnTo>
                <a:lnTo>
                  <a:pt x="1179907" y="162229"/>
                </a:lnTo>
                <a:close/>
                <a:moveTo>
                  <a:pt x="1177673" y="133341"/>
                </a:moveTo>
                <a:lnTo>
                  <a:pt x="1145180" y="133826"/>
                </a:lnTo>
                <a:lnTo>
                  <a:pt x="1182079" y="162013"/>
                </a:lnTo>
                <a:lnTo>
                  <a:pt x="1211076" y="166506"/>
                </a:lnTo>
                <a:close/>
                <a:moveTo>
                  <a:pt x="1070983" y="133205"/>
                </a:moveTo>
                <a:lnTo>
                  <a:pt x="1049508" y="159035"/>
                </a:lnTo>
                <a:lnTo>
                  <a:pt x="1079353" y="165994"/>
                </a:lnTo>
                <a:lnTo>
                  <a:pt x="1105625" y="145226"/>
                </a:lnTo>
                <a:close/>
                <a:moveTo>
                  <a:pt x="542411" y="132409"/>
                </a:moveTo>
                <a:lnTo>
                  <a:pt x="506896" y="147322"/>
                </a:lnTo>
                <a:lnTo>
                  <a:pt x="541173" y="155668"/>
                </a:lnTo>
                <a:lnTo>
                  <a:pt x="578110" y="145514"/>
                </a:lnTo>
                <a:close/>
                <a:moveTo>
                  <a:pt x="1010352" y="131958"/>
                </a:moveTo>
                <a:lnTo>
                  <a:pt x="984320" y="139922"/>
                </a:lnTo>
                <a:lnTo>
                  <a:pt x="971300" y="157359"/>
                </a:lnTo>
                <a:lnTo>
                  <a:pt x="960287" y="172111"/>
                </a:lnTo>
                <a:lnTo>
                  <a:pt x="987037" y="163785"/>
                </a:lnTo>
                <a:close/>
                <a:moveTo>
                  <a:pt x="508442" y="130940"/>
                </a:moveTo>
                <a:lnTo>
                  <a:pt x="505190" y="132022"/>
                </a:lnTo>
                <a:lnTo>
                  <a:pt x="476021" y="148955"/>
                </a:lnTo>
                <a:lnTo>
                  <a:pt x="504362" y="146785"/>
                </a:lnTo>
                <a:lnTo>
                  <a:pt x="539046" y="132214"/>
                </a:lnTo>
                <a:close/>
                <a:moveTo>
                  <a:pt x="677141" y="129229"/>
                </a:moveTo>
                <a:lnTo>
                  <a:pt x="691918" y="141822"/>
                </a:lnTo>
                <a:lnTo>
                  <a:pt x="711200" y="149762"/>
                </a:lnTo>
                <a:lnTo>
                  <a:pt x="697270" y="138103"/>
                </a:lnTo>
                <a:close/>
                <a:moveTo>
                  <a:pt x="1253207" y="128844"/>
                </a:moveTo>
                <a:lnTo>
                  <a:pt x="1264451" y="144639"/>
                </a:lnTo>
                <a:lnTo>
                  <a:pt x="1276634" y="161772"/>
                </a:lnTo>
                <a:lnTo>
                  <a:pt x="1286479" y="169711"/>
                </a:lnTo>
                <a:lnTo>
                  <a:pt x="1299139" y="179823"/>
                </a:lnTo>
                <a:lnTo>
                  <a:pt x="1276168" y="148533"/>
                </a:lnTo>
                <a:close/>
                <a:moveTo>
                  <a:pt x="1039585" y="128610"/>
                </a:moveTo>
                <a:lnTo>
                  <a:pt x="1012663" y="131293"/>
                </a:lnTo>
                <a:lnTo>
                  <a:pt x="989159" y="163374"/>
                </a:lnTo>
                <a:lnTo>
                  <a:pt x="1016979" y="158490"/>
                </a:lnTo>
                <a:close/>
                <a:moveTo>
                  <a:pt x="1041556" y="128498"/>
                </a:moveTo>
                <a:lnTo>
                  <a:pt x="1018906" y="158440"/>
                </a:lnTo>
                <a:lnTo>
                  <a:pt x="1047841" y="158730"/>
                </a:lnTo>
                <a:lnTo>
                  <a:pt x="1069355" y="132860"/>
                </a:lnTo>
                <a:close/>
                <a:moveTo>
                  <a:pt x="644138" y="128032"/>
                </a:moveTo>
                <a:lnTo>
                  <a:pt x="666350" y="149773"/>
                </a:lnTo>
                <a:lnTo>
                  <a:pt x="688289" y="155508"/>
                </a:lnTo>
                <a:lnTo>
                  <a:pt x="666604" y="134201"/>
                </a:lnTo>
                <a:close/>
                <a:moveTo>
                  <a:pt x="951296" y="123998"/>
                </a:moveTo>
                <a:lnTo>
                  <a:pt x="946007" y="127929"/>
                </a:lnTo>
                <a:cubicBezTo>
                  <a:pt x="940792" y="131815"/>
                  <a:pt x="935414" y="135833"/>
                  <a:pt x="930080" y="139704"/>
                </a:cubicBezTo>
                <a:lnTo>
                  <a:pt x="929991" y="139765"/>
                </a:lnTo>
                <a:lnTo>
                  <a:pt x="906244" y="163423"/>
                </a:lnTo>
                <a:lnTo>
                  <a:pt x="928133" y="150395"/>
                </a:lnTo>
                <a:close/>
                <a:moveTo>
                  <a:pt x="616821" y="123434"/>
                </a:moveTo>
                <a:lnTo>
                  <a:pt x="640399" y="145080"/>
                </a:lnTo>
                <a:lnTo>
                  <a:pt x="663732" y="149286"/>
                </a:lnTo>
                <a:lnTo>
                  <a:pt x="641244" y="127261"/>
                </a:lnTo>
                <a:close/>
                <a:moveTo>
                  <a:pt x="582119" y="123293"/>
                </a:moveTo>
                <a:lnTo>
                  <a:pt x="544955" y="131786"/>
                </a:lnTo>
                <a:lnTo>
                  <a:pt x="580622" y="144875"/>
                </a:lnTo>
                <a:lnTo>
                  <a:pt x="610503" y="143005"/>
                </a:lnTo>
                <a:close/>
                <a:moveTo>
                  <a:pt x="614251" y="123070"/>
                </a:moveTo>
                <a:lnTo>
                  <a:pt x="584491" y="123221"/>
                </a:lnTo>
                <a:lnTo>
                  <a:pt x="612844" y="142878"/>
                </a:lnTo>
                <a:lnTo>
                  <a:pt x="637977" y="144865"/>
                </a:lnTo>
                <a:close/>
                <a:moveTo>
                  <a:pt x="1215655" y="122157"/>
                </a:moveTo>
                <a:lnTo>
                  <a:pt x="1243600" y="156499"/>
                </a:lnTo>
                <a:lnTo>
                  <a:pt x="1270256" y="173815"/>
                </a:lnTo>
                <a:lnTo>
                  <a:pt x="1256694" y="155616"/>
                </a:lnTo>
                <a:lnTo>
                  <a:pt x="1244726" y="139492"/>
                </a:lnTo>
                <a:close/>
                <a:moveTo>
                  <a:pt x="979611" y="120610"/>
                </a:moveTo>
                <a:lnTo>
                  <a:pt x="956018" y="134363"/>
                </a:lnTo>
                <a:lnTo>
                  <a:pt x="931540" y="163584"/>
                </a:lnTo>
                <a:lnTo>
                  <a:pt x="935119" y="161718"/>
                </a:lnTo>
                <a:lnTo>
                  <a:pt x="955591" y="151196"/>
                </a:lnTo>
                <a:lnTo>
                  <a:pt x="962333" y="142556"/>
                </a:lnTo>
                <a:close/>
                <a:moveTo>
                  <a:pt x="650777" y="119627"/>
                </a:moveTo>
                <a:lnTo>
                  <a:pt x="667304" y="132868"/>
                </a:lnTo>
                <a:lnTo>
                  <a:pt x="687937" y="140366"/>
                </a:lnTo>
                <a:lnTo>
                  <a:pt x="672436" y="127154"/>
                </a:lnTo>
                <a:lnTo>
                  <a:pt x="660255" y="121784"/>
                </a:lnTo>
                <a:close/>
                <a:moveTo>
                  <a:pt x="549757" y="117187"/>
                </a:moveTo>
                <a:lnTo>
                  <a:pt x="512330" y="129645"/>
                </a:lnTo>
                <a:lnTo>
                  <a:pt x="542257" y="130887"/>
                </a:lnTo>
                <a:lnTo>
                  <a:pt x="578594" y="122588"/>
                </a:lnTo>
                <a:close/>
                <a:moveTo>
                  <a:pt x="950337" y="115403"/>
                </a:moveTo>
                <a:lnTo>
                  <a:pt x="931811" y="130565"/>
                </a:lnTo>
                <a:lnTo>
                  <a:pt x="931691" y="130692"/>
                </a:lnTo>
                <a:lnTo>
                  <a:pt x="909533" y="151892"/>
                </a:lnTo>
                <a:lnTo>
                  <a:pt x="929041" y="138630"/>
                </a:lnTo>
                <a:lnTo>
                  <a:pt x="929091" y="138581"/>
                </a:lnTo>
                <a:close/>
                <a:moveTo>
                  <a:pt x="941280" y="113991"/>
                </a:moveTo>
                <a:lnTo>
                  <a:pt x="934409" y="120291"/>
                </a:lnTo>
                <a:lnTo>
                  <a:pt x="934204" y="120460"/>
                </a:lnTo>
                <a:lnTo>
                  <a:pt x="922435" y="131000"/>
                </a:lnTo>
                <a:lnTo>
                  <a:pt x="931838" y="123565"/>
                </a:lnTo>
                <a:lnTo>
                  <a:pt x="932119" y="123306"/>
                </a:lnTo>
                <a:close/>
                <a:moveTo>
                  <a:pt x="623931" y="113516"/>
                </a:moveTo>
                <a:lnTo>
                  <a:pt x="641886" y="125881"/>
                </a:lnTo>
                <a:lnTo>
                  <a:pt x="663720" y="131882"/>
                </a:lnTo>
                <a:lnTo>
                  <a:pt x="647500" y="118881"/>
                </a:lnTo>
                <a:close/>
                <a:moveTo>
                  <a:pt x="1100975" y="113125"/>
                </a:moveTo>
                <a:lnTo>
                  <a:pt x="1072335" y="132148"/>
                </a:lnTo>
                <a:lnTo>
                  <a:pt x="1107047" y="144192"/>
                </a:lnTo>
                <a:lnTo>
                  <a:pt x="1141117" y="133026"/>
                </a:lnTo>
                <a:close/>
                <a:moveTo>
                  <a:pt x="948107" y="111314"/>
                </a:moveTo>
                <a:lnTo>
                  <a:pt x="933183" y="124384"/>
                </a:lnTo>
                <a:lnTo>
                  <a:pt x="932878" y="124625"/>
                </a:lnTo>
                <a:lnTo>
                  <a:pt x="914382" y="141702"/>
                </a:lnTo>
                <a:lnTo>
                  <a:pt x="930671" y="129584"/>
                </a:lnTo>
                <a:lnTo>
                  <a:pt x="930796" y="129482"/>
                </a:lnTo>
                <a:close/>
                <a:moveTo>
                  <a:pt x="587384" y="110535"/>
                </a:moveTo>
                <a:lnTo>
                  <a:pt x="566749" y="111531"/>
                </a:lnTo>
                <a:lnTo>
                  <a:pt x="552609" y="116238"/>
                </a:lnTo>
                <a:lnTo>
                  <a:pt x="582148" y="121776"/>
                </a:lnTo>
                <a:lnTo>
                  <a:pt x="582178" y="121769"/>
                </a:lnTo>
                <a:lnTo>
                  <a:pt x="611275" y="121623"/>
                </a:lnTo>
                <a:close/>
                <a:moveTo>
                  <a:pt x="606730" y="109601"/>
                </a:moveTo>
                <a:lnTo>
                  <a:pt x="590481" y="110385"/>
                </a:lnTo>
                <a:lnTo>
                  <a:pt x="614705" y="121621"/>
                </a:lnTo>
                <a:lnTo>
                  <a:pt x="638510" y="125339"/>
                </a:lnTo>
                <a:lnTo>
                  <a:pt x="620080" y="112639"/>
                </a:lnTo>
                <a:close/>
                <a:moveTo>
                  <a:pt x="1180164" y="108451"/>
                </a:moveTo>
                <a:lnTo>
                  <a:pt x="1211732" y="140744"/>
                </a:lnTo>
                <a:lnTo>
                  <a:pt x="1240388" y="154905"/>
                </a:lnTo>
                <a:lnTo>
                  <a:pt x="1211975" y="119993"/>
                </a:lnTo>
                <a:close/>
                <a:moveTo>
                  <a:pt x="1007457" y="107880"/>
                </a:moveTo>
                <a:lnTo>
                  <a:pt x="983055" y="118614"/>
                </a:lnTo>
                <a:lnTo>
                  <a:pt x="963500" y="143457"/>
                </a:lnTo>
                <a:lnTo>
                  <a:pt x="958465" y="149895"/>
                </a:lnTo>
                <a:lnTo>
                  <a:pt x="983418" y="138679"/>
                </a:lnTo>
                <a:close/>
                <a:moveTo>
                  <a:pt x="1219232" y="104572"/>
                </a:moveTo>
                <a:lnTo>
                  <a:pt x="1245817" y="138462"/>
                </a:lnTo>
                <a:lnTo>
                  <a:pt x="1272671" y="158770"/>
                </a:lnTo>
                <a:lnTo>
                  <a:pt x="1263239" y="145496"/>
                </a:lnTo>
                <a:lnTo>
                  <a:pt x="1248534" y="124851"/>
                </a:lnTo>
                <a:close/>
                <a:moveTo>
                  <a:pt x="1142575" y="104463"/>
                </a:moveTo>
                <a:lnTo>
                  <a:pt x="1178279" y="131910"/>
                </a:lnTo>
                <a:lnTo>
                  <a:pt x="1208981" y="140009"/>
                </a:lnTo>
                <a:lnTo>
                  <a:pt x="1177061" y="107366"/>
                </a:lnTo>
                <a:close/>
                <a:moveTo>
                  <a:pt x="979053" y="104315"/>
                </a:moveTo>
                <a:lnTo>
                  <a:pt x="956940" y="119803"/>
                </a:lnTo>
                <a:lnTo>
                  <a:pt x="956903" y="119830"/>
                </a:lnTo>
                <a:lnTo>
                  <a:pt x="932591" y="147549"/>
                </a:lnTo>
                <a:lnTo>
                  <a:pt x="939684" y="143014"/>
                </a:lnTo>
                <a:lnTo>
                  <a:pt x="955045" y="133236"/>
                </a:lnTo>
                <a:lnTo>
                  <a:pt x="958196" y="129407"/>
                </a:lnTo>
                <a:close/>
                <a:moveTo>
                  <a:pt x="1139965" y="104311"/>
                </a:moveTo>
                <a:lnTo>
                  <a:pt x="1103121" y="112529"/>
                </a:lnTo>
                <a:lnTo>
                  <a:pt x="1143165" y="132390"/>
                </a:lnTo>
                <a:lnTo>
                  <a:pt x="1175850" y="131908"/>
                </a:lnTo>
                <a:close/>
                <a:moveTo>
                  <a:pt x="1065661" y="102485"/>
                </a:moveTo>
                <a:lnTo>
                  <a:pt x="1042685" y="127217"/>
                </a:lnTo>
                <a:lnTo>
                  <a:pt x="1070578" y="131593"/>
                </a:lnTo>
                <a:lnTo>
                  <a:pt x="1099258" y="112552"/>
                </a:lnTo>
                <a:close/>
                <a:moveTo>
                  <a:pt x="1035541" y="101088"/>
                </a:moveTo>
                <a:lnTo>
                  <a:pt x="1010267" y="106671"/>
                </a:lnTo>
                <a:lnTo>
                  <a:pt x="985896" y="137891"/>
                </a:lnTo>
                <a:lnTo>
                  <a:pt x="1011822" y="129966"/>
                </a:lnTo>
                <a:close/>
                <a:moveTo>
                  <a:pt x="1037800" y="100656"/>
                </a:moveTo>
                <a:lnTo>
                  <a:pt x="1013949" y="129696"/>
                </a:lnTo>
                <a:lnTo>
                  <a:pt x="1040820" y="127022"/>
                </a:lnTo>
                <a:lnTo>
                  <a:pt x="1063817" y="102279"/>
                </a:lnTo>
                <a:close/>
                <a:moveTo>
                  <a:pt x="978937" y="92426"/>
                </a:moveTo>
                <a:lnTo>
                  <a:pt x="958698" y="108501"/>
                </a:lnTo>
                <a:lnTo>
                  <a:pt x="958549" y="108624"/>
                </a:lnTo>
                <a:lnTo>
                  <a:pt x="958285" y="108915"/>
                </a:lnTo>
                <a:lnTo>
                  <a:pt x="935239" y="134055"/>
                </a:lnTo>
                <a:lnTo>
                  <a:pt x="945135" y="126732"/>
                </a:lnTo>
                <a:lnTo>
                  <a:pt x="955949" y="118694"/>
                </a:lnTo>
                <a:lnTo>
                  <a:pt x="956704" y="117809"/>
                </a:lnTo>
                <a:close/>
                <a:moveTo>
                  <a:pt x="1224471" y="90888"/>
                </a:moveTo>
                <a:lnTo>
                  <a:pt x="1249657" y="123860"/>
                </a:lnTo>
                <a:lnTo>
                  <a:pt x="1272322" y="143293"/>
                </a:lnTo>
                <a:lnTo>
                  <a:pt x="1269622" y="139616"/>
                </a:lnTo>
                <a:lnTo>
                  <a:pt x="1248095" y="109370"/>
                </a:lnTo>
                <a:close/>
                <a:moveTo>
                  <a:pt x="1006690" y="88094"/>
                </a:moveTo>
                <a:lnTo>
                  <a:pt x="983642" y="101103"/>
                </a:lnTo>
                <a:lnTo>
                  <a:pt x="959334" y="130338"/>
                </a:lnTo>
                <a:lnTo>
                  <a:pt x="958719" y="131085"/>
                </a:lnTo>
                <a:lnTo>
                  <a:pt x="982090" y="117462"/>
                </a:lnTo>
                <a:close/>
                <a:moveTo>
                  <a:pt x="1182593" y="87047"/>
                </a:moveTo>
                <a:lnTo>
                  <a:pt x="1212946" y="118839"/>
                </a:lnTo>
                <a:lnTo>
                  <a:pt x="1242231" y="136305"/>
                </a:lnTo>
                <a:lnTo>
                  <a:pt x="1215164" y="101785"/>
                </a:lnTo>
                <a:close/>
                <a:moveTo>
                  <a:pt x="977874" y="85398"/>
                </a:moveTo>
                <a:lnTo>
                  <a:pt x="960756" y="100183"/>
                </a:lnTo>
                <a:lnTo>
                  <a:pt x="960087" y="100893"/>
                </a:lnTo>
                <a:lnTo>
                  <a:pt x="940098" y="121870"/>
                </a:lnTo>
                <a:lnTo>
                  <a:pt x="950838" y="113081"/>
                </a:lnTo>
                <a:lnTo>
                  <a:pt x="957549" y="107532"/>
                </a:lnTo>
                <a:lnTo>
                  <a:pt x="957635" y="107437"/>
                </a:lnTo>
                <a:close/>
                <a:moveTo>
                  <a:pt x="1098432" y="84465"/>
                </a:moveTo>
                <a:lnTo>
                  <a:pt x="1067305" y="101423"/>
                </a:lnTo>
                <a:lnTo>
                  <a:pt x="1101018" y="111521"/>
                </a:lnTo>
                <a:lnTo>
                  <a:pt x="1137940" y="103277"/>
                </a:lnTo>
                <a:close/>
                <a:moveTo>
                  <a:pt x="975056" y="83055"/>
                </a:moveTo>
                <a:lnTo>
                  <a:pt x="962668" y="94351"/>
                </a:lnTo>
                <a:lnTo>
                  <a:pt x="962510" y="94511"/>
                </a:lnTo>
                <a:lnTo>
                  <a:pt x="962170" y="94865"/>
                </a:lnTo>
                <a:lnTo>
                  <a:pt x="946840" y="110453"/>
                </a:lnTo>
                <a:lnTo>
                  <a:pt x="955861" y="102548"/>
                </a:lnTo>
                <a:lnTo>
                  <a:pt x="959734" y="99103"/>
                </a:lnTo>
                <a:close/>
                <a:moveTo>
                  <a:pt x="1143115" y="79334"/>
                </a:moveTo>
                <a:lnTo>
                  <a:pt x="1177796" y="106041"/>
                </a:lnTo>
                <a:lnTo>
                  <a:pt x="1209736" y="117630"/>
                </a:lnTo>
                <a:lnTo>
                  <a:pt x="1179038" y="85485"/>
                </a:lnTo>
                <a:close/>
                <a:moveTo>
                  <a:pt x="1140113" y="78873"/>
                </a:moveTo>
                <a:lnTo>
                  <a:pt x="1100967" y="84050"/>
                </a:lnTo>
                <a:lnTo>
                  <a:pt x="1140395" y="102825"/>
                </a:lnTo>
                <a:lnTo>
                  <a:pt x="1174997" y="105733"/>
                </a:lnTo>
                <a:close/>
                <a:moveTo>
                  <a:pt x="1034219" y="77902"/>
                </a:moveTo>
                <a:lnTo>
                  <a:pt x="1010333" y="86058"/>
                </a:lnTo>
                <a:lnTo>
                  <a:pt x="985172" y="116076"/>
                </a:lnTo>
                <a:lnTo>
                  <a:pt x="1009367" y="105435"/>
                </a:lnTo>
                <a:close/>
                <a:moveTo>
                  <a:pt x="1061735" y="75971"/>
                </a:moveTo>
                <a:lnTo>
                  <a:pt x="1037033" y="76981"/>
                </a:lnTo>
                <a:lnTo>
                  <a:pt x="1011916" y="104802"/>
                </a:lnTo>
                <a:lnTo>
                  <a:pt x="1037068" y="99250"/>
                </a:lnTo>
                <a:close/>
                <a:moveTo>
                  <a:pt x="1063888" y="75958"/>
                </a:moveTo>
                <a:lnTo>
                  <a:pt x="1039189" y="99272"/>
                </a:lnTo>
                <a:lnTo>
                  <a:pt x="1065243" y="100898"/>
                </a:lnTo>
                <a:lnTo>
                  <a:pt x="1096405" y="83918"/>
                </a:lnTo>
                <a:close/>
                <a:moveTo>
                  <a:pt x="1007101" y="72771"/>
                </a:moveTo>
                <a:lnTo>
                  <a:pt x="985484" y="87227"/>
                </a:lnTo>
                <a:lnTo>
                  <a:pt x="985329" y="87350"/>
                </a:lnTo>
                <a:lnTo>
                  <a:pt x="960913" y="115213"/>
                </a:lnTo>
                <a:lnTo>
                  <a:pt x="982634" y="100006"/>
                </a:lnTo>
                <a:close/>
                <a:moveTo>
                  <a:pt x="1187086" y="69782"/>
                </a:moveTo>
                <a:lnTo>
                  <a:pt x="1216137" y="100648"/>
                </a:lnTo>
                <a:lnTo>
                  <a:pt x="1245643" y="121065"/>
                </a:lnTo>
                <a:lnTo>
                  <a:pt x="1219848" y="87304"/>
                </a:lnTo>
                <a:close/>
                <a:moveTo>
                  <a:pt x="1007441" y="62093"/>
                </a:moveTo>
                <a:lnTo>
                  <a:pt x="987936" y="76708"/>
                </a:lnTo>
                <a:lnTo>
                  <a:pt x="987542" y="77049"/>
                </a:lnTo>
                <a:lnTo>
                  <a:pt x="964973" y="101627"/>
                </a:lnTo>
                <a:lnTo>
                  <a:pt x="984401" y="86189"/>
                </a:lnTo>
                <a:lnTo>
                  <a:pt x="984450" y="86133"/>
                </a:lnTo>
                <a:close/>
                <a:moveTo>
                  <a:pt x="1099132" y="60266"/>
                </a:moveTo>
                <a:lnTo>
                  <a:pt x="1065905" y="74939"/>
                </a:lnTo>
                <a:lnTo>
                  <a:pt x="1098466" y="82906"/>
                </a:lnTo>
                <a:lnTo>
                  <a:pt x="1137680" y="77719"/>
                </a:lnTo>
                <a:close/>
                <a:moveTo>
                  <a:pt x="998639" y="59255"/>
                </a:moveTo>
                <a:lnTo>
                  <a:pt x="994334" y="63011"/>
                </a:lnTo>
                <a:lnTo>
                  <a:pt x="985788" y="71288"/>
                </a:lnTo>
                <a:lnTo>
                  <a:pt x="989355" y="68035"/>
                </a:lnTo>
                <a:lnTo>
                  <a:pt x="989659" y="67790"/>
                </a:lnTo>
                <a:close/>
                <a:moveTo>
                  <a:pt x="1034874" y="59207"/>
                </a:moveTo>
                <a:lnTo>
                  <a:pt x="1012083" y="69444"/>
                </a:lnTo>
                <a:lnTo>
                  <a:pt x="986707" y="97682"/>
                </a:lnTo>
                <a:lnTo>
                  <a:pt x="1009371" y="84896"/>
                </a:lnTo>
                <a:close/>
                <a:moveTo>
                  <a:pt x="1146373" y="58587"/>
                </a:moveTo>
                <a:lnTo>
                  <a:pt x="1179847" y="84206"/>
                </a:lnTo>
                <a:lnTo>
                  <a:pt x="1212562" y="99003"/>
                </a:lnTo>
                <a:lnTo>
                  <a:pt x="1183105" y="67700"/>
                </a:lnTo>
                <a:close/>
                <a:moveTo>
                  <a:pt x="1142872" y="57778"/>
                </a:moveTo>
                <a:lnTo>
                  <a:pt x="1102163" y="60032"/>
                </a:lnTo>
                <a:lnTo>
                  <a:pt x="1140575" y="77419"/>
                </a:lnTo>
                <a:lnTo>
                  <a:pt x="1176592" y="83588"/>
                </a:lnTo>
                <a:close/>
                <a:moveTo>
                  <a:pt x="1193016" y="56500"/>
                </a:moveTo>
                <a:lnTo>
                  <a:pt x="1220804" y="86132"/>
                </a:lnTo>
                <a:lnTo>
                  <a:pt x="1220808" y="86134"/>
                </a:lnTo>
                <a:lnTo>
                  <a:pt x="1245083" y="105138"/>
                </a:lnTo>
                <a:lnTo>
                  <a:pt x="1234587" y="90391"/>
                </a:lnTo>
                <a:lnTo>
                  <a:pt x="1217757" y="71636"/>
                </a:lnTo>
                <a:close/>
                <a:moveTo>
                  <a:pt x="1006681" y="55956"/>
                </a:moveTo>
                <a:lnTo>
                  <a:pt x="990810" y="68742"/>
                </a:lnTo>
                <a:lnTo>
                  <a:pt x="990419" y="69113"/>
                </a:lnTo>
                <a:lnTo>
                  <a:pt x="971452" y="88980"/>
                </a:lnTo>
                <a:lnTo>
                  <a:pt x="986616" y="75879"/>
                </a:lnTo>
                <a:lnTo>
                  <a:pt x="986873" y="75599"/>
                </a:lnTo>
                <a:close/>
                <a:moveTo>
                  <a:pt x="1062293" y="54200"/>
                </a:moveTo>
                <a:lnTo>
                  <a:pt x="1038597" y="57562"/>
                </a:lnTo>
                <a:lnTo>
                  <a:pt x="1012623" y="83726"/>
                </a:lnTo>
                <a:lnTo>
                  <a:pt x="1036241" y="75668"/>
                </a:lnTo>
                <a:close/>
                <a:moveTo>
                  <a:pt x="1065012" y="53867"/>
                </a:moveTo>
                <a:lnTo>
                  <a:pt x="1038810" y="75451"/>
                </a:lnTo>
                <a:lnTo>
                  <a:pt x="1063457" y="74447"/>
                </a:lnTo>
                <a:lnTo>
                  <a:pt x="1096657" y="59768"/>
                </a:lnTo>
                <a:close/>
                <a:moveTo>
                  <a:pt x="1036429" y="44953"/>
                </a:moveTo>
                <a:lnTo>
                  <a:pt x="1014870" y="56526"/>
                </a:lnTo>
                <a:lnTo>
                  <a:pt x="1014574" y="56748"/>
                </a:lnTo>
                <a:lnTo>
                  <a:pt x="990067" y="82376"/>
                </a:lnTo>
                <a:lnTo>
                  <a:pt x="1011135" y="68284"/>
                </a:lnTo>
                <a:close/>
                <a:moveTo>
                  <a:pt x="1151484" y="42026"/>
                </a:moveTo>
                <a:lnTo>
                  <a:pt x="1183750" y="66335"/>
                </a:lnTo>
                <a:lnTo>
                  <a:pt x="1183813" y="66351"/>
                </a:lnTo>
                <a:lnTo>
                  <a:pt x="1216689" y="83931"/>
                </a:lnTo>
                <a:lnTo>
                  <a:pt x="1188364" y="53718"/>
                </a:lnTo>
                <a:lnTo>
                  <a:pt x="1188335" y="53697"/>
                </a:lnTo>
                <a:close/>
                <a:moveTo>
                  <a:pt x="1102293" y="40460"/>
                </a:moveTo>
                <a:lnTo>
                  <a:pt x="1067535" y="52850"/>
                </a:lnTo>
                <a:lnTo>
                  <a:pt x="1099115" y="58722"/>
                </a:lnTo>
                <a:lnTo>
                  <a:pt x="1139842" y="56462"/>
                </a:lnTo>
                <a:close/>
                <a:moveTo>
                  <a:pt x="1105910" y="40410"/>
                </a:moveTo>
                <a:lnTo>
                  <a:pt x="1143173" y="56277"/>
                </a:lnTo>
                <a:lnTo>
                  <a:pt x="1143214" y="56275"/>
                </a:lnTo>
                <a:lnTo>
                  <a:pt x="1180126" y="65436"/>
                </a:lnTo>
                <a:lnTo>
                  <a:pt x="1147460" y="40818"/>
                </a:lnTo>
                <a:close/>
                <a:moveTo>
                  <a:pt x="1064617" y="36877"/>
                </a:moveTo>
                <a:lnTo>
                  <a:pt x="1041603" y="42178"/>
                </a:lnTo>
                <a:lnTo>
                  <a:pt x="1015471" y="66299"/>
                </a:lnTo>
                <a:lnTo>
                  <a:pt x="1037814" y="56262"/>
                </a:lnTo>
                <a:close/>
                <a:moveTo>
                  <a:pt x="1068232" y="36075"/>
                </a:moveTo>
                <a:lnTo>
                  <a:pt x="1041079" y="55728"/>
                </a:lnTo>
                <a:lnTo>
                  <a:pt x="1064480" y="52418"/>
                </a:lnTo>
                <a:lnTo>
                  <a:pt x="1099156" y="40051"/>
                </a:lnTo>
                <a:close/>
                <a:moveTo>
                  <a:pt x="1037682" y="35008"/>
                </a:moveTo>
                <a:lnTo>
                  <a:pt x="1017913" y="46908"/>
                </a:lnTo>
                <a:lnTo>
                  <a:pt x="1017830" y="46975"/>
                </a:lnTo>
                <a:lnTo>
                  <a:pt x="995235" y="69381"/>
                </a:lnTo>
                <a:lnTo>
                  <a:pt x="1013685" y="55564"/>
                </a:lnTo>
                <a:lnTo>
                  <a:pt x="1013895" y="55344"/>
                </a:lnTo>
                <a:close/>
                <a:moveTo>
                  <a:pt x="1036542" y="30041"/>
                </a:moveTo>
                <a:lnTo>
                  <a:pt x="1020862" y="40199"/>
                </a:lnTo>
                <a:lnTo>
                  <a:pt x="1020706" y="40318"/>
                </a:lnTo>
                <a:lnTo>
                  <a:pt x="1003771" y="56419"/>
                </a:lnTo>
                <a:lnTo>
                  <a:pt x="1016808" y="45914"/>
                </a:lnTo>
                <a:lnTo>
                  <a:pt x="1016968" y="45755"/>
                </a:lnTo>
                <a:close/>
                <a:moveTo>
                  <a:pt x="1158100" y="29664"/>
                </a:moveTo>
                <a:lnTo>
                  <a:pt x="1189101" y="52414"/>
                </a:lnTo>
                <a:lnTo>
                  <a:pt x="1189161" y="52433"/>
                </a:lnTo>
                <a:lnTo>
                  <a:pt x="1214335" y="67824"/>
                </a:lnTo>
                <a:lnTo>
                  <a:pt x="1194657" y="45896"/>
                </a:lnTo>
                <a:lnTo>
                  <a:pt x="1188234" y="41078"/>
                </a:lnTo>
                <a:close/>
                <a:moveTo>
                  <a:pt x="1111734" y="25069"/>
                </a:moveTo>
                <a:lnTo>
                  <a:pt x="1147763" y="39371"/>
                </a:lnTo>
                <a:lnTo>
                  <a:pt x="1147911" y="39372"/>
                </a:lnTo>
                <a:lnTo>
                  <a:pt x="1184679" y="51014"/>
                </a:lnTo>
                <a:lnTo>
                  <a:pt x="1153000" y="27768"/>
                </a:lnTo>
                <a:close/>
                <a:moveTo>
                  <a:pt x="1107142" y="24808"/>
                </a:moveTo>
                <a:lnTo>
                  <a:pt x="1071580" y="35034"/>
                </a:lnTo>
                <a:lnTo>
                  <a:pt x="1102207" y="38963"/>
                </a:lnTo>
                <a:lnTo>
                  <a:pt x="1102303" y="38929"/>
                </a:lnTo>
                <a:lnTo>
                  <a:pt x="1143746" y="39331"/>
                </a:lnTo>
                <a:close/>
                <a:moveTo>
                  <a:pt x="1067647" y="23667"/>
                </a:moveTo>
                <a:lnTo>
                  <a:pt x="1045307" y="30419"/>
                </a:lnTo>
                <a:lnTo>
                  <a:pt x="1019847" y="52179"/>
                </a:lnTo>
                <a:lnTo>
                  <a:pt x="1040753" y="40965"/>
                </a:lnTo>
                <a:lnTo>
                  <a:pt x="1040813" y="40910"/>
                </a:lnTo>
                <a:close/>
                <a:moveTo>
                  <a:pt x="1072639" y="22198"/>
                </a:moveTo>
                <a:lnTo>
                  <a:pt x="1045152" y="39862"/>
                </a:lnTo>
                <a:lnTo>
                  <a:pt x="1067644" y="34688"/>
                </a:lnTo>
                <a:lnTo>
                  <a:pt x="1067703" y="34645"/>
                </a:lnTo>
                <a:lnTo>
                  <a:pt x="1103044" y="24475"/>
                </a:lnTo>
                <a:close/>
                <a:moveTo>
                  <a:pt x="1054738" y="17231"/>
                </a:moveTo>
                <a:lnTo>
                  <a:pt x="1051280" y="18519"/>
                </a:lnTo>
                <a:lnTo>
                  <a:pt x="1045767" y="22304"/>
                </a:lnTo>
                <a:lnTo>
                  <a:pt x="1047904" y="20919"/>
                </a:lnTo>
                <a:lnTo>
                  <a:pt x="1048142" y="20728"/>
                </a:lnTo>
                <a:close/>
                <a:moveTo>
                  <a:pt x="1069544" y="14664"/>
                </a:moveTo>
                <a:lnTo>
                  <a:pt x="1048910" y="22028"/>
                </a:lnTo>
                <a:lnTo>
                  <a:pt x="1048738" y="22139"/>
                </a:lnTo>
                <a:lnTo>
                  <a:pt x="1026279" y="40169"/>
                </a:lnTo>
                <a:lnTo>
                  <a:pt x="1044394" y="29271"/>
                </a:lnTo>
                <a:lnTo>
                  <a:pt x="1044536" y="29149"/>
                </a:lnTo>
                <a:close/>
                <a:moveTo>
                  <a:pt x="1118639" y="13600"/>
                </a:moveTo>
                <a:lnTo>
                  <a:pt x="1153429" y="26326"/>
                </a:lnTo>
                <a:lnTo>
                  <a:pt x="1153438" y="26327"/>
                </a:lnTo>
                <a:lnTo>
                  <a:pt x="1153641" y="26404"/>
                </a:lnTo>
                <a:lnTo>
                  <a:pt x="1153674" y="26416"/>
                </a:lnTo>
                <a:lnTo>
                  <a:pt x="1153675" y="26417"/>
                </a:lnTo>
                <a:lnTo>
                  <a:pt x="1184018" y="37917"/>
                </a:lnTo>
                <a:lnTo>
                  <a:pt x="1164140" y="23007"/>
                </a:lnTo>
                <a:lnTo>
                  <a:pt x="1147286" y="16853"/>
                </a:lnTo>
                <a:close/>
                <a:moveTo>
                  <a:pt x="1112498" y="12934"/>
                </a:moveTo>
                <a:lnTo>
                  <a:pt x="1077196" y="21101"/>
                </a:lnTo>
                <a:lnTo>
                  <a:pt x="1107062" y="23319"/>
                </a:lnTo>
                <a:lnTo>
                  <a:pt x="1107135" y="23298"/>
                </a:lnTo>
                <a:lnTo>
                  <a:pt x="1148170" y="25982"/>
                </a:lnTo>
                <a:close/>
                <a:moveTo>
                  <a:pt x="1077143" y="11952"/>
                </a:moveTo>
                <a:lnTo>
                  <a:pt x="1077118" y="11961"/>
                </a:lnTo>
                <a:lnTo>
                  <a:pt x="1050654" y="27297"/>
                </a:lnTo>
                <a:lnTo>
                  <a:pt x="1072059" y="20832"/>
                </a:lnTo>
                <a:lnTo>
                  <a:pt x="1072105" y="20802"/>
                </a:lnTo>
                <a:lnTo>
                  <a:pt x="1072330" y="20750"/>
                </a:lnTo>
                <a:lnTo>
                  <a:pt x="1072356" y="20742"/>
                </a:lnTo>
                <a:lnTo>
                  <a:pt x="1072362" y="20742"/>
                </a:lnTo>
                <a:lnTo>
                  <a:pt x="1106814" y="12759"/>
                </a:lnTo>
                <a:close/>
                <a:moveTo>
                  <a:pt x="1109993" y="5798"/>
                </a:moveTo>
                <a:lnTo>
                  <a:pt x="1083819" y="10660"/>
                </a:lnTo>
                <a:lnTo>
                  <a:pt x="1112720" y="11435"/>
                </a:lnTo>
                <a:lnTo>
                  <a:pt x="1112807" y="11467"/>
                </a:lnTo>
                <a:lnTo>
                  <a:pt x="1141457" y="14724"/>
                </a:lnTo>
                <a:lnTo>
                  <a:pt x="1117197" y="5865"/>
                </a:lnTo>
                <a:close/>
                <a:moveTo>
                  <a:pt x="1086023" y="5573"/>
                </a:moveTo>
                <a:lnTo>
                  <a:pt x="1065294" y="13297"/>
                </a:lnTo>
                <a:lnTo>
                  <a:pt x="1057704" y="17322"/>
                </a:lnTo>
                <a:lnTo>
                  <a:pt x="1076594" y="10580"/>
                </a:lnTo>
                <a:lnTo>
                  <a:pt x="1076700" y="10519"/>
                </a:lnTo>
                <a:lnTo>
                  <a:pt x="1076838" y="10493"/>
                </a:lnTo>
                <a:lnTo>
                  <a:pt x="1076892" y="10474"/>
                </a:lnTo>
                <a:lnTo>
                  <a:pt x="1076936" y="10475"/>
                </a:lnTo>
                <a:lnTo>
                  <a:pt x="1102449" y="5727"/>
                </a:lnTo>
                <a:close/>
                <a:moveTo>
                  <a:pt x="1117862" y="1477"/>
                </a:moveTo>
                <a:cubicBezTo>
                  <a:pt x="1187773" y="12144"/>
                  <a:pt x="1233204" y="78539"/>
                  <a:pt x="1273272" y="137104"/>
                </a:cubicBezTo>
                <a:cubicBezTo>
                  <a:pt x="1301372" y="178176"/>
                  <a:pt x="1327921" y="216973"/>
                  <a:pt x="1358356" y="229132"/>
                </a:cubicBezTo>
                <a:cubicBezTo>
                  <a:pt x="1366142" y="232235"/>
                  <a:pt x="1375140" y="233461"/>
                  <a:pt x="1386693" y="232959"/>
                </a:cubicBezTo>
                <a:cubicBezTo>
                  <a:pt x="1429346" y="231112"/>
                  <a:pt x="1472443" y="215112"/>
                  <a:pt x="1514136" y="199643"/>
                </a:cubicBezTo>
                <a:cubicBezTo>
                  <a:pt x="1530683" y="193497"/>
                  <a:pt x="1547806" y="187144"/>
                  <a:pt x="1564678" y="181752"/>
                </a:cubicBezTo>
                <a:cubicBezTo>
                  <a:pt x="1649394" y="154685"/>
                  <a:pt x="1689949" y="162826"/>
                  <a:pt x="1776747" y="202893"/>
                </a:cubicBezTo>
                <a:cubicBezTo>
                  <a:pt x="1781313" y="205006"/>
                  <a:pt x="1785878" y="207134"/>
                  <a:pt x="1790443" y="209261"/>
                </a:cubicBezTo>
                <a:cubicBezTo>
                  <a:pt x="1835445" y="230241"/>
                  <a:pt x="1881969" y="251929"/>
                  <a:pt x="1926986" y="252239"/>
                </a:cubicBezTo>
                <a:lnTo>
                  <a:pt x="1933280" y="252284"/>
                </a:lnTo>
                <a:lnTo>
                  <a:pt x="1928346" y="256199"/>
                </a:lnTo>
                <a:cubicBezTo>
                  <a:pt x="1915300" y="266541"/>
                  <a:pt x="1901737" y="274785"/>
                  <a:pt x="1887377" y="283502"/>
                </a:cubicBezTo>
                <a:cubicBezTo>
                  <a:pt x="1881098" y="287313"/>
                  <a:pt x="1874612" y="291243"/>
                  <a:pt x="1867949" y="295498"/>
                </a:cubicBezTo>
                <a:cubicBezTo>
                  <a:pt x="1826743" y="321752"/>
                  <a:pt x="1801036" y="347474"/>
                  <a:pt x="1776171" y="372354"/>
                </a:cubicBezTo>
                <a:cubicBezTo>
                  <a:pt x="1767262" y="381263"/>
                  <a:pt x="1758058" y="390467"/>
                  <a:pt x="1748411" y="399405"/>
                </a:cubicBezTo>
                <a:cubicBezTo>
                  <a:pt x="1747731" y="400026"/>
                  <a:pt x="1747317" y="400440"/>
                  <a:pt x="1746933" y="400809"/>
                </a:cubicBezTo>
                <a:cubicBezTo>
                  <a:pt x="1742383" y="405300"/>
                  <a:pt x="1742383" y="405300"/>
                  <a:pt x="1415030" y="667528"/>
                </a:cubicBezTo>
                <a:cubicBezTo>
                  <a:pt x="1306248" y="754666"/>
                  <a:pt x="1161313" y="870777"/>
                  <a:pt x="968036" y="1025640"/>
                </a:cubicBezTo>
                <a:lnTo>
                  <a:pt x="966633" y="1026748"/>
                </a:lnTo>
                <a:lnTo>
                  <a:pt x="965244" y="1025640"/>
                </a:lnTo>
                <a:lnTo>
                  <a:pt x="0" y="252239"/>
                </a:lnTo>
                <a:lnTo>
                  <a:pt x="276396" y="252239"/>
                </a:lnTo>
                <a:cubicBezTo>
                  <a:pt x="293549" y="252239"/>
                  <a:pt x="310244" y="249536"/>
                  <a:pt x="335995" y="236372"/>
                </a:cubicBezTo>
                <a:cubicBezTo>
                  <a:pt x="359531" y="224331"/>
                  <a:pt x="383539" y="206883"/>
                  <a:pt x="408965" y="188415"/>
                </a:cubicBezTo>
                <a:cubicBezTo>
                  <a:pt x="438824" y="166726"/>
                  <a:pt x="469687" y="144299"/>
                  <a:pt x="503225" y="128033"/>
                </a:cubicBezTo>
                <a:lnTo>
                  <a:pt x="542365" y="115168"/>
                </a:lnTo>
                <a:lnTo>
                  <a:pt x="542390" y="114322"/>
                </a:lnTo>
                <a:lnTo>
                  <a:pt x="544014" y="114626"/>
                </a:lnTo>
                <a:lnTo>
                  <a:pt x="566429" y="107259"/>
                </a:lnTo>
                <a:cubicBezTo>
                  <a:pt x="595506" y="102562"/>
                  <a:pt x="621148" y="105532"/>
                  <a:pt x="644934" y="112272"/>
                </a:cubicBezTo>
                <a:lnTo>
                  <a:pt x="667924" y="121698"/>
                </a:lnTo>
                <a:lnTo>
                  <a:pt x="668075" y="121503"/>
                </a:lnTo>
                <a:lnTo>
                  <a:pt x="668655" y="121998"/>
                </a:lnTo>
                <a:lnTo>
                  <a:pt x="712309" y="139896"/>
                </a:lnTo>
                <a:cubicBezTo>
                  <a:pt x="744709" y="155424"/>
                  <a:pt x="778202" y="171483"/>
                  <a:pt x="816999" y="174261"/>
                </a:cubicBezTo>
                <a:cubicBezTo>
                  <a:pt x="839043" y="175842"/>
                  <a:pt x="862297" y="174527"/>
                  <a:pt x="904020" y="141477"/>
                </a:cubicBezTo>
                <a:cubicBezTo>
                  <a:pt x="923433" y="126097"/>
                  <a:pt x="943112" y="106728"/>
                  <a:pt x="962141" y="87980"/>
                </a:cubicBezTo>
                <a:cubicBezTo>
                  <a:pt x="971686" y="78583"/>
                  <a:pt x="981555" y="68862"/>
                  <a:pt x="991291" y="59761"/>
                </a:cubicBezTo>
                <a:cubicBezTo>
                  <a:pt x="1002224" y="49522"/>
                  <a:pt x="1011812" y="41160"/>
                  <a:pt x="1020618" y="34187"/>
                </a:cubicBezTo>
                <a:cubicBezTo>
                  <a:pt x="1062532" y="1004"/>
                  <a:pt x="1088904" y="-2926"/>
                  <a:pt x="1117862" y="1477"/>
                </a:cubicBezTo>
                <a:close/>
              </a:path>
            </a:pathLst>
          </a:custGeom>
          <a:gradFill>
            <a:gsLst>
              <a:gs pos="100000">
                <a:srgbClr val="7030A0">
                  <a:alpha val="0"/>
                </a:srgbClr>
              </a:gs>
              <a:gs pos="0">
                <a:srgbClr val="7030A0"/>
              </a:gs>
            </a:gsLst>
            <a:lin ang="13500000" scaled="0"/>
          </a:gradFill>
          <a:ln w="147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604f143cb5b24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104" name="组合 103"/>
          <p:cNvGrpSpPr/>
          <p:nvPr userDrawn="1"/>
        </p:nvGrpSpPr>
        <p:grpSpPr>
          <a:xfrm>
            <a:off x="315595" y="241935"/>
            <a:ext cx="1101725" cy="935990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9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0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2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3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5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6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9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1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2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4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5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8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9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1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2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3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4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5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6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7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8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0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1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2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3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4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45" name="文本框 144"/>
          <p:cNvSpPr txBox="1"/>
          <p:nvPr userDrawn="1"/>
        </p:nvSpPr>
        <p:spPr>
          <a:xfrm>
            <a:off x="584200" y="493395"/>
            <a:ext cx="5276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105号-简雅黑" panose="00000500000000000000" charset="-122"/>
                <a:ea typeface="字魂105号-简雅黑" panose="00000500000000000000" charset="-122"/>
              </a:rPr>
              <a:t>03</a:t>
            </a:r>
            <a:endParaRPr lang="en-US" altLang="zh-CN" sz="2000" b="1" dirty="0">
              <a:solidFill>
                <a:schemeClr val="bg1"/>
              </a:solidFill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" name="任意多边形: 形状 211"/>
          <p:cNvSpPr/>
          <p:nvPr userDrawn="1"/>
        </p:nvSpPr>
        <p:spPr>
          <a:xfrm>
            <a:off x="-3973195" y="5899150"/>
            <a:ext cx="19919315" cy="2505710"/>
          </a:xfrm>
          <a:custGeom>
            <a:avLst/>
            <a:gdLst>
              <a:gd name="connsiteX0" fmla="*/ 966642 w 1933280"/>
              <a:gd name="connsiteY0" fmla="*/ 977511 h 1026748"/>
              <a:gd name="connsiteX1" fmla="*/ 939018 w 1933280"/>
              <a:gd name="connsiteY1" fmla="*/ 998949 h 1026748"/>
              <a:gd name="connsiteX2" fmla="*/ 966633 w 1933280"/>
              <a:gd name="connsiteY2" fmla="*/ 1021075 h 1026748"/>
              <a:gd name="connsiteX3" fmla="*/ 994254 w 1933280"/>
              <a:gd name="connsiteY3" fmla="*/ 998944 h 1026748"/>
              <a:gd name="connsiteX4" fmla="*/ 996663 w 1933280"/>
              <a:gd name="connsiteY4" fmla="*/ 954213 h 1026748"/>
              <a:gd name="connsiteX5" fmla="*/ 967854 w 1933280"/>
              <a:gd name="connsiteY5" fmla="*/ 976570 h 1026748"/>
              <a:gd name="connsiteX6" fmla="*/ 995446 w 1933280"/>
              <a:gd name="connsiteY6" fmla="*/ 997988 h 1026748"/>
              <a:gd name="connsiteX7" fmla="*/ 1024233 w 1933280"/>
              <a:gd name="connsiteY7" fmla="*/ 974923 h 1026748"/>
              <a:gd name="connsiteX8" fmla="*/ 936619 w 1933280"/>
              <a:gd name="connsiteY8" fmla="*/ 954205 h 1026748"/>
              <a:gd name="connsiteX9" fmla="*/ 909039 w 1933280"/>
              <a:gd name="connsiteY9" fmla="*/ 974928 h 1026748"/>
              <a:gd name="connsiteX10" fmla="*/ 937835 w 1933280"/>
              <a:gd name="connsiteY10" fmla="*/ 998000 h 1026748"/>
              <a:gd name="connsiteX11" fmla="*/ 965437 w 1933280"/>
              <a:gd name="connsiteY11" fmla="*/ 976575 h 1026748"/>
              <a:gd name="connsiteX12" fmla="*/ 966632 w 1933280"/>
              <a:gd name="connsiteY12" fmla="*/ 931654 h 1026748"/>
              <a:gd name="connsiteX13" fmla="*/ 937851 w 1933280"/>
              <a:gd name="connsiteY13" fmla="*/ 953280 h 1026748"/>
              <a:gd name="connsiteX14" fmla="*/ 966649 w 1933280"/>
              <a:gd name="connsiteY14" fmla="*/ 975635 h 1026748"/>
              <a:gd name="connsiteX15" fmla="*/ 995435 w 1933280"/>
              <a:gd name="connsiteY15" fmla="*/ 953291 h 1026748"/>
              <a:gd name="connsiteX16" fmla="*/ 1026685 w 1933280"/>
              <a:gd name="connsiteY16" fmla="*/ 930915 h 1026748"/>
              <a:gd name="connsiteX17" fmla="*/ 997869 w 1933280"/>
              <a:gd name="connsiteY17" fmla="*/ 953278 h 1026748"/>
              <a:gd name="connsiteX18" fmla="*/ 1025419 w 1933280"/>
              <a:gd name="connsiteY18" fmla="*/ 973972 h 1026748"/>
              <a:gd name="connsiteX19" fmla="*/ 1054210 w 1933280"/>
              <a:gd name="connsiteY19" fmla="*/ 950903 h 1026748"/>
              <a:gd name="connsiteX20" fmla="*/ 906593 w 1933280"/>
              <a:gd name="connsiteY20" fmla="*/ 930898 h 1026748"/>
              <a:gd name="connsiteX21" fmla="*/ 879061 w 1933280"/>
              <a:gd name="connsiteY21" fmla="*/ 950908 h 1026748"/>
              <a:gd name="connsiteX22" fmla="*/ 907849 w 1933280"/>
              <a:gd name="connsiteY22" fmla="*/ 973975 h 1026748"/>
              <a:gd name="connsiteX23" fmla="*/ 935413 w 1933280"/>
              <a:gd name="connsiteY23" fmla="*/ 953270 h 1026748"/>
              <a:gd name="connsiteX24" fmla="*/ 996647 w 1933280"/>
              <a:gd name="connsiteY24" fmla="*/ 909101 h 1026748"/>
              <a:gd name="connsiteX25" fmla="*/ 967857 w 1933280"/>
              <a:gd name="connsiteY25" fmla="*/ 930734 h 1026748"/>
              <a:gd name="connsiteX26" fmla="*/ 996641 w 1933280"/>
              <a:gd name="connsiteY26" fmla="*/ 952355 h 1026748"/>
              <a:gd name="connsiteX27" fmla="*/ 1025433 w 1933280"/>
              <a:gd name="connsiteY27" fmla="*/ 930006 h 1026748"/>
              <a:gd name="connsiteX28" fmla="*/ 936597 w 1933280"/>
              <a:gd name="connsiteY28" fmla="*/ 909093 h 1026748"/>
              <a:gd name="connsiteX29" fmla="*/ 907845 w 1933280"/>
              <a:gd name="connsiteY29" fmla="*/ 929988 h 1026748"/>
              <a:gd name="connsiteX30" fmla="*/ 936646 w 1933280"/>
              <a:gd name="connsiteY30" fmla="*/ 952344 h 1026748"/>
              <a:gd name="connsiteX31" fmla="*/ 965412 w 1933280"/>
              <a:gd name="connsiteY31" fmla="*/ 930737 h 1026748"/>
              <a:gd name="connsiteX32" fmla="*/ 1056697 w 1933280"/>
              <a:gd name="connsiteY32" fmla="*/ 907624 h 1026748"/>
              <a:gd name="connsiteX33" fmla="*/ 1027913 w 1933280"/>
              <a:gd name="connsiteY33" fmla="*/ 929962 h 1026748"/>
              <a:gd name="connsiteX34" fmla="*/ 1055419 w 1933280"/>
              <a:gd name="connsiteY34" fmla="*/ 949934 h 1026748"/>
              <a:gd name="connsiteX35" fmla="*/ 1084180 w 1933280"/>
              <a:gd name="connsiteY35" fmla="*/ 926889 h 1026748"/>
              <a:gd name="connsiteX36" fmla="*/ 876578 w 1933280"/>
              <a:gd name="connsiteY36" fmla="*/ 907599 h 1026748"/>
              <a:gd name="connsiteX37" fmla="*/ 849084 w 1933280"/>
              <a:gd name="connsiteY37" fmla="*/ 926889 h 1026748"/>
              <a:gd name="connsiteX38" fmla="*/ 877864 w 1933280"/>
              <a:gd name="connsiteY38" fmla="*/ 949949 h 1026748"/>
              <a:gd name="connsiteX39" fmla="*/ 905391 w 1933280"/>
              <a:gd name="connsiteY39" fmla="*/ 929965 h 1026748"/>
              <a:gd name="connsiteX40" fmla="*/ 966605 w 1933280"/>
              <a:gd name="connsiteY40" fmla="*/ 887285 h 1026748"/>
              <a:gd name="connsiteX41" fmla="*/ 937843 w 1933280"/>
              <a:gd name="connsiteY41" fmla="*/ 908188 h 1026748"/>
              <a:gd name="connsiteX42" fmla="*/ 966637 w 1933280"/>
              <a:gd name="connsiteY42" fmla="*/ 929817 h 1026748"/>
              <a:gd name="connsiteX43" fmla="*/ 995411 w 1933280"/>
              <a:gd name="connsiteY43" fmla="*/ 908204 h 1026748"/>
              <a:gd name="connsiteX44" fmla="*/ 1026648 w 1933280"/>
              <a:gd name="connsiteY44" fmla="*/ 886559 h 1026748"/>
              <a:gd name="connsiteX45" fmla="*/ 997893 w 1933280"/>
              <a:gd name="connsiteY45" fmla="*/ 908165 h 1026748"/>
              <a:gd name="connsiteX46" fmla="*/ 1026661 w 1933280"/>
              <a:gd name="connsiteY46" fmla="*/ 929053 h 1026748"/>
              <a:gd name="connsiteX47" fmla="*/ 1055421 w 1933280"/>
              <a:gd name="connsiteY47" fmla="*/ 906729 h 1026748"/>
              <a:gd name="connsiteX48" fmla="*/ 906584 w 1933280"/>
              <a:gd name="connsiteY48" fmla="*/ 886547 h 1026748"/>
              <a:gd name="connsiteX49" fmla="*/ 877852 w 1933280"/>
              <a:gd name="connsiteY49" fmla="*/ 906706 h 1026748"/>
              <a:gd name="connsiteX50" fmla="*/ 906643 w 1933280"/>
              <a:gd name="connsiteY50" fmla="*/ 929055 h 1026748"/>
              <a:gd name="connsiteX51" fmla="*/ 935389 w 1933280"/>
              <a:gd name="connsiteY51" fmla="*/ 908185 h 1026748"/>
              <a:gd name="connsiteX52" fmla="*/ 1086720 w 1933280"/>
              <a:gd name="connsiteY52" fmla="*/ 884325 h 1026748"/>
              <a:gd name="connsiteX53" fmla="*/ 1057958 w 1933280"/>
              <a:gd name="connsiteY53" fmla="*/ 906646 h 1026748"/>
              <a:gd name="connsiteX54" fmla="*/ 1085419 w 1933280"/>
              <a:gd name="connsiteY54" fmla="*/ 925897 h 1026748"/>
              <a:gd name="connsiteX55" fmla="*/ 1102244 w 1933280"/>
              <a:gd name="connsiteY55" fmla="*/ 912415 h 1026748"/>
              <a:gd name="connsiteX56" fmla="*/ 1114154 w 1933280"/>
              <a:gd name="connsiteY56" fmla="*/ 902873 h 1026748"/>
              <a:gd name="connsiteX57" fmla="*/ 846573 w 1933280"/>
              <a:gd name="connsiteY57" fmla="*/ 884308 h 1026748"/>
              <a:gd name="connsiteX58" fmla="*/ 819110 w 1933280"/>
              <a:gd name="connsiteY58" fmla="*/ 902873 h 1026748"/>
              <a:gd name="connsiteX59" fmla="*/ 847885 w 1933280"/>
              <a:gd name="connsiteY59" fmla="*/ 925929 h 1026748"/>
              <a:gd name="connsiteX60" fmla="*/ 875367 w 1933280"/>
              <a:gd name="connsiteY60" fmla="*/ 906660 h 1026748"/>
              <a:gd name="connsiteX61" fmla="*/ 936615 w 1933280"/>
              <a:gd name="connsiteY61" fmla="*/ 865515 h 1026748"/>
              <a:gd name="connsiteX62" fmla="*/ 913711 w 1933280"/>
              <a:gd name="connsiteY62" fmla="*/ 881547 h 1026748"/>
              <a:gd name="connsiteX63" fmla="*/ 907851 w 1933280"/>
              <a:gd name="connsiteY63" fmla="*/ 885659 h 1026748"/>
              <a:gd name="connsiteX64" fmla="*/ 936636 w 1933280"/>
              <a:gd name="connsiteY64" fmla="*/ 907281 h 1026748"/>
              <a:gd name="connsiteX65" fmla="*/ 965392 w 1933280"/>
              <a:gd name="connsiteY65" fmla="*/ 886404 h 1026748"/>
              <a:gd name="connsiteX66" fmla="*/ 959274 w 1933280"/>
              <a:gd name="connsiteY66" fmla="*/ 881961 h 1026748"/>
              <a:gd name="connsiteX67" fmla="*/ 996593 w 1933280"/>
              <a:gd name="connsiteY67" fmla="*/ 865490 h 1026748"/>
              <a:gd name="connsiteX68" fmla="*/ 967869 w 1933280"/>
              <a:gd name="connsiteY68" fmla="*/ 886366 h 1026748"/>
              <a:gd name="connsiteX69" fmla="*/ 996657 w 1933280"/>
              <a:gd name="connsiteY69" fmla="*/ 907268 h 1026748"/>
              <a:gd name="connsiteX70" fmla="*/ 1025395 w 1933280"/>
              <a:gd name="connsiteY70" fmla="*/ 885681 h 1026748"/>
              <a:gd name="connsiteX71" fmla="*/ 876611 w 1933280"/>
              <a:gd name="connsiteY71" fmla="*/ 864035 h 1026748"/>
              <a:gd name="connsiteX72" fmla="*/ 852472 w 1933280"/>
              <a:gd name="connsiteY72" fmla="*/ 880321 h 1026748"/>
              <a:gd name="connsiteX73" fmla="*/ 847869 w 1933280"/>
              <a:gd name="connsiteY73" fmla="*/ 883432 h 1026748"/>
              <a:gd name="connsiteX74" fmla="*/ 876641 w 1933280"/>
              <a:gd name="connsiteY74" fmla="*/ 905766 h 1026748"/>
              <a:gd name="connsiteX75" fmla="*/ 905362 w 1933280"/>
              <a:gd name="connsiteY75" fmla="*/ 885629 h 1026748"/>
              <a:gd name="connsiteX76" fmla="*/ 900636 w 1933280"/>
              <a:gd name="connsiteY76" fmla="*/ 882079 h 1026748"/>
              <a:gd name="connsiteX77" fmla="*/ 1056665 w 1933280"/>
              <a:gd name="connsiteY77" fmla="*/ 864005 h 1026748"/>
              <a:gd name="connsiteX78" fmla="*/ 1027930 w 1933280"/>
              <a:gd name="connsiteY78" fmla="*/ 885596 h 1026748"/>
              <a:gd name="connsiteX79" fmla="*/ 1056681 w 1933280"/>
              <a:gd name="connsiteY79" fmla="*/ 905751 h 1026748"/>
              <a:gd name="connsiteX80" fmla="*/ 1085419 w 1933280"/>
              <a:gd name="connsiteY80" fmla="*/ 883445 h 1026748"/>
              <a:gd name="connsiteX81" fmla="*/ 816605 w 1933280"/>
              <a:gd name="connsiteY81" fmla="*/ 861064 h 1026748"/>
              <a:gd name="connsiteX82" fmla="*/ 789169 w 1933280"/>
              <a:gd name="connsiteY82" fmla="*/ 878882 h 1026748"/>
              <a:gd name="connsiteX83" fmla="*/ 817901 w 1933280"/>
              <a:gd name="connsiteY83" fmla="*/ 901904 h 1026748"/>
              <a:gd name="connsiteX84" fmla="*/ 845338 w 1933280"/>
              <a:gd name="connsiteY84" fmla="*/ 883350 h 1026748"/>
              <a:gd name="connsiteX85" fmla="*/ 841228 w 1933280"/>
              <a:gd name="connsiteY85" fmla="*/ 880159 h 1026748"/>
              <a:gd name="connsiteX86" fmla="*/ 1116740 w 1933280"/>
              <a:gd name="connsiteY86" fmla="*/ 861027 h 1026748"/>
              <a:gd name="connsiteX87" fmla="*/ 1087912 w 1933280"/>
              <a:gd name="connsiteY87" fmla="*/ 883399 h 1026748"/>
              <a:gd name="connsiteX88" fmla="*/ 1115327 w 1933280"/>
              <a:gd name="connsiteY88" fmla="*/ 901934 h 1026748"/>
              <a:gd name="connsiteX89" fmla="*/ 1144130 w 1933280"/>
              <a:gd name="connsiteY89" fmla="*/ 878858 h 1026748"/>
              <a:gd name="connsiteX90" fmla="*/ 966684 w 1933280"/>
              <a:gd name="connsiteY90" fmla="*/ 844556 h 1026748"/>
              <a:gd name="connsiteX91" fmla="*/ 962717 w 1933280"/>
              <a:gd name="connsiteY91" fmla="*/ 847315 h 1026748"/>
              <a:gd name="connsiteX92" fmla="*/ 937904 w 1933280"/>
              <a:gd name="connsiteY92" fmla="*/ 864614 h 1026748"/>
              <a:gd name="connsiteX93" fmla="*/ 960175 w 1933280"/>
              <a:gd name="connsiteY93" fmla="*/ 880779 h 1026748"/>
              <a:gd name="connsiteX94" fmla="*/ 966657 w 1933280"/>
              <a:gd name="connsiteY94" fmla="*/ 885485 h 1026748"/>
              <a:gd name="connsiteX95" fmla="*/ 995374 w 1933280"/>
              <a:gd name="connsiteY95" fmla="*/ 864637 h 1026748"/>
              <a:gd name="connsiteX96" fmla="*/ 906753 w 1933280"/>
              <a:gd name="connsiteY96" fmla="*/ 843879 h 1026748"/>
              <a:gd name="connsiteX97" fmla="*/ 877905 w 1933280"/>
              <a:gd name="connsiteY97" fmla="*/ 863167 h 1026748"/>
              <a:gd name="connsiteX98" fmla="*/ 901552 w 1933280"/>
              <a:gd name="connsiteY98" fmla="*/ 880927 h 1026748"/>
              <a:gd name="connsiteX99" fmla="*/ 906629 w 1933280"/>
              <a:gd name="connsiteY99" fmla="*/ 884741 h 1026748"/>
              <a:gd name="connsiteX100" fmla="*/ 912869 w 1933280"/>
              <a:gd name="connsiteY100" fmla="*/ 880365 h 1026748"/>
              <a:gd name="connsiteX101" fmla="*/ 935362 w 1933280"/>
              <a:gd name="connsiteY101" fmla="*/ 864606 h 1026748"/>
              <a:gd name="connsiteX102" fmla="*/ 1026599 w 1933280"/>
              <a:gd name="connsiteY102" fmla="*/ 843683 h 1026748"/>
              <a:gd name="connsiteX103" fmla="*/ 997898 w 1933280"/>
              <a:gd name="connsiteY103" fmla="*/ 864542 h 1026748"/>
              <a:gd name="connsiteX104" fmla="*/ 1026678 w 1933280"/>
              <a:gd name="connsiteY104" fmla="*/ 884718 h 1026748"/>
              <a:gd name="connsiteX105" fmla="*/ 1055392 w 1933280"/>
              <a:gd name="connsiteY105" fmla="*/ 863144 h 1026748"/>
              <a:gd name="connsiteX106" fmla="*/ 846788 w 1933280"/>
              <a:gd name="connsiteY106" fmla="*/ 841697 h 1026748"/>
              <a:gd name="connsiteX107" fmla="*/ 817930 w 1933280"/>
              <a:gd name="connsiteY107" fmla="*/ 860210 h 1026748"/>
              <a:gd name="connsiteX108" fmla="*/ 842130 w 1933280"/>
              <a:gd name="connsiteY108" fmla="*/ 878977 h 1026748"/>
              <a:gd name="connsiteX109" fmla="*/ 846634 w 1933280"/>
              <a:gd name="connsiteY109" fmla="*/ 882473 h 1026748"/>
              <a:gd name="connsiteX110" fmla="*/ 851630 w 1933280"/>
              <a:gd name="connsiteY110" fmla="*/ 879095 h 1026748"/>
              <a:gd name="connsiteX111" fmla="*/ 875358 w 1933280"/>
              <a:gd name="connsiteY111" fmla="*/ 863096 h 1026748"/>
              <a:gd name="connsiteX112" fmla="*/ 1086677 w 1933280"/>
              <a:gd name="connsiteY112" fmla="*/ 841456 h 1026748"/>
              <a:gd name="connsiteX113" fmla="*/ 1057878 w 1933280"/>
              <a:gd name="connsiteY113" fmla="*/ 863093 h 1026748"/>
              <a:gd name="connsiteX114" fmla="*/ 1086611 w 1933280"/>
              <a:gd name="connsiteY114" fmla="*/ 882519 h 1026748"/>
              <a:gd name="connsiteX115" fmla="*/ 1115413 w 1933280"/>
              <a:gd name="connsiteY115" fmla="*/ 860163 h 1026748"/>
              <a:gd name="connsiteX116" fmla="*/ 786745 w 1933280"/>
              <a:gd name="connsiteY116" fmla="*/ 837940 h 1026748"/>
              <a:gd name="connsiteX117" fmla="*/ 759241 w 1933280"/>
              <a:gd name="connsiteY117" fmla="*/ 854903 h 1026748"/>
              <a:gd name="connsiteX118" fmla="*/ 787930 w 1933280"/>
              <a:gd name="connsiteY118" fmla="*/ 877890 h 1026748"/>
              <a:gd name="connsiteX119" fmla="*/ 815349 w 1933280"/>
              <a:gd name="connsiteY119" fmla="*/ 860091 h 1026748"/>
              <a:gd name="connsiteX120" fmla="*/ 1146760 w 1933280"/>
              <a:gd name="connsiteY120" fmla="*/ 837730 h 1026748"/>
              <a:gd name="connsiteX121" fmla="*/ 1117949 w 1933280"/>
              <a:gd name="connsiteY121" fmla="*/ 860089 h 1026748"/>
              <a:gd name="connsiteX122" fmla="*/ 1145318 w 1933280"/>
              <a:gd name="connsiteY122" fmla="*/ 877906 h 1026748"/>
              <a:gd name="connsiteX123" fmla="*/ 1174102 w 1933280"/>
              <a:gd name="connsiteY123" fmla="*/ 854844 h 1026748"/>
              <a:gd name="connsiteX124" fmla="*/ 936897 w 1933280"/>
              <a:gd name="connsiteY124" fmla="*/ 823763 h 1026748"/>
              <a:gd name="connsiteX125" fmla="*/ 914125 w 1933280"/>
              <a:gd name="connsiteY125" fmla="*/ 838968 h 1026748"/>
              <a:gd name="connsiteX126" fmla="*/ 908071 w 1933280"/>
              <a:gd name="connsiteY126" fmla="*/ 842999 h 1026748"/>
              <a:gd name="connsiteX127" fmla="*/ 936650 w 1933280"/>
              <a:gd name="connsiteY127" fmla="*/ 863705 h 1026748"/>
              <a:gd name="connsiteX128" fmla="*/ 961875 w 1933280"/>
              <a:gd name="connsiteY128" fmla="*/ 846119 h 1026748"/>
              <a:gd name="connsiteX129" fmla="*/ 965405 w 1933280"/>
              <a:gd name="connsiteY129" fmla="*/ 843663 h 1026748"/>
              <a:gd name="connsiteX130" fmla="*/ 996775 w 1933280"/>
              <a:gd name="connsiteY130" fmla="*/ 823574 h 1026748"/>
              <a:gd name="connsiteX131" fmla="*/ 968016 w 1933280"/>
              <a:gd name="connsiteY131" fmla="*/ 843628 h 1026748"/>
              <a:gd name="connsiteX132" fmla="*/ 996679 w 1933280"/>
              <a:gd name="connsiteY132" fmla="*/ 863689 h 1026748"/>
              <a:gd name="connsiteX133" fmla="*/ 1025373 w 1933280"/>
              <a:gd name="connsiteY133" fmla="*/ 842857 h 1026748"/>
              <a:gd name="connsiteX134" fmla="*/ 877039 w 1933280"/>
              <a:gd name="connsiteY134" fmla="*/ 822419 h 1026748"/>
              <a:gd name="connsiteX135" fmla="*/ 865813 w 1933280"/>
              <a:gd name="connsiteY135" fmla="*/ 829572 h 1026748"/>
              <a:gd name="connsiteX136" fmla="*/ 848114 w 1933280"/>
              <a:gd name="connsiteY136" fmla="*/ 840851 h 1026748"/>
              <a:gd name="connsiteX137" fmla="*/ 876651 w 1933280"/>
              <a:gd name="connsiteY137" fmla="*/ 862226 h 1026748"/>
              <a:gd name="connsiteX138" fmla="*/ 905474 w 1933280"/>
              <a:gd name="connsiteY138" fmla="*/ 842954 h 1026748"/>
              <a:gd name="connsiteX139" fmla="*/ 1056623 w 1933280"/>
              <a:gd name="connsiteY139" fmla="*/ 821903 h 1026748"/>
              <a:gd name="connsiteX140" fmla="*/ 1027833 w 1933280"/>
              <a:gd name="connsiteY140" fmla="*/ 842787 h 1026748"/>
              <a:gd name="connsiteX141" fmla="*/ 1056605 w 1933280"/>
              <a:gd name="connsiteY141" fmla="*/ 862232 h 1026748"/>
              <a:gd name="connsiteX142" fmla="*/ 1085379 w 1933280"/>
              <a:gd name="connsiteY142" fmla="*/ 840612 h 1026748"/>
              <a:gd name="connsiteX143" fmla="*/ 817028 w 1933280"/>
              <a:gd name="connsiteY143" fmla="*/ 819457 h 1026748"/>
              <a:gd name="connsiteX144" fmla="*/ 788100 w 1933280"/>
              <a:gd name="connsiteY144" fmla="*/ 837110 h 1026748"/>
              <a:gd name="connsiteX145" fmla="*/ 816673 w 1933280"/>
              <a:gd name="connsiteY145" fmla="*/ 859236 h 1026748"/>
              <a:gd name="connsiteX146" fmla="*/ 845513 w 1933280"/>
              <a:gd name="connsiteY146" fmla="*/ 840743 h 1026748"/>
              <a:gd name="connsiteX147" fmla="*/ 1116693 w 1933280"/>
              <a:gd name="connsiteY147" fmla="*/ 818911 h 1026748"/>
              <a:gd name="connsiteX148" fmla="*/ 1087907 w 1933280"/>
              <a:gd name="connsiteY148" fmla="*/ 840532 h 1026748"/>
              <a:gd name="connsiteX149" fmla="*/ 1116622 w 1933280"/>
              <a:gd name="connsiteY149" fmla="*/ 859225 h 1026748"/>
              <a:gd name="connsiteX150" fmla="*/ 1145406 w 1933280"/>
              <a:gd name="connsiteY150" fmla="*/ 836883 h 1026748"/>
              <a:gd name="connsiteX151" fmla="*/ 757021 w 1933280"/>
              <a:gd name="connsiteY151" fmla="*/ 814959 h 1026748"/>
              <a:gd name="connsiteX152" fmla="*/ 729480 w 1933280"/>
              <a:gd name="connsiteY152" fmla="*/ 831057 h 1026748"/>
              <a:gd name="connsiteX153" fmla="*/ 758016 w 1933280"/>
              <a:gd name="connsiteY153" fmla="*/ 853921 h 1026748"/>
              <a:gd name="connsiteX154" fmla="*/ 785521 w 1933280"/>
              <a:gd name="connsiteY154" fmla="*/ 836993 h 1026748"/>
              <a:gd name="connsiteX155" fmla="*/ 1176782 w 1933280"/>
              <a:gd name="connsiteY155" fmla="*/ 814432 h 1026748"/>
              <a:gd name="connsiteX156" fmla="*/ 1148006 w 1933280"/>
              <a:gd name="connsiteY156" fmla="*/ 836764 h 1026748"/>
              <a:gd name="connsiteX157" fmla="*/ 1175325 w 1933280"/>
              <a:gd name="connsiteY157" fmla="*/ 853864 h 1026748"/>
              <a:gd name="connsiteX158" fmla="*/ 1192803 w 1933280"/>
              <a:gd name="connsiteY158" fmla="*/ 839861 h 1026748"/>
              <a:gd name="connsiteX159" fmla="*/ 1204074 w 1933280"/>
              <a:gd name="connsiteY159" fmla="*/ 830832 h 1026748"/>
              <a:gd name="connsiteX160" fmla="*/ 967033 w 1933280"/>
              <a:gd name="connsiteY160" fmla="*/ 803564 h 1026748"/>
              <a:gd name="connsiteX161" fmla="*/ 938257 w 1933280"/>
              <a:gd name="connsiteY161" fmla="*/ 822852 h 1026748"/>
              <a:gd name="connsiteX162" fmla="*/ 966739 w 1933280"/>
              <a:gd name="connsiteY162" fmla="*/ 842734 h 1026748"/>
              <a:gd name="connsiteX163" fmla="*/ 995473 w 1933280"/>
              <a:gd name="connsiteY163" fmla="*/ 822698 h 1026748"/>
              <a:gd name="connsiteX164" fmla="*/ 907257 w 1933280"/>
              <a:gd name="connsiteY164" fmla="*/ 803117 h 1026748"/>
              <a:gd name="connsiteX165" fmla="*/ 878386 w 1933280"/>
              <a:gd name="connsiteY165" fmla="*/ 821559 h 1026748"/>
              <a:gd name="connsiteX166" fmla="*/ 906793 w 1933280"/>
              <a:gd name="connsiteY166" fmla="*/ 842074 h 1026748"/>
              <a:gd name="connsiteX167" fmla="*/ 913298 w 1933280"/>
              <a:gd name="connsiteY167" fmla="*/ 837742 h 1026748"/>
              <a:gd name="connsiteX168" fmla="*/ 935594 w 1933280"/>
              <a:gd name="connsiteY168" fmla="*/ 822854 h 1026748"/>
              <a:gd name="connsiteX169" fmla="*/ 1026801 w 1933280"/>
              <a:gd name="connsiteY169" fmla="*/ 802548 h 1026748"/>
              <a:gd name="connsiteX170" fmla="*/ 998034 w 1933280"/>
              <a:gd name="connsiteY170" fmla="*/ 822694 h 1026748"/>
              <a:gd name="connsiteX171" fmla="*/ 1026609 w 1933280"/>
              <a:gd name="connsiteY171" fmla="*/ 841960 h 1026748"/>
              <a:gd name="connsiteX172" fmla="*/ 1055375 w 1933280"/>
              <a:gd name="connsiteY172" fmla="*/ 821093 h 1026748"/>
              <a:gd name="connsiteX173" fmla="*/ 847371 w 1933280"/>
              <a:gd name="connsiteY173" fmla="*/ 801011 h 1026748"/>
              <a:gd name="connsiteX174" fmla="*/ 831936 w 1933280"/>
              <a:gd name="connsiteY174" fmla="*/ 810395 h 1026748"/>
              <a:gd name="connsiteX175" fmla="*/ 818383 w 1933280"/>
              <a:gd name="connsiteY175" fmla="*/ 818632 h 1026748"/>
              <a:gd name="connsiteX176" fmla="*/ 846838 w 1933280"/>
              <a:gd name="connsiteY176" fmla="*/ 839896 h 1026748"/>
              <a:gd name="connsiteX177" fmla="*/ 864986 w 1933280"/>
              <a:gd name="connsiteY177" fmla="*/ 828331 h 1026748"/>
              <a:gd name="connsiteX178" fmla="*/ 875738 w 1933280"/>
              <a:gd name="connsiteY178" fmla="*/ 821480 h 1026748"/>
              <a:gd name="connsiteX179" fmla="*/ 1086635 w 1933280"/>
              <a:gd name="connsiteY179" fmla="*/ 800093 h 1026748"/>
              <a:gd name="connsiteX180" fmla="*/ 1085329 w 1933280"/>
              <a:gd name="connsiteY180" fmla="*/ 801043 h 1026748"/>
              <a:gd name="connsiteX181" fmla="*/ 1057876 w 1933280"/>
              <a:gd name="connsiteY181" fmla="*/ 820994 h 1026748"/>
              <a:gd name="connsiteX182" fmla="*/ 1086610 w 1933280"/>
              <a:gd name="connsiteY182" fmla="*/ 839687 h 1026748"/>
              <a:gd name="connsiteX183" fmla="*/ 1115372 w 1933280"/>
              <a:gd name="connsiteY183" fmla="*/ 818084 h 1026748"/>
              <a:gd name="connsiteX184" fmla="*/ 1110666 w 1933280"/>
              <a:gd name="connsiteY184" fmla="*/ 815138 h 1026748"/>
              <a:gd name="connsiteX185" fmla="*/ 787397 w 1933280"/>
              <a:gd name="connsiteY185" fmla="*/ 797308 h 1026748"/>
              <a:gd name="connsiteX186" fmla="*/ 758406 w 1933280"/>
              <a:gd name="connsiteY186" fmla="*/ 814153 h 1026748"/>
              <a:gd name="connsiteX187" fmla="*/ 786876 w 1933280"/>
              <a:gd name="connsiteY187" fmla="*/ 836162 h 1026748"/>
              <a:gd name="connsiteX188" fmla="*/ 815780 w 1933280"/>
              <a:gd name="connsiteY188" fmla="*/ 818524 h 1026748"/>
              <a:gd name="connsiteX189" fmla="*/ 1146713 w 1933280"/>
              <a:gd name="connsiteY189" fmla="*/ 796362 h 1026748"/>
              <a:gd name="connsiteX190" fmla="*/ 1117961 w 1933280"/>
              <a:gd name="connsiteY190" fmla="*/ 817958 h 1026748"/>
              <a:gd name="connsiteX191" fmla="*/ 1146651 w 1933280"/>
              <a:gd name="connsiteY191" fmla="*/ 835916 h 1026748"/>
              <a:gd name="connsiteX192" fmla="*/ 1175400 w 1933280"/>
              <a:gd name="connsiteY192" fmla="*/ 813601 h 1026748"/>
              <a:gd name="connsiteX193" fmla="*/ 727206 w 1933280"/>
              <a:gd name="connsiteY193" fmla="*/ 791882 h 1026748"/>
              <a:gd name="connsiteX194" fmla="*/ 699699 w 1933280"/>
              <a:gd name="connsiteY194" fmla="*/ 807195 h 1026748"/>
              <a:gd name="connsiteX195" fmla="*/ 728245 w 1933280"/>
              <a:gd name="connsiteY195" fmla="*/ 830067 h 1026748"/>
              <a:gd name="connsiteX196" fmla="*/ 755743 w 1933280"/>
              <a:gd name="connsiteY196" fmla="*/ 813970 h 1026748"/>
              <a:gd name="connsiteX197" fmla="*/ 1206804 w 1933280"/>
              <a:gd name="connsiteY197" fmla="*/ 791134 h 1026748"/>
              <a:gd name="connsiteX198" fmla="*/ 1178034 w 1933280"/>
              <a:gd name="connsiteY198" fmla="*/ 813460 h 1026748"/>
              <a:gd name="connsiteX199" fmla="*/ 1205304 w 1933280"/>
              <a:gd name="connsiteY199" fmla="*/ 829847 h 1026748"/>
              <a:gd name="connsiteX200" fmla="*/ 1234045 w 1933280"/>
              <a:gd name="connsiteY200" fmla="*/ 806822 h 1026748"/>
              <a:gd name="connsiteX201" fmla="*/ 937411 w 1933280"/>
              <a:gd name="connsiteY201" fmla="*/ 783687 h 1026748"/>
              <a:gd name="connsiteX202" fmla="*/ 908646 w 1933280"/>
              <a:gd name="connsiteY202" fmla="*/ 802225 h 1026748"/>
              <a:gd name="connsiteX203" fmla="*/ 936956 w 1933280"/>
              <a:gd name="connsiteY203" fmla="*/ 821944 h 1026748"/>
              <a:gd name="connsiteX204" fmla="*/ 965706 w 1933280"/>
              <a:gd name="connsiteY204" fmla="*/ 802673 h 1026748"/>
              <a:gd name="connsiteX205" fmla="*/ 997043 w 1933280"/>
              <a:gd name="connsiteY205" fmla="*/ 783289 h 1026748"/>
              <a:gd name="connsiteX206" fmla="*/ 968317 w 1933280"/>
              <a:gd name="connsiteY206" fmla="*/ 802699 h 1026748"/>
              <a:gd name="connsiteX207" fmla="*/ 996734 w 1933280"/>
              <a:gd name="connsiteY207" fmla="*/ 821818 h 1026748"/>
              <a:gd name="connsiteX208" fmla="*/ 1025476 w 1933280"/>
              <a:gd name="connsiteY208" fmla="*/ 801690 h 1026748"/>
              <a:gd name="connsiteX209" fmla="*/ 877615 w 1933280"/>
              <a:gd name="connsiteY209" fmla="*/ 782509 h 1026748"/>
              <a:gd name="connsiteX210" fmla="*/ 848738 w 1933280"/>
              <a:gd name="connsiteY210" fmla="*/ 800176 h 1026748"/>
              <a:gd name="connsiteX211" fmla="*/ 877086 w 1933280"/>
              <a:gd name="connsiteY211" fmla="*/ 820621 h 1026748"/>
              <a:gd name="connsiteX212" fmla="*/ 905931 w 1933280"/>
              <a:gd name="connsiteY212" fmla="*/ 802194 h 1026748"/>
              <a:gd name="connsiteX213" fmla="*/ 1056778 w 1933280"/>
              <a:gd name="connsiteY213" fmla="*/ 781441 h 1026748"/>
              <a:gd name="connsiteX214" fmla="*/ 1028077 w 1933280"/>
              <a:gd name="connsiteY214" fmla="*/ 801652 h 1026748"/>
              <a:gd name="connsiteX215" fmla="*/ 1056629 w 1933280"/>
              <a:gd name="connsiteY215" fmla="*/ 820183 h 1026748"/>
              <a:gd name="connsiteX216" fmla="*/ 1084472 w 1933280"/>
              <a:gd name="connsiteY216" fmla="*/ 799950 h 1026748"/>
              <a:gd name="connsiteX217" fmla="*/ 1085366 w 1933280"/>
              <a:gd name="connsiteY217" fmla="*/ 799300 h 1026748"/>
              <a:gd name="connsiteX218" fmla="*/ 817786 w 1933280"/>
              <a:gd name="connsiteY218" fmla="*/ 779675 h 1026748"/>
              <a:gd name="connsiteX219" fmla="*/ 795045 w 1933280"/>
              <a:gd name="connsiteY219" fmla="*/ 792873 h 1026748"/>
              <a:gd name="connsiteX220" fmla="*/ 788781 w 1933280"/>
              <a:gd name="connsiteY220" fmla="*/ 796505 h 1026748"/>
              <a:gd name="connsiteX221" fmla="*/ 817134 w 1933280"/>
              <a:gd name="connsiteY221" fmla="*/ 817699 h 1026748"/>
              <a:gd name="connsiteX222" fmla="*/ 831168 w 1933280"/>
              <a:gd name="connsiteY222" fmla="*/ 809169 h 1026748"/>
              <a:gd name="connsiteX223" fmla="*/ 846093 w 1933280"/>
              <a:gd name="connsiteY223" fmla="*/ 800094 h 1026748"/>
              <a:gd name="connsiteX224" fmla="*/ 844759 w 1933280"/>
              <a:gd name="connsiteY224" fmla="*/ 799137 h 1026748"/>
              <a:gd name="connsiteX225" fmla="*/ 1116637 w 1933280"/>
              <a:gd name="connsiteY225" fmla="*/ 778289 h 1026748"/>
              <a:gd name="connsiteX226" fmla="*/ 1087926 w 1933280"/>
              <a:gd name="connsiteY226" fmla="*/ 799155 h 1026748"/>
              <a:gd name="connsiteX227" fmla="*/ 1111449 w 1933280"/>
              <a:gd name="connsiteY227" fmla="*/ 813882 h 1026748"/>
              <a:gd name="connsiteX228" fmla="*/ 1116640 w 1933280"/>
              <a:gd name="connsiteY228" fmla="*/ 817131 h 1026748"/>
              <a:gd name="connsiteX229" fmla="*/ 1145367 w 1933280"/>
              <a:gd name="connsiteY229" fmla="*/ 795554 h 1026748"/>
              <a:gd name="connsiteX230" fmla="*/ 757614 w 1933280"/>
              <a:gd name="connsiteY230" fmla="*/ 775015 h 1026748"/>
              <a:gd name="connsiteX231" fmla="*/ 728620 w 1933280"/>
              <a:gd name="connsiteY231" fmla="*/ 791097 h 1026748"/>
              <a:gd name="connsiteX232" fmla="*/ 757126 w 1933280"/>
              <a:gd name="connsiteY232" fmla="*/ 813163 h 1026748"/>
              <a:gd name="connsiteX233" fmla="*/ 786093 w 1933280"/>
              <a:gd name="connsiteY233" fmla="*/ 796333 h 1026748"/>
              <a:gd name="connsiteX234" fmla="*/ 1176731 w 1933280"/>
              <a:gd name="connsiteY234" fmla="*/ 773815 h 1026748"/>
              <a:gd name="connsiteX235" fmla="*/ 1147988 w 1933280"/>
              <a:gd name="connsiteY235" fmla="*/ 795405 h 1026748"/>
              <a:gd name="connsiteX236" fmla="*/ 1176652 w 1933280"/>
              <a:gd name="connsiteY236" fmla="*/ 812630 h 1026748"/>
              <a:gd name="connsiteX237" fmla="*/ 1205393 w 1933280"/>
              <a:gd name="connsiteY237" fmla="*/ 790321 h 1026748"/>
              <a:gd name="connsiteX238" fmla="*/ 697225 w 1933280"/>
              <a:gd name="connsiteY238" fmla="*/ 768628 h 1026748"/>
              <a:gd name="connsiteX239" fmla="*/ 669786 w 1933280"/>
              <a:gd name="connsiteY239" fmla="*/ 783227 h 1026748"/>
              <a:gd name="connsiteX240" fmla="*/ 698454 w 1933280"/>
              <a:gd name="connsiteY240" fmla="*/ 806197 h 1026748"/>
              <a:gd name="connsiteX241" fmla="*/ 725904 w 1933280"/>
              <a:gd name="connsiteY241" fmla="*/ 790874 h 1026748"/>
              <a:gd name="connsiteX242" fmla="*/ 1236832 w 1933280"/>
              <a:gd name="connsiteY242" fmla="*/ 767830 h 1026748"/>
              <a:gd name="connsiteX243" fmla="*/ 1208065 w 1933280"/>
              <a:gd name="connsiteY243" fmla="*/ 790155 h 1026748"/>
              <a:gd name="connsiteX244" fmla="*/ 1235283 w 1933280"/>
              <a:gd name="connsiteY244" fmla="*/ 805830 h 1026748"/>
              <a:gd name="connsiteX245" fmla="*/ 1264020 w 1933280"/>
              <a:gd name="connsiteY245" fmla="*/ 782808 h 1026748"/>
              <a:gd name="connsiteX246" fmla="*/ 967392 w 1933280"/>
              <a:gd name="connsiteY246" fmla="*/ 764137 h 1026748"/>
              <a:gd name="connsiteX247" fmla="*/ 938719 w 1933280"/>
              <a:gd name="connsiteY247" fmla="*/ 782838 h 1026748"/>
              <a:gd name="connsiteX248" fmla="*/ 966993 w 1933280"/>
              <a:gd name="connsiteY248" fmla="*/ 801809 h 1026748"/>
              <a:gd name="connsiteX249" fmla="*/ 995685 w 1933280"/>
              <a:gd name="connsiteY249" fmla="*/ 782412 h 1026748"/>
              <a:gd name="connsiteX250" fmla="*/ 907772 w 1933280"/>
              <a:gd name="connsiteY250" fmla="*/ 763833 h 1026748"/>
              <a:gd name="connsiteX251" fmla="*/ 879030 w 1933280"/>
              <a:gd name="connsiteY251" fmla="*/ 781636 h 1026748"/>
              <a:gd name="connsiteX252" fmla="*/ 907322 w 1933280"/>
              <a:gd name="connsiteY252" fmla="*/ 801303 h 1026748"/>
              <a:gd name="connsiteX253" fmla="*/ 936062 w 1933280"/>
              <a:gd name="connsiteY253" fmla="*/ 782783 h 1026748"/>
              <a:gd name="connsiteX254" fmla="*/ 1026984 w 1933280"/>
              <a:gd name="connsiteY254" fmla="*/ 762887 h 1026748"/>
              <a:gd name="connsiteX255" fmla="*/ 998341 w 1933280"/>
              <a:gd name="connsiteY255" fmla="*/ 782407 h 1026748"/>
              <a:gd name="connsiteX256" fmla="*/ 1026753 w 1933280"/>
              <a:gd name="connsiteY256" fmla="*/ 800794 h 1026748"/>
              <a:gd name="connsiteX257" fmla="*/ 1055430 w 1933280"/>
              <a:gd name="connsiteY257" fmla="*/ 780601 h 1026748"/>
              <a:gd name="connsiteX258" fmla="*/ 848069 w 1933280"/>
              <a:gd name="connsiteY258" fmla="*/ 761957 h 1026748"/>
              <a:gd name="connsiteX259" fmla="*/ 819181 w 1933280"/>
              <a:gd name="connsiteY259" fmla="*/ 778860 h 1026748"/>
              <a:gd name="connsiteX260" fmla="*/ 845646 w 1933280"/>
              <a:gd name="connsiteY260" fmla="*/ 797955 h 1026748"/>
              <a:gd name="connsiteX261" fmla="*/ 847464 w 1933280"/>
              <a:gd name="connsiteY261" fmla="*/ 799259 h 1026748"/>
              <a:gd name="connsiteX262" fmla="*/ 876317 w 1933280"/>
              <a:gd name="connsiteY262" fmla="*/ 781606 h 1026748"/>
              <a:gd name="connsiteX263" fmla="*/ 1086715 w 1933280"/>
              <a:gd name="connsiteY263" fmla="*/ 760312 h 1026748"/>
              <a:gd name="connsiteX264" fmla="*/ 1058090 w 1933280"/>
              <a:gd name="connsiteY264" fmla="*/ 780516 h 1026748"/>
              <a:gd name="connsiteX265" fmla="*/ 1086657 w 1933280"/>
              <a:gd name="connsiteY265" fmla="*/ 798361 h 1026748"/>
              <a:gd name="connsiteX266" fmla="*/ 1115344 w 1933280"/>
              <a:gd name="connsiteY266" fmla="*/ 777513 h 1026748"/>
              <a:gd name="connsiteX267" fmla="*/ 788023 w 1933280"/>
              <a:gd name="connsiteY267" fmla="*/ 758155 h 1026748"/>
              <a:gd name="connsiteX268" fmla="*/ 759380 w 1933280"/>
              <a:gd name="connsiteY268" fmla="*/ 774035 h 1026748"/>
              <a:gd name="connsiteX269" fmla="*/ 759024 w 1933280"/>
              <a:gd name="connsiteY269" fmla="*/ 774233 h 1026748"/>
              <a:gd name="connsiteX270" fmla="*/ 787476 w 1933280"/>
              <a:gd name="connsiteY270" fmla="*/ 795529 h 1026748"/>
              <a:gd name="connsiteX271" fmla="*/ 794350 w 1933280"/>
              <a:gd name="connsiteY271" fmla="*/ 791543 h 1026748"/>
              <a:gd name="connsiteX272" fmla="*/ 816456 w 1933280"/>
              <a:gd name="connsiteY272" fmla="*/ 778714 h 1026748"/>
              <a:gd name="connsiteX273" fmla="*/ 1146654 w 1933280"/>
              <a:gd name="connsiteY273" fmla="*/ 756495 h 1026748"/>
              <a:gd name="connsiteX274" fmla="*/ 1117936 w 1933280"/>
              <a:gd name="connsiteY274" fmla="*/ 777346 h 1026748"/>
              <a:gd name="connsiteX275" fmla="*/ 1146642 w 1933280"/>
              <a:gd name="connsiteY275" fmla="*/ 794596 h 1026748"/>
              <a:gd name="connsiteX276" fmla="*/ 1175360 w 1933280"/>
              <a:gd name="connsiteY276" fmla="*/ 773026 h 1026748"/>
              <a:gd name="connsiteX277" fmla="*/ 727620 w 1933280"/>
              <a:gd name="connsiteY277" fmla="*/ 752506 h 1026748"/>
              <a:gd name="connsiteX278" fmla="*/ 725443 w 1933280"/>
              <a:gd name="connsiteY278" fmla="*/ 753661 h 1026748"/>
              <a:gd name="connsiteX279" fmla="*/ 698664 w 1933280"/>
              <a:gd name="connsiteY279" fmla="*/ 767864 h 1026748"/>
              <a:gd name="connsiteX280" fmla="*/ 727316 w 1933280"/>
              <a:gd name="connsiteY280" fmla="*/ 790087 h 1026748"/>
              <a:gd name="connsiteX281" fmla="*/ 756291 w 1933280"/>
              <a:gd name="connsiteY281" fmla="*/ 774023 h 1026748"/>
              <a:gd name="connsiteX282" fmla="*/ 1206757 w 1933280"/>
              <a:gd name="connsiteY282" fmla="*/ 751262 h 1026748"/>
              <a:gd name="connsiteX283" fmla="*/ 1178015 w 1933280"/>
              <a:gd name="connsiteY283" fmla="*/ 772851 h 1026748"/>
              <a:gd name="connsiteX284" fmla="*/ 1206653 w 1933280"/>
              <a:gd name="connsiteY284" fmla="*/ 789342 h 1026748"/>
              <a:gd name="connsiteX285" fmla="*/ 1235391 w 1933280"/>
              <a:gd name="connsiteY285" fmla="*/ 767036 h 1026748"/>
              <a:gd name="connsiteX286" fmla="*/ 667111 w 1933280"/>
              <a:gd name="connsiteY286" fmla="*/ 745224 h 1026748"/>
              <a:gd name="connsiteX287" fmla="*/ 639737 w 1933280"/>
              <a:gd name="connsiteY287" fmla="*/ 759151 h 1026748"/>
              <a:gd name="connsiteX288" fmla="*/ 668532 w 1933280"/>
              <a:gd name="connsiteY288" fmla="*/ 782222 h 1026748"/>
              <a:gd name="connsiteX289" fmla="*/ 695925 w 1933280"/>
              <a:gd name="connsiteY289" fmla="*/ 767619 h 1026748"/>
              <a:gd name="connsiteX290" fmla="*/ 937733 w 1933280"/>
              <a:gd name="connsiteY290" fmla="*/ 745000 h 1026748"/>
              <a:gd name="connsiteX291" fmla="*/ 909103 w 1933280"/>
              <a:gd name="connsiteY291" fmla="*/ 762999 h 1026748"/>
              <a:gd name="connsiteX292" fmla="*/ 937373 w 1933280"/>
              <a:gd name="connsiteY292" fmla="*/ 781935 h 1026748"/>
              <a:gd name="connsiteX293" fmla="*/ 966030 w 1933280"/>
              <a:gd name="connsiteY293" fmla="*/ 763258 h 1026748"/>
              <a:gd name="connsiteX294" fmla="*/ 1266850 w 1933280"/>
              <a:gd name="connsiteY294" fmla="*/ 744535 h 1026748"/>
              <a:gd name="connsiteX295" fmla="*/ 1238051 w 1933280"/>
              <a:gd name="connsiteY295" fmla="*/ 766884 h 1026748"/>
              <a:gd name="connsiteX296" fmla="*/ 1265216 w 1933280"/>
              <a:gd name="connsiteY296" fmla="*/ 781850 h 1026748"/>
              <a:gd name="connsiteX297" fmla="*/ 1293986 w 1933280"/>
              <a:gd name="connsiteY297" fmla="*/ 758801 h 1026748"/>
              <a:gd name="connsiteX298" fmla="*/ 997290 w 1933280"/>
              <a:gd name="connsiteY298" fmla="*/ 744430 h 1026748"/>
              <a:gd name="connsiteX299" fmla="*/ 968714 w 1933280"/>
              <a:gd name="connsiteY299" fmla="*/ 763269 h 1026748"/>
              <a:gd name="connsiteX300" fmla="*/ 996986 w 1933280"/>
              <a:gd name="connsiteY300" fmla="*/ 781531 h 1026748"/>
              <a:gd name="connsiteX301" fmla="*/ 1025604 w 1933280"/>
              <a:gd name="connsiteY301" fmla="*/ 762029 h 1026748"/>
              <a:gd name="connsiteX302" fmla="*/ 878198 w 1933280"/>
              <a:gd name="connsiteY302" fmla="*/ 744014 h 1026748"/>
              <a:gd name="connsiteX303" fmla="*/ 849510 w 1933280"/>
              <a:gd name="connsiteY303" fmla="*/ 761102 h 1026748"/>
              <a:gd name="connsiteX304" fmla="*/ 877322 w 1933280"/>
              <a:gd name="connsiteY304" fmla="*/ 780448 h 1026748"/>
              <a:gd name="connsiteX305" fmla="*/ 877735 w 1933280"/>
              <a:gd name="connsiteY305" fmla="*/ 780735 h 1026748"/>
              <a:gd name="connsiteX306" fmla="*/ 906451 w 1933280"/>
              <a:gd name="connsiteY306" fmla="*/ 762948 h 1026748"/>
              <a:gd name="connsiteX307" fmla="*/ 1056841 w 1933280"/>
              <a:gd name="connsiteY307" fmla="*/ 742429 h 1026748"/>
              <a:gd name="connsiteX308" fmla="*/ 1053047 w 1933280"/>
              <a:gd name="connsiteY308" fmla="*/ 745034 h 1026748"/>
              <a:gd name="connsiteX309" fmla="*/ 1028323 w 1933280"/>
              <a:gd name="connsiteY309" fmla="*/ 761972 h 1026748"/>
              <a:gd name="connsiteX310" fmla="*/ 1056744 w 1933280"/>
              <a:gd name="connsiteY310" fmla="*/ 779676 h 1026748"/>
              <a:gd name="connsiteX311" fmla="*/ 1085343 w 1933280"/>
              <a:gd name="connsiteY311" fmla="*/ 759490 h 1026748"/>
              <a:gd name="connsiteX312" fmla="*/ 818330 w 1933280"/>
              <a:gd name="connsiteY312" fmla="*/ 741202 h 1026748"/>
              <a:gd name="connsiteX313" fmla="*/ 789446 w 1933280"/>
              <a:gd name="connsiteY313" fmla="*/ 757361 h 1026748"/>
              <a:gd name="connsiteX314" fmla="*/ 817852 w 1933280"/>
              <a:gd name="connsiteY314" fmla="*/ 777901 h 1026748"/>
              <a:gd name="connsiteX315" fmla="*/ 846709 w 1933280"/>
              <a:gd name="connsiteY315" fmla="*/ 761009 h 1026748"/>
              <a:gd name="connsiteX316" fmla="*/ 1116694 w 1933280"/>
              <a:gd name="connsiteY316" fmla="*/ 739241 h 1026748"/>
              <a:gd name="connsiteX317" fmla="*/ 1088030 w 1933280"/>
              <a:gd name="connsiteY317" fmla="*/ 759387 h 1026748"/>
              <a:gd name="connsiteX318" fmla="*/ 1116643 w 1933280"/>
              <a:gd name="connsiteY318" fmla="*/ 776569 h 1026748"/>
              <a:gd name="connsiteX319" fmla="*/ 1145337 w 1933280"/>
              <a:gd name="connsiteY319" fmla="*/ 755736 h 1026748"/>
              <a:gd name="connsiteX320" fmla="*/ 758015 w 1933280"/>
              <a:gd name="connsiteY320" fmla="*/ 736370 h 1026748"/>
              <a:gd name="connsiteX321" fmla="*/ 729055 w 1933280"/>
              <a:gd name="connsiteY321" fmla="*/ 751744 h 1026748"/>
              <a:gd name="connsiteX322" fmla="*/ 757701 w 1933280"/>
              <a:gd name="connsiteY322" fmla="*/ 773242 h 1026748"/>
              <a:gd name="connsiteX323" fmla="*/ 758641 w 1933280"/>
              <a:gd name="connsiteY323" fmla="*/ 772720 h 1026748"/>
              <a:gd name="connsiteX324" fmla="*/ 786676 w 1933280"/>
              <a:gd name="connsiteY324" fmla="*/ 757178 h 1026748"/>
              <a:gd name="connsiteX325" fmla="*/ 1176680 w 1933280"/>
              <a:gd name="connsiteY325" fmla="*/ 734693 h 1026748"/>
              <a:gd name="connsiteX326" fmla="*/ 1147963 w 1933280"/>
              <a:gd name="connsiteY326" fmla="*/ 755544 h 1026748"/>
              <a:gd name="connsiteX327" fmla="*/ 1176644 w 1933280"/>
              <a:gd name="connsiteY327" fmla="*/ 772061 h 1026748"/>
              <a:gd name="connsiteX328" fmla="*/ 1205360 w 1933280"/>
              <a:gd name="connsiteY328" fmla="*/ 750493 h 1026748"/>
              <a:gd name="connsiteX329" fmla="*/ 697474 w 1933280"/>
              <a:gd name="connsiteY329" fmla="*/ 729805 h 1026748"/>
              <a:gd name="connsiteX330" fmla="*/ 689556 w 1933280"/>
              <a:gd name="connsiteY330" fmla="*/ 733820 h 1026748"/>
              <a:gd name="connsiteX331" fmla="*/ 668576 w 1933280"/>
              <a:gd name="connsiteY331" fmla="*/ 744479 h 1026748"/>
              <a:gd name="connsiteX332" fmla="*/ 697362 w 1933280"/>
              <a:gd name="connsiteY332" fmla="*/ 766854 h 1026748"/>
              <a:gd name="connsiteX333" fmla="*/ 724689 w 1933280"/>
              <a:gd name="connsiteY333" fmla="*/ 752361 h 1026748"/>
              <a:gd name="connsiteX334" fmla="*/ 726295 w 1933280"/>
              <a:gd name="connsiteY334" fmla="*/ 751509 h 1026748"/>
              <a:gd name="connsiteX335" fmla="*/ 1236769 w 1933280"/>
              <a:gd name="connsiteY335" fmla="*/ 728720 h 1026748"/>
              <a:gd name="connsiteX336" fmla="*/ 1207999 w 1933280"/>
              <a:gd name="connsiteY336" fmla="*/ 750329 h 1026748"/>
              <a:gd name="connsiteX337" fmla="*/ 1236609 w 1933280"/>
              <a:gd name="connsiteY337" fmla="*/ 766090 h 1026748"/>
              <a:gd name="connsiteX338" fmla="*/ 1265377 w 1933280"/>
              <a:gd name="connsiteY338" fmla="*/ 743761 h 1026748"/>
              <a:gd name="connsiteX339" fmla="*/ 967559 w 1933280"/>
              <a:gd name="connsiteY339" fmla="*/ 725981 h 1026748"/>
              <a:gd name="connsiteX340" fmla="*/ 939078 w 1933280"/>
              <a:gd name="connsiteY340" fmla="*/ 744146 h 1026748"/>
              <a:gd name="connsiteX341" fmla="*/ 967355 w 1933280"/>
              <a:gd name="connsiteY341" fmla="*/ 762391 h 1026748"/>
              <a:gd name="connsiteX342" fmla="*/ 995898 w 1933280"/>
              <a:gd name="connsiteY342" fmla="*/ 743565 h 1026748"/>
              <a:gd name="connsiteX343" fmla="*/ 908111 w 1933280"/>
              <a:gd name="connsiteY343" fmla="*/ 725878 h 1026748"/>
              <a:gd name="connsiteX344" fmla="*/ 879553 w 1933280"/>
              <a:gd name="connsiteY344" fmla="*/ 743196 h 1026748"/>
              <a:gd name="connsiteX345" fmla="*/ 907787 w 1933280"/>
              <a:gd name="connsiteY345" fmla="*/ 762117 h 1026748"/>
              <a:gd name="connsiteX346" fmla="*/ 936391 w 1933280"/>
              <a:gd name="connsiteY346" fmla="*/ 744134 h 1026748"/>
              <a:gd name="connsiteX347" fmla="*/ 1027078 w 1933280"/>
              <a:gd name="connsiteY347" fmla="*/ 724647 h 1026748"/>
              <a:gd name="connsiteX348" fmla="*/ 998651 w 1933280"/>
              <a:gd name="connsiteY348" fmla="*/ 743528 h 1026748"/>
              <a:gd name="connsiteX349" fmla="*/ 1026944 w 1933280"/>
              <a:gd name="connsiteY349" fmla="*/ 761114 h 1026748"/>
              <a:gd name="connsiteX350" fmla="*/ 1052205 w 1933280"/>
              <a:gd name="connsiteY350" fmla="*/ 743822 h 1026748"/>
              <a:gd name="connsiteX351" fmla="*/ 1055447 w 1933280"/>
              <a:gd name="connsiteY351" fmla="*/ 741596 h 1026748"/>
              <a:gd name="connsiteX352" fmla="*/ 848452 w 1933280"/>
              <a:gd name="connsiteY352" fmla="*/ 724017 h 1026748"/>
              <a:gd name="connsiteX353" fmla="*/ 819800 w 1933280"/>
              <a:gd name="connsiteY353" fmla="*/ 740368 h 1026748"/>
              <a:gd name="connsiteX354" fmla="*/ 848154 w 1933280"/>
              <a:gd name="connsiteY354" fmla="*/ 760159 h 1026748"/>
              <a:gd name="connsiteX355" fmla="*/ 876827 w 1933280"/>
              <a:gd name="connsiteY355" fmla="*/ 743093 h 1026748"/>
              <a:gd name="connsiteX356" fmla="*/ 1086717 w 1933280"/>
              <a:gd name="connsiteY356" fmla="*/ 721993 h 1026748"/>
              <a:gd name="connsiteX357" fmla="*/ 1058176 w 1933280"/>
              <a:gd name="connsiteY357" fmla="*/ 741515 h 1026748"/>
              <a:gd name="connsiteX358" fmla="*/ 1086657 w 1933280"/>
              <a:gd name="connsiteY358" fmla="*/ 758564 h 1026748"/>
              <a:gd name="connsiteX359" fmla="*/ 1115303 w 1933280"/>
              <a:gd name="connsiteY359" fmla="*/ 738441 h 1026748"/>
              <a:gd name="connsiteX360" fmla="*/ 636815 w 1933280"/>
              <a:gd name="connsiteY360" fmla="*/ 721633 h 1026748"/>
              <a:gd name="connsiteX361" fmla="*/ 609573 w 1933280"/>
              <a:gd name="connsiteY361" fmla="*/ 734981 h 1026748"/>
              <a:gd name="connsiteX362" fmla="*/ 638468 w 1933280"/>
              <a:gd name="connsiteY362" fmla="*/ 758133 h 1026748"/>
              <a:gd name="connsiteX363" fmla="*/ 665792 w 1933280"/>
              <a:gd name="connsiteY363" fmla="*/ 744198 h 1026748"/>
              <a:gd name="connsiteX364" fmla="*/ 1296872 w 1933280"/>
              <a:gd name="connsiteY364" fmla="*/ 721236 h 1026748"/>
              <a:gd name="connsiteX365" fmla="*/ 1268140 w 1933280"/>
              <a:gd name="connsiteY365" fmla="*/ 743533 h 1026748"/>
              <a:gd name="connsiteX366" fmla="*/ 1295253 w 1933280"/>
              <a:gd name="connsiteY366" fmla="*/ 757787 h 1026748"/>
              <a:gd name="connsiteX367" fmla="*/ 1311868 w 1933280"/>
              <a:gd name="connsiteY367" fmla="*/ 744476 h 1026748"/>
              <a:gd name="connsiteX368" fmla="*/ 1323952 w 1933280"/>
              <a:gd name="connsiteY368" fmla="*/ 734796 h 1026748"/>
              <a:gd name="connsiteX369" fmla="*/ 788292 w 1933280"/>
              <a:gd name="connsiteY369" fmla="*/ 720142 h 1026748"/>
              <a:gd name="connsiteX370" fmla="*/ 759463 w 1933280"/>
              <a:gd name="connsiteY370" fmla="*/ 735596 h 1026748"/>
              <a:gd name="connsiteX371" fmla="*/ 788100 w 1933280"/>
              <a:gd name="connsiteY371" fmla="*/ 756386 h 1026748"/>
              <a:gd name="connsiteX372" fmla="*/ 816970 w 1933280"/>
              <a:gd name="connsiteY372" fmla="*/ 740249 h 1026748"/>
              <a:gd name="connsiteX373" fmla="*/ 1146721 w 1933280"/>
              <a:gd name="connsiteY373" fmla="*/ 718188 h 1026748"/>
              <a:gd name="connsiteX374" fmla="*/ 1118028 w 1933280"/>
              <a:gd name="connsiteY374" fmla="*/ 738306 h 1026748"/>
              <a:gd name="connsiteX375" fmla="*/ 1146645 w 1933280"/>
              <a:gd name="connsiteY375" fmla="*/ 754786 h 1026748"/>
              <a:gd name="connsiteX376" fmla="*/ 1175337 w 1933280"/>
              <a:gd name="connsiteY376" fmla="*/ 733953 h 1026748"/>
              <a:gd name="connsiteX377" fmla="*/ 727773 w 1933280"/>
              <a:gd name="connsiteY377" fmla="*/ 714087 h 1026748"/>
              <a:gd name="connsiteX378" fmla="*/ 705527 w 1933280"/>
              <a:gd name="connsiteY378" fmla="*/ 725768 h 1026748"/>
              <a:gd name="connsiteX379" fmla="*/ 698941 w 1933280"/>
              <a:gd name="connsiteY379" fmla="*/ 729068 h 1026748"/>
              <a:gd name="connsiteX380" fmla="*/ 727730 w 1933280"/>
              <a:gd name="connsiteY380" fmla="*/ 750748 h 1026748"/>
              <a:gd name="connsiteX381" fmla="*/ 756665 w 1933280"/>
              <a:gd name="connsiteY381" fmla="*/ 735394 h 1026748"/>
              <a:gd name="connsiteX382" fmla="*/ 749909 w 1933280"/>
              <a:gd name="connsiteY382" fmla="*/ 730511 h 1026748"/>
              <a:gd name="connsiteX383" fmla="*/ 1206710 w 1933280"/>
              <a:gd name="connsiteY383" fmla="*/ 713044 h 1026748"/>
              <a:gd name="connsiteX384" fmla="*/ 1185158 w 1933280"/>
              <a:gd name="connsiteY384" fmla="*/ 728502 h 1026748"/>
              <a:gd name="connsiteX385" fmla="*/ 1177944 w 1933280"/>
              <a:gd name="connsiteY385" fmla="*/ 733772 h 1026748"/>
              <a:gd name="connsiteX386" fmla="*/ 1206602 w 1933280"/>
              <a:gd name="connsiteY386" fmla="*/ 749560 h 1026748"/>
              <a:gd name="connsiteX387" fmla="*/ 1235346 w 1933280"/>
              <a:gd name="connsiteY387" fmla="*/ 727969 h 1026748"/>
              <a:gd name="connsiteX388" fmla="*/ 1228919 w 1933280"/>
              <a:gd name="connsiteY388" fmla="*/ 724571 h 1026748"/>
              <a:gd name="connsiteX389" fmla="*/ 997677 w 1933280"/>
              <a:gd name="connsiteY389" fmla="*/ 707061 h 1026748"/>
              <a:gd name="connsiteX390" fmla="*/ 968956 w 1933280"/>
              <a:gd name="connsiteY390" fmla="*/ 725100 h 1026748"/>
              <a:gd name="connsiteX391" fmla="*/ 997262 w 1933280"/>
              <a:gd name="connsiteY391" fmla="*/ 742664 h 1026748"/>
              <a:gd name="connsiteX392" fmla="*/ 1025657 w 1933280"/>
              <a:gd name="connsiteY392" fmla="*/ 723806 h 1026748"/>
              <a:gd name="connsiteX393" fmla="*/ 1017160 w 1933280"/>
              <a:gd name="connsiteY393" fmla="*/ 718795 h 1026748"/>
              <a:gd name="connsiteX394" fmla="*/ 666781 w 1933280"/>
              <a:gd name="connsiteY394" fmla="*/ 706409 h 1026748"/>
              <a:gd name="connsiteX395" fmla="*/ 642176 w 1933280"/>
              <a:gd name="connsiteY395" fmla="*/ 719031 h 1026748"/>
              <a:gd name="connsiteX396" fmla="*/ 638305 w 1933280"/>
              <a:gd name="connsiteY396" fmla="*/ 720909 h 1026748"/>
              <a:gd name="connsiteX397" fmla="*/ 667255 w 1933280"/>
              <a:gd name="connsiteY397" fmla="*/ 743452 h 1026748"/>
              <a:gd name="connsiteX398" fmla="*/ 688862 w 1933280"/>
              <a:gd name="connsiteY398" fmla="*/ 732475 h 1026748"/>
              <a:gd name="connsiteX399" fmla="*/ 696127 w 1933280"/>
              <a:gd name="connsiteY399" fmla="*/ 728791 h 1026748"/>
              <a:gd name="connsiteX400" fmla="*/ 691640 w 1933280"/>
              <a:gd name="connsiteY400" fmla="*/ 725414 h 1026748"/>
              <a:gd name="connsiteX401" fmla="*/ 1266801 w 1933280"/>
              <a:gd name="connsiteY401" fmla="*/ 706301 h 1026748"/>
              <a:gd name="connsiteX402" fmla="*/ 1243058 w 1933280"/>
              <a:gd name="connsiteY402" fmla="*/ 723996 h 1026748"/>
              <a:gd name="connsiteX403" fmla="*/ 1238084 w 1933280"/>
              <a:gd name="connsiteY403" fmla="*/ 727732 h 1026748"/>
              <a:gd name="connsiteX404" fmla="*/ 1266668 w 1933280"/>
              <a:gd name="connsiteY404" fmla="*/ 742759 h 1026748"/>
              <a:gd name="connsiteX405" fmla="*/ 1295369 w 1933280"/>
              <a:gd name="connsiteY405" fmla="*/ 720481 h 1026748"/>
              <a:gd name="connsiteX406" fmla="*/ 1288873 w 1933280"/>
              <a:gd name="connsiteY406" fmla="*/ 717214 h 1026748"/>
              <a:gd name="connsiteX407" fmla="*/ 938504 w 1933280"/>
              <a:gd name="connsiteY407" fmla="*/ 706288 h 1026748"/>
              <a:gd name="connsiteX408" fmla="*/ 909455 w 1933280"/>
              <a:gd name="connsiteY408" fmla="*/ 725024 h 1026748"/>
              <a:gd name="connsiteX409" fmla="*/ 937739 w 1933280"/>
              <a:gd name="connsiteY409" fmla="*/ 743283 h 1026748"/>
              <a:gd name="connsiteX410" fmla="*/ 966244 w 1933280"/>
              <a:gd name="connsiteY410" fmla="*/ 725109 h 1026748"/>
              <a:gd name="connsiteX411" fmla="*/ 1056959 w 1933280"/>
              <a:gd name="connsiteY411" fmla="*/ 706152 h 1026748"/>
              <a:gd name="connsiteX412" fmla="*/ 1028470 w 1933280"/>
              <a:gd name="connsiteY412" fmla="*/ 723767 h 1026748"/>
              <a:gd name="connsiteX413" fmla="*/ 1056782 w 1933280"/>
              <a:gd name="connsiteY413" fmla="*/ 740681 h 1026748"/>
              <a:gd name="connsiteX414" fmla="*/ 1085268 w 1933280"/>
              <a:gd name="connsiteY414" fmla="*/ 721206 h 1026748"/>
              <a:gd name="connsiteX415" fmla="*/ 878558 w 1933280"/>
              <a:gd name="connsiteY415" fmla="*/ 703950 h 1026748"/>
              <a:gd name="connsiteX416" fmla="*/ 849770 w 1933280"/>
              <a:gd name="connsiteY416" fmla="*/ 723175 h 1026748"/>
              <a:gd name="connsiteX417" fmla="*/ 878187 w 1933280"/>
              <a:gd name="connsiteY417" fmla="*/ 742280 h 1026748"/>
              <a:gd name="connsiteX418" fmla="*/ 906800 w 1933280"/>
              <a:gd name="connsiteY418" fmla="*/ 724942 h 1026748"/>
              <a:gd name="connsiteX419" fmla="*/ 1116902 w 1933280"/>
              <a:gd name="connsiteY419" fmla="*/ 703173 h 1026748"/>
              <a:gd name="connsiteX420" fmla="*/ 1088119 w 1933280"/>
              <a:gd name="connsiteY420" fmla="*/ 721096 h 1026748"/>
              <a:gd name="connsiteX421" fmla="*/ 1116637 w 1933280"/>
              <a:gd name="connsiteY421" fmla="*/ 737505 h 1026748"/>
              <a:gd name="connsiteX422" fmla="*/ 1145260 w 1933280"/>
              <a:gd name="connsiteY422" fmla="*/ 717436 h 1026748"/>
              <a:gd name="connsiteX423" fmla="*/ 817111 w 1933280"/>
              <a:gd name="connsiteY423" fmla="*/ 700145 h 1026748"/>
              <a:gd name="connsiteX424" fmla="*/ 789679 w 1933280"/>
              <a:gd name="connsiteY424" fmla="*/ 719252 h 1026748"/>
              <a:gd name="connsiteX425" fmla="*/ 818444 w 1933280"/>
              <a:gd name="connsiteY425" fmla="*/ 739420 h 1026748"/>
              <a:gd name="connsiteX426" fmla="*/ 847126 w 1933280"/>
              <a:gd name="connsiteY426" fmla="*/ 723044 h 1026748"/>
              <a:gd name="connsiteX427" fmla="*/ 1177002 w 1933280"/>
              <a:gd name="connsiteY427" fmla="*/ 699376 h 1026748"/>
              <a:gd name="connsiteX428" fmla="*/ 1148075 w 1933280"/>
              <a:gd name="connsiteY428" fmla="*/ 717318 h 1026748"/>
              <a:gd name="connsiteX429" fmla="*/ 1176602 w 1933280"/>
              <a:gd name="connsiteY429" fmla="*/ 733033 h 1026748"/>
              <a:gd name="connsiteX430" fmla="*/ 1184301 w 1933280"/>
              <a:gd name="connsiteY430" fmla="*/ 727408 h 1026748"/>
              <a:gd name="connsiteX431" fmla="*/ 1205266 w 1933280"/>
              <a:gd name="connsiteY431" fmla="*/ 712363 h 1026748"/>
              <a:gd name="connsiteX432" fmla="*/ 606052 w 1933280"/>
              <a:gd name="connsiteY432" fmla="*/ 697985 h 1026748"/>
              <a:gd name="connsiteX433" fmla="*/ 579469 w 1933280"/>
              <a:gd name="connsiteY433" fmla="*/ 710861 h 1026748"/>
              <a:gd name="connsiteX434" fmla="*/ 608298 w 1933280"/>
              <a:gd name="connsiteY434" fmla="*/ 733959 h 1026748"/>
              <a:gd name="connsiteX435" fmla="*/ 635530 w 1933280"/>
              <a:gd name="connsiteY435" fmla="*/ 720642 h 1026748"/>
              <a:gd name="connsiteX436" fmla="*/ 621654 w 1933280"/>
              <a:gd name="connsiteY436" fmla="*/ 709975 h 1026748"/>
              <a:gd name="connsiteX437" fmla="*/ 1326880 w 1933280"/>
              <a:gd name="connsiteY437" fmla="*/ 697735 h 1026748"/>
              <a:gd name="connsiteX438" fmla="*/ 1311802 w 1933280"/>
              <a:gd name="connsiteY438" fmla="*/ 709546 h 1026748"/>
              <a:gd name="connsiteX439" fmla="*/ 1298181 w 1933280"/>
              <a:gd name="connsiteY439" fmla="*/ 720214 h 1026748"/>
              <a:gd name="connsiteX440" fmla="*/ 1325240 w 1933280"/>
              <a:gd name="connsiteY440" fmla="*/ 733763 h 1026748"/>
              <a:gd name="connsiteX441" fmla="*/ 1354008 w 1933280"/>
              <a:gd name="connsiteY441" fmla="*/ 710718 h 1026748"/>
              <a:gd name="connsiteX442" fmla="*/ 756519 w 1933280"/>
              <a:gd name="connsiteY442" fmla="*/ 693895 h 1026748"/>
              <a:gd name="connsiteX443" fmla="*/ 729086 w 1933280"/>
              <a:gd name="connsiteY443" fmla="*/ 713233 h 1026748"/>
              <a:gd name="connsiteX444" fmla="*/ 750780 w 1933280"/>
              <a:gd name="connsiteY444" fmla="*/ 729329 h 1026748"/>
              <a:gd name="connsiteX445" fmla="*/ 758117 w 1933280"/>
              <a:gd name="connsiteY445" fmla="*/ 734621 h 1026748"/>
              <a:gd name="connsiteX446" fmla="*/ 787006 w 1933280"/>
              <a:gd name="connsiteY446" fmla="*/ 719126 h 1026748"/>
              <a:gd name="connsiteX447" fmla="*/ 1236933 w 1933280"/>
              <a:gd name="connsiteY447" fmla="*/ 693076 h 1026748"/>
              <a:gd name="connsiteX448" fmla="*/ 1235848 w 1933280"/>
              <a:gd name="connsiteY448" fmla="*/ 693782 h 1026748"/>
              <a:gd name="connsiteX449" fmla="*/ 1208096 w 1933280"/>
              <a:gd name="connsiteY449" fmla="*/ 712103 h 1026748"/>
              <a:gd name="connsiteX450" fmla="*/ 1229628 w 1933280"/>
              <a:gd name="connsiteY450" fmla="*/ 723271 h 1026748"/>
              <a:gd name="connsiteX451" fmla="*/ 1236660 w 1933280"/>
              <a:gd name="connsiteY451" fmla="*/ 726983 h 1026748"/>
              <a:gd name="connsiteX452" fmla="*/ 1242171 w 1933280"/>
              <a:gd name="connsiteY452" fmla="*/ 722843 h 1026748"/>
              <a:gd name="connsiteX453" fmla="*/ 1265296 w 1933280"/>
              <a:gd name="connsiteY453" fmla="*/ 705616 h 1026748"/>
              <a:gd name="connsiteX454" fmla="*/ 1087089 w 1933280"/>
              <a:gd name="connsiteY454" fmla="*/ 690756 h 1026748"/>
              <a:gd name="connsiteX455" fmla="*/ 1058528 w 1933280"/>
              <a:gd name="connsiteY455" fmla="*/ 705310 h 1026748"/>
              <a:gd name="connsiteX456" fmla="*/ 1086663 w 1933280"/>
              <a:gd name="connsiteY456" fmla="*/ 720275 h 1026748"/>
              <a:gd name="connsiteX457" fmla="*/ 1115271 w 1933280"/>
              <a:gd name="connsiteY457" fmla="*/ 702462 h 1026748"/>
              <a:gd name="connsiteX458" fmla="*/ 1090470 w 1933280"/>
              <a:gd name="connsiteY458" fmla="*/ 692098 h 1026748"/>
              <a:gd name="connsiteX459" fmla="*/ 1027108 w 1933280"/>
              <a:gd name="connsiteY459" fmla="*/ 689996 h 1026748"/>
              <a:gd name="connsiteX460" fmla="*/ 999115 w 1933280"/>
              <a:gd name="connsiteY460" fmla="*/ 706209 h 1026748"/>
              <a:gd name="connsiteX461" fmla="*/ 1017899 w 1933280"/>
              <a:gd name="connsiteY461" fmla="*/ 717510 h 1026748"/>
              <a:gd name="connsiteX462" fmla="*/ 1027031 w 1933280"/>
              <a:gd name="connsiteY462" fmla="*/ 722909 h 1026748"/>
              <a:gd name="connsiteX463" fmla="*/ 1055446 w 1933280"/>
              <a:gd name="connsiteY463" fmla="*/ 705336 h 1026748"/>
              <a:gd name="connsiteX464" fmla="*/ 1147544 w 1933280"/>
              <a:gd name="connsiteY464" fmla="*/ 688054 h 1026748"/>
              <a:gd name="connsiteX465" fmla="*/ 1118450 w 1933280"/>
              <a:gd name="connsiteY465" fmla="*/ 702369 h 1026748"/>
              <a:gd name="connsiteX466" fmla="*/ 1146596 w 1933280"/>
              <a:gd name="connsiteY466" fmla="*/ 716525 h 1026748"/>
              <a:gd name="connsiteX467" fmla="*/ 1175314 w 1933280"/>
              <a:gd name="connsiteY467" fmla="*/ 698704 h 1026748"/>
              <a:gd name="connsiteX468" fmla="*/ 695534 w 1933280"/>
              <a:gd name="connsiteY468" fmla="*/ 687349 h 1026748"/>
              <a:gd name="connsiteX469" fmla="*/ 668117 w 1933280"/>
              <a:gd name="connsiteY469" fmla="*/ 705584 h 1026748"/>
              <a:gd name="connsiteX470" fmla="*/ 692556 w 1933280"/>
              <a:gd name="connsiteY470" fmla="*/ 724261 h 1026748"/>
              <a:gd name="connsiteX471" fmla="*/ 697591 w 1933280"/>
              <a:gd name="connsiteY471" fmla="*/ 728051 h 1026748"/>
              <a:gd name="connsiteX472" fmla="*/ 704848 w 1933280"/>
              <a:gd name="connsiteY472" fmla="*/ 724409 h 1026748"/>
              <a:gd name="connsiteX473" fmla="*/ 726477 w 1933280"/>
              <a:gd name="connsiteY473" fmla="*/ 713049 h 1026748"/>
              <a:gd name="connsiteX474" fmla="*/ 696914 w 1933280"/>
              <a:gd name="connsiteY474" fmla="*/ 688522 h 1026748"/>
              <a:gd name="connsiteX475" fmla="*/ 967937 w 1933280"/>
              <a:gd name="connsiteY475" fmla="*/ 685839 h 1026748"/>
              <a:gd name="connsiteX476" fmla="*/ 947899 w 1933280"/>
              <a:gd name="connsiteY476" fmla="*/ 699692 h 1026748"/>
              <a:gd name="connsiteX477" fmla="*/ 939816 w 1933280"/>
              <a:gd name="connsiteY477" fmla="*/ 705385 h 1026748"/>
              <a:gd name="connsiteX478" fmla="*/ 967609 w 1933280"/>
              <a:gd name="connsiteY478" fmla="*/ 724243 h 1026748"/>
              <a:gd name="connsiteX479" fmla="*/ 996372 w 1933280"/>
              <a:gd name="connsiteY479" fmla="*/ 706173 h 1026748"/>
              <a:gd name="connsiteX480" fmla="*/ 1296922 w 1933280"/>
              <a:gd name="connsiteY480" fmla="*/ 684482 h 1026748"/>
              <a:gd name="connsiteX481" fmla="*/ 1283037 w 1933280"/>
              <a:gd name="connsiteY481" fmla="*/ 694536 h 1026748"/>
              <a:gd name="connsiteX482" fmla="*/ 1268173 w 1933280"/>
              <a:gd name="connsiteY482" fmla="*/ 705299 h 1026748"/>
              <a:gd name="connsiteX483" fmla="*/ 1289582 w 1933280"/>
              <a:gd name="connsiteY483" fmla="*/ 715884 h 1026748"/>
              <a:gd name="connsiteX484" fmla="*/ 1296680 w 1933280"/>
              <a:gd name="connsiteY484" fmla="*/ 719461 h 1026748"/>
              <a:gd name="connsiteX485" fmla="*/ 1310871 w 1933280"/>
              <a:gd name="connsiteY485" fmla="*/ 708349 h 1026748"/>
              <a:gd name="connsiteX486" fmla="*/ 1325331 w 1933280"/>
              <a:gd name="connsiteY486" fmla="*/ 697034 h 1026748"/>
              <a:gd name="connsiteX487" fmla="*/ 1207499 w 1933280"/>
              <a:gd name="connsiteY487" fmla="*/ 682239 h 1026748"/>
              <a:gd name="connsiteX488" fmla="*/ 1195115 w 1933280"/>
              <a:gd name="connsiteY488" fmla="*/ 689172 h 1026748"/>
              <a:gd name="connsiteX489" fmla="*/ 1178559 w 1933280"/>
              <a:gd name="connsiteY489" fmla="*/ 698482 h 1026748"/>
              <a:gd name="connsiteX490" fmla="*/ 1206659 w 1933280"/>
              <a:gd name="connsiteY490" fmla="*/ 711382 h 1026748"/>
              <a:gd name="connsiteX491" fmla="*/ 1235051 w 1933280"/>
              <a:gd name="connsiteY491" fmla="*/ 692630 h 1026748"/>
              <a:gd name="connsiteX492" fmla="*/ 1235310 w 1933280"/>
              <a:gd name="connsiteY492" fmla="*/ 692462 h 1026748"/>
              <a:gd name="connsiteX493" fmla="*/ 634927 w 1933280"/>
              <a:gd name="connsiteY493" fmla="*/ 681075 h 1026748"/>
              <a:gd name="connsiteX494" fmla="*/ 607473 w 1933280"/>
              <a:gd name="connsiteY494" fmla="*/ 697202 h 1026748"/>
              <a:gd name="connsiteX495" fmla="*/ 622540 w 1933280"/>
              <a:gd name="connsiteY495" fmla="*/ 708793 h 1026748"/>
              <a:gd name="connsiteX496" fmla="*/ 637023 w 1933280"/>
              <a:gd name="connsiteY496" fmla="*/ 719914 h 1026748"/>
              <a:gd name="connsiteX497" fmla="*/ 641585 w 1933280"/>
              <a:gd name="connsiteY497" fmla="*/ 717701 h 1026748"/>
              <a:gd name="connsiteX498" fmla="*/ 665524 w 1933280"/>
              <a:gd name="connsiteY498" fmla="*/ 705420 h 1026748"/>
              <a:gd name="connsiteX499" fmla="*/ 649814 w 1933280"/>
              <a:gd name="connsiteY499" fmla="*/ 692925 h 1026748"/>
              <a:gd name="connsiteX500" fmla="*/ 907790 w 1933280"/>
              <a:gd name="connsiteY500" fmla="*/ 679871 h 1026748"/>
              <a:gd name="connsiteX501" fmla="*/ 899055 w 1933280"/>
              <a:gd name="connsiteY501" fmla="*/ 687178 h 1026748"/>
              <a:gd name="connsiteX502" fmla="*/ 879751 w 1933280"/>
              <a:gd name="connsiteY502" fmla="*/ 703046 h 1026748"/>
              <a:gd name="connsiteX503" fmla="*/ 908123 w 1933280"/>
              <a:gd name="connsiteY503" fmla="*/ 724125 h 1026748"/>
              <a:gd name="connsiteX504" fmla="*/ 937282 w 1933280"/>
              <a:gd name="connsiteY504" fmla="*/ 705315 h 1026748"/>
              <a:gd name="connsiteX505" fmla="*/ 1118312 w 1933280"/>
              <a:gd name="connsiteY505" fmla="*/ 678481 h 1026748"/>
              <a:gd name="connsiteX506" fmla="*/ 1117669 w 1933280"/>
              <a:gd name="connsiteY506" fmla="*/ 678713 h 1026748"/>
              <a:gd name="connsiteX507" fmla="*/ 1088978 w 1933280"/>
              <a:gd name="connsiteY507" fmla="*/ 689980 h 1026748"/>
              <a:gd name="connsiteX508" fmla="*/ 1091002 w 1933280"/>
              <a:gd name="connsiteY508" fmla="*/ 690783 h 1026748"/>
              <a:gd name="connsiteX509" fmla="*/ 1116773 w 1933280"/>
              <a:gd name="connsiteY509" fmla="*/ 701560 h 1026748"/>
              <a:gd name="connsiteX510" fmla="*/ 1145559 w 1933280"/>
              <a:gd name="connsiteY510" fmla="*/ 687389 h 1026748"/>
              <a:gd name="connsiteX511" fmla="*/ 1056752 w 1933280"/>
              <a:gd name="connsiteY511" fmla="*/ 677144 h 1026748"/>
              <a:gd name="connsiteX512" fmla="*/ 1028774 w 1933280"/>
              <a:gd name="connsiteY512" fmla="*/ 689225 h 1026748"/>
              <a:gd name="connsiteX513" fmla="*/ 1056928 w 1933280"/>
              <a:gd name="connsiteY513" fmla="*/ 704456 h 1026748"/>
              <a:gd name="connsiteX514" fmla="*/ 1085323 w 1933280"/>
              <a:gd name="connsiteY514" fmla="*/ 689980 h 1026748"/>
              <a:gd name="connsiteX515" fmla="*/ 1356907 w 1933280"/>
              <a:gd name="connsiteY515" fmla="*/ 674517 h 1026748"/>
              <a:gd name="connsiteX516" fmla="*/ 1347570 w 1933280"/>
              <a:gd name="connsiteY516" fmla="*/ 681726 h 1026748"/>
              <a:gd name="connsiteX517" fmla="*/ 1328152 w 1933280"/>
              <a:gd name="connsiteY517" fmla="*/ 696747 h 1026748"/>
              <a:gd name="connsiteX518" fmla="*/ 1355255 w 1933280"/>
              <a:gd name="connsiteY518" fmla="*/ 709719 h 1026748"/>
              <a:gd name="connsiteX519" fmla="*/ 1383899 w 1933280"/>
              <a:gd name="connsiteY519" fmla="*/ 686773 h 1026748"/>
              <a:gd name="connsiteX520" fmla="*/ 1374415 w 1933280"/>
              <a:gd name="connsiteY520" fmla="*/ 682450 h 1026748"/>
              <a:gd name="connsiteX521" fmla="*/ 575563 w 1933280"/>
              <a:gd name="connsiteY521" fmla="*/ 674136 h 1026748"/>
              <a:gd name="connsiteX522" fmla="*/ 549343 w 1933280"/>
              <a:gd name="connsiteY522" fmla="*/ 686722 h 1026748"/>
              <a:gd name="connsiteX523" fmla="*/ 578190 w 1933280"/>
              <a:gd name="connsiteY523" fmla="*/ 709836 h 1026748"/>
              <a:gd name="connsiteX524" fmla="*/ 604763 w 1933280"/>
              <a:gd name="connsiteY524" fmla="*/ 696981 h 1026748"/>
              <a:gd name="connsiteX525" fmla="*/ 588530 w 1933280"/>
              <a:gd name="connsiteY525" fmla="*/ 684282 h 1026748"/>
              <a:gd name="connsiteX526" fmla="*/ 844663 w 1933280"/>
              <a:gd name="connsiteY526" fmla="*/ 673653 h 1026748"/>
              <a:gd name="connsiteX527" fmla="*/ 840046 w 1933280"/>
              <a:gd name="connsiteY527" fmla="*/ 678283 h 1026748"/>
              <a:gd name="connsiteX528" fmla="*/ 818241 w 1933280"/>
              <a:gd name="connsiteY528" fmla="*/ 699210 h 1026748"/>
              <a:gd name="connsiteX529" fmla="*/ 848451 w 1933280"/>
              <a:gd name="connsiteY529" fmla="*/ 722253 h 1026748"/>
              <a:gd name="connsiteX530" fmla="*/ 877358 w 1933280"/>
              <a:gd name="connsiteY530" fmla="*/ 702949 h 1026748"/>
              <a:gd name="connsiteX531" fmla="*/ 1178263 w 1933280"/>
              <a:gd name="connsiteY531" fmla="*/ 673582 h 1026748"/>
              <a:gd name="connsiteX532" fmla="*/ 1153822 w 1933280"/>
              <a:gd name="connsiteY532" fmla="*/ 685124 h 1026748"/>
              <a:gd name="connsiteX533" fmla="*/ 1149374 w 1933280"/>
              <a:gd name="connsiteY533" fmla="*/ 687195 h 1026748"/>
              <a:gd name="connsiteX534" fmla="*/ 1176888 w 1933280"/>
              <a:gd name="connsiteY534" fmla="*/ 697744 h 1026748"/>
              <a:gd name="connsiteX535" fmla="*/ 1194406 w 1933280"/>
              <a:gd name="connsiteY535" fmla="*/ 687887 h 1026748"/>
              <a:gd name="connsiteX536" fmla="*/ 1205545 w 1933280"/>
              <a:gd name="connsiteY536" fmla="*/ 681642 h 1026748"/>
              <a:gd name="connsiteX537" fmla="*/ 1267186 w 1933280"/>
              <a:gd name="connsiteY537" fmla="*/ 673197 h 1026748"/>
              <a:gd name="connsiteX538" fmla="*/ 1238423 w 1933280"/>
              <a:gd name="connsiteY538" fmla="*/ 692100 h 1026748"/>
              <a:gd name="connsiteX539" fmla="*/ 1266687 w 1933280"/>
              <a:gd name="connsiteY539" fmla="*/ 704587 h 1026748"/>
              <a:gd name="connsiteX540" fmla="*/ 1282180 w 1933280"/>
              <a:gd name="connsiteY540" fmla="*/ 693354 h 1026748"/>
              <a:gd name="connsiteX541" fmla="*/ 1295308 w 1933280"/>
              <a:gd name="connsiteY541" fmla="*/ 683848 h 1026748"/>
              <a:gd name="connsiteX542" fmla="*/ 996882 w 1933280"/>
              <a:gd name="connsiteY542" fmla="*/ 669114 h 1026748"/>
              <a:gd name="connsiteX543" fmla="*/ 969309 w 1933280"/>
              <a:gd name="connsiteY543" fmla="*/ 685008 h 1026748"/>
              <a:gd name="connsiteX544" fmla="*/ 997732 w 1933280"/>
              <a:gd name="connsiteY544" fmla="*/ 705339 h 1026748"/>
              <a:gd name="connsiteX545" fmla="*/ 1025744 w 1933280"/>
              <a:gd name="connsiteY545" fmla="*/ 689107 h 1026748"/>
              <a:gd name="connsiteX546" fmla="*/ 1087950 w 1933280"/>
              <a:gd name="connsiteY546" fmla="*/ 668378 h 1026748"/>
              <a:gd name="connsiteX547" fmla="*/ 1058829 w 1933280"/>
              <a:gd name="connsiteY547" fmla="*/ 676523 h 1026748"/>
              <a:gd name="connsiteX548" fmla="*/ 1086969 w 1933280"/>
              <a:gd name="connsiteY548" fmla="*/ 689166 h 1026748"/>
              <a:gd name="connsiteX549" fmla="*/ 1116009 w 1933280"/>
              <a:gd name="connsiteY549" fmla="*/ 677767 h 1026748"/>
              <a:gd name="connsiteX550" fmla="*/ 1112646 w 1933280"/>
              <a:gd name="connsiteY550" fmla="*/ 676732 h 1026748"/>
              <a:gd name="connsiteX551" fmla="*/ 783050 w 1933280"/>
              <a:gd name="connsiteY551" fmla="*/ 667960 h 1026748"/>
              <a:gd name="connsiteX552" fmla="*/ 757682 w 1933280"/>
              <a:gd name="connsiteY552" fmla="*/ 692891 h 1026748"/>
              <a:gd name="connsiteX553" fmla="*/ 788404 w 1933280"/>
              <a:gd name="connsiteY553" fmla="*/ 718308 h 1026748"/>
              <a:gd name="connsiteX554" fmla="*/ 815937 w 1933280"/>
              <a:gd name="connsiteY554" fmla="*/ 699124 h 1026748"/>
              <a:gd name="connsiteX555" fmla="*/ 1149247 w 1933280"/>
              <a:gd name="connsiteY555" fmla="*/ 666498 h 1026748"/>
              <a:gd name="connsiteX556" fmla="*/ 1120462 w 1933280"/>
              <a:gd name="connsiteY556" fmla="*/ 677655 h 1026748"/>
              <a:gd name="connsiteX557" fmla="*/ 1147439 w 1933280"/>
              <a:gd name="connsiteY557" fmla="*/ 686471 h 1026748"/>
              <a:gd name="connsiteX558" fmla="*/ 1153201 w 1933280"/>
              <a:gd name="connsiteY558" fmla="*/ 683794 h 1026748"/>
              <a:gd name="connsiteX559" fmla="*/ 1176016 w 1933280"/>
              <a:gd name="connsiteY559" fmla="*/ 673022 h 1026748"/>
              <a:gd name="connsiteX560" fmla="*/ 1237885 w 1933280"/>
              <a:gd name="connsiteY560" fmla="*/ 664265 h 1026748"/>
              <a:gd name="connsiteX561" fmla="*/ 1209165 w 1933280"/>
              <a:gd name="connsiteY561" fmla="*/ 681262 h 1026748"/>
              <a:gd name="connsiteX562" fmla="*/ 1236870 w 1933280"/>
              <a:gd name="connsiteY562" fmla="*/ 691444 h 1026748"/>
              <a:gd name="connsiteX563" fmla="*/ 1265455 w 1933280"/>
              <a:gd name="connsiteY563" fmla="*/ 672653 h 1026748"/>
              <a:gd name="connsiteX564" fmla="*/ 722826 w 1933280"/>
              <a:gd name="connsiteY564" fmla="*/ 663290 h 1026748"/>
              <a:gd name="connsiteX565" fmla="*/ 696695 w 1933280"/>
              <a:gd name="connsiteY565" fmla="*/ 686427 h 1026748"/>
              <a:gd name="connsiteX566" fmla="*/ 697874 w 1933280"/>
              <a:gd name="connsiteY566" fmla="*/ 687429 h 1026748"/>
              <a:gd name="connsiteX567" fmla="*/ 727830 w 1933280"/>
              <a:gd name="connsiteY567" fmla="*/ 712262 h 1026748"/>
              <a:gd name="connsiteX568" fmla="*/ 755345 w 1933280"/>
              <a:gd name="connsiteY568" fmla="*/ 692868 h 1026748"/>
              <a:gd name="connsiteX569" fmla="*/ 736509 w 1933280"/>
              <a:gd name="connsiteY569" fmla="*/ 675758 h 1026748"/>
              <a:gd name="connsiteX570" fmla="*/ 1326988 w 1933280"/>
              <a:gd name="connsiteY570" fmla="*/ 662140 h 1026748"/>
              <a:gd name="connsiteX571" fmla="*/ 1298259 w 1933280"/>
              <a:gd name="connsiteY571" fmla="*/ 683494 h 1026748"/>
              <a:gd name="connsiteX572" fmla="*/ 1326619 w 1933280"/>
              <a:gd name="connsiteY572" fmla="*/ 696029 h 1026748"/>
              <a:gd name="connsiteX573" fmla="*/ 1346654 w 1933280"/>
              <a:gd name="connsiteY573" fmla="*/ 680529 h 1026748"/>
              <a:gd name="connsiteX574" fmla="*/ 1355316 w 1933280"/>
              <a:gd name="connsiteY574" fmla="*/ 673841 h 1026748"/>
              <a:gd name="connsiteX575" fmla="*/ 662822 w 1933280"/>
              <a:gd name="connsiteY575" fmla="*/ 660091 h 1026748"/>
              <a:gd name="connsiteX576" fmla="*/ 636195 w 1933280"/>
              <a:gd name="connsiteY576" fmla="*/ 680206 h 1026748"/>
              <a:gd name="connsiteX577" fmla="*/ 650760 w 1933280"/>
              <a:gd name="connsiteY577" fmla="*/ 691802 h 1026748"/>
              <a:gd name="connsiteX578" fmla="*/ 666912 w 1933280"/>
              <a:gd name="connsiteY578" fmla="*/ 704649 h 1026748"/>
              <a:gd name="connsiteX579" fmla="*/ 694379 w 1933280"/>
              <a:gd name="connsiteY579" fmla="*/ 686380 h 1026748"/>
              <a:gd name="connsiteX580" fmla="*/ 1120103 w 1933280"/>
              <a:gd name="connsiteY580" fmla="*/ 659742 h 1026748"/>
              <a:gd name="connsiteX581" fmla="*/ 1090575 w 1933280"/>
              <a:gd name="connsiteY581" fmla="*/ 667737 h 1026748"/>
              <a:gd name="connsiteX582" fmla="*/ 1113059 w 1933280"/>
              <a:gd name="connsiteY582" fmla="*/ 675344 h 1026748"/>
              <a:gd name="connsiteX583" fmla="*/ 1118222 w 1933280"/>
              <a:gd name="connsiteY583" fmla="*/ 676928 h 1026748"/>
              <a:gd name="connsiteX584" fmla="*/ 1146674 w 1933280"/>
              <a:gd name="connsiteY584" fmla="*/ 665906 h 1026748"/>
              <a:gd name="connsiteX585" fmla="*/ 1141412 w 1933280"/>
              <a:gd name="connsiteY585" fmla="*/ 664706 h 1026748"/>
              <a:gd name="connsiteX586" fmla="*/ 1026396 w 1933280"/>
              <a:gd name="connsiteY586" fmla="*/ 658187 h 1026748"/>
              <a:gd name="connsiteX587" fmla="*/ 998495 w 1933280"/>
              <a:gd name="connsiteY587" fmla="*/ 668460 h 1026748"/>
              <a:gd name="connsiteX588" fmla="*/ 1027198 w 1933280"/>
              <a:gd name="connsiteY588" fmla="*/ 688327 h 1026748"/>
              <a:gd name="connsiteX589" fmla="*/ 1055220 w 1933280"/>
              <a:gd name="connsiteY589" fmla="*/ 676236 h 1026748"/>
              <a:gd name="connsiteX590" fmla="*/ 936707 w 1933280"/>
              <a:gd name="connsiteY590" fmla="*/ 657734 h 1026748"/>
              <a:gd name="connsiteX591" fmla="*/ 908973 w 1933280"/>
              <a:gd name="connsiteY591" fmla="*/ 678932 h 1026748"/>
              <a:gd name="connsiteX592" fmla="*/ 938562 w 1933280"/>
              <a:gd name="connsiteY592" fmla="*/ 704461 h 1026748"/>
              <a:gd name="connsiteX593" fmla="*/ 947101 w 1933280"/>
              <a:gd name="connsiteY593" fmla="*/ 698451 h 1026748"/>
              <a:gd name="connsiteX594" fmla="*/ 966753 w 1933280"/>
              <a:gd name="connsiteY594" fmla="*/ 684857 h 1026748"/>
              <a:gd name="connsiteX595" fmla="*/ 1208794 w 1933280"/>
              <a:gd name="connsiteY595" fmla="*/ 657418 h 1026748"/>
              <a:gd name="connsiteX596" fmla="*/ 1180171 w 1933280"/>
              <a:gd name="connsiteY596" fmla="*/ 672587 h 1026748"/>
              <a:gd name="connsiteX597" fmla="*/ 1207349 w 1933280"/>
              <a:gd name="connsiteY597" fmla="*/ 680623 h 1026748"/>
              <a:gd name="connsiteX598" fmla="*/ 1235843 w 1933280"/>
              <a:gd name="connsiteY598" fmla="*/ 663768 h 1026748"/>
              <a:gd name="connsiteX599" fmla="*/ 603798 w 1933280"/>
              <a:gd name="connsiteY599" fmla="*/ 657208 h 1026748"/>
              <a:gd name="connsiteX600" fmla="*/ 576965 w 1933280"/>
              <a:gd name="connsiteY600" fmla="*/ 673346 h 1026748"/>
              <a:gd name="connsiteX601" fmla="*/ 589431 w 1933280"/>
              <a:gd name="connsiteY601" fmla="*/ 683101 h 1026748"/>
              <a:gd name="connsiteX602" fmla="*/ 606220 w 1933280"/>
              <a:gd name="connsiteY602" fmla="*/ 696234 h 1026748"/>
              <a:gd name="connsiteX603" fmla="*/ 633673 w 1933280"/>
              <a:gd name="connsiteY603" fmla="*/ 680103 h 1026748"/>
              <a:gd name="connsiteX604" fmla="*/ 1057174 w 1933280"/>
              <a:gd name="connsiteY604" fmla="*/ 652518 h 1026748"/>
              <a:gd name="connsiteX605" fmla="*/ 1028421 w 1933280"/>
              <a:gd name="connsiteY605" fmla="*/ 657781 h 1026748"/>
              <a:gd name="connsiteX606" fmla="*/ 1056845 w 1933280"/>
              <a:gd name="connsiteY606" fmla="*/ 675582 h 1026748"/>
              <a:gd name="connsiteX607" fmla="*/ 1086019 w 1933280"/>
              <a:gd name="connsiteY607" fmla="*/ 667424 h 1026748"/>
              <a:gd name="connsiteX608" fmla="*/ 1179923 w 1933280"/>
              <a:gd name="connsiteY608" fmla="*/ 652025 h 1026748"/>
              <a:gd name="connsiteX609" fmla="*/ 1151432 w 1933280"/>
              <a:gd name="connsiteY609" fmla="*/ 665489 h 1026748"/>
              <a:gd name="connsiteX610" fmla="*/ 1178144 w 1933280"/>
              <a:gd name="connsiteY610" fmla="*/ 672003 h 1026748"/>
              <a:gd name="connsiteX611" fmla="*/ 1206510 w 1933280"/>
              <a:gd name="connsiteY611" fmla="*/ 656981 h 1026748"/>
              <a:gd name="connsiteX612" fmla="*/ 1297309 w 1933280"/>
              <a:gd name="connsiteY612" fmla="*/ 651881 h 1026748"/>
              <a:gd name="connsiteX613" fmla="*/ 1268640 w 1933280"/>
              <a:gd name="connsiteY613" fmla="*/ 672189 h 1026748"/>
              <a:gd name="connsiteX614" fmla="*/ 1296702 w 1933280"/>
              <a:gd name="connsiteY614" fmla="*/ 682833 h 1026748"/>
              <a:gd name="connsiteX615" fmla="*/ 1325333 w 1933280"/>
              <a:gd name="connsiteY615" fmla="*/ 661544 h 1026748"/>
              <a:gd name="connsiteX616" fmla="*/ 1386933 w 1933280"/>
              <a:gd name="connsiteY616" fmla="*/ 651318 h 1026748"/>
              <a:gd name="connsiteX617" fmla="*/ 1369022 w 1933280"/>
              <a:gd name="connsiteY617" fmla="*/ 665164 h 1026748"/>
              <a:gd name="connsiteX618" fmla="*/ 1358188 w 1933280"/>
              <a:gd name="connsiteY618" fmla="*/ 673528 h 1026748"/>
              <a:gd name="connsiteX619" fmla="*/ 1375021 w 1933280"/>
              <a:gd name="connsiteY619" fmla="*/ 681150 h 1026748"/>
              <a:gd name="connsiteX620" fmla="*/ 1385148 w 1933280"/>
              <a:gd name="connsiteY620" fmla="*/ 685772 h 1026748"/>
              <a:gd name="connsiteX621" fmla="*/ 1412238 w 1933280"/>
              <a:gd name="connsiteY621" fmla="*/ 664071 h 1026748"/>
              <a:gd name="connsiteX622" fmla="*/ 1413848 w 1933280"/>
              <a:gd name="connsiteY622" fmla="*/ 662782 h 1026748"/>
              <a:gd name="connsiteX623" fmla="*/ 546371 w 1933280"/>
              <a:gd name="connsiteY623" fmla="*/ 651315 h 1026748"/>
              <a:gd name="connsiteX624" fmla="*/ 519449 w 1933280"/>
              <a:gd name="connsiteY624" fmla="*/ 662770 h 1026748"/>
              <a:gd name="connsiteX625" fmla="*/ 548067 w 1933280"/>
              <a:gd name="connsiteY625" fmla="*/ 685700 h 1026748"/>
              <a:gd name="connsiteX626" fmla="*/ 574275 w 1933280"/>
              <a:gd name="connsiteY626" fmla="*/ 673128 h 1026748"/>
              <a:gd name="connsiteX627" fmla="*/ 564478 w 1933280"/>
              <a:gd name="connsiteY627" fmla="*/ 665460 h 1026748"/>
              <a:gd name="connsiteX628" fmla="*/ 1089466 w 1933280"/>
              <a:gd name="connsiteY628" fmla="*/ 648967 h 1026748"/>
              <a:gd name="connsiteX629" fmla="*/ 1072076 w 1933280"/>
              <a:gd name="connsiteY629" fmla="*/ 650893 h 1026748"/>
              <a:gd name="connsiteX630" fmla="*/ 1059771 w 1933280"/>
              <a:gd name="connsiteY630" fmla="*/ 652230 h 1026748"/>
              <a:gd name="connsiteX631" fmla="*/ 1088078 w 1933280"/>
              <a:gd name="connsiteY631" fmla="*/ 666861 h 1026748"/>
              <a:gd name="connsiteX632" fmla="*/ 1089657 w 1933280"/>
              <a:gd name="connsiteY632" fmla="*/ 666494 h 1026748"/>
              <a:gd name="connsiteX633" fmla="*/ 1117683 w 1933280"/>
              <a:gd name="connsiteY633" fmla="*/ 658905 h 1026748"/>
              <a:gd name="connsiteX634" fmla="*/ 1150878 w 1933280"/>
              <a:gd name="connsiteY634" fmla="*/ 646890 h 1026748"/>
              <a:gd name="connsiteX635" fmla="*/ 1122522 w 1933280"/>
              <a:gd name="connsiteY635" fmla="*/ 658769 h 1026748"/>
              <a:gd name="connsiteX636" fmla="*/ 1141781 w 1933280"/>
              <a:gd name="connsiteY636" fmla="*/ 663258 h 1026748"/>
              <a:gd name="connsiteX637" fmla="*/ 1149140 w 1933280"/>
              <a:gd name="connsiteY637" fmla="*/ 664934 h 1026748"/>
              <a:gd name="connsiteX638" fmla="*/ 1177391 w 1933280"/>
              <a:gd name="connsiteY638" fmla="*/ 651586 h 1026748"/>
              <a:gd name="connsiteX639" fmla="*/ 1173353 w 1933280"/>
              <a:gd name="connsiteY639" fmla="*/ 650892 h 1026748"/>
              <a:gd name="connsiteX640" fmla="*/ 873646 w 1933280"/>
              <a:gd name="connsiteY640" fmla="*/ 645857 h 1026748"/>
              <a:gd name="connsiteX641" fmla="*/ 845694 w 1933280"/>
              <a:gd name="connsiteY641" fmla="*/ 672641 h 1026748"/>
              <a:gd name="connsiteX642" fmla="*/ 878555 w 1933280"/>
              <a:gd name="connsiteY642" fmla="*/ 702083 h 1026748"/>
              <a:gd name="connsiteX643" fmla="*/ 898080 w 1933280"/>
              <a:gd name="connsiteY643" fmla="*/ 686040 h 1026748"/>
              <a:gd name="connsiteX644" fmla="*/ 906686 w 1933280"/>
              <a:gd name="connsiteY644" fmla="*/ 678839 h 1026748"/>
              <a:gd name="connsiteX645" fmla="*/ 1268045 w 1933280"/>
              <a:gd name="connsiteY645" fmla="*/ 644007 h 1026748"/>
              <a:gd name="connsiteX646" fmla="*/ 1239473 w 1933280"/>
              <a:gd name="connsiteY646" fmla="*/ 663223 h 1026748"/>
              <a:gd name="connsiteX647" fmla="*/ 1267026 w 1933280"/>
              <a:gd name="connsiteY647" fmla="*/ 671609 h 1026748"/>
              <a:gd name="connsiteX648" fmla="*/ 1295551 w 1933280"/>
              <a:gd name="connsiteY648" fmla="*/ 651390 h 1026748"/>
              <a:gd name="connsiteX649" fmla="*/ 966046 w 1933280"/>
              <a:gd name="connsiteY649" fmla="*/ 641354 h 1026748"/>
              <a:gd name="connsiteX650" fmla="*/ 938001 w 1933280"/>
              <a:gd name="connsiteY650" fmla="*/ 656919 h 1026748"/>
              <a:gd name="connsiteX651" fmla="*/ 968033 w 1933280"/>
              <a:gd name="connsiteY651" fmla="*/ 684031 h 1026748"/>
              <a:gd name="connsiteX652" fmla="*/ 995671 w 1933280"/>
              <a:gd name="connsiteY652" fmla="*/ 668112 h 1026748"/>
              <a:gd name="connsiteX653" fmla="*/ 1121798 w 1933280"/>
              <a:gd name="connsiteY653" fmla="*/ 640394 h 1026748"/>
              <a:gd name="connsiteX654" fmla="*/ 1092058 w 1933280"/>
              <a:gd name="connsiteY654" fmla="*/ 648292 h 1026748"/>
              <a:gd name="connsiteX655" fmla="*/ 1120160 w 1933280"/>
              <a:gd name="connsiteY655" fmla="*/ 658194 h 1026748"/>
              <a:gd name="connsiteX656" fmla="*/ 1148449 w 1933280"/>
              <a:gd name="connsiteY656" fmla="*/ 646355 h 1026748"/>
              <a:gd name="connsiteX657" fmla="*/ 1356933 w 1933280"/>
              <a:gd name="connsiteY657" fmla="*/ 638986 h 1026748"/>
              <a:gd name="connsiteX658" fmla="*/ 1328285 w 1933280"/>
              <a:gd name="connsiteY658" fmla="*/ 661146 h 1026748"/>
              <a:gd name="connsiteX659" fmla="*/ 1356619 w 1933280"/>
              <a:gd name="connsiteY659" fmla="*/ 672835 h 1026748"/>
              <a:gd name="connsiteX660" fmla="*/ 1368106 w 1933280"/>
              <a:gd name="connsiteY660" fmla="*/ 663968 h 1026748"/>
              <a:gd name="connsiteX661" fmla="*/ 1385356 w 1933280"/>
              <a:gd name="connsiteY661" fmla="*/ 650647 h 1026748"/>
              <a:gd name="connsiteX662" fmla="*/ 1239016 w 1933280"/>
              <a:gd name="connsiteY662" fmla="*/ 638199 h 1026748"/>
              <a:gd name="connsiteX663" fmla="*/ 1210541 w 1933280"/>
              <a:gd name="connsiteY663" fmla="*/ 656337 h 1026748"/>
              <a:gd name="connsiteX664" fmla="*/ 1237635 w 1933280"/>
              <a:gd name="connsiteY664" fmla="*/ 662691 h 1026748"/>
              <a:gd name="connsiteX665" fmla="*/ 1266050 w 1933280"/>
              <a:gd name="connsiteY665" fmla="*/ 643590 h 1026748"/>
              <a:gd name="connsiteX666" fmla="*/ 807571 w 1933280"/>
              <a:gd name="connsiteY666" fmla="*/ 637432 h 1026748"/>
              <a:gd name="connsiteX667" fmla="*/ 784018 w 1933280"/>
              <a:gd name="connsiteY667" fmla="*/ 666891 h 1026748"/>
              <a:gd name="connsiteX668" fmla="*/ 817068 w 1933280"/>
              <a:gd name="connsiteY668" fmla="*/ 698221 h 1026748"/>
              <a:gd name="connsiteX669" fmla="*/ 838923 w 1933280"/>
              <a:gd name="connsiteY669" fmla="*/ 677264 h 1026748"/>
              <a:gd name="connsiteX670" fmla="*/ 843557 w 1933280"/>
              <a:gd name="connsiteY670" fmla="*/ 672617 h 1026748"/>
              <a:gd name="connsiteX671" fmla="*/ 574636 w 1933280"/>
              <a:gd name="connsiteY671" fmla="*/ 636329 h 1026748"/>
              <a:gd name="connsiteX672" fmla="*/ 547844 w 1933280"/>
              <a:gd name="connsiteY672" fmla="*/ 650578 h 1026748"/>
              <a:gd name="connsiteX673" fmla="*/ 565379 w 1933280"/>
              <a:gd name="connsiteY673" fmla="*/ 664278 h 1026748"/>
              <a:gd name="connsiteX674" fmla="*/ 575730 w 1933280"/>
              <a:gd name="connsiteY674" fmla="*/ 672380 h 1026748"/>
              <a:gd name="connsiteX675" fmla="*/ 602521 w 1933280"/>
              <a:gd name="connsiteY675" fmla="*/ 656275 h 1026748"/>
              <a:gd name="connsiteX676" fmla="*/ 631430 w 1933280"/>
              <a:gd name="connsiteY676" fmla="*/ 636252 h 1026748"/>
              <a:gd name="connsiteX677" fmla="*/ 605062 w 1933280"/>
              <a:gd name="connsiteY677" fmla="*/ 656318 h 1026748"/>
              <a:gd name="connsiteX678" fmla="*/ 634990 w 1933280"/>
              <a:gd name="connsiteY678" fmla="*/ 679261 h 1026748"/>
              <a:gd name="connsiteX679" fmla="*/ 661629 w 1933280"/>
              <a:gd name="connsiteY679" fmla="*/ 659154 h 1026748"/>
              <a:gd name="connsiteX680" fmla="*/ 689840 w 1933280"/>
              <a:gd name="connsiteY680" fmla="*/ 634623 h 1026748"/>
              <a:gd name="connsiteX681" fmla="*/ 663947 w 1933280"/>
              <a:gd name="connsiteY681" fmla="*/ 659130 h 1026748"/>
              <a:gd name="connsiteX682" fmla="*/ 695580 w 1933280"/>
              <a:gd name="connsiteY682" fmla="*/ 685488 h 1026748"/>
              <a:gd name="connsiteX683" fmla="*/ 721732 w 1933280"/>
              <a:gd name="connsiteY683" fmla="*/ 662320 h 1026748"/>
              <a:gd name="connsiteX684" fmla="*/ 748822 w 1933280"/>
              <a:gd name="connsiteY684" fmla="*/ 634473 h 1026748"/>
              <a:gd name="connsiteX685" fmla="*/ 723898 w 1933280"/>
              <a:gd name="connsiteY685" fmla="*/ 662215 h 1026748"/>
              <a:gd name="connsiteX686" fmla="*/ 737544 w 1933280"/>
              <a:gd name="connsiteY686" fmla="*/ 674649 h 1026748"/>
              <a:gd name="connsiteX687" fmla="*/ 756530 w 1933280"/>
              <a:gd name="connsiteY687" fmla="*/ 691896 h 1026748"/>
              <a:gd name="connsiteX688" fmla="*/ 781961 w 1933280"/>
              <a:gd name="connsiteY688" fmla="*/ 666907 h 1026748"/>
              <a:gd name="connsiteX689" fmla="*/ 774685 w 1933280"/>
              <a:gd name="connsiteY689" fmla="*/ 659728 h 1026748"/>
              <a:gd name="connsiteX690" fmla="*/ 1210196 w 1933280"/>
              <a:gd name="connsiteY690" fmla="*/ 633796 h 1026748"/>
              <a:gd name="connsiteX691" fmla="*/ 1181828 w 1933280"/>
              <a:gd name="connsiteY691" fmla="*/ 650911 h 1026748"/>
              <a:gd name="connsiteX692" fmla="*/ 1208542 w 1933280"/>
              <a:gd name="connsiteY692" fmla="*/ 655884 h 1026748"/>
              <a:gd name="connsiteX693" fmla="*/ 1236844 w 1933280"/>
              <a:gd name="connsiteY693" fmla="*/ 637855 h 1026748"/>
              <a:gd name="connsiteX694" fmla="*/ 996217 w 1933280"/>
              <a:gd name="connsiteY694" fmla="*/ 632220 h 1026748"/>
              <a:gd name="connsiteX695" fmla="*/ 967595 w 1933280"/>
              <a:gd name="connsiteY695" fmla="*/ 640786 h 1026748"/>
              <a:gd name="connsiteX696" fmla="*/ 997067 w 1933280"/>
              <a:gd name="connsiteY696" fmla="*/ 667409 h 1026748"/>
              <a:gd name="connsiteX697" fmla="*/ 1025036 w 1933280"/>
              <a:gd name="connsiteY697" fmla="*/ 657101 h 1026748"/>
              <a:gd name="connsiteX698" fmla="*/ 1181172 w 1933280"/>
              <a:gd name="connsiteY698" fmla="*/ 629636 h 1026748"/>
              <a:gd name="connsiteX699" fmla="*/ 1152900 w 1933280"/>
              <a:gd name="connsiteY699" fmla="*/ 645779 h 1026748"/>
              <a:gd name="connsiteX700" fmla="*/ 1173619 w 1933280"/>
              <a:gd name="connsiteY700" fmla="*/ 649474 h 1026748"/>
              <a:gd name="connsiteX701" fmla="*/ 1179634 w 1933280"/>
              <a:gd name="connsiteY701" fmla="*/ 650507 h 1026748"/>
              <a:gd name="connsiteX702" fmla="*/ 1207869 w 1933280"/>
              <a:gd name="connsiteY702" fmla="*/ 633466 h 1026748"/>
              <a:gd name="connsiteX703" fmla="*/ 1203788 w 1933280"/>
              <a:gd name="connsiteY703" fmla="*/ 632897 h 1026748"/>
              <a:gd name="connsiteX704" fmla="*/ 1029710 w 1933280"/>
              <a:gd name="connsiteY704" fmla="*/ 629478 h 1026748"/>
              <a:gd name="connsiteX705" fmla="*/ 1057434 w 1933280"/>
              <a:gd name="connsiteY705" fmla="*/ 650976 h 1026748"/>
              <a:gd name="connsiteX706" fmla="*/ 1071958 w 1933280"/>
              <a:gd name="connsiteY706" fmla="*/ 649401 h 1026748"/>
              <a:gd name="connsiteX707" fmla="*/ 1087348 w 1933280"/>
              <a:gd name="connsiteY707" fmla="*/ 647705 h 1026748"/>
              <a:gd name="connsiteX708" fmla="*/ 1059192 w 1933280"/>
              <a:gd name="connsiteY708" fmla="*/ 629879 h 1026748"/>
              <a:gd name="connsiteX709" fmla="*/ 1047226 w 1933280"/>
              <a:gd name="connsiteY709" fmla="*/ 629662 h 1026748"/>
              <a:gd name="connsiteX710" fmla="*/ 1027339 w 1933280"/>
              <a:gd name="connsiteY710" fmla="*/ 629473 h 1026748"/>
              <a:gd name="connsiteX711" fmla="*/ 998134 w 1933280"/>
              <a:gd name="connsiteY711" fmla="*/ 631990 h 1026748"/>
              <a:gd name="connsiteX712" fmla="*/ 1026616 w 1933280"/>
              <a:gd name="connsiteY712" fmla="*/ 656588 h 1026748"/>
              <a:gd name="connsiteX713" fmla="*/ 1055496 w 1933280"/>
              <a:gd name="connsiteY713" fmla="*/ 651306 h 1026748"/>
              <a:gd name="connsiteX714" fmla="*/ 1327181 w 1933280"/>
              <a:gd name="connsiteY714" fmla="*/ 628845 h 1026748"/>
              <a:gd name="connsiteX715" fmla="*/ 1298669 w 1933280"/>
              <a:gd name="connsiteY715" fmla="*/ 650857 h 1026748"/>
              <a:gd name="connsiteX716" fmla="*/ 1326698 w 1933280"/>
              <a:gd name="connsiteY716" fmla="*/ 660521 h 1026748"/>
              <a:gd name="connsiteX717" fmla="*/ 1355294 w 1933280"/>
              <a:gd name="connsiteY717" fmla="*/ 638403 h 1026748"/>
              <a:gd name="connsiteX718" fmla="*/ 1416951 w 1933280"/>
              <a:gd name="connsiteY718" fmla="*/ 628020 h 1026748"/>
              <a:gd name="connsiteX719" fmla="*/ 1388219 w 1933280"/>
              <a:gd name="connsiteY719" fmla="*/ 650321 h 1026748"/>
              <a:gd name="connsiteX720" fmla="*/ 1415107 w 1933280"/>
              <a:gd name="connsiteY720" fmla="*/ 661773 h 1026748"/>
              <a:gd name="connsiteX721" fmla="*/ 1443808 w 1933280"/>
              <a:gd name="connsiteY721" fmla="*/ 638781 h 1026748"/>
              <a:gd name="connsiteX722" fmla="*/ 516322 w 1933280"/>
              <a:gd name="connsiteY722" fmla="*/ 627990 h 1026748"/>
              <a:gd name="connsiteX723" fmla="*/ 489494 w 1933280"/>
              <a:gd name="connsiteY723" fmla="*/ 638769 h 1026748"/>
              <a:gd name="connsiteX724" fmla="*/ 518140 w 1933280"/>
              <a:gd name="connsiteY724" fmla="*/ 661721 h 1026748"/>
              <a:gd name="connsiteX725" fmla="*/ 545028 w 1933280"/>
              <a:gd name="connsiteY725" fmla="*/ 650270 h 1026748"/>
              <a:gd name="connsiteX726" fmla="*/ 1091397 w 1933280"/>
              <a:gd name="connsiteY726" fmla="*/ 627789 h 1026748"/>
              <a:gd name="connsiteX727" fmla="*/ 1061767 w 1933280"/>
              <a:gd name="connsiteY727" fmla="*/ 629729 h 1026748"/>
              <a:gd name="connsiteX728" fmla="*/ 1089686 w 1933280"/>
              <a:gd name="connsiteY728" fmla="*/ 647402 h 1026748"/>
              <a:gd name="connsiteX729" fmla="*/ 1119509 w 1933280"/>
              <a:gd name="connsiteY729" fmla="*/ 639486 h 1026748"/>
              <a:gd name="connsiteX730" fmla="*/ 1152164 w 1933280"/>
              <a:gd name="connsiteY730" fmla="*/ 624183 h 1026748"/>
              <a:gd name="connsiteX731" fmla="*/ 1123836 w 1933280"/>
              <a:gd name="connsiteY731" fmla="*/ 639368 h 1026748"/>
              <a:gd name="connsiteX732" fmla="*/ 1150717 w 1933280"/>
              <a:gd name="connsiteY732" fmla="*/ 645377 h 1026748"/>
              <a:gd name="connsiteX733" fmla="*/ 1178983 w 1933280"/>
              <a:gd name="connsiteY733" fmla="*/ 629233 h 1026748"/>
              <a:gd name="connsiteX734" fmla="*/ 903636 w 1933280"/>
              <a:gd name="connsiteY734" fmla="*/ 622603 h 1026748"/>
              <a:gd name="connsiteX735" fmla="*/ 874772 w 1933280"/>
              <a:gd name="connsiteY735" fmla="*/ 644884 h 1026748"/>
              <a:gd name="connsiteX736" fmla="*/ 907849 w 1933280"/>
              <a:gd name="connsiteY736" fmla="*/ 677905 h 1026748"/>
              <a:gd name="connsiteX737" fmla="*/ 935631 w 1933280"/>
              <a:gd name="connsiteY737" fmla="*/ 656672 h 1026748"/>
              <a:gd name="connsiteX738" fmla="*/ 1297872 w 1933280"/>
              <a:gd name="connsiteY738" fmla="*/ 621181 h 1026748"/>
              <a:gd name="connsiteX739" fmla="*/ 1269485 w 1933280"/>
              <a:gd name="connsiteY739" fmla="*/ 642932 h 1026748"/>
              <a:gd name="connsiteX740" fmla="*/ 1297033 w 1933280"/>
              <a:gd name="connsiteY740" fmla="*/ 650327 h 1026748"/>
              <a:gd name="connsiteX741" fmla="*/ 1325471 w 1933280"/>
              <a:gd name="connsiteY741" fmla="*/ 628379 h 1026748"/>
              <a:gd name="connsiteX742" fmla="*/ 602196 w 1933280"/>
              <a:gd name="connsiteY742" fmla="*/ 617065 h 1026748"/>
              <a:gd name="connsiteX743" fmla="*/ 575986 w 1933280"/>
              <a:gd name="connsiteY743" fmla="*/ 635463 h 1026748"/>
              <a:gd name="connsiteX744" fmla="*/ 603848 w 1933280"/>
              <a:gd name="connsiteY744" fmla="*/ 655412 h 1026748"/>
              <a:gd name="connsiteX745" fmla="*/ 630178 w 1933280"/>
              <a:gd name="connsiteY745" fmla="*/ 635389 h 1026748"/>
              <a:gd name="connsiteX746" fmla="*/ 1386888 w 1933280"/>
              <a:gd name="connsiteY746" fmla="*/ 615974 h 1026748"/>
              <a:gd name="connsiteX747" fmla="*/ 1358239 w 1933280"/>
              <a:gd name="connsiteY747" fmla="*/ 637981 h 1026748"/>
              <a:gd name="connsiteX748" fmla="*/ 1385954 w 1933280"/>
              <a:gd name="connsiteY748" fmla="*/ 649356 h 1026748"/>
              <a:gd name="connsiteX749" fmla="*/ 1386645 w 1933280"/>
              <a:gd name="connsiteY749" fmla="*/ 649650 h 1026748"/>
              <a:gd name="connsiteX750" fmla="*/ 1415343 w 1933280"/>
              <a:gd name="connsiteY750" fmla="*/ 627375 h 1026748"/>
              <a:gd name="connsiteX751" fmla="*/ 546325 w 1933280"/>
              <a:gd name="connsiteY751" fmla="*/ 615935 h 1026748"/>
              <a:gd name="connsiteX752" fmla="*/ 517920 w 1933280"/>
              <a:gd name="connsiteY752" fmla="*/ 627348 h 1026748"/>
              <a:gd name="connsiteX753" fmla="*/ 546562 w 1933280"/>
              <a:gd name="connsiteY753" fmla="*/ 649579 h 1026748"/>
              <a:gd name="connsiteX754" fmla="*/ 573281 w 1933280"/>
              <a:gd name="connsiteY754" fmla="*/ 635354 h 1026748"/>
              <a:gd name="connsiteX755" fmla="*/ 1268786 w 1933280"/>
              <a:gd name="connsiteY755" fmla="*/ 615639 h 1026748"/>
              <a:gd name="connsiteX756" fmla="*/ 1240552 w 1933280"/>
              <a:gd name="connsiteY756" fmla="*/ 637067 h 1026748"/>
              <a:gd name="connsiteX757" fmla="*/ 1267680 w 1933280"/>
              <a:gd name="connsiteY757" fmla="*/ 642476 h 1026748"/>
              <a:gd name="connsiteX758" fmla="*/ 1295958 w 1933280"/>
              <a:gd name="connsiteY758" fmla="*/ 620798 h 1026748"/>
              <a:gd name="connsiteX759" fmla="*/ 1122639 w 1933280"/>
              <a:gd name="connsiteY759" fmla="*/ 615376 h 1026748"/>
              <a:gd name="connsiteX760" fmla="*/ 1093427 w 1933280"/>
              <a:gd name="connsiteY760" fmla="*/ 627067 h 1026748"/>
              <a:gd name="connsiteX761" fmla="*/ 1121701 w 1933280"/>
              <a:gd name="connsiteY761" fmla="*/ 638837 h 1026748"/>
              <a:gd name="connsiteX762" fmla="*/ 1150108 w 1933280"/>
              <a:gd name="connsiteY762" fmla="*/ 623603 h 1026748"/>
              <a:gd name="connsiteX763" fmla="*/ 1239909 w 1933280"/>
              <a:gd name="connsiteY763" fmla="*/ 611528 h 1026748"/>
              <a:gd name="connsiteX764" fmla="*/ 1211809 w 1933280"/>
              <a:gd name="connsiteY764" fmla="*/ 632621 h 1026748"/>
              <a:gd name="connsiteX765" fmla="*/ 1238622 w 1933280"/>
              <a:gd name="connsiteY765" fmla="*/ 636700 h 1026748"/>
              <a:gd name="connsiteX766" fmla="*/ 1266775 w 1933280"/>
              <a:gd name="connsiteY766" fmla="*/ 615340 h 1026748"/>
              <a:gd name="connsiteX767" fmla="*/ 658816 w 1933280"/>
              <a:gd name="connsiteY767" fmla="*/ 611283 h 1026748"/>
              <a:gd name="connsiteX768" fmla="*/ 632558 w 1933280"/>
              <a:gd name="connsiteY768" fmla="*/ 635290 h 1026748"/>
              <a:gd name="connsiteX769" fmla="*/ 662784 w 1933280"/>
              <a:gd name="connsiteY769" fmla="*/ 658201 h 1026748"/>
              <a:gd name="connsiteX770" fmla="*/ 688681 w 1933280"/>
              <a:gd name="connsiteY770" fmla="*/ 633696 h 1026748"/>
              <a:gd name="connsiteX771" fmla="*/ 1210846 w 1933280"/>
              <a:gd name="connsiteY771" fmla="*/ 607712 h 1026748"/>
              <a:gd name="connsiteX772" fmla="*/ 1182826 w 1933280"/>
              <a:gd name="connsiteY772" fmla="*/ 628455 h 1026748"/>
              <a:gd name="connsiteX773" fmla="*/ 1203980 w 1933280"/>
              <a:gd name="connsiteY773" fmla="*/ 631509 h 1026748"/>
              <a:gd name="connsiteX774" fmla="*/ 1209747 w 1933280"/>
              <a:gd name="connsiteY774" fmla="*/ 632311 h 1026748"/>
              <a:gd name="connsiteX775" fmla="*/ 1237800 w 1933280"/>
              <a:gd name="connsiteY775" fmla="*/ 611254 h 1026748"/>
              <a:gd name="connsiteX776" fmla="*/ 1232228 w 1933280"/>
              <a:gd name="connsiteY776" fmla="*/ 610544 h 1026748"/>
              <a:gd name="connsiteX777" fmla="*/ 934751 w 1933280"/>
              <a:gd name="connsiteY777" fmla="*/ 606923 h 1026748"/>
              <a:gd name="connsiteX778" fmla="*/ 904925 w 1933280"/>
              <a:gd name="connsiteY778" fmla="*/ 621807 h 1026748"/>
              <a:gd name="connsiteX779" fmla="*/ 936868 w 1933280"/>
              <a:gd name="connsiteY779" fmla="*/ 655839 h 1026748"/>
              <a:gd name="connsiteX780" fmla="*/ 964960 w 1933280"/>
              <a:gd name="connsiteY780" fmla="*/ 640246 h 1026748"/>
              <a:gd name="connsiteX781" fmla="*/ 835699 w 1933280"/>
              <a:gd name="connsiteY781" fmla="*/ 606673 h 1026748"/>
              <a:gd name="connsiteX782" fmla="*/ 808506 w 1933280"/>
              <a:gd name="connsiteY782" fmla="*/ 636330 h 1026748"/>
              <a:gd name="connsiteX783" fmla="*/ 844586 w 1933280"/>
              <a:gd name="connsiteY783" fmla="*/ 671606 h 1026748"/>
              <a:gd name="connsiteX784" fmla="*/ 872586 w 1933280"/>
              <a:gd name="connsiteY784" fmla="*/ 644776 h 1026748"/>
              <a:gd name="connsiteX785" fmla="*/ 862267 w 1933280"/>
              <a:gd name="connsiteY785" fmla="*/ 634050 h 1026748"/>
              <a:gd name="connsiteX786" fmla="*/ 716435 w 1933280"/>
              <a:gd name="connsiteY786" fmla="*/ 605265 h 1026748"/>
              <a:gd name="connsiteX787" fmla="*/ 690898 w 1933280"/>
              <a:gd name="connsiteY787" fmla="*/ 633541 h 1026748"/>
              <a:gd name="connsiteX788" fmla="*/ 722815 w 1933280"/>
              <a:gd name="connsiteY788" fmla="*/ 661253 h 1026748"/>
              <a:gd name="connsiteX789" fmla="*/ 747760 w 1933280"/>
              <a:gd name="connsiteY789" fmla="*/ 633477 h 1026748"/>
              <a:gd name="connsiteX790" fmla="*/ 1356931 w 1933280"/>
              <a:gd name="connsiteY790" fmla="*/ 604928 h 1026748"/>
              <a:gd name="connsiteX791" fmla="*/ 1343538 w 1933280"/>
              <a:gd name="connsiteY791" fmla="*/ 615700 h 1026748"/>
              <a:gd name="connsiteX792" fmla="*/ 1328503 w 1933280"/>
              <a:gd name="connsiteY792" fmla="*/ 627795 h 1026748"/>
              <a:gd name="connsiteX793" fmla="*/ 1356647 w 1933280"/>
              <a:gd name="connsiteY793" fmla="*/ 637358 h 1026748"/>
              <a:gd name="connsiteX794" fmla="*/ 1385273 w 1933280"/>
              <a:gd name="connsiteY794" fmla="*/ 615367 h 1026748"/>
              <a:gd name="connsiteX795" fmla="*/ 1446968 w 1933280"/>
              <a:gd name="connsiteY795" fmla="*/ 604722 h 1026748"/>
              <a:gd name="connsiteX796" fmla="*/ 1418283 w 1933280"/>
              <a:gd name="connsiteY796" fmla="*/ 626987 h 1026748"/>
              <a:gd name="connsiteX797" fmla="*/ 1445111 w 1933280"/>
              <a:gd name="connsiteY797" fmla="*/ 637737 h 1026748"/>
              <a:gd name="connsiteX798" fmla="*/ 1473760 w 1933280"/>
              <a:gd name="connsiteY798" fmla="*/ 614786 h 1026748"/>
              <a:gd name="connsiteX799" fmla="*/ 486322 w 1933280"/>
              <a:gd name="connsiteY799" fmla="*/ 604705 h 1026748"/>
              <a:gd name="connsiteX800" fmla="*/ 459544 w 1933280"/>
              <a:gd name="connsiteY800" fmla="*/ 614771 h 1026748"/>
              <a:gd name="connsiteX801" fmla="*/ 488171 w 1933280"/>
              <a:gd name="connsiteY801" fmla="*/ 637709 h 1026748"/>
              <a:gd name="connsiteX802" fmla="*/ 514996 w 1933280"/>
              <a:gd name="connsiteY802" fmla="*/ 626961 h 1026748"/>
              <a:gd name="connsiteX803" fmla="*/ 1034528 w 1933280"/>
              <a:gd name="connsiteY803" fmla="*/ 604700 h 1026748"/>
              <a:gd name="connsiteX804" fmla="*/ 1059709 w 1933280"/>
              <a:gd name="connsiteY804" fmla="*/ 628372 h 1026748"/>
              <a:gd name="connsiteX805" fmla="*/ 1089441 w 1933280"/>
              <a:gd name="connsiteY805" fmla="*/ 626435 h 1026748"/>
              <a:gd name="connsiteX806" fmla="*/ 1063805 w 1933280"/>
              <a:gd name="connsiteY806" fmla="*/ 607445 h 1026748"/>
              <a:gd name="connsiteX807" fmla="*/ 1181780 w 1933280"/>
              <a:gd name="connsiteY807" fmla="*/ 602590 h 1026748"/>
              <a:gd name="connsiteX808" fmla="*/ 1153753 w 1933280"/>
              <a:gd name="connsiteY808" fmla="*/ 623060 h 1026748"/>
              <a:gd name="connsiteX809" fmla="*/ 1180822 w 1933280"/>
              <a:gd name="connsiteY809" fmla="*/ 628152 h 1026748"/>
              <a:gd name="connsiteX810" fmla="*/ 1208798 w 1933280"/>
              <a:gd name="connsiteY810" fmla="*/ 607432 h 1026748"/>
              <a:gd name="connsiteX811" fmla="*/ 1206181 w 1933280"/>
              <a:gd name="connsiteY811" fmla="*/ 607072 h 1026748"/>
              <a:gd name="connsiteX812" fmla="*/ 773985 w 1933280"/>
              <a:gd name="connsiteY812" fmla="*/ 602364 h 1026748"/>
              <a:gd name="connsiteX813" fmla="*/ 749754 w 1933280"/>
              <a:gd name="connsiteY813" fmla="*/ 633368 h 1026748"/>
              <a:gd name="connsiteX814" fmla="*/ 775705 w 1933280"/>
              <a:gd name="connsiteY814" fmla="*/ 658708 h 1026748"/>
              <a:gd name="connsiteX815" fmla="*/ 782926 w 1933280"/>
              <a:gd name="connsiteY815" fmla="*/ 665834 h 1026748"/>
              <a:gd name="connsiteX816" fmla="*/ 806494 w 1933280"/>
              <a:gd name="connsiteY816" fmla="*/ 636349 h 1026748"/>
              <a:gd name="connsiteX817" fmla="*/ 574509 w 1933280"/>
              <a:gd name="connsiteY817" fmla="*/ 600680 h 1026748"/>
              <a:gd name="connsiteX818" fmla="*/ 547828 w 1933280"/>
              <a:gd name="connsiteY818" fmla="*/ 615181 h 1026748"/>
              <a:gd name="connsiteX819" fmla="*/ 574692 w 1933280"/>
              <a:gd name="connsiteY819" fmla="*/ 634535 h 1026748"/>
              <a:gd name="connsiteX820" fmla="*/ 600798 w 1933280"/>
              <a:gd name="connsiteY820" fmla="*/ 616211 h 1026748"/>
              <a:gd name="connsiteX821" fmla="*/ 585014 w 1933280"/>
              <a:gd name="connsiteY821" fmla="*/ 606851 h 1026748"/>
              <a:gd name="connsiteX822" fmla="*/ 1001716 w 1933280"/>
              <a:gd name="connsiteY822" fmla="*/ 600349 h 1026748"/>
              <a:gd name="connsiteX823" fmla="*/ 1027826 w 1933280"/>
              <a:gd name="connsiteY823" fmla="*/ 627966 h 1026748"/>
              <a:gd name="connsiteX824" fmla="*/ 1047241 w 1933280"/>
              <a:gd name="connsiteY824" fmla="*/ 628170 h 1026748"/>
              <a:gd name="connsiteX825" fmla="*/ 1057490 w 1933280"/>
              <a:gd name="connsiteY825" fmla="*/ 628356 h 1026748"/>
              <a:gd name="connsiteX826" fmla="*/ 1032053 w 1933280"/>
              <a:gd name="connsiteY826" fmla="*/ 604448 h 1026748"/>
              <a:gd name="connsiteX827" fmla="*/ 1026659 w 1933280"/>
              <a:gd name="connsiteY827" fmla="*/ 603644 h 1026748"/>
              <a:gd name="connsiteX828" fmla="*/ 966824 w 1933280"/>
              <a:gd name="connsiteY828" fmla="*/ 599804 h 1026748"/>
              <a:gd name="connsiteX829" fmla="*/ 936299 w 1933280"/>
              <a:gd name="connsiteY829" fmla="*/ 606445 h 1026748"/>
              <a:gd name="connsiteX830" fmla="*/ 966350 w 1933280"/>
              <a:gd name="connsiteY830" fmla="*/ 639602 h 1026748"/>
              <a:gd name="connsiteX831" fmla="*/ 995044 w 1933280"/>
              <a:gd name="connsiteY831" fmla="*/ 631010 h 1026748"/>
              <a:gd name="connsiteX832" fmla="*/ 968682 w 1933280"/>
              <a:gd name="connsiteY832" fmla="*/ 599731 h 1026748"/>
              <a:gd name="connsiteX833" fmla="*/ 996619 w 1933280"/>
              <a:gd name="connsiteY833" fmla="*/ 630620 h 1026748"/>
              <a:gd name="connsiteX834" fmla="*/ 1025956 w 1933280"/>
              <a:gd name="connsiteY834" fmla="*/ 628097 h 1026748"/>
              <a:gd name="connsiteX835" fmla="*/ 999488 w 1933280"/>
              <a:gd name="connsiteY835" fmla="*/ 600094 h 1026748"/>
              <a:gd name="connsiteX836" fmla="*/ 1093429 w 1933280"/>
              <a:gd name="connsiteY836" fmla="*/ 599243 h 1026748"/>
              <a:gd name="connsiteX837" fmla="*/ 1065750 w 1933280"/>
              <a:gd name="connsiteY837" fmla="*/ 607056 h 1026748"/>
              <a:gd name="connsiteX838" fmla="*/ 1091609 w 1933280"/>
              <a:gd name="connsiteY838" fmla="*/ 626219 h 1026748"/>
              <a:gd name="connsiteX839" fmla="*/ 1120896 w 1933280"/>
              <a:gd name="connsiteY839" fmla="*/ 614496 h 1026748"/>
              <a:gd name="connsiteX840" fmla="*/ 1327453 w 1933280"/>
              <a:gd name="connsiteY840" fmla="*/ 596539 h 1026748"/>
              <a:gd name="connsiteX841" fmla="*/ 1299234 w 1933280"/>
              <a:gd name="connsiteY841" fmla="*/ 620066 h 1026748"/>
              <a:gd name="connsiteX842" fmla="*/ 1326885 w 1933280"/>
              <a:gd name="connsiteY842" fmla="*/ 627281 h 1026748"/>
              <a:gd name="connsiteX843" fmla="*/ 1342622 w 1933280"/>
              <a:gd name="connsiteY843" fmla="*/ 614637 h 1026748"/>
              <a:gd name="connsiteX844" fmla="*/ 1355286 w 1933280"/>
              <a:gd name="connsiteY844" fmla="*/ 604438 h 1026748"/>
              <a:gd name="connsiteX845" fmla="*/ 630224 w 1933280"/>
              <a:gd name="connsiteY845" fmla="*/ 594214 h 1026748"/>
              <a:gd name="connsiteX846" fmla="*/ 603405 w 1933280"/>
              <a:gd name="connsiteY846" fmla="*/ 616127 h 1026748"/>
              <a:gd name="connsiteX847" fmla="*/ 631355 w 1933280"/>
              <a:gd name="connsiteY847" fmla="*/ 634431 h 1026748"/>
              <a:gd name="connsiteX848" fmla="*/ 657557 w 1933280"/>
              <a:gd name="connsiteY848" fmla="*/ 610467 h 1026748"/>
              <a:gd name="connsiteX849" fmla="*/ 1416896 w 1933280"/>
              <a:gd name="connsiteY849" fmla="*/ 593427 h 1026748"/>
              <a:gd name="connsiteX850" fmla="*/ 1388244 w 1933280"/>
              <a:gd name="connsiteY850" fmla="*/ 614950 h 1026748"/>
              <a:gd name="connsiteX851" fmla="*/ 1416674 w 1933280"/>
              <a:gd name="connsiteY851" fmla="*/ 626342 h 1026748"/>
              <a:gd name="connsiteX852" fmla="*/ 1445324 w 1933280"/>
              <a:gd name="connsiteY852" fmla="*/ 604105 h 1026748"/>
              <a:gd name="connsiteX853" fmla="*/ 516341 w 1933280"/>
              <a:gd name="connsiteY853" fmla="*/ 593421 h 1026748"/>
              <a:gd name="connsiteX854" fmla="*/ 487956 w 1933280"/>
              <a:gd name="connsiteY854" fmla="*/ 604091 h 1026748"/>
              <a:gd name="connsiteX855" fmla="*/ 516596 w 1933280"/>
              <a:gd name="connsiteY855" fmla="*/ 626320 h 1026748"/>
              <a:gd name="connsiteX856" fmla="*/ 544991 w 1933280"/>
              <a:gd name="connsiteY856" fmla="*/ 614942 h 1026748"/>
              <a:gd name="connsiteX857" fmla="*/ 1153121 w 1933280"/>
              <a:gd name="connsiteY857" fmla="*/ 591487 h 1026748"/>
              <a:gd name="connsiteX858" fmla="*/ 1124096 w 1933280"/>
              <a:gd name="connsiteY858" fmla="*/ 614357 h 1026748"/>
              <a:gd name="connsiteX859" fmla="*/ 1151802 w 1933280"/>
              <a:gd name="connsiteY859" fmla="*/ 622653 h 1026748"/>
              <a:gd name="connsiteX860" fmla="*/ 1180086 w 1933280"/>
              <a:gd name="connsiteY860" fmla="*/ 602007 h 1026748"/>
              <a:gd name="connsiteX861" fmla="*/ 1298205 w 1933280"/>
              <a:gd name="connsiteY861" fmla="*/ 590385 h 1026748"/>
              <a:gd name="connsiteX862" fmla="*/ 1270194 w 1933280"/>
              <a:gd name="connsiteY862" fmla="*/ 614458 h 1026748"/>
              <a:gd name="connsiteX863" fmla="*/ 1297457 w 1933280"/>
              <a:gd name="connsiteY863" fmla="*/ 619634 h 1026748"/>
              <a:gd name="connsiteX864" fmla="*/ 1325632 w 1933280"/>
              <a:gd name="connsiteY864" fmla="*/ 596134 h 1026748"/>
              <a:gd name="connsiteX865" fmla="*/ 1269186 w 1933280"/>
              <a:gd name="connsiteY865" fmla="*/ 585786 h 1026748"/>
              <a:gd name="connsiteX866" fmla="*/ 1241356 w 1933280"/>
              <a:gd name="connsiteY866" fmla="*/ 610289 h 1026748"/>
              <a:gd name="connsiteX867" fmla="*/ 1268347 w 1933280"/>
              <a:gd name="connsiteY867" fmla="*/ 614125 h 1026748"/>
              <a:gd name="connsiteX868" fmla="*/ 1296339 w 1933280"/>
              <a:gd name="connsiteY868" fmla="*/ 590074 h 1026748"/>
              <a:gd name="connsiteX869" fmla="*/ 686671 w 1933280"/>
              <a:gd name="connsiteY869" fmla="*/ 583178 h 1026748"/>
              <a:gd name="connsiteX870" fmla="*/ 659914 w 1933280"/>
              <a:gd name="connsiteY870" fmla="*/ 610219 h 1026748"/>
              <a:gd name="connsiteX871" fmla="*/ 689750 w 1933280"/>
              <a:gd name="connsiteY871" fmla="*/ 632610 h 1026748"/>
              <a:gd name="connsiteX872" fmla="*/ 715287 w 1933280"/>
              <a:gd name="connsiteY872" fmla="*/ 604329 h 1026748"/>
              <a:gd name="connsiteX873" fmla="*/ 868834 w 1933280"/>
              <a:gd name="connsiteY873" fmla="*/ 583006 h 1026748"/>
              <a:gd name="connsiteX874" fmla="*/ 836825 w 1933280"/>
              <a:gd name="connsiteY874" fmla="*/ 605703 h 1026748"/>
              <a:gd name="connsiteX875" fmla="*/ 863331 w 1933280"/>
              <a:gd name="connsiteY875" fmla="*/ 633016 h 1026748"/>
              <a:gd name="connsiteX876" fmla="*/ 873710 w 1933280"/>
              <a:gd name="connsiteY876" fmla="*/ 643805 h 1026748"/>
              <a:gd name="connsiteX877" fmla="*/ 902623 w 1933280"/>
              <a:gd name="connsiteY877" fmla="*/ 621486 h 1026748"/>
              <a:gd name="connsiteX878" fmla="*/ 882567 w 1933280"/>
              <a:gd name="connsiteY878" fmla="*/ 598681 h 1026748"/>
              <a:gd name="connsiteX879" fmla="*/ 1386799 w 1933280"/>
              <a:gd name="connsiteY879" fmla="*/ 582122 h 1026748"/>
              <a:gd name="connsiteX880" fmla="*/ 1358296 w 1933280"/>
              <a:gd name="connsiteY880" fmla="*/ 603869 h 1026748"/>
              <a:gd name="connsiteX881" fmla="*/ 1386641 w 1933280"/>
              <a:gd name="connsiteY881" fmla="*/ 614320 h 1026748"/>
              <a:gd name="connsiteX882" fmla="*/ 1415270 w 1933280"/>
              <a:gd name="connsiteY882" fmla="*/ 592816 h 1026748"/>
              <a:gd name="connsiteX883" fmla="*/ 546400 w 1933280"/>
              <a:gd name="connsiteY883" fmla="*/ 582121 h 1026748"/>
              <a:gd name="connsiteX884" fmla="*/ 517996 w 1933280"/>
              <a:gd name="connsiteY884" fmla="*/ 592798 h 1026748"/>
              <a:gd name="connsiteX885" fmla="*/ 546569 w 1933280"/>
              <a:gd name="connsiteY885" fmla="*/ 614261 h 1026748"/>
              <a:gd name="connsiteX886" fmla="*/ 573144 w 1933280"/>
              <a:gd name="connsiteY886" fmla="*/ 599801 h 1026748"/>
              <a:gd name="connsiteX887" fmla="*/ 603154 w 1933280"/>
              <a:gd name="connsiteY887" fmla="*/ 581502 h 1026748"/>
              <a:gd name="connsiteX888" fmla="*/ 575891 w 1933280"/>
              <a:gd name="connsiteY888" fmla="*/ 599809 h 1026748"/>
              <a:gd name="connsiteX889" fmla="*/ 585752 w 1933280"/>
              <a:gd name="connsiteY889" fmla="*/ 605610 h 1026748"/>
              <a:gd name="connsiteX890" fmla="*/ 602065 w 1933280"/>
              <a:gd name="connsiteY890" fmla="*/ 615279 h 1026748"/>
              <a:gd name="connsiteX891" fmla="*/ 628751 w 1933280"/>
              <a:gd name="connsiteY891" fmla="*/ 593472 h 1026748"/>
              <a:gd name="connsiteX892" fmla="*/ 1476985 w 1933280"/>
              <a:gd name="connsiteY892" fmla="*/ 581424 h 1026748"/>
              <a:gd name="connsiteX893" fmla="*/ 1448287 w 1933280"/>
              <a:gd name="connsiteY893" fmla="*/ 603698 h 1026748"/>
              <a:gd name="connsiteX894" fmla="*/ 1475051 w 1933280"/>
              <a:gd name="connsiteY894" fmla="*/ 613752 h 1026748"/>
              <a:gd name="connsiteX895" fmla="*/ 1503711 w 1933280"/>
              <a:gd name="connsiteY895" fmla="*/ 590792 h 1026748"/>
              <a:gd name="connsiteX896" fmla="*/ 456296 w 1933280"/>
              <a:gd name="connsiteY896" fmla="*/ 581399 h 1026748"/>
              <a:gd name="connsiteX897" fmla="*/ 429597 w 1933280"/>
              <a:gd name="connsiteY897" fmla="*/ 590776 h 1026748"/>
              <a:gd name="connsiteX898" fmla="*/ 458199 w 1933280"/>
              <a:gd name="connsiteY898" fmla="*/ 613693 h 1026748"/>
              <a:gd name="connsiteX899" fmla="*/ 484955 w 1933280"/>
              <a:gd name="connsiteY899" fmla="*/ 603644 h 1026748"/>
              <a:gd name="connsiteX900" fmla="*/ 1240299 w 1933280"/>
              <a:gd name="connsiteY900" fmla="*/ 581343 h 1026748"/>
              <a:gd name="connsiteX901" fmla="*/ 1239039 w 1933280"/>
              <a:gd name="connsiteY901" fmla="*/ 582518 h 1026748"/>
              <a:gd name="connsiteX902" fmla="*/ 1212296 w 1933280"/>
              <a:gd name="connsiteY902" fmla="*/ 606459 h 1026748"/>
              <a:gd name="connsiteX903" fmla="*/ 1232405 w 1933280"/>
              <a:gd name="connsiteY903" fmla="*/ 609125 h 1026748"/>
              <a:gd name="connsiteX904" fmla="*/ 1239413 w 1933280"/>
              <a:gd name="connsiteY904" fmla="*/ 610017 h 1026748"/>
              <a:gd name="connsiteX905" fmla="*/ 1267243 w 1933280"/>
              <a:gd name="connsiteY905" fmla="*/ 585507 h 1026748"/>
              <a:gd name="connsiteX906" fmla="*/ 1261703 w 1933280"/>
              <a:gd name="connsiteY906" fmla="*/ 584734 h 1026748"/>
              <a:gd name="connsiteX907" fmla="*/ 1012072 w 1933280"/>
              <a:gd name="connsiteY907" fmla="*/ 576402 h 1026748"/>
              <a:gd name="connsiteX908" fmla="*/ 1032882 w 1933280"/>
              <a:gd name="connsiteY908" fmla="*/ 603098 h 1026748"/>
              <a:gd name="connsiteX909" fmla="*/ 1062293 w 1933280"/>
              <a:gd name="connsiteY909" fmla="*/ 605895 h 1026748"/>
              <a:gd name="connsiteX910" fmla="*/ 1039155 w 1933280"/>
              <a:gd name="connsiteY910" fmla="*/ 581371 h 1026748"/>
              <a:gd name="connsiteX911" fmla="*/ 1013777 w 1933280"/>
              <a:gd name="connsiteY911" fmla="*/ 576873 h 1026748"/>
              <a:gd name="connsiteX912" fmla="*/ 1125410 w 1933280"/>
              <a:gd name="connsiteY912" fmla="*/ 574155 h 1026748"/>
              <a:gd name="connsiteX913" fmla="*/ 1094796 w 1933280"/>
              <a:gd name="connsiteY913" fmla="*/ 598429 h 1026748"/>
              <a:gd name="connsiteX914" fmla="*/ 1122455 w 1933280"/>
              <a:gd name="connsiteY914" fmla="*/ 613775 h 1026748"/>
              <a:gd name="connsiteX915" fmla="*/ 1151709 w 1933280"/>
              <a:gd name="connsiteY915" fmla="*/ 590716 h 1026748"/>
              <a:gd name="connsiteX916" fmla="*/ 743327 w 1933280"/>
              <a:gd name="connsiteY916" fmla="*/ 573696 h 1026748"/>
              <a:gd name="connsiteX917" fmla="*/ 730747 w 1933280"/>
              <a:gd name="connsiteY917" fmla="*/ 588486 h 1026748"/>
              <a:gd name="connsiteX918" fmla="*/ 717391 w 1933280"/>
              <a:gd name="connsiteY918" fmla="*/ 604180 h 1026748"/>
              <a:gd name="connsiteX919" fmla="*/ 748686 w 1933280"/>
              <a:gd name="connsiteY919" fmla="*/ 632371 h 1026748"/>
              <a:gd name="connsiteX920" fmla="*/ 772940 w 1933280"/>
              <a:gd name="connsiteY920" fmla="*/ 601326 h 1026748"/>
              <a:gd name="connsiteX921" fmla="*/ 1212652 w 1933280"/>
              <a:gd name="connsiteY921" fmla="*/ 573289 h 1026748"/>
              <a:gd name="connsiteX922" fmla="*/ 1202695 w 1933280"/>
              <a:gd name="connsiteY922" fmla="*/ 582858 h 1026748"/>
              <a:gd name="connsiteX923" fmla="*/ 1183124 w 1933280"/>
              <a:gd name="connsiteY923" fmla="*/ 601378 h 1026748"/>
              <a:gd name="connsiteX924" fmla="*/ 1206373 w 1933280"/>
              <a:gd name="connsiteY924" fmla="*/ 605639 h 1026748"/>
              <a:gd name="connsiteX925" fmla="*/ 1210410 w 1933280"/>
              <a:gd name="connsiteY925" fmla="*/ 606206 h 1026748"/>
              <a:gd name="connsiteX926" fmla="*/ 1238050 w 1933280"/>
              <a:gd name="connsiteY926" fmla="*/ 581469 h 1026748"/>
              <a:gd name="connsiteX927" fmla="*/ 1238654 w 1933280"/>
              <a:gd name="connsiteY927" fmla="*/ 580905 h 1026748"/>
              <a:gd name="connsiteX928" fmla="*/ 1067337 w 1933280"/>
              <a:gd name="connsiteY928" fmla="*/ 572793 h 1026748"/>
              <a:gd name="connsiteX929" fmla="*/ 1040899 w 1933280"/>
              <a:gd name="connsiteY929" fmla="*/ 581053 h 1026748"/>
              <a:gd name="connsiteX930" fmla="*/ 1064403 w 1933280"/>
              <a:gd name="connsiteY930" fmla="*/ 605972 h 1026748"/>
              <a:gd name="connsiteX931" fmla="*/ 1092159 w 1933280"/>
              <a:gd name="connsiteY931" fmla="*/ 598121 h 1026748"/>
              <a:gd name="connsiteX932" fmla="*/ 1357004 w 1933280"/>
              <a:gd name="connsiteY932" fmla="*/ 571890 h 1026748"/>
              <a:gd name="connsiteX933" fmla="*/ 1329605 w 1933280"/>
              <a:gd name="connsiteY933" fmla="*/ 594721 h 1026748"/>
              <a:gd name="connsiteX934" fmla="*/ 1328806 w 1933280"/>
              <a:gd name="connsiteY934" fmla="*/ 595398 h 1026748"/>
              <a:gd name="connsiteX935" fmla="*/ 1356697 w 1933280"/>
              <a:gd name="connsiteY935" fmla="*/ 603313 h 1026748"/>
              <a:gd name="connsiteX936" fmla="*/ 1385202 w 1933280"/>
              <a:gd name="connsiteY936" fmla="*/ 581565 h 1026748"/>
              <a:gd name="connsiteX937" fmla="*/ 1446910 w 1933280"/>
              <a:gd name="connsiteY937" fmla="*/ 570881 h 1026748"/>
              <a:gd name="connsiteX938" fmla="*/ 1418244 w 1933280"/>
              <a:gd name="connsiteY938" fmla="*/ 592414 h 1026748"/>
              <a:gd name="connsiteX939" fmla="*/ 1446643 w 1933280"/>
              <a:gd name="connsiteY939" fmla="*/ 603081 h 1026748"/>
              <a:gd name="connsiteX940" fmla="*/ 1475305 w 1933280"/>
              <a:gd name="connsiteY940" fmla="*/ 580835 h 1026748"/>
              <a:gd name="connsiteX941" fmla="*/ 486305 w 1933280"/>
              <a:gd name="connsiteY941" fmla="*/ 570859 h 1026748"/>
              <a:gd name="connsiteX942" fmla="*/ 457965 w 1933280"/>
              <a:gd name="connsiteY942" fmla="*/ 580813 h 1026748"/>
              <a:gd name="connsiteX943" fmla="*/ 486589 w 1933280"/>
              <a:gd name="connsiteY943" fmla="*/ 603030 h 1026748"/>
              <a:gd name="connsiteX944" fmla="*/ 514951 w 1933280"/>
              <a:gd name="connsiteY944" fmla="*/ 592377 h 1026748"/>
              <a:gd name="connsiteX945" fmla="*/ 799175 w 1933280"/>
              <a:gd name="connsiteY945" fmla="*/ 569566 h 1026748"/>
              <a:gd name="connsiteX946" fmla="*/ 778291 w 1933280"/>
              <a:gd name="connsiteY946" fmla="*/ 596686 h 1026748"/>
              <a:gd name="connsiteX947" fmla="*/ 774876 w 1933280"/>
              <a:gd name="connsiteY947" fmla="*/ 601208 h 1026748"/>
              <a:gd name="connsiteX948" fmla="*/ 807443 w 1933280"/>
              <a:gd name="connsiteY948" fmla="*/ 635252 h 1026748"/>
              <a:gd name="connsiteX949" fmla="*/ 834634 w 1933280"/>
              <a:gd name="connsiteY949" fmla="*/ 605588 h 1026748"/>
              <a:gd name="connsiteX950" fmla="*/ 824504 w 1933280"/>
              <a:gd name="connsiteY950" fmla="*/ 595416 h 1026748"/>
              <a:gd name="connsiteX951" fmla="*/ 659625 w 1933280"/>
              <a:gd name="connsiteY951" fmla="*/ 568884 h 1026748"/>
              <a:gd name="connsiteX952" fmla="*/ 644525 w 1933280"/>
              <a:gd name="connsiteY952" fmla="*/ 581897 h 1026748"/>
              <a:gd name="connsiteX953" fmla="*/ 631443 w 1933280"/>
              <a:gd name="connsiteY953" fmla="*/ 593182 h 1026748"/>
              <a:gd name="connsiteX954" fmla="*/ 658694 w 1933280"/>
              <a:gd name="connsiteY954" fmla="*/ 609386 h 1026748"/>
              <a:gd name="connsiteX955" fmla="*/ 685390 w 1933280"/>
              <a:gd name="connsiteY955" fmla="*/ 582408 h 1026748"/>
              <a:gd name="connsiteX956" fmla="*/ 576023 w 1933280"/>
              <a:gd name="connsiteY956" fmla="*/ 568793 h 1026748"/>
              <a:gd name="connsiteX957" fmla="*/ 573919 w 1933280"/>
              <a:gd name="connsiteY957" fmla="*/ 569812 h 1026748"/>
              <a:gd name="connsiteX958" fmla="*/ 547984 w 1933280"/>
              <a:gd name="connsiteY958" fmla="*/ 581435 h 1026748"/>
              <a:gd name="connsiteX959" fmla="*/ 574547 w 1933280"/>
              <a:gd name="connsiteY959" fmla="*/ 598989 h 1026748"/>
              <a:gd name="connsiteX960" fmla="*/ 601615 w 1933280"/>
              <a:gd name="connsiteY960" fmla="*/ 580813 h 1026748"/>
              <a:gd name="connsiteX961" fmla="*/ 601296 w 1933280"/>
              <a:gd name="connsiteY961" fmla="*/ 580671 h 1026748"/>
              <a:gd name="connsiteX962" fmla="*/ 903551 w 1933280"/>
              <a:gd name="connsiteY962" fmla="*/ 568547 h 1026748"/>
              <a:gd name="connsiteX963" fmla="*/ 870193 w 1933280"/>
              <a:gd name="connsiteY963" fmla="*/ 582303 h 1026748"/>
              <a:gd name="connsiteX964" fmla="*/ 883675 w 1933280"/>
              <a:gd name="connsiteY964" fmla="*/ 597691 h 1026748"/>
              <a:gd name="connsiteX965" fmla="*/ 903880 w 1933280"/>
              <a:gd name="connsiteY965" fmla="*/ 620668 h 1026748"/>
              <a:gd name="connsiteX966" fmla="*/ 933766 w 1933280"/>
              <a:gd name="connsiteY966" fmla="*/ 605760 h 1026748"/>
              <a:gd name="connsiteX967" fmla="*/ 977048 w 1933280"/>
              <a:gd name="connsiteY967" fmla="*/ 567818 h 1026748"/>
              <a:gd name="connsiteX968" fmla="*/ 1000192 w 1933280"/>
              <a:gd name="connsiteY968" fmla="*/ 598690 h 1026748"/>
              <a:gd name="connsiteX969" fmla="*/ 1026822 w 1933280"/>
              <a:gd name="connsiteY969" fmla="*/ 602211 h 1026748"/>
              <a:gd name="connsiteX970" fmla="*/ 1030724 w 1933280"/>
              <a:gd name="connsiteY970" fmla="*/ 602793 h 1026748"/>
              <a:gd name="connsiteX971" fmla="*/ 1009642 w 1933280"/>
              <a:gd name="connsiteY971" fmla="*/ 575738 h 1026748"/>
              <a:gd name="connsiteX972" fmla="*/ 1327600 w 1933280"/>
              <a:gd name="connsiteY972" fmla="*/ 564541 h 1026748"/>
              <a:gd name="connsiteX973" fmla="*/ 1307060 w 1933280"/>
              <a:gd name="connsiteY973" fmla="*/ 582340 h 1026748"/>
              <a:gd name="connsiteX974" fmla="*/ 1299553 w 1933280"/>
              <a:gd name="connsiteY974" fmla="*/ 589173 h 1026748"/>
              <a:gd name="connsiteX975" fmla="*/ 1327065 w 1933280"/>
              <a:gd name="connsiteY975" fmla="*/ 594934 h 1026748"/>
              <a:gd name="connsiteX976" fmla="*/ 1328630 w 1933280"/>
              <a:gd name="connsiteY976" fmla="*/ 593598 h 1026748"/>
              <a:gd name="connsiteX977" fmla="*/ 1355241 w 1933280"/>
              <a:gd name="connsiteY977" fmla="*/ 571420 h 1026748"/>
              <a:gd name="connsiteX978" fmla="*/ 941056 w 1933280"/>
              <a:gd name="connsiteY978" fmla="*/ 563913 h 1026748"/>
              <a:gd name="connsiteX979" fmla="*/ 967405 w 1933280"/>
              <a:gd name="connsiteY979" fmla="*/ 598270 h 1026748"/>
              <a:gd name="connsiteX980" fmla="*/ 998343 w 1933280"/>
              <a:gd name="connsiteY980" fmla="*/ 598632 h 1026748"/>
              <a:gd name="connsiteX981" fmla="*/ 974869 w 1933280"/>
              <a:gd name="connsiteY981" fmla="*/ 567321 h 1026748"/>
              <a:gd name="connsiteX982" fmla="*/ 939174 w 1933280"/>
              <a:gd name="connsiteY982" fmla="*/ 563794 h 1026748"/>
              <a:gd name="connsiteX983" fmla="*/ 905183 w 1933280"/>
              <a:gd name="connsiteY983" fmla="*/ 568219 h 1026748"/>
              <a:gd name="connsiteX984" fmla="*/ 935195 w 1933280"/>
              <a:gd name="connsiteY984" fmla="*/ 605189 h 1026748"/>
              <a:gd name="connsiteX985" fmla="*/ 965804 w 1933280"/>
              <a:gd name="connsiteY985" fmla="*/ 598533 h 1026748"/>
              <a:gd name="connsiteX986" fmla="*/ 516358 w 1933280"/>
              <a:gd name="connsiteY986" fmla="*/ 560430 h 1026748"/>
              <a:gd name="connsiteX987" fmla="*/ 493576 w 1933280"/>
              <a:gd name="connsiteY987" fmla="*/ 568305 h 1026748"/>
              <a:gd name="connsiteX988" fmla="*/ 487998 w 1933280"/>
              <a:gd name="connsiteY988" fmla="*/ 570264 h 1026748"/>
              <a:gd name="connsiteX989" fmla="*/ 516607 w 1933280"/>
              <a:gd name="connsiteY989" fmla="*/ 591755 h 1026748"/>
              <a:gd name="connsiteX990" fmla="*/ 544974 w 1933280"/>
              <a:gd name="connsiteY990" fmla="*/ 581100 h 1026748"/>
              <a:gd name="connsiteX991" fmla="*/ 537145 w 1933280"/>
              <a:gd name="connsiteY991" fmla="*/ 575367 h 1026748"/>
              <a:gd name="connsiteX992" fmla="*/ 634125 w 1933280"/>
              <a:gd name="connsiteY992" fmla="*/ 560429 h 1026748"/>
              <a:gd name="connsiteX993" fmla="*/ 607338 w 1933280"/>
              <a:gd name="connsiteY993" fmla="*/ 578617 h 1026748"/>
              <a:gd name="connsiteX994" fmla="*/ 604591 w 1933280"/>
              <a:gd name="connsiteY994" fmla="*/ 580516 h 1026748"/>
              <a:gd name="connsiteX995" fmla="*/ 630036 w 1933280"/>
              <a:gd name="connsiteY995" fmla="*/ 592405 h 1026748"/>
              <a:gd name="connsiteX996" fmla="*/ 643535 w 1933280"/>
              <a:gd name="connsiteY996" fmla="*/ 580774 h 1026748"/>
              <a:gd name="connsiteX997" fmla="*/ 658041 w 1933280"/>
              <a:gd name="connsiteY997" fmla="*/ 568285 h 1026748"/>
              <a:gd name="connsiteX998" fmla="*/ 1416913 w 1933280"/>
              <a:gd name="connsiteY998" fmla="*/ 560382 h 1026748"/>
              <a:gd name="connsiteX999" fmla="*/ 1396090 w 1933280"/>
              <a:gd name="connsiteY999" fmla="*/ 575293 h 1026748"/>
              <a:gd name="connsiteX1000" fmla="*/ 1388157 w 1933280"/>
              <a:gd name="connsiteY1000" fmla="*/ 581113 h 1026748"/>
              <a:gd name="connsiteX1001" fmla="*/ 1416618 w 1933280"/>
              <a:gd name="connsiteY1001" fmla="*/ 591803 h 1026748"/>
              <a:gd name="connsiteX1002" fmla="*/ 1445247 w 1933280"/>
              <a:gd name="connsiteY1002" fmla="*/ 570298 h 1026748"/>
              <a:gd name="connsiteX1003" fmla="*/ 1439644 w 1933280"/>
              <a:gd name="connsiteY1003" fmla="*/ 568334 h 1026748"/>
              <a:gd name="connsiteX1004" fmla="*/ 1185733 w 1933280"/>
              <a:gd name="connsiteY1004" fmla="*/ 559804 h 1026748"/>
              <a:gd name="connsiteX1005" fmla="*/ 1175865 w 1933280"/>
              <a:gd name="connsiteY1005" fmla="*/ 569516 h 1026748"/>
              <a:gd name="connsiteX1006" fmla="*/ 1154307 w 1933280"/>
              <a:gd name="connsiteY1006" fmla="*/ 590405 h 1026748"/>
              <a:gd name="connsiteX1007" fmla="*/ 1181398 w 1933280"/>
              <a:gd name="connsiteY1007" fmla="*/ 600980 h 1026748"/>
              <a:gd name="connsiteX1008" fmla="*/ 1201676 w 1933280"/>
              <a:gd name="connsiteY1008" fmla="*/ 581779 h 1026748"/>
              <a:gd name="connsiteX1009" fmla="*/ 1211170 w 1933280"/>
              <a:gd name="connsiteY1009" fmla="*/ 572641 h 1026748"/>
              <a:gd name="connsiteX1010" fmla="*/ 1299654 w 1933280"/>
              <a:gd name="connsiteY1010" fmla="*/ 559615 h 1026748"/>
              <a:gd name="connsiteX1011" fmla="*/ 1270644 w 1933280"/>
              <a:gd name="connsiteY1011" fmla="*/ 584528 h 1026748"/>
              <a:gd name="connsiteX1012" fmla="*/ 1297783 w 1933280"/>
              <a:gd name="connsiteY1012" fmla="*/ 588819 h 1026748"/>
              <a:gd name="connsiteX1013" fmla="*/ 1306056 w 1933280"/>
              <a:gd name="connsiteY1013" fmla="*/ 581291 h 1026748"/>
              <a:gd name="connsiteX1014" fmla="*/ 1325778 w 1933280"/>
              <a:gd name="connsiteY1014" fmla="*/ 564201 h 1026748"/>
              <a:gd name="connsiteX1015" fmla="*/ 1315215 w 1933280"/>
              <a:gd name="connsiteY1015" fmla="*/ 562365 h 1026748"/>
              <a:gd name="connsiteX1016" fmla="*/ 426270 w 1933280"/>
              <a:gd name="connsiteY1016" fmla="*/ 558201 h 1026748"/>
              <a:gd name="connsiteX1017" fmla="*/ 402656 w 1933280"/>
              <a:gd name="connsiteY1017" fmla="*/ 565778 h 1026748"/>
              <a:gd name="connsiteX1018" fmla="*/ 399642 w 1933280"/>
              <a:gd name="connsiteY1018" fmla="*/ 566775 h 1026748"/>
              <a:gd name="connsiteX1019" fmla="*/ 428244 w 1933280"/>
              <a:gd name="connsiteY1019" fmla="*/ 589692 h 1026748"/>
              <a:gd name="connsiteX1020" fmla="*/ 454927 w 1933280"/>
              <a:gd name="connsiteY1020" fmla="*/ 580334 h 1026748"/>
              <a:gd name="connsiteX1021" fmla="*/ 447880 w 1933280"/>
              <a:gd name="connsiteY1021" fmla="*/ 574850 h 1026748"/>
              <a:gd name="connsiteX1022" fmla="*/ 1507107 w 1933280"/>
              <a:gd name="connsiteY1022" fmla="*/ 558187 h 1026748"/>
              <a:gd name="connsiteX1023" fmla="*/ 1485384 w 1933280"/>
              <a:gd name="connsiteY1023" fmla="*/ 574879 h 1026748"/>
              <a:gd name="connsiteX1024" fmla="*/ 1478370 w 1933280"/>
              <a:gd name="connsiteY1024" fmla="*/ 580345 h 1026748"/>
              <a:gd name="connsiteX1025" fmla="*/ 1505069 w 1933280"/>
              <a:gd name="connsiteY1025" fmla="*/ 589705 h 1026748"/>
              <a:gd name="connsiteX1026" fmla="*/ 1520240 w 1933280"/>
              <a:gd name="connsiteY1026" fmla="*/ 577551 h 1026748"/>
              <a:gd name="connsiteX1027" fmla="*/ 1533653 w 1933280"/>
              <a:gd name="connsiteY1027" fmla="*/ 566804 h 1026748"/>
              <a:gd name="connsiteX1028" fmla="*/ 1530992 w 1933280"/>
              <a:gd name="connsiteY1028" fmla="*/ 565941 h 1026748"/>
              <a:gd name="connsiteX1029" fmla="*/ 715887 w 1933280"/>
              <a:gd name="connsiteY1029" fmla="*/ 553811 h 1026748"/>
              <a:gd name="connsiteX1030" fmla="*/ 687704 w 1933280"/>
              <a:gd name="connsiteY1030" fmla="*/ 582137 h 1026748"/>
              <a:gd name="connsiteX1031" fmla="*/ 716243 w 1933280"/>
              <a:gd name="connsiteY1031" fmla="*/ 603241 h 1026748"/>
              <a:gd name="connsiteX1032" fmla="*/ 729565 w 1933280"/>
              <a:gd name="connsiteY1032" fmla="*/ 587570 h 1026748"/>
              <a:gd name="connsiteX1033" fmla="*/ 742166 w 1933280"/>
              <a:gd name="connsiteY1033" fmla="*/ 572742 h 1026748"/>
              <a:gd name="connsiteX1034" fmla="*/ 607648 w 1933280"/>
              <a:gd name="connsiteY1034" fmla="*/ 553446 h 1026748"/>
              <a:gd name="connsiteX1035" fmla="*/ 586137 w 1933280"/>
              <a:gd name="connsiteY1035" fmla="*/ 563932 h 1026748"/>
              <a:gd name="connsiteX1036" fmla="*/ 577755 w 1933280"/>
              <a:gd name="connsiteY1036" fmla="*/ 567959 h 1026748"/>
              <a:gd name="connsiteX1037" fmla="*/ 601901 w 1933280"/>
              <a:gd name="connsiteY1037" fmla="*/ 579297 h 1026748"/>
              <a:gd name="connsiteX1038" fmla="*/ 603082 w 1933280"/>
              <a:gd name="connsiteY1038" fmla="*/ 579820 h 1026748"/>
              <a:gd name="connsiteX1039" fmla="*/ 606510 w 1933280"/>
              <a:gd name="connsiteY1039" fmla="*/ 577450 h 1026748"/>
              <a:gd name="connsiteX1040" fmla="*/ 632298 w 1933280"/>
              <a:gd name="connsiteY1040" fmla="*/ 559945 h 1026748"/>
              <a:gd name="connsiteX1041" fmla="*/ 625421 w 1933280"/>
              <a:gd name="connsiteY1041" fmla="*/ 558184 h 1026748"/>
              <a:gd name="connsiteX1042" fmla="*/ 1272660 w 1933280"/>
              <a:gd name="connsiteY1042" fmla="*/ 553174 h 1026748"/>
              <a:gd name="connsiteX1043" fmla="*/ 1241729 w 1933280"/>
              <a:gd name="connsiteY1043" fmla="*/ 580082 h 1026748"/>
              <a:gd name="connsiteX1044" fmla="*/ 1261851 w 1933280"/>
              <a:gd name="connsiteY1044" fmla="*/ 583271 h 1026748"/>
              <a:gd name="connsiteX1045" fmla="*/ 1268705 w 1933280"/>
              <a:gd name="connsiteY1045" fmla="*/ 584226 h 1026748"/>
              <a:gd name="connsiteX1046" fmla="*/ 1297851 w 1933280"/>
              <a:gd name="connsiteY1046" fmla="*/ 559209 h 1026748"/>
              <a:gd name="connsiteX1047" fmla="*/ 546391 w 1933280"/>
              <a:gd name="connsiteY1047" fmla="*/ 550897 h 1026748"/>
              <a:gd name="connsiteX1048" fmla="*/ 518064 w 1933280"/>
              <a:gd name="connsiteY1048" fmla="*/ 559879 h 1026748"/>
              <a:gd name="connsiteX1049" fmla="*/ 538017 w 1933280"/>
              <a:gd name="connsiteY1049" fmla="*/ 574214 h 1026748"/>
              <a:gd name="connsiteX1050" fmla="*/ 546572 w 1933280"/>
              <a:gd name="connsiteY1050" fmla="*/ 580475 h 1026748"/>
              <a:gd name="connsiteX1051" fmla="*/ 573298 w 1933280"/>
              <a:gd name="connsiteY1051" fmla="*/ 568497 h 1026748"/>
              <a:gd name="connsiteX1052" fmla="*/ 574493 w 1933280"/>
              <a:gd name="connsiteY1052" fmla="*/ 567918 h 1026748"/>
              <a:gd name="connsiteX1053" fmla="*/ 558569 w 1933280"/>
              <a:gd name="connsiteY1053" fmla="*/ 558391 h 1026748"/>
              <a:gd name="connsiteX1054" fmla="*/ 1388040 w 1933280"/>
              <a:gd name="connsiteY1054" fmla="*/ 550398 h 1026748"/>
              <a:gd name="connsiteX1055" fmla="*/ 1358424 w 1933280"/>
              <a:gd name="connsiteY1055" fmla="*/ 570862 h 1026748"/>
              <a:gd name="connsiteX1056" fmla="*/ 1386566 w 1933280"/>
              <a:gd name="connsiteY1056" fmla="*/ 580530 h 1026748"/>
              <a:gd name="connsiteX1057" fmla="*/ 1395218 w 1933280"/>
              <a:gd name="connsiteY1057" fmla="*/ 574170 h 1026748"/>
              <a:gd name="connsiteX1058" fmla="*/ 1415271 w 1933280"/>
              <a:gd name="connsiteY1058" fmla="*/ 559813 h 1026748"/>
              <a:gd name="connsiteX1059" fmla="*/ 1098805 w 1933280"/>
              <a:gd name="connsiteY1059" fmla="*/ 550260 h 1026748"/>
              <a:gd name="connsiteX1060" fmla="*/ 1068617 w 1933280"/>
              <a:gd name="connsiteY1060" fmla="*/ 572096 h 1026748"/>
              <a:gd name="connsiteX1061" fmla="*/ 1093542 w 1933280"/>
              <a:gd name="connsiteY1061" fmla="*/ 597533 h 1026748"/>
              <a:gd name="connsiteX1062" fmla="*/ 1124204 w 1933280"/>
              <a:gd name="connsiteY1062" fmla="*/ 573207 h 1026748"/>
              <a:gd name="connsiteX1063" fmla="*/ 456321 w 1933280"/>
              <a:gd name="connsiteY1063" fmla="*/ 549424 h 1026748"/>
              <a:gd name="connsiteX1064" fmla="*/ 428026 w 1933280"/>
              <a:gd name="connsiteY1064" fmla="*/ 557675 h 1026748"/>
              <a:gd name="connsiteX1065" fmla="*/ 448781 w 1933280"/>
              <a:gd name="connsiteY1065" fmla="*/ 573668 h 1026748"/>
              <a:gd name="connsiteX1066" fmla="*/ 456596 w 1933280"/>
              <a:gd name="connsiteY1066" fmla="*/ 579749 h 1026748"/>
              <a:gd name="connsiteX1067" fmla="*/ 484880 w 1933280"/>
              <a:gd name="connsiteY1067" fmla="*/ 569829 h 1026748"/>
              <a:gd name="connsiteX1068" fmla="*/ 1478109 w 1933280"/>
              <a:gd name="connsiteY1068" fmla="*/ 548923 h 1026748"/>
              <a:gd name="connsiteX1069" fmla="*/ 1448379 w 1933280"/>
              <a:gd name="connsiteY1069" fmla="*/ 569832 h 1026748"/>
              <a:gd name="connsiteX1070" fmla="*/ 1476692 w 1933280"/>
              <a:gd name="connsiteY1070" fmla="*/ 579757 h 1026748"/>
              <a:gd name="connsiteX1071" fmla="*/ 1484468 w 1933280"/>
              <a:gd name="connsiteY1071" fmla="*/ 573697 h 1026748"/>
              <a:gd name="connsiteX1072" fmla="*/ 1505382 w 1933280"/>
              <a:gd name="connsiteY1072" fmla="*/ 557634 h 1026748"/>
              <a:gd name="connsiteX1073" fmla="*/ 989517 w 1933280"/>
              <a:gd name="connsiteY1073" fmla="*/ 547335 h 1026748"/>
              <a:gd name="connsiteX1074" fmla="*/ 1010522 w 1933280"/>
              <a:gd name="connsiteY1074" fmla="*/ 574412 h 1026748"/>
              <a:gd name="connsiteX1075" fmla="*/ 1014146 w 1933280"/>
              <a:gd name="connsiteY1075" fmla="*/ 575411 h 1026748"/>
              <a:gd name="connsiteX1076" fmla="*/ 1037707 w 1933280"/>
              <a:gd name="connsiteY1076" fmla="*/ 579623 h 1026748"/>
              <a:gd name="connsiteX1077" fmla="*/ 1019509 w 1933280"/>
              <a:gd name="connsiteY1077" fmla="*/ 557253 h 1026748"/>
              <a:gd name="connsiteX1078" fmla="*/ 1013890 w 1933280"/>
              <a:gd name="connsiteY1078" fmla="*/ 550207 h 1026748"/>
              <a:gd name="connsiteX1079" fmla="*/ 832631 w 1933280"/>
              <a:gd name="connsiteY1079" fmla="*/ 543989 h 1026748"/>
              <a:gd name="connsiteX1080" fmla="*/ 800225 w 1933280"/>
              <a:gd name="connsiteY1080" fmla="*/ 568504 h 1026748"/>
              <a:gd name="connsiteX1081" fmla="*/ 825553 w 1933280"/>
              <a:gd name="connsiteY1081" fmla="*/ 594352 h 1026748"/>
              <a:gd name="connsiteX1082" fmla="*/ 835745 w 1933280"/>
              <a:gd name="connsiteY1082" fmla="*/ 604601 h 1026748"/>
              <a:gd name="connsiteX1083" fmla="*/ 867807 w 1933280"/>
              <a:gd name="connsiteY1083" fmla="*/ 581869 h 1026748"/>
              <a:gd name="connsiteX1084" fmla="*/ 691463 w 1933280"/>
              <a:gd name="connsiteY1084" fmla="*/ 543108 h 1026748"/>
              <a:gd name="connsiteX1085" fmla="*/ 660838 w 1933280"/>
              <a:gd name="connsiteY1085" fmla="*/ 567882 h 1026748"/>
              <a:gd name="connsiteX1086" fmla="*/ 686457 w 1933280"/>
              <a:gd name="connsiteY1086" fmla="*/ 581331 h 1026748"/>
              <a:gd name="connsiteX1087" fmla="*/ 714541 w 1933280"/>
              <a:gd name="connsiteY1087" fmla="*/ 553105 h 1026748"/>
              <a:gd name="connsiteX1088" fmla="*/ 1246461 w 1933280"/>
              <a:gd name="connsiteY1088" fmla="*/ 542947 h 1026748"/>
              <a:gd name="connsiteX1089" fmla="*/ 1213916 w 1933280"/>
              <a:gd name="connsiteY1089" fmla="*/ 572139 h 1026748"/>
              <a:gd name="connsiteX1090" fmla="*/ 1239912 w 1933280"/>
              <a:gd name="connsiteY1090" fmla="*/ 579752 h 1026748"/>
              <a:gd name="connsiteX1091" fmla="*/ 1271105 w 1933280"/>
              <a:gd name="connsiteY1091" fmla="*/ 552620 h 1026748"/>
              <a:gd name="connsiteX1092" fmla="*/ 771507 w 1933280"/>
              <a:gd name="connsiteY1092" fmla="*/ 542682 h 1026748"/>
              <a:gd name="connsiteX1093" fmla="*/ 744271 w 1933280"/>
              <a:gd name="connsiteY1093" fmla="*/ 572617 h 1026748"/>
              <a:gd name="connsiteX1094" fmla="*/ 773820 w 1933280"/>
              <a:gd name="connsiteY1094" fmla="*/ 600179 h 1026748"/>
              <a:gd name="connsiteX1095" fmla="*/ 777138 w 1933280"/>
              <a:gd name="connsiteY1095" fmla="*/ 595784 h 1026748"/>
              <a:gd name="connsiteX1096" fmla="*/ 798127 w 1933280"/>
              <a:gd name="connsiteY1096" fmla="*/ 568519 h 1026748"/>
              <a:gd name="connsiteX1097" fmla="*/ 1360479 w 1933280"/>
              <a:gd name="connsiteY1097" fmla="*/ 542557 h 1026748"/>
              <a:gd name="connsiteX1098" fmla="*/ 1329156 w 1933280"/>
              <a:gd name="connsiteY1098" fmla="*/ 563448 h 1026748"/>
              <a:gd name="connsiteX1099" fmla="*/ 1356638 w 1933280"/>
              <a:gd name="connsiteY1099" fmla="*/ 570291 h 1026748"/>
              <a:gd name="connsiteX1100" fmla="*/ 1386206 w 1933280"/>
              <a:gd name="connsiteY1100" fmla="*/ 549859 h 1026748"/>
              <a:gd name="connsiteX1101" fmla="*/ 576606 w 1933280"/>
              <a:gd name="connsiteY1101" fmla="*/ 542429 h 1026748"/>
              <a:gd name="connsiteX1102" fmla="*/ 562395 w 1933280"/>
              <a:gd name="connsiteY1102" fmla="*/ 546394 h 1026748"/>
              <a:gd name="connsiteX1103" fmla="*/ 548347 w 1933280"/>
              <a:gd name="connsiteY1103" fmla="*/ 550336 h 1026748"/>
              <a:gd name="connsiteX1104" fmla="*/ 559366 w 1933280"/>
              <a:gd name="connsiteY1104" fmla="*/ 557121 h 1026748"/>
              <a:gd name="connsiteX1105" fmla="*/ 576100 w 1933280"/>
              <a:gd name="connsiteY1105" fmla="*/ 567141 h 1026748"/>
              <a:gd name="connsiteX1106" fmla="*/ 585517 w 1933280"/>
              <a:gd name="connsiteY1106" fmla="*/ 562617 h 1026748"/>
              <a:gd name="connsiteX1107" fmla="*/ 605697 w 1933280"/>
              <a:gd name="connsiteY1107" fmla="*/ 552773 h 1026748"/>
              <a:gd name="connsiteX1108" fmla="*/ 486404 w 1933280"/>
              <a:gd name="connsiteY1108" fmla="*/ 541765 h 1026748"/>
              <a:gd name="connsiteX1109" fmla="*/ 458187 w 1933280"/>
              <a:gd name="connsiteY1109" fmla="*/ 548935 h 1026748"/>
              <a:gd name="connsiteX1110" fmla="*/ 486599 w 1933280"/>
              <a:gd name="connsiteY1110" fmla="*/ 569226 h 1026748"/>
              <a:gd name="connsiteX1111" fmla="*/ 493104 w 1933280"/>
              <a:gd name="connsiteY1111" fmla="*/ 566945 h 1026748"/>
              <a:gd name="connsiteX1112" fmla="*/ 514816 w 1933280"/>
              <a:gd name="connsiteY1112" fmla="*/ 559444 h 1026748"/>
              <a:gd name="connsiteX1113" fmla="*/ 1042578 w 1933280"/>
              <a:gd name="connsiteY1113" fmla="*/ 541450 h 1026748"/>
              <a:gd name="connsiteX1114" fmla="*/ 1015559 w 1933280"/>
              <a:gd name="connsiteY1114" fmla="*/ 549898 h 1026748"/>
              <a:gd name="connsiteX1115" fmla="*/ 1020706 w 1933280"/>
              <a:gd name="connsiteY1115" fmla="*/ 556352 h 1026748"/>
              <a:gd name="connsiteX1116" fmla="*/ 1039816 w 1933280"/>
              <a:gd name="connsiteY1116" fmla="*/ 579851 h 1026748"/>
              <a:gd name="connsiteX1117" fmla="*/ 1066292 w 1933280"/>
              <a:gd name="connsiteY1117" fmla="*/ 571564 h 1026748"/>
              <a:gd name="connsiteX1118" fmla="*/ 1044832 w 1933280"/>
              <a:gd name="connsiteY1118" fmla="*/ 544385 h 1026748"/>
              <a:gd name="connsiteX1119" fmla="*/ 1159239 w 1933280"/>
              <a:gd name="connsiteY1119" fmla="*/ 540639 h 1026748"/>
              <a:gd name="connsiteX1120" fmla="*/ 1149906 w 1933280"/>
              <a:gd name="connsiteY1120" fmla="*/ 550014 h 1026748"/>
              <a:gd name="connsiteX1121" fmla="*/ 1126528 w 1933280"/>
              <a:gd name="connsiteY1121" fmla="*/ 573148 h 1026748"/>
              <a:gd name="connsiteX1122" fmla="*/ 1152861 w 1933280"/>
              <a:gd name="connsiteY1122" fmla="*/ 589739 h 1026748"/>
              <a:gd name="connsiteX1123" fmla="*/ 1174816 w 1933280"/>
              <a:gd name="connsiteY1123" fmla="*/ 568467 h 1026748"/>
              <a:gd name="connsiteX1124" fmla="*/ 1184446 w 1933280"/>
              <a:gd name="connsiteY1124" fmla="*/ 558989 h 1026748"/>
              <a:gd name="connsiteX1125" fmla="*/ 1450270 w 1933280"/>
              <a:gd name="connsiteY1125" fmla="*/ 540230 h 1026748"/>
              <a:gd name="connsiteX1126" fmla="*/ 1418501 w 1933280"/>
              <a:gd name="connsiteY1126" fmla="*/ 559378 h 1026748"/>
              <a:gd name="connsiteX1127" fmla="*/ 1440102 w 1933280"/>
              <a:gd name="connsiteY1127" fmla="*/ 566930 h 1026748"/>
              <a:gd name="connsiteX1128" fmla="*/ 1446680 w 1933280"/>
              <a:gd name="connsiteY1128" fmla="*/ 569236 h 1026748"/>
              <a:gd name="connsiteX1129" fmla="*/ 1476350 w 1933280"/>
              <a:gd name="connsiteY1129" fmla="*/ 548372 h 1026748"/>
              <a:gd name="connsiteX1130" fmla="*/ 668609 w 1933280"/>
              <a:gd name="connsiteY1130" fmla="*/ 539598 h 1026748"/>
              <a:gd name="connsiteX1131" fmla="*/ 635731 w 1933280"/>
              <a:gd name="connsiteY1131" fmla="*/ 559432 h 1026748"/>
              <a:gd name="connsiteX1132" fmla="*/ 659338 w 1933280"/>
              <a:gd name="connsiteY1132" fmla="*/ 567183 h 1026748"/>
              <a:gd name="connsiteX1133" fmla="*/ 689566 w 1933280"/>
              <a:gd name="connsiteY1133" fmla="*/ 542732 h 1026748"/>
              <a:gd name="connsiteX1134" fmla="*/ 639184 w 1933280"/>
              <a:gd name="connsiteY1134" fmla="*/ 537601 h 1026748"/>
              <a:gd name="connsiteX1135" fmla="*/ 609598 w 1933280"/>
              <a:gd name="connsiteY1135" fmla="*/ 552470 h 1026748"/>
              <a:gd name="connsiteX1136" fmla="*/ 625776 w 1933280"/>
              <a:gd name="connsiteY1136" fmla="*/ 556781 h 1026748"/>
              <a:gd name="connsiteX1137" fmla="*/ 633918 w 1933280"/>
              <a:gd name="connsiteY1137" fmla="*/ 558863 h 1026748"/>
              <a:gd name="connsiteX1138" fmla="*/ 666032 w 1933280"/>
              <a:gd name="connsiteY1138" fmla="*/ 539479 h 1026748"/>
              <a:gd name="connsiteX1139" fmla="*/ 665711 w 1933280"/>
              <a:gd name="connsiteY1139" fmla="*/ 539465 h 1026748"/>
              <a:gd name="connsiteX1140" fmla="*/ 956727 w 1933280"/>
              <a:gd name="connsiteY1140" fmla="*/ 536313 h 1026748"/>
              <a:gd name="connsiteX1141" fmla="*/ 975657 w 1933280"/>
              <a:gd name="connsiteY1141" fmla="*/ 565927 h 1026748"/>
              <a:gd name="connsiteX1142" fmla="*/ 1008160 w 1933280"/>
              <a:gd name="connsiteY1142" fmla="*/ 573829 h 1026748"/>
              <a:gd name="connsiteX1143" fmla="*/ 987377 w 1933280"/>
              <a:gd name="connsiteY1143" fmla="*/ 547037 h 1026748"/>
              <a:gd name="connsiteX1144" fmla="*/ 978260 w 1933280"/>
              <a:gd name="connsiteY1144" fmla="*/ 543631 h 1026748"/>
              <a:gd name="connsiteX1145" fmla="*/ 396260 w 1933280"/>
              <a:gd name="connsiteY1145" fmla="*/ 536284 h 1026748"/>
              <a:gd name="connsiteX1146" fmla="*/ 369996 w 1933280"/>
              <a:gd name="connsiteY1146" fmla="*/ 543021 h 1026748"/>
              <a:gd name="connsiteX1147" fmla="*/ 398275 w 1933280"/>
              <a:gd name="connsiteY1147" fmla="*/ 565679 h 1026748"/>
              <a:gd name="connsiteX1148" fmla="*/ 402124 w 1933280"/>
              <a:gd name="connsiteY1148" fmla="*/ 564419 h 1026748"/>
              <a:gd name="connsiteX1149" fmla="*/ 424822 w 1933280"/>
              <a:gd name="connsiteY1149" fmla="*/ 557131 h 1026748"/>
              <a:gd name="connsiteX1150" fmla="*/ 400853 w 1933280"/>
              <a:gd name="connsiteY1150" fmla="*/ 539599 h 1026748"/>
              <a:gd name="connsiteX1151" fmla="*/ 1334218 w 1933280"/>
              <a:gd name="connsiteY1151" fmla="*/ 536275 h 1026748"/>
              <a:gd name="connsiteX1152" fmla="*/ 1301320 w 1933280"/>
              <a:gd name="connsiteY1152" fmla="*/ 558445 h 1026748"/>
              <a:gd name="connsiteX1153" fmla="*/ 1315451 w 1933280"/>
              <a:gd name="connsiteY1153" fmla="*/ 560947 h 1026748"/>
              <a:gd name="connsiteX1154" fmla="*/ 1327232 w 1933280"/>
              <a:gd name="connsiteY1154" fmla="*/ 562992 h 1026748"/>
              <a:gd name="connsiteX1155" fmla="*/ 1358558 w 1933280"/>
              <a:gd name="connsiteY1155" fmla="*/ 542095 h 1026748"/>
              <a:gd name="connsiteX1156" fmla="*/ 1352299 w 1933280"/>
              <a:gd name="connsiteY1156" fmla="*/ 540632 h 1026748"/>
              <a:gd name="connsiteX1157" fmla="*/ 1538662 w 1933280"/>
              <a:gd name="connsiteY1157" fmla="*/ 535608 h 1026748"/>
              <a:gd name="connsiteX1158" fmla="*/ 1533814 w 1933280"/>
              <a:gd name="connsiteY1158" fmla="*/ 539022 h 1026748"/>
              <a:gd name="connsiteX1159" fmla="*/ 1508621 w 1933280"/>
              <a:gd name="connsiteY1159" fmla="*/ 557086 h 1026748"/>
              <a:gd name="connsiteX1160" fmla="*/ 1531436 w 1933280"/>
              <a:gd name="connsiteY1160" fmla="*/ 564493 h 1026748"/>
              <a:gd name="connsiteX1161" fmla="*/ 1535067 w 1933280"/>
              <a:gd name="connsiteY1161" fmla="*/ 565671 h 1026748"/>
              <a:gd name="connsiteX1162" fmla="*/ 1563553 w 1933280"/>
              <a:gd name="connsiteY1162" fmla="*/ 542848 h 1026748"/>
              <a:gd name="connsiteX1163" fmla="*/ 516447 w 1933280"/>
              <a:gd name="connsiteY1163" fmla="*/ 535075 h 1026748"/>
              <a:gd name="connsiteX1164" fmla="*/ 488395 w 1933280"/>
              <a:gd name="connsiteY1164" fmla="*/ 541312 h 1026748"/>
              <a:gd name="connsiteX1165" fmla="*/ 516579 w 1933280"/>
              <a:gd name="connsiteY1165" fmla="*/ 558845 h 1026748"/>
              <a:gd name="connsiteX1166" fmla="*/ 544628 w 1933280"/>
              <a:gd name="connsiteY1166" fmla="*/ 549946 h 1026748"/>
              <a:gd name="connsiteX1167" fmla="*/ 607660 w 1933280"/>
              <a:gd name="connsiteY1167" fmla="*/ 532123 h 1026748"/>
              <a:gd name="connsiteX1168" fmla="*/ 578872 w 1933280"/>
              <a:gd name="connsiteY1168" fmla="*/ 541692 h 1026748"/>
              <a:gd name="connsiteX1169" fmla="*/ 607508 w 1933280"/>
              <a:gd name="connsiteY1169" fmla="*/ 551887 h 1026748"/>
              <a:gd name="connsiteX1170" fmla="*/ 636734 w 1933280"/>
              <a:gd name="connsiteY1170" fmla="*/ 537192 h 1026748"/>
              <a:gd name="connsiteX1171" fmla="*/ 1423646 w 1933280"/>
              <a:gd name="connsiteY1171" fmla="*/ 532103 h 1026748"/>
              <a:gd name="connsiteX1172" fmla="*/ 1389797 w 1933280"/>
              <a:gd name="connsiteY1172" fmla="*/ 549448 h 1026748"/>
              <a:gd name="connsiteX1173" fmla="*/ 1416767 w 1933280"/>
              <a:gd name="connsiteY1173" fmla="*/ 558773 h 1026748"/>
              <a:gd name="connsiteX1174" fmla="*/ 1448456 w 1933280"/>
              <a:gd name="connsiteY1174" fmla="*/ 539675 h 1026748"/>
              <a:gd name="connsiteX1175" fmla="*/ 873052 w 1933280"/>
              <a:gd name="connsiteY1175" fmla="*/ 531048 h 1026748"/>
              <a:gd name="connsiteX1176" fmla="*/ 834065 w 1933280"/>
              <a:gd name="connsiteY1176" fmla="*/ 543354 h 1026748"/>
              <a:gd name="connsiteX1177" fmla="*/ 869123 w 1933280"/>
              <a:gd name="connsiteY1177" fmla="*/ 581103 h 1026748"/>
              <a:gd name="connsiteX1178" fmla="*/ 902563 w 1933280"/>
              <a:gd name="connsiteY1178" fmla="*/ 567313 h 1026748"/>
              <a:gd name="connsiteX1179" fmla="*/ 901626 w 1933280"/>
              <a:gd name="connsiteY1179" fmla="*/ 566132 h 1026748"/>
              <a:gd name="connsiteX1180" fmla="*/ 426330 w 1933280"/>
              <a:gd name="connsiteY1180" fmla="*/ 529813 h 1026748"/>
              <a:gd name="connsiteX1181" fmla="*/ 398198 w 1933280"/>
              <a:gd name="connsiteY1181" fmla="*/ 535852 h 1026748"/>
              <a:gd name="connsiteX1182" fmla="*/ 401710 w 1933280"/>
              <a:gd name="connsiteY1182" fmla="*/ 538387 h 1026748"/>
              <a:gd name="connsiteX1183" fmla="*/ 426583 w 1933280"/>
              <a:gd name="connsiteY1183" fmla="*/ 556576 h 1026748"/>
              <a:gd name="connsiteX1184" fmla="*/ 454733 w 1933280"/>
              <a:gd name="connsiteY1184" fmla="*/ 548369 h 1026748"/>
              <a:gd name="connsiteX1185" fmla="*/ 436682 w 1933280"/>
              <a:gd name="connsiteY1185" fmla="*/ 536555 h 1026748"/>
              <a:gd name="connsiteX1186" fmla="*/ 916054 w 1933280"/>
              <a:gd name="connsiteY1186" fmla="*/ 529095 h 1026748"/>
              <a:gd name="connsiteX1187" fmla="*/ 925870 w 1933280"/>
              <a:gd name="connsiteY1187" fmla="*/ 542819 h 1026748"/>
              <a:gd name="connsiteX1188" fmla="*/ 939811 w 1933280"/>
              <a:gd name="connsiteY1188" fmla="*/ 562269 h 1026748"/>
              <a:gd name="connsiteX1189" fmla="*/ 973792 w 1933280"/>
              <a:gd name="connsiteY1189" fmla="*/ 565695 h 1026748"/>
              <a:gd name="connsiteX1190" fmla="*/ 954568 w 1933280"/>
              <a:gd name="connsiteY1190" fmla="*/ 535617 h 1026748"/>
              <a:gd name="connsiteX1191" fmla="*/ 546498 w 1933280"/>
              <a:gd name="connsiteY1191" fmla="*/ 528893 h 1026748"/>
              <a:gd name="connsiteX1192" fmla="*/ 539982 w 1933280"/>
              <a:gd name="connsiteY1192" fmla="*/ 530216 h 1026748"/>
              <a:gd name="connsiteX1193" fmla="*/ 518769 w 1933280"/>
              <a:gd name="connsiteY1193" fmla="*/ 534591 h 1026748"/>
              <a:gd name="connsiteX1194" fmla="*/ 546654 w 1933280"/>
              <a:gd name="connsiteY1194" fmla="*/ 549317 h 1026748"/>
              <a:gd name="connsiteX1195" fmla="*/ 562011 w 1933280"/>
              <a:gd name="connsiteY1195" fmla="*/ 545006 h 1026748"/>
              <a:gd name="connsiteX1196" fmla="*/ 574540 w 1933280"/>
              <a:gd name="connsiteY1196" fmla="*/ 541512 h 1026748"/>
              <a:gd name="connsiteX1197" fmla="*/ 562158 w 1933280"/>
              <a:gd name="connsiteY1197" fmla="*/ 535905 h 1026748"/>
              <a:gd name="connsiteX1198" fmla="*/ 914101 w 1933280"/>
              <a:gd name="connsiteY1198" fmla="*/ 528828 h 1026748"/>
              <a:gd name="connsiteX1199" fmla="*/ 874803 w 1933280"/>
              <a:gd name="connsiteY1199" fmla="*/ 530856 h 1026748"/>
              <a:gd name="connsiteX1200" fmla="*/ 902793 w 1933280"/>
              <a:gd name="connsiteY1200" fmla="*/ 565231 h 1026748"/>
              <a:gd name="connsiteX1201" fmla="*/ 904066 w 1933280"/>
              <a:gd name="connsiteY1201" fmla="*/ 566835 h 1026748"/>
              <a:gd name="connsiteX1202" fmla="*/ 938155 w 1933280"/>
              <a:gd name="connsiteY1202" fmla="*/ 562400 h 1026748"/>
              <a:gd name="connsiteX1203" fmla="*/ 924689 w 1933280"/>
              <a:gd name="connsiteY1203" fmla="*/ 543617 h 1026748"/>
              <a:gd name="connsiteX1204" fmla="*/ 1308391 w 1933280"/>
              <a:gd name="connsiteY1204" fmla="*/ 528254 h 1026748"/>
              <a:gd name="connsiteX1205" fmla="*/ 1274200 w 1933280"/>
              <a:gd name="connsiteY1205" fmla="*/ 552052 h 1026748"/>
              <a:gd name="connsiteX1206" fmla="*/ 1299243 w 1933280"/>
              <a:gd name="connsiteY1206" fmla="*/ 558061 h 1026748"/>
              <a:gd name="connsiteX1207" fmla="*/ 1332386 w 1933280"/>
              <a:gd name="connsiteY1207" fmla="*/ 535730 h 1026748"/>
              <a:gd name="connsiteX1208" fmla="*/ 1511337 w 1933280"/>
              <a:gd name="connsiteY1208" fmla="*/ 527909 h 1026748"/>
              <a:gd name="connsiteX1209" fmla="*/ 1499863 w 1933280"/>
              <a:gd name="connsiteY1209" fmla="*/ 535122 h 1026748"/>
              <a:gd name="connsiteX1210" fmla="*/ 1479754 w 1933280"/>
              <a:gd name="connsiteY1210" fmla="*/ 547859 h 1026748"/>
              <a:gd name="connsiteX1211" fmla="*/ 1506860 w 1933280"/>
              <a:gd name="connsiteY1211" fmla="*/ 556516 h 1026748"/>
              <a:gd name="connsiteX1212" fmla="*/ 1532957 w 1933280"/>
              <a:gd name="connsiteY1212" fmla="*/ 537796 h 1026748"/>
              <a:gd name="connsiteX1213" fmla="*/ 1536810 w 1933280"/>
              <a:gd name="connsiteY1213" fmla="*/ 535082 h 1026748"/>
              <a:gd name="connsiteX1214" fmla="*/ 1220504 w 1933280"/>
              <a:gd name="connsiteY1214" fmla="*/ 527669 h 1026748"/>
              <a:gd name="connsiteX1215" fmla="*/ 1186858 w 1933280"/>
              <a:gd name="connsiteY1215" fmla="*/ 558743 h 1026748"/>
              <a:gd name="connsiteX1216" fmla="*/ 1212297 w 1933280"/>
              <a:gd name="connsiteY1216" fmla="*/ 571583 h 1026748"/>
              <a:gd name="connsiteX1217" fmla="*/ 1245054 w 1933280"/>
              <a:gd name="connsiteY1217" fmla="*/ 542209 h 1026748"/>
              <a:gd name="connsiteX1218" fmla="*/ 747630 w 1933280"/>
              <a:gd name="connsiteY1218" fmla="*/ 526008 h 1026748"/>
              <a:gd name="connsiteX1219" fmla="*/ 716961 w 1933280"/>
              <a:gd name="connsiteY1219" fmla="*/ 552817 h 1026748"/>
              <a:gd name="connsiteX1220" fmla="*/ 743110 w 1933280"/>
              <a:gd name="connsiteY1220" fmla="*/ 571664 h 1026748"/>
              <a:gd name="connsiteX1221" fmla="*/ 770348 w 1933280"/>
              <a:gd name="connsiteY1221" fmla="*/ 541733 h 1026748"/>
              <a:gd name="connsiteX1222" fmla="*/ 456401 w 1933280"/>
              <a:gd name="connsiteY1222" fmla="*/ 524564 h 1026748"/>
              <a:gd name="connsiteX1223" fmla="*/ 428449 w 1933280"/>
              <a:gd name="connsiteY1223" fmla="*/ 529431 h 1026748"/>
              <a:gd name="connsiteX1224" fmla="*/ 437524 w 1933280"/>
              <a:gd name="connsiteY1224" fmla="*/ 535329 h 1026748"/>
              <a:gd name="connsiteX1225" fmla="*/ 456619 w 1933280"/>
              <a:gd name="connsiteY1225" fmla="*/ 547832 h 1026748"/>
              <a:gd name="connsiteX1226" fmla="*/ 484602 w 1933280"/>
              <a:gd name="connsiteY1226" fmla="*/ 540722 h 1026748"/>
              <a:gd name="connsiteX1227" fmla="*/ 471828 w 1933280"/>
              <a:gd name="connsiteY1227" fmla="*/ 533408 h 1026748"/>
              <a:gd name="connsiteX1228" fmla="*/ 1397547 w 1933280"/>
              <a:gd name="connsiteY1228" fmla="*/ 524219 h 1026748"/>
              <a:gd name="connsiteX1229" fmla="*/ 1362393 w 1933280"/>
              <a:gd name="connsiteY1229" fmla="*/ 541565 h 1026748"/>
              <a:gd name="connsiteX1230" fmla="*/ 1387823 w 1933280"/>
              <a:gd name="connsiteY1230" fmla="*/ 548788 h 1026748"/>
              <a:gd name="connsiteX1231" fmla="*/ 1421595 w 1933280"/>
              <a:gd name="connsiteY1231" fmla="*/ 531483 h 1026748"/>
              <a:gd name="connsiteX1232" fmla="*/ 1403062 w 1933280"/>
              <a:gd name="connsiteY1232" fmla="*/ 525888 h 1026748"/>
              <a:gd name="connsiteX1233" fmla="*/ 576757 w 1933280"/>
              <a:gd name="connsiteY1233" fmla="*/ 523627 h 1026748"/>
              <a:gd name="connsiteX1234" fmla="*/ 561434 w 1933280"/>
              <a:gd name="connsiteY1234" fmla="*/ 526301 h 1026748"/>
              <a:gd name="connsiteX1235" fmla="*/ 549043 w 1933280"/>
              <a:gd name="connsiteY1235" fmla="*/ 528443 h 1026748"/>
              <a:gd name="connsiteX1236" fmla="*/ 562779 w 1933280"/>
              <a:gd name="connsiteY1236" fmla="*/ 534590 h 1026748"/>
              <a:gd name="connsiteX1237" fmla="*/ 576707 w 1933280"/>
              <a:gd name="connsiteY1237" fmla="*/ 540895 h 1026748"/>
              <a:gd name="connsiteX1238" fmla="*/ 605159 w 1933280"/>
              <a:gd name="connsiteY1238" fmla="*/ 531443 h 1026748"/>
              <a:gd name="connsiteX1239" fmla="*/ 699793 w 1933280"/>
              <a:gd name="connsiteY1239" fmla="*/ 521372 h 1026748"/>
              <a:gd name="connsiteX1240" fmla="*/ 671326 w 1933280"/>
              <a:gd name="connsiteY1240" fmla="*/ 521809 h 1026748"/>
              <a:gd name="connsiteX1241" fmla="*/ 641753 w 1933280"/>
              <a:gd name="connsiteY1241" fmla="*/ 536337 h 1026748"/>
              <a:gd name="connsiteX1242" fmla="*/ 665785 w 1933280"/>
              <a:gd name="connsiteY1242" fmla="*/ 538032 h 1026748"/>
              <a:gd name="connsiteX1243" fmla="*/ 668262 w 1933280"/>
              <a:gd name="connsiteY1243" fmla="*/ 538136 h 1026748"/>
              <a:gd name="connsiteX1244" fmla="*/ 695496 w 1933280"/>
              <a:gd name="connsiteY1244" fmla="*/ 523642 h 1026748"/>
              <a:gd name="connsiteX1245" fmla="*/ 1073699 w 1933280"/>
              <a:gd name="connsiteY1245" fmla="*/ 520862 h 1026748"/>
              <a:gd name="connsiteX1246" fmla="*/ 1043871 w 1933280"/>
              <a:gd name="connsiteY1246" fmla="*/ 540794 h 1026748"/>
              <a:gd name="connsiteX1247" fmla="*/ 1045984 w 1933280"/>
              <a:gd name="connsiteY1247" fmla="*/ 543558 h 1026748"/>
              <a:gd name="connsiteX1248" fmla="*/ 1067616 w 1933280"/>
              <a:gd name="connsiteY1248" fmla="*/ 570967 h 1026748"/>
              <a:gd name="connsiteX1249" fmla="*/ 1097747 w 1933280"/>
              <a:gd name="connsiteY1249" fmla="*/ 549161 h 1026748"/>
              <a:gd name="connsiteX1250" fmla="*/ 1485294 w 1933280"/>
              <a:gd name="connsiteY1250" fmla="*/ 520850 h 1026748"/>
              <a:gd name="connsiteX1251" fmla="*/ 1467449 w 1933280"/>
              <a:gd name="connsiteY1251" fmla="*/ 530719 h 1026748"/>
              <a:gd name="connsiteX1252" fmla="*/ 1452074 w 1933280"/>
              <a:gd name="connsiteY1252" fmla="*/ 539213 h 1026748"/>
              <a:gd name="connsiteX1253" fmla="*/ 1477933 w 1933280"/>
              <a:gd name="connsiteY1253" fmla="*/ 547280 h 1026748"/>
              <a:gd name="connsiteX1254" fmla="*/ 1499080 w 1933280"/>
              <a:gd name="connsiteY1254" fmla="*/ 533881 h 1026748"/>
              <a:gd name="connsiteX1255" fmla="*/ 1509405 w 1933280"/>
              <a:gd name="connsiteY1255" fmla="*/ 527382 h 1026748"/>
              <a:gd name="connsiteX1256" fmla="*/ 486474 w 1933280"/>
              <a:gd name="connsiteY1256" fmla="*/ 520311 h 1026748"/>
              <a:gd name="connsiteX1257" fmla="*/ 458738 w 1933280"/>
              <a:gd name="connsiteY1257" fmla="*/ 524224 h 1026748"/>
              <a:gd name="connsiteX1258" fmla="*/ 472552 w 1933280"/>
              <a:gd name="connsiteY1258" fmla="*/ 532152 h 1026748"/>
              <a:gd name="connsiteX1259" fmla="*/ 486615 w 1933280"/>
              <a:gd name="connsiteY1259" fmla="*/ 540219 h 1026748"/>
              <a:gd name="connsiteX1260" fmla="*/ 514353 w 1933280"/>
              <a:gd name="connsiteY1260" fmla="*/ 534044 h 1026748"/>
              <a:gd name="connsiteX1261" fmla="*/ 506253 w 1933280"/>
              <a:gd name="connsiteY1261" fmla="*/ 530084 h 1026748"/>
              <a:gd name="connsiteX1262" fmla="*/ 724183 w 1933280"/>
              <a:gd name="connsiteY1262" fmla="*/ 519819 h 1026748"/>
              <a:gd name="connsiteX1263" fmla="*/ 713624 w 1933280"/>
              <a:gd name="connsiteY1263" fmla="*/ 520363 h 1026748"/>
              <a:gd name="connsiteX1264" fmla="*/ 702972 w 1933280"/>
              <a:gd name="connsiteY1264" fmla="*/ 521323 h 1026748"/>
              <a:gd name="connsiteX1265" fmla="*/ 702958 w 1933280"/>
              <a:gd name="connsiteY1265" fmla="*/ 521323 h 1026748"/>
              <a:gd name="connsiteX1266" fmla="*/ 696190 w 1933280"/>
              <a:gd name="connsiteY1266" fmla="*/ 524898 h 1026748"/>
              <a:gd name="connsiteX1267" fmla="*/ 670697 w 1933280"/>
              <a:gd name="connsiteY1267" fmla="*/ 538466 h 1026748"/>
              <a:gd name="connsiteX1268" fmla="*/ 691093 w 1933280"/>
              <a:gd name="connsiteY1268" fmla="*/ 541526 h 1026748"/>
              <a:gd name="connsiteX1269" fmla="*/ 726993 w 1933280"/>
              <a:gd name="connsiteY1269" fmla="*/ 519735 h 1026748"/>
              <a:gd name="connsiteX1270" fmla="*/ 692836 w 1933280"/>
              <a:gd name="connsiteY1270" fmla="*/ 542155 h 1026748"/>
              <a:gd name="connsiteX1271" fmla="*/ 715652 w 1933280"/>
              <a:gd name="connsiteY1271" fmla="*/ 552033 h 1026748"/>
              <a:gd name="connsiteX1272" fmla="*/ 746106 w 1933280"/>
              <a:gd name="connsiteY1272" fmla="*/ 525411 h 1026748"/>
              <a:gd name="connsiteX1273" fmla="*/ 639628 w 1933280"/>
              <a:gd name="connsiteY1273" fmla="*/ 519704 h 1026748"/>
              <a:gd name="connsiteX1274" fmla="*/ 610308 w 1933280"/>
              <a:gd name="connsiteY1274" fmla="*/ 531111 h 1026748"/>
              <a:gd name="connsiteX1275" fmla="*/ 638898 w 1933280"/>
              <a:gd name="connsiteY1275" fmla="*/ 536105 h 1026748"/>
              <a:gd name="connsiteX1276" fmla="*/ 668389 w 1933280"/>
              <a:gd name="connsiteY1276" fmla="*/ 521624 h 1026748"/>
              <a:gd name="connsiteX1277" fmla="*/ 961973 w 1933280"/>
              <a:gd name="connsiteY1277" fmla="*/ 519611 h 1026748"/>
              <a:gd name="connsiteX1278" fmla="*/ 988222 w 1933280"/>
              <a:gd name="connsiteY1278" fmla="*/ 545720 h 1026748"/>
              <a:gd name="connsiteX1279" fmla="*/ 1012533 w 1933280"/>
              <a:gd name="connsiteY1279" fmla="*/ 548584 h 1026748"/>
              <a:gd name="connsiteX1280" fmla="*/ 988188 w 1933280"/>
              <a:gd name="connsiteY1280" fmla="*/ 519638 h 1026748"/>
              <a:gd name="connsiteX1281" fmla="*/ 1372059 w 1933280"/>
              <a:gd name="connsiteY1281" fmla="*/ 517323 h 1026748"/>
              <a:gd name="connsiteX1282" fmla="*/ 1336220 w 1933280"/>
              <a:gd name="connsiteY1282" fmla="*/ 535229 h 1026748"/>
              <a:gd name="connsiteX1283" fmla="*/ 1352594 w 1933280"/>
              <a:gd name="connsiteY1283" fmla="*/ 539184 h 1026748"/>
              <a:gd name="connsiteX1284" fmla="*/ 1360305 w 1933280"/>
              <a:gd name="connsiteY1284" fmla="*/ 540983 h 1026748"/>
              <a:gd name="connsiteX1285" fmla="*/ 1395451 w 1933280"/>
              <a:gd name="connsiteY1285" fmla="*/ 523639 h 1026748"/>
              <a:gd name="connsiteX1286" fmla="*/ 1382364 w 1933280"/>
              <a:gd name="connsiteY1286" fmla="*/ 520067 h 1026748"/>
              <a:gd name="connsiteX1287" fmla="*/ 1133087 w 1933280"/>
              <a:gd name="connsiteY1287" fmla="*/ 516833 h 1026748"/>
              <a:gd name="connsiteX1288" fmla="*/ 1129872 w 1933280"/>
              <a:gd name="connsiteY1288" fmla="*/ 520111 h 1026748"/>
              <a:gd name="connsiteX1289" fmla="*/ 1099923 w 1933280"/>
              <a:gd name="connsiteY1289" fmla="*/ 549307 h 1026748"/>
              <a:gd name="connsiteX1290" fmla="*/ 1125302 w 1933280"/>
              <a:gd name="connsiteY1290" fmla="*/ 572245 h 1026748"/>
              <a:gd name="connsiteX1291" fmla="*/ 1148798 w 1933280"/>
              <a:gd name="connsiteY1291" fmla="*/ 548994 h 1026748"/>
              <a:gd name="connsiteX1292" fmla="*/ 1158081 w 1933280"/>
              <a:gd name="connsiteY1292" fmla="*/ 539684 h 1026748"/>
              <a:gd name="connsiteX1293" fmla="*/ 516511 w 1933280"/>
              <a:gd name="connsiteY1293" fmla="*/ 516572 h 1026748"/>
              <a:gd name="connsiteX1294" fmla="*/ 510227 w 1933280"/>
              <a:gd name="connsiteY1294" fmla="*/ 517349 h 1026748"/>
              <a:gd name="connsiteX1295" fmla="*/ 489194 w 1933280"/>
              <a:gd name="connsiteY1295" fmla="*/ 519968 h 1026748"/>
              <a:gd name="connsiteX1296" fmla="*/ 506918 w 1933280"/>
              <a:gd name="connsiteY1296" fmla="*/ 528725 h 1026748"/>
              <a:gd name="connsiteX1297" fmla="*/ 516728 w 1933280"/>
              <a:gd name="connsiteY1297" fmla="*/ 533521 h 1026748"/>
              <a:gd name="connsiteX1298" fmla="*/ 539642 w 1933280"/>
              <a:gd name="connsiteY1298" fmla="*/ 528798 h 1026748"/>
              <a:gd name="connsiteX1299" fmla="*/ 544062 w 1933280"/>
              <a:gd name="connsiteY1299" fmla="*/ 527901 h 1026748"/>
              <a:gd name="connsiteX1300" fmla="*/ 540071 w 1933280"/>
              <a:gd name="connsiteY1300" fmla="*/ 526287 h 1026748"/>
              <a:gd name="connsiteX1301" fmla="*/ 1282873 w 1933280"/>
              <a:gd name="connsiteY1301" fmla="*/ 516533 h 1026748"/>
              <a:gd name="connsiteX1302" fmla="*/ 1247809 w 1933280"/>
              <a:gd name="connsiteY1302" fmla="*/ 541921 h 1026748"/>
              <a:gd name="connsiteX1303" fmla="*/ 1272385 w 1933280"/>
              <a:gd name="connsiteY1303" fmla="*/ 551565 h 1026748"/>
              <a:gd name="connsiteX1304" fmla="*/ 1306831 w 1933280"/>
              <a:gd name="connsiteY1304" fmla="*/ 527586 h 1026748"/>
              <a:gd name="connsiteX1305" fmla="*/ 802315 w 1933280"/>
              <a:gd name="connsiteY1305" fmla="*/ 516036 h 1026748"/>
              <a:gd name="connsiteX1306" fmla="*/ 772575 w 1933280"/>
              <a:gd name="connsiteY1306" fmla="*/ 541635 h 1026748"/>
              <a:gd name="connsiteX1307" fmla="*/ 799204 w 1933280"/>
              <a:gd name="connsiteY1307" fmla="*/ 567485 h 1026748"/>
              <a:gd name="connsiteX1308" fmla="*/ 831608 w 1933280"/>
              <a:gd name="connsiteY1308" fmla="*/ 542970 h 1026748"/>
              <a:gd name="connsiteX1309" fmla="*/ 814362 w 1933280"/>
              <a:gd name="connsiteY1309" fmla="*/ 526682 h 1026748"/>
              <a:gd name="connsiteX1310" fmla="*/ 608212 w 1933280"/>
              <a:gd name="connsiteY1310" fmla="*/ 515301 h 1026748"/>
              <a:gd name="connsiteX1311" fmla="*/ 579621 w 1933280"/>
              <a:gd name="connsiteY1311" fmla="*/ 522897 h 1026748"/>
              <a:gd name="connsiteX1312" fmla="*/ 607626 w 1933280"/>
              <a:gd name="connsiteY1312" fmla="*/ 530615 h 1026748"/>
              <a:gd name="connsiteX1313" fmla="*/ 636719 w 1933280"/>
              <a:gd name="connsiteY1313" fmla="*/ 519301 h 1026748"/>
              <a:gd name="connsiteX1314" fmla="*/ 1460494 w 1933280"/>
              <a:gd name="connsiteY1314" fmla="*/ 514357 h 1026748"/>
              <a:gd name="connsiteX1315" fmla="*/ 1436290 w 1933280"/>
              <a:gd name="connsiteY1315" fmla="*/ 526035 h 1026748"/>
              <a:gd name="connsiteX1316" fmla="*/ 1425658 w 1933280"/>
              <a:gd name="connsiteY1316" fmla="*/ 531128 h 1026748"/>
              <a:gd name="connsiteX1317" fmla="*/ 1450207 w 1933280"/>
              <a:gd name="connsiteY1317" fmla="*/ 538632 h 1026748"/>
              <a:gd name="connsiteX1318" fmla="*/ 1466725 w 1933280"/>
              <a:gd name="connsiteY1318" fmla="*/ 529493 h 1026748"/>
              <a:gd name="connsiteX1319" fmla="*/ 1483291 w 1933280"/>
              <a:gd name="connsiteY1319" fmla="*/ 520324 h 1026748"/>
              <a:gd name="connsiteX1320" fmla="*/ 366298 w 1933280"/>
              <a:gd name="connsiteY1320" fmla="*/ 514232 h 1026748"/>
              <a:gd name="connsiteX1321" fmla="*/ 340606 w 1933280"/>
              <a:gd name="connsiteY1321" fmla="*/ 519472 h 1026748"/>
              <a:gd name="connsiteX1322" fmla="*/ 368564 w 1933280"/>
              <a:gd name="connsiteY1322" fmla="*/ 541874 h 1026748"/>
              <a:gd name="connsiteX1323" fmla="*/ 394753 w 1933280"/>
              <a:gd name="connsiteY1323" fmla="*/ 535178 h 1026748"/>
              <a:gd name="connsiteX1324" fmla="*/ 1570020 w 1933280"/>
              <a:gd name="connsiteY1324" fmla="*/ 512943 h 1026748"/>
              <a:gd name="connsiteX1325" fmla="*/ 1540140 w 1933280"/>
              <a:gd name="connsiteY1325" fmla="*/ 534544 h 1026748"/>
              <a:gd name="connsiteX1326" fmla="*/ 1564912 w 1933280"/>
              <a:gd name="connsiteY1326" fmla="*/ 541759 h 1026748"/>
              <a:gd name="connsiteX1327" fmla="*/ 1592635 w 1933280"/>
              <a:gd name="connsiteY1327" fmla="*/ 519547 h 1026748"/>
              <a:gd name="connsiteX1328" fmla="*/ 1593358 w 1933280"/>
              <a:gd name="connsiteY1328" fmla="*/ 518968 h 1026748"/>
              <a:gd name="connsiteX1329" fmla="*/ 546579 w 1933280"/>
              <a:gd name="connsiteY1329" fmla="*/ 512646 h 1026748"/>
              <a:gd name="connsiteX1330" fmla="*/ 519435 w 1933280"/>
              <a:gd name="connsiteY1330" fmla="*/ 516192 h 1026748"/>
              <a:gd name="connsiteX1331" fmla="*/ 540617 w 1933280"/>
              <a:gd name="connsiteY1331" fmla="*/ 524942 h 1026748"/>
              <a:gd name="connsiteX1332" fmla="*/ 546648 w 1933280"/>
              <a:gd name="connsiteY1332" fmla="*/ 527381 h 1026748"/>
              <a:gd name="connsiteX1333" fmla="*/ 561168 w 1933280"/>
              <a:gd name="connsiteY1333" fmla="*/ 524868 h 1026748"/>
              <a:gd name="connsiteX1334" fmla="*/ 573979 w 1933280"/>
              <a:gd name="connsiteY1334" fmla="*/ 522634 h 1026748"/>
              <a:gd name="connsiteX1335" fmla="*/ 558628 w 1933280"/>
              <a:gd name="connsiteY1335" fmla="*/ 517097 h 1026748"/>
              <a:gd name="connsiteX1336" fmla="*/ 933797 w 1933280"/>
              <a:gd name="connsiteY1336" fmla="*/ 512503 h 1026748"/>
              <a:gd name="connsiteX1337" fmla="*/ 955320 w 1933280"/>
              <a:gd name="connsiteY1337" fmla="*/ 534282 h 1026748"/>
              <a:gd name="connsiteX1338" fmla="*/ 978821 w 1933280"/>
              <a:gd name="connsiteY1338" fmla="*/ 542257 h 1026748"/>
              <a:gd name="connsiteX1339" fmla="*/ 984855 w 1933280"/>
              <a:gd name="connsiteY1339" fmla="*/ 544507 h 1026748"/>
              <a:gd name="connsiteX1340" fmla="*/ 959713 w 1933280"/>
              <a:gd name="connsiteY1340" fmla="*/ 519500 h 1026748"/>
              <a:gd name="connsiteX1341" fmla="*/ 1017767 w 1933280"/>
              <a:gd name="connsiteY1341" fmla="*/ 510275 h 1026748"/>
              <a:gd name="connsiteX1342" fmla="*/ 989858 w 1933280"/>
              <a:gd name="connsiteY1342" fmla="*/ 519294 h 1026748"/>
              <a:gd name="connsiteX1343" fmla="*/ 1014577 w 1933280"/>
              <a:gd name="connsiteY1343" fmla="*/ 548691 h 1026748"/>
              <a:gd name="connsiteX1344" fmla="*/ 1041622 w 1933280"/>
              <a:gd name="connsiteY1344" fmla="*/ 540236 h 1026748"/>
              <a:gd name="connsiteX1345" fmla="*/ 396373 w 1933280"/>
              <a:gd name="connsiteY1345" fmla="*/ 509538 h 1026748"/>
              <a:gd name="connsiteX1346" fmla="*/ 368336 w 1933280"/>
              <a:gd name="connsiteY1346" fmla="*/ 513897 h 1026748"/>
              <a:gd name="connsiteX1347" fmla="*/ 396625 w 1933280"/>
              <a:gd name="connsiteY1347" fmla="*/ 534713 h 1026748"/>
              <a:gd name="connsiteX1348" fmla="*/ 424665 w 1933280"/>
              <a:gd name="connsiteY1348" fmla="*/ 528692 h 1026748"/>
              <a:gd name="connsiteX1349" fmla="*/ 1346679 w 1933280"/>
              <a:gd name="connsiteY1349" fmla="*/ 508784 h 1026748"/>
              <a:gd name="connsiteX1350" fmla="*/ 1310232 w 1933280"/>
              <a:gd name="connsiteY1350" fmla="*/ 527268 h 1026748"/>
              <a:gd name="connsiteX1351" fmla="*/ 1334013 w 1933280"/>
              <a:gd name="connsiteY1351" fmla="*/ 534683 h 1026748"/>
              <a:gd name="connsiteX1352" fmla="*/ 1370045 w 1933280"/>
              <a:gd name="connsiteY1352" fmla="*/ 516668 h 1026748"/>
              <a:gd name="connsiteX1353" fmla="*/ 577103 w 1933280"/>
              <a:gd name="connsiteY1353" fmla="*/ 508206 h 1026748"/>
              <a:gd name="connsiteX1354" fmla="*/ 556500 w 1933280"/>
              <a:gd name="connsiteY1354" fmla="*/ 511335 h 1026748"/>
              <a:gd name="connsiteX1355" fmla="*/ 549717 w 1933280"/>
              <a:gd name="connsiteY1355" fmla="*/ 512231 h 1026748"/>
              <a:gd name="connsiteX1356" fmla="*/ 559160 w 1933280"/>
              <a:gd name="connsiteY1356" fmla="*/ 515723 h 1026748"/>
              <a:gd name="connsiteX1357" fmla="*/ 576874 w 1933280"/>
              <a:gd name="connsiteY1357" fmla="*/ 522119 h 1026748"/>
              <a:gd name="connsiteX1358" fmla="*/ 605149 w 1933280"/>
              <a:gd name="connsiteY1358" fmla="*/ 514615 h 1026748"/>
              <a:gd name="connsiteX1359" fmla="*/ 1436224 w 1933280"/>
              <a:gd name="connsiteY1359" fmla="*/ 508125 h 1026748"/>
              <a:gd name="connsiteX1360" fmla="*/ 1406003 w 1933280"/>
              <a:gd name="connsiteY1360" fmla="*/ 520731 h 1026748"/>
              <a:gd name="connsiteX1361" fmla="*/ 1399744 w 1933280"/>
              <a:gd name="connsiteY1361" fmla="*/ 523296 h 1026748"/>
              <a:gd name="connsiteX1362" fmla="*/ 1403476 w 1933280"/>
              <a:gd name="connsiteY1362" fmla="*/ 524425 h 1026748"/>
              <a:gd name="connsiteX1363" fmla="*/ 1423556 w 1933280"/>
              <a:gd name="connsiteY1363" fmla="*/ 530487 h 1026748"/>
              <a:gd name="connsiteX1364" fmla="*/ 1435640 w 1933280"/>
              <a:gd name="connsiteY1364" fmla="*/ 524706 h 1026748"/>
              <a:gd name="connsiteX1365" fmla="*/ 1458264 w 1933280"/>
              <a:gd name="connsiteY1365" fmla="*/ 513783 h 1026748"/>
              <a:gd name="connsiteX1366" fmla="*/ 1441313 w 1933280"/>
              <a:gd name="connsiteY1366" fmla="*/ 509429 h 1026748"/>
              <a:gd name="connsiteX1367" fmla="*/ 1194530 w 1933280"/>
              <a:gd name="connsiteY1367" fmla="*/ 507152 h 1026748"/>
              <a:gd name="connsiteX1368" fmla="*/ 1160291 w 1933280"/>
              <a:gd name="connsiteY1368" fmla="*/ 539614 h 1026748"/>
              <a:gd name="connsiteX1369" fmla="*/ 1185510 w 1933280"/>
              <a:gd name="connsiteY1369" fmla="*/ 557970 h 1026748"/>
              <a:gd name="connsiteX1370" fmla="*/ 1219271 w 1933280"/>
              <a:gd name="connsiteY1370" fmla="*/ 526799 h 1026748"/>
              <a:gd name="connsiteX1371" fmla="*/ 1543807 w 1933280"/>
              <a:gd name="connsiteY1371" fmla="*/ 506533 h 1026748"/>
              <a:gd name="connsiteX1372" fmla="*/ 1512928 w 1933280"/>
              <a:gd name="connsiteY1372" fmla="*/ 526870 h 1026748"/>
              <a:gd name="connsiteX1373" fmla="*/ 1538317 w 1933280"/>
              <a:gd name="connsiteY1373" fmla="*/ 534016 h 1026748"/>
              <a:gd name="connsiteX1374" fmla="*/ 1568125 w 1933280"/>
              <a:gd name="connsiteY1374" fmla="*/ 512475 h 1026748"/>
              <a:gd name="connsiteX1375" fmla="*/ 426448 w 1933280"/>
              <a:gd name="connsiteY1375" fmla="*/ 506224 h 1026748"/>
              <a:gd name="connsiteX1376" fmla="*/ 398619 w 1933280"/>
              <a:gd name="connsiteY1376" fmla="*/ 509277 h 1026748"/>
              <a:gd name="connsiteX1377" fmla="*/ 426677 w 1933280"/>
              <a:gd name="connsiteY1377" fmla="*/ 528272 h 1026748"/>
              <a:gd name="connsiteX1378" fmla="*/ 454536 w 1933280"/>
              <a:gd name="connsiteY1378" fmla="*/ 523429 h 1026748"/>
              <a:gd name="connsiteX1379" fmla="*/ 672246 w 1933280"/>
              <a:gd name="connsiteY1379" fmla="*/ 505694 h 1026748"/>
              <a:gd name="connsiteX1380" fmla="*/ 642674 w 1933280"/>
              <a:gd name="connsiteY1380" fmla="*/ 518404 h 1026748"/>
              <a:gd name="connsiteX1381" fmla="*/ 671101 w 1933280"/>
              <a:gd name="connsiteY1381" fmla="*/ 520296 h 1026748"/>
              <a:gd name="connsiteX1382" fmla="*/ 700664 w 1933280"/>
              <a:gd name="connsiteY1382" fmla="*/ 506251 h 1026748"/>
              <a:gd name="connsiteX1383" fmla="*/ 731791 w 1933280"/>
              <a:gd name="connsiteY1383" fmla="*/ 505562 h 1026748"/>
              <a:gd name="connsiteX1384" fmla="*/ 703932 w 1933280"/>
              <a:gd name="connsiteY1384" fmla="*/ 506308 h 1026748"/>
              <a:gd name="connsiteX1385" fmla="*/ 674596 w 1933280"/>
              <a:gd name="connsiteY1385" fmla="*/ 520252 h 1026748"/>
              <a:gd name="connsiteX1386" fmla="*/ 702747 w 1933280"/>
              <a:gd name="connsiteY1386" fmla="*/ 519818 h 1026748"/>
              <a:gd name="connsiteX1387" fmla="*/ 456540 w 1933280"/>
              <a:gd name="connsiteY1387" fmla="*/ 503996 h 1026748"/>
              <a:gd name="connsiteX1388" fmla="*/ 428945 w 1933280"/>
              <a:gd name="connsiteY1388" fmla="*/ 506030 h 1026748"/>
              <a:gd name="connsiteX1389" fmla="*/ 456720 w 1933280"/>
              <a:gd name="connsiteY1389" fmla="*/ 523058 h 1026748"/>
              <a:gd name="connsiteX1390" fmla="*/ 484332 w 1933280"/>
              <a:gd name="connsiteY1390" fmla="*/ 519152 h 1026748"/>
              <a:gd name="connsiteX1391" fmla="*/ 640531 w 1933280"/>
              <a:gd name="connsiteY1391" fmla="*/ 503680 h 1026748"/>
              <a:gd name="connsiteX1392" fmla="*/ 611283 w 1933280"/>
              <a:gd name="connsiteY1392" fmla="*/ 514218 h 1026748"/>
              <a:gd name="connsiteX1393" fmla="*/ 639558 w 1933280"/>
              <a:gd name="connsiteY1393" fmla="*/ 518187 h 1026748"/>
              <a:gd name="connsiteX1394" fmla="*/ 669076 w 1933280"/>
              <a:gd name="connsiteY1394" fmla="*/ 505496 h 1026748"/>
              <a:gd name="connsiteX1395" fmla="*/ 783271 w 1933280"/>
              <a:gd name="connsiteY1395" fmla="*/ 503566 h 1026748"/>
              <a:gd name="connsiteX1396" fmla="*/ 748928 w 1933280"/>
              <a:gd name="connsiteY1396" fmla="*/ 525102 h 1026748"/>
              <a:gd name="connsiteX1397" fmla="*/ 771428 w 1933280"/>
              <a:gd name="connsiteY1397" fmla="*/ 540664 h 1026748"/>
              <a:gd name="connsiteX1398" fmla="*/ 801089 w 1933280"/>
              <a:gd name="connsiteY1398" fmla="*/ 515122 h 1026748"/>
              <a:gd name="connsiteX1399" fmla="*/ 761389 w 1933280"/>
              <a:gd name="connsiteY1399" fmla="*/ 503020 h 1026748"/>
              <a:gd name="connsiteX1400" fmla="*/ 735253 w 1933280"/>
              <a:gd name="connsiteY1400" fmla="*/ 505467 h 1026748"/>
              <a:gd name="connsiteX1401" fmla="*/ 706718 w 1933280"/>
              <a:gd name="connsiteY1401" fmla="*/ 519467 h 1026748"/>
              <a:gd name="connsiteX1402" fmla="*/ 713461 w 1933280"/>
              <a:gd name="connsiteY1402" fmla="*/ 518856 h 1026748"/>
              <a:gd name="connsiteX1403" fmla="*/ 726757 w 1933280"/>
              <a:gd name="connsiteY1403" fmla="*/ 518184 h 1026748"/>
              <a:gd name="connsiteX1404" fmla="*/ 760222 w 1933280"/>
              <a:gd name="connsiteY1404" fmla="*/ 503475 h 1026748"/>
              <a:gd name="connsiteX1405" fmla="*/ 895249 w 1933280"/>
              <a:gd name="connsiteY1405" fmla="*/ 502568 h 1026748"/>
              <a:gd name="connsiteX1406" fmla="*/ 914819 w 1933280"/>
              <a:gd name="connsiteY1406" fmla="*/ 527400 h 1026748"/>
              <a:gd name="connsiteX1407" fmla="*/ 952925 w 1933280"/>
              <a:gd name="connsiteY1407" fmla="*/ 533853 h 1026748"/>
              <a:gd name="connsiteX1408" fmla="*/ 931085 w 1933280"/>
              <a:gd name="connsiteY1408" fmla="*/ 511763 h 1026748"/>
              <a:gd name="connsiteX1409" fmla="*/ 931048 w 1933280"/>
              <a:gd name="connsiteY1409" fmla="*/ 511743 h 1026748"/>
              <a:gd name="connsiteX1410" fmla="*/ 486610 w 1933280"/>
              <a:gd name="connsiteY1410" fmla="*/ 502366 h 1026748"/>
              <a:gd name="connsiteX1411" fmla="*/ 483013 w 1933280"/>
              <a:gd name="connsiteY1411" fmla="*/ 502545 h 1026748"/>
              <a:gd name="connsiteX1412" fmla="*/ 459399 w 1933280"/>
              <a:gd name="connsiteY1412" fmla="*/ 503835 h 1026748"/>
              <a:gd name="connsiteX1413" fmla="*/ 486848 w 1933280"/>
              <a:gd name="connsiteY1413" fmla="*/ 518801 h 1026748"/>
              <a:gd name="connsiteX1414" fmla="*/ 510035 w 1933280"/>
              <a:gd name="connsiteY1414" fmla="*/ 515901 h 1026748"/>
              <a:gd name="connsiteX1415" fmla="*/ 514057 w 1933280"/>
              <a:gd name="connsiteY1415" fmla="*/ 515413 h 1026748"/>
              <a:gd name="connsiteX1416" fmla="*/ 844511 w 1933280"/>
              <a:gd name="connsiteY1416" fmla="*/ 502034 h 1026748"/>
              <a:gd name="connsiteX1417" fmla="*/ 803725 w 1933280"/>
              <a:gd name="connsiteY1417" fmla="*/ 515309 h 1026748"/>
              <a:gd name="connsiteX1418" fmla="*/ 815348 w 1933280"/>
              <a:gd name="connsiteY1418" fmla="*/ 525573 h 1026748"/>
              <a:gd name="connsiteX1419" fmla="*/ 832933 w 1933280"/>
              <a:gd name="connsiteY1419" fmla="*/ 542180 h 1026748"/>
              <a:gd name="connsiteX1420" fmla="*/ 871952 w 1933280"/>
              <a:gd name="connsiteY1420" fmla="*/ 529872 h 1026748"/>
              <a:gd name="connsiteX1421" fmla="*/ 846448 w 1933280"/>
              <a:gd name="connsiteY1421" fmla="*/ 501915 h 1026748"/>
              <a:gd name="connsiteX1422" fmla="*/ 873612 w 1933280"/>
              <a:gd name="connsiteY1422" fmla="*/ 529457 h 1026748"/>
              <a:gd name="connsiteX1423" fmla="*/ 913019 w 1933280"/>
              <a:gd name="connsiteY1423" fmla="*/ 527428 h 1026748"/>
              <a:gd name="connsiteX1424" fmla="*/ 893059 w 1933280"/>
              <a:gd name="connsiteY1424" fmla="*/ 502100 h 1026748"/>
              <a:gd name="connsiteX1425" fmla="*/ 1411766 w 1933280"/>
              <a:gd name="connsiteY1425" fmla="*/ 501801 h 1026748"/>
              <a:gd name="connsiteX1426" fmla="*/ 1408721 w 1933280"/>
              <a:gd name="connsiteY1426" fmla="*/ 502929 h 1026748"/>
              <a:gd name="connsiteX1427" fmla="*/ 1374405 w 1933280"/>
              <a:gd name="connsiteY1427" fmla="*/ 516378 h 1026748"/>
              <a:gd name="connsiteX1428" fmla="*/ 1382718 w 1933280"/>
              <a:gd name="connsiteY1428" fmla="*/ 518589 h 1026748"/>
              <a:gd name="connsiteX1429" fmla="*/ 1397538 w 1933280"/>
              <a:gd name="connsiteY1429" fmla="*/ 522634 h 1026748"/>
              <a:gd name="connsiteX1430" fmla="*/ 1405427 w 1933280"/>
              <a:gd name="connsiteY1430" fmla="*/ 519402 h 1026748"/>
              <a:gd name="connsiteX1431" fmla="*/ 1433891 w 1933280"/>
              <a:gd name="connsiteY1431" fmla="*/ 507522 h 1026748"/>
              <a:gd name="connsiteX1432" fmla="*/ 776564 w 1933280"/>
              <a:gd name="connsiteY1432" fmla="*/ 501642 h 1026748"/>
              <a:gd name="connsiteX1433" fmla="*/ 766692 w 1933280"/>
              <a:gd name="connsiteY1433" fmla="*/ 502524 h 1026748"/>
              <a:gd name="connsiteX1434" fmla="*/ 760768 w 1933280"/>
              <a:gd name="connsiteY1434" fmla="*/ 504849 h 1026748"/>
              <a:gd name="connsiteX1435" fmla="*/ 729012 w 1933280"/>
              <a:gd name="connsiteY1435" fmla="*/ 518797 h 1026748"/>
              <a:gd name="connsiteX1436" fmla="*/ 747500 w 1933280"/>
              <a:gd name="connsiteY1436" fmla="*/ 524283 h 1026748"/>
              <a:gd name="connsiteX1437" fmla="*/ 781476 w 1933280"/>
              <a:gd name="connsiteY1437" fmla="*/ 502981 h 1026748"/>
              <a:gd name="connsiteX1438" fmla="*/ 1519060 w 1933280"/>
              <a:gd name="connsiteY1438" fmla="*/ 500858 h 1026748"/>
              <a:gd name="connsiteX1439" fmla="*/ 1487041 w 1933280"/>
              <a:gd name="connsiteY1439" fmla="*/ 519831 h 1026748"/>
              <a:gd name="connsiteX1440" fmla="*/ 1511045 w 1933280"/>
              <a:gd name="connsiteY1440" fmla="*/ 526344 h 1026748"/>
              <a:gd name="connsiteX1441" fmla="*/ 1541822 w 1933280"/>
              <a:gd name="connsiteY1441" fmla="*/ 506074 h 1026748"/>
              <a:gd name="connsiteX1442" fmla="*/ 516688 w 1933280"/>
              <a:gd name="connsiteY1442" fmla="*/ 500611 h 1026748"/>
              <a:gd name="connsiteX1443" fmla="*/ 489642 w 1933280"/>
              <a:gd name="connsiteY1443" fmla="*/ 502191 h 1026748"/>
              <a:gd name="connsiteX1444" fmla="*/ 516777 w 1933280"/>
              <a:gd name="connsiteY1444" fmla="*/ 515081 h 1026748"/>
              <a:gd name="connsiteX1445" fmla="*/ 543835 w 1933280"/>
              <a:gd name="connsiteY1445" fmla="*/ 511543 h 1026748"/>
              <a:gd name="connsiteX1446" fmla="*/ 1257185 w 1933280"/>
              <a:gd name="connsiteY1446" fmla="*/ 499995 h 1026748"/>
              <a:gd name="connsiteX1447" fmla="*/ 1221704 w 1933280"/>
              <a:gd name="connsiteY1447" fmla="*/ 526699 h 1026748"/>
              <a:gd name="connsiteX1448" fmla="*/ 1246235 w 1933280"/>
              <a:gd name="connsiteY1448" fmla="*/ 541223 h 1026748"/>
              <a:gd name="connsiteX1449" fmla="*/ 1281474 w 1933280"/>
              <a:gd name="connsiteY1449" fmla="*/ 515710 h 1026748"/>
              <a:gd name="connsiteX1450" fmla="*/ 608725 w 1933280"/>
              <a:gd name="connsiteY1450" fmla="*/ 499713 h 1026748"/>
              <a:gd name="connsiteX1451" fmla="*/ 580251 w 1933280"/>
              <a:gd name="connsiteY1451" fmla="*/ 507383 h 1026748"/>
              <a:gd name="connsiteX1452" fmla="*/ 608218 w 1933280"/>
              <a:gd name="connsiteY1452" fmla="*/ 513778 h 1026748"/>
              <a:gd name="connsiteX1453" fmla="*/ 637311 w 1933280"/>
              <a:gd name="connsiteY1453" fmla="*/ 503289 h 1026748"/>
              <a:gd name="connsiteX1454" fmla="*/ 546840 w 1933280"/>
              <a:gd name="connsiteY1454" fmla="*/ 497810 h 1026748"/>
              <a:gd name="connsiteX1455" fmla="*/ 519921 w 1933280"/>
              <a:gd name="connsiteY1455" fmla="*/ 500319 h 1026748"/>
              <a:gd name="connsiteX1456" fmla="*/ 546817 w 1933280"/>
              <a:gd name="connsiteY1456" fmla="*/ 511152 h 1026748"/>
              <a:gd name="connsiteX1457" fmla="*/ 556308 w 1933280"/>
              <a:gd name="connsiteY1457" fmla="*/ 509888 h 1026748"/>
              <a:gd name="connsiteX1458" fmla="*/ 574091 w 1933280"/>
              <a:gd name="connsiteY1458" fmla="*/ 507186 h 1026748"/>
              <a:gd name="connsiteX1459" fmla="*/ 1321210 w 1933280"/>
              <a:gd name="connsiteY1459" fmla="*/ 496451 h 1026748"/>
              <a:gd name="connsiteX1460" fmla="*/ 1284478 w 1933280"/>
              <a:gd name="connsiteY1460" fmla="*/ 515638 h 1026748"/>
              <a:gd name="connsiteX1461" fmla="*/ 1308305 w 1933280"/>
              <a:gd name="connsiteY1461" fmla="*/ 526630 h 1026748"/>
              <a:gd name="connsiteX1462" fmla="*/ 1344991 w 1933280"/>
              <a:gd name="connsiteY1462" fmla="*/ 508011 h 1026748"/>
              <a:gd name="connsiteX1463" fmla="*/ 1495648 w 1933280"/>
              <a:gd name="connsiteY1463" fmla="*/ 495781 h 1026748"/>
              <a:gd name="connsiteX1464" fmla="*/ 1462408 w 1933280"/>
              <a:gd name="connsiteY1464" fmla="*/ 513358 h 1026748"/>
              <a:gd name="connsiteX1465" fmla="*/ 1485111 w 1933280"/>
              <a:gd name="connsiteY1465" fmla="*/ 519311 h 1026748"/>
              <a:gd name="connsiteX1466" fmla="*/ 1516990 w 1933280"/>
              <a:gd name="connsiteY1466" fmla="*/ 500407 h 1026748"/>
              <a:gd name="connsiteX1467" fmla="*/ 902198 w 1933280"/>
              <a:gd name="connsiteY1467" fmla="*/ 494541 h 1026748"/>
              <a:gd name="connsiteX1468" fmla="*/ 931768 w 1933280"/>
              <a:gd name="connsiteY1468" fmla="*/ 510491 h 1026748"/>
              <a:gd name="connsiteX1469" fmla="*/ 956960 w 1933280"/>
              <a:gd name="connsiteY1469" fmla="*/ 517294 h 1026748"/>
              <a:gd name="connsiteX1470" fmla="*/ 930534 w 1933280"/>
              <a:gd name="connsiteY1470" fmla="*/ 496190 h 1026748"/>
              <a:gd name="connsiteX1471" fmla="*/ 1386333 w 1933280"/>
              <a:gd name="connsiteY1471" fmla="*/ 494193 h 1026748"/>
              <a:gd name="connsiteX1472" fmla="*/ 1348886 w 1933280"/>
              <a:gd name="connsiteY1472" fmla="*/ 507940 h 1026748"/>
              <a:gd name="connsiteX1473" fmla="*/ 1371991 w 1933280"/>
              <a:gd name="connsiteY1473" fmla="*/ 515727 h 1026748"/>
              <a:gd name="connsiteX1474" fmla="*/ 1408175 w 1933280"/>
              <a:gd name="connsiteY1474" fmla="*/ 501540 h 1026748"/>
              <a:gd name="connsiteX1475" fmla="*/ 1409374 w 1933280"/>
              <a:gd name="connsiteY1475" fmla="*/ 501096 h 1026748"/>
              <a:gd name="connsiteX1476" fmla="*/ 961043 w 1933280"/>
              <a:gd name="connsiteY1476" fmla="*/ 492977 h 1026748"/>
              <a:gd name="connsiteX1477" fmla="*/ 932723 w 1933280"/>
              <a:gd name="connsiteY1477" fmla="*/ 496001 h 1026748"/>
              <a:gd name="connsiteX1478" fmla="*/ 960504 w 1933280"/>
              <a:gd name="connsiteY1478" fmla="*/ 518190 h 1026748"/>
              <a:gd name="connsiteX1479" fmla="*/ 986773 w 1933280"/>
              <a:gd name="connsiteY1479" fmla="*/ 518218 h 1026748"/>
              <a:gd name="connsiteX1480" fmla="*/ 577409 w 1933280"/>
              <a:gd name="connsiteY1480" fmla="*/ 492744 h 1026748"/>
              <a:gd name="connsiteX1481" fmla="*/ 549991 w 1933280"/>
              <a:gd name="connsiteY1481" fmla="*/ 497303 h 1026748"/>
              <a:gd name="connsiteX1482" fmla="*/ 577244 w 1933280"/>
              <a:gd name="connsiteY1482" fmla="*/ 506681 h 1026748"/>
              <a:gd name="connsiteX1483" fmla="*/ 605615 w 1933280"/>
              <a:gd name="connsiteY1483" fmla="*/ 499035 h 1026748"/>
              <a:gd name="connsiteX1484" fmla="*/ 767600 w 1933280"/>
              <a:gd name="connsiteY1484" fmla="*/ 492024 h 1026748"/>
              <a:gd name="connsiteX1485" fmla="*/ 739812 w 1933280"/>
              <a:gd name="connsiteY1485" fmla="*/ 503556 h 1026748"/>
              <a:gd name="connsiteX1486" fmla="*/ 766412 w 1933280"/>
              <a:gd name="connsiteY1486" fmla="*/ 501067 h 1026748"/>
              <a:gd name="connsiteX1487" fmla="*/ 766416 w 1933280"/>
              <a:gd name="connsiteY1487" fmla="*/ 501067 h 1026748"/>
              <a:gd name="connsiteX1488" fmla="*/ 793554 w 1933280"/>
              <a:gd name="connsiteY1488" fmla="*/ 492075 h 1026748"/>
              <a:gd name="connsiteX1489" fmla="*/ 767638 w 1933280"/>
              <a:gd name="connsiteY1489" fmla="*/ 492025 h 1026748"/>
              <a:gd name="connsiteX1490" fmla="*/ 736825 w 1933280"/>
              <a:gd name="connsiteY1490" fmla="*/ 491436 h 1026748"/>
              <a:gd name="connsiteX1491" fmla="*/ 707396 w 1933280"/>
              <a:gd name="connsiteY1491" fmla="*/ 504738 h 1026748"/>
              <a:gd name="connsiteX1492" fmla="*/ 734995 w 1933280"/>
              <a:gd name="connsiteY1492" fmla="*/ 503997 h 1026748"/>
              <a:gd name="connsiteX1493" fmla="*/ 763997 w 1933280"/>
              <a:gd name="connsiteY1493" fmla="*/ 491955 h 1026748"/>
              <a:gd name="connsiteX1494" fmla="*/ 868965 w 1933280"/>
              <a:gd name="connsiteY1494" fmla="*/ 491434 h 1026748"/>
              <a:gd name="connsiteX1495" fmla="*/ 893231 w 1933280"/>
              <a:gd name="connsiteY1495" fmla="*/ 500667 h 1026748"/>
              <a:gd name="connsiteX1496" fmla="*/ 893529 w 1933280"/>
              <a:gd name="connsiteY1496" fmla="*/ 500668 h 1026748"/>
              <a:gd name="connsiteX1497" fmla="*/ 925891 w 1933280"/>
              <a:gd name="connsiteY1497" fmla="*/ 508963 h 1026748"/>
              <a:gd name="connsiteX1498" fmla="*/ 898765 w 1933280"/>
              <a:gd name="connsiteY1498" fmla="*/ 494338 h 1026748"/>
              <a:gd name="connsiteX1499" fmla="*/ 889556 w 1933280"/>
              <a:gd name="connsiteY1499" fmla="*/ 493370 h 1026748"/>
              <a:gd name="connsiteX1500" fmla="*/ 819036 w 1933280"/>
              <a:gd name="connsiteY1500" fmla="*/ 491325 h 1026748"/>
              <a:gd name="connsiteX1501" fmla="*/ 812581 w 1933280"/>
              <a:gd name="connsiteY1501" fmla="*/ 491508 h 1026748"/>
              <a:gd name="connsiteX1502" fmla="*/ 798195 w 1933280"/>
              <a:gd name="connsiteY1502" fmla="*/ 492083 h 1026748"/>
              <a:gd name="connsiteX1503" fmla="*/ 772719 w 1933280"/>
              <a:gd name="connsiteY1503" fmla="*/ 500520 h 1026748"/>
              <a:gd name="connsiteX1504" fmla="*/ 776791 w 1933280"/>
              <a:gd name="connsiteY1504" fmla="*/ 500166 h 1026748"/>
              <a:gd name="connsiteX1505" fmla="*/ 783294 w 1933280"/>
              <a:gd name="connsiteY1505" fmla="*/ 501947 h 1026748"/>
              <a:gd name="connsiteX1506" fmla="*/ 824589 w 1933280"/>
              <a:gd name="connsiteY1506" fmla="*/ 491182 h 1026748"/>
              <a:gd name="connsiteX1507" fmla="*/ 784988 w 1933280"/>
              <a:gd name="connsiteY1507" fmla="*/ 502953 h 1026748"/>
              <a:gd name="connsiteX1508" fmla="*/ 802434 w 1933280"/>
              <a:gd name="connsiteY1508" fmla="*/ 514249 h 1026748"/>
              <a:gd name="connsiteX1509" fmla="*/ 842902 w 1933280"/>
              <a:gd name="connsiteY1509" fmla="*/ 501053 h 1026748"/>
              <a:gd name="connsiteX1510" fmla="*/ 1048906 w 1933280"/>
              <a:gd name="connsiteY1510" fmla="*/ 491112 h 1026748"/>
              <a:gd name="connsiteX1511" fmla="*/ 1019091 w 1933280"/>
              <a:gd name="connsiteY1511" fmla="*/ 509646 h 1026748"/>
              <a:gd name="connsiteX1512" fmla="*/ 1042979 w 1933280"/>
              <a:gd name="connsiteY1512" fmla="*/ 539652 h 1026748"/>
              <a:gd name="connsiteX1513" fmla="*/ 1072770 w 1933280"/>
              <a:gd name="connsiteY1513" fmla="*/ 519743 h 1026748"/>
              <a:gd name="connsiteX1514" fmla="*/ 1071972 w 1933280"/>
              <a:gd name="connsiteY1514" fmla="*/ 518766 h 1026748"/>
              <a:gd name="connsiteX1515" fmla="*/ 1472856 w 1933280"/>
              <a:gd name="connsiteY1515" fmla="*/ 491012 h 1026748"/>
              <a:gd name="connsiteX1516" fmla="*/ 1438312 w 1933280"/>
              <a:gd name="connsiteY1516" fmla="*/ 507163 h 1026748"/>
              <a:gd name="connsiteX1517" fmla="*/ 1441682 w 1933280"/>
              <a:gd name="connsiteY1517" fmla="*/ 508026 h 1026748"/>
              <a:gd name="connsiteX1518" fmla="*/ 1460281 w 1933280"/>
              <a:gd name="connsiteY1518" fmla="*/ 512802 h 1026748"/>
              <a:gd name="connsiteX1519" fmla="*/ 1493379 w 1933280"/>
              <a:gd name="connsiteY1519" fmla="*/ 495305 h 1026748"/>
              <a:gd name="connsiteX1520" fmla="*/ 1475516 w 1933280"/>
              <a:gd name="connsiteY1520" fmla="*/ 491568 h 1026748"/>
              <a:gd name="connsiteX1521" fmla="*/ 863760 w 1933280"/>
              <a:gd name="connsiteY1521" fmla="*/ 490947 h 1026748"/>
              <a:gd name="connsiteX1522" fmla="*/ 827383 w 1933280"/>
              <a:gd name="connsiteY1522" fmla="*/ 491140 h 1026748"/>
              <a:gd name="connsiteX1523" fmla="*/ 844873 w 1933280"/>
              <a:gd name="connsiteY1523" fmla="*/ 500477 h 1026748"/>
              <a:gd name="connsiteX1524" fmla="*/ 889568 w 1933280"/>
              <a:gd name="connsiteY1524" fmla="*/ 500653 h 1026748"/>
              <a:gd name="connsiteX1525" fmla="*/ 336198 w 1933280"/>
              <a:gd name="connsiteY1525" fmla="*/ 490703 h 1026748"/>
              <a:gd name="connsiteX1526" fmla="*/ 310484 w 1933280"/>
              <a:gd name="connsiteY1526" fmla="*/ 495338 h 1026748"/>
              <a:gd name="connsiteX1527" fmla="*/ 339113 w 1933280"/>
              <a:gd name="connsiteY1527" fmla="*/ 518276 h 1026748"/>
              <a:gd name="connsiteX1528" fmla="*/ 364751 w 1933280"/>
              <a:gd name="connsiteY1528" fmla="*/ 513035 h 1026748"/>
              <a:gd name="connsiteX1529" fmla="*/ 705383 w 1933280"/>
              <a:gd name="connsiteY1529" fmla="*/ 490652 h 1026748"/>
              <a:gd name="connsiteX1530" fmla="*/ 675381 w 1933280"/>
              <a:gd name="connsiteY1530" fmla="*/ 504276 h 1026748"/>
              <a:gd name="connsiteX1531" fmla="*/ 703658 w 1933280"/>
              <a:gd name="connsiteY1531" fmla="*/ 504833 h 1026748"/>
              <a:gd name="connsiteX1532" fmla="*/ 733477 w 1933280"/>
              <a:gd name="connsiteY1532" fmla="*/ 491353 h 1026748"/>
              <a:gd name="connsiteX1533" fmla="*/ 1107196 w 1933280"/>
              <a:gd name="connsiteY1533" fmla="*/ 490354 h 1026748"/>
              <a:gd name="connsiteX1534" fmla="*/ 1074855 w 1933280"/>
              <a:gd name="connsiteY1534" fmla="*/ 519950 h 1026748"/>
              <a:gd name="connsiteX1535" fmla="*/ 1098868 w 1933280"/>
              <a:gd name="connsiteY1535" fmla="*/ 548218 h 1026748"/>
              <a:gd name="connsiteX1536" fmla="*/ 1128779 w 1933280"/>
              <a:gd name="connsiteY1536" fmla="*/ 519047 h 1026748"/>
              <a:gd name="connsiteX1537" fmla="*/ 1131990 w 1933280"/>
              <a:gd name="connsiteY1537" fmla="*/ 515774 h 1026748"/>
              <a:gd name="connsiteX1538" fmla="*/ 1599842 w 1933280"/>
              <a:gd name="connsiteY1538" fmla="*/ 489558 h 1026748"/>
              <a:gd name="connsiteX1539" fmla="*/ 1571550 w 1933280"/>
              <a:gd name="connsiteY1539" fmla="*/ 511758 h 1026748"/>
              <a:gd name="connsiteX1540" fmla="*/ 1594852 w 1933280"/>
              <a:gd name="connsiteY1540" fmla="*/ 517770 h 1026748"/>
              <a:gd name="connsiteX1541" fmla="*/ 1623302 w 1933280"/>
              <a:gd name="connsiteY1541" fmla="*/ 494969 h 1026748"/>
              <a:gd name="connsiteX1542" fmla="*/ 673570 w 1933280"/>
              <a:gd name="connsiteY1542" fmla="*/ 489518 h 1026748"/>
              <a:gd name="connsiteX1543" fmla="*/ 643580 w 1933280"/>
              <a:gd name="connsiteY1543" fmla="*/ 502388 h 1026748"/>
              <a:gd name="connsiteX1544" fmla="*/ 672069 w 1933280"/>
              <a:gd name="connsiteY1544" fmla="*/ 504205 h 1026748"/>
              <a:gd name="connsiteX1545" fmla="*/ 702153 w 1933280"/>
              <a:gd name="connsiteY1545" fmla="*/ 490538 h 1026748"/>
              <a:gd name="connsiteX1546" fmla="*/ 641330 w 1933280"/>
              <a:gd name="connsiteY1546" fmla="*/ 487336 h 1026748"/>
              <a:gd name="connsiteX1547" fmla="*/ 611729 w 1933280"/>
              <a:gd name="connsiteY1547" fmla="*/ 498597 h 1026748"/>
              <a:gd name="connsiteX1548" fmla="*/ 640365 w 1933280"/>
              <a:gd name="connsiteY1548" fmla="*/ 502176 h 1026748"/>
              <a:gd name="connsiteX1549" fmla="*/ 670364 w 1933280"/>
              <a:gd name="connsiteY1549" fmla="*/ 489306 h 1026748"/>
              <a:gd name="connsiteX1550" fmla="*/ 366258 w 1933280"/>
              <a:gd name="connsiteY1550" fmla="*/ 487101 h 1026748"/>
              <a:gd name="connsiteX1551" fmla="*/ 338258 w 1933280"/>
              <a:gd name="connsiteY1551" fmla="*/ 490435 h 1026748"/>
              <a:gd name="connsiteX1552" fmla="*/ 366668 w 1933280"/>
              <a:gd name="connsiteY1552" fmla="*/ 512659 h 1026748"/>
              <a:gd name="connsiteX1553" fmla="*/ 394682 w 1933280"/>
              <a:gd name="connsiteY1553" fmla="*/ 508297 h 1026748"/>
              <a:gd name="connsiteX1554" fmla="*/ 1449963 w 1933280"/>
              <a:gd name="connsiteY1554" fmla="*/ 486180 h 1026748"/>
              <a:gd name="connsiteX1555" fmla="*/ 1414030 w 1933280"/>
              <a:gd name="connsiteY1555" fmla="*/ 500885 h 1026748"/>
              <a:gd name="connsiteX1556" fmla="*/ 1436094 w 1933280"/>
              <a:gd name="connsiteY1556" fmla="*/ 506594 h 1026748"/>
              <a:gd name="connsiteX1557" fmla="*/ 1470494 w 1933280"/>
              <a:gd name="connsiteY1557" fmla="*/ 490513 h 1026748"/>
              <a:gd name="connsiteX1558" fmla="*/ 829496 w 1933280"/>
              <a:gd name="connsiteY1558" fmla="*/ 485791 h 1026748"/>
              <a:gd name="connsiteX1559" fmla="*/ 807190 w 1933280"/>
              <a:gd name="connsiteY1559" fmla="*/ 490258 h 1026748"/>
              <a:gd name="connsiteX1560" fmla="*/ 812508 w 1933280"/>
              <a:gd name="connsiteY1560" fmla="*/ 490045 h 1026748"/>
              <a:gd name="connsiteX1561" fmla="*/ 824465 w 1933280"/>
              <a:gd name="connsiteY1561" fmla="*/ 489712 h 1026748"/>
              <a:gd name="connsiteX1562" fmla="*/ 824534 w 1933280"/>
              <a:gd name="connsiteY1562" fmla="*/ 489691 h 1026748"/>
              <a:gd name="connsiteX1563" fmla="*/ 854415 w 1933280"/>
              <a:gd name="connsiteY1563" fmla="*/ 489534 h 1026748"/>
              <a:gd name="connsiteX1564" fmla="*/ 844509 w 1933280"/>
              <a:gd name="connsiteY1564" fmla="*/ 488036 h 1026748"/>
              <a:gd name="connsiteX1565" fmla="*/ 396325 w 1933280"/>
              <a:gd name="connsiteY1565" fmla="*/ 485131 h 1026748"/>
              <a:gd name="connsiteX1566" fmla="*/ 368509 w 1933280"/>
              <a:gd name="connsiteY1566" fmla="*/ 486937 h 1026748"/>
              <a:gd name="connsiteX1567" fmla="*/ 396742 w 1933280"/>
              <a:gd name="connsiteY1567" fmla="*/ 507991 h 1026748"/>
              <a:gd name="connsiteX1568" fmla="*/ 424572 w 1933280"/>
              <a:gd name="connsiteY1568" fmla="*/ 504931 h 1026748"/>
              <a:gd name="connsiteX1569" fmla="*/ 459341 w 1933280"/>
              <a:gd name="connsiteY1569" fmla="*/ 484507 h 1026748"/>
              <a:gd name="connsiteX1570" fmla="*/ 486897 w 1933280"/>
              <a:gd name="connsiteY1570" fmla="*/ 500865 h 1026748"/>
              <a:gd name="connsiteX1571" fmla="*/ 514137 w 1933280"/>
              <a:gd name="connsiteY1571" fmla="*/ 499272 h 1026748"/>
              <a:gd name="connsiteX1572" fmla="*/ 486553 w 1933280"/>
              <a:gd name="connsiteY1572" fmla="*/ 484578 h 1026748"/>
              <a:gd name="connsiteX1573" fmla="*/ 426411 w 1933280"/>
              <a:gd name="connsiteY1573" fmla="*/ 484438 h 1026748"/>
              <a:gd name="connsiteX1574" fmla="*/ 398799 w 1933280"/>
              <a:gd name="connsiteY1574" fmla="*/ 485062 h 1026748"/>
              <a:gd name="connsiteX1575" fmla="*/ 426800 w 1933280"/>
              <a:gd name="connsiteY1575" fmla="*/ 504696 h 1026748"/>
              <a:gd name="connsiteX1576" fmla="*/ 454450 w 1933280"/>
              <a:gd name="connsiteY1576" fmla="*/ 502661 h 1026748"/>
              <a:gd name="connsiteX1577" fmla="*/ 429167 w 1933280"/>
              <a:gd name="connsiteY1577" fmla="*/ 484436 h 1026748"/>
              <a:gd name="connsiteX1578" fmla="*/ 456946 w 1933280"/>
              <a:gd name="connsiteY1578" fmla="*/ 502484 h 1026748"/>
              <a:gd name="connsiteX1579" fmla="*/ 482865 w 1933280"/>
              <a:gd name="connsiteY1579" fmla="*/ 501067 h 1026748"/>
              <a:gd name="connsiteX1580" fmla="*/ 484262 w 1933280"/>
              <a:gd name="connsiteY1580" fmla="*/ 500998 h 1026748"/>
              <a:gd name="connsiteX1581" fmla="*/ 456443 w 1933280"/>
              <a:gd name="connsiteY1581" fmla="*/ 484489 h 1026748"/>
              <a:gd name="connsiteX1582" fmla="*/ 1574006 w 1933280"/>
              <a:gd name="connsiteY1582" fmla="*/ 484093 h 1026748"/>
              <a:gd name="connsiteX1583" fmla="*/ 1545422 w 1933280"/>
              <a:gd name="connsiteY1583" fmla="*/ 505357 h 1026748"/>
              <a:gd name="connsiteX1584" fmla="*/ 1569730 w 1933280"/>
              <a:gd name="connsiteY1584" fmla="*/ 511293 h 1026748"/>
              <a:gd name="connsiteX1585" fmla="*/ 1597948 w 1933280"/>
              <a:gd name="connsiteY1585" fmla="*/ 489150 h 1026748"/>
              <a:gd name="connsiteX1586" fmla="*/ 516721 w 1933280"/>
              <a:gd name="connsiteY1586" fmla="*/ 483804 h 1026748"/>
              <a:gd name="connsiteX1587" fmla="*/ 489552 w 1933280"/>
              <a:gd name="connsiteY1587" fmla="*/ 484510 h 1026748"/>
              <a:gd name="connsiteX1588" fmla="*/ 516959 w 1933280"/>
              <a:gd name="connsiteY1588" fmla="*/ 499101 h 1026748"/>
              <a:gd name="connsiteX1589" fmla="*/ 544137 w 1933280"/>
              <a:gd name="connsiteY1589" fmla="*/ 496575 h 1026748"/>
              <a:gd name="connsiteX1590" fmla="*/ 609211 w 1933280"/>
              <a:gd name="connsiteY1590" fmla="*/ 482969 h 1026748"/>
              <a:gd name="connsiteX1591" fmla="*/ 580334 w 1933280"/>
              <a:gd name="connsiteY1591" fmla="*/ 491875 h 1026748"/>
              <a:gd name="connsiteX1592" fmla="*/ 608653 w 1933280"/>
              <a:gd name="connsiteY1592" fmla="*/ 498198 h 1026748"/>
              <a:gd name="connsiteX1593" fmla="*/ 638274 w 1933280"/>
              <a:gd name="connsiteY1593" fmla="*/ 486928 h 1026748"/>
              <a:gd name="connsiteX1594" fmla="*/ 1360436 w 1933280"/>
              <a:gd name="connsiteY1594" fmla="*/ 482576 h 1026748"/>
              <a:gd name="connsiteX1595" fmla="*/ 1323149 w 1933280"/>
              <a:gd name="connsiteY1595" fmla="*/ 495726 h 1026748"/>
              <a:gd name="connsiteX1596" fmla="*/ 1346723 w 1933280"/>
              <a:gd name="connsiteY1596" fmla="*/ 507184 h 1026748"/>
              <a:gd name="connsiteX1597" fmla="*/ 1384391 w 1933280"/>
              <a:gd name="connsiteY1597" fmla="*/ 493354 h 1026748"/>
              <a:gd name="connsiteX1598" fmla="*/ 991674 w 1933280"/>
              <a:gd name="connsiteY1598" fmla="*/ 482571 h 1026748"/>
              <a:gd name="connsiteX1599" fmla="*/ 962706 w 1933280"/>
              <a:gd name="connsiteY1599" fmla="*/ 492515 h 1026748"/>
              <a:gd name="connsiteX1600" fmla="*/ 988810 w 1933280"/>
              <a:gd name="connsiteY1600" fmla="*/ 518124 h 1026748"/>
              <a:gd name="connsiteX1601" fmla="*/ 1016706 w 1933280"/>
              <a:gd name="connsiteY1601" fmla="*/ 509093 h 1026748"/>
              <a:gd name="connsiteX1602" fmla="*/ 1168491 w 1933280"/>
              <a:gd name="connsiteY1602" fmla="*/ 482366 h 1026748"/>
              <a:gd name="connsiteX1603" fmla="*/ 1134109 w 1933280"/>
              <a:gd name="connsiteY1603" fmla="*/ 515815 h 1026748"/>
              <a:gd name="connsiteX1604" fmla="*/ 1159118 w 1933280"/>
              <a:gd name="connsiteY1604" fmla="*/ 538671 h 1026748"/>
              <a:gd name="connsiteX1605" fmla="*/ 1193402 w 1933280"/>
              <a:gd name="connsiteY1605" fmla="*/ 506162 h 1026748"/>
              <a:gd name="connsiteX1606" fmla="*/ 864505 w 1933280"/>
              <a:gd name="connsiteY1606" fmla="*/ 482132 h 1026748"/>
              <a:gd name="connsiteX1607" fmla="*/ 860125 w 1933280"/>
              <a:gd name="connsiteY1607" fmla="*/ 482540 h 1026748"/>
              <a:gd name="connsiteX1608" fmla="*/ 835133 w 1933280"/>
              <a:gd name="connsiteY1608" fmla="*/ 485181 h 1026748"/>
              <a:gd name="connsiteX1609" fmla="*/ 844701 w 1933280"/>
              <a:gd name="connsiteY1609" fmla="*/ 486618 h 1026748"/>
              <a:gd name="connsiteX1610" fmla="*/ 863617 w 1933280"/>
              <a:gd name="connsiteY1610" fmla="*/ 489486 h 1026748"/>
              <a:gd name="connsiteX1611" fmla="*/ 863922 w 1933280"/>
              <a:gd name="connsiteY1611" fmla="*/ 489484 h 1026748"/>
              <a:gd name="connsiteX1612" fmla="*/ 889733 w 1933280"/>
              <a:gd name="connsiteY1612" fmla="*/ 491907 h 1026748"/>
              <a:gd name="connsiteX1613" fmla="*/ 892944 w 1933280"/>
              <a:gd name="connsiteY1613" fmla="*/ 492245 h 1026748"/>
              <a:gd name="connsiteX1614" fmla="*/ 799951 w 1933280"/>
              <a:gd name="connsiteY1614" fmla="*/ 481127 h 1026748"/>
              <a:gd name="connsiteX1615" fmla="*/ 771852 w 1933280"/>
              <a:gd name="connsiteY1615" fmla="*/ 490570 h 1026748"/>
              <a:gd name="connsiteX1616" fmla="*/ 797944 w 1933280"/>
              <a:gd name="connsiteY1616" fmla="*/ 490621 h 1026748"/>
              <a:gd name="connsiteX1617" fmla="*/ 797985 w 1933280"/>
              <a:gd name="connsiteY1617" fmla="*/ 490607 h 1026748"/>
              <a:gd name="connsiteX1618" fmla="*/ 825299 w 1933280"/>
              <a:gd name="connsiteY1618" fmla="*/ 485129 h 1026748"/>
              <a:gd name="connsiteX1619" fmla="*/ 546810 w 1933280"/>
              <a:gd name="connsiteY1619" fmla="*/ 481079 h 1026748"/>
              <a:gd name="connsiteX1620" fmla="*/ 519724 w 1933280"/>
              <a:gd name="connsiteY1620" fmla="*/ 483550 h 1026748"/>
              <a:gd name="connsiteX1621" fmla="*/ 547071 w 1933280"/>
              <a:gd name="connsiteY1621" fmla="*/ 496284 h 1026748"/>
              <a:gd name="connsiteX1622" fmla="*/ 574602 w 1933280"/>
              <a:gd name="connsiteY1622" fmla="*/ 491708 h 1026748"/>
              <a:gd name="connsiteX1623" fmla="*/ 1425755 w 1933280"/>
              <a:gd name="connsiteY1623" fmla="*/ 480766 h 1026748"/>
              <a:gd name="connsiteX1624" fmla="*/ 1395484 w 1933280"/>
              <a:gd name="connsiteY1624" fmla="*/ 491228 h 1026748"/>
              <a:gd name="connsiteX1625" fmla="*/ 1388749 w 1933280"/>
              <a:gd name="connsiteY1625" fmla="*/ 493402 h 1026748"/>
              <a:gd name="connsiteX1626" fmla="*/ 1411631 w 1933280"/>
              <a:gd name="connsiteY1626" fmla="*/ 500254 h 1026748"/>
              <a:gd name="connsiteX1627" fmla="*/ 1447423 w 1933280"/>
              <a:gd name="connsiteY1627" fmla="*/ 485615 h 1026748"/>
              <a:gd name="connsiteX1628" fmla="*/ 1549921 w 1933280"/>
              <a:gd name="connsiteY1628" fmla="*/ 479486 h 1026748"/>
              <a:gd name="connsiteX1629" fmla="*/ 1520811 w 1933280"/>
              <a:gd name="connsiteY1629" fmla="*/ 499683 h 1026748"/>
              <a:gd name="connsiteX1630" fmla="*/ 1543556 w 1933280"/>
              <a:gd name="connsiteY1630" fmla="*/ 504906 h 1026748"/>
              <a:gd name="connsiteX1631" fmla="*/ 1572051 w 1933280"/>
              <a:gd name="connsiteY1631" fmla="*/ 483713 h 1026748"/>
              <a:gd name="connsiteX1632" fmla="*/ 1295229 w 1933280"/>
              <a:gd name="connsiteY1632" fmla="*/ 479368 h 1026748"/>
              <a:gd name="connsiteX1633" fmla="*/ 1258611 w 1933280"/>
              <a:gd name="connsiteY1633" fmla="*/ 499144 h 1026748"/>
              <a:gd name="connsiteX1634" fmla="*/ 1282828 w 1933280"/>
              <a:gd name="connsiteY1634" fmla="*/ 514821 h 1026748"/>
              <a:gd name="connsiteX1635" fmla="*/ 1319726 w 1933280"/>
              <a:gd name="connsiteY1635" fmla="*/ 495543 h 1026748"/>
              <a:gd name="connsiteX1636" fmla="*/ 1231130 w 1933280"/>
              <a:gd name="connsiteY1636" fmla="*/ 478536 h 1026748"/>
              <a:gd name="connsiteX1637" fmla="*/ 1195654 w 1933280"/>
              <a:gd name="connsiteY1637" fmla="*/ 506192 h 1026748"/>
              <a:gd name="connsiteX1638" fmla="*/ 1220396 w 1933280"/>
              <a:gd name="connsiteY1638" fmla="*/ 525841 h 1026748"/>
              <a:gd name="connsiteX1639" fmla="*/ 1255965 w 1933280"/>
              <a:gd name="connsiteY1639" fmla="*/ 499075 h 1026748"/>
              <a:gd name="connsiteX1640" fmla="*/ 899356 w 1933280"/>
              <a:gd name="connsiteY1640" fmla="*/ 478402 h 1026748"/>
              <a:gd name="connsiteX1641" fmla="*/ 867923 w 1933280"/>
              <a:gd name="connsiteY1641" fmla="*/ 481808 h 1026748"/>
              <a:gd name="connsiteX1642" fmla="*/ 899080 w 1933280"/>
              <a:gd name="connsiteY1642" fmla="*/ 492887 h 1026748"/>
              <a:gd name="connsiteX1643" fmla="*/ 927704 w 1933280"/>
              <a:gd name="connsiteY1643" fmla="*/ 494549 h 1026748"/>
              <a:gd name="connsiteX1644" fmla="*/ 769852 w 1933280"/>
              <a:gd name="connsiteY1644" fmla="*/ 477603 h 1026748"/>
              <a:gd name="connsiteX1645" fmla="*/ 740151 w 1933280"/>
              <a:gd name="connsiteY1645" fmla="*/ 490035 h 1026748"/>
              <a:gd name="connsiteX1646" fmla="*/ 767367 w 1933280"/>
              <a:gd name="connsiteY1646" fmla="*/ 490556 h 1026748"/>
              <a:gd name="connsiteX1647" fmla="*/ 767387 w 1933280"/>
              <a:gd name="connsiteY1647" fmla="*/ 490548 h 1026748"/>
              <a:gd name="connsiteX1648" fmla="*/ 796575 w 1933280"/>
              <a:gd name="connsiteY1648" fmla="*/ 480731 h 1026748"/>
              <a:gd name="connsiteX1649" fmla="*/ 1527349 w 1933280"/>
              <a:gd name="connsiteY1649" fmla="*/ 475574 h 1026748"/>
              <a:gd name="connsiteX1650" fmla="*/ 1497519 w 1933280"/>
              <a:gd name="connsiteY1650" fmla="*/ 494618 h 1026748"/>
              <a:gd name="connsiteX1651" fmla="*/ 1518900 w 1933280"/>
              <a:gd name="connsiteY1651" fmla="*/ 499249 h 1026748"/>
              <a:gd name="connsiteX1652" fmla="*/ 1547909 w 1933280"/>
              <a:gd name="connsiteY1652" fmla="*/ 479135 h 1026748"/>
              <a:gd name="connsiteX1653" fmla="*/ 738828 w 1933280"/>
              <a:gd name="connsiteY1653" fmla="*/ 475232 h 1026748"/>
              <a:gd name="connsiteX1654" fmla="*/ 718573 w 1933280"/>
              <a:gd name="connsiteY1654" fmla="*/ 484564 h 1026748"/>
              <a:gd name="connsiteX1655" fmla="*/ 708397 w 1933280"/>
              <a:gd name="connsiteY1655" fmla="*/ 489263 h 1026748"/>
              <a:gd name="connsiteX1656" fmla="*/ 736553 w 1933280"/>
              <a:gd name="connsiteY1656" fmla="*/ 489965 h 1026748"/>
              <a:gd name="connsiteX1657" fmla="*/ 766680 w 1933280"/>
              <a:gd name="connsiteY1657" fmla="*/ 477357 h 1026748"/>
              <a:gd name="connsiteX1658" fmla="*/ 577369 w 1933280"/>
              <a:gd name="connsiteY1658" fmla="*/ 474672 h 1026748"/>
              <a:gd name="connsiteX1659" fmla="*/ 549543 w 1933280"/>
              <a:gd name="connsiteY1659" fmla="*/ 480543 h 1026748"/>
              <a:gd name="connsiteX1660" fmla="*/ 577438 w 1933280"/>
              <a:gd name="connsiteY1660" fmla="*/ 491207 h 1026748"/>
              <a:gd name="connsiteX1661" fmla="*/ 606439 w 1933280"/>
              <a:gd name="connsiteY1661" fmla="*/ 482271 h 1026748"/>
              <a:gd name="connsiteX1662" fmla="*/ 707151 w 1933280"/>
              <a:gd name="connsiteY1662" fmla="*/ 473655 h 1026748"/>
              <a:gd name="connsiteX1663" fmla="*/ 676473 w 1933280"/>
              <a:gd name="connsiteY1663" fmla="*/ 488157 h 1026748"/>
              <a:gd name="connsiteX1664" fmla="*/ 705142 w 1933280"/>
              <a:gd name="connsiteY1664" fmla="*/ 489179 h 1026748"/>
              <a:gd name="connsiteX1665" fmla="*/ 717952 w 1933280"/>
              <a:gd name="connsiteY1665" fmla="*/ 483264 h 1026748"/>
              <a:gd name="connsiteX1666" fmla="*/ 735725 w 1933280"/>
              <a:gd name="connsiteY1666" fmla="*/ 475076 h 1026748"/>
              <a:gd name="connsiteX1667" fmla="*/ 831896 w 1933280"/>
              <a:gd name="connsiteY1667" fmla="*/ 473172 h 1026748"/>
              <a:gd name="connsiteX1668" fmla="*/ 803459 w 1933280"/>
              <a:gd name="connsiteY1668" fmla="*/ 480231 h 1026748"/>
              <a:gd name="connsiteX1669" fmla="*/ 829368 w 1933280"/>
              <a:gd name="connsiteY1669" fmla="*/ 484313 h 1026748"/>
              <a:gd name="connsiteX1670" fmla="*/ 829439 w 1933280"/>
              <a:gd name="connsiteY1670" fmla="*/ 484299 h 1026748"/>
              <a:gd name="connsiteX1671" fmla="*/ 859977 w 1933280"/>
              <a:gd name="connsiteY1671" fmla="*/ 481063 h 1026748"/>
              <a:gd name="connsiteX1672" fmla="*/ 860383 w 1933280"/>
              <a:gd name="connsiteY1672" fmla="*/ 481025 h 1026748"/>
              <a:gd name="connsiteX1673" fmla="*/ 852900 w 1933280"/>
              <a:gd name="connsiteY1673" fmla="*/ 479039 h 1026748"/>
              <a:gd name="connsiteX1674" fmla="*/ 1399463 w 1933280"/>
              <a:gd name="connsiteY1674" fmla="*/ 472140 h 1026748"/>
              <a:gd name="connsiteX1675" fmla="*/ 1386708 w 1933280"/>
              <a:gd name="connsiteY1675" fmla="*/ 475478 h 1026748"/>
              <a:gd name="connsiteX1676" fmla="*/ 1362638 w 1933280"/>
              <a:gd name="connsiteY1676" fmla="*/ 481963 h 1026748"/>
              <a:gd name="connsiteX1677" fmla="*/ 1386352 w 1933280"/>
              <a:gd name="connsiteY1677" fmla="*/ 492644 h 1026748"/>
              <a:gd name="connsiteX1678" fmla="*/ 1395040 w 1933280"/>
              <a:gd name="connsiteY1678" fmla="*/ 489839 h 1026748"/>
              <a:gd name="connsiteX1679" fmla="*/ 1423438 w 1933280"/>
              <a:gd name="connsiteY1679" fmla="*/ 480024 h 1026748"/>
              <a:gd name="connsiteX1680" fmla="*/ 674701 w 1933280"/>
              <a:gd name="connsiteY1680" fmla="*/ 472059 h 1026748"/>
              <a:gd name="connsiteX1681" fmla="*/ 644140 w 1933280"/>
              <a:gd name="connsiteY1681" fmla="*/ 486068 h 1026748"/>
              <a:gd name="connsiteX1682" fmla="*/ 673308 w 1933280"/>
              <a:gd name="connsiteY1682" fmla="*/ 488037 h 1026748"/>
              <a:gd name="connsiteX1683" fmla="*/ 704019 w 1933280"/>
              <a:gd name="connsiteY1683" fmla="*/ 473514 h 1026748"/>
              <a:gd name="connsiteX1684" fmla="*/ 1505590 w 1933280"/>
              <a:gd name="connsiteY1684" fmla="*/ 472048 h 1026748"/>
              <a:gd name="connsiteX1685" fmla="*/ 1474875 w 1933280"/>
              <a:gd name="connsiteY1685" fmla="*/ 489870 h 1026748"/>
              <a:gd name="connsiteX1686" fmla="*/ 1475856 w 1933280"/>
              <a:gd name="connsiteY1686" fmla="*/ 490075 h 1026748"/>
              <a:gd name="connsiteX1687" fmla="*/ 1495462 w 1933280"/>
              <a:gd name="connsiteY1687" fmla="*/ 494174 h 1026748"/>
              <a:gd name="connsiteX1688" fmla="*/ 1525161 w 1933280"/>
              <a:gd name="connsiteY1688" fmla="*/ 475217 h 1026748"/>
              <a:gd name="connsiteX1689" fmla="*/ 931932 w 1933280"/>
              <a:gd name="connsiteY1689" fmla="*/ 471911 h 1026748"/>
              <a:gd name="connsiteX1690" fmla="*/ 901636 w 1933280"/>
              <a:gd name="connsiteY1690" fmla="*/ 477970 h 1026748"/>
              <a:gd name="connsiteX1691" fmla="*/ 931029 w 1933280"/>
              <a:gd name="connsiteY1691" fmla="*/ 494705 h 1026748"/>
              <a:gd name="connsiteX1692" fmla="*/ 959332 w 1933280"/>
              <a:gd name="connsiteY1692" fmla="*/ 491693 h 1026748"/>
              <a:gd name="connsiteX1693" fmla="*/ 642024 w 1933280"/>
              <a:gd name="connsiteY1693" fmla="*/ 469206 h 1026748"/>
              <a:gd name="connsiteX1694" fmla="*/ 611902 w 1933280"/>
              <a:gd name="connsiteY1694" fmla="*/ 481864 h 1026748"/>
              <a:gd name="connsiteX1695" fmla="*/ 641100 w 1933280"/>
              <a:gd name="connsiteY1695" fmla="*/ 485845 h 1026748"/>
              <a:gd name="connsiteX1696" fmla="*/ 671724 w 1933280"/>
              <a:gd name="connsiteY1696" fmla="*/ 471804 h 1026748"/>
              <a:gd name="connsiteX1697" fmla="*/ 1483862 w 1933280"/>
              <a:gd name="connsiteY1697" fmla="*/ 468541 h 1026748"/>
              <a:gd name="connsiteX1698" fmla="*/ 1452134 w 1933280"/>
              <a:gd name="connsiteY1698" fmla="*/ 485074 h 1026748"/>
              <a:gd name="connsiteX1699" fmla="*/ 1472748 w 1933280"/>
              <a:gd name="connsiteY1699" fmla="*/ 489425 h 1026748"/>
              <a:gd name="connsiteX1700" fmla="*/ 1503319 w 1933280"/>
              <a:gd name="connsiteY1700" fmla="*/ 471683 h 1026748"/>
              <a:gd name="connsiteX1701" fmla="*/ 1333794 w 1933280"/>
              <a:gd name="connsiteY1701" fmla="*/ 466053 h 1026748"/>
              <a:gd name="connsiteX1702" fmla="*/ 1296943 w 1933280"/>
              <a:gd name="connsiteY1702" fmla="*/ 478713 h 1026748"/>
              <a:gd name="connsiteX1703" fmla="*/ 1321307 w 1933280"/>
              <a:gd name="connsiteY1703" fmla="*/ 494793 h 1026748"/>
              <a:gd name="connsiteX1704" fmla="*/ 1358762 w 1933280"/>
              <a:gd name="connsiteY1704" fmla="*/ 481587 h 1026748"/>
              <a:gd name="connsiteX1705" fmla="*/ 306199 w 1933280"/>
              <a:gd name="connsiteY1705" fmla="*/ 466007 h 1026748"/>
              <a:gd name="connsiteX1706" fmla="*/ 280033 w 1933280"/>
              <a:gd name="connsiteY1706" fmla="*/ 470938 h 1026748"/>
              <a:gd name="connsiteX1707" fmla="*/ 308956 w 1933280"/>
              <a:gd name="connsiteY1707" fmla="*/ 494113 h 1026748"/>
              <a:gd name="connsiteX1708" fmla="*/ 334731 w 1933280"/>
              <a:gd name="connsiteY1708" fmla="*/ 489505 h 1026748"/>
              <a:gd name="connsiteX1709" fmla="*/ 306874 w 1933280"/>
              <a:gd name="connsiteY1709" fmla="*/ 466570 h 1026748"/>
              <a:gd name="connsiteX1710" fmla="*/ 866365 w 1933280"/>
              <a:gd name="connsiteY1710" fmla="*/ 465972 h 1026748"/>
              <a:gd name="connsiteX1711" fmla="*/ 837830 w 1933280"/>
              <a:gd name="connsiteY1711" fmla="*/ 471992 h 1026748"/>
              <a:gd name="connsiteX1712" fmla="*/ 835027 w 1933280"/>
              <a:gd name="connsiteY1712" fmla="*/ 472544 h 1026748"/>
              <a:gd name="connsiteX1713" fmla="*/ 853270 w 1933280"/>
              <a:gd name="connsiteY1713" fmla="*/ 477635 h 1026748"/>
              <a:gd name="connsiteX1714" fmla="*/ 864579 w 1933280"/>
              <a:gd name="connsiteY1714" fmla="*/ 480634 h 1026748"/>
              <a:gd name="connsiteX1715" fmla="*/ 867423 w 1933280"/>
              <a:gd name="connsiteY1715" fmla="*/ 480369 h 1026748"/>
              <a:gd name="connsiteX1716" fmla="*/ 896348 w 1933280"/>
              <a:gd name="connsiteY1716" fmla="*/ 477242 h 1026748"/>
              <a:gd name="connsiteX1717" fmla="*/ 1628317 w 1933280"/>
              <a:gd name="connsiteY1717" fmla="*/ 465501 h 1026748"/>
              <a:gd name="connsiteX1718" fmla="*/ 1627778 w 1933280"/>
              <a:gd name="connsiteY1718" fmla="*/ 465963 h 1026748"/>
              <a:gd name="connsiteX1719" fmla="*/ 1601255 w 1933280"/>
              <a:gd name="connsiteY1719" fmla="*/ 488380 h 1026748"/>
              <a:gd name="connsiteX1720" fmla="*/ 1624753 w 1933280"/>
              <a:gd name="connsiteY1720" fmla="*/ 493806 h 1026748"/>
              <a:gd name="connsiteX1721" fmla="*/ 1641203 w 1933280"/>
              <a:gd name="connsiteY1721" fmla="*/ 480621 h 1026748"/>
              <a:gd name="connsiteX1722" fmla="*/ 1653354 w 1933280"/>
              <a:gd name="connsiteY1722" fmla="*/ 470873 h 1026748"/>
              <a:gd name="connsiteX1723" fmla="*/ 802669 w 1933280"/>
              <a:gd name="connsiteY1723" fmla="*/ 465402 h 1026748"/>
              <a:gd name="connsiteX1724" fmla="*/ 772793 w 1933280"/>
              <a:gd name="connsiteY1724" fmla="*/ 476499 h 1026748"/>
              <a:gd name="connsiteX1725" fmla="*/ 799752 w 1933280"/>
              <a:gd name="connsiteY1725" fmla="*/ 479662 h 1026748"/>
              <a:gd name="connsiteX1726" fmla="*/ 799802 w 1933280"/>
              <a:gd name="connsiteY1726" fmla="*/ 479645 h 1026748"/>
              <a:gd name="connsiteX1727" fmla="*/ 828991 w 1933280"/>
              <a:gd name="connsiteY1727" fmla="*/ 472398 h 1026748"/>
              <a:gd name="connsiteX1728" fmla="*/ 1460994 w 1933280"/>
              <a:gd name="connsiteY1728" fmla="*/ 464549 h 1026748"/>
              <a:gd name="connsiteX1729" fmla="*/ 1428085 w 1933280"/>
              <a:gd name="connsiteY1729" fmla="*/ 479716 h 1026748"/>
              <a:gd name="connsiteX1730" fmla="*/ 1449849 w 1933280"/>
              <a:gd name="connsiteY1730" fmla="*/ 484590 h 1026748"/>
              <a:gd name="connsiteX1731" fmla="*/ 1481454 w 1933280"/>
              <a:gd name="connsiteY1731" fmla="*/ 468125 h 1026748"/>
              <a:gd name="connsiteX1732" fmla="*/ 1023112 w 1933280"/>
              <a:gd name="connsiteY1732" fmla="*/ 464305 h 1026748"/>
              <a:gd name="connsiteX1733" fmla="*/ 993016 w 1933280"/>
              <a:gd name="connsiteY1733" fmla="*/ 481911 h 1026748"/>
              <a:gd name="connsiteX1734" fmla="*/ 1018120 w 1933280"/>
              <a:gd name="connsiteY1734" fmla="*/ 508516 h 1026748"/>
              <a:gd name="connsiteX1735" fmla="*/ 1047901 w 1933280"/>
              <a:gd name="connsiteY1735" fmla="*/ 490005 h 1026748"/>
              <a:gd name="connsiteX1736" fmla="*/ 459278 w 1933280"/>
              <a:gd name="connsiteY1736" fmla="*/ 464055 h 1026748"/>
              <a:gd name="connsiteX1737" fmla="*/ 487045 w 1933280"/>
              <a:gd name="connsiteY1737" fmla="*/ 483141 h 1026748"/>
              <a:gd name="connsiteX1738" fmla="*/ 514513 w 1933280"/>
              <a:gd name="connsiteY1738" fmla="*/ 482425 h 1026748"/>
              <a:gd name="connsiteX1739" fmla="*/ 486716 w 1933280"/>
              <a:gd name="connsiteY1739" fmla="*/ 464835 h 1026748"/>
              <a:gd name="connsiteX1740" fmla="*/ 516814 w 1933280"/>
              <a:gd name="connsiteY1740" fmla="*/ 464050 h 1026748"/>
              <a:gd name="connsiteX1741" fmla="*/ 489442 w 1933280"/>
              <a:gd name="connsiteY1741" fmla="*/ 464775 h 1026748"/>
              <a:gd name="connsiteX1742" fmla="*/ 517178 w 1933280"/>
              <a:gd name="connsiteY1742" fmla="*/ 482338 h 1026748"/>
              <a:gd name="connsiteX1743" fmla="*/ 544593 w 1933280"/>
              <a:gd name="connsiteY1743" fmla="*/ 479841 h 1026748"/>
              <a:gd name="connsiteX1744" fmla="*/ 1081839 w 1933280"/>
              <a:gd name="connsiteY1744" fmla="*/ 463448 h 1026748"/>
              <a:gd name="connsiteX1745" fmla="*/ 1050107 w 1933280"/>
              <a:gd name="connsiteY1745" fmla="*/ 490247 h 1026748"/>
              <a:gd name="connsiteX1746" fmla="*/ 1073125 w 1933280"/>
              <a:gd name="connsiteY1746" fmla="*/ 517850 h 1026748"/>
              <a:gd name="connsiteX1747" fmla="*/ 1073929 w 1933280"/>
              <a:gd name="connsiteY1747" fmla="*/ 518836 h 1026748"/>
              <a:gd name="connsiteX1748" fmla="*/ 1106195 w 1933280"/>
              <a:gd name="connsiteY1748" fmla="*/ 489303 h 1026748"/>
              <a:gd name="connsiteX1749" fmla="*/ 1100487 w 1933280"/>
              <a:gd name="connsiteY1749" fmla="*/ 483176 h 1026748"/>
              <a:gd name="connsiteX1750" fmla="*/ 609231 w 1933280"/>
              <a:gd name="connsiteY1750" fmla="*/ 463371 h 1026748"/>
              <a:gd name="connsiteX1751" fmla="*/ 579909 w 1933280"/>
              <a:gd name="connsiteY1751" fmla="*/ 473821 h 1026748"/>
              <a:gd name="connsiteX1752" fmla="*/ 609049 w 1933280"/>
              <a:gd name="connsiteY1752" fmla="*/ 481447 h 1026748"/>
              <a:gd name="connsiteX1753" fmla="*/ 639279 w 1933280"/>
              <a:gd name="connsiteY1753" fmla="*/ 468738 h 1026748"/>
              <a:gd name="connsiteX1754" fmla="*/ 429114 w 1933280"/>
              <a:gd name="connsiteY1754" fmla="*/ 462643 h 1026748"/>
              <a:gd name="connsiteX1755" fmla="*/ 456953 w 1933280"/>
              <a:gd name="connsiteY1755" fmla="*/ 483059 h 1026748"/>
              <a:gd name="connsiteX1756" fmla="*/ 458576 w 1933280"/>
              <a:gd name="connsiteY1756" fmla="*/ 483072 h 1026748"/>
              <a:gd name="connsiteX1757" fmla="*/ 484448 w 1933280"/>
              <a:gd name="connsiteY1757" fmla="*/ 483140 h 1026748"/>
              <a:gd name="connsiteX1758" fmla="*/ 456560 w 1933280"/>
              <a:gd name="connsiteY1758" fmla="*/ 463973 h 1026748"/>
              <a:gd name="connsiteX1759" fmla="*/ 437050 w 1933280"/>
              <a:gd name="connsiteY1759" fmla="*/ 463039 h 1026748"/>
              <a:gd name="connsiteX1760" fmla="*/ 336247 w 1933280"/>
              <a:gd name="connsiteY1760" fmla="*/ 462594 h 1026748"/>
              <a:gd name="connsiteX1761" fmla="*/ 308214 w 1933280"/>
              <a:gd name="connsiteY1761" fmla="*/ 465756 h 1026748"/>
              <a:gd name="connsiteX1762" fmla="*/ 336664 w 1933280"/>
              <a:gd name="connsiteY1762" fmla="*/ 489179 h 1026748"/>
              <a:gd name="connsiteX1763" fmla="*/ 364690 w 1933280"/>
              <a:gd name="connsiteY1763" fmla="*/ 485836 h 1026748"/>
              <a:gd name="connsiteX1764" fmla="*/ 398994 w 1933280"/>
              <a:gd name="connsiteY1764" fmla="*/ 461434 h 1026748"/>
              <a:gd name="connsiteX1765" fmla="*/ 426983 w 1933280"/>
              <a:gd name="connsiteY1765" fmla="*/ 482999 h 1026748"/>
              <a:gd name="connsiteX1766" fmla="*/ 454465 w 1933280"/>
              <a:gd name="connsiteY1766" fmla="*/ 483053 h 1026748"/>
              <a:gd name="connsiteX1767" fmla="*/ 426454 w 1933280"/>
              <a:gd name="connsiteY1767" fmla="*/ 462513 h 1026748"/>
              <a:gd name="connsiteX1768" fmla="*/ 368675 w 1933280"/>
              <a:gd name="connsiteY1768" fmla="*/ 461175 h 1026748"/>
              <a:gd name="connsiteX1769" fmla="*/ 396844 w 1933280"/>
              <a:gd name="connsiteY1769" fmla="*/ 483671 h 1026748"/>
              <a:gd name="connsiteX1770" fmla="*/ 424580 w 1933280"/>
              <a:gd name="connsiteY1770" fmla="*/ 483045 h 1026748"/>
              <a:gd name="connsiteX1771" fmla="*/ 396395 w 1933280"/>
              <a:gd name="connsiteY1771" fmla="*/ 461339 h 1026748"/>
              <a:gd name="connsiteX1772" fmla="*/ 366319 w 1933280"/>
              <a:gd name="connsiteY1772" fmla="*/ 461172 h 1026748"/>
              <a:gd name="connsiteX1773" fmla="*/ 338433 w 1933280"/>
              <a:gd name="connsiteY1773" fmla="*/ 462476 h 1026748"/>
              <a:gd name="connsiteX1774" fmla="*/ 366750 w 1933280"/>
              <a:gd name="connsiteY1774" fmla="*/ 485607 h 1026748"/>
              <a:gd name="connsiteX1775" fmla="*/ 394642 w 1933280"/>
              <a:gd name="connsiteY1775" fmla="*/ 483801 h 1026748"/>
              <a:gd name="connsiteX1776" fmla="*/ 1601907 w 1933280"/>
              <a:gd name="connsiteY1776" fmla="*/ 460484 h 1026748"/>
              <a:gd name="connsiteX1777" fmla="*/ 1575461 w 1933280"/>
              <a:gd name="connsiteY1777" fmla="*/ 482893 h 1026748"/>
              <a:gd name="connsiteX1778" fmla="*/ 1599436 w 1933280"/>
              <a:gd name="connsiteY1778" fmla="*/ 487966 h 1026748"/>
              <a:gd name="connsiteX1779" fmla="*/ 1626464 w 1933280"/>
              <a:gd name="connsiteY1779" fmla="*/ 465140 h 1026748"/>
              <a:gd name="connsiteX1780" fmla="*/ 546934 w 1933280"/>
              <a:gd name="connsiteY1780" fmla="*/ 460412 h 1026748"/>
              <a:gd name="connsiteX1781" fmla="*/ 519317 w 1933280"/>
              <a:gd name="connsiteY1781" fmla="*/ 463770 h 1026748"/>
              <a:gd name="connsiteX1782" fmla="*/ 547127 w 1933280"/>
              <a:gd name="connsiteY1782" fmla="*/ 479585 h 1026748"/>
              <a:gd name="connsiteX1783" fmla="*/ 575186 w 1933280"/>
              <a:gd name="connsiteY1783" fmla="*/ 473665 h 1026748"/>
              <a:gd name="connsiteX1784" fmla="*/ 963752 w 1933280"/>
              <a:gd name="connsiteY1784" fmla="*/ 460311 h 1026748"/>
              <a:gd name="connsiteX1785" fmla="*/ 933677 w 1933280"/>
              <a:gd name="connsiteY1785" fmla="*/ 471339 h 1026748"/>
              <a:gd name="connsiteX1786" fmla="*/ 961467 w 1933280"/>
              <a:gd name="connsiteY1786" fmla="*/ 491401 h 1026748"/>
              <a:gd name="connsiteX1787" fmla="*/ 990384 w 1933280"/>
              <a:gd name="connsiteY1787" fmla="*/ 481471 h 1026748"/>
              <a:gd name="connsiteX1788" fmla="*/ 772283 w 1933280"/>
              <a:gd name="connsiteY1788" fmla="*/ 460193 h 1026748"/>
              <a:gd name="connsiteX1789" fmla="*/ 741560 w 1933280"/>
              <a:gd name="connsiteY1789" fmla="*/ 474001 h 1026748"/>
              <a:gd name="connsiteX1790" fmla="*/ 769602 w 1933280"/>
              <a:gd name="connsiteY1790" fmla="*/ 476137 h 1026748"/>
              <a:gd name="connsiteX1791" fmla="*/ 799857 w 1933280"/>
              <a:gd name="connsiteY1791" fmla="*/ 464906 h 1026748"/>
              <a:gd name="connsiteX1792" fmla="*/ 1436153 w 1933280"/>
              <a:gd name="connsiteY1792" fmla="*/ 459551 h 1026748"/>
              <a:gd name="connsiteX1793" fmla="*/ 1401863 w 1933280"/>
              <a:gd name="connsiteY1793" fmla="*/ 471325 h 1026748"/>
              <a:gd name="connsiteX1794" fmla="*/ 1425766 w 1933280"/>
              <a:gd name="connsiteY1794" fmla="*/ 479181 h 1026748"/>
              <a:gd name="connsiteX1795" fmla="*/ 1458571 w 1933280"/>
              <a:gd name="connsiteY1795" fmla="*/ 464066 h 1026748"/>
              <a:gd name="connsiteX1796" fmla="*/ 1371906 w 1933280"/>
              <a:gd name="connsiteY1796" fmla="*/ 457882 h 1026748"/>
              <a:gd name="connsiteX1797" fmla="*/ 1335800 w 1933280"/>
              <a:gd name="connsiteY1797" fmla="*/ 465586 h 1026748"/>
              <a:gd name="connsiteX1798" fmla="*/ 1360559 w 1933280"/>
              <a:gd name="connsiteY1798" fmla="*/ 480979 h 1026748"/>
              <a:gd name="connsiteX1799" fmla="*/ 1386338 w 1933280"/>
              <a:gd name="connsiteY1799" fmla="*/ 474031 h 1026748"/>
              <a:gd name="connsiteX1800" fmla="*/ 1397405 w 1933280"/>
              <a:gd name="connsiteY1800" fmla="*/ 471131 h 1026748"/>
              <a:gd name="connsiteX1801" fmla="*/ 1268624 w 1933280"/>
              <a:gd name="connsiteY1801" fmla="*/ 457505 h 1026748"/>
              <a:gd name="connsiteX1802" fmla="*/ 1232453 w 1933280"/>
              <a:gd name="connsiteY1802" fmla="*/ 477688 h 1026748"/>
              <a:gd name="connsiteX1803" fmla="*/ 1257256 w 1933280"/>
              <a:gd name="connsiteY1803" fmla="*/ 498210 h 1026748"/>
              <a:gd name="connsiteX1804" fmla="*/ 1293958 w 1933280"/>
              <a:gd name="connsiteY1804" fmla="*/ 478391 h 1026748"/>
              <a:gd name="connsiteX1805" fmla="*/ 740951 w 1933280"/>
              <a:gd name="connsiteY1805" fmla="*/ 457018 h 1026748"/>
              <a:gd name="connsiteX1806" fmla="*/ 734721 w 1933280"/>
              <a:gd name="connsiteY1806" fmla="*/ 460098 h 1026748"/>
              <a:gd name="connsiteX1807" fmla="*/ 709810 w 1933280"/>
              <a:gd name="connsiteY1807" fmla="*/ 472351 h 1026748"/>
              <a:gd name="connsiteX1808" fmla="*/ 738541 w 1933280"/>
              <a:gd name="connsiteY1808" fmla="*/ 473779 h 1026748"/>
              <a:gd name="connsiteX1809" fmla="*/ 769453 w 1933280"/>
              <a:gd name="connsiteY1809" fmla="*/ 459899 h 1026748"/>
              <a:gd name="connsiteX1810" fmla="*/ 900853 w 1933280"/>
              <a:gd name="connsiteY1810" fmla="*/ 456593 h 1026748"/>
              <a:gd name="connsiteX1811" fmla="*/ 868871 w 1933280"/>
              <a:gd name="connsiteY1811" fmla="*/ 465309 h 1026748"/>
              <a:gd name="connsiteX1812" fmla="*/ 899623 w 1933280"/>
              <a:gd name="connsiteY1812" fmla="*/ 476869 h 1026748"/>
              <a:gd name="connsiteX1813" fmla="*/ 929835 w 1933280"/>
              <a:gd name="connsiteY1813" fmla="*/ 470835 h 1026748"/>
              <a:gd name="connsiteX1814" fmla="*/ 1577638 w 1933280"/>
              <a:gd name="connsiteY1814" fmla="*/ 456517 h 1026748"/>
              <a:gd name="connsiteX1815" fmla="*/ 1551454 w 1933280"/>
              <a:gd name="connsiteY1815" fmla="*/ 478269 h 1026748"/>
              <a:gd name="connsiteX1816" fmla="*/ 1573633 w 1933280"/>
              <a:gd name="connsiteY1816" fmla="*/ 482514 h 1026748"/>
              <a:gd name="connsiteX1817" fmla="*/ 1600014 w 1933280"/>
              <a:gd name="connsiteY1817" fmla="*/ 460167 h 1026748"/>
              <a:gd name="connsiteX1818" fmla="*/ 834853 w 1933280"/>
              <a:gd name="connsiteY1818" fmla="*/ 455564 h 1026748"/>
              <a:gd name="connsiteX1819" fmla="*/ 805277 w 1933280"/>
              <a:gd name="connsiteY1819" fmla="*/ 464590 h 1026748"/>
              <a:gd name="connsiteX1820" fmla="*/ 831911 w 1933280"/>
              <a:gd name="connsiteY1820" fmla="*/ 471678 h 1026748"/>
              <a:gd name="connsiteX1821" fmla="*/ 837520 w 1933280"/>
              <a:gd name="connsiteY1821" fmla="*/ 470573 h 1026748"/>
              <a:gd name="connsiteX1822" fmla="*/ 863632 w 1933280"/>
              <a:gd name="connsiteY1822" fmla="*/ 465067 h 1026748"/>
              <a:gd name="connsiteX1823" fmla="*/ 1142236 w 1933280"/>
              <a:gd name="connsiteY1823" fmla="*/ 455195 h 1026748"/>
              <a:gd name="connsiteX1824" fmla="*/ 1120018 w 1933280"/>
              <a:gd name="connsiteY1824" fmla="*/ 477354 h 1026748"/>
              <a:gd name="connsiteX1825" fmla="*/ 1108233 w 1933280"/>
              <a:gd name="connsiteY1825" fmla="*/ 489352 h 1026748"/>
              <a:gd name="connsiteX1826" fmla="*/ 1133011 w 1933280"/>
              <a:gd name="connsiteY1826" fmla="*/ 514756 h 1026748"/>
              <a:gd name="connsiteX1827" fmla="*/ 1167408 w 1933280"/>
              <a:gd name="connsiteY1827" fmla="*/ 481290 h 1026748"/>
              <a:gd name="connsiteX1828" fmla="*/ 1148104 w 1933280"/>
              <a:gd name="connsiteY1828" fmla="*/ 461324 h 1026748"/>
              <a:gd name="connsiteX1829" fmla="*/ 708534 w 1933280"/>
              <a:gd name="connsiteY1829" fmla="*/ 454910 h 1026748"/>
              <a:gd name="connsiteX1830" fmla="*/ 677304 w 1933280"/>
              <a:gd name="connsiteY1830" fmla="*/ 470750 h 1026748"/>
              <a:gd name="connsiteX1831" fmla="*/ 704966 w 1933280"/>
              <a:gd name="connsiteY1831" fmla="*/ 472124 h 1026748"/>
              <a:gd name="connsiteX1832" fmla="*/ 706789 w 1933280"/>
              <a:gd name="connsiteY1832" fmla="*/ 472203 h 1026748"/>
              <a:gd name="connsiteX1833" fmla="*/ 734041 w 1933280"/>
              <a:gd name="connsiteY1833" fmla="*/ 458798 h 1026748"/>
              <a:gd name="connsiteX1834" fmla="*/ 738042 w 1933280"/>
              <a:gd name="connsiteY1834" fmla="*/ 456820 h 1026748"/>
              <a:gd name="connsiteX1835" fmla="*/ 711792 w 1933280"/>
              <a:gd name="connsiteY1835" fmla="*/ 455104 h 1026748"/>
              <a:gd name="connsiteX1836" fmla="*/ 1555198 w 1933280"/>
              <a:gd name="connsiteY1836" fmla="*/ 453401 h 1026748"/>
              <a:gd name="connsiteX1837" fmla="*/ 1528952 w 1933280"/>
              <a:gd name="connsiteY1837" fmla="*/ 474347 h 1026748"/>
              <a:gd name="connsiteX1838" fmla="*/ 1549618 w 1933280"/>
              <a:gd name="connsiteY1838" fmla="*/ 477924 h 1026748"/>
              <a:gd name="connsiteX1839" fmla="*/ 1575714 w 1933280"/>
              <a:gd name="connsiteY1839" fmla="*/ 456245 h 1026748"/>
              <a:gd name="connsiteX1840" fmla="*/ 1204702 w 1933280"/>
              <a:gd name="connsiteY1840" fmla="*/ 453076 h 1026748"/>
              <a:gd name="connsiteX1841" fmla="*/ 1169582 w 1933280"/>
              <a:gd name="connsiteY1841" fmla="*/ 481401 h 1026748"/>
              <a:gd name="connsiteX1842" fmla="*/ 1194504 w 1933280"/>
              <a:gd name="connsiteY1842" fmla="*/ 505203 h 1026748"/>
              <a:gd name="connsiteX1843" fmla="*/ 1230010 w 1933280"/>
              <a:gd name="connsiteY1843" fmla="*/ 477521 h 1026748"/>
              <a:gd name="connsiteX1844" fmla="*/ 675566 w 1933280"/>
              <a:gd name="connsiteY1844" fmla="*/ 452570 h 1026748"/>
              <a:gd name="connsiteX1845" fmla="*/ 644531 w 1933280"/>
              <a:gd name="connsiteY1845" fmla="*/ 467978 h 1026748"/>
              <a:gd name="connsiteX1846" fmla="*/ 674355 w 1933280"/>
              <a:gd name="connsiteY1846" fmla="*/ 470594 h 1026748"/>
              <a:gd name="connsiteX1847" fmla="*/ 705673 w 1933280"/>
              <a:gd name="connsiteY1847" fmla="*/ 454709 h 1026748"/>
              <a:gd name="connsiteX1848" fmla="*/ 577662 w 1933280"/>
              <a:gd name="connsiteY1848" fmla="*/ 451851 h 1026748"/>
              <a:gd name="connsiteX1849" fmla="*/ 549159 w 1933280"/>
              <a:gd name="connsiteY1849" fmla="*/ 459833 h 1026748"/>
              <a:gd name="connsiteX1850" fmla="*/ 577518 w 1933280"/>
              <a:gd name="connsiteY1850" fmla="*/ 473141 h 1026748"/>
              <a:gd name="connsiteX1851" fmla="*/ 607087 w 1933280"/>
              <a:gd name="connsiteY1851" fmla="*/ 462609 h 1026748"/>
              <a:gd name="connsiteX1852" fmla="*/ 1533843 w 1933280"/>
              <a:gd name="connsiteY1852" fmla="*/ 450814 h 1026748"/>
              <a:gd name="connsiteX1853" fmla="*/ 1507288 w 1933280"/>
              <a:gd name="connsiteY1853" fmla="*/ 470822 h 1026748"/>
              <a:gd name="connsiteX1854" fmla="*/ 1526999 w 1933280"/>
              <a:gd name="connsiteY1854" fmla="*/ 474014 h 1026748"/>
              <a:gd name="connsiteX1855" fmla="*/ 1553142 w 1933280"/>
              <a:gd name="connsiteY1855" fmla="*/ 453147 h 1026748"/>
              <a:gd name="connsiteX1856" fmla="*/ 1408059 w 1933280"/>
              <a:gd name="connsiteY1856" fmla="*/ 450414 h 1026748"/>
              <a:gd name="connsiteX1857" fmla="*/ 1375775 w 1933280"/>
              <a:gd name="connsiteY1857" fmla="*/ 457173 h 1026748"/>
              <a:gd name="connsiteX1858" fmla="*/ 1374352 w 1933280"/>
              <a:gd name="connsiteY1858" fmla="*/ 457431 h 1026748"/>
              <a:gd name="connsiteX1859" fmla="*/ 1399565 w 1933280"/>
              <a:gd name="connsiteY1859" fmla="*/ 470534 h 1026748"/>
              <a:gd name="connsiteX1860" fmla="*/ 1433778 w 1933280"/>
              <a:gd name="connsiteY1860" fmla="*/ 458803 h 1026748"/>
              <a:gd name="connsiteX1861" fmla="*/ 1512784 w 1933280"/>
              <a:gd name="connsiteY1861" fmla="*/ 448396 h 1026748"/>
              <a:gd name="connsiteX1862" fmla="*/ 1485670 w 1933280"/>
              <a:gd name="connsiteY1862" fmla="*/ 467331 h 1026748"/>
              <a:gd name="connsiteX1863" fmla="*/ 1504000 w 1933280"/>
              <a:gd name="connsiteY1863" fmla="*/ 470292 h 1026748"/>
              <a:gd name="connsiteX1864" fmla="*/ 1505295 w 1933280"/>
              <a:gd name="connsiteY1864" fmla="*/ 470500 h 1026748"/>
              <a:gd name="connsiteX1865" fmla="*/ 1531739 w 1933280"/>
              <a:gd name="connsiteY1865" fmla="*/ 450572 h 1026748"/>
              <a:gd name="connsiteX1866" fmla="*/ 1526265 w 1933280"/>
              <a:gd name="connsiteY1866" fmla="*/ 449948 h 1026748"/>
              <a:gd name="connsiteX1867" fmla="*/ 642119 w 1933280"/>
              <a:gd name="connsiteY1867" fmla="*/ 448274 h 1026748"/>
              <a:gd name="connsiteX1868" fmla="*/ 611581 w 1933280"/>
              <a:gd name="connsiteY1868" fmla="*/ 462326 h 1026748"/>
              <a:gd name="connsiteX1869" fmla="*/ 641701 w 1933280"/>
              <a:gd name="connsiteY1869" fmla="*/ 467708 h 1026748"/>
              <a:gd name="connsiteX1870" fmla="*/ 672861 w 1933280"/>
              <a:gd name="connsiteY1870" fmla="*/ 452239 h 1026748"/>
              <a:gd name="connsiteX1871" fmla="*/ 805298 w 1933280"/>
              <a:gd name="connsiteY1871" fmla="*/ 446454 h 1026748"/>
              <a:gd name="connsiteX1872" fmla="*/ 774796 w 1933280"/>
              <a:gd name="connsiteY1872" fmla="*/ 459140 h 1026748"/>
              <a:gd name="connsiteX1873" fmla="*/ 802599 w 1933280"/>
              <a:gd name="connsiteY1873" fmla="*/ 463900 h 1026748"/>
              <a:gd name="connsiteX1874" fmla="*/ 832403 w 1933280"/>
              <a:gd name="connsiteY1874" fmla="*/ 454805 h 1026748"/>
              <a:gd name="connsiteX1875" fmla="*/ 868532 w 1933280"/>
              <a:gd name="connsiteY1875" fmla="*/ 445684 h 1026748"/>
              <a:gd name="connsiteX1876" fmla="*/ 837367 w 1933280"/>
              <a:gd name="connsiteY1876" fmla="*/ 454824 h 1026748"/>
              <a:gd name="connsiteX1877" fmla="*/ 866535 w 1933280"/>
              <a:gd name="connsiteY1877" fmla="*/ 464441 h 1026748"/>
              <a:gd name="connsiteX1878" fmla="*/ 898416 w 1933280"/>
              <a:gd name="connsiteY1878" fmla="*/ 455754 h 1026748"/>
              <a:gd name="connsiteX1879" fmla="*/ 1490898 w 1933280"/>
              <a:gd name="connsiteY1879" fmla="*/ 445624 h 1026748"/>
              <a:gd name="connsiteX1880" fmla="*/ 1462923 w 1933280"/>
              <a:gd name="connsiteY1880" fmla="*/ 463376 h 1026748"/>
              <a:gd name="connsiteX1881" fmla="*/ 1483566 w 1933280"/>
              <a:gd name="connsiteY1881" fmla="*/ 466988 h 1026748"/>
              <a:gd name="connsiteX1882" fmla="*/ 1510588 w 1933280"/>
              <a:gd name="connsiteY1882" fmla="*/ 448121 h 1026748"/>
              <a:gd name="connsiteX1883" fmla="*/ 1306270 w 1933280"/>
              <a:gd name="connsiteY1883" fmla="*/ 444663 h 1026748"/>
              <a:gd name="connsiteX1884" fmla="*/ 1270198 w 1933280"/>
              <a:gd name="connsiteY1884" fmla="*/ 456876 h 1026748"/>
              <a:gd name="connsiteX1885" fmla="*/ 1295439 w 1933280"/>
              <a:gd name="connsiteY1885" fmla="*/ 477683 h 1026748"/>
              <a:gd name="connsiteX1886" fmla="*/ 1332366 w 1933280"/>
              <a:gd name="connsiteY1886" fmla="*/ 464993 h 1026748"/>
              <a:gd name="connsiteX1887" fmla="*/ 933829 w 1933280"/>
              <a:gd name="connsiteY1887" fmla="*/ 443934 h 1026748"/>
              <a:gd name="connsiteX1888" fmla="*/ 902797 w 1933280"/>
              <a:gd name="connsiteY1888" fmla="*/ 455891 h 1026748"/>
              <a:gd name="connsiteX1889" fmla="*/ 932168 w 1933280"/>
              <a:gd name="connsiteY1889" fmla="*/ 470334 h 1026748"/>
              <a:gd name="connsiteX1890" fmla="*/ 962123 w 1933280"/>
              <a:gd name="connsiteY1890" fmla="*/ 459356 h 1026748"/>
              <a:gd name="connsiteX1891" fmla="*/ 995650 w 1933280"/>
              <a:gd name="connsiteY1891" fmla="*/ 442611 h 1026748"/>
              <a:gd name="connsiteX1892" fmla="*/ 965160 w 1933280"/>
              <a:gd name="connsiteY1892" fmla="*/ 459613 h 1026748"/>
              <a:gd name="connsiteX1893" fmla="*/ 991911 w 1933280"/>
              <a:gd name="connsiteY1893" fmla="*/ 480865 h 1026748"/>
              <a:gd name="connsiteX1894" fmla="*/ 1021936 w 1933280"/>
              <a:gd name="connsiteY1894" fmla="*/ 463289 h 1026748"/>
              <a:gd name="connsiteX1895" fmla="*/ 1467355 w 1933280"/>
              <a:gd name="connsiteY1895" fmla="*/ 442002 h 1026748"/>
              <a:gd name="connsiteX1896" fmla="*/ 1438204 w 1933280"/>
              <a:gd name="connsiteY1896" fmla="*/ 458450 h 1026748"/>
              <a:gd name="connsiteX1897" fmla="*/ 1460811 w 1933280"/>
              <a:gd name="connsiteY1897" fmla="*/ 462999 h 1026748"/>
              <a:gd name="connsiteX1898" fmla="*/ 1488708 w 1933280"/>
              <a:gd name="connsiteY1898" fmla="*/ 445294 h 1026748"/>
              <a:gd name="connsiteX1899" fmla="*/ 1657119 w 1933280"/>
              <a:gd name="connsiteY1899" fmla="*/ 441607 h 1026748"/>
              <a:gd name="connsiteX1900" fmla="*/ 1629772 w 1933280"/>
              <a:gd name="connsiteY1900" fmla="*/ 464281 h 1026748"/>
              <a:gd name="connsiteX1901" fmla="*/ 1654868 w 1933280"/>
              <a:gd name="connsiteY1901" fmla="*/ 469658 h 1026748"/>
              <a:gd name="connsiteX1902" fmla="*/ 1683293 w 1933280"/>
              <a:gd name="connsiteY1902" fmla="*/ 446852 h 1026748"/>
              <a:gd name="connsiteX1903" fmla="*/ 276141 w 1933280"/>
              <a:gd name="connsiteY1903" fmla="*/ 441560 h 1026748"/>
              <a:gd name="connsiteX1904" fmla="*/ 249966 w 1933280"/>
              <a:gd name="connsiteY1904" fmla="*/ 446847 h 1026748"/>
              <a:gd name="connsiteX1905" fmla="*/ 278509 w 1933280"/>
              <a:gd name="connsiteY1905" fmla="*/ 469717 h 1026748"/>
              <a:gd name="connsiteX1906" fmla="*/ 304711 w 1933280"/>
              <a:gd name="connsiteY1906" fmla="*/ 464789 h 1026748"/>
              <a:gd name="connsiteX1907" fmla="*/ 774502 w 1933280"/>
              <a:gd name="connsiteY1907" fmla="*/ 440663 h 1026748"/>
              <a:gd name="connsiteX1908" fmla="*/ 743429 w 1933280"/>
              <a:gd name="connsiteY1908" fmla="*/ 455809 h 1026748"/>
              <a:gd name="connsiteX1909" fmla="*/ 772135 w 1933280"/>
              <a:gd name="connsiteY1909" fmla="*/ 458701 h 1026748"/>
              <a:gd name="connsiteX1910" fmla="*/ 802754 w 1933280"/>
              <a:gd name="connsiteY1910" fmla="*/ 445962 h 1026748"/>
              <a:gd name="connsiteX1911" fmla="*/ 1055730 w 1933280"/>
              <a:gd name="connsiteY1911" fmla="*/ 438940 h 1026748"/>
              <a:gd name="connsiteX1912" fmla="*/ 1024337 w 1933280"/>
              <a:gd name="connsiteY1912" fmla="*/ 463456 h 1026748"/>
              <a:gd name="connsiteX1913" fmla="*/ 1049119 w 1933280"/>
              <a:gd name="connsiteY1913" fmla="*/ 489142 h 1026748"/>
              <a:gd name="connsiteX1914" fmla="*/ 1080779 w 1933280"/>
              <a:gd name="connsiteY1914" fmla="*/ 462397 h 1026748"/>
              <a:gd name="connsiteX1915" fmla="*/ 486203 w 1933280"/>
              <a:gd name="connsiteY1915" fmla="*/ 438901 h 1026748"/>
              <a:gd name="connsiteX1916" fmla="*/ 458567 w 1933280"/>
              <a:gd name="connsiteY1916" fmla="*/ 440153 h 1026748"/>
              <a:gd name="connsiteX1917" fmla="*/ 487246 w 1933280"/>
              <a:gd name="connsiteY1917" fmla="*/ 463357 h 1026748"/>
              <a:gd name="connsiteX1918" fmla="*/ 515009 w 1933280"/>
              <a:gd name="connsiteY1918" fmla="*/ 462619 h 1026748"/>
              <a:gd name="connsiteX1919" fmla="*/ 428823 w 1933280"/>
              <a:gd name="connsiteY1919" fmla="*/ 438868 h 1026748"/>
              <a:gd name="connsiteX1920" fmla="*/ 457083 w 1933280"/>
              <a:gd name="connsiteY1920" fmla="*/ 462513 h 1026748"/>
              <a:gd name="connsiteX1921" fmla="*/ 484777 w 1933280"/>
              <a:gd name="connsiteY1921" fmla="*/ 463302 h 1026748"/>
              <a:gd name="connsiteX1922" fmla="*/ 456270 w 1933280"/>
              <a:gd name="connsiteY1922" fmla="*/ 440224 h 1026748"/>
              <a:gd name="connsiteX1923" fmla="*/ 1343295 w 1933280"/>
              <a:gd name="connsiteY1923" fmla="*/ 438386 h 1026748"/>
              <a:gd name="connsiteX1924" fmla="*/ 1308157 w 1933280"/>
              <a:gd name="connsiteY1924" fmla="*/ 444278 h 1026748"/>
              <a:gd name="connsiteX1925" fmla="*/ 1334053 w 1933280"/>
              <a:gd name="connsiteY1925" fmla="*/ 464458 h 1026748"/>
              <a:gd name="connsiteX1926" fmla="*/ 1370167 w 1933280"/>
              <a:gd name="connsiteY1926" fmla="*/ 456745 h 1026748"/>
              <a:gd name="connsiteX1927" fmla="*/ 742351 w 1933280"/>
              <a:gd name="connsiteY1927" fmla="*/ 437069 h 1026748"/>
              <a:gd name="connsiteX1928" fmla="*/ 733642 w 1933280"/>
              <a:gd name="connsiteY1928" fmla="*/ 441675 h 1026748"/>
              <a:gd name="connsiteX1929" fmla="*/ 711017 w 1933280"/>
              <a:gd name="connsiteY1929" fmla="*/ 453605 h 1026748"/>
              <a:gd name="connsiteX1930" fmla="*/ 711880 w 1933280"/>
              <a:gd name="connsiteY1930" fmla="*/ 453656 h 1026748"/>
              <a:gd name="connsiteX1931" fmla="*/ 740644 w 1933280"/>
              <a:gd name="connsiteY1931" fmla="*/ 455535 h 1026748"/>
              <a:gd name="connsiteX1932" fmla="*/ 771790 w 1933280"/>
              <a:gd name="connsiteY1932" fmla="*/ 440346 h 1026748"/>
              <a:gd name="connsiteX1933" fmla="*/ 610190 w 1933280"/>
              <a:gd name="connsiteY1933" fmla="*/ 437054 h 1026748"/>
              <a:gd name="connsiteX1934" fmla="*/ 579560 w 1933280"/>
              <a:gd name="connsiteY1934" fmla="*/ 451039 h 1026748"/>
              <a:gd name="connsiteX1935" fmla="*/ 609177 w 1933280"/>
              <a:gd name="connsiteY1935" fmla="*/ 461845 h 1026748"/>
              <a:gd name="connsiteX1936" fmla="*/ 640109 w 1933280"/>
              <a:gd name="connsiteY1936" fmla="*/ 447609 h 1026748"/>
              <a:gd name="connsiteX1937" fmla="*/ 306144 w 1933280"/>
              <a:gd name="connsiteY1937" fmla="*/ 437043 h 1026748"/>
              <a:gd name="connsiteX1938" fmla="*/ 278105 w 1933280"/>
              <a:gd name="connsiteY1938" fmla="*/ 441246 h 1026748"/>
              <a:gd name="connsiteX1939" fmla="*/ 306638 w 1933280"/>
              <a:gd name="connsiteY1939" fmla="*/ 464450 h 1026748"/>
              <a:gd name="connsiteX1940" fmla="*/ 334695 w 1933280"/>
              <a:gd name="connsiteY1940" fmla="*/ 461284 h 1026748"/>
              <a:gd name="connsiteX1941" fmla="*/ 321457 w 1933280"/>
              <a:gd name="connsiteY1941" fmla="*/ 450037 h 1026748"/>
              <a:gd name="connsiteX1942" fmla="*/ 1440712 w 1933280"/>
              <a:gd name="connsiteY1942" fmla="*/ 436881 h 1026748"/>
              <a:gd name="connsiteX1943" fmla="*/ 1410225 w 1933280"/>
              <a:gd name="connsiteY1943" fmla="*/ 449564 h 1026748"/>
              <a:gd name="connsiteX1944" fmla="*/ 1436019 w 1933280"/>
              <a:gd name="connsiteY1944" fmla="*/ 457980 h 1026748"/>
              <a:gd name="connsiteX1945" fmla="*/ 1465102 w 1933280"/>
              <a:gd name="connsiteY1945" fmla="*/ 441580 h 1026748"/>
              <a:gd name="connsiteX1946" fmla="*/ 398744 w 1933280"/>
              <a:gd name="connsiteY1946" fmla="*/ 436759 h 1026748"/>
              <a:gd name="connsiteX1947" fmla="*/ 426984 w 1933280"/>
              <a:gd name="connsiteY1947" fmla="*/ 461053 h 1026748"/>
              <a:gd name="connsiteX1948" fmla="*/ 437154 w 1933280"/>
              <a:gd name="connsiteY1948" fmla="*/ 461561 h 1026748"/>
              <a:gd name="connsiteX1949" fmla="*/ 454652 w 1933280"/>
              <a:gd name="connsiteY1949" fmla="*/ 462400 h 1026748"/>
              <a:gd name="connsiteX1950" fmla="*/ 426372 w 1933280"/>
              <a:gd name="connsiteY1950" fmla="*/ 438739 h 1026748"/>
              <a:gd name="connsiteX1951" fmla="*/ 420045 w 1933280"/>
              <a:gd name="connsiteY1951" fmla="*/ 438276 h 1026748"/>
              <a:gd name="connsiteX1952" fmla="*/ 1628721 w 1933280"/>
              <a:gd name="connsiteY1952" fmla="*/ 436377 h 1026748"/>
              <a:gd name="connsiteX1953" fmla="*/ 1615191 w 1933280"/>
              <a:gd name="connsiteY1953" fmla="*/ 448545 h 1026748"/>
              <a:gd name="connsiteX1954" fmla="*/ 1603315 w 1933280"/>
              <a:gd name="connsiteY1954" fmla="*/ 459232 h 1026748"/>
              <a:gd name="connsiteX1955" fmla="*/ 1627927 w 1933280"/>
              <a:gd name="connsiteY1955" fmla="*/ 463892 h 1026748"/>
              <a:gd name="connsiteX1956" fmla="*/ 1655236 w 1933280"/>
              <a:gd name="connsiteY1956" fmla="*/ 441254 h 1026748"/>
              <a:gd name="connsiteX1957" fmla="*/ 368659 w 1933280"/>
              <a:gd name="connsiteY1957" fmla="*/ 435221 h 1026748"/>
              <a:gd name="connsiteX1958" fmla="*/ 396990 w 1933280"/>
              <a:gd name="connsiteY1958" fmla="*/ 459875 h 1026748"/>
              <a:gd name="connsiteX1959" fmla="*/ 424619 w 1933280"/>
              <a:gd name="connsiteY1959" fmla="*/ 460959 h 1026748"/>
              <a:gd name="connsiteX1960" fmla="*/ 396291 w 1933280"/>
              <a:gd name="connsiteY1960" fmla="*/ 436591 h 1026748"/>
              <a:gd name="connsiteX1961" fmla="*/ 336200 w 1933280"/>
              <a:gd name="connsiteY1961" fmla="*/ 435060 h 1026748"/>
              <a:gd name="connsiteX1962" fmla="*/ 308246 w 1933280"/>
              <a:gd name="connsiteY1962" fmla="*/ 436877 h 1026748"/>
              <a:gd name="connsiteX1963" fmla="*/ 322433 w 1933280"/>
              <a:gd name="connsiteY1963" fmla="*/ 448929 h 1026748"/>
              <a:gd name="connsiteX1964" fmla="*/ 336728 w 1933280"/>
              <a:gd name="connsiteY1964" fmla="*/ 461075 h 1026748"/>
              <a:gd name="connsiteX1965" fmla="*/ 364688 w 1933280"/>
              <a:gd name="connsiteY1965" fmla="*/ 459772 h 1026748"/>
              <a:gd name="connsiteX1966" fmla="*/ 338418 w 1933280"/>
              <a:gd name="connsiteY1966" fmla="*/ 435046 h 1026748"/>
              <a:gd name="connsiteX1967" fmla="*/ 366831 w 1933280"/>
              <a:gd name="connsiteY1967" fmla="*/ 459687 h 1026748"/>
              <a:gd name="connsiteX1968" fmla="*/ 394661 w 1933280"/>
              <a:gd name="connsiteY1968" fmla="*/ 459850 h 1026748"/>
              <a:gd name="connsiteX1969" fmla="*/ 366242 w 1933280"/>
              <a:gd name="connsiteY1969" fmla="*/ 435114 h 1026748"/>
              <a:gd name="connsiteX1970" fmla="*/ 837448 w 1933280"/>
              <a:gd name="connsiteY1970" fmla="*/ 434965 h 1026748"/>
              <a:gd name="connsiteX1971" fmla="*/ 807616 w 1933280"/>
              <a:gd name="connsiteY1971" fmla="*/ 445611 h 1026748"/>
              <a:gd name="connsiteX1972" fmla="*/ 834947 w 1933280"/>
              <a:gd name="connsiteY1972" fmla="*/ 454031 h 1026748"/>
              <a:gd name="connsiteX1973" fmla="*/ 866176 w 1933280"/>
              <a:gd name="connsiteY1973" fmla="*/ 444872 h 1026748"/>
              <a:gd name="connsiteX1974" fmla="*/ 1378349 w 1933280"/>
              <a:gd name="connsiteY1974" fmla="*/ 434957 h 1026748"/>
              <a:gd name="connsiteX1975" fmla="*/ 1361236 w 1933280"/>
              <a:gd name="connsiteY1975" fmla="*/ 436622 h 1026748"/>
              <a:gd name="connsiteX1976" fmla="*/ 1345629 w 1933280"/>
              <a:gd name="connsiteY1976" fmla="*/ 438138 h 1026748"/>
              <a:gd name="connsiteX1977" fmla="*/ 1372245 w 1933280"/>
              <a:gd name="connsiteY1977" fmla="*/ 456315 h 1026748"/>
              <a:gd name="connsiteX1978" fmla="*/ 1375494 w 1933280"/>
              <a:gd name="connsiteY1978" fmla="*/ 455725 h 1026748"/>
              <a:gd name="connsiteX1979" fmla="*/ 1405925 w 1933280"/>
              <a:gd name="connsiteY1979" fmla="*/ 449358 h 1026748"/>
              <a:gd name="connsiteX1980" fmla="*/ 709332 w 1933280"/>
              <a:gd name="connsiteY1980" fmla="*/ 434337 h 1026748"/>
              <a:gd name="connsiteX1981" fmla="*/ 677960 w 1933280"/>
              <a:gd name="connsiteY1981" fmla="*/ 451284 h 1026748"/>
              <a:gd name="connsiteX1982" fmla="*/ 708182 w 1933280"/>
              <a:gd name="connsiteY1982" fmla="*/ 453434 h 1026748"/>
              <a:gd name="connsiteX1983" fmla="*/ 732948 w 1933280"/>
              <a:gd name="connsiteY1983" fmla="*/ 440390 h 1026748"/>
              <a:gd name="connsiteX1984" fmla="*/ 739660 w 1933280"/>
              <a:gd name="connsiteY1984" fmla="*/ 436840 h 1026748"/>
              <a:gd name="connsiteX1985" fmla="*/ 723877 w 1933280"/>
              <a:gd name="connsiteY1985" fmla="*/ 435528 h 1026748"/>
              <a:gd name="connsiteX1986" fmla="*/ 516857 w 1933280"/>
              <a:gd name="connsiteY1986" fmla="*/ 434308 h 1026748"/>
              <a:gd name="connsiteX1987" fmla="*/ 488208 w 1933280"/>
              <a:gd name="connsiteY1987" fmla="*/ 438642 h 1026748"/>
              <a:gd name="connsiteX1988" fmla="*/ 517230 w 1933280"/>
              <a:gd name="connsiteY1988" fmla="*/ 462537 h 1026748"/>
              <a:gd name="connsiteX1989" fmla="*/ 545338 w 1933280"/>
              <a:gd name="connsiteY1989" fmla="*/ 459114 h 1026748"/>
              <a:gd name="connsiteX1990" fmla="*/ 902380 w 1933280"/>
              <a:gd name="connsiteY1990" fmla="*/ 432544 h 1026748"/>
              <a:gd name="connsiteX1991" fmla="*/ 870740 w 1933280"/>
              <a:gd name="connsiteY1991" fmla="*/ 444860 h 1026748"/>
              <a:gd name="connsiteX1992" fmla="*/ 900959 w 1933280"/>
              <a:gd name="connsiteY1992" fmla="*/ 455043 h 1026748"/>
              <a:gd name="connsiteX1993" fmla="*/ 931785 w 1933280"/>
              <a:gd name="connsiteY1993" fmla="*/ 443162 h 1026748"/>
              <a:gd name="connsiteX1994" fmla="*/ 1603047 w 1933280"/>
              <a:gd name="connsiteY1994" fmla="*/ 432481 h 1026748"/>
              <a:gd name="connsiteX1995" fmla="*/ 1579033 w 1933280"/>
              <a:gd name="connsiteY1995" fmla="*/ 455238 h 1026748"/>
              <a:gd name="connsiteX1996" fmla="*/ 1601498 w 1933280"/>
              <a:gd name="connsiteY1996" fmla="*/ 458896 h 1026748"/>
              <a:gd name="connsiteX1997" fmla="*/ 1614201 w 1933280"/>
              <a:gd name="connsiteY1997" fmla="*/ 447452 h 1026748"/>
              <a:gd name="connsiteX1998" fmla="*/ 1626843 w 1933280"/>
              <a:gd name="connsiteY1998" fmla="*/ 436081 h 1026748"/>
              <a:gd name="connsiteX1999" fmla="*/ 1241392 w 1933280"/>
              <a:gd name="connsiteY1999" fmla="*/ 431771 h 1026748"/>
              <a:gd name="connsiteX2000" fmla="*/ 1205975 w 1933280"/>
              <a:gd name="connsiteY2000" fmla="*/ 452228 h 1026748"/>
              <a:gd name="connsiteX2001" fmla="*/ 1231269 w 1933280"/>
              <a:gd name="connsiteY2001" fmla="*/ 476658 h 1026748"/>
              <a:gd name="connsiteX2002" fmla="*/ 1267469 w 1933280"/>
              <a:gd name="connsiteY2002" fmla="*/ 456463 h 1026748"/>
              <a:gd name="connsiteX2003" fmla="*/ 675606 w 1933280"/>
              <a:gd name="connsiteY2003" fmla="*/ 430452 h 1026748"/>
              <a:gd name="connsiteX2004" fmla="*/ 644366 w 1933280"/>
              <a:gd name="connsiteY2004" fmla="*/ 447097 h 1026748"/>
              <a:gd name="connsiteX2005" fmla="*/ 675187 w 1933280"/>
              <a:gd name="connsiteY2005" fmla="*/ 451075 h 1026748"/>
              <a:gd name="connsiteX2006" fmla="*/ 706588 w 1933280"/>
              <a:gd name="connsiteY2006" fmla="*/ 434112 h 1026748"/>
              <a:gd name="connsiteX2007" fmla="*/ 703873 w 1933280"/>
              <a:gd name="connsiteY2007" fmla="*/ 433888 h 1026748"/>
              <a:gd name="connsiteX2008" fmla="*/ 1116055 w 1933280"/>
              <a:gd name="connsiteY2008" fmla="*/ 430300 h 1026748"/>
              <a:gd name="connsiteX2009" fmla="*/ 1082904 w 1933280"/>
              <a:gd name="connsiteY2009" fmla="*/ 462491 h 1026748"/>
              <a:gd name="connsiteX2010" fmla="*/ 1101536 w 1933280"/>
              <a:gd name="connsiteY2010" fmla="*/ 482201 h 1026748"/>
              <a:gd name="connsiteX2011" fmla="*/ 1107231 w 1933280"/>
              <a:gd name="connsiteY2011" fmla="*/ 488301 h 1026748"/>
              <a:gd name="connsiteX2012" fmla="*/ 1118984 w 1933280"/>
              <a:gd name="connsiteY2012" fmla="*/ 476335 h 1026748"/>
              <a:gd name="connsiteX2013" fmla="*/ 1141212 w 1933280"/>
              <a:gd name="connsiteY2013" fmla="*/ 454179 h 1026748"/>
              <a:gd name="connsiteX2014" fmla="*/ 1579687 w 1933280"/>
              <a:gd name="connsiteY2014" fmla="*/ 429671 h 1026748"/>
              <a:gd name="connsiteX2015" fmla="*/ 1556594 w 1933280"/>
              <a:gd name="connsiteY2015" fmla="*/ 452096 h 1026748"/>
              <a:gd name="connsiteX2016" fmla="*/ 1577237 w 1933280"/>
              <a:gd name="connsiteY2016" fmla="*/ 454954 h 1026748"/>
              <a:gd name="connsiteX2017" fmla="*/ 1601196 w 1933280"/>
              <a:gd name="connsiteY2017" fmla="*/ 432251 h 1026748"/>
              <a:gd name="connsiteX2018" fmla="*/ 1410317 w 1933280"/>
              <a:gd name="connsiteY2018" fmla="*/ 428228 h 1026748"/>
              <a:gd name="connsiteX2019" fmla="*/ 1380690 w 1933280"/>
              <a:gd name="connsiteY2019" fmla="*/ 434502 h 1026748"/>
              <a:gd name="connsiteX2020" fmla="*/ 1408148 w 1933280"/>
              <a:gd name="connsiteY2020" fmla="*/ 448844 h 1026748"/>
              <a:gd name="connsiteX2021" fmla="*/ 1438402 w 1933280"/>
              <a:gd name="connsiteY2021" fmla="*/ 436253 h 1026748"/>
              <a:gd name="connsiteX2022" fmla="*/ 1557855 w 1933280"/>
              <a:gd name="connsiteY2022" fmla="*/ 427599 h 1026748"/>
              <a:gd name="connsiteX2023" fmla="*/ 1535266 w 1933280"/>
              <a:gd name="connsiteY2023" fmla="*/ 449493 h 1026748"/>
              <a:gd name="connsiteX2024" fmla="*/ 1554725 w 1933280"/>
              <a:gd name="connsiteY2024" fmla="*/ 451843 h 1026748"/>
              <a:gd name="connsiteX2025" fmla="*/ 1577756 w 1933280"/>
              <a:gd name="connsiteY2025" fmla="*/ 429481 h 1026748"/>
              <a:gd name="connsiteX2026" fmla="*/ 966224 w 1933280"/>
              <a:gd name="connsiteY2026" fmla="*/ 426749 h 1026748"/>
              <a:gd name="connsiteX2027" fmla="*/ 935384 w 1933280"/>
              <a:gd name="connsiteY2027" fmla="*/ 443168 h 1026748"/>
              <a:gd name="connsiteX2028" fmla="*/ 963846 w 1933280"/>
              <a:gd name="connsiteY2028" fmla="*/ 458678 h 1026748"/>
              <a:gd name="connsiteX2029" fmla="*/ 994205 w 1933280"/>
              <a:gd name="connsiteY2029" fmla="*/ 441754 h 1026748"/>
              <a:gd name="connsiteX2030" fmla="*/ 548483 w 1933280"/>
              <a:gd name="connsiteY2030" fmla="*/ 426514 h 1026748"/>
              <a:gd name="connsiteX2031" fmla="*/ 518628 w 1933280"/>
              <a:gd name="connsiteY2031" fmla="*/ 433911 h 1026748"/>
              <a:gd name="connsiteX2032" fmla="*/ 547234 w 1933280"/>
              <a:gd name="connsiteY2032" fmla="*/ 458839 h 1026748"/>
              <a:gd name="connsiteX2033" fmla="*/ 576198 w 1933280"/>
              <a:gd name="connsiteY2033" fmla="*/ 450732 h 1026748"/>
              <a:gd name="connsiteX2034" fmla="*/ 1536764 w 1933280"/>
              <a:gd name="connsiteY2034" fmla="*/ 425886 h 1026748"/>
              <a:gd name="connsiteX2035" fmla="*/ 1514261 w 1933280"/>
              <a:gd name="connsiteY2035" fmla="*/ 447072 h 1026748"/>
              <a:gd name="connsiteX2036" fmla="*/ 1526398 w 1933280"/>
              <a:gd name="connsiteY2036" fmla="*/ 448471 h 1026748"/>
              <a:gd name="connsiteX2037" fmla="*/ 1533395 w 1933280"/>
              <a:gd name="connsiteY2037" fmla="*/ 449269 h 1026748"/>
              <a:gd name="connsiteX2038" fmla="*/ 1555923 w 1933280"/>
              <a:gd name="connsiteY2038" fmla="*/ 427437 h 1026748"/>
              <a:gd name="connsiteX2039" fmla="*/ 1541202 w 1933280"/>
              <a:gd name="connsiteY2039" fmla="*/ 426236 h 1026748"/>
              <a:gd name="connsiteX2040" fmla="*/ 807443 w 1933280"/>
              <a:gd name="connsiteY2040" fmla="*/ 425635 h 1026748"/>
              <a:gd name="connsiteX2041" fmla="*/ 776848 w 1933280"/>
              <a:gd name="connsiteY2041" fmla="*/ 439585 h 1026748"/>
              <a:gd name="connsiteX2042" fmla="*/ 805288 w 1933280"/>
              <a:gd name="connsiteY2042" fmla="*/ 444923 h 1026748"/>
              <a:gd name="connsiteX2043" fmla="*/ 835183 w 1933280"/>
              <a:gd name="connsiteY2043" fmla="*/ 434255 h 1026748"/>
              <a:gd name="connsiteX2044" fmla="*/ 1177761 w 1933280"/>
              <a:gd name="connsiteY2044" fmla="*/ 425340 h 1026748"/>
              <a:gd name="connsiteX2045" fmla="*/ 1143308 w 1933280"/>
              <a:gd name="connsiteY2045" fmla="*/ 454216 h 1026748"/>
              <a:gd name="connsiteX2046" fmla="*/ 1149167 w 1933280"/>
              <a:gd name="connsiteY2046" fmla="*/ 460334 h 1026748"/>
              <a:gd name="connsiteX2047" fmla="*/ 1168493 w 1933280"/>
              <a:gd name="connsiteY2047" fmla="*/ 480322 h 1026748"/>
              <a:gd name="connsiteX2048" fmla="*/ 1203619 w 1933280"/>
              <a:gd name="connsiteY2048" fmla="*/ 451994 h 1026748"/>
              <a:gd name="connsiteX2049" fmla="*/ 1185778 w 1933280"/>
              <a:gd name="connsiteY2049" fmla="*/ 433637 h 1026748"/>
              <a:gd name="connsiteX2050" fmla="*/ 1515098 w 1933280"/>
              <a:gd name="connsiteY2050" fmla="*/ 424017 h 1026748"/>
              <a:gd name="connsiteX2051" fmla="*/ 1492419 w 1933280"/>
              <a:gd name="connsiteY2051" fmla="*/ 444331 h 1026748"/>
              <a:gd name="connsiteX2052" fmla="*/ 1512331 w 1933280"/>
              <a:gd name="connsiteY2052" fmla="*/ 446847 h 1026748"/>
              <a:gd name="connsiteX2053" fmla="*/ 1534782 w 1933280"/>
              <a:gd name="connsiteY2053" fmla="*/ 425717 h 1026748"/>
              <a:gd name="connsiteX2054" fmla="*/ 870197 w 1933280"/>
              <a:gd name="connsiteY2054" fmla="*/ 423626 h 1026748"/>
              <a:gd name="connsiteX2055" fmla="*/ 839722 w 1933280"/>
              <a:gd name="connsiteY2055" fmla="*/ 434181 h 1026748"/>
              <a:gd name="connsiteX2056" fmla="*/ 868609 w 1933280"/>
              <a:gd name="connsiteY2056" fmla="*/ 444140 h 1026748"/>
              <a:gd name="connsiteX2057" fmla="*/ 900080 w 1933280"/>
              <a:gd name="connsiteY2057" fmla="*/ 431889 h 1026748"/>
              <a:gd name="connsiteX2058" fmla="*/ 880203 w 1933280"/>
              <a:gd name="connsiteY2058" fmla="*/ 426339 h 1026748"/>
              <a:gd name="connsiteX2059" fmla="*/ 1491907 w 1933280"/>
              <a:gd name="connsiteY2059" fmla="*/ 421309 h 1026748"/>
              <a:gd name="connsiteX2060" fmla="*/ 1468900 w 1933280"/>
              <a:gd name="connsiteY2060" fmla="*/ 440756 h 1026748"/>
              <a:gd name="connsiteX2061" fmla="*/ 1490521 w 1933280"/>
              <a:gd name="connsiteY2061" fmla="*/ 444083 h 1026748"/>
              <a:gd name="connsiteX2062" fmla="*/ 1513172 w 1933280"/>
              <a:gd name="connsiteY2062" fmla="*/ 423801 h 1026748"/>
              <a:gd name="connsiteX2063" fmla="*/ 775843 w 1933280"/>
              <a:gd name="connsiteY2063" fmla="*/ 419650 h 1026748"/>
              <a:gd name="connsiteX2064" fmla="*/ 744736 w 1933280"/>
              <a:gd name="connsiteY2064" fmla="*/ 435826 h 1026748"/>
              <a:gd name="connsiteX2065" fmla="*/ 774309 w 1933280"/>
              <a:gd name="connsiteY2065" fmla="*/ 439124 h 1026748"/>
              <a:gd name="connsiteX2066" fmla="*/ 804958 w 1933280"/>
              <a:gd name="connsiteY2066" fmla="*/ 425141 h 1026748"/>
              <a:gd name="connsiteX2067" fmla="*/ 1277978 w 1933280"/>
              <a:gd name="connsiteY2067" fmla="*/ 419340 h 1026748"/>
              <a:gd name="connsiteX2068" fmla="*/ 1242915 w 1933280"/>
              <a:gd name="connsiteY2068" fmla="*/ 431155 h 1026748"/>
              <a:gd name="connsiteX2069" fmla="*/ 1268903 w 1933280"/>
              <a:gd name="connsiteY2069" fmla="*/ 455774 h 1026748"/>
              <a:gd name="connsiteX2070" fmla="*/ 1304996 w 1933280"/>
              <a:gd name="connsiteY2070" fmla="*/ 443555 h 1026748"/>
              <a:gd name="connsiteX2071" fmla="*/ 1028188 w 1933280"/>
              <a:gd name="connsiteY2071" fmla="*/ 419118 h 1026748"/>
              <a:gd name="connsiteX2072" fmla="*/ 996938 w 1933280"/>
              <a:gd name="connsiteY2072" fmla="*/ 441759 h 1026748"/>
              <a:gd name="connsiteX2073" fmla="*/ 1023238 w 1933280"/>
              <a:gd name="connsiteY2073" fmla="*/ 462445 h 1026748"/>
              <a:gd name="connsiteX2074" fmla="*/ 1054542 w 1933280"/>
              <a:gd name="connsiteY2074" fmla="*/ 437995 h 1026748"/>
              <a:gd name="connsiteX2075" fmla="*/ 643485 w 1933280"/>
              <a:gd name="connsiteY2075" fmla="*/ 418458 h 1026748"/>
              <a:gd name="connsiteX2076" fmla="*/ 611883 w 1933280"/>
              <a:gd name="connsiteY2076" fmla="*/ 436135 h 1026748"/>
              <a:gd name="connsiteX2077" fmla="*/ 641963 w 1933280"/>
              <a:gd name="connsiteY2077" fmla="*/ 446736 h 1026748"/>
              <a:gd name="connsiteX2078" fmla="*/ 673740 w 1933280"/>
              <a:gd name="connsiteY2078" fmla="*/ 429797 h 1026748"/>
              <a:gd name="connsiteX2079" fmla="*/ 1687115 w 1933280"/>
              <a:gd name="connsiteY2079" fmla="*/ 418307 h 1026748"/>
              <a:gd name="connsiteX2080" fmla="*/ 1658589 w 1933280"/>
              <a:gd name="connsiteY2080" fmla="*/ 440454 h 1026748"/>
              <a:gd name="connsiteX2081" fmla="*/ 1684736 w 1933280"/>
              <a:gd name="connsiteY2081" fmla="*/ 445694 h 1026748"/>
              <a:gd name="connsiteX2082" fmla="*/ 1698455 w 1933280"/>
              <a:gd name="connsiteY2082" fmla="*/ 434687 h 1026748"/>
              <a:gd name="connsiteX2083" fmla="*/ 1713138 w 1933280"/>
              <a:gd name="connsiteY2083" fmla="*/ 422867 h 1026748"/>
              <a:gd name="connsiteX2084" fmla="*/ 246194 w 1933280"/>
              <a:gd name="connsiteY2084" fmla="*/ 418306 h 1026748"/>
              <a:gd name="connsiteX2085" fmla="*/ 220054 w 1933280"/>
              <a:gd name="connsiteY2085" fmla="*/ 422880 h 1026748"/>
              <a:gd name="connsiteX2086" fmla="*/ 248467 w 1933280"/>
              <a:gd name="connsiteY2086" fmla="*/ 445646 h 1026748"/>
              <a:gd name="connsiteX2087" fmla="*/ 274654 w 1933280"/>
              <a:gd name="connsiteY2087" fmla="*/ 440398 h 1026748"/>
              <a:gd name="connsiteX2088" fmla="*/ 1466417 w 1933280"/>
              <a:gd name="connsiteY2088" fmla="*/ 417285 h 1026748"/>
              <a:gd name="connsiteX2089" fmla="*/ 1442352 w 1933280"/>
              <a:gd name="connsiteY2089" fmla="*/ 435706 h 1026748"/>
              <a:gd name="connsiteX2090" fmla="*/ 1466985 w 1933280"/>
              <a:gd name="connsiteY2090" fmla="*/ 440449 h 1026748"/>
              <a:gd name="connsiteX2091" fmla="*/ 1489984 w 1933280"/>
              <a:gd name="connsiteY2091" fmla="*/ 421018 h 1026748"/>
              <a:gd name="connsiteX2092" fmla="*/ 935099 w 1933280"/>
              <a:gd name="connsiteY2092" fmla="*/ 416178 h 1026748"/>
              <a:gd name="connsiteX2093" fmla="*/ 904183 w 1933280"/>
              <a:gd name="connsiteY2093" fmla="*/ 431678 h 1026748"/>
              <a:gd name="connsiteX2094" fmla="*/ 933774 w 1933280"/>
              <a:gd name="connsiteY2094" fmla="*/ 442372 h 1026748"/>
              <a:gd name="connsiteX2095" fmla="*/ 964375 w 1933280"/>
              <a:gd name="connsiteY2095" fmla="*/ 426076 h 1026748"/>
              <a:gd name="connsiteX2096" fmla="*/ 743079 w 1933280"/>
              <a:gd name="connsiteY2096" fmla="*/ 415645 h 1026748"/>
              <a:gd name="connsiteX2097" fmla="*/ 724837 w 1933280"/>
              <a:gd name="connsiteY2097" fmla="*/ 425748 h 1026748"/>
              <a:gd name="connsiteX2098" fmla="*/ 711702 w 1933280"/>
              <a:gd name="connsiteY2098" fmla="*/ 433027 h 1026748"/>
              <a:gd name="connsiteX2099" fmla="*/ 724010 w 1933280"/>
              <a:gd name="connsiteY2099" fmla="*/ 434036 h 1026748"/>
              <a:gd name="connsiteX2100" fmla="*/ 742121 w 1933280"/>
              <a:gd name="connsiteY2100" fmla="*/ 435541 h 1026748"/>
              <a:gd name="connsiteX2101" fmla="*/ 773298 w 1933280"/>
              <a:gd name="connsiteY2101" fmla="*/ 419328 h 1026748"/>
              <a:gd name="connsiteX2102" fmla="*/ 1313794 w 1933280"/>
              <a:gd name="connsiteY2102" fmla="*/ 414622 h 1026748"/>
              <a:gd name="connsiteX2103" fmla="*/ 1279832 w 1933280"/>
              <a:gd name="connsiteY2103" fmla="*/ 419025 h 1026748"/>
              <a:gd name="connsiteX2104" fmla="*/ 1306641 w 1933280"/>
              <a:gd name="connsiteY2104" fmla="*/ 443061 h 1026748"/>
              <a:gd name="connsiteX2105" fmla="*/ 1341757 w 1933280"/>
              <a:gd name="connsiteY2105" fmla="*/ 437176 h 1026748"/>
              <a:gd name="connsiteX2106" fmla="*/ 1347438 w 1933280"/>
              <a:gd name="connsiteY2106" fmla="*/ 414549 h 1026748"/>
              <a:gd name="connsiteX2107" fmla="*/ 1316176 w 1933280"/>
              <a:gd name="connsiteY2107" fmla="*/ 414590 h 1026748"/>
              <a:gd name="connsiteX2108" fmla="*/ 1343791 w 1933280"/>
              <a:gd name="connsiteY2108" fmla="*/ 436863 h 1026748"/>
              <a:gd name="connsiteX2109" fmla="*/ 1361059 w 1933280"/>
              <a:gd name="connsiteY2109" fmla="*/ 435188 h 1026748"/>
              <a:gd name="connsiteX2110" fmla="*/ 1376410 w 1933280"/>
              <a:gd name="connsiteY2110" fmla="*/ 433692 h 1026748"/>
              <a:gd name="connsiteX2111" fmla="*/ 1347687 w 1933280"/>
              <a:gd name="connsiteY2111" fmla="*/ 414557 h 1026748"/>
              <a:gd name="connsiteX2112" fmla="*/ 580852 w 1933280"/>
              <a:gd name="connsiteY2112" fmla="*/ 413198 h 1026748"/>
              <a:gd name="connsiteX2113" fmla="*/ 550006 w 1933280"/>
              <a:gd name="connsiteY2113" fmla="*/ 425961 h 1026748"/>
              <a:gd name="connsiteX2114" fmla="*/ 577774 w 1933280"/>
              <a:gd name="connsiteY2114" fmla="*/ 450236 h 1026748"/>
              <a:gd name="connsiteX2115" fmla="*/ 608770 w 1933280"/>
              <a:gd name="connsiteY2115" fmla="*/ 436091 h 1026748"/>
              <a:gd name="connsiteX2116" fmla="*/ 276208 w 1933280"/>
              <a:gd name="connsiteY2116" fmla="*/ 413054 h 1026748"/>
              <a:gd name="connsiteX2117" fmla="*/ 248167 w 1933280"/>
              <a:gd name="connsiteY2117" fmla="*/ 417961 h 1026748"/>
              <a:gd name="connsiteX2118" fmla="*/ 276595 w 1933280"/>
              <a:gd name="connsiteY2118" fmla="*/ 440027 h 1026748"/>
              <a:gd name="connsiteX2119" fmla="*/ 304625 w 1933280"/>
              <a:gd name="connsiteY2119" fmla="*/ 435816 h 1026748"/>
              <a:gd name="connsiteX2120" fmla="*/ 1657076 w 1933280"/>
              <a:gd name="connsiteY2120" fmla="*/ 413043 h 1026748"/>
              <a:gd name="connsiteX2121" fmla="*/ 1630142 w 1933280"/>
              <a:gd name="connsiteY2121" fmla="*/ 435188 h 1026748"/>
              <a:gd name="connsiteX2122" fmla="*/ 1656673 w 1933280"/>
              <a:gd name="connsiteY2122" fmla="*/ 440076 h 1026748"/>
              <a:gd name="connsiteX2123" fmla="*/ 1685151 w 1933280"/>
              <a:gd name="connsiteY2123" fmla="*/ 417962 h 1026748"/>
              <a:gd name="connsiteX2124" fmla="*/ 839435 w 1933280"/>
              <a:gd name="connsiteY2124" fmla="*/ 413022 h 1026748"/>
              <a:gd name="connsiteX2125" fmla="*/ 809629 w 1933280"/>
              <a:gd name="connsiteY2125" fmla="*/ 424754 h 1026748"/>
              <a:gd name="connsiteX2126" fmla="*/ 837517 w 1933280"/>
              <a:gd name="connsiteY2126" fmla="*/ 433432 h 1026748"/>
              <a:gd name="connsiteX2127" fmla="*/ 837520 w 1933280"/>
              <a:gd name="connsiteY2127" fmla="*/ 433431 h 1026748"/>
              <a:gd name="connsiteX2128" fmla="*/ 867996 w 1933280"/>
              <a:gd name="connsiteY2128" fmla="*/ 422883 h 1026748"/>
              <a:gd name="connsiteX2129" fmla="*/ 842484 w 1933280"/>
              <a:gd name="connsiteY2129" fmla="*/ 414165 h 1026748"/>
              <a:gd name="connsiteX2130" fmla="*/ 1378761 w 1933280"/>
              <a:gd name="connsiteY2130" fmla="*/ 412716 h 1026748"/>
              <a:gd name="connsiteX2131" fmla="*/ 1350178 w 1933280"/>
              <a:gd name="connsiteY2131" fmla="*/ 414429 h 1026748"/>
              <a:gd name="connsiteX2132" fmla="*/ 1378722 w 1933280"/>
              <a:gd name="connsiteY2132" fmla="*/ 433441 h 1026748"/>
              <a:gd name="connsiteX2133" fmla="*/ 1408161 w 1933280"/>
              <a:gd name="connsiteY2133" fmla="*/ 427217 h 1026748"/>
              <a:gd name="connsiteX2134" fmla="*/ 1437795 w 1933280"/>
              <a:gd name="connsiteY2134" fmla="*/ 411375 h 1026748"/>
              <a:gd name="connsiteX2135" fmla="*/ 1412153 w 1933280"/>
              <a:gd name="connsiteY2135" fmla="*/ 427231 h 1026748"/>
              <a:gd name="connsiteX2136" fmla="*/ 1440435 w 1933280"/>
              <a:gd name="connsiteY2136" fmla="*/ 435316 h 1026748"/>
              <a:gd name="connsiteX2137" fmla="*/ 1464479 w 1933280"/>
              <a:gd name="connsiteY2137" fmla="*/ 416903 h 1026748"/>
              <a:gd name="connsiteX2138" fmla="*/ 709362 w 1933280"/>
              <a:gd name="connsiteY2138" fmla="*/ 410587 h 1026748"/>
              <a:gd name="connsiteX2139" fmla="*/ 677766 w 1933280"/>
              <a:gd name="connsiteY2139" fmla="*/ 429199 h 1026748"/>
              <a:gd name="connsiteX2140" fmla="*/ 704021 w 1933280"/>
              <a:gd name="connsiteY2140" fmla="*/ 432396 h 1026748"/>
              <a:gd name="connsiteX2141" fmla="*/ 709000 w 1933280"/>
              <a:gd name="connsiteY2141" fmla="*/ 432806 h 1026748"/>
              <a:gd name="connsiteX2142" fmla="*/ 724054 w 1933280"/>
              <a:gd name="connsiteY2142" fmla="*/ 424463 h 1026748"/>
              <a:gd name="connsiteX2143" fmla="*/ 740478 w 1933280"/>
              <a:gd name="connsiteY2143" fmla="*/ 415367 h 1026748"/>
              <a:gd name="connsiteX2144" fmla="*/ 740424 w 1933280"/>
              <a:gd name="connsiteY2144" fmla="*/ 415361 h 1026748"/>
              <a:gd name="connsiteX2145" fmla="*/ 306198 w 1933280"/>
              <a:gd name="connsiteY2145" fmla="*/ 409144 h 1026748"/>
              <a:gd name="connsiteX2146" fmla="*/ 278237 w 1933280"/>
              <a:gd name="connsiteY2146" fmla="*/ 412776 h 1026748"/>
              <a:gd name="connsiteX2147" fmla="*/ 306655 w 1933280"/>
              <a:gd name="connsiteY2147" fmla="*/ 435538 h 1026748"/>
              <a:gd name="connsiteX2148" fmla="*/ 334686 w 1933280"/>
              <a:gd name="connsiteY2148" fmla="*/ 433708 h 1026748"/>
              <a:gd name="connsiteX2149" fmla="*/ 327883 w 1933280"/>
              <a:gd name="connsiteY2149" fmla="*/ 427610 h 1026748"/>
              <a:gd name="connsiteX2150" fmla="*/ 367903 w 1933280"/>
              <a:gd name="connsiteY2150" fmla="*/ 409109 h 1026748"/>
              <a:gd name="connsiteX2151" fmla="*/ 380790 w 1933280"/>
              <a:gd name="connsiteY2151" fmla="*/ 420681 h 1026748"/>
              <a:gd name="connsiteX2152" fmla="*/ 396913 w 1933280"/>
              <a:gd name="connsiteY2152" fmla="*/ 435174 h 1026748"/>
              <a:gd name="connsiteX2153" fmla="*/ 420134 w 1933280"/>
              <a:gd name="connsiteY2153" fmla="*/ 436828 h 1026748"/>
              <a:gd name="connsiteX2154" fmla="*/ 424710 w 1933280"/>
              <a:gd name="connsiteY2154" fmla="*/ 437162 h 1026748"/>
              <a:gd name="connsiteX2155" fmla="*/ 395484 w 1933280"/>
              <a:gd name="connsiteY2155" fmla="*/ 409273 h 1026748"/>
              <a:gd name="connsiteX2156" fmla="*/ 902870 w 1933280"/>
              <a:gd name="connsiteY2156" fmla="*/ 408932 h 1026748"/>
              <a:gd name="connsiteX2157" fmla="*/ 872289 w 1933280"/>
              <a:gd name="connsiteY2157" fmla="*/ 422716 h 1026748"/>
              <a:gd name="connsiteX2158" fmla="*/ 880572 w 1933280"/>
              <a:gd name="connsiteY2158" fmla="*/ 424965 h 1026748"/>
              <a:gd name="connsiteX2159" fmla="*/ 902274 w 1933280"/>
              <a:gd name="connsiteY2159" fmla="*/ 431016 h 1026748"/>
              <a:gd name="connsiteX2160" fmla="*/ 932897 w 1933280"/>
              <a:gd name="connsiteY2160" fmla="*/ 415663 h 1026748"/>
              <a:gd name="connsiteX2161" fmla="*/ 1089314 w 1933280"/>
              <a:gd name="connsiteY2161" fmla="*/ 408788 h 1026748"/>
              <a:gd name="connsiteX2162" fmla="*/ 1056834 w 1933280"/>
              <a:gd name="connsiteY2162" fmla="*/ 438007 h 1026748"/>
              <a:gd name="connsiteX2163" fmla="*/ 1081847 w 1933280"/>
              <a:gd name="connsiteY2163" fmla="*/ 461437 h 1026748"/>
              <a:gd name="connsiteX2164" fmla="*/ 1114931 w 1933280"/>
              <a:gd name="connsiteY2164" fmla="*/ 429327 h 1026748"/>
              <a:gd name="connsiteX2165" fmla="*/ 338302 w 1933280"/>
              <a:gd name="connsiteY2165" fmla="*/ 408533 h 1026748"/>
              <a:gd name="connsiteX2166" fmla="*/ 363061 w 1933280"/>
              <a:gd name="connsiteY2166" fmla="*/ 430210 h 1026748"/>
              <a:gd name="connsiteX2167" fmla="*/ 366900 w 1933280"/>
              <a:gd name="connsiteY2167" fmla="*/ 433683 h 1026748"/>
              <a:gd name="connsiteX2168" fmla="*/ 394575 w 1933280"/>
              <a:gd name="connsiteY2168" fmla="*/ 435054 h 1026748"/>
              <a:gd name="connsiteX2169" fmla="*/ 379800 w 1933280"/>
              <a:gd name="connsiteY2169" fmla="*/ 421774 h 1026748"/>
              <a:gd name="connsiteX2170" fmla="*/ 365660 w 1933280"/>
              <a:gd name="connsiteY2170" fmla="*/ 409091 h 1026748"/>
              <a:gd name="connsiteX2171" fmla="*/ 356827 w 1933280"/>
              <a:gd name="connsiteY2171" fmla="*/ 408891 h 1026748"/>
              <a:gd name="connsiteX2172" fmla="*/ 335980 w 1933280"/>
              <a:gd name="connsiteY2172" fmla="*/ 408497 h 1026748"/>
              <a:gd name="connsiteX2173" fmla="*/ 308387 w 1933280"/>
              <a:gd name="connsiteY2173" fmla="*/ 409072 h 1026748"/>
              <a:gd name="connsiteX2174" fmla="*/ 328873 w 1933280"/>
              <a:gd name="connsiteY2174" fmla="*/ 426516 h 1026748"/>
              <a:gd name="connsiteX2175" fmla="*/ 336753 w 1933280"/>
              <a:gd name="connsiteY2175" fmla="*/ 433594 h 1026748"/>
              <a:gd name="connsiteX2176" fmla="*/ 364637 w 1933280"/>
              <a:gd name="connsiteY2176" fmla="*/ 433662 h 1026748"/>
              <a:gd name="connsiteX2177" fmla="*/ 362057 w 1933280"/>
              <a:gd name="connsiteY2177" fmla="*/ 431318 h 1026748"/>
              <a:gd name="connsiteX2178" fmla="*/ 1628441 w 1933280"/>
              <a:gd name="connsiteY2178" fmla="*/ 408418 h 1026748"/>
              <a:gd name="connsiteX2179" fmla="*/ 1606799 w 1933280"/>
              <a:gd name="connsiteY2179" fmla="*/ 428821 h 1026748"/>
              <a:gd name="connsiteX2180" fmla="*/ 1604339 w 1933280"/>
              <a:gd name="connsiteY2180" fmla="*/ 431228 h 1026748"/>
              <a:gd name="connsiteX2181" fmla="*/ 1628232 w 1933280"/>
              <a:gd name="connsiteY2181" fmla="*/ 434849 h 1026748"/>
              <a:gd name="connsiteX2182" fmla="*/ 1655138 w 1933280"/>
              <a:gd name="connsiteY2182" fmla="*/ 412725 h 1026748"/>
              <a:gd name="connsiteX2183" fmla="*/ 425602 w 1933280"/>
              <a:gd name="connsiteY2183" fmla="*/ 407814 h 1026748"/>
              <a:gd name="connsiteX2184" fmla="*/ 397530 w 1933280"/>
              <a:gd name="connsiteY2184" fmla="*/ 409190 h 1026748"/>
              <a:gd name="connsiteX2185" fmla="*/ 427016 w 1933280"/>
              <a:gd name="connsiteY2185" fmla="*/ 437326 h 1026748"/>
              <a:gd name="connsiteX2186" fmla="*/ 454794 w 1933280"/>
              <a:gd name="connsiteY2186" fmla="*/ 438703 h 1026748"/>
              <a:gd name="connsiteX2187" fmla="*/ 998749 w 1933280"/>
              <a:gd name="connsiteY2187" fmla="*/ 404931 h 1026748"/>
              <a:gd name="connsiteX2188" fmla="*/ 967655 w 1933280"/>
              <a:gd name="connsiteY2188" fmla="*/ 425848 h 1026748"/>
              <a:gd name="connsiteX2189" fmla="*/ 995675 w 1933280"/>
              <a:gd name="connsiteY2189" fmla="*/ 440881 h 1026748"/>
              <a:gd name="connsiteX2190" fmla="*/ 1026761 w 1933280"/>
              <a:gd name="connsiteY2190" fmla="*/ 418345 h 1026748"/>
              <a:gd name="connsiteX2191" fmla="*/ 1603093 w 1933280"/>
              <a:gd name="connsiteY2191" fmla="*/ 404844 h 1026748"/>
              <a:gd name="connsiteX2192" fmla="*/ 1580926 w 1933280"/>
              <a:gd name="connsiteY2192" fmla="*/ 428382 h 1026748"/>
              <a:gd name="connsiteX2193" fmla="*/ 1602542 w 1933280"/>
              <a:gd name="connsiteY2193" fmla="*/ 430970 h 1026748"/>
              <a:gd name="connsiteX2194" fmla="*/ 1605765 w 1933280"/>
              <a:gd name="connsiteY2194" fmla="*/ 427817 h 1026748"/>
              <a:gd name="connsiteX2195" fmla="*/ 1626616 w 1933280"/>
              <a:gd name="connsiteY2195" fmla="*/ 408155 h 1026748"/>
              <a:gd name="connsiteX2196" fmla="*/ 456147 w 1933280"/>
              <a:gd name="connsiteY2196" fmla="*/ 403983 h 1026748"/>
              <a:gd name="connsiteX2197" fmla="*/ 427463 w 1933280"/>
              <a:gd name="connsiteY2197" fmla="*/ 407607 h 1026748"/>
              <a:gd name="connsiteX2198" fmla="*/ 456934 w 1933280"/>
              <a:gd name="connsiteY2198" fmla="*/ 438779 h 1026748"/>
              <a:gd name="connsiteX2199" fmla="*/ 484950 w 1933280"/>
              <a:gd name="connsiteY2199" fmla="*/ 437518 h 1026748"/>
              <a:gd name="connsiteX2200" fmla="*/ 808632 w 1933280"/>
              <a:gd name="connsiteY2200" fmla="*/ 403835 h 1026748"/>
              <a:gd name="connsiteX2201" fmla="*/ 778073 w 1933280"/>
              <a:gd name="connsiteY2201" fmla="*/ 418564 h 1026748"/>
              <a:gd name="connsiteX2202" fmla="*/ 807327 w 1933280"/>
              <a:gd name="connsiteY2202" fmla="*/ 424071 h 1026748"/>
              <a:gd name="connsiteX2203" fmla="*/ 837161 w 1933280"/>
              <a:gd name="connsiteY2203" fmla="*/ 412325 h 1026748"/>
              <a:gd name="connsiteX2204" fmla="*/ 1213442 w 1933280"/>
              <a:gd name="connsiteY2204" fmla="*/ 403743 h 1026748"/>
              <a:gd name="connsiteX2205" fmla="*/ 1179005 w 1933280"/>
              <a:gd name="connsiteY2205" fmla="*/ 424477 h 1026748"/>
              <a:gd name="connsiteX2206" fmla="*/ 1186842 w 1933280"/>
              <a:gd name="connsiteY2206" fmla="*/ 432588 h 1026748"/>
              <a:gd name="connsiteX2207" fmla="*/ 1204855 w 1933280"/>
              <a:gd name="connsiteY2207" fmla="*/ 451122 h 1026748"/>
              <a:gd name="connsiteX2208" fmla="*/ 1240269 w 1933280"/>
              <a:gd name="connsiteY2208" fmla="*/ 430670 h 1026748"/>
              <a:gd name="connsiteX2209" fmla="*/ 1222093 w 1933280"/>
              <a:gd name="connsiteY2209" fmla="*/ 412451 h 1026748"/>
              <a:gd name="connsiteX2210" fmla="*/ 1405864 w 1933280"/>
              <a:gd name="connsiteY2210" fmla="*/ 402680 h 1026748"/>
              <a:gd name="connsiteX2211" fmla="*/ 1380733 w 1933280"/>
              <a:gd name="connsiteY2211" fmla="*/ 412054 h 1026748"/>
              <a:gd name="connsiteX2212" fmla="*/ 1410329 w 1933280"/>
              <a:gd name="connsiteY2212" fmla="*/ 426657 h 1026748"/>
              <a:gd name="connsiteX2213" fmla="*/ 1435774 w 1933280"/>
              <a:gd name="connsiteY2213" fmla="*/ 410914 h 1026748"/>
              <a:gd name="connsiteX2214" fmla="*/ 1433040 w 1933280"/>
              <a:gd name="connsiteY2214" fmla="*/ 410280 h 1026748"/>
              <a:gd name="connsiteX2215" fmla="*/ 1579807 w 1933280"/>
              <a:gd name="connsiteY2215" fmla="*/ 401996 h 1026748"/>
              <a:gd name="connsiteX2216" fmla="*/ 1559032 w 1933280"/>
              <a:gd name="connsiteY2216" fmla="*/ 426278 h 1026748"/>
              <a:gd name="connsiteX2217" fmla="*/ 1579084 w 1933280"/>
              <a:gd name="connsiteY2217" fmla="*/ 428173 h 1026748"/>
              <a:gd name="connsiteX2218" fmla="*/ 1601280 w 1933280"/>
              <a:gd name="connsiteY2218" fmla="*/ 404617 h 1026748"/>
              <a:gd name="connsiteX2219" fmla="*/ 870813 w 1933280"/>
              <a:gd name="connsiteY2219" fmla="*/ 401776 h 1026748"/>
              <a:gd name="connsiteX2220" fmla="*/ 847995 w 1933280"/>
              <a:gd name="connsiteY2220" fmla="*/ 410058 h 1026748"/>
              <a:gd name="connsiteX2221" fmla="*/ 841525 w 1933280"/>
              <a:gd name="connsiteY2221" fmla="*/ 412288 h 1026748"/>
              <a:gd name="connsiteX2222" fmla="*/ 842987 w 1933280"/>
              <a:gd name="connsiteY2222" fmla="*/ 412836 h 1026748"/>
              <a:gd name="connsiteX2223" fmla="*/ 870155 w 1933280"/>
              <a:gd name="connsiteY2223" fmla="*/ 422116 h 1026748"/>
              <a:gd name="connsiteX2224" fmla="*/ 900490 w 1933280"/>
              <a:gd name="connsiteY2224" fmla="*/ 408442 h 1026748"/>
              <a:gd name="connsiteX2225" fmla="*/ 1557494 w 1933280"/>
              <a:gd name="connsiteY2225" fmla="*/ 399692 h 1026748"/>
              <a:gd name="connsiteX2226" fmla="*/ 1537895 w 1933280"/>
              <a:gd name="connsiteY2226" fmla="*/ 424540 h 1026748"/>
              <a:gd name="connsiteX2227" fmla="*/ 1541335 w 1933280"/>
              <a:gd name="connsiteY2227" fmla="*/ 424818 h 1026748"/>
              <a:gd name="connsiteX2228" fmla="*/ 1557245 w 1933280"/>
              <a:gd name="connsiteY2228" fmla="*/ 426114 h 1026748"/>
              <a:gd name="connsiteX2229" fmla="*/ 1578031 w 1933280"/>
              <a:gd name="connsiteY2229" fmla="*/ 401805 h 1026748"/>
              <a:gd name="connsiteX2230" fmla="*/ 1150656 w 1933280"/>
              <a:gd name="connsiteY2230" fmla="*/ 398364 h 1026748"/>
              <a:gd name="connsiteX2231" fmla="*/ 1117119 w 1933280"/>
              <a:gd name="connsiteY2231" fmla="*/ 429291 h 1026748"/>
              <a:gd name="connsiteX2232" fmla="*/ 1142282 w 1933280"/>
              <a:gd name="connsiteY2232" fmla="*/ 453195 h 1026748"/>
              <a:gd name="connsiteX2233" fmla="*/ 1176747 w 1933280"/>
              <a:gd name="connsiteY2233" fmla="*/ 424314 h 1026748"/>
              <a:gd name="connsiteX2234" fmla="*/ 676912 w 1933280"/>
              <a:gd name="connsiteY2234" fmla="*/ 398098 h 1026748"/>
              <a:gd name="connsiteX2235" fmla="*/ 645124 w 1933280"/>
              <a:gd name="connsiteY2235" fmla="*/ 417476 h 1026748"/>
              <a:gd name="connsiteX2236" fmla="*/ 675482 w 1933280"/>
              <a:gd name="connsiteY2236" fmla="*/ 428851 h 1026748"/>
              <a:gd name="connsiteX2237" fmla="*/ 707559 w 1933280"/>
              <a:gd name="connsiteY2237" fmla="*/ 409954 h 1026748"/>
              <a:gd name="connsiteX2238" fmla="*/ 776212 w 1933280"/>
              <a:gd name="connsiteY2238" fmla="*/ 397898 h 1026748"/>
              <a:gd name="connsiteX2239" fmla="*/ 745330 w 1933280"/>
              <a:gd name="connsiteY2239" fmla="*/ 414434 h 1026748"/>
              <a:gd name="connsiteX2240" fmla="*/ 775628 w 1933280"/>
              <a:gd name="connsiteY2240" fmla="*/ 418121 h 1026748"/>
              <a:gd name="connsiteX2241" fmla="*/ 806228 w 1933280"/>
              <a:gd name="connsiteY2241" fmla="*/ 403372 h 1026748"/>
              <a:gd name="connsiteX2242" fmla="*/ 778039 w 1933280"/>
              <a:gd name="connsiteY2242" fmla="*/ 398194 h 1026748"/>
              <a:gd name="connsiteX2243" fmla="*/ 1535012 w 1933280"/>
              <a:gd name="connsiteY2243" fmla="*/ 397652 h 1026748"/>
              <a:gd name="connsiteX2244" fmla="*/ 1516208 w 1933280"/>
              <a:gd name="connsiteY2244" fmla="*/ 422668 h 1026748"/>
              <a:gd name="connsiteX2245" fmla="*/ 1536121 w 1933280"/>
              <a:gd name="connsiteY2245" fmla="*/ 424395 h 1026748"/>
              <a:gd name="connsiteX2246" fmla="*/ 1555745 w 1933280"/>
              <a:gd name="connsiteY2246" fmla="*/ 399527 h 1026748"/>
              <a:gd name="connsiteX2247" fmla="*/ 1535646 w 1933280"/>
              <a:gd name="connsiteY2247" fmla="*/ 397706 h 1026748"/>
              <a:gd name="connsiteX2248" fmla="*/ 487472 w 1933280"/>
              <a:gd name="connsiteY2248" fmla="*/ 397470 h 1026748"/>
              <a:gd name="connsiteX2249" fmla="*/ 457830 w 1933280"/>
              <a:gd name="connsiteY2249" fmla="*/ 403668 h 1026748"/>
              <a:gd name="connsiteX2250" fmla="*/ 486800 w 1933280"/>
              <a:gd name="connsiteY2250" fmla="*/ 437399 h 1026748"/>
              <a:gd name="connsiteX2251" fmla="*/ 515747 w 1933280"/>
              <a:gd name="connsiteY2251" fmla="*/ 433014 h 1026748"/>
              <a:gd name="connsiteX2252" fmla="*/ 967539 w 1933280"/>
              <a:gd name="connsiteY2252" fmla="*/ 396170 h 1026748"/>
              <a:gd name="connsiteX2253" fmla="*/ 936772 w 1933280"/>
              <a:gd name="connsiteY2253" fmla="*/ 415186 h 1026748"/>
              <a:gd name="connsiteX2254" fmla="*/ 966121 w 1933280"/>
              <a:gd name="connsiteY2254" fmla="*/ 425112 h 1026748"/>
              <a:gd name="connsiteX2255" fmla="*/ 996953 w 1933280"/>
              <a:gd name="connsiteY2255" fmla="*/ 404375 h 1026748"/>
              <a:gd name="connsiteX2256" fmla="*/ 613672 w 1933280"/>
              <a:gd name="connsiteY2256" fmla="*/ 395708 h 1026748"/>
              <a:gd name="connsiteX2257" fmla="*/ 582278 w 1933280"/>
              <a:gd name="connsiteY2257" fmla="*/ 412494 h 1026748"/>
              <a:gd name="connsiteX2258" fmla="*/ 610197 w 1933280"/>
              <a:gd name="connsiteY2258" fmla="*/ 435399 h 1026748"/>
              <a:gd name="connsiteX2259" fmla="*/ 642100 w 1933280"/>
              <a:gd name="connsiteY2259" fmla="*/ 417543 h 1026748"/>
              <a:gd name="connsiteX2260" fmla="*/ 1511763 w 1933280"/>
              <a:gd name="connsiteY2260" fmla="*/ 395526 h 1026748"/>
              <a:gd name="connsiteX2261" fmla="*/ 1493024 w 1933280"/>
              <a:gd name="connsiteY2261" fmla="*/ 419985 h 1026748"/>
              <a:gd name="connsiteX2262" fmla="*/ 1514517 w 1933280"/>
              <a:gd name="connsiteY2262" fmla="*/ 422508 h 1026748"/>
              <a:gd name="connsiteX2263" fmla="*/ 1533302 w 1933280"/>
              <a:gd name="connsiteY2263" fmla="*/ 397498 h 1026748"/>
              <a:gd name="connsiteX2264" fmla="*/ 216181 w 1933280"/>
              <a:gd name="connsiteY2264" fmla="*/ 395010 h 1026748"/>
              <a:gd name="connsiteX2265" fmla="*/ 190144 w 1933280"/>
              <a:gd name="connsiteY2265" fmla="*/ 398915 h 1026748"/>
              <a:gd name="connsiteX2266" fmla="*/ 218511 w 1933280"/>
              <a:gd name="connsiteY2266" fmla="*/ 421644 h 1026748"/>
              <a:gd name="connsiteX2267" fmla="*/ 244603 w 1933280"/>
              <a:gd name="connsiteY2267" fmla="*/ 417071 h 1026748"/>
              <a:gd name="connsiteX2268" fmla="*/ 1487027 w 1933280"/>
              <a:gd name="connsiteY2268" fmla="*/ 392823 h 1026748"/>
              <a:gd name="connsiteX2269" fmla="*/ 1467601 w 1933280"/>
              <a:gd name="connsiteY2269" fmla="*/ 415998 h 1026748"/>
              <a:gd name="connsiteX2270" fmla="*/ 1491340 w 1933280"/>
              <a:gd name="connsiteY2270" fmla="*/ 419769 h 1026748"/>
              <a:gd name="connsiteX2271" fmla="*/ 1510051 w 1933280"/>
              <a:gd name="connsiteY2271" fmla="*/ 395345 h 1026748"/>
              <a:gd name="connsiteX2272" fmla="*/ 1717074 w 1933280"/>
              <a:gd name="connsiteY2272" fmla="*/ 392801 h 1026748"/>
              <a:gd name="connsiteX2273" fmla="*/ 1688545 w 1933280"/>
              <a:gd name="connsiteY2273" fmla="*/ 417106 h 1026748"/>
              <a:gd name="connsiteX2274" fmla="*/ 1714619 w 1933280"/>
              <a:gd name="connsiteY2274" fmla="*/ 421675 h 1026748"/>
              <a:gd name="connsiteX2275" fmla="*/ 1722968 w 1933280"/>
              <a:gd name="connsiteY2275" fmla="*/ 414953 h 1026748"/>
              <a:gd name="connsiteX2276" fmla="*/ 1739570 w 1933280"/>
              <a:gd name="connsiteY2276" fmla="*/ 401415 h 1026748"/>
              <a:gd name="connsiteX2277" fmla="*/ 1743531 w 1933280"/>
              <a:gd name="connsiteY2277" fmla="*/ 397887 h 1026748"/>
              <a:gd name="connsiteX2278" fmla="*/ 1061323 w 1933280"/>
              <a:gd name="connsiteY2278" fmla="*/ 391544 h 1026748"/>
              <a:gd name="connsiteX2279" fmla="*/ 1029355 w 1933280"/>
              <a:gd name="connsiteY2279" fmla="*/ 418194 h 1026748"/>
              <a:gd name="connsiteX2280" fmla="*/ 1055688 w 1933280"/>
              <a:gd name="connsiteY2280" fmla="*/ 437052 h 1026748"/>
              <a:gd name="connsiteX2281" fmla="*/ 1088047 w 1933280"/>
              <a:gd name="connsiteY2281" fmla="*/ 407931 h 1026748"/>
              <a:gd name="connsiteX2282" fmla="*/ 1248772 w 1933280"/>
              <a:gd name="connsiteY2282" fmla="*/ 391531 h 1026748"/>
              <a:gd name="connsiteX2283" fmla="*/ 1214923 w 1933280"/>
              <a:gd name="connsiteY2283" fmla="*/ 403130 h 1026748"/>
              <a:gd name="connsiteX2284" fmla="*/ 1223127 w 1933280"/>
              <a:gd name="connsiteY2284" fmla="*/ 411388 h 1026748"/>
              <a:gd name="connsiteX2285" fmla="*/ 1241686 w 1933280"/>
              <a:gd name="connsiteY2285" fmla="*/ 429976 h 1026748"/>
              <a:gd name="connsiteX2286" fmla="*/ 1276723 w 1933280"/>
              <a:gd name="connsiteY2286" fmla="*/ 418165 h 1026748"/>
              <a:gd name="connsiteX2287" fmla="*/ 1255453 w 1933280"/>
              <a:gd name="connsiteY2287" fmla="*/ 397928 h 1026748"/>
              <a:gd name="connsiteX2288" fmla="*/ 934971 w 1933280"/>
              <a:gd name="connsiteY2288" fmla="*/ 391317 h 1026748"/>
              <a:gd name="connsiteX2289" fmla="*/ 904864 w 1933280"/>
              <a:gd name="connsiteY2289" fmla="*/ 407868 h 1026748"/>
              <a:gd name="connsiteX2290" fmla="*/ 934951 w 1933280"/>
              <a:gd name="connsiteY2290" fmla="*/ 414608 h 1026748"/>
              <a:gd name="connsiteX2291" fmla="*/ 965347 w 1933280"/>
              <a:gd name="connsiteY2291" fmla="*/ 395818 h 1026748"/>
              <a:gd name="connsiteX2292" fmla="*/ 840074 w 1933280"/>
              <a:gd name="connsiteY2292" fmla="*/ 390965 h 1026748"/>
              <a:gd name="connsiteX2293" fmla="*/ 810698 w 1933280"/>
              <a:gd name="connsiteY2293" fmla="*/ 402968 h 1026748"/>
              <a:gd name="connsiteX2294" fmla="*/ 839308 w 1933280"/>
              <a:gd name="connsiteY2294" fmla="*/ 411484 h 1026748"/>
              <a:gd name="connsiteX2295" fmla="*/ 847492 w 1933280"/>
              <a:gd name="connsiteY2295" fmla="*/ 408669 h 1026748"/>
              <a:gd name="connsiteX2296" fmla="*/ 868549 w 1933280"/>
              <a:gd name="connsiteY2296" fmla="*/ 401025 h 1026748"/>
              <a:gd name="connsiteX2297" fmla="*/ 851777 w 1933280"/>
              <a:gd name="connsiteY2297" fmla="*/ 395254 h 1026748"/>
              <a:gd name="connsiteX2298" fmla="*/ 742605 w 1933280"/>
              <a:gd name="connsiteY2298" fmla="*/ 390546 h 1026748"/>
              <a:gd name="connsiteX2299" fmla="*/ 722429 w 1933280"/>
              <a:gd name="connsiteY2299" fmla="*/ 402700 h 1026748"/>
              <a:gd name="connsiteX2300" fmla="*/ 711337 w 1933280"/>
              <a:gd name="connsiteY2300" fmla="*/ 409399 h 1026748"/>
              <a:gd name="connsiteX2301" fmla="*/ 740602 w 1933280"/>
              <a:gd name="connsiteY2301" fmla="*/ 413899 h 1026748"/>
              <a:gd name="connsiteX2302" fmla="*/ 742730 w 1933280"/>
              <a:gd name="connsiteY2302" fmla="*/ 414122 h 1026748"/>
              <a:gd name="connsiteX2303" fmla="*/ 773934 w 1933280"/>
              <a:gd name="connsiteY2303" fmla="*/ 397414 h 1026748"/>
              <a:gd name="connsiteX2304" fmla="*/ 246208 w 1933280"/>
              <a:gd name="connsiteY2304" fmla="*/ 390505 h 1026748"/>
              <a:gd name="connsiteX2305" fmla="*/ 218206 w 1933280"/>
              <a:gd name="connsiteY2305" fmla="*/ 394706 h 1026748"/>
              <a:gd name="connsiteX2306" fmla="*/ 246575 w 1933280"/>
              <a:gd name="connsiteY2306" fmla="*/ 416726 h 1026748"/>
              <a:gd name="connsiteX2307" fmla="*/ 274579 w 1933280"/>
              <a:gd name="connsiteY2307" fmla="*/ 411818 h 1026748"/>
              <a:gd name="connsiteX2308" fmla="*/ 1318624 w 1933280"/>
              <a:gd name="connsiteY2308" fmla="*/ 390387 h 1026748"/>
              <a:gd name="connsiteX2309" fmla="*/ 1348133 w 1933280"/>
              <a:gd name="connsiteY2309" fmla="*/ 413046 h 1026748"/>
              <a:gd name="connsiteX2310" fmla="*/ 1376643 w 1933280"/>
              <a:gd name="connsiteY2310" fmla="*/ 411348 h 1026748"/>
              <a:gd name="connsiteX2311" fmla="*/ 1346225 w 1933280"/>
              <a:gd name="connsiteY2311" fmla="*/ 390847 h 1026748"/>
              <a:gd name="connsiteX2312" fmla="*/ 1459997 w 1933280"/>
              <a:gd name="connsiteY2312" fmla="*/ 388970 h 1026748"/>
              <a:gd name="connsiteX2313" fmla="*/ 1439137 w 1933280"/>
              <a:gd name="connsiteY2313" fmla="*/ 410165 h 1026748"/>
              <a:gd name="connsiteX2314" fmla="*/ 1465902 w 1933280"/>
              <a:gd name="connsiteY2314" fmla="*/ 415710 h 1026748"/>
              <a:gd name="connsiteX2315" fmla="*/ 1485280 w 1933280"/>
              <a:gd name="connsiteY2315" fmla="*/ 392588 h 1026748"/>
              <a:gd name="connsiteX2316" fmla="*/ 519776 w 1933280"/>
              <a:gd name="connsiteY2316" fmla="*/ 388458 h 1026748"/>
              <a:gd name="connsiteX2317" fmla="*/ 489041 w 1933280"/>
              <a:gd name="connsiteY2317" fmla="*/ 397065 h 1026748"/>
              <a:gd name="connsiteX2318" fmla="*/ 517400 w 1933280"/>
              <a:gd name="connsiteY2318" fmla="*/ 432724 h 1026748"/>
              <a:gd name="connsiteX2319" fmla="*/ 547451 w 1933280"/>
              <a:gd name="connsiteY2319" fmla="*/ 425278 h 1026748"/>
              <a:gd name="connsiteX2320" fmla="*/ 1285705 w 1933280"/>
              <a:gd name="connsiteY2320" fmla="*/ 388077 h 1026748"/>
              <a:gd name="connsiteX2321" fmla="*/ 1314323 w 1933280"/>
              <a:gd name="connsiteY2321" fmla="*/ 413086 h 1026748"/>
              <a:gd name="connsiteX2322" fmla="*/ 1345686 w 1933280"/>
              <a:gd name="connsiteY2322" fmla="*/ 413044 h 1026748"/>
              <a:gd name="connsiteX2323" fmla="*/ 1316103 w 1933280"/>
              <a:gd name="connsiteY2323" fmla="*/ 390327 h 1026748"/>
              <a:gd name="connsiteX2324" fmla="*/ 1307636 w 1933280"/>
              <a:gd name="connsiteY2324" fmla="*/ 389536 h 1026748"/>
              <a:gd name="connsiteX2325" fmla="*/ 1283247 w 1933280"/>
              <a:gd name="connsiteY2325" fmla="*/ 387945 h 1026748"/>
              <a:gd name="connsiteX2326" fmla="*/ 1250619 w 1933280"/>
              <a:gd name="connsiteY2326" fmla="*/ 391260 h 1026748"/>
              <a:gd name="connsiteX2327" fmla="*/ 1256487 w 1933280"/>
              <a:gd name="connsiteY2327" fmla="*/ 396880 h 1026748"/>
              <a:gd name="connsiteX2328" fmla="*/ 1278362 w 1933280"/>
              <a:gd name="connsiteY2328" fmla="*/ 417691 h 1026748"/>
              <a:gd name="connsiteX2329" fmla="*/ 1312261 w 1933280"/>
              <a:gd name="connsiteY2329" fmla="*/ 413302 h 1026748"/>
              <a:gd name="connsiteX2330" fmla="*/ 902071 w 1933280"/>
              <a:gd name="connsiteY2330" fmla="*/ 387698 h 1026748"/>
              <a:gd name="connsiteX2331" fmla="*/ 873099 w 1933280"/>
              <a:gd name="connsiteY2331" fmla="*/ 400771 h 1026748"/>
              <a:gd name="connsiteX2332" fmla="*/ 901256 w 1933280"/>
              <a:gd name="connsiteY2332" fmla="*/ 407103 h 1026748"/>
              <a:gd name="connsiteX2333" fmla="*/ 902752 w 1933280"/>
              <a:gd name="connsiteY2333" fmla="*/ 407402 h 1026748"/>
              <a:gd name="connsiteX2334" fmla="*/ 932480 w 1933280"/>
              <a:gd name="connsiteY2334" fmla="*/ 391045 h 1026748"/>
              <a:gd name="connsiteX2335" fmla="*/ 923049 w 1933280"/>
              <a:gd name="connsiteY2335" fmla="*/ 390039 h 1026748"/>
              <a:gd name="connsiteX2336" fmla="*/ 1686985 w 1933280"/>
              <a:gd name="connsiteY2336" fmla="*/ 386755 h 1026748"/>
              <a:gd name="connsiteX2337" fmla="*/ 1658466 w 1933280"/>
              <a:gd name="connsiteY2337" fmla="*/ 411835 h 1026748"/>
              <a:gd name="connsiteX2338" fmla="*/ 1686660 w 1933280"/>
              <a:gd name="connsiteY2338" fmla="*/ 416775 h 1026748"/>
              <a:gd name="connsiteX2339" fmla="*/ 1715249 w 1933280"/>
              <a:gd name="connsiteY2339" fmla="*/ 392438 h 1026748"/>
              <a:gd name="connsiteX2340" fmla="*/ 1693523 w 1933280"/>
              <a:gd name="connsiteY2340" fmla="*/ 388074 h 1026748"/>
              <a:gd name="connsiteX2341" fmla="*/ 1372663 w 1933280"/>
              <a:gd name="connsiteY2341" fmla="*/ 386237 h 1026748"/>
              <a:gd name="connsiteX2342" fmla="*/ 1348360 w 1933280"/>
              <a:gd name="connsiteY2342" fmla="*/ 390517 h 1026748"/>
              <a:gd name="connsiteX2343" fmla="*/ 1378948 w 1933280"/>
              <a:gd name="connsiteY2343" fmla="*/ 411133 h 1026748"/>
              <a:gd name="connsiteX2344" fmla="*/ 1403960 w 1933280"/>
              <a:gd name="connsiteY2344" fmla="*/ 401808 h 1026748"/>
              <a:gd name="connsiteX2345" fmla="*/ 276238 w 1933280"/>
              <a:gd name="connsiteY2345" fmla="*/ 386000 h 1026748"/>
              <a:gd name="connsiteX2346" fmla="*/ 248269 w 1933280"/>
              <a:gd name="connsiteY2346" fmla="*/ 390196 h 1026748"/>
              <a:gd name="connsiteX2347" fmla="*/ 276601 w 1933280"/>
              <a:gd name="connsiteY2347" fmla="*/ 411478 h 1026748"/>
              <a:gd name="connsiteX2348" fmla="*/ 304555 w 1933280"/>
              <a:gd name="connsiteY2348" fmla="*/ 407854 h 1026748"/>
              <a:gd name="connsiteX2349" fmla="*/ 292425 w 1933280"/>
              <a:gd name="connsiteY2349" fmla="*/ 398445 h 1026748"/>
              <a:gd name="connsiteX2350" fmla="*/ 305879 w 1933280"/>
              <a:gd name="connsiteY2350" fmla="*/ 383625 h 1026748"/>
              <a:gd name="connsiteX2351" fmla="*/ 300404 w 1933280"/>
              <a:gd name="connsiteY2351" fmla="*/ 383923 h 1026748"/>
              <a:gd name="connsiteX2352" fmla="*/ 278405 w 1933280"/>
              <a:gd name="connsiteY2352" fmla="*/ 385799 h 1026748"/>
              <a:gd name="connsiteX2353" fmla="*/ 293341 w 1933280"/>
              <a:gd name="connsiteY2353" fmla="*/ 397278 h 1026748"/>
              <a:gd name="connsiteX2354" fmla="*/ 306656 w 1933280"/>
              <a:gd name="connsiteY2354" fmla="*/ 407614 h 1026748"/>
              <a:gd name="connsiteX2355" fmla="*/ 334213 w 1933280"/>
              <a:gd name="connsiteY2355" fmla="*/ 407028 h 1026748"/>
              <a:gd name="connsiteX2356" fmla="*/ 319640 w 1933280"/>
              <a:gd name="connsiteY2356" fmla="*/ 395003 h 1026748"/>
              <a:gd name="connsiteX2357" fmla="*/ 1430434 w 1933280"/>
              <a:gd name="connsiteY2357" fmla="*/ 383315 h 1026748"/>
              <a:gd name="connsiteX2358" fmla="*/ 1407383 w 1933280"/>
              <a:gd name="connsiteY2358" fmla="*/ 401601 h 1026748"/>
              <a:gd name="connsiteX2359" fmla="*/ 1433365 w 1933280"/>
              <a:gd name="connsiteY2359" fmla="*/ 408862 h 1026748"/>
              <a:gd name="connsiteX2360" fmla="*/ 1437429 w 1933280"/>
              <a:gd name="connsiteY2360" fmla="*/ 409801 h 1026748"/>
              <a:gd name="connsiteX2361" fmla="*/ 1458254 w 1933280"/>
              <a:gd name="connsiteY2361" fmla="*/ 388654 h 1026748"/>
              <a:gd name="connsiteX2362" fmla="*/ 335535 w 1933280"/>
              <a:gd name="connsiteY2362" fmla="*/ 381845 h 1026748"/>
              <a:gd name="connsiteX2363" fmla="*/ 312829 w 1933280"/>
              <a:gd name="connsiteY2363" fmla="*/ 383228 h 1026748"/>
              <a:gd name="connsiteX2364" fmla="*/ 308056 w 1933280"/>
              <a:gd name="connsiteY2364" fmla="*/ 383501 h 1026748"/>
              <a:gd name="connsiteX2365" fmla="*/ 320586 w 1933280"/>
              <a:gd name="connsiteY2365" fmla="*/ 393851 h 1026748"/>
              <a:gd name="connsiteX2366" fmla="*/ 336529 w 1933280"/>
              <a:gd name="connsiteY2366" fmla="*/ 406991 h 1026748"/>
              <a:gd name="connsiteX2367" fmla="*/ 356871 w 1933280"/>
              <a:gd name="connsiteY2367" fmla="*/ 407384 h 1026748"/>
              <a:gd name="connsiteX2368" fmla="*/ 363959 w 1933280"/>
              <a:gd name="connsiteY2368" fmla="*/ 407544 h 1026748"/>
              <a:gd name="connsiteX2369" fmla="*/ 355866 w 1933280"/>
              <a:gd name="connsiteY2369" fmla="*/ 400174 h 1026748"/>
              <a:gd name="connsiteX2370" fmla="*/ 808086 w 1933280"/>
              <a:gd name="connsiteY2370" fmla="*/ 381623 h 1026748"/>
              <a:gd name="connsiteX2371" fmla="*/ 778336 w 1933280"/>
              <a:gd name="connsiteY2371" fmla="*/ 396808 h 1026748"/>
              <a:gd name="connsiteX2372" fmla="*/ 808410 w 1933280"/>
              <a:gd name="connsiteY2372" fmla="*/ 402327 h 1026748"/>
              <a:gd name="connsiteX2373" fmla="*/ 837853 w 1933280"/>
              <a:gd name="connsiteY2373" fmla="*/ 390299 h 1026748"/>
              <a:gd name="connsiteX2374" fmla="*/ 810882 w 1933280"/>
              <a:gd name="connsiteY2374" fmla="*/ 382385 h 1026748"/>
              <a:gd name="connsiteX2375" fmla="*/ 1656903 w 1933280"/>
              <a:gd name="connsiteY2375" fmla="*/ 380819 h 1026748"/>
              <a:gd name="connsiteX2376" fmla="*/ 1629723 w 1933280"/>
              <a:gd name="connsiteY2376" fmla="*/ 407183 h 1026748"/>
              <a:gd name="connsiteX2377" fmla="*/ 1656601 w 1933280"/>
              <a:gd name="connsiteY2377" fmla="*/ 411512 h 1026748"/>
              <a:gd name="connsiteX2378" fmla="*/ 1685169 w 1933280"/>
              <a:gd name="connsiteY2378" fmla="*/ 386395 h 1026748"/>
              <a:gd name="connsiteX2379" fmla="*/ 870246 w 1933280"/>
              <a:gd name="connsiteY2379" fmla="*/ 380354 h 1026748"/>
              <a:gd name="connsiteX2380" fmla="*/ 850507 w 1933280"/>
              <a:gd name="connsiteY2380" fmla="*/ 387409 h 1026748"/>
              <a:gd name="connsiteX2381" fmla="*/ 842290 w 1933280"/>
              <a:gd name="connsiteY2381" fmla="*/ 390192 h 1026748"/>
              <a:gd name="connsiteX2382" fmla="*/ 852294 w 1933280"/>
              <a:gd name="connsiteY2382" fmla="*/ 393865 h 1026748"/>
              <a:gd name="connsiteX2383" fmla="*/ 870736 w 1933280"/>
              <a:gd name="connsiteY2383" fmla="*/ 400212 h 1026748"/>
              <a:gd name="connsiteX2384" fmla="*/ 899649 w 1933280"/>
              <a:gd name="connsiteY2384" fmla="*/ 387163 h 1026748"/>
              <a:gd name="connsiteX2385" fmla="*/ 1031562 w 1933280"/>
              <a:gd name="connsiteY2385" fmla="*/ 379682 h 1026748"/>
              <a:gd name="connsiteX2386" fmla="*/ 1000056 w 1933280"/>
              <a:gd name="connsiteY2386" fmla="*/ 403965 h 1026748"/>
              <a:gd name="connsiteX2387" fmla="*/ 1028052 w 1933280"/>
              <a:gd name="connsiteY2387" fmla="*/ 417376 h 1026748"/>
              <a:gd name="connsiteX2388" fmla="*/ 1059845 w 1933280"/>
              <a:gd name="connsiteY2388" fmla="*/ 390880 h 1026748"/>
              <a:gd name="connsiteX2389" fmla="*/ 365460 w 1933280"/>
              <a:gd name="connsiteY2389" fmla="*/ 379170 h 1026748"/>
              <a:gd name="connsiteX2390" fmla="*/ 337563 w 1933280"/>
              <a:gd name="connsiteY2390" fmla="*/ 381672 h 1026748"/>
              <a:gd name="connsiteX2391" fmla="*/ 356885 w 1933280"/>
              <a:gd name="connsiteY2391" fmla="*/ 399081 h 1026748"/>
              <a:gd name="connsiteX2392" fmla="*/ 366217 w 1933280"/>
              <a:gd name="connsiteY2392" fmla="*/ 407592 h 1026748"/>
              <a:gd name="connsiteX2393" fmla="*/ 393979 w 1933280"/>
              <a:gd name="connsiteY2393" fmla="*/ 407757 h 1026748"/>
              <a:gd name="connsiteX2394" fmla="*/ 388843 w 1933280"/>
              <a:gd name="connsiteY2394" fmla="*/ 402538 h 1026748"/>
              <a:gd name="connsiteX2395" fmla="*/ 709926 w 1933280"/>
              <a:gd name="connsiteY2395" fmla="*/ 377617 h 1026748"/>
              <a:gd name="connsiteX2396" fmla="*/ 687754 w 1933280"/>
              <a:gd name="connsiteY2396" fmla="*/ 391369 h 1026748"/>
              <a:gd name="connsiteX2397" fmla="*/ 678485 w 1933280"/>
              <a:gd name="connsiteY2397" fmla="*/ 397126 h 1026748"/>
              <a:gd name="connsiteX2398" fmla="*/ 709175 w 1933280"/>
              <a:gd name="connsiteY2398" fmla="*/ 408997 h 1026748"/>
              <a:gd name="connsiteX2399" fmla="*/ 721631 w 1933280"/>
              <a:gd name="connsiteY2399" fmla="*/ 401474 h 1026748"/>
              <a:gd name="connsiteX2400" fmla="*/ 740832 w 1933280"/>
              <a:gd name="connsiteY2400" fmla="*/ 389893 h 1026748"/>
              <a:gd name="connsiteX2401" fmla="*/ 1123237 w 1933280"/>
              <a:gd name="connsiteY2401" fmla="*/ 377580 h 1026748"/>
              <a:gd name="connsiteX2402" fmla="*/ 1096838 w 1933280"/>
              <a:gd name="connsiteY2402" fmla="*/ 401799 h 1026748"/>
              <a:gd name="connsiteX2403" fmla="*/ 1090410 w 1933280"/>
              <a:gd name="connsiteY2403" fmla="*/ 407783 h 1026748"/>
              <a:gd name="connsiteX2404" fmla="*/ 1116003 w 1933280"/>
              <a:gd name="connsiteY2404" fmla="*/ 428308 h 1026748"/>
              <a:gd name="connsiteX2405" fmla="*/ 1149528 w 1933280"/>
              <a:gd name="connsiteY2405" fmla="*/ 397394 h 1026748"/>
              <a:gd name="connsiteX2406" fmla="*/ 553436 w 1933280"/>
              <a:gd name="connsiteY2406" fmla="*/ 377552 h 1026748"/>
              <a:gd name="connsiteX2407" fmla="*/ 521240 w 1933280"/>
              <a:gd name="connsiteY2407" fmla="*/ 388006 h 1026748"/>
              <a:gd name="connsiteX2408" fmla="*/ 548924 w 1933280"/>
              <a:gd name="connsiteY2408" fmla="*/ 424848 h 1026748"/>
              <a:gd name="connsiteX2409" fmla="*/ 579826 w 1933280"/>
              <a:gd name="connsiteY2409" fmla="*/ 412047 h 1026748"/>
              <a:gd name="connsiteX2410" fmla="*/ 646555 w 1933280"/>
              <a:gd name="connsiteY2410" fmla="*/ 376675 h 1026748"/>
              <a:gd name="connsiteX2411" fmla="*/ 615095 w 1933280"/>
              <a:gd name="connsiteY2411" fmla="*/ 394906 h 1026748"/>
              <a:gd name="connsiteX2412" fmla="*/ 643509 w 1933280"/>
              <a:gd name="connsiteY2412" fmla="*/ 416733 h 1026748"/>
              <a:gd name="connsiteX2413" fmla="*/ 675511 w 1933280"/>
              <a:gd name="connsiteY2413" fmla="*/ 397233 h 1026748"/>
              <a:gd name="connsiteX2414" fmla="*/ 1185071 w 1933280"/>
              <a:gd name="connsiteY2414" fmla="*/ 376172 h 1026748"/>
              <a:gd name="connsiteX2415" fmla="*/ 1151852 w 1933280"/>
              <a:gd name="connsiteY2415" fmla="*/ 397447 h 1026748"/>
              <a:gd name="connsiteX2416" fmla="*/ 1177968 w 1933280"/>
              <a:gd name="connsiteY2416" fmla="*/ 423421 h 1026748"/>
              <a:gd name="connsiteX2417" fmla="*/ 1212380 w 1933280"/>
              <a:gd name="connsiteY2417" fmla="*/ 402698 h 1026748"/>
              <a:gd name="connsiteX2418" fmla="*/ 1628554 w 1933280"/>
              <a:gd name="connsiteY2418" fmla="*/ 374860 h 1026748"/>
              <a:gd name="connsiteX2419" fmla="*/ 1604220 w 1933280"/>
              <a:gd name="connsiteY2419" fmla="*/ 403552 h 1026748"/>
              <a:gd name="connsiteX2420" fmla="*/ 1627940 w 1933280"/>
              <a:gd name="connsiteY2420" fmla="*/ 406903 h 1026748"/>
              <a:gd name="connsiteX2421" fmla="*/ 1655186 w 1933280"/>
              <a:gd name="connsiteY2421" fmla="*/ 380463 h 1026748"/>
              <a:gd name="connsiteX2422" fmla="*/ 1641149 w 1933280"/>
              <a:gd name="connsiteY2422" fmla="*/ 377525 h 1026748"/>
              <a:gd name="connsiteX2423" fmla="*/ 1397227 w 1933280"/>
              <a:gd name="connsiteY2423" fmla="*/ 374826 h 1026748"/>
              <a:gd name="connsiteX2424" fmla="*/ 1374436 w 1933280"/>
              <a:gd name="connsiteY2424" fmla="*/ 385496 h 1026748"/>
              <a:gd name="connsiteX2425" fmla="*/ 1405685 w 1933280"/>
              <a:gd name="connsiteY2425" fmla="*/ 401050 h 1026748"/>
              <a:gd name="connsiteX2426" fmla="*/ 1428546 w 1933280"/>
              <a:gd name="connsiteY2426" fmla="*/ 382918 h 1026748"/>
              <a:gd name="connsiteX2427" fmla="*/ 1424145 w 1933280"/>
              <a:gd name="connsiteY2427" fmla="*/ 381972 h 1026748"/>
              <a:gd name="connsiteX2428" fmla="*/ 395798 w 1933280"/>
              <a:gd name="connsiteY2428" fmla="*/ 374716 h 1026748"/>
              <a:gd name="connsiteX2429" fmla="*/ 367307 w 1933280"/>
              <a:gd name="connsiteY2429" fmla="*/ 378919 h 1026748"/>
              <a:gd name="connsiteX2430" fmla="*/ 389892 w 1933280"/>
              <a:gd name="connsiteY2430" fmla="*/ 401504 h 1026748"/>
              <a:gd name="connsiteX2431" fmla="*/ 396044 w 1933280"/>
              <a:gd name="connsiteY2431" fmla="*/ 407756 h 1026748"/>
              <a:gd name="connsiteX2432" fmla="*/ 424314 w 1933280"/>
              <a:gd name="connsiteY2432" fmla="*/ 406379 h 1026748"/>
              <a:gd name="connsiteX2433" fmla="*/ 420208 w 1933280"/>
              <a:gd name="connsiteY2433" fmla="*/ 401740 h 1026748"/>
              <a:gd name="connsiteX2434" fmla="*/ 999993 w 1933280"/>
              <a:gd name="connsiteY2434" fmla="*/ 373264 h 1026748"/>
              <a:gd name="connsiteX2435" fmla="*/ 969098 w 1933280"/>
              <a:gd name="connsiteY2435" fmla="*/ 395098 h 1026748"/>
              <a:gd name="connsiteX2436" fmla="*/ 998501 w 1933280"/>
              <a:gd name="connsiteY2436" fmla="*/ 403311 h 1026748"/>
              <a:gd name="connsiteX2437" fmla="*/ 1029721 w 1933280"/>
              <a:gd name="connsiteY2437" fmla="*/ 379260 h 1026748"/>
              <a:gd name="connsiteX2438" fmla="*/ 774812 w 1933280"/>
              <a:gd name="connsiteY2438" fmla="*/ 371721 h 1026748"/>
              <a:gd name="connsiteX2439" fmla="*/ 744412 w 1933280"/>
              <a:gd name="connsiteY2439" fmla="*/ 389484 h 1026748"/>
              <a:gd name="connsiteX2440" fmla="*/ 775859 w 1933280"/>
              <a:gd name="connsiteY2440" fmla="*/ 396388 h 1026748"/>
              <a:gd name="connsiteX2441" fmla="*/ 806002 w 1933280"/>
              <a:gd name="connsiteY2441" fmla="*/ 381009 h 1026748"/>
              <a:gd name="connsiteX2442" fmla="*/ 186147 w 1933280"/>
              <a:gd name="connsiteY2442" fmla="*/ 371696 h 1026748"/>
              <a:gd name="connsiteX2443" fmla="*/ 160224 w 1933280"/>
              <a:gd name="connsiteY2443" fmla="*/ 374942 h 1026748"/>
              <a:gd name="connsiteX2444" fmla="*/ 188571 w 1933280"/>
              <a:gd name="connsiteY2444" fmla="*/ 397655 h 1026748"/>
              <a:gd name="connsiteX2445" fmla="*/ 214562 w 1933280"/>
              <a:gd name="connsiteY2445" fmla="*/ 393752 h 1026748"/>
              <a:gd name="connsiteX2446" fmla="*/ 966873 w 1933280"/>
              <a:gd name="connsiteY2446" fmla="*/ 371194 h 1026748"/>
              <a:gd name="connsiteX2447" fmla="*/ 936886 w 1933280"/>
              <a:gd name="connsiteY2447" fmla="*/ 390130 h 1026748"/>
              <a:gd name="connsiteX2448" fmla="*/ 967245 w 1933280"/>
              <a:gd name="connsiteY2448" fmla="*/ 394627 h 1026748"/>
              <a:gd name="connsiteX2449" fmla="*/ 997726 w 1933280"/>
              <a:gd name="connsiteY2449" fmla="*/ 373097 h 1026748"/>
              <a:gd name="connsiteX2450" fmla="*/ 1602688 w 1933280"/>
              <a:gd name="connsiteY2450" fmla="*/ 370478 h 1026748"/>
              <a:gd name="connsiteX2451" fmla="*/ 1580811 w 1933280"/>
              <a:gd name="connsiteY2451" fmla="*/ 400673 h 1026748"/>
              <a:gd name="connsiteX2452" fmla="*/ 1602486 w 1933280"/>
              <a:gd name="connsiteY2452" fmla="*/ 403315 h 1026748"/>
              <a:gd name="connsiteX2453" fmla="*/ 1626865 w 1933280"/>
              <a:gd name="connsiteY2453" fmla="*/ 374558 h 1026748"/>
              <a:gd name="connsiteX2454" fmla="*/ 933730 w 1933280"/>
              <a:gd name="connsiteY2454" fmla="*/ 370219 h 1026748"/>
              <a:gd name="connsiteX2455" fmla="*/ 904315 w 1933280"/>
              <a:gd name="connsiteY2455" fmla="*/ 386483 h 1026748"/>
              <a:gd name="connsiteX2456" fmla="*/ 923182 w 1933280"/>
              <a:gd name="connsiteY2456" fmla="*/ 388591 h 1026748"/>
              <a:gd name="connsiteX2457" fmla="*/ 934686 w 1933280"/>
              <a:gd name="connsiteY2457" fmla="*/ 389817 h 1026748"/>
              <a:gd name="connsiteX2458" fmla="*/ 964227 w 1933280"/>
              <a:gd name="connsiteY2458" fmla="*/ 371155 h 1026748"/>
              <a:gd name="connsiteX2459" fmla="*/ 959718 w 1933280"/>
              <a:gd name="connsiteY2459" fmla="*/ 371098 h 1026748"/>
              <a:gd name="connsiteX2460" fmla="*/ 426602 w 1933280"/>
              <a:gd name="connsiteY2460" fmla="*/ 368026 h 1026748"/>
              <a:gd name="connsiteX2461" fmla="*/ 397502 w 1933280"/>
              <a:gd name="connsiteY2461" fmla="*/ 374372 h 1026748"/>
              <a:gd name="connsiteX2462" fmla="*/ 421331 w 1933280"/>
              <a:gd name="connsiteY2462" fmla="*/ 400751 h 1026748"/>
              <a:gd name="connsiteX2463" fmla="*/ 426206 w 1933280"/>
              <a:gd name="connsiteY2463" fmla="*/ 406259 h 1026748"/>
              <a:gd name="connsiteX2464" fmla="*/ 455027 w 1933280"/>
              <a:gd name="connsiteY2464" fmla="*/ 402618 h 1026748"/>
              <a:gd name="connsiteX2465" fmla="*/ 451071 w 1933280"/>
              <a:gd name="connsiteY2465" fmla="*/ 397722 h 1026748"/>
              <a:gd name="connsiteX2466" fmla="*/ 216168 w 1933280"/>
              <a:gd name="connsiteY2466" fmla="*/ 367938 h 1026748"/>
              <a:gd name="connsiteX2467" fmla="*/ 188226 w 1933280"/>
              <a:gd name="connsiteY2467" fmla="*/ 371436 h 1026748"/>
              <a:gd name="connsiteX2468" fmla="*/ 216586 w 1933280"/>
              <a:gd name="connsiteY2468" fmla="*/ 393449 h 1026748"/>
              <a:gd name="connsiteX2469" fmla="*/ 244540 w 1933280"/>
              <a:gd name="connsiteY2469" fmla="*/ 389251 h 1026748"/>
              <a:gd name="connsiteX2470" fmla="*/ 1578318 w 1933280"/>
              <a:gd name="connsiteY2470" fmla="*/ 367568 h 1026748"/>
              <a:gd name="connsiteX2471" fmla="*/ 1558417 w 1933280"/>
              <a:gd name="connsiteY2471" fmla="*/ 398345 h 1026748"/>
              <a:gd name="connsiteX2472" fmla="*/ 1579130 w 1933280"/>
              <a:gd name="connsiteY2472" fmla="*/ 400475 h 1026748"/>
              <a:gd name="connsiteX2473" fmla="*/ 1601022 w 1933280"/>
              <a:gd name="connsiteY2473" fmla="*/ 370259 h 1026748"/>
              <a:gd name="connsiteX2474" fmla="*/ 838752 w 1933280"/>
              <a:gd name="connsiteY2474" fmla="*/ 367296 h 1026748"/>
              <a:gd name="connsiteX2475" fmla="*/ 810162 w 1933280"/>
              <a:gd name="connsiteY2475" fmla="*/ 380641 h 1026748"/>
              <a:gd name="connsiteX2476" fmla="*/ 811252 w 1933280"/>
              <a:gd name="connsiteY2476" fmla="*/ 380938 h 1026748"/>
              <a:gd name="connsiteX2477" fmla="*/ 840083 w 1933280"/>
              <a:gd name="connsiteY2477" fmla="*/ 389401 h 1026748"/>
              <a:gd name="connsiteX2478" fmla="*/ 850034 w 1933280"/>
              <a:gd name="connsiteY2478" fmla="*/ 386035 h 1026748"/>
              <a:gd name="connsiteX2479" fmla="*/ 868182 w 1933280"/>
              <a:gd name="connsiteY2479" fmla="*/ 379547 h 1026748"/>
              <a:gd name="connsiteX2480" fmla="*/ 852325 w 1933280"/>
              <a:gd name="connsiteY2480" fmla="*/ 373034 h 1026748"/>
              <a:gd name="connsiteX2481" fmla="*/ 1554401 w 1933280"/>
              <a:gd name="connsiteY2481" fmla="*/ 365752 h 1026748"/>
              <a:gd name="connsiteX2482" fmla="*/ 1535893 w 1933280"/>
              <a:gd name="connsiteY2482" fmla="*/ 396287 h 1026748"/>
              <a:gd name="connsiteX2483" fmla="*/ 1556763 w 1933280"/>
              <a:gd name="connsiteY2483" fmla="*/ 398179 h 1026748"/>
              <a:gd name="connsiteX2484" fmla="*/ 1576660 w 1933280"/>
              <a:gd name="connsiteY2484" fmla="*/ 367422 h 1026748"/>
              <a:gd name="connsiteX2485" fmla="*/ 900518 w 1933280"/>
              <a:gd name="connsiteY2485" fmla="*/ 365408 h 1026748"/>
              <a:gd name="connsiteX2486" fmla="*/ 872361 w 1933280"/>
              <a:gd name="connsiteY2486" fmla="*/ 379350 h 1026748"/>
              <a:gd name="connsiteX2487" fmla="*/ 901799 w 1933280"/>
              <a:gd name="connsiteY2487" fmla="*/ 386175 h 1026748"/>
              <a:gd name="connsiteX2488" fmla="*/ 931264 w 1933280"/>
              <a:gd name="connsiteY2488" fmla="*/ 369884 h 1026748"/>
              <a:gd name="connsiteX2489" fmla="*/ 1530396 w 1933280"/>
              <a:gd name="connsiteY2489" fmla="*/ 364602 h 1026748"/>
              <a:gd name="connsiteX2490" fmla="*/ 1512640 w 1933280"/>
              <a:gd name="connsiteY2490" fmla="*/ 394164 h 1026748"/>
              <a:gd name="connsiteX2491" fmla="*/ 1534269 w 1933280"/>
              <a:gd name="connsiteY2491" fmla="*/ 396146 h 1026748"/>
              <a:gd name="connsiteX2492" fmla="*/ 1552738 w 1933280"/>
              <a:gd name="connsiteY2492" fmla="*/ 365661 h 1026748"/>
              <a:gd name="connsiteX2493" fmla="*/ 246200 w 1933280"/>
              <a:gd name="connsiteY2493" fmla="*/ 364178 h 1026748"/>
              <a:gd name="connsiteX2494" fmla="*/ 218285 w 1933280"/>
              <a:gd name="connsiteY2494" fmla="*/ 367673 h 1026748"/>
              <a:gd name="connsiteX2495" fmla="*/ 246600 w 1933280"/>
              <a:gd name="connsiteY2495" fmla="*/ 388942 h 1026748"/>
              <a:gd name="connsiteX2496" fmla="*/ 274529 w 1933280"/>
              <a:gd name="connsiteY2496" fmla="*/ 384749 h 1026748"/>
              <a:gd name="connsiteX2497" fmla="*/ 1218966 w 1933280"/>
              <a:gd name="connsiteY2497" fmla="*/ 363756 h 1026748"/>
              <a:gd name="connsiteX2498" fmla="*/ 1186525 w 1933280"/>
              <a:gd name="connsiteY2498" fmla="*/ 375514 h 1026748"/>
              <a:gd name="connsiteX2499" fmla="*/ 1213779 w 1933280"/>
              <a:gd name="connsiteY2499" fmla="*/ 401990 h 1026748"/>
              <a:gd name="connsiteX2500" fmla="*/ 1247577 w 1933280"/>
              <a:gd name="connsiteY2500" fmla="*/ 390411 h 1026748"/>
              <a:gd name="connsiteX2501" fmla="*/ 1505625 w 1933280"/>
              <a:gd name="connsiteY2501" fmla="*/ 363597 h 1026748"/>
              <a:gd name="connsiteX2502" fmla="*/ 1487941 w 1933280"/>
              <a:gd name="connsiteY2502" fmla="*/ 391488 h 1026748"/>
              <a:gd name="connsiteX2503" fmla="*/ 1511019 w 1933280"/>
              <a:gd name="connsiteY2503" fmla="*/ 394007 h 1026748"/>
              <a:gd name="connsiteX2504" fmla="*/ 1528718 w 1933280"/>
              <a:gd name="connsiteY2504" fmla="*/ 364533 h 1026748"/>
              <a:gd name="connsiteX2505" fmla="*/ 1522512 w 1933280"/>
              <a:gd name="connsiteY2505" fmla="*/ 364287 h 1026748"/>
              <a:gd name="connsiteX2506" fmla="*/ 586411 w 1933280"/>
              <a:gd name="connsiteY2506" fmla="*/ 363112 h 1026748"/>
              <a:gd name="connsiteX2507" fmla="*/ 554840 w 1933280"/>
              <a:gd name="connsiteY2507" fmla="*/ 376992 h 1026748"/>
              <a:gd name="connsiteX2508" fmla="*/ 581184 w 1933280"/>
              <a:gd name="connsiteY2508" fmla="*/ 411422 h 1026748"/>
              <a:gd name="connsiteX2509" fmla="*/ 612618 w 1933280"/>
              <a:gd name="connsiteY2509" fmla="*/ 394607 h 1026748"/>
              <a:gd name="connsiteX2510" fmla="*/ 1286535 w 1933280"/>
              <a:gd name="connsiteY2510" fmla="*/ 363110 h 1026748"/>
              <a:gd name="connsiteX2511" fmla="*/ 1316697 w 1933280"/>
              <a:gd name="connsiteY2511" fmla="*/ 388889 h 1026748"/>
              <a:gd name="connsiteX2512" fmla="*/ 1344332 w 1933280"/>
              <a:gd name="connsiteY2512" fmla="*/ 389340 h 1026748"/>
              <a:gd name="connsiteX2513" fmla="*/ 1313106 w 1933280"/>
              <a:gd name="connsiteY2513" fmla="*/ 363938 h 1026748"/>
              <a:gd name="connsiteX2514" fmla="*/ 1094723 w 1933280"/>
              <a:gd name="connsiteY2514" fmla="*/ 362888 h 1026748"/>
              <a:gd name="connsiteX2515" fmla="*/ 1070864 w 1933280"/>
              <a:gd name="connsiteY2515" fmla="*/ 383317 h 1026748"/>
              <a:gd name="connsiteX2516" fmla="*/ 1062493 w 1933280"/>
              <a:gd name="connsiteY2516" fmla="*/ 390547 h 1026748"/>
              <a:gd name="connsiteX2517" fmla="*/ 1089178 w 1933280"/>
              <a:gd name="connsiteY2517" fmla="*/ 406902 h 1026748"/>
              <a:gd name="connsiteX2518" fmla="*/ 1095833 w 1933280"/>
              <a:gd name="connsiteY2518" fmla="*/ 400721 h 1026748"/>
              <a:gd name="connsiteX2519" fmla="*/ 1121899 w 1933280"/>
              <a:gd name="connsiteY2519" fmla="*/ 376792 h 1026748"/>
              <a:gd name="connsiteX2520" fmla="*/ 1339054 w 1933280"/>
              <a:gd name="connsiteY2520" fmla="*/ 362622 h 1026748"/>
              <a:gd name="connsiteX2521" fmla="*/ 1315320 w 1933280"/>
              <a:gd name="connsiteY2521" fmla="*/ 363850 h 1026748"/>
              <a:gd name="connsiteX2522" fmla="*/ 1346645 w 1933280"/>
              <a:gd name="connsiteY2522" fmla="*/ 389332 h 1026748"/>
              <a:gd name="connsiteX2523" fmla="*/ 1370911 w 1933280"/>
              <a:gd name="connsiteY2523" fmla="*/ 385056 h 1026748"/>
              <a:gd name="connsiteX2524" fmla="*/ 1479345 w 1933280"/>
              <a:gd name="connsiteY2524" fmla="*/ 362124 h 1026748"/>
              <a:gd name="connsiteX2525" fmla="*/ 1461024 w 1933280"/>
              <a:gd name="connsiteY2525" fmla="*/ 387669 h 1026748"/>
              <a:gd name="connsiteX2526" fmla="*/ 1486295 w 1933280"/>
              <a:gd name="connsiteY2526" fmla="*/ 391294 h 1026748"/>
              <a:gd name="connsiteX2527" fmla="*/ 1503918 w 1933280"/>
              <a:gd name="connsiteY2527" fmla="*/ 363509 h 1026748"/>
              <a:gd name="connsiteX2528" fmla="*/ 1746945 w 1933280"/>
              <a:gd name="connsiteY2528" fmla="*/ 362001 h 1026748"/>
              <a:gd name="connsiteX2529" fmla="*/ 1743623 w 1933280"/>
              <a:gd name="connsiteY2529" fmla="*/ 365514 h 1026748"/>
              <a:gd name="connsiteX2530" fmla="*/ 1718329 w 1933280"/>
              <a:gd name="connsiteY2530" fmla="*/ 391562 h 1026748"/>
              <a:gd name="connsiteX2531" fmla="*/ 1744826 w 1933280"/>
              <a:gd name="connsiteY2531" fmla="*/ 396661 h 1026748"/>
              <a:gd name="connsiteX2532" fmla="*/ 1745367 w 1933280"/>
              <a:gd name="connsiteY2532" fmla="*/ 396140 h 1026748"/>
              <a:gd name="connsiteX2533" fmla="*/ 1773009 w 1933280"/>
              <a:gd name="connsiteY2533" fmla="*/ 369207 h 1026748"/>
              <a:gd name="connsiteX2534" fmla="*/ 1773694 w 1933280"/>
              <a:gd name="connsiteY2534" fmla="*/ 368554 h 1026748"/>
              <a:gd name="connsiteX2535" fmla="*/ 1254413 w 1933280"/>
              <a:gd name="connsiteY2535" fmla="*/ 360825 h 1026748"/>
              <a:gd name="connsiteX2536" fmla="*/ 1283888 w 1933280"/>
              <a:gd name="connsiteY2536" fmla="*/ 386490 h 1026748"/>
              <a:gd name="connsiteX2537" fmla="*/ 1307828 w 1933280"/>
              <a:gd name="connsiteY2537" fmla="*/ 388074 h 1026748"/>
              <a:gd name="connsiteX2538" fmla="*/ 1314142 w 1933280"/>
              <a:gd name="connsiteY2538" fmla="*/ 388665 h 1026748"/>
              <a:gd name="connsiteX2539" fmla="*/ 1284126 w 1933280"/>
              <a:gd name="connsiteY2539" fmla="*/ 363018 h 1026748"/>
              <a:gd name="connsiteX2540" fmla="*/ 1270952 w 1933280"/>
              <a:gd name="connsiteY2540" fmla="*/ 361997 h 1026748"/>
              <a:gd name="connsiteX2541" fmla="*/ 1251958 w 1933280"/>
              <a:gd name="connsiteY2541" fmla="*/ 360690 h 1026748"/>
              <a:gd name="connsiteX2542" fmla="*/ 1220831 w 1933280"/>
              <a:gd name="connsiteY2542" fmla="*/ 363478 h 1026748"/>
              <a:gd name="connsiteX2543" fmla="*/ 1249232 w 1933280"/>
              <a:gd name="connsiteY2543" fmla="*/ 389940 h 1026748"/>
              <a:gd name="connsiteX2544" fmla="*/ 1281748 w 1933280"/>
              <a:gd name="connsiteY2544" fmla="*/ 386639 h 1026748"/>
              <a:gd name="connsiteX2545" fmla="*/ 276195 w 1933280"/>
              <a:gd name="connsiteY2545" fmla="*/ 360423 h 1026748"/>
              <a:gd name="connsiteX2546" fmla="*/ 248350 w 1933280"/>
              <a:gd name="connsiteY2546" fmla="*/ 363909 h 1026748"/>
              <a:gd name="connsiteX2547" fmla="*/ 276643 w 1933280"/>
              <a:gd name="connsiteY2547" fmla="*/ 384454 h 1026748"/>
              <a:gd name="connsiteX2548" fmla="*/ 300330 w 1933280"/>
              <a:gd name="connsiteY2548" fmla="*/ 382430 h 1026748"/>
              <a:gd name="connsiteX2549" fmla="*/ 304160 w 1933280"/>
              <a:gd name="connsiteY2549" fmla="*/ 382222 h 1026748"/>
              <a:gd name="connsiteX2550" fmla="*/ 303255 w 1933280"/>
              <a:gd name="connsiteY2550" fmla="*/ 381485 h 1026748"/>
              <a:gd name="connsiteX2551" fmla="*/ 1451286 w 1933280"/>
              <a:gd name="connsiteY2551" fmla="*/ 359496 h 1026748"/>
              <a:gd name="connsiteX2552" fmla="*/ 1431605 w 1933280"/>
              <a:gd name="connsiteY2552" fmla="*/ 382083 h 1026748"/>
              <a:gd name="connsiteX2553" fmla="*/ 1459394 w 1933280"/>
              <a:gd name="connsiteY2553" fmla="*/ 387414 h 1026748"/>
              <a:gd name="connsiteX2554" fmla="*/ 1477642 w 1933280"/>
              <a:gd name="connsiteY2554" fmla="*/ 361979 h 1026748"/>
              <a:gd name="connsiteX2555" fmla="*/ 458203 w 1933280"/>
              <a:gd name="connsiteY2555" fmla="*/ 358996 h 1026748"/>
              <a:gd name="connsiteX2556" fmla="*/ 428172 w 1933280"/>
              <a:gd name="connsiteY2556" fmla="*/ 367608 h 1026748"/>
              <a:gd name="connsiteX2557" fmla="*/ 452224 w 1933280"/>
              <a:gd name="connsiteY2557" fmla="*/ 396791 h 1026748"/>
              <a:gd name="connsiteX2558" fmla="*/ 456733 w 1933280"/>
              <a:gd name="connsiteY2558" fmla="*/ 402371 h 1026748"/>
              <a:gd name="connsiteX2559" fmla="*/ 486472 w 1933280"/>
              <a:gd name="connsiteY2559" fmla="*/ 396156 h 1026748"/>
              <a:gd name="connsiteX2560" fmla="*/ 482082 w 1933280"/>
              <a:gd name="connsiteY2560" fmla="*/ 390290 h 1026748"/>
              <a:gd name="connsiteX2561" fmla="*/ 742020 w 1933280"/>
              <a:gd name="connsiteY2561" fmla="*/ 358323 h 1026748"/>
              <a:gd name="connsiteX2562" fmla="*/ 711452 w 1933280"/>
              <a:gd name="connsiteY2562" fmla="*/ 376694 h 1026748"/>
              <a:gd name="connsiteX2563" fmla="*/ 742362 w 1933280"/>
              <a:gd name="connsiteY2563" fmla="*/ 388974 h 1026748"/>
              <a:gd name="connsiteX2564" fmla="*/ 773062 w 1933280"/>
              <a:gd name="connsiteY2564" fmla="*/ 371038 h 1026748"/>
              <a:gd name="connsiteX2565" fmla="*/ 1363320 w 1933280"/>
              <a:gd name="connsiteY2565" fmla="*/ 357715 h 1026748"/>
              <a:gd name="connsiteX2566" fmla="*/ 1341076 w 1933280"/>
              <a:gd name="connsiteY2566" fmla="*/ 362263 h 1026748"/>
              <a:gd name="connsiteX2567" fmla="*/ 1372844 w 1933280"/>
              <a:gd name="connsiteY2567" fmla="*/ 384635 h 1026748"/>
              <a:gd name="connsiteX2568" fmla="*/ 1395498 w 1933280"/>
              <a:gd name="connsiteY2568" fmla="*/ 374021 h 1026748"/>
              <a:gd name="connsiteX2569" fmla="*/ 305906 w 1933280"/>
              <a:gd name="connsiteY2569" fmla="*/ 357597 h 1026748"/>
              <a:gd name="connsiteX2570" fmla="*/ 292396 w 1933280"/>
              <a:gd name="connsiteY2570" fmla="*/ 358851 h 1026748"/>
              <a:gd name="connsiteX2571" fmla="*/ 278321 w 1933280"/>
              <a:gd name="connsiteY2571" fmla="*/ 360210 h 1026748"/>
              <a:gd name="connsiteX2572" fmla="*/ 304186 w 1933280"/>
              <a:gd name="connsiteY2572" fmla="*/ 380332 h 1026748"/>
              <a:gd name="connsiteX2573" fmla="*/ 306359 w 1933280"/>
              <a:gd name="connsiteY2573" fmla="*/ 382102 h 1026748"/>
              <a:gd name="connsiteX2574" fmla="*/ 312755 w 1933280"/>
              <a:gd name="connsiteY2574" fmla="*/ 381736 h 1026748"/>
              <a:gd name="connsiteX2575" fmla="*/ 333851 w 1933280"/>
              <a:gd name="connsiteY2575" fmla="*/ 380450 h 1026748"/>
              <a:gd name="connsiteX2576" fmla="*/ 679060 w 1933280"/>
              <a:gd name="connsiteY2576" fmla="*/ 357540 h 1026748"/>
              <a:gd name="connsiteX2577" fmla="*/ 656314 w 1933280"/>
              <a:gd name="connsiteY2577" fmla="*/ 370921 h 1026748"/>
              <a:gd name="connsiteX2578" fmla="*/ 647949 w 1933280"/>
              <a:gd name="connsiteY2578" fmla="*/ 375857 h 1026748"/>
              <a:gd name="connsiteX2579" fmla="*/ 676883 w 1933280"/>
              <a:gd name="connsiteY2579" fmla="*/ 396392 h 1026748"/>
              <a:gd name="connsiteX2580" fmla="*/ 687001 w 1933280"/>
              <a:gd name="connsiteY2580" fmla="*/ 390098 h 1026748"/>
              <a:gd name="connsiteX2581" fmla="*/ 708493 w 1933280"/>
              <a:gd name="connsiteY2581" fmla="*/ 376778 h 1026748"/>
              <a:gd name="connsiteX2582" fmla="*/ 867989 w 1933280"/>
              <a:gd name="connsiteY2582" fmla="*/ 355377 h 1026748"/>
              <a:gd name="connsiteX2583" fmla="*/ 852974 w 1933280"/>
              <a:gd name="connsiteY2583" fmla="*/ 361525 h 1026748"/>
              <a:gd name="connsiteX2584" fmla="*/ 840646 w 1933280"/>
              <a:gd name="connsiteY2584" fmla="*/ 366511 h 1026748"/>
              <a:gd name="connsiteX2585" fmla="*/ 852886 w 1933280"/>
              <a:gd name="connsiteY2585" fmla="*/ 371689 h 1026748"/>
              <a:gd name="connsiteX2586" fmla="*/ 870199 w 1933280"/>
              <a:gd name="connsiteY2586" fmla="*/ 378798 h 1026748"/>
              <a:gd name="connsiteX2587" fmla="*/ 898480 w 1933280"/>
              <a:gd name="connsiteY2587" fmla="*/ 364809 h 1026748"/>
              <a:gd name="connsiteX2588" fmla="*/ 1420887 w 1933280"/>
              <a:gd name="connsiteY2588" fmla="*/ 354922 h 1026748"/>
              <a:gd name="connsiteX2589" fmla="*/ 1398659 w 1933280"/>
              <a:gd name="connsiteY2589" fmla="*/ 373736 h 1026748"/>
              <a:gd name="connsiteX2590" fmla="*/ 1424411 w 1933280"/>
              <a:gd name="connsiteY2590" fmla="*/ 380568 h 1026748"/>
              <a:gd name="connsiteX2591" fmla="*/ 1429920 w 1933280"/>
              <a:gd name="connsiteY2591" fmla="*/ 381750 h 1026748"/>
              <a:gd name="connsiteX2592" fmla="*/ 1449518 w 1933280"/>
              <a:gd name="connsiteY2592" fmla="*/ 359253 h 1026748"/>
              <a:gd name="connsiteX2593" fmla="*/ 805892 w 1933280"/>
              <a:gd name="connsiteY2593" fmla="*/ 354910 h 1026748"/>
              <a:gd name="connsiteX2594" fmla="*/ 776649 w 1933280"/>
              <a:gd name="connsiteY2594" fmla="*/ 370713 h 1026748"/>
              <a:gd name="connsiteX2595" fmla="*/ 807944 w 1933280"/>
              <a:gd name="connsiteY2595" fmla="*/ 380030 h 1026748"/>
              <a:gd name="connsiteX2596" fmla="*/ 836815 w 1933280"/>
              <a:gd name="connsiteY2596" fmla="*/ 366552 h 1026748"/>
              <a:gd name="connsiteX2597" fmla="*/ 821565 w 1933280"/>
              <a:gd name="connsiteY2597" fmla="*/ 360801 h 1026748"/>
              <a:gd name="connsiteX2598" fmla="*/ 1716825 w 1933280"/>
              <a:gd name="connsiteY2598" fmla="*/ 354350 h 1026748"/>
              <a:gd name="connsiteX2599" fmla="*/ 1714961 w 1933280"/>
              <a:gd name="connsiteY2599" fmla="*/ 356428 h 1026748"/>
              <a:gd name="connsiteX2600" fmla="*/ 1688194 w 1933280"/>
              <a:gd name="connsiteY2600" fmla="*/ 385514 h 1026748"/>
              <a:gd name="connsiteX2601" fmla="*/ 1693848 w 1933280"/>
              <a:gd name="connsiteY2601" fmla="*/ 386655 h 1026748"/>
              <a:gd name="connsiteX2602" fmla="*/ 1716614 w 1933280"/>
              <a:gd name="connsiteY2602" fmla="*/ 391229 h 1026748"/>
              <a:gd name="connsiteX2603" fmla="*/ 1742559 w 1933280"/>
              <a:gd name="connsiteY2603" fmla="*/ 364509 h 1026748"/>
              <a:gd name="connsiteX2604" fmla="*/ 1745318 w 1933280"/>
              <a:gd name="connsiteY2604" fmla="*/ 361592 h 1026748"/>
              <a:gd name="connsiteX2605" fmla="*/ 1727726 w 1933280"/>
              <a:gd name="connsiteY2605" fmla="*/ 357121 h 1026748"/>
              <a:gd name="connsiteX2606" fmla="*/ 1064506 w 1933280"/>
              <a:gd name="connsiteY2606" fmla="*/ 353361 h 1026748"/>
              <a:gd name="connsiteX2607" fmla="*/ 1043369 w 1933280"/>
              <a:gd name="connsiteY2607" fmla="*/ 370227 h 1026748"/>
              <a:gd name="connsiteX2608" fmla="*/ 1032876 w 1933280"/>
              <a:gd name="connsiteY2608" fmla="*/ 378641 h 1026748"/>
              <a:gd name="connsiteX2609" fmla="*/ 1061116 w 1933280"/>
              <a:gd name="connsiteY2609" fmla="*/ 389812 h 1026748"/>
              <a:gd name="connsiteX2610" fmla="*/ 1069904 w 1933280"/>
              <a:gd name="connsiteY2610" fmla="*/ 382209 h 1026748"/>
              <a:gd name="connsiteX2611" fmla="*/ 1093135 w 1933280"/>
              <a:gd name="connsiteY2611" fmla="*/ 362315 h 1026748"/>
              <a:gd name="connsiteX2612" fmla="*/ 335885 w 1933280"/>
              <a:gd name="connsiteY2612" fmla="*/ 353147 h 1026748"/>
              <a:gd name="connsiteX2613" fmla="*/ 307911 w 1933280"/>
              <a:gd name="connsiteY2613" fmla="*/ 357318 h 1026748"/>
              <a:gd name="connsiteX2614" fmla="*/ 336025 w 1933280"/>
              <a:gd name="connsiteY2614" fmla="*/ 380310 h 1026748"/>
              <a:gd name="connsiteX2615" fmla="*/ 363932 w 1933280"/>
              <a:gd name="connsiteY2615" fmla="*/ 377801 h 1026748"/>
              <a:gd name="connsiteX2616" fmla="*/ 1156399 w 1933280"/>
              <a:gd name="connsiteY2616" fmla="*/ 352389 h 1026748"/>
              <a:gd name="connsiteX2617" fmla="*/ 1124423 w 1933280"/>
              <a:gd name="connsiteY2617" fmla="*/ 376610 h 1026748"/>
              <a:gd name="connsiteX2618" fmla="*/ 1150720 w 1933280"/>
              <a:gd name="connsiteY2618" fmla="*/ 396428 h 1026748"/>
              <a:gd name="connsiteX2619" fmla="*/ 1183923 w 1933280"/>
              <a:gd name="connsiteY2619" fmla="*/ 375162 h 1026748"/>
              <a:gd name="connsiteX2620" fmla="*/ 1032500 w 1933280"/>
              <a:gd name="connsiteY2620" fmla="*/ 349285 h 1026748"/>
              <a:gd name="connsiteX2621" fmla="*/ 1014516 w 1933280"/>
              <a:gd name="connsiteY2621" fmla="*/ 362544 h 1026748"/>
              <a:gd name="connsiteX2622" fmla="*/ 1001579 w 1933280"/>
              <a:gd name="connsiteY2622" fmla="*/ 372103 h 1026748"/>
              <a:gd name="connsiteX2623" fmla="*/ 1031240 w 1933280"/>
              <a:gd name="connsiteY2623" fmla="*/ 378083 h 1026748"/>
              <a:gd name="connsiteX2624" fmla="*/ 1042439 w 1933280"/>
              <a:gd name="connsiteY2624" fmla="*/ 369104 h 1026748"/>
              <a:gd name="connsiteX2625" fmla="*/ 1062551 w 1933280"/>
              <a:gd name="connsiteY2625" fmla="*/ 353067 h 1026748"/>
              <a:gd name="connsiteX2626" fmla="*/ 1011029 w 1933280"/>
              <a:gd name="connsiteY2626" fmla="*/ 349070 h 1026748"/>
              <a:gd name="connsiteX2627" fmla="*/ 999123 w 1933280"/>
              <a:gd name="connsiteY2627" fmla="*/ 349113 h 1026748"/>
              <a:gd name="connsiteX2628" fmla="*/ 969277 w 1933280"/>
              <a:gd name="connsiteY2628" fmla="*/ 369621 h 1026748"/>
              <a:gd name="connsiteX2629" fmla="*/ 968919 w 1933280"/>
              <a:gd name="connsiteY2629" fmla="*/ 369856 h 1026748"/>
              <a:gd name="connsiteX2630" fmla="*/ 999617 w 1933280"/>
              <a:gd name="connsiteY2630" fmla="*/ 371756 h 1026748"/>
              <a:gd name="connsiteX2631" fmla="*/ 1013629 w 1933280"/>
              <a:gd name="connsiteY2631" fmla="*/ 361392 h 1026748"/>
              <a:gd name="connsiteX2632" fmla="*/ 1030122 w 1933280"/>
              <a:gd name="connsiteY2632" fmla="*/ 349242 h 1026748"/>
              <a:gd name="connsiteX2633" fmla="*/ 156130 w 1933280"/>
              <a:gd name="connsiteY2633" fmla="*/ 348396 h 1026748"/>
              <a:gd name="connsiteX2634" fmla="*/ 130322 w 1933280"/>
              <a:gd name="connsiteY2634" fmla="*/ 350983 h 1026748"/>
              <a:gd name="connsiteX2635" fmla="*/ 158619 w 1933280"/>
              <a:gd name="connsiteY2635" fmla="*/ 373656 h 1026748"/>
              <a:gd name="connsiteX2636" fmla="*/ 184498 w 1933280"/>
              <a:gd name="connsiteY2636" fmla="*/ 370416 h 1026748"/>
              <a:gd name="connsiteX2637" fmla="*/ 964908 w 1933280"/>
              <a:gd name="connsiteY2637" fmla="*/ 348118 h 1026748"/>
              <a:gd name="connsiteX2638" fmla="*/ 935759 w 1933280"/>
              <a:gd name="connsiteY2638" fmla="*/ 368822 h 1026748"/>
              <a:gd name="connsiteX2639" fmla="*/ 959718 w 1933280"/>
              <a:gd name="connsiteY2639" fmla="*/ 369635 h 1026748"/>
              <a:gd name="connsiteX2640" fmla="*/ 966492 w 1933280"/>
              <a:gd name="connsiteY2640" fmla="*/ 369720 h 1026748"/>
              <a:gd name="connsiteX2641" fmla="*/ 968464 w 1933280"/>
              <a:gd name="connsiteY2641" fmla="*/ 368424 h 1026748"/>
              <a:gd name="connsiteX2642" fmla="*/ 996658 w 1933280"/>
              <a:gd name="connsiteY2642" fmla="*/ 349047 h 1026748"/>
              <a:gd name="connsiteX2643" fmla="*/ 490747 w 1933280"/>
              <a:gd name="connsiteY2643" fmla="*/ 347925 h 1026748"/>
              <a:gd name="connsiteX2644" fmla="*/ 459701 w 1933280"/>
              <a:gd name="connsiteY2644" fmla="*/ 358513 h 1026748"/>
              <a:gd name="connsiteX2645" fmla="*/ 483279 w 1933280"/>
              <a:gd name="connsiteY2645" fmla="*/ 389418 h 1026748"/>
              <a:gd name="connsiteX2646" fmla="*/ 488051 w 1933280"/>
              <a:gd name="connsiteY2646" fmla="*/ 395795 h 1026748"/>
              <a:gd name="connsiteX2647" fmla="*/ 518853 w 1933280"/>
              <a:gd name="connsiteY2647" fmla="*/ 387178 h 1026748"/>
              <a:gd name="connsiteX2648" fmla="*/ 513625 w 1933280"/>
              <a:gd name="connsiteY2648" fmla="*/ 379786 h 1026748"/>
              <a:gd name="connsiteX2649" fmla="*/ 1387175 w 1933280"/>
              <a:gd name="connsiteY2649" fmla="*/ 346928 h 1026748"/>
              <a:gd name="connsiteX2650" fmla="*/ 1365064 w 1933280"/>
              <a:gd name="connsiteY2650" fmla="*/ 357012 h 1026748"/>
              <a:gd name="connsiteX2651" fmla="*/ 1397027 w 1933280"/>
              <a:gd name="connsiteY2651" fmla="*/ 373212 h 1026748"/>
              <a:gd name="connsiteX2652" fmla="*/ 1419022 w 1933280"/>
              <a:gd name="connsiteY2652" fmla="*/ 354589 h 1026748"/>
              <a:gd name="connsiteX2653" fmla="*/ 1416640 w 1933280"/>
              <a:gd name="connsiteY2653" fmla="*/ 354152 h 1026748"/>
              <a:gd name="connsiteX2654" fmla="*/ 1686683 w 1933280"/>
              <a:gd name="connsiteY2654" fmla="*/ 346886 h 1026748"/>
              <a:gd name="connsiteX2655" fmla="*/ 1658069 w 1933280"/>
              <a:gd name="connsiteY2655" fmla="*/ 379556 h 1026748"/>
              <a:gd name="connsiteX2656" fmla="*/ 1686505 w 1933280"/>
              <a:gd name="connsiteY2656" fmla="*/ 385175 h 1026748"/>
              <a:gd name="connsiteX2657" fmla="*/ 1713868 w 1933280"/>
              <a:gd name="connsiteY2657" fmla="*/ 355438 h 1026748"/>
              <a:gd name="connsiteX2658" fmla="*/ 1715199 w 1933280"/>
              <a:gd name="connsiteY2658" fmla="*/ 353944 h 1026748"/>
              <a:gd name="connsiteX2659" fmla="*/ 618672 w 1933280"/>
              <a:gd name="connsiteY2659" fmla="*/ 346624 h 1026748"/>
              <a:gd name="connsiteX2660" fmla="*/ 587812 w 1933280"/>
              <a:gd name="connsiteY2660" fmla="*/ 362435 h 1026748"/>
              <a:gd name="connsiteX2661" fmla="*/ 613962 w 1933280"/>
              <a:gd name="connsiteY2661" fmla="*/ 393864 h 1026748"/>
              <a:gd name="connsiteX2662" fmla="*/ 645446 w 1933280"/>
              <a:gd name="connsiteY2662" fmla="*/ 375624 h 1026748"/>
              <a:gd name="connsiteX2663" fmla="*/ 366266 w 1933280"/>
              <a:gd name="connsiteY2663" fmla="*/ 346341 h 1026748"/>
              <a:gd name="connsiteX2664" fmla="*/ 337686 w 1933280"/>
              <a:gd name="connsiteY2664" fmla="*/ 352772 h 1026748"/>
              <a:gd name="connsiteX2665" fmla="*/ 365953 w 1933280"/>
              <a:gd name="connsiteY2665" fmla="*/ 377603 h 1026748"/>
              <a:gd name="connsiteX2666" fmla="*/ 394468 w 1933280"/>
              <a:gd name="connsiteY2666" fmla="*/ 373398 h 1026748"/>
              <a:gd name="connsiteX2667" fmla="*/ 186149 w 1933280"/>
              <a:gd name="connsiteY2667" fmla="*/ 345387 h 1026748"/>
              <a:gd name="connsiteX2668" fmla="*/ 158266 w 1933280"/>
              <a:gd name="connsiteY2668" fmla="*/ 348182 h 1026748"/>
              <a:gd name="connsiteX2669" fmla="*/ 186577 w 1933280"/>
              <a:gd name="connsiteY2669" fmla="*/ 370156 h 1026748"/>
              <a:gd name="connsiteX2670" fmla="*/ 214473 w 1933280"/>
              <a:gd name="connsiteY2670" fmla="*/ 366665 h 1026748"/>
              <a:gd name="connsiteX2671" fmla="*/ 930400 w 1933280"/>
              <a:gd name="connsiteY2671" fmla="*/ 345163 h 1026748"/>
              <a:gd name="connsiteX2672" fmla="*/ 902386 w 1933280"/>
              <a:gd name="connsiteY2672" fmla="*/ 364204 h 1026748"/>
              <a:gd name="connsiteX2673" fmla="*/ 933342 w 1933280"/>
              <a:gd name="connsiteY2673" fmla="*/ 368710 h 1026748"/>
              <a:gd name="connsiteX2674" fmla="*/ 962584 w 1933280"/>
              <a:gd name="connsiteY2674" fmla="*/ 347935 h 1026748"/>
              <a:gd name="connsiteX2675" fmla="*/ 216175 w 1933280"/>
              <a:gd name="connsiteY2675" fmla="*/ 342377 h 1026748"/>
              <a:gd name="connsiteX2676" fmla="*/ 188327 w 1933280"/>
              <a:gd name="connsiteY2676" fmla="*/ 345169 h 1026748"/>
              <a:gd name="connsiteX2677" fmla="*/ 216590 w 1933280"/>
              <a:gd name="connsiteY2677" fmla="*/ 366400 h 1026748"/>
              <a:gd name="connsiteX2678" fmla="*/ 244456 w 1933280"/>
              <a:gd name="connsiteY2678" fmla="*/ 362912 h 1026748"/>
              <a:gd name="connsiteX2679" fmla="*/ 773102 w 1933280"/>
              <a:gd name="connsiteY2679" fmla="*/ 340948 h 1026748"/>
              <a:gd name="connsiteX2680" fmla="*/ 743670 w 1933280"/>
              <a:gd name="connsiteY2680" fmla="*/ 357387 h 1026748"/>
              <a:gd name="connsiteX2681" fmla="*/ 774692 w 1933280"/>
              <a:gd name="connsiteY2681" fmla="*/ 370100 h 1026748"/>
              <a:gd name="connsiteX2682" fmla="*/ 804144 w 1933280"/>
              <a:gd name="connsiteY2682" fmla="*/ 354179 h 1026748"/>
              <a:gd name="connsiteX2683" fmla="*/ 835822 w 1933280"/>
              <a:gd name="connsiteY2683" fmla="*/ 340471 h 1026748"/>
              <a:gd name="connsiteX2684" fmla="*/ 807691 w 1933280"/>
              <a:gd name="connsiteY2684" fmla="*/ 354023 h 1026748"/>
              <a:gd name="connsiteX2685" fmla="*/ 822052 w 1933280"/>
              <a:gd name="connsiteY2685" fmla="*/ 359427 h 1026748"/>
              <a:gd name="connsiteX2686" fmla="*/ 838688 w 1933280"/>
              <a:gd name="connsiteY2686" fmla="*/ 365695 h 1026748"/>
              <a:gd name="connsiteX2687" fmla="*/ 852383 w 1933280"/>
              <a:gd name="connsiteY2687" fmla="*/ 360166 h 1026748"/>
              <a:gd name="connsiteX2688" fmla="*/ 866094 w 1933280"/>
              <a:gd name="connsiteY2688" fmla="*/ 354551 h 1026748"/>
              <a:gd name="connsiteX2689" fmla="*/ 850521 w 1933280"/>
              <a:gd name="connsiteY2689" fmla="*/ 347356 h 1026748"/>
              <a:gd name="connsiteX2690" fmla="*/ 1656664 w 1933280"/>
              <a:gd name="connsiteY2690" fmla="*/ 340278 h 1026748"/>
              <a:gd name="connsiteX2691" fmla="*/ 1637130 w 1933280"/>
              <a:gd name="connsiteY2691" fmla="*/ 364331 h 1026748"/>
              <a:gd name="connsiteX2692" fmla="*/ 1629596 w 1933280"/>
              <a:gd name="connsiteY2692" fmla="*/ 373595 h 1026748"/>
              <a:gd name="connsiteX2693" fmla="*/ 1641503 w 1933280"/>
              <a:gd name="connsiteY2693" fmla="*/ 376106 h 1026748"/>
              <a:gd name="connsiteX2694" fmla="*/ 1656426 w 1933280"/>
              <a:gd name="connsiteY2694" fmla="*/ 379225 h 1026748"/>
              <a:gd name="connsiteX2695" fmla="*/ 1685066 w 1933280"/>
              <a:gd name="connsiteY2695" fmla="*/ 346520 h 1026748"/>
              <a:gd name="connsiteX2696" fmla="*/ 710714 w 1933280"/>
              <a:gd name="connsiteY2696" fmla="*/ 339497 h 1026748"/>
              <a:gd name="connsiteX2697" fmla="*/ 680440 w 1933280"/>
              <a:gd name="connsiteY2697" fmla="*/ 356746 h 1026748"/>
              <a:gd name="connsiteX2698" fmla="*/ 709829 w 1933280"/>
              <a:gd name="connsiteY2698" fmla="*/ 375955 h 1026748"/>
              <a:gd name="connsiteX2699" fmla="*/ 740540 w 1933280"/>
              <a:gd name="connsiteY2699" fmla="*/ 357501 h 1026748"/>
              <a:gd name="connsiteX2700" fmla="*/ 246185 w 1933280"/>
              <a:gd name="connsiteY2700" fmla="*/ 339369 h 1026748"/>
              <a:gd name="connsiteX2701" fmla="*/ 218390 w 1933280"/>
              <a:gd name="connsiteY2701" fmla="*/ 342155 h 1026748"/>
              <a:gd name="connsiteX2702" fmla="*/ 246605 w 1933280"/>
              <a:gd name="connsiteY2702" fmla="*/ 362643 h 1026748"/>
              <a:gd name="connsiteX2703" fmla="*/ 274417 w 1933280"/>
              <a:gd name="connsiteY2703" fmla="*/ 359162 h 1026748"/>
              <a:gd name="connsiteX2704" fmla="*/ 896747 w 1933280"/>
              <a:gd name="connsiteY2704" fmla="*/ 339163 h 1026748"/>
              <a:gd name="connsiteX2705" fmla="*/ 869794 w 1933280"/>
              <a:gd name="connsiteY2705" fmla="*/ 354406 h 1026748"/>
              <a:gd name="connsiteX2706" fmla="*/ 900331 w 1933280"/>
              <a:gd name="connsiteY2706" fmla="*/ 363857 h 1026748"/>
              <a:gd name="connsiteX2707" fmla="*/ 928335 w 1933280"/>
              <a:gd name="connsiteY2707" fmla="*/ 344817 h 1026748"/>
              <a:gd name="connsiteX2708" fmla="*/ 1188708 w 1933280"/>
              <a:gd name="connsiteY2708" fmla="*/ 339081 h 1026748"/>
              <a:gd name="connsiteX2709" fmla="*/ 1157852 w 1933280"/>
              <a:gd name="connsiteY2709" fmla="*/ 351669 h 1026748"/>
              <a:gd name="connsiteX2710" fmla="*/ 1185327 w 1933280"/>
              <a:gd name="connsiteY2710" fmla="*/ 374396 h 1026748"/>
              <a:gd name="connsiteX2711" fmla="*/ 1217672 w 1933280"/>
              <a:gd name="connsiteY2711" fmla="*/ 362669 h 1026748"/>
              <a:gd name="connsiteX2712" fmla="*/ 1127471 w 1933280"/>
              <a:gd name="connsiteY2712" fmla="*/ 337523 h 1026748"/>
              <a:gd name="connsiteX2713" fmla="*/ 1096007 w 1933280"/>
              <a:gd name="connsiteY2713" fmla="*/ 361861 h 1026748"/>
              <a:gd name="connsiteX2714" fmla="*/ 1123121 w 1933280"/>
              <a:gd name="connsiteY2714" fmla="*/ 375739 h 1026748"/>
              <a:gd name="connsiteX2715" fmla="*/ 1155040 w 1933280"/>
              <a:gd name="connsiteY2715" fmla="*/ 351569 h 1026748"/>
              <a:gd name="connsiteX2716" fmla="*/ 397105 w 1933280"/>
              <a:gd name="connsiteY2716" fmla="*/ 337032 h 1026748"/>
              <a:gd name="connsiteX2717" fmla="*/ 367934 w 1933280"/>
              <a:gd name="connsiteY2717" fmla="*/ 345868 h 1026748"/>
              <a:gd name="connsiteX2718" fmla="*/ 396312 w 1933280"/>
              <a:gd name="connsiteY2718" fmla="*/ 373100 h 1026748"/>
              <a:gd name="connsiteX2719" fmla="*/ 425436 w 1933280"/>
              <a:gd name="connsiteY2719" fmla="*/ 366754 h 1026748"/>
              <a:gd name="connsiteX2720" fmla="*/ 276148 w 1933280"/>
              <a:gd name="connsiteY2720" fmla="*/ 336365 h 1026748"/>
              <a:gd name="connsiteX2721" fmla="*/ 248434 w 1933280"/>
              <a:gd name="connsiteY2721" fmla="*/ 339143 h 1026748"/>
              <a:gd name="connsiteX2722" fmla="*/ 276609 w 1933280"/>
              <a:gd name="connsiteY2722" fmla="*/ 358896 h 1026748"/>
              <a:gd name="connsiteX2723" fmla="*/ 292277 w 1933280"/>
              <a:gd name="connsiteY2723" fmla="*/ 357388 h 1026748"/>
              <a:gd name="connsiteX2724" fmla="*/ 304097 w 1933280"/>
              <a:gd name="connsiteY2724" fmla="*/ 356289 h 1026748"/>
              <a:gd name="connsiteX2725" fmla="*/ 524567 w 1933280"/>
              <a:gd name="connsiteY2725" fmla="*/ 335461 h 1026748"/>
              <a:gd name="connsiteX2726" fmla="*/ 519136 w 1933280"/>
              <a:gd name="connsiteY2726" fmla="*/ 337487 h 1026748"/>
              <a:gd name="connsiteX2727" fmla="*/ 492177 w 1933280"/>
              <a:gd name="connsiteY2727" fmla="*/ 347413 h 1026748"/>
              <a:gd name="connsiteX2728" fmla="*/ 514822 w 1933280"/>
              <a:gd name="connsiteY2728" fmla="*/ 378958 h 1026748"/>
              <a:gd name="connsiteX2729" fmla="*/ 520317 w 1933280"/>
              <a:gd name="connsiteY2729" fmla="*/ 386749 h 1026748"/>
              <a:gd name="connsiteX2730" fmla="*/ 552538 w 1933280"/>
              <a:gd name="connsiteY2730" fmla="*/ 376286 h 1026748"/>
              <a:gd name="connsiteX2731" fmla="*/ 545877 w 1933280"/>
              <a:gd name="connsiteY2731" fmla="*/ 366459 h 1026748"/>
              <a:gd name="connsiteX2732" fmla="*/ 1220744 w 1933280"/>
              <a:gd name="connsiteY2732" fmla="*/ 335309 h 1026748"/>
              <a:gd name="connsiteX2733" fmla="*/ 1190658 w 1933280"/>
              <a:gd name="connsiteY2733" fmla="*/ 338763 h 1026748"/>
              <a:gd name="connsiteX2734" fmla="*/ 1219363 w 1933280"/>
              <a:gd name="connsiteY2734" fmla="*/ 362146 h 1026748"/>
              <a:gd name="connsiteX2735" fmla="*/ 1250354 w 1933280"/>
              <a:gd name="connsiteY2735" fmla="*/ 359374 h 1026748"/>
              <a:gd name="connsiteX2736" fmla="*/ 1627974 w 1933280"/>
              <a:gd name="connsiteY2736" fmla="*/ 334577 h 1026748"/>
              <a:gd name="connsiteX2737" fmla="*/ 1607907 w 1933280"/>
              <a:gd name="connsiteY2737" fmla="*/ 363017 h 1026748"/>
              <a:gd name="connsiteX2738" fmla="*/ 1603618 w 1933280"/>
              <a:gd name="connsiteY2738" fmla="*/ 369161 h 1026748"/>
              <a:gd name="connsiteX2739" fmla="*/ 1627948 w 1933280"/>
              <a:gd name="connsiteY2739" fmla="*/ 373270 h 1026748"/>
              <a:gd name="connsiteX2740" fmla="*/ 1635963 w 1933280"/>
              <a:gd name="connsiteY2740" fmla="*/ 363415 h 1026748"/>
              <a:gd name="connsiteX2741" fmla="*/ 1655029 w 1933280"/>
              <a:gd name="connsiteY2741" fmla="*/ 339938 h 1026748"/>
              <a:gd name="connsiteX2742" fmla="*/ 1646083 w 1933280"/>
              <a:gd name="connsiteY2742" fmla="*/ 338107 h 1026748"/>
              <a:gd name="connsiteX2743" fmla="*/ 1251341 w 1933280"/>
              <a:gd name="connsiteY2743" fmla="*/ 334086 h 1026748"/>
              <a:gd name="connsiteX2744" fmla="*/ 1223005 w 1933280"/>
              <a:gd name="connsiteY2744" fmla="*/ 335205 h 1026748"/>
              <a:gd name="connsiteX2745" fmla="*/ 1252571 w 1933280"/>
              <a:gd name="connsiteY2745" fmla="*/ 359228 h 1026748"/>
              <a:gd name="connsiteX2746" fmla="*/ 1271070 w 1933280"/>
              <a:gd name="connsiteY2746" fmla="*/ 360535 h 1026748"/>
              <a:gd name="connsiteX2747" fmla="*/ 1282298 w 1933280"/>
              <a:gd name="connsiteY2747" fmla="*/ 361408 h 1026748"/>
              <a:gd name="connsiteX2748" fmla="*/ 1269800 w 1933280"/>
              <a:gd name="connsiteY2748" fmla="*/ 350370 h 1026748"/>
              <a:gd name="connsiteX2749" fmla="*/ 1279332 w 1933280"/>
              <a:gd name="connsiteY2749" fmla="*/ 333562 h 1026748"/>
              <a:gd name="connsiteX2750" fmla="*/ 1253551 w 1933280"/>
              <a:gd name="connsiteY2750" fmla="*/ 334039 h 1026748"/>
              <a:gd name="connsiteX2751" fmla="*/ 1270819 w 1933280"/>
              <a:gd name="connsiteY2751" fmla="*/ 349261 h 1026748"/>
              <a:gd name="connsiteX2752" fmla="*/ 1284764 w 1933280"/>
              <a:gd name="connsiteY2752" fmla="*/ 361590 h 1026748"/>
              <a:gd name="connsiteX2753" fmla="*/ 1311400 w 1933280"/>
              <a:gd name="connsiteY2753" fmla="*/ 362422 h 1026748"/>
              <a:gd name="connsiteX2754" fmla="*/ 1305068 w 1933280"/>
              <a:gd name="connsiteY2754" fmla="*/ 333469 h 1026748"/>
              <a:gd name="connsiteX2755" fmla="*/ 1293054 w 1933280"/>
              <a:gd name="connsiteY2755" fmla="*/ 333513 h 1026748"/>
              <a:gd name="connsiteX2756" fmla="*/ 1281521 w 1933280"/>
              <a:gd name="connsiteY2756" fmla="*/ 333551 h 1026748"/>
              <a:gd name="connsiteX2757" fmla="*/ 1313648 w 1933280"/>
              <a:gd name="connsiteY2757" fmla="*/ 362473 h 1026748"/>
              <a:gd name="connsiteX2758" fmla="*/ 1337417 w 1933280"/>
              <a:gd name="connsiteY2758" fmla="*/ 361249 h 1026748"/>
              <a:gd name="connsiteX2759" fmla="*/ 1329394 w 1933280"/>
              <a:gd name="connsiteY2759" fmla="*/ 332708 h 1026748"/>
              <a:gd name="connsiteX2760" fmla="*/ 1307243 w 1933280"/>
              <a:gd name="connsiteY2760" fmla="*/ 333408 h 1026748"/>
              <a:gd name="connsiteX2761" fmla="*/ 1339488 w 1933280"/>
              <a:gd name="connsiteY2761" fmla="*/ 361104 h 1026748"/>
              <a:gd name="connsiteX2762" fmla="*/ 1361686 w 1933280"/>
              <a:gd name="connsiteY2762" fmla="*/ 356569 h 1026748"/>
              <a:gd name="connsiteX2763" fmla="*/ 306202 w 1933280"/>
              <a:gd name="connsiteY2763" fmla="*/ 332277 h 1026748"/>
              <a:gd name="connsiteX2764" fmla="*/ 278300 w 1933280"/>
              <a:gd name="connsiteY2764" fmla="*/ 336082 h 1026748"/>
              <a:gd name="connsiteX2765" fmla="*/ 306343 w 1933280"/>
              <a:gd name="connsiteY2765" fmla="*/ 356066 h 1026748"/>
              <a:gd name="connsiteX2766" fmla="*/ 334175 w 1933280"/>
              <a:gd name="connsiteY2766" fmla="*/ 351915 h 1026748"/>
              <a:gd name="connsiteX2767" fmla="*/ 1776774 w 1933280"/>
              <a:gd name="connsiteY2767" fmla="*/ 331541 h 1026748"/>
              <a:gd name="connsiteX2768" fmla="*/ 1748154 w 1933280"/>
              <a:gd name="connsiteY2768" fmla="*/ 360756 h 1026748"/>
              <a:gd name="connsiteX2769" fmla="*/ 1774978 w 1933280"/>
              <a:gd name="connsiteY2769" fmla="*/ 367330 h 1026748"/>
              <a:gd name="connsiteX2770" fmla="*/ 1803975 w 1933280"/>
              <a:gd name="connsiteY2770" fmla="*/ 339694 h 1026748"/>
              <a:gd name="connsiteX2771" fmla="*/ 1496553 w 1933280"/>
              <a:gd name="connsiteY2771" fmla="*/ 331303 h 1026748"/>
              <a:gd name="connsiteX2772" fmla="*/ 1470933 w 1933280"/>
              <a:gd name="connsiteY2772" fmla="*/ 331717 h 1026748"/>
              <a:gd name="connsiteX2773" fmla="*/ 1452316 w 1933280"/>
              <a:gd name="connsiteY2773" fmla="*/ 358111 h 1026748"/>
              <a:gd name="connsiteX2774" fmla="*/ 1478598 w 1933280"/>
              <a:gd name="connsiteY2774" fmla="*/ 360594 h 1026748"/>
              <a:gd name="connsiteX2775" fmla="*/ 1601203 w 1933280"/>
              <a:gd name="connsiteY2775" fmla="*/ 331125 h 1026748"/>
              <a:gd name="connsiteX2776" fmla="*/ 1583146 w 1933280"/>
              <a:gd name="connsiteY2776" fmla="*/ 359841 h 1026748"/>
              <a:gd name="connsiteX2777" fmla="*/ 1579179 w 1933280"/>
              <a:gd name="connsiteY2777" fmla="*/ 366203 h 1026748"/>
              <a:gd name="connsiteX2778" fmla="*/ 1601990 w 1933280"/>
              <a:gd name="connsiteY2778" fmla="*/ 368911 h 1026748"/>
              <a:gd name="connsiteX2779" fmla="*/ 1606681 w 1933280"/>
              <a:gd name="connsiteY2779" fmla="*/ 362189 h 1026748"/>
              <a:gd name="connsiteX2780" fmla="*/ 1626329 w 1933280"/>
              <a:gd name="connsiteY2780" fmla="*/ 334336 h 1026748"/>
              <a:gd name="connsiteX2781" fmla="*/ 1441935 w 1933280"/>
              <a:gd name="connsiteY2781" fmla="*/ 330848 h 1026748"/>
              <a:gd name="connsiteX2782" fmla="*/ 1422115 w 1933280"/>
              <a:gd name="connsiteY2782" fmla="*/ 353613 h 1026748"/>
              <a:gd name="connsiteX2783" fmla="*/ 1450619 w 1933280"/>
              <a:gd name="connsiteY2783" fmla="*/ 357926 h 1026748"/>
              <a:gd name="connsiteX2784" fmla="*/ 1469124 w 1933280"/>
              <a:gd name="connsiteY2784" fmla="*/ 331682 h 1026748"/>
              <a:gd name="connsiteX2785" fmla="*/ 1522856 w 1933280"/>
              <a:gd name="connsiteY2785" fmla="*/ 330357 h 1026748"/>
              <a:gd name="connsiteX2786" fmla="*/ 1518153 w 1933280"/>
              <a:gd name="connsiteY2786" fmla="*/ 330543 h 1026748"/>
              <a:gd name="connsiteX2787" fmla="*/ 1498304 w 1933280"/>
              <a:gd name="connsiteY2787" fmla="*/ 331266 h 1026748"/>
              <a:gd name="connsiteX2788" fmla="*/ 1480257 w 1933280"/>
              <a:gd name="connsiteY2788" fmla="*/ 360706 h 1026748"/>
              <a:gd name="connsiteX2789" fmla="*/ 1504794 w 1933280"/>
              <a:gd name="connsiteY2789" fmla="*/ 362090 h 1026748"/>
              <a:gd name="connsiteX2790" fmla="*/ 1519173 w 1933280"/>
              <a:gd name="connsiteY2790" fmla="*/ 336881 h 1026748"/>
              <a:gd name="connsiteX2791" fmla="*/ 650533 w 1933280"/>
              <a:gd name="connsiteY2791" fmla="*/ 330082 h 1026748"/>
              <a:gd name="connsiteX2792" fmla="*/ 626205 w 1933280"/>
              <a:gd name="connsiteY2792" fmla="*/ 342702 h 1026748"/>
              <a:gd name="connsiteX2793" fmla="*/ 620044 w 1933280"/>
              <a:gd name="connsiteY2793" fmla="*/ 345914 h 1026748"/>
              <a:gd name="connsiteX2794" fmla="*/ 646755 w 1933280"/>
              <a:gd name="connsiteY2794" fmla="*/ 374860 h 1026748"/>
              <a:gd name="connsiteX2795" fmla="*/ 655546 w 1933280"/>
              <a:gd name="connsiteY2795" fmla="*/ 369665 h 1026748"/>
              <a:gd name="connsiteX2796" fmla="*/ 677888 w 1933280"/>
              <a:gd name="connsiteY2796" fmla="*/ 356530 h 1026748"/>
              <a:gd name="connsiteX2797" fmla="*/ 1575381 w 1933280"/>
              <a:gd name="connsiteY2797" fmla="*/ 329605 h 1026748"/>
              <a:gd name="connsiteX2798" fmla="*/ 1560837 w 1933280"/>
              <a:gd name="connsiteY2798" fmla="*/ 354611 h 1026748"/>
              <a:gd name="connsiteX2799" fmla="*/ 1555225 w 1933280"/>
              <a:gd name="connsiteY2799" fmla="*/ 364344 h 1026748"/>
              <a:gd name="connsiteX2800" fmla="*/ 1577553 w 1933280"/>
              <a:gd name="connsiteY2800" fmla="*/ 366028 h 1026748"/>
              <a:gd name="connsiteX2801" fmla="*/ 1581890 w 1933280"/>
              <a:gd name="connsiteY2801" fmla="*/ 359072 h 1026748"/>
              <a:gd name="connsiteX2802" fmla="*/ 1599551 w 1933280"/>
              <a:gd name="connsiteY2802" fmla="*/ 330994 h 1026748"/>
              <a:gd name="connsiteX2803" fmla="*/ 1096953 w 1933280"/>
              <a:gd name="connsiteY2803" fmla="*/ 329594 h 1026748"/>
              <a:gd name="connsiteX2804" fmla="*/ 1065980 w 1933280"/>
              <a:gd name="connsiteY2804" fmla="*/ 352259 h 1026748"/>
              <a:gd name="connsiteX2805" fmla="*/ 1094499 w 1933280"/>
              <a:gd name="connsiteY2805" fmla="*/ 361173 h 1026748"/>
              <a:gd name="connsiteX2806" fmla="*/ 1125756 w 1933280"/>
              <a:gd name="connsiteY2806" fmla="*/ 336999 h 1026748"/>
              <a:gd name="connsiteX2807" fmla="*/ 1548346 w 1933280"/>
              <a:gd name="connsiteY2807" fmla="*/ 329563 h 1026748"/>
              <a:gd name="connsiteX2808" fmla="*/ 1524588 w 1933280"/>
              <a:gd name="connsiteY2808" fmla="*/ 330292 h 1026748"/>
              <a:gd name="connsiteX2809" fmla="*/ 1520474 w 1933280"/>
              <a:gd name="connsiteY2809" fmla="*/ 337605 h 1026748"/>
              <a:gd name="connsiteX2810" fmla="*/ 1506466 w 1933280"/>
              <a:gd name="connsiteY2810" fmla="*/ 362165 h 1026748"/>
              <a:gd name="connsiteX2811" fmla="*/ 1522586 w 1933280"/>
              <a:gd name="connsiteY2811" fmla="*/ 362824 h 1026748"/>
              <a:gd name="connsiteX2812" fmla="*/ 1529563 w 1933280"/>
              <a:gd name="connsiteY2812" fmla="*/ 363100 h 1026748"/>
              <a:gd name="connsiteX2813" fmla="*/ 1538882 w 1933280"/>
              <a:gd name="connsiteY2813" fmla="*/ 346470 h 1026748"/>
              <a:gd name="connsiteX2814" fmla="*/ 1550058 w 1933280"/>
              <a:gd name="connsiteY2814" fmla="*/ 329524 h 1026748"/>
              <a:gd name="connsiteX2815" fmla="*/ 1540168 w 1933280"/>
              <a:gd name="connsiteY2815" fmla="*/ 347179 h 1026748"/>
              <a:gd name="connsiteX2816" fmla="*/ 1531212 w 1933280"/>
              <a:gd name="connsiteY2816" fmla="*/ 363175 h 1026748"/>
              <a:gd name="connsiteX2817" fmla="*/ 1553592 w 1933280"/>
              <a:gd name="connsiteY2817" fmla="*/ 364235 h 1026748"/>
              <a:gd name="connsiteX2818" fmla="*/ 1559566 w 1933280"/>
              <a:gd name="connsiteY2818" fmla="*/ 353887 h 1026748"/>
              <a:gd name="connsiteX2819" fmla="*/ 1573696 w 1933280"/>
              <a:gd name="connsiteY2819" fmla="*/ 329579 h 1026748"/>
              <a:gd name="connsiteX2820" fmla="*/ 1353112 w 1933280"/>
              <a:gd name="connsiteY2820" fmla="*/ 329322 h 1026748"/>
              <a:gd name="connsiteX2821" fmla="*/ 1331423 w 1933280"/>
              <a:gd name="connsiteY2821" fmla="*/ 332445 h 1026748"/>
              <a:gd name="connsiteX2822" fmla="*/ 1363486 w 1933280"/>
              <a:gd name="connsiteY2822" fmla="*/ 356141 h 1026748"/>
              <a:gd name="connsiteX2823" fmla="*/ 1385458 w 1933280"/>
              <a:gd name="connsiteY2823" fmla="*/ 346120 h 1026748"/>
              <a:gd name="connsiteX2824" fmla="*/ 864186 w 1933280"/>
              <a:gd name="connsiteY2824" fmla="*/ 328473 h 1026748"/>
              <a:gd name="connsiteX2825" fmla="*/ 848941 w 1933280"/>
              <a:gd name="connsiteY2825" fmla="*/ 334990 h 1026748"/>
              <a:gd name="connsiteX2826" fmla="*/ 837637 w 1933280"/>
              <a:gd name="connsiteY2826" fmla="*/ 339692 h 1026748"/>
              <a:gd name="connsiteX2827" fmla="*/ 851157 w 1933280"/>
              <a:gd name="connsiteY2827" fmla="*/ 346026 h 1026748"/>
              <a:gd name="connsiteX2828" fmla="*/ 867898 w 1933280"/>
              <a:gd name="connsiteY2828" fmla="*/ 353773 h 1026748"/>
              <a:gd name="connsiteX2829" fmla="*/ 894783 w 1933280"/>
              <a:gd name="connsiteY2829" fmla="*/ 338570 h 1026748"/>
              <a:gd name="connsiteX2830" fmla="*/ 1411267 w 1933280"/>
              <a:gd name="connsiteY2830" fmla="*/ 327812 h 1026748"/>
              <a:gd name="connsiteX2831" fmla="*/ 1388751 w 1933280"/>
              <a:gd name="connsiteY2831" fmla="*/ 345802 h 1026748"/>
              <a:gd name="connsiteX2832" fmla="*/ 1416950 w 1933280"/>
              <a:gd name="connsiteY2832" fmla="*/ 352704 h 1026748"/>
              <a:gd name="connsiteX2833" fmla="*/ 1420419 w 1933280"/>
              <a:gd name="connsiteY2833" fmla="*/ 353341 h 1026748"/>
              <a:gd name="connsiteX2834" fmla="*/ 1440137 w 1933280"/>
              <a:gd name="connsiteY2834" fmla="*/ 330691 h 1026748"/>
              <a:gd name="connsiteX2835" fmla="*/ 1064372 w 1933280"/>
              <a:gd name="connsiteY2835" fmla="*/ 326304 h 1026748"/>
              <a:gd name="connsiteX2836" fmla="*/ 1045349 w 1933280"/>
              <a:gd name="connsiteY2836" fmla="*/ 340102 h 1026748"/>
              <a:gd name="connsiteX2837" fmla="*/ 1034279 w 1933280"/>
              <a:gd name="connsiteY2837" fmla="*/ 348007 h 1026748"/>
              <a:gd name="connsiteX2838" fmla="*/ 1064196 w 1933280"/>
              <a:gd name="connsiteY2838" fmla="*/ 351771 h 1026748"/>
              <a:gd name="connsiteX2839" fmla="*/ 1094849 w 1933280"/>
              <a:gd name="connsiteY2839" fmla="*/ 329342 h 1026748"/>
              <a:gd name="connsiteX2840" fmla="*/ 1069209 w 1933280"/>
              <a:gd name="connsiteY2840" fmla="*/ 326672 h 1026748"/>
              <a:gd name="connsiteX2841" fmla="*/ 803120 w 1933280"/>
              <a:gd name="connsiteY2841" fmla="*/ 325886 h 1026748"/>
              <a:gd name="connsiteX2842" fmla="*/ 774795 w 1933280"/>
              <a:gd name="connsiteY2842" fmla="*/ 340083 h 1026748"/>
              <a:gd name="connsiteX2843" fmla="*/ 805804 w 1933280"/>
              <a:gd name="connsiteY2843" fmla="*/ 353298 h 1026748"/>
              <a:gd name="connsiteX2844" fmla="*/ 834047 w 1933280"/>
              <a:gd name="connsiteY2844" fmla="*/ 339698 h 1026748"/>
              <a:gd name="connsiteX2845" fmla="*/ 833989 w 1933280"/>
              <a:gd name="connsiteY2845" fmla="*/ 339673 h 1026748"/>
              <a:gd name="connsiteX2846" fmla="*/ 428707 w 1933280"/>
              <a:gd name="connsiteY2846" fmla="*/ 325327 h 1026748"/>
              <a:gd name="connsiteX2847" fmla="*/ 398640 w 1933280"/>
              <a:gd name="connsiteY2847" fmla="*/ 336496 h 1026748"/>
              <a:gd name="connsiteX2848" fmla="*/ 427103 w 1933280"/>
              <a:gd name="connsiteY2848" fmla="*/ 366365 h 1026748"/>
              <a:gd name="connsiteX2849" fmla="*/ 457145 w 1933280"/>
              <a:gd name="connsiteY2849" fmla="*/ 357740 h 1026748"/>
              <a:gd name="connsiteX2850" fmla="*/ 126120 w 1933280"/>
              <a:gd name="connsiteY2850" fmla="*/ 325101 h 1026748"/>
              <a:gd name="connsiteX2851" fmla="*/ 100432 w 1933280"/>
              <a:gd name="connsiteY2851" fmla="*/ 327034 h 1026748"/>
              <a:gd name="connsiteX2852" fmla="*/ 128684 w 1933280"/>
              <a:gd name="connsiteY2852" fmla="*/ 349671 h 1026748"/>
              <a:gd name="connsiteX2853" fmla="*/ 154448 w 1933280"/>
              <a:gd name="connsiteY2853" fmla="*/ 347091 h 1026748"/>
              <a:gd name="connsiteX2854" fmla="*/ 336620 w 1933280"/>
              <a:gd name="connsiteY2854" fmla="*/ 324735 h 1026748"/>
              <a:gd name="connsiteX2855" fmla="*/ 308142 w 1933280"/>
              <a:gd name="connsiteY2855" fmla="*/ 331834 h 1026748"/>
              <a:gd name="connsiteX2856" fmla="*/ 336266 w 1933280"/>
              <a:gd name="connsiteY2856" fmla="*/ 351583 h 1026748"/>
              <a:gd name="connsiteX2857" fmla="*/ 364747 w 1933280"/>
              <a:gd name="connsiteY2857" fmla="*/ 345178 h 1026748"/>
              <a:gd name="connsiteX2858" fmla="*/ 1029798 w 1933280"/>
              <a:gd name="connsiteY2858" fmla="*/ 323926 h 1026748"/>
              <a:gd name="connsiteX2859" fmla="*/ 1000991 w 1933280"/>
              <a:gd name="connsiteY2859" fmla="*/ 347615 h 1026748"/>
              <a:gd name="connsiteX2860" fmla="*/ 1011014 w 1933280"/>
              <a:gd name="connsiteY2860" fmla="*/ 347578 h 1026748"/>
              <a:gd name="connsiteX2861" fmla="*/ 1032131 w 1933280"/>
              <a:gd name="connsiteY2861" fmla="*/ 347768 h 1026748"/>
              <a:gd name="connsiteX2862" fmla="*/ 1044493 w 1933280"/>
              <a:gd name="connsiteY2862" fmla="*/ 338935 h 1026748"/>
              <a:gd name="connsiteX2863" fmla="*/ 1062119 w 1933280"/>
              <a:gd name="connsiteY2863" fmla="*/ 326148 h 1026748"/>
              <a:gd name="connsiteX2864" fmla="*/ 741429 w 1933280"/>
              <a:gd name="connsiteY2864" fmla="*/ 323212 h 1026748"/>
              <a:gd name="connsiteX2865" fmla="*/ 712223 w 1933280"/>
              <a:gd name="connsiteY2865" fmla="*/ 338680 h 1026748"/>
              <a:gd name="connsiteX2866" fmla="*/ 741995 w 1933280"/>
              <a:gd name="connsiteY2866" fmla="*/ 356642 h 1026748"/>
              <a:gd name="connsiteX2867" fmla="*/ 771565 w 1933280"/>
              <a:gd name="connsiteY2867" fmla="*/ 340129 h 1026748"/>
              <a:gd name="connsiteX2868" fmla="*/ 156140 w 1933280"/>
              <a:gd name="connsiteY2868" fmla="*/ 322843 h 1026748"/>
              <a:gd name="connsiteX2869" fmla="*/ 128317 w 1933280"/>
              <a:gd name="connsiteY2869" fmla="*/ 324936 h 1026748"/>
              <a:gd name="connsiteX2870" fmla="*/ 156585 w 1933280"/>
              <a:gd name="connsiteY2870" fmla="*/ 346877 h 1026748"/>
              <a:gd name="connsiteX2871" fmla="*/ 184422 w 1933280"/>
              <a:gd name="connsiteY2871" fmla="*/ 344089 h 1026748"/>
              <a:gd name="connsiteX2872" fmla="*/ 559833 w 1933280"/>
              <a:gd name="connsiteY2872" fmla="*/ 322705 h 1026748"/>
              <a:gd name="connsiteX2873" fmla="*/ 525986 w 1933280"/>
              <a:gd name="connsiteY2873" fmla="*/ 334942 h 1026748"/>
              <a:gd name="connsiteX2874" fmla="*/ 547089 w 1933280"/>
              <a:gd name="connsiteY2874" fmla="*/ 365646 h 1026748"/>
              <a:gd name="connsiteX2875" fmla="*/ 553950 w 1933280"/>
              <a:gd name="connsiteY2875" fmla="*/ 375771 h 1026748"/>
              <a:gd name="connsiteX2876" fmla="*/ 585532 w 1933280"/>
              <a:gd name="connsiteY2876" fmla="*/ 361892 h 1026748"/>
              <a:gd name="connsiteX2877" fmla="*/ 572530 w 1933280"/>
              <a:gd name="connsiteY2877" fmla="*/ 342141 h 1026748"/>
              <a:gd name="connsiteX2878" fmla="*/ 1746598 w 1933280"/>
              <a:gd name="connsiteY2878" fmla="*/ 322027 h 1026748"/>
              <a:gd name="connsiteX2879" fmla="*/ 1717984 w 1933280"/>
              <a:gd name="connsiteY2879" fmla="*/ 353083 h 1026748"/>
              <a:gd name="connsiteX2880" fmla="*/ 1728124 w 1933280"/>
              <a:gd name="connsiteY2880" fmla="*/ 355674 h 1026748"/>
              <a:gd name="connsiteX2881" fmla="*/ 1746505 w 1933280"/>
              <a:gd name="connsiteY2881" fmla="*/ 360349 h 1026748"/>
              <a:gd name="connsiteX2882" fmla="*/ 1775193 w 1933280"/>
              <a:gd name="connsiteY2882" fmla="*/ 331050 h 1026748"/>
              <a:gd name="connsiteX2883" fmla="*/ 1751704 w 1933280"/>
              <a:gd name="connsiteY2883" fmla="*/ 323644 h 1026748"/>
              <a:gd name="connsiteX2884" fmla="*/ 994490 w 1933280"/>
              <a:gd name="connsiteY2884" fmla="*/ 322022 h 1026748"/>
              <a:gd name="connsiteX2885" fmla="*/ 966579 w 1933280"/>
              <a:gd name="connsiteY2885" fmla="*/ 346686 h 1026748"/>
              <a:gd name="connsiteX2886" fmla="*/ 998704 w 1933280"/>
              <a:gd name="connsiteY2886" fmla="*/ 347614 h 1026748"/>
              <a:gd name="connsiteX2887" fmla="*/ 1027658 w 1933280"/>
              <a:gd name="connsiteY2887" fmla="*/ 323807 h 1026748"/>
              <a:gd name="connsiteX2888" fmla="*/ 1158344 w 1933280"/>
              <a:gd name="connsiteY2888" fmla="*/ 321425 h 1026748"/>
              <a:gd name="connsiteX2889" fmla="*/ 1129009 w 1933280"/>
              <a:gd name="connsiteY2889" fmla="*/ 336641 h 1026748"/>
              <a:gd name="connsiteX2890" fmla="*/ 1156464 w 1933280"/>
              <a:gd name="connsiteY2890" fmla="*/ 350639 h 1026748"/>
              <a:gd name="connsiteX2891" fmla="*/ 1187153 w 1933280"/>
              <a:gd name="connsiteY2891" fmla="*/ 338117 h 1026748"/>
              <a:gd name="connsiteX2892" fmla="*/ 186163 w 1933280"/>
              <a:gd name="connsiteY2892" fmla="*/ 320584 h 1026748"/>
              <a:gd name="connsiteX2893" fmla="*/ 158381 w 1933280"/>
              <a:gd name="connsiteY2893" fmla="*/ 322674 h 1026748"/>
              <a:gd name="connsiteX2894" fmla="*/ 186599 w 1933280"/>
              <a:gd name="connsiteY2894" fmla="*/ 343871 h 1026748"/>
              <a:gd name="connsiteX2895" fmla="*/ 214399 w 1933280"/>
              <a:gd name="connsiteY2895" fmla="*/ 341087 h 1026748"/>
              <a:gd name="connsiteX2896" fmla="*/ 1377465 w 1933280"/>
              <a:gd name="connsiteY2896" fmla="*/ 320456 h 1026748"/>
              <a:gd name="connsiteX2897" fmla="*/ 1355082 w 1933280"/>
              <a:gd name="connsiteY2897" fmla="*/ 328674 h 1026748"/>
              <a:gd name="connsiteX2898" fmla="*/ 1387069 w 1933280"/>
              <a:gd name="connsiteY2898" fmla="*/ 345291 h 1026748"/>
              <a:gd name="connsiteX2899" fmla="*/ 1409414 w 1933280"/>
              <a:gd name="connsiteY2899" fmla="*/ 327444 h 1026748"/>
              <a:gd name="connsiteX2900" fmla="*/ 959176 w 1933280"/>
              <a:gd name="connsiteY2900" fmla="*/ 320084 h 1026748"/>
              <a:gd name="connsiteX2901" fmla="*/ 932006 w 1933280"/>
              <a:gd name="connsiteY2901" fmla="*/ 343821 h 1026748"/>
              <a:gd name="connsiteX2902" fmla="*/ 964405 w 1933280"/>
              <a:gd name="connsiteY2902" fmla="*/ 346607 h 1026748"/>
              <a:gd name="connsiteX2903" fmla="*/ 992360 w 1933280"/>
              <a:gd name="connsiteY2903" fmla="*/ 321915 h 1026748"/>
              <a:gd name="connsiteX2904" fmla="*/ 216170 w 1933280"/>
              <a:gd name="connsiteY2904" fmla="*/ 318327 h 1026748"/>
              <a:gd name="connsiteX2905" fmla="*/ 188447 w 1933280"/>
              <a:gd name="connsiteY2905" fmla="*/ 320412 h 1026748"/>
              <a:gd name="connsiteX2906" fmla="*/ 216614 w 1933280"/>
              <a:gd name="connsiteY2906" fmla="*/ 340865 h 1026748"/>
              <a:gd name="connsiteX2907" fmla="*/ 244357 w 1933280"/>
              <a:gd name="connsiteY2907" fmla="*/ 338087 h 1026748"/>
              <a:gd name="connsiteX2908" fmla="*/ 924835 w 1933280"/>
              <a:gd name="connsiteY2908" fmla="*/ 317116 h 1026748"/>
              <a:gd name="connsiteX2909" fmla="*/ 898364 w 1933280"/>
              <a:gd name="connsiteY2909" fmla="*/ 337956 h 1026748"/>
              <a:gd name="connsiteX2910" fmla="*/ 930030 w 1933280"/>
              <a:gd name="connsiteY2910" fmla="*/ 343623 h 1026748"/>
              <a:gd name="connsiteX2911" fmla="*/ 957150 w 1933280"/>
              <a:gd name="connsiteY2911" fmla="*/ 319917 h 1026748"/>
              <a:gd name="connsiteX2912" fmla="*/ 246141 w 1933280"/>
              <a:gd name="connsiteY2912" fmla="*/ 316072 h 1026748"/>
              <a:gd name="connsiteX2913" fmla="*/ 218492 w 1933280"/>
              <a:gd name="connsiteY2913" fmla="*/ 318152 h 1026748"/>
              <a:gd name="connsiteX2914" fmla="*/ 246606 w 1933280"/>
              <a:gd name="connsiteY2914" fmla="*/ 337862 h 1026748"/>
              <a:gd name="connsiteX2915" fmla="*/ 274274 w 1933280"/>
              <a:gd name="connsiteY2915" fmla="*/ 335091 h 1026748"/>
              <a:gd name="connsiteX2916" fmla="*/ 681557 w 1933280"/>
              <a:gd name="connsiteY2916" fmla="*/ 314554 h 1026748"/>
              <a:gd name="connsiteX2917" fmla="*/ 651882 w 1933280"/>
              <a:gd name="connsiteY2917" fmla="*/ 329398 h 1026748"/>
              <a:gd name="connsiteX2918" fmla="*/ 679166 w 1933280"/>
              <a:gd name="connsiteY2918" fmla="*/ 355786 h 1026748"/>
              <a:gd name="connsiteX2919" fmla="*/ 709469 w 1933280"/>
              <a:gd name="connsiteY2919" fmla="*/ 338523 h 1026748"/>
              <a:gd name="connsiteX2920" fmla="*/ 367369 w 1933280"/>
              <a:gd name="connsiteY2920" fmla="*/ 313869 h 1026748"/>
              <a:gd name="connsiteX2921" fmla="*/ 338352 w 1933280"/>
              <a:gd name="connsiteY2921" fmla="*/ 324158 h 1026748"/>
              <a:gd name="connsiteX2922" fmla="*/ 366657 w 1933280"/>
              <a:gd name="connsiteY2922" fmla="*/ 344721 h 1026748"/>
              <a:gd name="connsiteX2923" fmla="*/ 395754 w 1933280"/>
              <a:gd name="connsiteY2923" fmla="*/ 335905 h 1026748"/>
              <a:gd name="connsiteX2924" fmla="*/ 276157 w 1933280"/>
              <a:gd name="connsiteY2924" fmla="*/ 313814 h 1026748"/>
              <a:gd name="connsiteX2925" fmla="*/ 248517 w 1933280"/>
              <a:gd name="connsiteY2925" fmla="*/ 315893 h 1026748"/>
              <a:gd name="connsiteX2926" fmla="*/ 276562 w 1933280"/>
              <a:gd name="connsiteY2926" fmla="*/ 334853 h 1026748"/>
              <a:gd name="connsiteX2927" fmla="*/ 304254 w 1933280"/>
              <a:gd name="connsiteY2927" fmla="*/ 331073 h 1026748"/>
              <a:gd name="connsiteX2928" fmla="*/ 292928 w 1933280"/>
              <a:gd name="connsiteY2928" fmla="*/ 324161 h 1026748"/>
              <a:gd name="connsiteX2929" fmla="*/ 832348 w 1933280"/>
              <a:gd name="connsiteY2929" fmla="*/ 313011 h 1026748"/>
              <a:gd name="connsiteX2930" fmla="*/ 804928 w 1933280"/>
              <a:gd name="connsiteY2930" fmla="*/ 325071 h 1026748"/>
              <a:gd name="connsiteX2931" fmla="*/ 834565 w 1933280"/>
              <a:gd name="connsiteY2931" fmla="*/ 338314 h 1026748"/>
              <a:gd name="connsiteX2932" fmla="*/ 835830 w 1933280"/>
              <a:gd name="connsiteY2932" fmla="*/ 338858 h 1026748"/>
              <a:gd name="connsiteX2933" fmla="*/ 848350 w 1933280"/>
              <a:gd name="connsiteY2933" fmla="*/ 333646 h 1026748"/>
              <a:gd name="connsiteX2934" fmla="*/ 862386 w 1933280"/>
              <a:gd name="connsiteY2934" fmla="*/ 327652 h 1026748"/>
              <a:gd name="connsiteX2935" fmla="*/ 845676 w 1933280"/>
              <a:gd name="connsiteY2935" fmla="*/ 319595 h 1026748"/>
              <a:gd name="connsiteX2936" fmla="*/ 1716402 w 1933280"/>
              <a:gd name="connsiteY2936" fmla="*/ 312626 h 1026748"/>
              <a:gd name="connsiteX2937" fmla="*/ 1687800 w 1933280"/>
              <a:gd name="connsiteY2937" fmla="*/ 345594 h 1026748"/>
              <a:gd name="connsiteX2938" fmla="*/ 1716347 w 1933280"/>
              <a:gd name="connsiteY2938" fmla="*/ 352667 h 1026748"/>
              <a:gd name="connsiteX2939" fmla="*/ 1745032 w 1933280"/>
              <a:gd name="connsiteY2939" fmla="*/ 321537 h 1026748"/>
              <a:gd name="connsiteX2940" fmla="*/ 1188543 w 1933280"/>
              <a:gd name="connsiteY2940" fmla="*/ 312184 h 1026748"/>
              <a:gd name="connsiteX2941" fmla="*/ 1160203 w 1933280"/>
              <a:gd name="connsiteY2941" fmla="*/ 320800 h 1026748"/>
              <a:gd name="connsiteX2942" fmla="*/ 1188968 w 1933280"/>
              <a:gd name="connsiteY2942" fmla="*/ 337467 h 1026748"/>
              <a:gd name="connsiteX2943" fmla="*/ 1218969 w 1933280"/>
              <a:gd name="connsiteY2943" fmla="*/ 334012 h 1026748"/>
              <a:gd name="connsiteX2944" fmla="*/ 461178 w 1933280"/>
              <a:gd name="connsiteY2944" fmla="*/ 311699 h 1026748"/>
              <a:gd name="connsiteX2945" fmla="*/ 430162 w 1933280"/>
              <a:gd name="connsiteY2945" fmla="*/ 324740 h 1026748"/>
              <a:gd name="connsiteX2946" fmla="*/ 458703 w 1933280"/>
              <a:gd name="connsiteY2946" fmla="*/ 357269 h 1026748"/>
              <a:gd name="connsiteX2947" fmla="*/ 489767 w 1933280"/>
              <a:gd name="connsiteY2947" fmla="*/ 346674 h 1026748"/>
              <a:gd name="connsiteX2948" fmla="*/ 891627 w 1933280"/>
              <a:gd name="connsiteY2948" fmla="*/ 311653 h 1026748"/>
              <a:gd name="connsiteX2949" fmla="*/ 865898 w 1933280"/>
              <a:gd name="connsiteY2949" fmla="*/ 327484 h 1026748"/>
              <a:gd name="connsiteX2950" fmla="*/ 896447 w 1933280"/>
              <a:gd name="connsiteY2950" fmla="*/ 337569 h 1026748"/>
              <a:gd name="connsiteX2951" fmla="*/ 922815 w 1933280"/>
              <a:gd name="connsiteY2951" fmla="*/ 316811 h 1026748"/>
              <a:gd name="connsiteX2952" fmla="*/ 1126974 w 1933280"/>
              <a:gd name="connsiteY2952" fmla="*/ 310902 h 1026748"/>
              <a:gd name="connsiteX2953" fmla="*/ 1114581 w 1933280"/>
              <a:gd name="connsiteY2953" fmla="*/ 318561 h 1026748"/>
              <a:gd name="connsiteX2954" fmla="*/ 1098678 w 1933280"/>
              <a:gd name="connsiteY2954" fmla="*/ 328486 h 1026748"/>
              <a:gd name="connsiteX2955" fmla="*/ 1127345 w 1933280"/>
              <a:gd name="connsiteY2955" fmla="*/ 335863 h 1026748"/>
              <a:gd name="connsiteX2956" fmla="*/ 1156491 w 1933280"/>
              <a:gd name="connsiteY2956" fmla="*/ 320752 h 1026748"/>
              <a:gd name="connsiteX2957" fmla="*/ 592853 w 1933280"/>
              <a:gd name="connsiteY2957" fmla="*/ 309511 h 1026748"/>
              <a:gd name="connsiteX2958" fmla="*/ 592076 w 1933280"/>
              <a:gd name="connsiteY2958" fmla="*/ 309845 h 1026748"/>
              <a:gd name="connsiteX2959" fmla="*/ 561267 w 1933280"/>
              <a:gd name="connsiteY2959" fmla="*/ 322151 h 1026748"/>
              <a:gd name="connsiteX2960" fmla="*/ 573786 w 1933280"/>
              <a:gd name="connsiteY2960" fmla="*/ 341313 h 1026748"/>
              <a:gd name="connsiteX2961" fmla="*/ 586913 w 1933280"/>
              <a:gd name="connsiteY2961" fmla="*/ 361240 h 1026748"/>
              <a:gd name="connsiteX2962" fmla="*/ 617751 w 1933280"/>
              <a:gd name="connsiteY2962" fmla="*/ 345439 h 1026748"/>
              <a:gd name="connsiteX2963" fmla="*/ 771181 w 1933280"/>
              <a:gd name="connsiteY2963" fmla="*/ 309075 h 1026748"/>
              <a:gd name="connsiteX2964" fmla="*/ 743029 w 1933280"/>
              <a:gd name="connsiteY2964" fmla="*/ 322430 h 1026748"/>
              <a:gd name="connsiteX2965" fmla="*/ 773072 w 1933280"/>
              <a:gd name="connsiteY2965" fmla="*/ 339306 h 1026748"/>
              <a:gd name="connsiteX2966" fmla="*/ 801502 w 1933280"/>
              <a:gd name="connsiteY2966" fmla="*/ 325056 h 1026748"/>
              <a:gd name="connsiteX2967" fmla="*/ 306590 w 1933280"/>
              <a:gd name="connsiteY2967" fmla="*/ 308514 h 1026748"/>
              <a:gd name="connsiteX2968" fmla="*/ 278386 w 1933280"/>
              <a:gd name="connsiteY2968" fmla="*/ 313456 h 1026748"/>
              <a:gd name="connsiteX2969" fmla="*/ 293682 w 1933280"/>
              <a:gd name="connsiteY2969" fmla="*/ 322890 h 1026748"/>
              <a:gd name="connsiteX2970" fmla="*/ 306538 w 1933280"/>
              <a:gd name="connsiteY2970" fmla="*/ 330734 h 1026748"/>
              <a:gd name="connsiteX2971" fmla="*/ 334765 w 1933280"/>
              <a:gd name="connsiteY2971" fmla="*/ 323691 h 1026748"/>
              <a:gd name="connsiteX2972" fmla="*/ 1217259 w 1933280"/>
              <a:gd name="connsiteY2972" fmla="*/ 305367 h 1026748"/>
              <a:gd name="connsiteX2973" fmla="*/ 1190454 w 1933280"/>
              <a:gd name="connsiteY2973" fmla="*/ 311711 h 1026748"/>
              <a:gd name="connsiteX2974" fmla="*/ 1221228 w 1933280"/>
              <a:gd name="connsiteY2974" fmla="*/ 333779 h 1026748"/>
              <a:gd name="connsiteX2975" fmla="*/ 1249657 w 1933280"/>
              <a:gd name="connsiteY2975" fmla="*/ 332658 h 1026748"/>
              <a:gd name="connsiteX2976" fmla="*/ 1806671 w 1933280"/>
              <a:gd name="connsiteY2976" fmla="*/ 305152 h 1026748"/>
              <a:gd name="connsiteX2977" fmla="*/ 1778066 w 1933280"/>
              <a:gd name="connsiteY2977" fmla="*/ 330363 h 1026748"/>
              <a:gd name="connsiteX2978" fmla="*/ 1805226 w 1933280"/>
              <a:gd name="connsiteY2978" fmla="*/ 338501 h 1026748"/>
              <a:gd name="connsiteX2979" fmla="*/ 1813064 w 1933280"/>
              <a:gd name="connsiteY2979" fmla="*/ 331030 h 1026748"/>
              <a:gd name="connsiteX2980" fmla="*/ 1834869 w 1933280"/>
              <a:gd name="connsiteY2980" fmla="*/ 314707 h 1026748"/>
              <a:gd name="connsiteX2981" fmla="*/ 1686322 w 1933280"/>
              <a:gd name="connsiteY2981" fmla="*/ 304099 h 1026748"/>
              <a:gd name="connsiteX2982" fmla="*/ 1660385 w 1933280"/>
              <a:gd name="connsiteY2982" fmla="*/ 335669 h 1026748"/>
              <a:gd name="connsiteX2983" fmla="*/ 1657737 w 1933280"/>
              <a:gd name="connsiteY2983" fmla="*/ 338951 h 1026748"/>
              <a:gd name="connsiteX2984" fmla="*/ 1686202 w 1933280"/>
              <a:gd name="connsiteY2984" fmla="*/ 345211 h 1026748"/>
              <a:gd name="connsiteX2985" fmla="*/ 1714864 w 1933280"/>
              <a:gd name="connsiteY2985" fmla="*/ 312180 h 1026748"/>
              <a:gd name="connsiteX2986" fmla="*/ 1460955 w 1933280"/>
              <a:gd name="connsiteY2986" fmla="*/ 303432 h 1026748"/>
              <a:gd name="connsiteX2987" fmla="*/ 1433464 w 1933280"/>
              <a:gd name="connsiteY2987" fmla="*/ 304440 h 1026748"/>
              <a:gd name="connsiteX2988" fmla="*/ 1412654 w 1933280"/>
              <a:gd name="connsiteY2988" fmla="*/ 326433 h 1026748"/>
              <a:gd name="connsiteX2989" fmla="*/ 1441322 w 1933280"/>
              <a:gd name="connsiteY2989" fmla="*/ 329289 h 1026748"/>
              <a:gd name="connsiteX2990" fmla="*/ 1402587 w 1933280"/>
              <a:gd name="connsiteY2990" fmla="*/ 303074 h 1026748"/>
              <a:gd name="connsiteX2991" fmla="*/ 1379240 w 1933280"/>
              <a:gd name="connsiteY2991" fmla="*/ 319316 h 1026748"/>
              <a:gd name="connsiteX2992" fmla="*/ 1410863 w 1933280"/>
              <a:gd name="connsiteY2992" fmla="*/ 326214 h 1026748"/>
              <a:gd name="connsiteX2993" fmla="*/ 1431516 w 1933280"/>
              <a:gd name="connsiteY2993" fmla="*/ 304383 h 1026748"/>
              <a:gd name="connsiteX2994" fmla="*/ 1093139 w 1933280"/>
              <a:gd name="connsiteY2994" fmla="*/ 302621 h 1026748"/>
              <a:gd name="connsiteX2995" fmla="*/ 1066087 w 1933280"/>
              <a:gd name="connsiteY2995" fmla="*/ 324919 h 1026748"/>
              <a:gd name="connsiteX2996" fmla="*/ 1069313 w 1933280"/>
              <a:gd name="connsiteY2996" fmla="*/ 325165 h 1026748"/>
              <a:gd name="connsiteX2997" fmla="*/ 1096697 w 1933280"/>
              <a:gd name="connsiteY2997" fmla="*/ 328018 h 1026748"/>
              <a:gd name="connsiteX2998" fmla="*/ 1113813 w 1933280"/>
              <a:gd name="connsiteY2998" fmla="*/ 317335 h 1026748"/>
              <a:gd name="connsiteX2999" fmla="*/ 1125018 w 1933280"/>
              <a:gd name="connsiteY2999" fmla="*/ 310406 h 1026748"/>
              <a:gd name="connsiteX3000" fmla="*/ 1343851 w 1933280"/>
              <a:gd name="connsiteY3000" fmla="*/ 302540 h 1026748"/>
              <a:gd name="connsiteX3001" fmla="*/ 1321848 w 1933280"/>
              <a:gd name="connsiteY3001" fmla="*/ 303168 h 1026748"/>
              <a:gd name="connsiteX3002" fmla="*/ 1353404 w 1933280"/>
              <a:gd name="connsiteY3002" fmla="*/ 327718 h 1026748"/>
              <a:gd name="connsiteX3003" fmla="*/ 1375621 w 1933280"/>
              <a:gd name="connsiteY3003" fmla="*/ 319559 h 1026748"/>
              <a:gd name="connsiteX3004" fmla="*/ 1297564 w 1933280"/>
              <a:gd name="connsiteY3004" fmla="*/ 301898 h 1026748"/>
              <a:gd name="connsiteX3005" fmla="*/ 1329770 w 1933280"/>
              <a:gd name="connsiteY3005" fmla="*/ 331176 h 1026748"/>
              <a:gd name="connsiteX3006" fmla="*/ 1351421 w 1933280"/>
              <a:gd name="connsiteY3006" fmla="*/ 328068 h 1026748"/>
              <a:gd name="connsiteX3007" fmla="*/ 1319454 w 1933280"/>
              <a:gd name="connsiteY3007" fmla="*/ 303206 h 1026748"/>
              <a:gd name="connsiteX3008" fmla="*/ 1300367 w 1933280"/>
              <a:gd name="connsiteY3008" fmla="*/ 302088 h 1026748"/>
              <a:gd name="connsiteX3009" fmla="*/ 96109 w 1933280"/>
              <a:gd name="connsiteY3009" fmla="*/ 301806 h 1026748"/>
              <a:gd name="connsiteX3010" fmla="*/ 70534 w 1933280"/>
              <a:gd name="connsiteY3010" fmla="*/ 303078 h 1026748"/>
              <a:gd name="connsiteX3011" fmla="*/ 98739 w 1933280"/>
              <a:gd name="connsiteY3011" fmla="*/ 325677 h 1026748"/>
              <a:gd name="connsiteX3012" fmla="*/ 124381 w 1933280"/>
              <a:gd name="connsiteY3012" fmla="*/ 323752 h 1026748"/>
              <a:gd name="connsiteX3013" fmla="*/ 859979 w 1933280"/>
              <a:gd name="connsiteY3013" fmla="*/ 301768 h 1026748"/>
              <a:gd name="connsiteX3014" fmla="*/ 842721 w 1933280"/>
              <a:gd name="connsiteY3014" fmla="*/ 308958 h 1026748"/>
              <a:gd name="connsiteX3015" fmla="*/ 834209 w 1933280"/>
              <a:gd name="connsiteY3015" fmla="*/ 312271 h 1026748"/>
              <a:gd name="connsiteX3016" fmla="*/ 846356 w 1933280"/>
              <a:gd name="connsiteY3016" fmla="*/ 318265 h 1026748"/>
              <a:gd name="connsiteX3017" fmla="*/ 864135 w 1933280"/>
              <a:gd name="connsiteY3017" fmla="*/ 326851 h 1026748"/>
              <a:gd name="connsiteX3018" fmla="*/ 889717 w 1933280"/>
              <a:gd name="connsiteY3018" fmla="*/ 311098 h 1026748"/>
              <a:gd name="connsiteX3019" fmla="*/ 1244572 w 1933280"/>
              <a:gd name="connsiteY3019" fmla="*/ 301541 h 1026748"/>
              <a:gd name="connsiteX3020" fmla="*/ 1219209 w 1933280"/>
              <a:gd name="connsiteY3020" fmla="*/ 305060 h 1026748"/>
              <a:gd name="connsiteX3021" fmla="*/ 1251882 w 1933280"/>
              <a:gd name="connsiteY3021" fmla="*/ 332577 h 1026748"/>
              <a:gd name="connsiteX3022" fmla="*/ 1277743 w 1933280"/>
              <a:gd name="connsiteY3022" fmla="*/ 332098 h 1026748"/>
              <a:gd name="connsiteX3023" fmla="*/ 1268529 w 1933280"/>
              <a:gd name="connsiteY3023" fmla="*/ 323569 h 1026748"/>
              <a:gd name="connsiteX3024" fmla="*/ 1489352 w 1933280"/>
              <a:gd name="connsiteY3024" fmla="*/ 300884 h 1026748"/>
              <a:gd name="connsiteX3025" fmla="*/ 1462861 w 1933280"/>
              <a:gd name="connsiteY3025" fmla="*/ 303346 h 1026748"/>
              <a:gd name="connsiteX3026" fmla="*/ 1443090 w 1933280"/>
              <a:gd name="connsiteY3026" fmla="*/ 329372 h 1026748"/>
              <a:gd name="connsiteX3027" fmla="*/ 1470157 w 1933280"/>
              <a:gd name="connsiteY3027" fmla="*/ 330191 h 1026748"/>
              <a:gd name="connsiteX3028" fmla="*/ 1482917 w 1933280"/>
              <a:gd name="connsiteY3028" fmla="*/ 310745 h 1026748"/>
              <a:gd name="connsiteX3029" fmla="*/ 1272676 w 1933280"/>
              <a:gd name="connsiteY3029" fmla="*/ 300713 h 1026748"/>
              <a:gd name="connsiteX3030" fmla="*/ 1305591 w 1933280"/>
              <a:gd name="connsiteY3030" fmla="*/ 331967 h 1026748"/>
              <a:gd name="connsiteX3031" fmla="*/ 1327762 w 1933280"/>
              <a:gd name="connsiteY3031" fmla="*/ 331265 h 1026748"/>
              <a:gd name="connsiteX3032" fmla="*/ 1295289 w 1933280"/>
              <a:gd name="connsiteY3032" fmla="*/ 301750 h 1026748"/>
              <a:gd name="connsiteX3033" fmla="*/ 1270469 w 1933280"/>
              <a:gd name="connsiteY3033" fmla="*/ 300635 h 1026748"/>
              <a:gd name="connsiteX3034" fmla="*/ 1246638 w 1933280"/>
              <a:gd name="connsiteY3034" fmla="*/ 301438 h 1026748"/>
              <a:gd name="connsiteX3035" fmla="*/ 1269533 w 1933280"/>
              <a:gd name="connsiteY3035" fmla="*/ 322506 h 1026748"/>
              <a:gd name="connsiteX3036" fmla="*/ 1279874 w 1933280"/>
              <a:gd name="connsiteY3036" fmla="*/ 332064 h 1026748"/>
              <a:gd name="connsiteX3037" fmla="*/ 1293039 w 1933280"/>
              <a:gd name="connsiteY3037" fmla="*/ 332021 h 1026748"/>
              <a:gd name="connsiteX3038" fmla="*/ 1303481 w 1933280"/>
              <a:gd name="connsiteY3038" fmla="*/ 331983 h 1026748"/>
              <a:gd name="connsiteX3039" fmla="*/ 711698 w 1933280"/>
              <a:gd name="connsiteY3039" fmla="*/ 300626 h 1026748"/>
              <a:gd name="connsiteX3040" fmla="*/ 683022 w 1933280"/>
              <a:gd name="connsiteY3040" fmla="*/ 313860 h 1026748"/>
              <a:gd name="connsiteX3041" fmla="*/ 710844 w 1933280"/>
              <a:gd name="connsiteY3041" fmla="*/ 337756 h 1026748"/>
              <a:gd name="connsiteX3042" fmla="*/ 740112 w 1933280"/>
              <a:gd name="connsiteY3042" fmla="*/ 322271 h 1026748"/>
              <a:gd name="connsiteX3043" fmla="*/ 126148 w 1933280"/>
              <a:gd name="connsiteY3043" fmla="*/ 300312 h 1026748"/>
              <a:gd name="connsiteX3044" fmla="*/ 98373 w 1933280"/>
              <a:gd name="connsiteY3044" fmla="*/ 301693 h 1026748"/>
              <a:gd name="connsiteX3045" fmla="*/ 126579 w 1933280"/>
              <a:gd name="connsiteY3045" fmla="*/ 323587 h 1026748"/>
              <a:gd name="connsiteX3046" fmla="*/ 154354 w 1933280"/>
              <a:gd name="connsiteY3046" fmla="*/ 321501 h 1026748"/>
              <a:gd name="connsiteX3047" fmla="*/ 398791 w 1933280"/>
              <a:gd name="connsiteY3047" fmla="*/ 300056 h 1026748"/>
              <a:gd name="connsiteX3048" fmla="*/ 368940 w 1933280"/>
              <a:gd name="connsiteY3048" fmla="*/ 313214 h 1026748"/>
              <a:gd name="connsiteX3049" fmla="*/ 397467 w 1933280"/>
              <a:gd name="connsiteY3049" fmla="*/ 335362 h 1026748"/>
              <a:gd name="connsiteX3050" fmla="*/ 427485 w 1933280"/>
              <a:gd name="connsiteY3050" fmla="*/ 324213 h 1026748"/>
              <a:gd name="connsiteX3051" fmla="*/ 156188 w 1933280"/>
              <a:gd name="connsiteY3051" fmla="*/ 298818 h 1026748"/>
              <a:gd name="connsiteX3052" fmla="*/ 128459 w 1933280"/>
              <a:gd name="connsiteY3052" fmla="*/ 300197 h 1026748"/>
              <a:gd name="connsiteX3053" fmla="*/ 156596 w 1933280"/>
              <a:gd name="connsiteY3053" fmla="*/ 321333 h 1026748"/>
              <a:gd name="connsiteX3054" fmla="*/ 184327 w 1933280"/>
              <a:gd name="connsiteY3054" fmla="*/ 319251 h 1026748"/>
              <a:gd name="connsiteX3055" fmla="*/ 337250 w 1933280"/>
              <a:gd name="connsiteY3055" fmla="*/ 298272 h 1026748"/>
              <a:gd name="connsiteX3056" fmla="*/ 308564 w 1933280"/>
              <a:gd name="connsiteY3056" fmla="*/ 307904 h 1026748"/>
              <a:gd name="connsiteX3057" fmla="*/ 336863 w 1933280"/>
              <a:gd name="connsiteY3057" fmla="*/ 323135 h 1026748"/>
              <a:gd name="connsiteX3058" fmla="*/ 365673 w 1933280"/>
              <a:gd name="connsiteY3058" fmla="*/ 312923 h 1026748"/>
              <a:gd name="connsiteX3059" fmla="*/ 1516766 w 1933280"/>
              <a:gd name="connsiteY3059" fmla="*/ 297621 h 1026748"/>
              <a:gd name="connsiteX3060" fmla="*/ 1516129 w 1933280"/>
              <a:gd name="connsiteY3060" fmla="*/ 297700 h 1026748"/>
              <a:gd name="connsiteX3061" fmla="*/ 1491256 w 1933280"/>
              <a:gd name="connsiteY3061" fmla="*/ 300696 h 1026748"/>
              <a:gd name="connsiteX3062" fmla="*/ 1484158 w 1933280"/>
              <a:gd name="connsiteY3062" fmla="*/ 311573 h 1026748"/>
              <a:gd name="connsiteX3063" fmla="*/ 1471957 w 1933280"/>
              <a:gd name="connsiteY3063" fmla="*/ 330180 h 1026748"/>
              <a:gd name="connsiteX3064" fmla="*/ 1497487 w 1933280"/>
              <a:gd name="connsiteY3064" fmla="*/ 329767 h 1026748"/>
              <a:gd name="connsiteX3065" fmla="*/ 1500410 w 1933280"/>
              <a:gd name="connsiteY3065" fmla="*/ 324840 h 1026748"/>
              <a:gd name="connsiteX3066" fmla="*/ 186214 w 1933280"/>
              <a:gd name="connsiteY3066" fmla="*/ 297325 h 1026748"/>
              <a:gd name="connsiteX3067" fmla="*/ 158547 w 1933280"/>
              <a:gd name="connsiteY3067" fmla="*/ 298701 h 1026748"/>
              <a:gd name="connsiteX3068" fmla="*/ 186612 w 1933280"/>
              <a:gd name="connsiteY3068" fmla="*/ 319080 h 1026748"/>
              <a:gd name="connsiteX3069" fmla="*/ 214281 w 1933280"/>
              <a:gd name="connsiteY3069" fmla="*/ 317002 h 1026748"/>
              <a:gd name="connsiteX3070" fmla="*/ 1656298 w 1933280"/>
              <a:gd name="connsiteY3070" fmla="*/ 297227 h 1026748"/>
              <a:gd name="connsiteX3071" fmla="*/ 1628978 w 1933280"/>
              <a:gd name="connsiteY3071" fmla="*/ 333225 h 1026748"/>
              <a:gd name="connsiteX3072" fmla="*/ 1646423 w 1933280"/>
              <a:gd name="connsiteY3072" fmla="*/ 336615 h 1026748"/>
              <a:gd name="connsiteX3073" fmla="*/ 1656113 w 1933280"/>
              <a:gd name="connsiteY3073" fmla="*/ 338601 h 1026748"/>
              <a:gd name="connsiteX3074" fmla="*/ 1659218 w 1933280"/>
              <a:gd name="connsiteY3074" fmla="*/ 334753 h 1026748"/>
              <a:gd name="connsiteX3075" fmla="*/ 1684716 w 1933280"/>
              <a:gd name="connsiteY3075" fmla="*/ 303709 h 1026748"/>
              <a:gd name="connsiteX3076" fmla="*/ 800176 w 1933280"/>
              <a:gd name="connsiteY3076" fmla="*/ 297014 h 1026748"/>
              <a:gd name="connsiteX3077" fmla="*/ 772919 w 1933280"/>
              <a:gd name="connsiteY3077" fmla="*/ 308330 h 1026748"/>
              <a:gd name="connsiteX3078" fmla="*/ 803146 w 1933280"/>
              <a:gd name="connsiteY3078" fmla="*/ 324251 h 1026748"/>
              <a:gd name="connsiteX3079" fmla="*/ 830632 w 1933280"/>
              <a:gd name="connsiteY3079" fmla="*/ 312158 h 1026748"/>
              <a:gd name="connsiteX3080" fmla="*/ 494812 w 1933280"/>
              <a:gd name="connsiteY3080" fmla="*/ 296903 h 1026748"/>
              <a:gd name="connsiteX3081" fmla="*/ 481003 w 1933280"/>
              <a:gd name="connsiteY3081" fmla="*/ 302989 h 1026748"/>
              <a:gd name="connsiteX3082" fmla="*/ 462564 w 1933280"/>
              <a:gd name="connsiteY3082" fmla="*/ 311100 h 1026748"/>
              <a:gd name="connsiteX3083" fmla="*/ 491231 w 1933280"/>
              <a:gd name="connsiteY3083" fmla="*/ 346163 h 1026748"/>
              <a:gd name="connsiteX3084" fmla="*/ 518634 w 1933280"/>
              <a:gd name="connsiteY3084" fmla="*/ 336069 h 1026748"/>
              <a:gd name="connsiteX3085" fmla="*/ 523636 w 1933280"/>
              <a:gd name="connsiteY3085" fmla="*/ 334203 h 1026748"/>
              <a:gd name="connsiteX3086" fmla="*/ 1057794 w 1933280"/>
              <a:gd name="connsiteY3086" fmla="*/ 296653 h 1026748"/>
              <a:gd name="connsiteX3087" fmla="*/ 1031289 w 1933280"/>
              <a:gd name="connsiteY3087" fmla="*/ 322515 h 1026748"/>
              <a:gd name="connsiteX3088" fmla="*/ 1063997 w 1933280"/>
              <a:gd name="connsiteY3088" fmla="*/ 324762 h 1026748"/>
              <a:gd name="connsiteX3089" fmla="*/ 1091262 w 1933280"/>
              <a:gd name="connsiteY3089" fmla="*/ 302287 h 1026748"/>
              <a:gd name="connsiteX3090" fmla="*/ 1369205 w 1933280"/>
              <a:gd name="connsiteY3090" fmla="*/ 296448 h 1026748"/>
              <a:gd name="connsiteX3091" fmla="*/ 1346121 w 1933280"/>
              <a:gd name="connsiteY3091" fmla="*/ 302055 h 1026748"/>
              <a:gd name="connsiteX3092" fmla="*/ 1377397 w 1933280"/>
              <a:gd name="connsiteY3092" fmla="*/ 318806 h 1026748"/>
              <a:gd name="connsiteX3093" fmla="*/ 1400546 w 1933280"/>
              <a:gd name="connsiteY3093" fmla="*/ 302702 h 1026748"/>
              <a:gd name="connsiteX3094" fmla="*/ 624165 w 1933280"/>
              <a:gd name="connsiteY3094" fmla="*/ 296142 h 1026748"/>
              <a:gd name="connsiteX3095" fmla="*/ 594251 w 1933280"/>
              <a:gd name="connsiteY3095" fmla="*/ 308911 h 1026748"/>
              <a:gd name="connsiteX3096" fmla="*/ 619089 w 1933280"/>
              <a:gd name="connsiteY3096" fmla="*/ 344748 h 1026748"/>
              <a:gd name="connsiteX3097" fmla="*/ 625511 w 1933280"/>
              <a:gd name="connsiteY3097" fmla="*/ 341402 h 1026748"/>
              <a:gd name="connsiteX3098" fmla="*/ 649543 w 1933280"/>
              <a:gd name="connsiteY3098" fmla="*/ 328936 h 1026748"/>
              <a:gd name="connsiteX3099" fmla="*/ 216206 w 1933280"/>
              <a:gd name="connsiteY3099" fmla="*/ 295834 h 1026748"/>
              <a:gd name="connsiteX3100" fmla="*/ 188614 w 1933280"/>
              <a:gd name="connsiteY3100" fmla="*/ 297206 h 1026748"/>
              <a:gd name="connsiteX3101" fmla="*/ 216603 w 1933280"/>
              <a:gd name="connsiteY3101" fmla="*/ 316828 h 1026748"/>
              <a:gd name="connsiteX3102" fmla="*/ 244195 w 1933280"/>
              <a:gd name="connsiteY3102" fmla="*/ 314756 h 1026748"/>
              <a:gd name="connsiteX3103" fmla="*/ 1543719 w 1933280"/>
              <a:gd name="connsiteY3103" fmla="*/ 294411 h 1026748"/>
              <a:gd name="connsiteX3104" fmla="*/ 1518628 w 1933280"/>
              <a:gd name="connsiteY3104" fmla="*/ 297392 h 1026748"/>
              <a:gd name="connsiteX3105" fmla="*/ 1501695 w 1933280"/>
              <a:gd name="connsiteY3105" fmla="*/ 325564 h 1026748"/>
              <a:gd name="connsiteX3106" fmla="*/ 1499234 w 1933280"/>
              <a:gd name="connsiteY3106" fmla="*/ 329711 h 1026748"/>
              <a:gd name="connsiteX3107" fmla="*/ 1518153 w 1933280"/>
              <a:gd name="connsiteY3107" fmla="*/ 329021 h 1026748"/>
              <a:gd name="connsiteX3108" fmla="*/ 1523742 w 1933280"/>
              <a:gd name="connsiteY3108" fmla="*/ 328800 h 1026748"/>
              <a:gd name="connsiteX3109" fmla="*/ 246234 w 1933280"/>
              <a:gd name="connsiteY3109" fmla="*/ 294341 h 1026748"/>
              <a:gd name="connsiteX3110" fmla="*/ 218666 w 1933280"/>
              <a:gd name="connsiteY3110" fmla="*/ 295712 h 1026748"/>
              <a:gd name="connsiteX3111" fmla="*/ 246572 w 1933280"/>
              <a:gd name="connsiteY3111" fmla="*/ 314578 h 1026748"/>
              <a:gd name="connsiteX3112" fmla="*/ 274143 w 1933280"/>
              <a:gd name="connsiteY3112" fmla="*/ 312508 h 1026748"/>
              <a:gd name="connsiteX3113" fmla="*/ 1776432 w 1933280"/>
              <a:gd name="connsiteY3113" fmla="*/ 293992 h 1026748"/>
              <a:gd name="connsiteX3114" fmla="*/ 1747814 w 1933280"/>
              <a:gd name="connsiteY3114" fmla="*/ 320839 h 1026748"/>
              <a:gd name="connsiteX3115" fmla="*/ 1752147 w 1933280"/>
              <a:gd name="connsiteY3115" fmla="*/ 322210 h 1026748"/>
              <a:gd name="connsiteX3116" fmla="*/ 1776409 w 1933280"/>
              <a:gd name="connsiteY3116" fmla="*/ 329861 h 1026748"/>
              <a:gd name="connsiteX3117" fmla="*/ 1805082 w 1933280"/>
              <a:gd name="connsiteY3117" fmla="*/ 304578 h 1026748"/>
              <a:gd name="connsiteX3118" fmla="*/ 1153951 w 1933280"/>
              <a:gd name="connsiteY3118" fmla="*/ 293454 h 1026748"/>
              <a:gd name="connsiteX3119" fmla="*/ 1137496 w 1933280"/>
              <a:gd name="connsiteY3119" fmla="*/ 304023 h 1026748"/>
              <a:gd name="connsiteX3120" fmla="*/ 1128561 w 1933280"/>
              <a:gd name="connsiteY3120" fmla="*/ 309876 h 1026748"/>
              <a:gd name="connsiteX3121" fmla="*/ 1158365 w 1933280"/>
              <a:gd name="connsiteY3121" fmla="*/ 319820 h 1026748"/>
              <a:gd name="connsiteX3122" fmla="*/ 1186778 w 1933280"/>
              <a:gd name="connsiteY3122" fmla="*/ 311185 h 1026748"/>
              <a:gd name="connsiteX3123" fmla="*/ 1022018 w 1933280"/>
              <a:gd name="connsiteY3123" fmla="*/ 292963 h 1026748"/>
              <a:gd name="connsiteX3124" fmla="*/ 995893 w 1933280"/>
              <a:gd name="connsiteY3124" fmla="*/ 320587 h 1026748"/>
              <a:gd name="connsiteX3125" fmla="*/ 1029341 w 1933280"/>
              <a:gd name="connsiteY3125" fmla="*/ 322386 h 1026748"/>
              <a:gd name="connsiteX3126" fmla="*/ 1055930 w 1933280"/>
              <a:gd name="connsiteY3126" fmla="*/ 296444 h 1026748"/>
              <a:gd name="connsiteX3127" fmla="*/ 276379 w 1933280"/>
              <a:gd name="connsiteY3127" fmla="*/ 292842 h 1026748"/>
              <a:gd name="connsiteX3128" fmla="*/ 248747 w 1933280"/>
              <a:gd name="connsiteY3128" fmla="*/ 294216 h 1026748"/>
              <a:gd name="connsiteX3129" fmla="*/ 276543 w 1933280"/>
              <a:gd name="connsiteY3129" fmla="*/ 312310 h 1026748"/>
              <a:gd name="connsiteX3130" fmla="*/ 304369 w 1933280"/>
              <a:gd name="connsiteY3130" fmla="*/ 307432 h 1026748"/>
              <a:gd name="connsiteX3131" fmla="*/ 300271 w 1933280"/>
              <a:gd name="connsiteY3131" fmla="*/ 305457 h 1026748"/>
              <a:gd name="connsiteX3132" fmla="*/ 1627114 w 1933280"/>
              <a:gd name="connsiteY3132" fmla="*/ 292840 h 1026748"/>
              <a:gd name="connsiteX3133" fmla="*/ 1602138 w 1933280"/>
              <a:gd name="connsiteY3133" fmla="*/ 329715 h 1026748"/>
              <a:gd name="connsiteX3134" fmla="*/ 1627336 w 1933280"/>
              <a:gd name="connsiteY3134" fmla="*/ 332937 h 1026748"/>
              <a:gd name="connsiteX3135" fmla="*/ 1654649 w 1933280"/>
              <a:gd name="connsiteY3135" fmla="*/ 296945 h 1026748"/>
              <a:gd name="connsiteX3136" fmla="*/ 1570396 w 1933280"/>
              <a:gd name="connsiteY3136" fmla="*/ 292061 h 1026748"/>
              <a:gd name="connsiteX3137" fmla="*/ 1545540 w 1933280"/>
              <a:gd name="connsiteY3137" fmla="*/ 294208 h 1026748"/>
              <a:gd name="connsiteX3138" fmla="*/ 1525482 w 1933280"/>
              <a:gd name="connsiteY3138" fmla="*/ 328743 h 1026748"/>
              <a:gd name="connsiteX3139" fmla="*/ 1549224 w 1933280"/>
              <a:gd name="connsiteY3139" fmla="*/ 328015 h 1026748"/>
              <a:gd name="connsiteX3140" fmla="*/ 1597458 w 1933280"/>
              <a:gd name="connsiteY3140" fmla="*/ 291264 h 1026748"/>
              <a:gd name="connsiteX3141" fmla="*/ 1572190 w 1933280"/>
              <a:gd name="connsiteY3141" fmla="*/ 291928 h 1026748"/>
              <a:gd name="connsiteX3142" fmla="*/ 1550942 w 1933280"/>
              <a:gd name="connsiteY3142" fmla="*/ 328004 h 1026748"/>
              <a:gd name="connsiteX3143" fmla="*/ 1574596 w 1933280"/>
              <a:gd name="connsiteY3143" fmla="*/ 328059 h 1026748"/>
              <a:gd name="connsiteX3144" fmla="*/ 1599188 w 1933280"/>
              <a:gd name="connsiteY3144" fmla="*/ 291251 h 1026748"/>
              <a:gd name="connsiteX3145" fmla="*/ 1576281 w 1933280"/>
              <a:gd name="connsiteY3145" fmla="*/ 328130 h 1026748"/>
              <a:gd name="connsiteX3146" fmla="*/ 1600491 w 1933280"/>
              <a:gd name="connsiteY3146" fmla="*/ 329531 h 1026748"/>
              <a:gd name="connsiteX3147" fmla="*/ 1625432 w 1933280"/>
              <a:gd name="connsiteY3147" fmla="*/ 292700 h 1026748"/>
              <a:gd name="connsiteX3148" fmla="*/ 986448 w 1933280"/>
              <a:gd name="connsiteY3148" fmla="*/ 291053 h 1026748"/>
              <a:gd name="connsiteX3149" fmla="*/ 960576 w 1933280"/>
              <a:gd name="connsiteY3149" fmla="*/ 318649 h 1026748"/>
              <a:gd name="connsiteX3150" fmla="*/ 993226 w 1933280"/>
              <a:gd name="connsiteY3150" fmla="*/ 320452 h 1026748"/>
              <a:gd name="connsiteX3151" fmla="*/ 993934 w 1933280"/>
              <a:gd name="connsiteY3151" fmla="*/ 320484 h 1026748"/>
              <a:gd name="connsiteX3152" fmla="*/ 1020085 w 1933280"/>
              <a:gd name="connsiteY3152" fmla="*/ 292843 h 1026748"/>
              <a:gd name="connsiteX3153" fmla="*/ 951851 w 1933280"/>
              <a:gd name="connsiteY3153" fmla="*/ 290041 h 1026748"/>
              <a:gd name="connsiteX3154" fmla="*/ 926269 w 1933280"/>
              <a:gd name="connsiteY3154" fmla="*/ 315734 h 1026748"/>
              <a:gd name="connsiteX3155" fmla="*/ 958679 w 1933280"/>
              <a:gd name="connsiteY3155" fmla="*/ 318535 h 1026748"/>
              <a:gd name="connsiteX3156" fmla="*/ 984501 w 1933280"/>
              <a:gd name="connsiteY3156" fmla="*/ 290988 h 1026748"/>
              <a:gd name="connsiteX3157" fmla="*/ 962436 w 1933280"/>
              <a:gd name="connsiteY3157" fmla="*/ 290328 h 1026748"/>
              <a:gd name="connsiteX3158" fmla="*/ 740910 w 1933280"/>
              <a:gd name="connsiteY3158" fmla="*/ 288645 h 1026748"/>
              <a:gd name="connsiteX3159" fmla="*/ 713263 w 1933280"/>
              <a:gd name="connsiteY3159" fmla="*/ 299964 h 1026748"/>
              <a:gd name="connsiteX3160" fmla="*/ 741552 w 1933280"/>
              <a:gd name="connsiteY3160" fmla="*/ 321530 h 1026748"/>
              <a:gd name="connsiteX3161" fmla="*/ 769740 w 1933280"/>
              <a:gd name="connsiteY3161" fmla="*/ 308142 h 1026748"/>
              <a:gd name="connsiteX3162" fmla="*/ 918399 w 1933280"/>
              <a:gd name="connsiteY3162" fmla="*/ 288566 h 1026748"/>
              <a:gd name="connsiteX3163" fmla="*/ 893174 w 1933280"/>
              <a:gd name="connsiteY3163" fmla="*/ 310394 h 1026748"/>
              <a:gd name="connsiteX3164" fmla="*/ 924349 w 1933280"/>
              <a:gd name="connsiteY3164" fmla="*/ 315546 h 1026748"/>
              <a:gd name="connsiteX3165" fmla="*/ 949826 w 1933280"/>
              <a:gd name="connsiteY3165" fmla="*/ 289957 h 1026748"/>
              <a:gd name="connsiteX3166" fmla="*/ 306868 w 1933280"/>
              <a:gd name="connsiteY3166" fmla="*/ 286960 h 1026748"/>
              <a:gd name="connsiteX3167" fmla="*/ 278700 w 1933280"/>
              <a:gd name="connsiteY3167" fmla="*/ 292398 h 1026748"/>
              <a:gd name="connsiteX3168" fmla="*/ 300921 w 1933280"/>
              <a:gd name="connsiteY3168" fmla="*/ 304127 h 1026748"/>
              <a:gd name="connsiteX3169" fmla="*/ 306795 w 1933280"/>
              <a:gd name="connsiteY3169" fmla="*/ 306965 h 1026748"/>
              <a:gd name="connsiteX3170" fmla="*/ 335145 w 1933280"/>
              <a:gd name="connsiteY3170" fmla="*/ 297446 h 1026748"/>
              <a:gd name="connsiteX3171" fmla="*/ 314351 w 1933280"/>
              <a:gd name="connsiteY3171" fmla="*/ 289633 h 1026748"/>
              <a:gd name="connsiteX3172" fmla="*/ 828730 w 1933280"/>
              <a:gd name="connsiteY3172" fmla="*/ 286649 h 1026748"/>
              <a:gd name="connsiteX3173" fmla="*/ 802076 w 1933280"/>
              <a:gd name="connsiteY3173" fmla="*/ 296306 h 1026748"/>
              <a:gd name="connsiteX3174" fmla="*/ 832419 w 1933280"/>
              <a:gd name="connsiteY3174" fmla="*/ 311387 h 1026748"/>
              <a:gd name="connsiteX3175" fmla="*/ 842233 w 1933280"/>
              <a:gd name="connsiteY3175" fmla="*/ 307570 h 1026748"/>
              <a:gd name="connsiteX3176" fmla="*/ 858148 w 1933280"/>
              <a:gd name="connsiteY3176" fmla="*/ 300941 h 1026748"/>
              <a:gd name="connsiteX3177" fmla="*/ 838879 w 1933280"/>
              <a:gd name="connsiteY3177" fmla="*/ 291731 h 1026748"/>
              <a:gd name="connsiteX3178" fmla="*/ 886406 w 1933280"/>
              <a:gd name="connsiteY3178" fmla="*/ 284854 h 1026748"/>
              <a:gd name="connsiteX3179" fmla="*/ 861680 w 1933280"/>
              <a:gd name="connsiteY3179" fmla="*/ 300741 h 1026748"/>
              <a:gd name="connsiteX3180" fmla="*/ 891319 w 1933280"/>
              <a:gd name="connsiteY3180" fmla="*/ 310040 h 1026748"/>
              <a:gd name="connsiteX3181" fmla="*/ 916390 w 1933280"/>
              <a:gd name="connsiteY3181" fmla="*/ 288349 h 1026748"/>
              <a:gd name="connsiteX3182" fmla="*/ 1836681 w 1933280"/>
              <a:gd name="connsiteY3182" fmla="*/ 284197 h 1026748"/>
              <a:gd name="connsiteX3183" fmla="*/ 1808105 w 1933280"/>
              <a:gd name="connsiteY3183" fmla="*/ 304102 h 1026748"/>
              <a:gd name="connsiteX3184" fmla="*/ 1836276 w 1933280"/>
              <a:gd name="connsiteY3184" fmla="*/ 313654 h 1026748"/>
              <a:gd name="connsiteX3185" fmla="*/ 1863473 w 1933280"/>
              <a:gd name="connsiteY3185" fmla="*/ 293293 h 1026748"/>
              <a:gd name="connsiteX3186" fmla="*/ 430990 w 1933280"/>
              <a:gd name="connsiteY3186" fmla="*/ 284020 h 1026748"/>
              <a:gd name="connsiteX3187" fmla="*/ 400254 w 1933280"/>
              <a:gd name="connsiteY3187" fmla="*/ 299353 h 1026748"/>
              <a:gd name="connsiteX3188" fmla="*/ 429061 w 1933280"/>
              <a:gd name="connsiteY3188" fmla="*/ 323608 h 1026748"/>
              <a:gd name="connsiteX3189" fmla="*/ 460048 w 1933280"/>
              <a:gd name="connsiteY3189" fmla="*/ 310575 h 1026748"/>
              <a:gd name="connsiteX3190" fmla="*/ 368410 w 1933280"/>
              <a:gd name="connsiteY3190" fmla="*/ 283922 h 1026748"/>
              <a:gd name="connsiteX3191" fmla="*/ 339002 w 1933280"/>
              <a:gd name="connsiteY3191" fmla="*/ 297512 h 1026748"/>
              <a:gd name="connsiteX3192" fmla="*/ 367560 w 1933280"/>
              <a:gd name="connsiteY3192" fmla="*/ 312229 h 1026748"/>
              <a:gd name="connsiteX3193" fmla="*/ 397240 w 1933280"/>
              <a:gd name="connsiteY3193" fmla="*/ 299151 h 1026748"/>
              <a:gd name="connsiteX3194" fmla="*/ 654564 w 1933280"/>
              <a:gd name="connsiteY3194" fmla="*/ 283814 h 1026748"/>
              <a:gd name="connsiteX3195" fmla="*/ 625539 w 1933280"/>
              <a:gd name="connsiteY3195" fmla="*/ 295574 h 1026748"/>
              <a:gd name="connsiteX3196" fmla="*/ 650842 w 1933280"/>
              <a:gd name="connsiteY3196" fmla="*/ 328271 h 1026748"/>
              <a:gd name="connsiteX3197" fmla="*/ 680486 w 1933280"/>
              <a:gd name="connsiteY3197" fmla="*/ 313442 h 1026748"/>
              <a:gd name="connsiteX3198" fmla="*/ 1746169 w 1933280"/>
              <a:gd name="connsiteY3198" fmla="*/ 282629 h 1026748"/>
              <a:gd name="connsiteX3199" fmla="*/ 1717558 w 1933280"/>
              <a:gd name="connsiteY3199" fmla="*/ 311410 h 1026748"/>
              <a:gd name="connsiteX3200" fmla="*/ 1746193 w 1933280"/>
              <a:gd name="connsiteY3200" fmla="*/ 320328 h 1026748"/>
              <a:gd name="connsiteX3201" fmla="*/ 1774890 w 1933280"/>
              <a:gd name="connsiteY3201" fmla="*/ 293413 h 1026748"/>
              <a:gd name="connsiteX3202" fmla="*/ 1768724 w 1933280"/>
              <a:gd name="connsiteY3202" fmla="*/ 291082 h 1026748"/>
              <a:gd name="connsiteX3203" fmla="*/ 529805 w 1933280"/>
              <a:gd name="connsiteY3203" fmla="*/ 282057 h 1026748"/>
              <a:gd name="connsiteX3204" fmla="*/ 496201 w 1933280"/>
              <a:gd name="connsiteY3204" fmla="*/ 296305 h 1026748"/>
              <a:gd name="connsiteX3205" fmla="*/ 525074 w 1933280"/>
              <a:gd name="connsiteY3205" fmla="*/ 333672 h 1026748"/>
              <a:gd name="connsiteX3206" fmla="*/ 558928 w 1933280"/>
              <a:gd name="connsiteY3206" fmla="*/ 321428 h 1026748"/>
              <a:gd name="connsiteX3207" fmla="*/ 1424172 w 1933280"/>
              <a:gd name="connsiteY3207" fmla="*/ 281197 h 1026748"/>
              <a:gd name="connsiteX3208" fmla="*/ 1395630 w 1933280"/>
              <a:gd name="connsiteY3208" fmla="*/ 281389 h 1026748"/>
              <a:gd name="connsiteX3209" fmla="*/ 1371245 w 1933280"/>
              <a:gd name="connsiteY3209" fmla="*/ 295365 h 1026748"/>
              <a:gd name="connsiteX3210" fmla="*/ 1402156 w 1933280"/>
              <a:gd name="connsiteY3210" fmla="*/ 301523 h 1026748"/>
              <a:gd name="connsiteX3211" fmla="*/ 1118390 w 1933280"/>
              <a:gd name="connsiteY3211" fmla="*/ 279532 h 1026748"/>
              <a:gd name="connsiteX3212" fmla="*/ 1094478 w 1933280"/>
              <a:gd name="connsiteY3212" fmla="*/ 301428 h 1026748"/>
              <a:gd name="connsiteX3213" fmla="*/ 1126770 w 1933280"/>
              <a:gd name="connsiteY3213" fmla="*/ 309315 h 1026748"/>
              <a:gd name="connsiteX3214" fmla="*/ 1136683 w 1933280"/>
              <a:gd name="connsiteY3214" fmla="*/ 302827 h 1026748"/>
              <a:gd name="connsiteX3215" fmla="*/ 1152324 w 1933280"/>
              <a:gd name="connsiteY3215" fmla="*/ 292779 h 1026748"/>
              <a:gd name="connsiteX3216" fmla="*/ 1181326 w 1933280"/>
              <a:gd name="connsiteY3216" fmla="*/ 279206 h 1026748"/>
              <a:gd name="connsiteX3217" fmla="*/ 1155502 w 1933280"/>
              <a:gd name="connsiteY3217" fmla="*/ 292605 h 1026748"/>
              <a:gd name="connsiteX3218" fmla="*/ 1188823 w 1933280"/>
              <a:gd name="connsiteY3218" fmla="*/ 310588 h 1026748"/>
              <a:gd name="connsiteX3219" fmla="*/ 1215724 w 1933280"/>
              <a:gd name="connsiteY3219" fmla="*/ 304220 h 1026748"/>
              <a:gd name="connsiteX3220" fmla="*/ 769413 w 1933280"/>
              <a:gd name="connsiteY3220" fmla="*/ 278583 h 1026748"/>
              <a:gd name="connsiteX3221" fmla="*/ 742606 w 1933280"/>
              <a:gd name="connsiteY3221" fmla="*/ 288025 h 1026748"/>
              <a:gd name="connsiteX3222" fmla="*/ 771295 w 1933280"/>
              <a:gd name="connsiteY3222" fmla="*/ 307422 h 1026748"/>
              <a:gd name="connsiteX3223" fmla="*/ 798588 w 1933280"/>
              <a:gd name="connsiteY3223" fmla="*/ 296088 h 1026748"/>
              <a:gd name="connsiteX3224" fmla="*/ 66087 w 1933280"/>
              <a:gd name="connsiteY3224" fmla="*/ 278502 h 1026748"/>
              <a:gd name="connsiteX3225" fmla="*/ 40657 w 1933280"/>
              <a:gd name="connsiteY3225" fmla="*/ 279139 h 1026748"/>
              <a:gd name="connsiteX3226" fmla="*/ 68793 w 1933280"/>
              <a:gd name="connsiteY3226" fmla="*/ 301683 h 1026748"/>
              <a:gd name="connsiteX3227" fmla="*/ 94305 w 1933280"/>
              <a:gd name="connsiteY3227" fmla="*/ 300405 h 1026748"/>
              <a:gd name="connsiteX3228" fmla="*/ 1454110 w 1933280"/>
              <a:gd name="connsiteY3228" fmla="*/ 278380 h 1026748"/>
              <a:gd name="connsiteX3229" fmla="*/ 1426381 w 1933280"/>
              <a:gd name="connsiteY3229" fmla="*/ 281162 h 1026748"/>
              <a:gd name="connsiteX3230" fmla="*/ 1404181 w 1933280"/>
              <a:gd name="connsiteY3230" fmla="*/ 301663 h 1026748"/>
              <a:gd name="connsiteX3231" fmla="*/ 1432852 w 1933280"/>
              <a:gd name="connsiteY3231" fmla="*/ 302948 h 1026748"/>
              <a:gd name="connsiteX3232" fmla="*/ 1453620 w 1933280"/>
              <a:gd name="connsiteY3232" fmla="*/ 278952 h 1026748"/>
              <a:gd name="connsiteX3233" fmla="*/ 96114 w 1933280"/>
              <a:gd name="connsiteY3233" fmla="*/ 277750 h 1026748"/>
              <a:gd name="connsiteX3234" fmla="*/ 68419 w 1933280"/>
              <a:gd name="connsiteY3234" fmla="*/ 278444 h 1026748"/>
              <a:gd name="connsiteX3235" fmla="*/ 96567 w 1933280"/>
              <a:gd name="connsiteY3235" fmla="*/ 300292 h 1026748"/>
              <a:gd name="connsiteX3236" fmla="*/ 124274 w 1933280"/>
              <a:gd name="connsiteY3236" fmla="*/ 298904 h 1026748"/>
              <a:gd name="connsiteX3237" fmla="*/ 126138 w 1933280"/>
              <a:gd name="connsiteY3237" fmla="*/ 276998 h 1026748"/>
              <a:gd name="connsiteX3238" fmla="*/ 98496 w 1933280"/>
              <a:gd name="connsiteY3238" fmla="*/ 277690 h 1026748"/>
              <a:gd name="connsiteX3239" fmla="*/ 126584 w 1933280"/>
              <a:gd name="connsiteY3239" fmla="*/ 298789 h 1026748"/>
              <a:gd name="connsiteX3240" fmla="*/ 154240 w 1933280"/>
              <a:gd name="connsiteY3240" fmla="*/ 297404 h 1026748"/>
              <a:gd name="connsiteX3241" fmla="*/ 855811 w 1933280"/>
              <a:gd name="connsiteY3241" fmla="*/ 276668 h 1026748"/>
              <a:gd name="connsiteX3242" fmla="*/ 835732 w 1933280"/>
              <a:gd name="connsiteY3242" fmla="*/ 284314 h 1026748"/>
              <a:gd name="connsiteX3243" fmla="*/ 830729 w 1933280"/>
              <a:gd name="connsiteY3243" fmla="*/ 285974 h 1026748"/>
              <a:gd name="connsiteX3244" fmla="*/ 839529 w 1933280"/>
              <a:gd name="connsiteY3244" fmla="*/ 290387 h 1026748"/>
              <a:gd name="connsiteX3245" fmla="*/ 859925 w 1933280"/>
              <a:gd name="connsiteY3245" fmla="*/ 300140 h 1026748"/>
              <a:gd name="connsiteX3246" fmla="*/ 884478 w 1933280"/>
              <a:gd name="connsiteY3246" fmla="*/ 284366 h 1026748"/>
              <a:gd name="connsiteX3247" fmla="*/ 156147 w 1933280"/>
              <a:gd name="connsiteY3247" fmla="*/ 276246 h 1026748"/>
              <a:gd name="connsiteX3248" fmla="*/ 128574 w 1933280"/>
              <a:gd name="connsiteY3248" fmla="*/ 276937 h 1026748"/>
              <a:gd name="connsiteX3249" fmla="*/ 156598 w 1933280"/>
              <a:gd name="connsiteY3249" fmla="*/ 297286 h 1026748"/>
              <a:gd name="connsiteX3250" fmla="*/ 184187 w 1933280"/>
              <a:gd name="connsiteY3250" fmla="*/ 295904 h 1026748"/>
              <a:gd name="connsiteX3251" fmla="*/ 1313807 w 1933280"/>
              <a:gd name="connsiteY3251" fmla="*/ 275939 h 1026748"/>
              <a:gd name="connsiteX3252" fmla="*/ 1344268 w 1933280"/>
              <a:gd name="connsiteY3252" fmla="*/ 300988 h 1026748"/>
              <a:gd name="connsiteX3253" fmla="*/ 1367195 w 1933280"/>
              <a:gd name="connsiteY3253" fmla="*/ 295419 h 1026748"/>
              <a:gd name="connsiteX3254" fmla="*/ 1336471 w 1933280"/>
              <a:gd name="connsiteY3254" fmla="*/ 278364 h 1026748"/>
              <a:gd name="connsiteX3255" fmla="*/ 186122 w 1933280"/>
              <a:gd name="connsiteY3255" fmla="*/ 275496 h 1026748"/>
              <a:gd name="connsiteX3256" fmla="*/ 158628 w 1933280"/>
              <a:gd name="connsiteY3256" fmla="*/ 276184 h 1026748"/>
              <a:gd name="connsiteX3257" fmla="*/ 186586 w 1933280"/>
              <a:gd name="connsiteY3257" fmla="*/ 295784 h 1026748"/>
              <a:gd name="connsiteX3258" fmla="*/ 214095 w 1933280"/>
              <a:gd name="connsiteY3258" fmla="*/ 294406 h 1026748"/>
              <a:gd name="connsiteX3259" fmla="*/ 1362791 w 1933280"/>
              <a:gd name="connsiteY3259" fmla="*/ 275466 h 1026748"/>
              <a:gd name="connsiteX3260" fmla="*/ 1339043 w 1933280"/>
              <a:gd name="connsiteY3260" fmla="*/ 278129 h 1026748"/>
              <a:gd name="connsiteX3261" fmla="*/ 1369182 w 1933280"/>
              <a:gd name="connsiteY3261" fmla="*/ 294854 h 1026748"/>
              <a:gd name="connsiteX3262" fmla="*/ 1393337 w 1933280"/>
              <a:gd name="connsiteY3262" fmla="*/ 281006 h 1026748"/>
              <a:gd name="connsiteX3263" fmla="*/ 337699 w 1933280"/>
              <a:gd name="connsiteY3263" fmla="*/ 274841 h 1026748"/>
              <a:gd name="connsiteX3264" fmla="*/ 309014 w 1933280"/>
              <a:gd name="connsiteY3264" fmla="*/ 286145 h 1026748"/>
              <a:gd name="connsiteX3265" fmla="*/ 314838 w 1933280"/>
              <a:gd name="connsiteY3265" fmla="*/ 288230 h 1026748"/>
              <a:gd name="connsiteX3266" fmla="*/ 337328 w 1933280"/>
              <a:gd name="connsiteY3266" fmla="*/ 296681 h 1026748"/>
              <a:gd name="connsiteX3267" fmla="*/ 366368 w 1933280"/>
              <a:gd name="connsiteY3267" fmla="*/ 283267 h 1026748"/>
              <a:gd name="connsiteX3268" fmla="*/ 216130 w 1933280"/>
              <a:gd name="connsiteY3268" fmla="*/ 274744 h 1026748"/>
              <a:gd name="connsiteX3269" fmla="*/ 188669 w 1933280"/>
              <a:gd name="connsiteY3269" fmla="*/ 275432 h 1026748"/>
              <a:gd name="connsiteX3270" fmla="*/ 216553 w 1933280"/>
              <a:gd name="connsiteY3270" fmla="*/ 294283 h 1026748"/>
              <a:gd name="connsiteX3271" fmla="*/ 244032 w 1933280"/>
              <a:gd name="connsiteY3271" fmla="*/ 292907 h 1026748"/>
              <a:gd name="connsiteX3272" fmla="*/ 246203 w 1933280"/>
              <a:gd name="connsiteY3272" fmla="*/ 273991 h 1026748"/>
              <a:gd name="connsiteX3273" fmla="*/ 218734 w 1933280"/>
              <a:gd name="connsiteY3273" fmla="*/ 274679 h 1026748"/>
              <a:gd name="connsiteX3274" fmla="*/ 246544 w 1933280"/>
              <a:gd name="connsiteY3274" fmla="*/ 292782 h 1026748"/>
              <a:gd name="connsiteX3275" fmla="*/ 274026 w 1933280"/>
              <a:gd name="connsiteY3275" fmla="*/ 291405 h 1026748"/>
              <a:gd name="connsiteX3276" fmla="*/ 1483024 w 1933280"/>
              <a:gd name="connsiteY3276" fmla="*/ 273717 h 1026748"/>
              <a:gd name="connsiteX3277" fmla="*/ 1456227 w 1933280"/>
              <a:gd name="connsiteY3277" fmla="*/ 278148 h 1026748"/>
              <a:gd name="connsiteX3278" fmla="*/ 1454728 w 1933280"/>
              <a:gd name="connsiteY3278" fmla="*/ 279897 h 1026748"/>
              <a:gd name="connsiteX3279" fmla="*/ 1434819 w 1933280"/>
              <a:gd name="connsiteY3279" fmla="*/ 302898 h 1026748"/>
              <a:gd name="connsiteX3280" fmla="*/ 1462117 w 1933280"/>
              <a:gd name="connsiteY3280" fmla="*/ 301894 h 1026748"/>
              <a:gd name="connsiteX3281" fmla="*/ 1466917 w 1933280"/>
              <a:gd name="connsiteY3281" fmla="*/ 295395 h 1026748"/>
              <a:gd name="connsiteX3282" fmla="*/ 276239 w 1933280"/>
              <a:gd name="connsiteY3282" fmla="*/ 273238 h 1026748"/>
              <a:gd name="connsiteX3283" fmla="*/ 248885 w 1933280"/>
              <a:gd name="connsiteY3283" fmla="*/ 273924 h 1026748"/>
              <a:gd name="connsiteX3284" fmla="*/ 276567 w 1933280"/>
              <a:gd name="connsiteY3284" fmla="*/ 291249 h 1026748"/>
              <a:gd name="connsiteX3285" fmla="*/ 304377 w 1933280"/>
              <a:gd name="connsiteY3285" fmla="*/ 285872 h 1026748"/>
              <a:gd name="connsiteX3286" fmla="*/ 684077 w 1933280"/>
              <a:gd name="connsiteY3286" fmla="*/ 273015 h 1026748"/>
              <a:gd name="connsiteX3287" fmla="*/ 656032 w 1933280"/>
              <a:gd name="connsiteY3287" fmla="*/ 283259 h 1026748"/>
              <a:gd name="connsiteX3288" fmla="*/ 681865 w 1933280"/>
              <a:gd name="connsiteY3288" fmla="*/ 312772 h 1026748"/>
              <a:gd name="connsiteX3289" fmla="*/ 710541 w 1933280"/>
              <a:gd name="connsiteY3289" fmla="*/ 299550 h 1026748"/>
              <a:gd name="connsiteX3290" fmla="*/ 1806388 w 1933280"/>
              <a:gd name="connsiteY3290" fmla="*/ 272215 h 1026748"/>
              <a:gd name="connsiteX3291" fmla="*/ 1777786 w 1933280"/>
              <a:gd name="connsiteY3291" fmla="*/ 292944 h 1026748"/>
              <a:gd name="connsiteX3292" fmla="*/ 1806374 w 1933280"/>
              <a:gd name="connsiteY3292" fmla="*/ 303503 h 1026748"/>
              <a:gd name="connsiteX3293" fmla="*/ 1835008 w 1933280"/>
              <a:gd name="connsiteY3293" fmla="*/ 283556 h 1026748"/>
              <a:gd name="connsiteX3294" fmla="*/ 1716033 w 1933280"/>
              <a:gd name="connsiteY3294" fmla="*/ 271922 h 1026748"/>
              <a:gd name="connsiteX3295" fmla="*/ 1687439 w 1933280"/>
              <a:gd name="connsiteY3295" fmla="*/ 302848 h 1026748"/>
              <a:gd name="connsiteX3296" fmla="*/ 1715985 w 1933280"/>
              <a:gd name="connsiteY3296" fmla="*/ 310932 h 1026748"/>
              <a:gd name="connsiteX3297" fmla="*/ 1744662 w 1933280"/>
              <a:gd name="connsiteY3297" fmla="*/ 282086 h 1026748"/>
              <a:gd name="connsiteX3298" fmla="*/ 1288649 w 1933280"/>
              <a:gd name="connsiteY3298" fmla="*/ 271401 h 1026748"/>
              <a:gd name="connsiteX3299" fmla="*/ 1320076 w 1933280"/>
              <a:gd name="connsiteY3299" fmla="*/ 301742 h 1026748"/>
              <a:gd name="connsiteX3300" fmla="*/ 1342040 w 1933280"/>
              <a:gd name="connsiteY3300" fmla="*/ 301110 h 1026748"/>
              <a:gd name="connsiteX3301" fmla="*/ 1311067 w 1933280"/>
              <a:gd name="connsiteY3301" fmla="*/ 275626 h 1026748"/>
              <a:gd name="connsiteX3302" fmla="*/ 1295107 w 1933280"/>
              <a:gd name="connsiteY3302" fmla="*/ 272643 h 1026748"/>
              <a:gd name="connsiteX3303" fmla="*/ 1208440 w 1933280"/>
              <a:gd name="connsiteY3303" fmla="*/ 270166 h 1026748"/>
              <a:gd name="connsiteX3304" fmla="*/ 1182996 w 1933280"/>
              <a:gd name="connsiteY3304" fmla="*/ 278578 h 1026748"/>
              <a:gd name="connsiteX3305" fmla="*/ 1217663 w 1933280"/>
              <a:gd name="connsiteY3305" fmla="*/ 303790 h 1026748"/>
              <a:gd name="connsiteX3306" fmla="*/ 1243117 w 1933280"/>
              <a:gd name="connsiteY3306" fmla="*/ 300264 h 1026748"/>
              <a:gd name="connsiteX3307" fmla="*/ 797443 w 1933280"/>
              <a:gd name="connsiteY3307" fmla="*/ 270120 h 1026748"/>
              <a:gd name="connsiteX3308" fmla="*/ 771306 w 1933280"/>
              <a:gd name="connsiteY3308" fmla="*/ 277996 h 1026748"/>
              <a:gd name="connsiteX3309" fmla="*/ 800303 w 1933280"/>
              <a:gd name="connsiteY3309" fmla="*/ 295391 h 1026748"/>
              <a:gd name="connsiteX3310" fmla="*/ 826967 w 1933280"/>
              <a:gd name="connsiteY3310" fmla="*/ 285723 h 1026748"/>
              <a:gd name="connsiteX3311" fmla="*/ 1082994 w 1933280"/>
              <a:gd name="connsiteY3311" fmla="*/ 268908 h 1026748"/>
              <a:gd name="connsiteX3312" fmla="*/ 1059006 w 1933280"/>
              <a:gd name="connsiteY3312" fmla="*/ 295359 h 1026748"/>
              <a:gd name="connsiteX3313" fmla="*/ 1092750 w 1933280"/>
              <a:gd name="connsiteY3313" fmla="*/ 301039 h 1026748"/>
              <a:gd name="connsiteX3314" fmla="*/ 1116795 w 1933280"/>
              <a:gd name="connsiteY3314" fmla="*/ 279023 h 1026748"/>
              <a:gd name="connsiteX3315" fmla="*/ 566358 w 1933280"/>
              <a:gd name="connsiteY3315" fmla="*/ 268589 h 1026748"/>
              <a:gd name="connsiteX3316" fmla="*/ 531252 w 1933280"/>
              <a:gd name="connsiteY3316" fmla="*/ 281495 h 1026748"/>
              <a:gd name="connsiteX3317" fmla="*/ 560393 w 1933280"/>
              <a:gd name="connsiteY3317" fmla="*/ 320879 h 1026748"/>
              <a:gd name="connsiteX3318" fmla="*/ 591500 w 1933280"/>
              <a:gd name="connsiteY3318" fmla="*/ 308456 h 1026748"/>
              <a:gd name="connsiteX3319" fmla="*/ 592026 w 1933280"/>
              <a:gd name="connsiteY3319" fmla="*/ 308227 h 1026748"/>
              <a:gd name="connsiteX3320" fmla="*/ 585664 w 1933280"/>
              <a:gd name="connsiteY3320" fmla="*/ 297803 h 1026748"/>
              <a:gd name="connsiteX3321" fmla="*/ 1511465 w 1933280"/>
              <a:gd name="connsiteY3321" fmla="*/ 268098 h 1026748"/>
              <a:gd name="connsiteX3322" fmla="*/ 1485125 w 1933280"/>
              <a:gd name="connsiteY3322" fmla="*/ 273361 h 1026748"/>
              <a:gd name="connsiteX3323" fmla="*/ 1468084 w 1933280"/>
              <a:gd name="connsiteY3323" fmla="*/ 296281 h 1026748"/>
              <a:gd name="connsiteX3324" fmla="*/ 1464058 w 1933280"/>
              <a:gd name="connsiteY3324" fmla="*/ 301733 h 1026748"/>
              <a:gd name="connsiteX3325" fmla="*/ 1490407 w 1933280"/>
              <a:gd name="connsiteY3325" fmla="*/ 299279 h 1026748"/>
              <a:gd name="connsiteX3326" fmla="*/ 306698 w 1933280"/>
              <a:gd name="connsiteY3326" fmla="*/ 267806 h 1026748"/>
              <a:gd name="connsiteX3327" fmla="*/ 278856 w 1933280"/>
              <a:gd name="connsiteY3327" fmla="*/ 272796 h 1026748"/>
              <a:gd name="connsiteX3328" fmla="*/ 306844 w 1933280"/>
              <a:gd name="connsiteY3328" fmla="*/ 285351 h 1026748"/>
              <a:gd name="connsiteX3329" fmla="*/ 335041 w 1933280"/>
              <a:gd name="connsiteY3329" fmla="*/ 274246 h 1026748"/>
              <a:gd name="connsiteX3330" fmla="*/ 327367 w 1933280"/>
              <a:gd name="connsiteY3330" fmla="*/ 272583 h 1026748"/>
              <a:gd name="connsiteX3331" fmla="*/ 1866815 w 1933280"/>
              <a:gd name="connsiteY3331" fmla="*/ 267673 h 1026748"/>
              <a:gd name="connsiteX3332" fmla="*/ 1838352 w 1933280"/>
              <a:gd name="connsiteY3332" fmla="*/ 283245 h 1026748"/>
              <a:gd name="connsiteX3333" fmla="*/ 1864870 w 1933280"/>
              <a:gd name="connsiteY3333" fmla="*/ 292248 h 1026748"/>
              <a:gd name="connsiteX3334" fmla="*/ 1865540 w 1933280"/>
              <a:gd name="connsiteY3334" fmla="*/ 291746 h 1026748"/>
              <a:gd name="connsiteX3335" fmla="*/ 1885057 w 1933280"/>
              <a:gd name="connsiteY3335" fmla="*/ 279690 h 1026748"/>
              <a:gd name="connsiteX3336" fmla="*/ 1892695 w 1933280"/>
              <a:gd name="connsiteY3336" fmla="*/ 274711 h 1026748"/>
              <a:gd name="connsiteX3337" fmla="*/ 1263071 w 1933280"/>
              <a:gd name="connsiteY3337" fmla="*/ 267413 h 1026748"/>
              <a:gd name="connsiteX3338" fmla="*/ 1295844 w 1933280"/>
              <a:gd name="connsiteY3338" fmla="*/ 300312 h 1026748"/>
              <a:gd name="connsiteX3339" fmla="*/ 1300471 w 1933280"/>
              <a:gd name="connsiteY3339" fmla="*/ 300625 h 1026748"/>
              <a:gd name="connsiteX3340" fmla="*/ 1317791 w 1933280"/>
              <a:gd name="connsiteY3340" fmla="*/ 301629 h 1026748"/>
              <a:gd name="connsiteX3341" fmla="*/ 1285945 w 1933280"/>
              <a:gd name="connsiteY3341" fmla="*/ 270894 h 1026748"/>
              <a:gd name="connsiteX3342" fmla="*/ 464240 w 1933280"/>
              <a:gd name="connsiteY3342" fmla="*/ 266645 h 1026748"/>
              <a:gd name="connsiteX3343" fmla="*/ 452135 w 1933280"/>
              <a:gd name="connsiteY3343" fmla="*/ 272982 h 1026748"/>
              <a:gd name="connsiteX3344" fmla="*/ 432364 w 1933280"/>
              <a:gd name="connsiteY3344" fmla="*/ 283313 h 1026748"/>
              <a:gd name="connsiteX3345" fmla="*/ 461511 w 1933280"/>
              <a:gd name="connsiteY3345" fmla="*/ 309952 h 1026748"/>
              <a:gd name="connsiteX3346" fmla="*/ 480383 w 1933280"/>
              <a:gd name="connsiteY3346" fmla="*/ 301645 h 1026748"/>
              <a:gd name="connsiteX3347" fmla="*/ 493748 w 1933280"/>
              <a:gd name="connsiteY3347" fmla="*/ 295754 h 1026748"/>
              <a:gd name="connsiteX3348" fmla="*/ 400222 w 1933280"/>
              <a:gd name="connsiteY3348" fmla="*/ 266450 h 1026748"/>
              <a:gd name="connsiteX3349" fmla="*/ 369998 w 1933280"/>
              <a:gd name="connsiteY3349" fmla="*/ 283083 h 1026748"/>
              <a:gd name="connsiteX3350" fmla="*/ 398945 w 1933280"/>
              <a:gd name="connsiteY3350" fmla="*/ 298381 h 1026748"/>
              <a:gd name="connsiteX3351" fmla="*/ 429555 w 1933280"/>
              <a:gd name="connsiteY3351" fmla="*/ 283104 h 1026748"/>
              <a:gd name="connsiteX3352" fmla="*/ 1237061 w 1933280"/>
              <a:gd name="connsiteY3352" fmla="*/ 266375 h 1026748"/>
              <a:gd name="connsiteX3353" fmla="*/ 1264496 w 1933280"/>
              <a:gd name="connsiteY3353" fmla="*/ 292795 h 1026748"/>
              <a:gd name="connsiteX3354" fmla="*/ 1271061 w 1933280"/>
              <a:gd name="connsiteY3354" fmla="*/ 299176 h 1026748"/>
              <a:gd name="connsiteX3355" fmla="*/ 1293740 w 1933280"/>
              <a:gd name="connsiteY3355" fmla="*/ 300212 h 1026748"/>
              <a:gd name="connsiteX3356" fmla="*/ 1260763 w 1933280"/>
              <a:gd name="connsiteY3356" fmla="*/ 267095 h 1026748"/>
              <a:gd name="connsiteX3357" fmla="*/ 1234940 w 1933280"/>
              <a:gd name="connsiteY3357" fmla="*/ 266365 h 1026748"/>
              <a:gd name="connsiteX3358" fmla="*/ 1210311 w 1933280"/>
              <a:gd name="connsiteY3358" fmla="*/ 269832 h 1026748"/>
              <a:gd name="connsiteX3359" fmla="*/ 1245089 w 1933280"/>
              <a:gd name="connsiteY3359" fmla="*/ 300024 h 1026748"/>
              <a:gd name="connsiteX3360" fmla="*/ 1269011 w 1933280"/>
              <a:gd name="connsiteY3360" fmla="*/ 299223 h 1026748"/>
              <a:gd name="connsiteX3361" fmla="*/ 1263476 w 1933280"/>
              <a:gd name="connsiteY3361" fmla="*/ 293844 h 1026748"/>
              <a:gd name="connsiteX3362" fmla="*/ 712634 w 1933280"/>
              <a:gd name="connsiteY3362" fmla="*/ 264018 h 1026748"/>
              <a:gd name="connsiteX3363" fmla="*/ 685645 w 1933280"/>
              <a:gd name="connsiteY3363" fmla="*/ 272502 h 1026748"/>
              <a:gd name="connsiteX3364" fmla="*/ 711983 w 1933280"/>
              <a:gd name="connsiteY3364" fmla="*/ 298910 h 1026748"/>
              <a:gd name="connsiteX3365" fmla="*/ 739644 w 1933280"/>
              <a:gd name="connsiteY3365" fmla="*/ 287600 h 1026748"/>
              <a:gd name="connsiteX3366" fmla="*/ 1685942 w 1933280"/>
              <a:gd name="connsiteY3366" fmla="*/ 262751 h 1026748"/>
              <a:gd name="connsiteX3367" fmla="*/ 1657375 w 1933280"/>
              <a:gd name="connsiteY3367" fmla="*/ 295930 h 1026748"/>
              <a:gd name="connsiteX3368" fmla="*/ 1685816 w 1933280"/>
              <a:gd name="connsiteY3368" fmla="*/ 302413 h 1026748"/>
              <a:gd name="connsiteX3369" fmla="*/ 1714474 w 1933280"/>
              <a:gd name="connsiteY3369" fmla="*/ 271426 h 1026748"/>
              <a:gd name="connsiteX3370" fmla="*/ 825432 w 1933280"/>
              <a:gd name="connsiteY3370" fmla="*/ 262610 h 1026748"/>
              <a:gd name="connsiteX3371" fmla="*/ 799554 w 1933280"/>
              <a:gd name="connsiteY3371" fmla="*/ 269544 h 1026748"/>
              <a:gd name="connsiteX3372" fmla="*/ 828878 w 1933280"/>
              <a:gd name="connsiteY3372" fmla="*/ 285038 h 1026748"/>
              <a:gd name="connsiteX3373" fmla="*/ 835259 w 1933280"/>
              <a:gd name="connsiteY3373" fmla="*/ 282911 h 1026748"/>
              <a:gd name="connsiteX3374" fmla="*/ 853907 w 1933280"/>
              <a:gd name="connsiteY3374" fmla="*/ 275823 h 1026748"/>
              <a:gd name="connsiteX3375" fmla="*/ 830975 w 1933280"/>
              <a:gd name="connsiteY3375" fmla="*/ 265345 h 1026748"/>
              <a:gd name="connsiteX3376" fmla="*/ 1539432 w 1933280"/>
              <a:gd name="connsiteY3376" fmla="*/ 262438 h 1026748"/>
              <a:gd name="connsiteX3377" fmla="*/ 1515332 w 1933280"/>
              <a:gd name="connsiteY3377" fmla="*/ 267310 h 1026748"/>
              <a:gd name="connsiteX3378" fmla="*/ 1513536 w 1933280"/>
              <a:gd name="connsiteY3378" fmla="*/ 267681 h 1026748"/>
              <a:gd name="connsiteX3379" fmla="*/ 1492360 w 1933280"/>
              <a:gd name="connsiteY3379" fmla="*/ 299051 h 1026748"/>
              <a:gd name="connsiteX3380" fmla="*/ 1515952 w 1933280"/>
              <a:gd name="connsiteY3380" fmla="*/ 296208 h 1026748"/>
              <a:gd name="connsiteX3381" fmla="*/ 1517764 w 1933280"/>
              <a:gd name="connsiteY3381" fmla="*/ 295983 h 1026748"/>
              <a:gd name="connsiteX3382" fmla="*/ 1047377 w 1933280"/>
              <a:gd name="connsiteY3382" fmla="*/ 262328 h 1026748"/>
              <a:gd name="connsiteX3383" fmla="*/ 1023189 w 1933280"/>
              <a:gd name="connsiteY3383" fmla="*/ 291594 h 1026748"/>
              <a:gd name="connsiteX3384" fmla="*/ 1057281 w 1933280"/>
              <a:gd name="connsiteY3384" fmla="*/ 295098 h 1026748"/>
              <a:gd name="connsiteX3385" fmla="*/ 1081329 w 1933280"/>
              <a:gd name="connsiteY3385" fmla="*/ 268561 h 1026748"/>
              <a:gd name="connsiteX3386" fmla="*/ 1418708 w 1933280"/>
              <a:gd name="connsiteY3386" fmla="*/ 261540 h 1026748"/>
              <a:gd name="connsiteX3387" fmla="*/ 1390608 w 1933280"/>
              <a:gd name="connsiteY3387" fmla="*/ 262995 h 1026748"/>
              <a:gd name="connsiteX3388" fmla="*/ 1390595 w 1933280"/>
              <a:gd name="connsiteY3388" fmla="*/ 262993 h 1026748"/>
              <a:gd name="connsiteX3389" fmla="*/ 1365301 w 1933280"/>
              <a:gd name="connsiteY3389" fmla="*/ 274462 h 1026748"/>
              <a:gd name="connsiteX3390" fmla="*/ 1395229 w 1933280"/>
              <a:gd name="connsiteY3390" fmla="*/ 279883 h 1026748"/>
              <a:gd name="connsiteX3391" fmla="*/ 942365 w 1933280"/>
              <a:gd name="connsiteY3391" fmla="*/ 260229 h 1026748"/>
              <a:gd name="connsiteX3392" fmla="*/ 912544 w 1933280"/>
              <a:gd name="connsiteY3392" fmla="*/ 261142 h 1026748"/>
              <a:gd name="connsiteX3393" fmla="*/ 887953 w 1933280"/>
              <a:gd name="connsiteY3393" fmla="*/ 283541 h 1026748"/>
              <a:gd name="connsiteX3394" fmla="*/ 917860 w 1933280"/>
              <a:gd name="connsiteY3394" fmla="*/ 287031 h 1026748"/>
              <a:gd name="connsiteX3395" fmla="*/ 881944 w 1933280"/>
              <a:gd name="connsiteY3395" fmla="*/ 259901 h 1026748"/>
              <a:gd name="connsiteX3396" fmla="*/ 857610 w 1933280"/>
              <a:gd name="connsiteY3396" fmla="*/ 275623 h 1026748"/>
              <a:gd name="connsiteX3397" fmla="*/ 886101 w 1933280"/>
              <a:gd name="connsiteY3397" fmla="*/ 283267 h 1026748"/>
              <a:gd name="connsiteX3398" fmla="*/ 910452 w 1933280"/>
              <a:gd name="connsiteY3398" fmla="*/ 261073 h 1026748"/>
              <a:gd name="connsiteX3399" fmla="*/ 1776059 w 1933280"/>
              <a:gd name="connsiteY3399" fmla="*/ 259392 h 1026748"/>
              <a:gd name="connsiteX3400" fmla="*/ 1747457 w 1933280"/>
              <a:gd name="connsiteY3400" fmla="*/ 281547 h 1026748"/>
              <a:gd name="connsiteX3401" fmla="*/ 1769315 w 1933280"/>
              <a:gd name="connsiteY3401" fmla="*/ 289752 h 1026748"/>
              <a:gd name="connsiteX3402" fmla="*/ 1776123 w 1933280"/>
              <a:gd name="connsiteY3402" fmla="*/ 292326 h 1026748"/>
              <a:gd name="connsiteX3403" fmla="*/ 1804790 w 1933280"/>
              <a:gd name="connsiteY3403" fmla="*/ 271550 h 1026748"/>
              <a:gd name="connsiteX3404" fmla="*/ 1779598 w 1933280"/>
              <a:gd name="connsiteY3404" fmla="*/ 260897 h 1026748"/>
              <a:gd name="connsiteX3405" fmla="*/ 1012057 w 1933280"/>
              <a:gd name="connsiteY3405" fmla="*/ 259315 h 1026748"/>
              <a:gd name="connsiteX3406" fmla="*/ 987633 w 1933280"/>
              <a:gd name="connsiteY3406" fmla="*/ 289636 h 1026748"/>
              <a:gd name="connsiteX3407" fmla="*/ 1021394 w 1933280"/>
              <a:gd name="connsiteY3407" fmla="*/ 291430 h 1026748"/>
              <a:gd name="connsiteX3408" fmla="*/ 1045605 w 1933280"/>
              <a:gd name="connsiteY3408" fmla="*/ 262140 h 1026748"/>
              <a:gd name="connsiteX3409" fmla="*/ 975719 w 1933280"/>
              <a:gd name="connsiteY3409" fmla="*/ 259064 h 1026748"/>
              <a:gd name="connsiteX3410" fmla="*/ 945579 w 1933280"/>
              <a:gd name="connsiteY3410" fmla="*/ 260115 h 1026748"/>
              <a:gd name="connsiteX3411" fmla="*/ 944445 w 1933280"/>
              <a:gd name="connsiteY3411" fmla="*/ 260162 h 1026748"/>
              <a:gd name="connsiteX3412" fmla="*/ 919766 w 1933280"/>
              <a:gd name="connsiteY3412" fmla="*/ 287145 h 1026748"/>
              <a:gd name="connsiteX3413" fmla="*/ 951199 w 1933280"/>
              <a:gd name="connsiteY3413" fmla="*/ 288539 h 1026748"/>
              <a:gd name="connsiteX3414" fmla="*/ 977710 w 1933280"/>
              <a:gd name="connsiteY3414" fmla="*/ 259010 h 1026748"/>
              <a:gd name="connsiteX3415" fmla="*/ 953098 w 1933280"/>
              <a:gd name="connsiteY3415" fmla="*/ 288597 h 1026748"/>
              <a:gd name="connsiteX3416" fmla="*/ 962480 w 1933280"/>
              <a:gd name="connsiteY3416" fmla="*/ 288850 h 1026748"/>
              <a:gd name="connsiteX3417" fmla="*/ 985819 w 1933280"/>
              <a:gd name="connsiteY3417" fmla="*/ 289548 h 1026748"/>
              <a:gd name="connsiteX3418" fmla="*/ 1010208 w 1933280"/>
              <a:gd name="connsiteY3418" fmla="*/ 259275 h 1026748"/>
              <a:gd name="connsiteX3419" fmla="*/ 1142808 w 1933280"/>
              <a:gd name="connsiteY3419" fmla="*/ 258373 h 1026748"/>
              <a:gd name="connsiteX3420" fmla="*/ 1120210 w 1933280"/>
              <a:gd name="connsiteY3420" fmla="*/ 277829 h 1026748"/>
              <a:gd name="connsiteX3421" fmla="*/ 1119594 w 1933280"/>
              <a:gd name="connsiteY3421" fmla="*/ 278409 h 1026748"/>
              <a:gd name="connsiteX3422" fmla="*/ 1153917 w 1933280"/>
              <a:gd name="connsiteY3422" fmla="*/ 291802 h 1026748"/>
              <a:gd name="connsiteX3423" fmla="*/ 1179852 w 1933280"/>
              <a:gd name="connsiteY3423" fmla="*/ 278356 h 1026748"/>
              <a:gd name="connsiteX3424" fmla="*/ 369037 w 1933280"/>
              <a:gd name="connsiteY3424" fmla="*/ 257986 h 1026748"/>
              <a:gd name="connsiteX3425" fmla="*/ 339612 w 1933280"/>
              <a:gd name="connsiteY3425" fmla="*/ 273841 h 1026748"/>
              <a:gd name="connsiteX3426" fmla="*/ 368388 w 1933280"/>
              <a:gd name="connsiteY3426" fmla="*/ 282310 h 1026748"/>
              <a:gd name="connsiteX3427" fmla="*/ 398276 w 1933280"/>
              <a:gd name="connsiteY3427" fmla="*/ 265850 h 1026748"/>
              <a:gd name="connsiteX3428" fmla="*/ 599224 w 1933280"/>
              <a:gd name="connsiteY3428" fmla="*/ 257870 h 1026748"/>
              <a:gd name="connsiteX3429" fmla="*/ 575691 w 1933280"/>
              <a:gd name="connsiteY3429" fmla="*/ 265522 h 1026748"/>
              <a:gd name="connsiteX3430" fmla="*/ 567808 w 1933280"/>
              <a:gd name="connsiteY3430" fmla="*/ 268092 h 1026748"/>
              <a:gd name="connsiteX3431" fmla="*/ 586950 w 1933280"/>
              <a:gd name="connsiteY3431" fmla="*/ 297049 h 1026748"/>
              <a:gd name="connsiteX3432" fmla="*/ 593410 w 1933280"/>
              <a:gd name="connsiteY3432" fmla="*/ 307630 h 1026748"/>
              <a:gd name="connsiteX3433" fmla="*/ 623285 w 1933280"/>
              <a:gd name="connsiteY3433" fmla="*/ 294883 h 1026748"/>
              <a:gd name="connsiteX3434" fmla="*/ 1567394 w 1933280"/>
              <a:gd name="connsiteY3434" fmla="*/ 257564 h 1026748"/>
              <a:gd name="connsiteX3435" fmla="*/ 1541439 w 1933280"/>
              <a:gd name="connsiteY3435" fmla="*/ 262041 h 1026748"/>
              <a:gd name="connsiteX3436" fmla="*/ 1519669 w 1933280"/>
              <a:gd name="connsiteY3436" fmla="*/ 295755 h 1026748"/>
              <a:gd name="connsiteX3437" fmla="*/ 1544687 w 1933280"/>
              <a:gd name="connsiteY3437" fmla="*/ 292784 h 1026748"/>
              <a:gd name="connsiteX3438" fmla="*/ 1334572 w 1933280"/>
              <a:gd name="connsiteY3438" fmla="*/ 257504 h 1026748"/>
              <a:gd name="connsiteX3439" fmla="*/ 1363012 w 1933280"/>
              <a:gd name="connsiteY3439" fmla="*/ 273920 h 1026748"/>
              <a:gd name="connsiteX3440" fmla="*/ 1388012 w 1933280"/>
              <a:gd name="connsiteY3440" fmla="*/ 262568 h 1026748"/>
              <a:gd name="connsiteX3441" fmla="*/ 1358959 w 1933280"/>
              <a:gd name="connsiteY3441" fmla="*/ 257792 h 1026748"/>
              <a:gd name="connsiteX3442" fmla="*/ 1448688 w 1933280"/>
              <a:gd name="connsiteY3442" fmla="*/ 257139 h 1026748"/>
              <a:gd name="connsiteX3443" fmla="*/ 1421310 w 1933280"/>
              <a:gd name="connsiteY3443" fmla="*/ 261386 h 1026748"/>
              <a:gd name="connsiteX3444" fmla="*/ 1397575 w 1933280"/>
              <a:gd name="connsiteY3444" fmla="*/ 279928 h 1026748"/>
              <a:gd name="connsiteX3445" fmla="*/ 1425741 w 1933280"/>
              <a:gd name="connsiteY3445" fmla="*/ 279738 h 1026748"/>
              <a:gd name="connsiteX3446" fmla="*/ 1443899 w 1933280"/>
              <a:gd name="connsiteY3446" fmla="*/ 261873 h 1026748"/>
              <a:gd name="connsiteX3447" fmla="*/ 740481 w 1933280"/>
              <a:gd name="connsiteY3447" fmla="*/ 256783 h 1026748"/>
              <a:gd name="connsiteX3448" fmla="*/ 714328 w 1933280"/>
              <a:gd name="connsiteY3448" fmla="*/ 263558 h 1026748"/>
              <a:gd name="connsiteX3449" fmla="*/ 741176 w 1933280"/>
              <a:gd name="connsiteY3449" fmla="*/ 286996 h 1026748"/>
              <a:gd name="connsiteX3450" fmla="*/ 767985 w 1933280"/>
              <a:gd name="connsiteY3450" fmla="*/ 277551 h 1026748"/>
              <a:gd name="connsiteX3451" fmla="*/ 221298 w 1933280"/>
              <a:gd name="connsiteY3451" fmla="*/ 256657 h 1026748"/>
              <a:gd name="connsiteX3452" fmla="*/ 246615 w 1933280"/>
              <a:gd name="connsiteY3452" fmla="*/ 272503 h 1026748"/>
              <a:gd name="connsiteX3453" fmla="*/ 273813 w 1933280"/>
              <a:gd name="connsiteY3453" fmla="*/ 271821 h 1026748"/>
              <a:gd name="connsiteX3454" fmla="*/ 248589 w 1933280"/>
              <a:gd name="connsiteY3454" fmla="*/ 256657 h 1026748"/>
              <a:gd name="connsiteX3455" fmla="*/ 191050 w 1933280"/>
              <a:gd name="connsiteY3455" fmla="*/ 256657 h 1026748"/>
              <a:gd name="connsiteX3456" fmla="*/ 216548 w 1933280"/>
              <a:gd name="connsiteY3456" fmla="*/ 273256 h 1026748"/>
              <a:gd name="connsiteX3457" fmla="*/ 243932 w 1933280"/>
              <a:gd name="connsiteY3457" fmla="*/ 272570 h 1026748"/>
              <a:gd name="connsiteX3458" fmla="*/ 218508 w 1933280"/>
              <a:gd name="connsiteY3458" fmla="*/ 256657 h 1026748"/>
              <a:gd name="connsiteX3459" fmla="*/ 160898 w 1933280"/>
              <a:gd name="connsiteY3459" fmla="*/ 256657 h 1026748"/>
              <a:gd name="connsiteX3460" fmla="*/ 186561 w 1933280"/>
              <a:gd name="connsiteY3460" fmla="*/ 274007 h 1026748"/>
              <a:gd name="connsiteX3461" fmla="*/ 213944 w 1933280"/>
              <a:gd name="connsiteY3461" fmla="*/ 273321 h 1026748"/>
              <a:gd name="connsiteX3462" fmla="*/ 188346 w 1933280"/>
              <a:gd name="connsiteY3462" fmla="*/ 256657 h 1026748"/>
              <a:gd name="connsiteX3463" fmla="*/ 130775 w 1933280"/>
              <a:gd name="connsiteY3463" fmla="*/ 256657 h 1026748"/>
              <a:gd name="connsiteX3464" fmla="*/ 156593 w 1933280"/>
              <a:gd name="connsiteY3464" fmla="*/ 274757 h 1026748"/>
              <a:gd name="connsiteX3465" fmla="*/ 184014 w 1933280"/>
              <a:gd name="connsiteY3465" fmla="*/ 274070 h 1026748"/>
              <a:gd name="connsiteX3466" fmla="*/ 158257 w 1933280"/>
              <a:gd name="connsiteY3466" fmla="*/ 256657 h 1026748"/>
              <a:gd name="connsiteX3467" fmla="*/ 100645 w 1933280"/>
              <a:gd name="connsiteY3467" fmla="*/ 256657 h 1026748"/>
              <a:gd name="connsiteX3468" fmla="*/ 126606 w 1933280"/>
              <a:gd name="connsiteY3468" fmla="*/ 275508 h 1026748"/>
              <a:gd name="connsiteX3469" fmla="*/ 154112 w 1933280"/>
              <a:gd name="connsiteY3469" fmla="*/ 274819 h 1026748"/>
              <a:gd name="connsiteX3470" fmla="*/ 128205 w 1933280"/>
              <a:gd name="connsiteY3470" fmla="*/ 256657 h 1026748"/>
              <a:gd name="connsiteX3471" fmla="*/ 70496 w 1933280"/>
              <a:gd name="connsiteY3471" fmla="*/ 256657 h 1026748"/>
              <a:gd name="connsiteX3472" fmla="*/ 96592 w 1933280"/>
              <a:gd name="connsiteY3472" fmla="*/ 276260 h 1026748"/>
              <a:gd name="connsiteX3473" fmla="*/ 124170 w 1933280"/>
              <a:gd name="connsiteY3473" fmla="*/ 275569 h 1026748"/>
              <a:gd name="connsiteX3474" fmla="*/ 98125 w 1933280"/>
              <a:gd name="connsiteY3474" fmla="*/ 256657 h 1026748"/>
              <a:gd name="connsiteX3475" fmla="*/ 40350 w 1933280"/>
              <a:gd name="connsiteY3475" fmla="*/ 256657 h 1026748"/>
              <a:gd name="connsiteX3476" fmla="*/ 66574 w 1933280"/>
              <a:gd name="connsiteY3476" fmla="*/ 277012 h 1026748"/>
              <a:gd name="connsiteX3477" fmla="*/ 94210 w 1933280"/>
              <a:gd name="connsiteY3477" fmla="*/ 276320 h 1026748"/>
              <a:gd name="connsiteX3478" fmla="*/ 68036 w 1933280"/>
              <a:gd name="connsiteY3478" fmla="*/ 256657 h 1026748"/>
              <a:gd name="connsiteX3479" fmla="*/ 12617 w 1933280"/>
              <a:gd name="connsiteY3479" fmla="*/ 256657 h 1026748"/>
              <a:gd name="connsiteX3480" fmla="*/ 12617 w 1933280"/>
              <a:gd name="connsiteY3480" fmla="*/ 256672 h 1026748"/>
              <a:gd name="connsiteX3481" fmla="*/ 38868 w 1933280"/>
              <a:gd name="connsiteY3481" fmla="*/ 277706 h 1026748"/>
              <a:gd name="connsiteX3482" fmla="*/ 64243 w 1933280"/>
              <a:gd name="connsiteY3482" fmla="*/ 277070 h 1026748"/>
              <a:gd name="connsiteX3483" fmla="*/ 37945 w 1933280"/>
              <a:gd name="connsiteY3483" fmla="*/ 256657 h 1026748"/>
              <a:gd name="connsiteX3484" fmla="*/ 1836490 w 1933280"/>
              <a:gd name="connsiteY3484" fmla="*/ 256481 h 1026748"/>
              <a:gd name="connsiteX3485" fmla="*/ 1808019 w 1933280"/>
              <a:gd name="connsiteY3485" fmla="*/ 271303 h 1026748"/>
              <a:gd name="connsiteX3486" fmla="*/ 1836466 w 1933280"/>
              <a:gd name="connsiteY3486" fmla="*/ 282585 h 1026748"/>
              <a:gd name="connsiteX3487" fmla="*/ 1864931 w 1933280"/>
              <a:gd name="connsiteY3487" fmla="*/ 267010 h 1026748"/>
              <a:gd name="connsiteX3488" fmla="*/ 278972 w 1933280"/>
              <a:gd name="connsiteY3488" fmla="*/ 256335 h 1026748"/>
              <a:gd name="connsiteX3489" fmla="*/ 276426 w 1933280"/>
              <a:gd name="connsiteY3489" fmla="*/ 256657 h 1026748"/>
              <a:gd name="connsiteX3490" fmla="*/ 251471 w 1933280"/>
              <a:gd name="connsiteY3490" fmla="*/ 256657 h 1026748"/>
              <a:gd name="connsiteX3491" fmla="*/ 276542 w 1933280"/>
              <a:gd name="connsiteY3491" fmla="*/ 271728 h 1026748"/>
              <a:gd name="connsiteX3492" fmla="*/ 304171 w 1933280"/>
              <a:gd name="connsiteY3492" fmla="*/ 266778 h 1026748"/>
              <a:gd name="connsiteX3493" fmla="*/ 1655947 w 1933280"/>
              <a:gd name="connsiteY3493" fmla="*/ 256103 h 1026748"/>
              <a:gd name="connsiteX3494" fmla="*/ 1628144 w 1933280"/>
              <a:gd name="connsiteY3494" fmla="*/ 291479 h 1026748"/>
              <a:gd name="connsiteX3495" fmla="*/ 1655716 w 1933280"/>
              <a:gd name="connsiteY3495" fmla="*/ 295584 h 1026748"/>
              <a:gd name="connsiteX3496" fmla="*/ 1684326 w 1933280"/>
              <a:gd name="connsiteY3496" fmla="*/ 262356 h 1026748"/>
              <a:gd name="connsiteX3497" fmla="*/ 337534 w 1933280"/>
              <a:gd name="connsiteY3497" fmla="*/ 255020 h 1026748"/>
              <a:gd name="connsiteX3498" fmla="*/ 309161 w 1933280"/>
              <a:gd name="connsiteY3498" fmla="*/ 266849 h 1026748"/>
              <a:gd name="connsiteX3499" fmla="*/ 327692 w 1933280"/>
              <a:gd name="connsiteY3499" fmla="*/ 271121 h 1026748"/>
              <a:gd name="connsiteX3500" fmla="*/ 337510 w 1933280"/>
              <a:gd name="connsiteY3500" fmla="*/ 273245 h 1026748"/>
              <a:gd name="connsiteX3501" fmla="*/ 366380 w 1933280"/>
              <a:gd name="connsiteY3501" fmla="*/ 257697 h 1026748"/>
              <a:gd name="connsiteX3502" fmla="*/ 338950 w 1933280"/>
              <a:gd name="connsiteY3502" fmla="*/ 255106 h 1026748"/>
              <a:gd name="connsiteX3503" fmla="*/ 1595484 w 1933280"/>
              <a:gd name="connsiteY3503" fmla="*/ 254334 h 1026748"/>
              <a:gd name="connsiteX3504" fmla="*/ 1569350 w 1933280"/>
              <a:gd name="connsiteY3504" fmla="*/ 257250 h 1026748"/>
              <a:gd name="connsiteX3505" fmla="*/ 1546548 w 1933280"/>
              <a:gd name="connsiteY3505" fmla="*/ 292615 h 1026748"/>
              <a:gd name="connsiteX3506" fmla="*/ 1571355 w 1933280"/>
              <a:gd name="connsiteY3506" fmla="*/ 290478 h 1026748"/>
              <a:gd name="connsiteX3507" fmla="*/ 852472 w 1933280"/>
              <a:gd name="connsiteY3507" fmla="*/ 254011 h 1026748"/>
              <a:gd name="connsiteX3508" fmla="*/ 828523 w 1933280"/>
              <a:gd name="connsiteY3508" fmla="*/ 261813 h 1026748"/>
              <a:gd name="connsiteX3509" fmla="*/ 827628 w 1933280"/>
              <a:gd name="connsiteY3509" fmla="*/ 262043 h 1026748"/>
              <a:gd name="connsiteX3510" fmla="*/ 831625 w 1933280"/>
              <a:gd name="connsiteY3510" fmla="*/ 264015 h 1026748"/>
              <a:gd name="connsiteX3511" fmla="*/ 855786 w 1933280"/>
              <a:gd name="connsiteY3511" fmla="*/ 275056 h 1026748"/>
              <a:gd name="connsiteX3512" fmla="*/ 879837 w 1933280"/>
              <a:gd name="connsiteY3512" fmla="*/ 259511 h 1026748"/>
              <a:gd name="connsiteX3513" fmla="*/ 1624309 w 1933280"/>
              <a:gd name="connsiteY3513" fmla="*/ 253487 h 1026748"/>
              <a:gd name="connsiteX3514" fmla="*/ 1597383 w 1933280"/>
              <a:gd name="connsiteY3514" fmla="*/ 254152 h 1026748"/>
              <a:gd name="connsiteX3515" fmla="*/ 1573180 w 1933280"/>
              <a:gd name="connsiteY3515" fmla="*/ 290408 h 1026748"/>
              <a:gd name="connsiteX3516" fmla="*/ 1598432 w 1933280"/>
              <a:gd name="connsiteY3516" fmla="*/ 289747 h 1026748"/>
              <a:gd name="connsiteX3517" fmla="*/ 1626108 w 1933280"/>
              <a:gd name="connsiteY3517" fmla="*/ 253484 h 1026748"/>
              <a:gd name="connsiteX3518" fmla="*/ 1600182 w 1933280"/>
              <a:gd name="connsiteY3518" fmla="*/ 289812 h 1026748"/>
              <a:gd name="connsiteX3519" fmla="*/ 1626449 w 1933280"/>
              <a:gd name="connsiteY3519" fmla="*/ 291256 h 1026748"/>
              <a:gd name="connsiteX3520" fmla="*/ 1654237 w 1933280"/>
              <a:gd name="connsiteY3520" fmla="*/ 255889 h 1026748"/>
              <a:gd name="connsiteX3521" fmla="*/ 1308167 w 1933280"/>
              <a:gd name="connsiteY3521" fmla="*/ 251779 h 1026748"/>
              <a:gd name="connsiteX3522" fmla="*/ 1336970 w 1933280"/>
              <a:gd name="connsiteY3522" fmla="*/ 276906 h 1026748"/>
              <a:gd name="connsiteX3523" fmla="*/ 1360673 w 1933280"/>
              <a:gd name="connsiteY3523" fmla="*/ 274245 h 1026748"/>
              <a:gd name="connsiteX3524" fmla="*/ 1331516 w 1933280"/>
              <a:gd name="connsiteY3524" fmla="*/ 257421 h 1026748"/>
              <a:gd name="connsiteX3525" fmla="*/ 309367 w 1933280"/>
              <a:gd name="connsiteY3525" fmla="*/ 251734 h 1026748"/>
              <a:gd name="connsiteX3526" fmla="*/ 306609 w 1933280"/>
              <a:gd name="connsiteY3526" fmla="*/ 252834 h 1026748"/>
              <a:gd name="connsiteX3527" fmla="*/ 281915 w 1933280"/>
              <a:gd name="connsiteY3527" fmla="*/ 255962 h 1026748"/>
              <a:gd name="connsiteX3528" fmla="*/ 306778 w 1933280"/>
              <a:gd name="connsiteY3528" fmla="*/ 266260 h 1026748"/>
              <a:gd name="connsiteX3529" fmla="*/ 334571 w 1933280"/>
              <a:gd name="connsiteY3529" fmla="*/ 254677 h 1026748"/>
              <a:gd name="connsiteX3530" fmla="*/ 1896743 w 1933280"/>
              <a:gd name="connsiteY3530" fmla="*/ 251130 h 1026748"/>
              <a:gd name="connsiteX3531" fmla="*/ 1897260 w 1933280"/>
              <a:gd name="connsiteY3531" fmla="*/ 252077 h 1026748"/>
              <a:gd name="connsiteX3532" fmla="*/ 1874552 w 1933280"/>
              <a:gd name="connsiteY3532" fmla="*/ 263793 h 1026748"/>
              <a:gd name="connsiteX3533" fmla="*/ 1868761 w 1933280"/>
              <a:gd name="connsiteY3533" fmla="*/ 266688 h 1026748"/>
              <a:gd name="connsiteX3534" fmla="*/ 1894333 w 1933280"/>
              <a:gd name="connsiteY3534" fmla="*/ 273643 h 1026748"/>
              <a:gd name="connsiteX3535" fmla="*/ 1920663 w 1933280"/>
              <a:gd name="connsiteY3535" fmla="*/ 256480 h 1026748"/>
              <a:gd name="connsiteX3536" fmla="*/ 767813 w 1933280"/>
              <a:gd name="connsiteY3536" fmla="*/ 251040 h 1026748"/>
              <a:gd name="connsiteX3537" fmla="*/ 742381 w 1933280"/>
              <a:gd name="connsiteY3537" fmla="*/ 256369 h 1026748"/>
              <a:gd name="connsiteX3538" fmla="*/ 769674 w 1933280"/>
              <a:gd name="connsiteY3538" fmla="*/ 276975 h 1026748"/>
              <a:gd name="connsiteX3539" fmla="*/ 795817 w 1933280"/>
              <a:gd name="connsiteY3539" fmla="*/ 269101 h 1026748"/>
              <a:gd name="connsiteX3540" fmla="*/ 1478226 w 1933280"/>
              <a:gd name="connsiteY3540" fmla="*/ 250579 h 1026748"/>
              <a:gd name="connsiteX3541" fmla="*/ 1451187 w 1933280"/>
              <a:gd name="connsiteY3541" fmla="*/ 256740 h 1026748"/>
              <a:gd name="connsiteX3542" fmla="*/ 1444933 w 1933280"/>
              <a:gd name="connsiteY3542" fmla="*/ 262922 h 1026748"/>
              <a:gd name="connsiteX3543" fmla="*/ 1428041 w 1933280"/>
              <a:gd name="connsiteY3543" fmla="*/ 279542 h 1026748"/>
              <a:gd name="connsiteX3544" fmla="*/ 1455472 w 1933280"/>
              <a:gd name="connsiteY3544" fmla="*/ 276794 h 1026748"/>
              <a:gd name="connsiteX3545" fmla="*/ 498699 w 1933280"/>
              <a:gd name="connsiteY3545" fmla="*/ 249150 h 1026748"/>
              <a:gd name="connsiteX3546" fmla="*/ 465602 w 1933280"/>
              <a:gd name="connsiteY3546" fmla="*/ 265947 h 1026748"/>
              <a:gd name="connsiteX3547" fmla="*/ 495193 w 1933280"/>
              <a:gd name="connsiteY3547" fmla="*/ 295125 h 1026748"/>
              <a:gd name="connsiteX3548" fmla="*/ 528780 w 1933280"/>
              <a:gd name="connsiteY3548" fmla="*/ 280887 h 1026748"/>
              <a:gd name="connsiteX3549" fmla="*/ 629261 w 1933280"/>
              <a:gd name="connsiteY3549" fmla="*/ 248738 h 1026748"/>
              <a:gd name="connsiteX3550" fmla="*/ 600656 w 1933280"/>
              <a:gd name="connsiteY3550" fmla="*/ 257424 h 1026748"/>
              <a:gd name="connsiteX3551" fmla="*/ 624634 w 1933280"/>
              <a:gd name="connsiteY3551" fmla="*/ 294320 h 1026748"/>
              <a:gd name="connsiteX3552" fmla="*/ 653611 w 1933280"/>
              <a:gd name="connsiteY3552" fmla="*/ 282582 h 1026748"/>
              <a:gd name="connsiteX3553" fmla="*/ 432940 w 1933280"/>
              <a:gd name="connsiteY3553" fmla="*/ 246965 h 1026748"/>
              <a:gd name="connsiteX3554" fmla="*/ 401673 w 1933280"/>
              <a:gd name="connsiteY3554" fmla="*/ 265604 h 1026748"/>
              <a:gd name="connsiteX3555" fmla="*/ 431106 w 1933280"/>
              <a:gd name="connsiteY3555" fmla="*/ 282323 h 1026748"/>
              <a:gd name="connsiteX3556" fmla="*/ 451470 w 1933280"/>
              <a:gd name="connsiteY3556" fmla="*/ 271682 h 1026748"/>
              <a:gd name="connsiteX3557" fmla="*/ 462909 w 1933280"/>
              <a:gd name="connsiteY3557" fmla="*/ 265694 h 1026748"/>
              <a:gd name="connsiteX3558" fmla="*/ 1745860 w 1933280"/>
              <a:gd name="connsiteY3558" fmla="*/ 246732 h 1026748"/>
              <a:gd name="connsiteX3559" fmla="*/ 1717264 w 1933280"/>
              <a:gd name="connsiteY3559" fmla="*/ 270810 h 1026748"/>
              <a:gd name="connsiteX3560" fmla="*/ 1745853 w 1933280"/>
              <a:gd name="connsiteY3560" fmla="*/ 280955 h 1026748"/>
              <a:gd name="connsiteX3561" fmla="*/ 1774516 w 1933280"/>
              <a:gd name="connsiteY3561" fmla="*/ 258743 h 1026748"/>
              <a:gd name="connsiteX3562" fmla="*/ 795023 w 1933280"/>
              <a:gd name="connsiteY3562" fmla="*/ 246231 h 1026748"/>
              <a:gd name="connsiteX3563" fmla="*/ 769968 w 1933280"/>
              <a:gd name="connsiteY3563" fmla="*/ 250651 h 1026748"/>
              <a:gd name="connsiteX3564" fmla="*/ 797708 w 1933280"/>
              <a:gd name="connsiteY3564" fmla="*/ 268543 h 1026748"/>
              <a:gd name="connsiteX3565" fmla="*/ 823563 w 1933280"/>
              <a:gd name="connsiteY3565" fmla="*/ 261609 h 1026748"/>
              <a:gd name="connsiteX3566" fmla="*/ 1414926 w 1933280"/>
              <a:gd name="connsiteY3566" fmla="*/ 245540 h 1026748"/>
              <a:gd name="connsiteX3567" fmla="*/ 1387786 w 1933280"/>
              <a:gd name="connsiteY3567" fmla="*/ 247911 h 1026748"/>
              <a:gd name="connsiteX3568" fmla="*/ 1387785 w 1933280"/>
              <a:gd name="connsiteY3568" fmla="*/ 247911 h 1026748"/>
              <a:gd name="connsiteX3569" fmla="*/ 1362016 w 1933280"/>
              <a:gd name="connsiteY3569" fmla="*/ 256830 h 1026748"/>
              <a:gd name="connsiteX3570" fmla="*/ 1390338 w 1933280"/>
              <a:gd name="connsiteY3570" fmla="*/ 261484 h 1026748"/>
              <a:gd name="connsiteX3571" fmla="*/ 1866637 w 1933280"/>
              <a:gd name="connsiteY3571" fmla="*/ 244396 h 1026748"/>
              <a:gd name="connsiteX3572" fmla="*/ 1862733 w 1933280"/>
              <a:gd name="connsiteY3572" fmla="*/ 245887 h 1026748"/>
              <a:gd name="connsiteX3573" fmla="*/ 1838468 w 1933280"/>
              <a:gd name="connsiteY3573" fmla="*/ 255651 h 1026748"/>
              <a:gd name="connsiteX3574" fmla="*/ 1866643 w 1933280"/>
              <a:gd name="connsiteY3574" fmla="*/ 266086 h 1026748"/>
              <a:gd name="connsiteX3575" fmla="*/ 1873902 w 1933280"/>
              <a:gd name="connsiteY3575" fmla="*/ 262463 h 1026748"/>
              <a:gd name="connsiteX3576" fmla="*/ 1896131 w 1933280"/>
              <a:gd name="connsiteY3576" fmla="*/ 250993 h 1026748"/>
              <a:gd name="connsiteX3577" fmla="*/ 1281852 w 1933280"/>
              <a:gd name="connsiteY3577" fmla="*/ 243460 h 1026748"/>
              <a:gd name="connsiteX3578" fmla="*/ 1311819 w 1933280"/>
              <a:gd name="connsiteY3578" fmla="*/ 274265 h 1026748"/>
              <a:gd name="connsiteX3579" fmla="*/ 1334506 w 1933280"/>
              <a:gd name="connsiteY3579" fmla="*/ 276686 h 1026748"/>
              <a:gd name="connsiteX3580" fmla="*/ 1305080 w 1933280"/>
              <a:gd name="connsiteY3580" fmla="*/ 251024 h 1026748"/>
              <a:gd name="connsiteX3581" fmla="*/ 1289006 w 1933280"/>
              <a:gd name="connsiteY3581" fmla="*/ 245813 h 1026748"/>
              <a:gd name="connsiteX3582" fmla="*/ 1806109 w 1933280"/>
              <a:gd name="connsiteY3582" fmla="*/ 243390 h 1026748"/>
              <a:gd name="connsiteX3583" fmla="*/ 1777620 w 1933280"/>
              <a:gd name="connsiteY3583" fmla="*/ 258476 h 1026748"/>
              <a:gd name="connsiteX3584" fmla="*/ 1780189 w 1933280"/>
              <a:gd name="connsiteY3584" fmla="*/ 259568 h 1026748"/>
              <a:gd name="connsiteX3585" fmla="*/ 1806216 w 1933280"/>
              <a:gd name="connsiteY3585" fmla="*/ 270578 h 1026748"/>
              <a:gd name="connsiteX3586" fmla="*/ 1834726 w 1933280"/>
              <a:gd name="connsiteY3586" fmla="*/ 255739 h 1026748"/>
              <a:gd name="connsiteX3587" fmla="*/ 1105356 w 1933280"/>
              <a:gd name="connsiteY3587" fmla="*/ 243010 h 1026748"/>
              <a:gd name="connsiteX3588" fmla="*/ 1094710 w 1933280"/>
              <a:gd name="connsiteY3588" fmla="*/ 255342 h 1026748"/>
              <a:gd name="connsiteX3589" fmla="*/ 1084066 w 1933280"/>
              <a:gd name="connsiteY3589" fmla="*/ 267684 h 1026748"/>
              <a:gd name="connsiteX3590" fmla="*/ 1118064 w 1933280"/>
              <a:gd name="connsiteY3590" fmla="*/ 277854 h 1026748"/>
              <a:gd name="connsiteX3591" fmla="*/ 1119206 w 1933280"/>
              <a:gd name="connsiteY3591" fmla="*/ 276780 h 1026748"/>
              <a:gd name="connsiteX3592" fmla="*/ 1141335 w 1933280"/>
              <a:gd name="connsiteY3592" fmla="*/ 257724 h 1026748"/>
              <a:gd name="connsiteX3593" fmla="*/ 1507204 w 1933280"/>
              <a:gd name="connsiteY3593" fmla="*/ 242912 h 1026748"/>
              <a:gd name="connsiteX3594" fmla="*/ 1480656 w 1933280"/>
              <a:gd name="connsiteY3594" fmla="*/ 250016 h 1026748"/>
              <a:gd name="connsiteX3595" fmla="*/ 1457704 w 1933280"/>
              <a:gd name="connsiteY3595" fmla="*/ 276444 h 1026748"/>
              <a:gd name="connsiteX3596" fmla="*/ 1484268 w 1933280"/>
              <a:gd name="connsiteY3596" fmla="*/ 272053 h 1026748"/>
              <a:gd name="connsiteX3597" fmla="*/ 1170388 w 1933280"/>
              <a:gd name="connsiteY3597" fmla="*/ 242088 h 1026748"/>
              <a:gd name="connsiteX3598" fmla="*/ 1144216 w 1933280"/>
              <a:gd name="connsiteY3598" fmla="*/ 257447 h 1026748"/>
              <a:gd name="connsiteX3599" fmla="*/ 1181510 w 1933280"/>
              <a:gd name="connsiteY3599" fmla="*/ 277563 h 1026748"/>
              <a:gd name="connsiteX3600" fmla="*/ 1207054 w 1933280"/>
              <a:gd name="connsiteY3600" fmla="*/ 269108 h 1026748"/>
              <a:gd name="connsiteX3601" fmla="*/ 822806 w 1933280"/>
              <a:gd name="connsiteY3601" fmla="*/ 241495 h 1026748"/>
              <a:gd name="connsiteX3602" fmla="*/ 800836 w 1933280"/>
              <a:gd name="connsiteY3602" fmla="*/ 245252 h 1026748"/>
              <a:gd name="connsiteX3603" fmla="*/ 797391 w 1933280"/>
              <a:gd name="connsiteY3603" fmla="*/ 245831 h 1026748"/>
              <a:gd name="connsiteX3604" fmla="*/ 825648 w 1933280"/>
              <a:gd name="connsiteY3604" fmla="*/ 261052 h 1026748"/>
              <a:gd name="connsiteX3605" fmla="*/ 828169 w 1933280"/>
              <a:gd name="connsiteY3605" fmla="*/ 260395 h 1026748"/>
              <a:gd name="connsiteX3606" fmla="*/ 850390 w 1933280"/>
              <a:gd name="connsiteY3606" fmla="*/ 253175 h 1026748"/>
              <a:gd name="connsiteX3607" fmla="*/ 658282 w 1933280"/>
              <a:gd name="connsiteY3607" fmla="*/ 241217 h 1026748"/>
              <a:gd name="connsiteX3608" fmla="*/ 630779 w 1933280"/>
              <a:gd name="connsiteY3608" fmla="*/ 248322 h 1026748"/>
              <a:gd name="connsiteX3609" fmla="*/ 655025 w 1933280"/>
              <a:gd name="connsiteY3609" fmla="*/ 282030 h 1026748"/>
              <a:gd name="connsiteX3610" fmla="*/ 683032 w 1933280"/>
              <a:gd name="connsiteY3610" fmla="*/ 271806 h 1026748"/>
              <a:gd name="connsiteX3611" fmla="*/ 1332709 w 1933280"/>
              <a:gd name="connsiteY3611" fmla="*/ 240310 h 1026748"/>
              <a:gd name="connsiteX3612" fmla="*/ 1359216 w 1933280"/>
              <a:gd name="connsiteY3612" fmla="*/ 256274 h 1026748"/>
              <a:gd name="connsiteX3613" fmla="*/ 1384671 w 1933280"/>
              <a:gd name="connsiteY3613" fmla="*/ 247445 h 1026748"/>
              <a:gd name="connsiteX3614" fmla="*/ 1357144 w 1933280"/>
              <a:gd name="connsiteY3614" fmla="*/ 243331 h 1026748"/>
              <a:gd name="connsiteX3615" fmla="*/ 1357133 w 1933280"/>
              <a:gd name="connsiteY3615" fmla="*/ 243324 h 1026748"/>
              <a:gd name="connsiteX3616" fmla="*/ 1445027 w 1933280"/>
              <a:gd name="connsiteY3616" fmla="*/ 239912 h 1026748"/>
              <a:gd name="connsiteX3617" fmla="*/ 1418058 w 1933280"/>
              <a:gd name="connsiteY3617" fmla="*/ 245266 h 1026748"/>
              <a:gd name="connsiteX3618" fmla="*/ 1418050 w 1933280"/>
              <a:gd name="connsiteY3618" fmla="*/ 245267 h 1026748"/>
              <a:gd name="connsiteX3619" fmla="*/ 1393153 w 1933280"/>
              <a:gd name="connsiteY3619" fmla="*/ 261403 h 1026748"/>
              <a:gd name="connsiteX3620" fmla="*/ 1420695 w 1933280"/>
              <a:gd name="connsiteY3620" fmla="*/ 259982 h 1026748"/>
              <a:gd name="connsiteX3621" fmla="*/ 1438019 w 1933280"/>
              <a:gd name="connsiteY3621" fmla="*/ 245710 h 1026748"/>
              <a:gd name="connsiteX3622" fmla="*/ 401140 w 1933280"/>
              <a:gd name="connsiteY3622" fmla="*/ 237808 h 1026748"/>
              <a:gd name="connsiteX3623" fmla="*/ 370751 w 1933280"/>
              <a:gd name="connsiteY3623" fmla="*/ 256929 h 1026748"/>
              <a:gd name="connsiteX3624" fmla="*/ 400102 w 1933280"/>
              <a:gd name="connsiteY3624" fmla="*/ 264835 h 1026748"/>
              <a:gd name="connsiteX3625" fmla="*/ 431134 w 1933280"/>
              <a:gd name="connsiteY3625" fmla="*/ 246346 h 1026748"/>
              <a:gd name="connsiteX3626" fmla="*/ 365709 w 1933280"/>
              <a:gd name="connsiteY3626" fmla="*/ 236986 h 1026748"/>
              <a:gd name="connsiteX3627" fmla="*/ 352143 w 1933280"/>
              <a:gd name="connsiteY3627" fmla="*/ 237968 h 1026748"/>
              <a:gd name="connsiteX3628" fmla="*/ 340468 w 1933280"/>
              <a:gd name="connsiteY3628" fmla="*/ 238836 h 1026748"/>
              <a:gd name="connsiteX3629" fmla="*/ 338034 w 1933280"/>
              <a:gd name="connsiteY3629" fmla="*/ 240302 h 1026748"/>
              <a:gd name="connsiteX3630" fmla="*/ 312247 w 1933280"/>
              <a:gd name="connsiteY3630" fmla="*/ 250586 h 1026748"/>
              <a:gd name="connsiteX3631" fmla="*/ 337319 w 1933280"/>
              <a:gd name="connsiteY3631" fmla="*/ 253510 h 1026748"/>
              <a:gd name="connsiteX3632" fmla="*/ 369004 w 1933280"/>
              <a:gd name="connsiteY3632" fmla="*/ 236760 h 1026748"/>
              <a:gd name="connsiteX3633" fmla="*/ 339879 w 1933280"/>
              <a:gd name="connsiteY3633" fmla="*/ 253708 h 1026748"/>
              <a:gd name="connsiteX3634" fmla="*/ 368702 w 1933280"/>
              <a:gd name="connsiteY3634" fmla="*/ 256434 h 1026748"/>
              <a:gd name="connsiteX3635" fmla="*/ 398548 w 1933280"/>
              <a:gd name="connsiteY3635" fmla="*/ 237660 h 1026748"/>
              <a:gd name="connsiteX3636" fmla="*/ 905415 w 1933280"/>
              <a:gd name="connsiteY3636" fmla="*/ 236280 h 1026748"/>
              <a:gd name="connsiteX3637" fmla="*/ 878405 w 1933280"/>
              <a:gd name="connsiteY3637" fmla="*/ 237749 h 1026748"/>
              <a:gd name="connsiteX3638" fmla="*/ 854377 w 1933280"/>
              <a:gd name="connsiteY3638" fmla="*/ 252891 h 1026748"/>
              <a:gd name="connsiteX3639" fmla="*/ 881541 w 1933280"/>
              <a:gd name="connsiteY3639" fmla="*/ 258349 h 1026748"/>
              <a:gd name="connsiteX3640" fmla="*/ 1255024 w 1933280"/>
              <a:gd name="connsiteY3640" fmla="*/ 235775 h 1026748"/>
              <a:gd name="connsiteX3641" fmla="*/ 1286772 w 1933280"/>
              <a:gd name="connsiteY3641" fmla="*/ 269568 h 1026748"/>
              <a:gd name="connsiteX3642" fmla="*/ 1295403 w 1933280"/>
              <a:gd name="connsiteY3642" fmla="*/ 271225 h 1026748"/>
              <a:gd name="connsiteX3643" fmla="*/ 1309279 w 1933280"/>
              <a:gd name="connsiteY3643" fmla="*/ 273810 h 1026748"/>
              <a:gd name="connsiteX3644" fmla="*/ 1278776 w 1933280"/>
              <a:gd name="connsiteY3644" fmla="*/ 242456 h 1026748"/>
              <a:gd name="connsiteX3645" fmla="*/ 686252 w 1933280"/>
              <a:gd name="connsiteY3645" fmla="*/ 235498 h 1026748"/>
              <a:gd name="connsiteX3646" fmla="*/ 659895 w 1933280"/>
              <a:gd name="connsiteY3646" fmla="*/ 240864 h 1026748"/>
              <a:gd name="connsiteX3647" fmla="*/ 684510 w 1933280"/>
              <a:gd name="connsiteY3647" fmla="*/ 271292 h 1026748"/>
              <a:gd name="connsiteX3648" fmla="*/ 711470 w 1933280"/>
              <a:gd name="connsiteY3648" fmla="*/ 262825 h 1026748"/>
              <a:gd name="connsiteX3649" fmla="*/ 1715701 w 1933280"/>
              <a:gd name="connsiteY3649" fmla="*/ 235224 h 1026748"/>
              <a:gd name="connsiteX3650" fmla="*/ 1687126 w 1933280"/>
              <a:gd name="connsiteY3650" fmla="*/ 261587 h 1026748"/>
              <a:gd name="connsiteX3651" fmla="*/ 1715625 w 1933280"/>
              <a:gd name="connsiteY3651" fmla="*/ 270255 h 1026748"/>
              <a:gd name="connsiteX3652" fmla="*/ 1744290 w 1933280"/>
              <a:gd name="connsiteY3652" fmla="*/ 246120 h 1026748"/>
              <a:gd name="connsiteX3653" fmla="*/ 1536112 w 1933280"/>
              <a:gd name="connsiteY3653" fmla="*/ 234993 h 1026748"/>
              <a:gd name="connsiteX3654" fmla="*/ 1514829 w 1933280"/>
              <a:gd name="connsiteY3654" fmla="*/ 240819 h 1026748"/>
              <a:gd name="connsiteX3655" fmla="*/ 1509572 w 1933280"/>
              <a:gd name="connsiteY3655" fmla="*/ 242276 h 1026748"/>
              <a:gd name="connsiteX3656" fmla="*/ 1486482 w 1933280"/>
              <a:gd name="connsiteY3656" fmla="*/ 271623 h 1026748"/>
              <a:gd name="connsiteX3657" fmla="*/ 1512632 w 1933280"/>
              <a:gd name="connsiteY3657" fmla="*/ 266393 h 1026748"/>
              <a:gd name="connsiteX3658" fmla="*/ 849812 w 1933280"/>
              <a:gd name="connsiteY3658" fmla="*/ 234363 h 1026748"/>
              <a:gd name="connsiteX3659" fmla="*/ 825153 w 1933280"/>
              <a:gd name="connsiteY3659" fmla="*/ 240888 h 1026748"/>
              <a:gd name="connsiteX3660" fmla="*/ 852408 w 1933280"/>
              <a:gd name="connsiteY3660" fmla="*/ 252435 h 1026748"/>
              <a:gd name="connsiteX3661" fmla="*/ 876077 w 1933280"/>
              <a:gd name="connsiteY3661" fmla="*/ 237505 h 1026748"/>
              <a:gd name="connsiteX3662" fmla="*/ 1835296 w 1933280"/>
              <a:gd name="connsiteY3662" fmla="*/ 233425 h 1026748"/>
              <a:gd name="connsiteX3663" fmla="*/ 1808100 w 1933280"/>
              <a:gd name="connsiteY3663" fmla="*/ 242651 h 1026748"/>
              <a:gd name="connsiteX3664" fmla="*/ 1836435 w 1933280"/>
              <a:gd name="connsiteY3664" fmla="*/ 254881 h 1026748"/>
              <a:gd name="connsiteX3665" fmla="*/ 1862201 w 1933280"/>
              <a:gd name="connsiteY3665" fmla="*/ 244513 h 1026748"/>
              <a:gd name="connsiteX3666" fmla="*/ 1864032 w 1933280"/>
              <a:gd name="connsiteY3666" fmla="*/ 243814 h 1026748"/>
              <a:gd name="connsiteX3667" fmla="*/ 1854375 w 1933280"/>
              <a:gd name="connsiteY3667" fmla="*/ 241654 h 1026748"/>
              <a:gd name="connsiteX3668" fmla="*/ 1198061 w 1933280"/>
              <a:gd name="connsiteY3668" fmla="*/ 233277 h 1026748"/>
              <a:gd name="connsiteX3669" fmla="*/ 1172033 w 1933280"/>
              <a:gd name="connsiteY3669" fmla="*/ 241475 h 1026748"/>
              <a:gd name="connsiteX3670" fmla="*/ 1208837 w 1933280"/>
              <a:gd name="connsiteY3670" fmla="*/ 268588 h 1026748"/>
              <a:gd name="connsiteX3671" fmla="*/ 1233561 w 1933280"/>
              <a:gd name="connsiteY3671" fmla="*/ 265115 h 1026748"/>
              <a:gd name="connsiteX3672" fmla="*/ 534604 w 1933280"/>
              <a:gd name="connsiteY3672" fmla="*/ 232950 h 1026748"/>
              <a:gd name="connsiteX3673" fmla="*/ 500131 w 1933280"/>
              <a:gd name="connsiteY3673" fmla="*/ 248478 h 1026748"/>
              <a:gd name="connsiteX3674" fmla="*/ 530271 w 1933280"/>
              <a:gd name="connsiteY3674" fmla="*/ 280284 h 1026748"/>
              <a:gd name="connsiteX3675" fmla="*/ 565366 w 1933280"/>
              <a:gd name="connsiteY3675" fmla="*/ 267372 h 1026748"/>
              <a:gd name="connsiteX3676" fmla="*/ 1413579 w 1933280"/>
              <a:gd name="connsiteY3676" fmla="*/ 232597 h 1026748"/>
              <a:gd name="connsiteX3677" fmla="*/ 1386885 w 1933280"/>
              <a:gd name="connsiteY3677" fmla="*/ 237391 h 1026748"/>
              <a:gd name="connsiteX3678" fmla="*/ 1383048 w 1933280"/>
              <a:gd name="connsiteY3678" fmla="*/ 236865 h 1026748"/>
              <a:gd name="connsiteX3679" fmla="*/ 1361010 w 1933280"/>
              <a:gd name="connsiteY3679" fmla="*/ 242451 h 1026748"/>
              <a:gd name="connsiteX3680" fmla="*/ 1387580 w 1933280"/>
              <a:gd name="connsiteY3680" fmla="*/ 246407 h 1026748"/>
              <a:gd name="connsiteX3681" fmla="*/ 935851 w 1933280"/>
              <a:gd name="connsiteY3681" fmla="*/ 232453 h 1026748"/>
              <a:gd name="connsiteX3682" fmla="*/ 907734 w 1933280"/>
              <a:gd name="connsiteY3682" fmla="*/ 236137 h 1026748"/>
              <a:gd name="connsiteX3683" fmla="*/ 883569 w 1933280"/>
              <a:gd name="connsiteY3683" fmla="*/ 258485 h 1026748"/>
              <a:gd name="connsiteX3684" fmla="*/ 911965 w 1933280"/>
              <a:gd name="connsiteY3684" fmla="*/ 259644 h 1026748"/>
              <a:gd name="connsiteX3685" fmla="*/ 1070491 w 1933280"/>
              <a:gd name="connsiteY3685" fmla="*/ 232197 h 1026748"/>
              <a:gd name="connsiteX3686" fmla="*/ 1068899 w 1933280"/>
              <a:gd name="connsiteY3686" fmla="*/ 234303 h 1026748"/>
              <a:gd name="connsiteX3687" fmla="*/ 1048409 w 1933280"/>
              <a:gd name="connsiteY3687" fmla="*/ 261011 h 1026748"/>
              <a:gd name="connsiteX3688" fmla="*/ 1082488 w 1933280"/>
              <a:gd name="connsiteY3688" fmla="*/ 267267 h 1026748"/>
              <a:gd name="connsiteX3689" fmla="*/ 1093587 w 1933280"/>
              <a:gd name="connsiteY3689" fmla="*/ 254397 h 1026748"/>
              <a:gd name="connsiteX3690" fmla="*/ 1103859 w 1933280"/>
              <a:gd name="connsiteY3690" fmla="*/ 242499 h 1026748"/>
              <a:gd name="connsiteX3691" fmla="*/ 1474699 w 1933280"/>
              <a:gd name="connsiteY3691" fmla="*/ 231933 h 1026748"/>
              <a:gd name="connsiteX3692" fmla="*/ 1448073 w 1933280"/>
              <a:gd name="connsiteY3692" fmla="*/ 239300 h 1026748"/>
              <a:gd name="connsiteX3693" fmla="*/ 1438964 w 1933280"/>
              <a:gd name="connsiteY3693" fmla="*/ 246847 h 1026748"/>
              <a:gd name="connsiteX3694" fmla="*/ 1423519 w 1933280"/>
              <a:gd name="connsiteY3694" fmla="*/ 259574 h 1026748"/>
              <a:gd name="connsiteX3695" fmla="*/ 1450445 w 1933280"/>
              <a:gd name="connsiteY3695" fmla="*/ 255405 h 1026748"/>
              <a:gd name="connsiteX3696" fmla="*/ 1227690 w 1933280"/>
              <a:gd name="connsiteY3696" fmla="*/ 231614 h 1026748"/>
              <a:gd name="connsiteX3697" fmla="*/ 1258172 w 1933280"/>
              <a:gd name="connsiteY3697" fmla="*/ 262434 h 1026748"/>
              <a:gd name="connsiteX3698" fmla="*/ 1261367 w 1933280"/>
              <a:gd name="connsiteY3698" fmla="*/ 265698 h 1026748"/>
              <a:gd name="connsiteX3699" fmla="*/ 1284337 w 1933280"/>
              <a:gd name="connsiteY3699" fmla="*/ 269189 h 1026748"/>
              <a:gd name="connsiteX3700" fmla="*/ 1252264 w 1933280"/>
              <a:gd name="connsiteY3700" fmla="*/ 235036 h 1026748"/>
              <a:gd name="connsiteX3701" fmla="*/ 713441 w 1933280"/>
              <a:gd name="connsiteY3701" fmla="*/ 231489 h 1026748"/>
              <a:gd name="connsiteX3702" fmla="*/ 687990 w 1933280"/>
              <a:gd name="connsiteY3702" fmla="*/ 235219 h 1026748"/>
              <a:gd name="connsiteX3703" fmla="*/ 713027 w 1933280"/>
              <a:gd name="connsiteY3703" fmla="*/ 262359 h 1026748"/>
              <a:gd name="connsiteX3704" fmla="*/ 739151 w 1933280"/>
              <a:gd name="connsiteY3704" fmla="*/ 255595 h 1026748"/>
              <a:gd name="connsiteX3705" fmla="*/ 1225433 w 1933280"/>
              <a:gd name="connsiteY3705" fmla="*/ 231352 h 1026748"/>
              <a:gd name="connsiteX3706" fmla="*/ 1200013 w 1933280"/>
              <a:gd name="connsiteY3706" fmla="*/ 233070 h 1026748"/>
              <a:gd name="connsiteX3707" fmla="*/ 1235510 w 1933280"/>
              <a:gd name="connsiteY3707" fmla="*/ 264897 h 1026748"/>
              <a:gd name="connsiteX3708" fmla="*/ 1259311 w 1933280"/>
              <a:gd name="connsiteY3708" fmla="*/ 265614 h 1026748"/>
              <a:gd name="connsiteX3709" fmla="*/ 1257182 w 1933280"/>
              <a:gd name="connsiteY3709" fmla="*/ 263438 h 1026748"/>
              <a:gd name="connsiteX3710" fmla="*/ 1305184 w 1933280"/>
              <a:gd name="connsiteY3710" fmla="*/ 231042 h 1026748"/>
              <a:gd name="connsiteX3711" fmla="*/ 1332134 w 1933280"/>
              <a:gd name="connsiteY3711" fmla="*/ 256024 h 1026748"/>
              <a:gd name="connsiteX3712" fmla="*/ 1356455 w 1933280"/>
              <a:gd name="connsiteY3712" fmla="*/ 256316 h 1026748"/>
              <a:gd name="connsiteX3713" fmla="*/ 1329076 w 1933280"/>
              <a:gd name="connsiteY3713" fmla="*/ 239837 h 1026748"/>
              <a:gd name="connsiteX3714" fmla="*/ 1775856 w 1933280"/>
              <a:gd name="connsiteY3714" fmla="*/ 229605 h 1026748"/>
              <a:gd name="connsiteX3715" fmla="*/ 1747370 w 1933280"/>
              <a:gd name="connsiteY3715" fmla="*/ 245786 h 1026748"/>
              <a:gd name="connsiteX3716" fmla="*/ 1775891 w 1933280"/>
              <a:gd name="connsiteY3716" fmla="*/ 257743 h 1026748"/>
              <a:gd name="connsiteX3717" fmla="*/ 1804421 w 1933280"/>
              <a:gd name="connsiteY3717" fmla="*/ 242628 h 1026748"/>
              <a:gd name="connsiteX3718" fmla="*/ 1786424 w 1933280"/>
              <a:gd name="connsiteY3718" fmla="*/ 234437 h 1026748"/>
              <a:gd name="connsiteX3719" fmla="*/ 740032 w 1933280"/>
              <a:gd name="connsiteY3719" fmla="*/ 228910 h 1026748"/>
              <a:gd name="connsiteX3720" fmla="*/ 715389 w 1933280"/>
              <a:gd name="connsiteY3720" fmla="*/ 231283 h 1026748"/>
              <a:gd name="connsiteX3721" fmla="*/ 740859 w 1933280"/>
              <a:gd name="connsiteY3721" fmla="*/ 255172 h 1026748"/>
              <a:gd name="connsiteX3722" fmla="*/ 766263 w 1933280"/>
              <a:gd name="connsiteY3722" fmla="*/ 249847 h 1026748"/>
              <a:gd name="connsiteX3723" fmla="*/ 967474 w 1933280"/>
              <a:gd name="connsiteY3723" fmla="*/ 228287 h 1026748"/>
              <a:gd name="connsiteX3724" fmla="*/ 938078 w 1933280"/>
              <a:gd name="connsiteY3724" fmla="*/ 232141 h 1026748"/>
              <a:gd name="connsiteX3725" fmla="*/ 913941 w 1933280"/>
              <a:gd name="connsiteY3725" fmla="*/ 259606 h 1026748"/>
              <a:gd name="connsiteX3726" fmla="*/ 943732 w 1933280"/>
              <a:gd name="connsiteY3726" fmla="*/ 258693 h 1026748"/>
              <a:gd name="connsiteX3727" fmla="*/ 1564890 w 1933280"/>
              <a:gd name="connsiteY3727" fmla="*/ 227832 h 1026748"/>
              <a:gd name="connsiteX3728" fmla="*/ 1538429 w 1933280"/>
              <a:gd name="connsiteY3728" fmla="*/ 234366 h 1026748"/>
              <a:gd name="connsiteX3729" fmla="*/ 1514820 w 1933280"/>
              <a:gd name="connsiteY3729" fmla="*/ 265943 h 1026748"/>
              <a:gd name="connsiteX3730" fmla="*/ 1515066 w 1933280"/>
              <a:gd name="connsiteY3730" fmla="*/ 265892 h 1026748"/>
              <a:gd name="connsiteX3731" fmla="*/ 1540547 w 1933280"/>
              <a:gd name="connsiteY3731" fmla="*/ 260743 h 1026748"/>
              <a:gd name="connsiteX3732" fmla="*/ 1441214 w 1933280"/>
              <a:gd name="connsiteY3732" fmla="*/ 227633 h 1026748"/>
              <a:gd name="connsiteX3733" fmla="*/ 1416807 w 1933280"/>
              <a:gd name="connsiteY3733" fmla="*/ 232017 h 1026748"/>
              <a:gd name="connsiteX3734" fmla="*/ 1417039 w 1933280"/>
              <a:gd name="connsiteY3734" fmla="*/ 232428 h 1026748"/>
              <a:gd name="connsiteX3735" fmla="*/ 1391245 w 1933280"/>
              <a:gd name="connsiteY3735" fmla="*/ 246128 h 1026748"/>
              <a:gd name="connsiteX3736" fmla="*/ 1417565 w 1933280"/>
              <a:gd name="connsiteY3736" fmla="*/ 243827 h 1026748"/>
              <a:gd name="connsiteX3737" fmla="*/ 1435846 w 1933280"/>
              <a:gd name="connsiteY3737" fmla="*/ 231320 h 1026748"/>
              <a:gd name="connsiteX3738" fmla="*/ 766367 w 1933280"/>
              <a:gd name="connsiteY3738" fmla="*/ 227260 h 1026748"/>
              <a:gd name="connsiteX3739" fmla="*/ 742216 w 1933280"/>
              <a:gd name="connsiteY3739" fmla="*/ 228764 h 1026748"/>
              <a:gd name="connsiteX3740" fmla="*/ 768170 w 1933280"/>
              <a:gd name="connsiteY3740" fmla="*/ 249460 h 1026748"/>
              <a:gd name="connsiteX3741" fmla="*/ 793200 w 1933280"/>
              <a:gd name="connsiteY3741" fmla="*/ 245048 h 1026748"/>
              <a:gd name="connsiteX3742" fmla="*/ 466711 w 1933280"/>
              <a:gd name="connsiteY3742" fmla="*/ 226851 h 1026748"/>
              <a:gd name="connsiteX3743" fmla="*/ 434344 w 1933280"/>
              <a:gd name="connsiteY3743" fmla="*/ 246129 h 1026748"/>
              <a:gd name="connsiteX3744" fmla="*/ 464403 w 1933280"/>
              <a:gd name="connsiteY3744" fmla="*/ 264918 h 1026748"/>
              <a:gd name="connsiteX3745" fmla="*/ 497416 w 1933280"/>
              <a:gd name="connsiteY3745" fmla="*/ 248150 h 1026748"/>
              <a:gd name="connsiteX3746" fmla="*/ 1035947 w 1933280"/>
              <a:gd name="connsiteY3746" fmla="*/ 226687 h 1026748"/>
              <a:gd name="connsiteX3747" fmla="*/ 1013111 w 1933280"/>
              <a:gd name="connsiteY3747" fmla="*/ 257908 h 1026748"/>
              <a:gd name="connsiteX3748" fmla="*/ 1046738 w 1933280"/>
              <a:gd name="connsiteY3748" fmla="*/ 260745 h 1026748"/>
              <a:gd name="connsiteX3749" fmla="*/ 1067702 w 1933280"/>
              <a:gd name="connsiteY3749" fmla="*/ 233417 h 1026748"/>
              <a:gd name="connsiteX3750" fmla="*/ 1068874 w 1933280"/>
              <a:gd name="connsiteY3750" fmla="*/ 231867 h 1026748"/>
              <a:gd name="connsiteX3751" fmla="*/ 1333068 w 1933280"/>
              <a:gd name="connsiteY3751" fmla="*/ 226479 h 1026748"/>
              <a:gd name="connsiteX3752" fmla="*/ 1357514 w 1933280"/>
              <a:gd name="connsiteY3752" fmla="*/ 241845 h 1026748"/>
              <a:gd name="connsiteX3753" fmla="*/ 1379190 w 1933280"/>
              <a:gd name="connsiteY3753" fmla="*/ 236336 h 1026748"/>
              <a:gd name="connsiteX3754" fmla="*/ 1356716 w 1933280"/>
              <a:gd name="connsiteY3754" fmla="*/ 233254 h 1026748"/>
              <a:gd name="connsiteX3755" fmla="*/ 1352864 w 1933280"/>
              <a:gd name="connsiteY3755" fmla="*/ 230886 h 1026748"/>
              <a:gd name="connsiteX3756" fmla="*/ 1685620 w 1933280"/>
              <a:gd name="connsiteY3756" fmla="*/ 225916 h 1026748"/>
              <a:gd name="connsiteX3757" fmla="*/ 1657092 w 1933280"/>
              <a:gd name="connsiteY3757" fmla="*/ 254870 h 1026748"/>
              <a:gd name="connsiteX3758" fmla="*/ 1685452 w 1933280"/>
              <a:gd name="connsiteY3758" fmla="*/ 261118 h 1026748"/>
              <a:gd name="connsiteX3759" fmla="*/ 1714090 w 1933280"/>
              <a:gd name="connsiteY3759" fmla="*/ 234698 h 1026748"/>
              <a:gd name="connsiteX3760" fmla="*/ 793127 w 1933280"/>
              <a:gd name="connsiteY3760" fmla="*/ 225803 h 1026748"/>
              <a:gd name="connsiteX3761" fmla="*/ 773459 w 1933280"/>
              <a:gd name="connsiteY3761" fmla="*/ 226887 h 1026748"/>
              <a:gd name="connsiteX3762" fmla="*/ 768842 w 1933280"/>
              <a:gd name="connsiteY3762" fmla="*/ 227128 h 1026748"/>
              <a:gd name="connsiteX3763" fmla="*/ 795311 w 1933280"/>
              <a:gd name="connsiteY3763" fmla="*/ 244678 h 1026748"/>
              <a:gd name="connsiteX3764" fmla="*/ 800600 w 1933280"/>
              <a:gd name="connsiteY3764" fmla="*/ 243789 h 1026748"/>
              <a:gd name="connsiteX3765" fmla="*/ 820629 w 1933280"/>
              <a:gd name="connsiteY3765" fmla="*/ 240362 h 1026748"/>
              <a:gd name="connsiteX3766" fmla="*/ 1000359 w 1933280"/>
              <a:gd name="connsiteY3766" fmla="*/ 225798 h 1026748"/>
              <a:gd name="connsiteX3767" fmla="*/ 969583 w 1933280"/>
              <a:gd name="connsiteY3767" fmla="*/ 228030 h 1026748"/>
              <a:gd name="connsiteX3768" fmla="*/ 945686 w 1933280"/>
              <a:gd name="connsiteY3768" fmla="*/ 258617 h 1026748"/>
              <a:gd name="connsiteX3769" fmla="*/ 976969 w 1933280"/>
              <a:gd name="connsiteY3769" fmla="*/ 257526 h 1026748"/>
              <a:gd name="connsiteX3770" fmla="*/ 1002278 w 1933280"/>
              <a:gd name="connsiteY3770" fmla="*/ 225702 h 1026748"/>
              <a:gd name="connsiteX3771" fmla="*/ 978829 w 1933280"/>
              <a:gd name="connsiteY3771" fmla="*/ 257527 h 1026748"/>
              <a:gd name="connsiteX3772" fmla="*/ 1011380 w 1933280"/>
              <a:gd name="connsiteY3772" fmla="*/ 257792 h 1026748"/>
              <a:gd name="connsiteX3773" fmla="*/ 1034213 w 1933280"/>
              <a:gd name="connsiteY3773" fmla="*/ 226585 h 1026748"/>
              <a:gd name="connsiteX3774" fmla="*/ 820542 w 1933280"/>
              <a:gd name="connsiteY3774" fmla="*/ 223594 h 1026748"/>
              <a:gd name="connsiteX3775" fmla="*/ 795847 w 1933280"/>
              <a:gd name="connsiteY3775" fmla="*/ 225587 h 1026748"/>
              <a:gd name="connsiteX3776" fmla="*/ 822970 w 1933280"/>
              <a:gd name="connsiteY3776" fmla="*/ 239936 h 1026748"/>
              <a:gd name="connsiteX3777" fmla="*/ 847329 w 1933280"/>
              <a:gd name="connsiteY3777" fmla="*/ 233507 h 1026748"/>
              <a:gd name="connsiteX3778" fmla="*/ 1504349 w 1933280"/>
              <a:gd name="connsiteY3778" fmla="*/ 222538 h 1026748"/>
              <a:gd name="connsiteX3779" fmla="*/ 1477672 w 1933280"/>
              <a:gd name="connsiteY3779" fmla="*/ 231108 h 1026748"/>
              <a:gd name="connsiteX3780" fmla="*/ 1453184 w 1933280"/>
              <a:gd name="connsiteY3780" fmla="*/ 254804 h 1026748"/>
              <a:gd name="connsiteX3781" fmla="*/ 1479828 w 1933280"/>
              <a:gd name="connsiteY3781" fmla="*/ 248745 h 1026748"/>
              <a:gd name="connsiteX3782" fmla="*/ 1593990 w 1933280"/>
              <a:gd name="connsiteY3782" fmla="*/ 222285 h 1026748"/>
              <a:gd name="connsiteX3783" fmla="*/ 1567116 w 1933280"/>
              <a:gd name="connsiteY3783" fmla="*/ 227298 h 1026748"/>
              <a:gd name="connsiteX3784" fmla="*/ 1542649 w 1933280"/>
              <a:gd name="connsiteY3784" fmla="*/ 260371 h 1026748"/>
              <a:gd name="connsiteX3785" fmla="*/ 1568477 w 1933280"/>
              <a:gd name="connsiteY3785" fmla="*/ 255928 h 1026748"/>
              <a:gd name="connsiteX3786" fmla="*/ 1804660 w 1933280"/>
              <a:gd name="connsiteY3786" fmla="*/ 220212 h 1026748"/>
              <a:gd name="connsiteX3787" fmla="*/ 1777834 w 1933280"/>
              <a:gd name="connsiteY3787" fmla="*/ 228895 h 1026748"/>
              <a:gd name="connsiteX3788" fmla="*/ 1787015 w 1933280"/>
              <a:gd name="connsiteY3788" fmla="*/ 233092 h 1026748"/>
              <a:gd name="connsiteX3789" fmla="*/ 1806101 w 1933280"/>
              <a:gd name="connsiteY3789" fmla="*/ 241780 h 1026748"/>
              <a:gd name="connsiteX3790" fmla="*/ 1833281 w 1933280"/>
              <a:gd name="connsiteY3790" fmla="*/ 232556 h 1026748"/>
              <a:gd name="connsiteX3791" fmla="*/ 1129501 w 1933280"/>
              <a:gd name="connsiteY3791" fmla="*/ 220178 h 1026748"/>
              <a:gd name="connsiteX3792" fmla="*/ 1106485 w 1933280"/>
              <a:gd name="connsiteY3792" fmla="*/ 241868 h 1026748"/>
              <a:gd name="connsiteX3793" fmla="*/ 1142683 w 1933280"/>
              <a:gd name="connsiteY3793" fmla="*/ 256668 h 1026748"/>
              <a:gd name="connsiteX3794" fmla="*/ 1168951 w 1933280"/>
              <a:gd name="connsiteY3794" fmla="*/ 241248 h 1026748"/>
              <a:gd name="connsiteX3795" fmla="*/ 1655481 w 1933280"/>
              <a:gd name="connsiteY3795" fmla="*/ 219904 h 1026748"/>
              <a:gd name="connsiteX3796" fmla="*/ 1627235 w 1933280"/>
              <a:gd name="connsiteY3796" fmla="*/ 252139 h 1026748"/>
              <a:gd name="connsiteX3797" fmla="*/ 1655348 w 1933280"/>
              <a:gd name="connsiteY3797" fmla="*/ 254540 h 1026748"/>
              <a:gd name="connsiteX3798" fmla="*/ 1683931 w 1933280"/>
              <a:gd name="connsiteY3798" fmla="*/ 225533 h 1026748"/>
              <a:gd name="connsiteX3799" fmla="*/ 572326 w 1933280"/>
              <a:gd name="connsiteY3799" fmla="*/ 219675 h 1026748"/>
              <a:gd name="connsiteX3800" fmla="*/ 536071 w 1933280"/>
              <a:gd name="connsiteY3800" fmla="*/ 232385 h 1026748"/>
              <a:gd name="connsiteX3801" fmla="*/ 566873 w 1933280"/>
              <a:gd name="connsiteY3801" fmla="*/ 266834 h 1026748"/>
              <a:gd name="connsiteX3802" fmla="*/ 575204 w 1933280"/>
              <a:gd name="connsiteY3802" fmla="*/ 264118 h 1026748"/>
              <a:gd name="connsiteX3803" fmla="*/ 598410 w 1933280"/>
              <a:gd name="connsiteY3803" fmla="*/ 256577 h 1026748"/>
              <a:gd name="connsiteX3804" fmla="*/ 595119 w 1933280"/>
              <a:gd name="connsiteY3804" fmla="*/ 251250 h 1026748"/>
              <a:gd name="connsiteX3805" fmla="*/ 1623411 w 1933280"/>
              <a:gd name="connsiteY3805" fmla="*/ 219284 h 1026748"/>
              <a:gd name="connsiteX3806" fmla="*/ 1596108 w 1933280"/>
              <a:gd name="connsiteY3806" fmla="*/ 221920 h 1026748"/>
              <a:gd name="connsiteX3807" fmla="*/ 1570513 w 1933280"/>
              <a:gd name="connsiteY3807" fmla="*/ 255682 h 1026748"/>
              <a:gd name="connsiteX3808" fmla="*/ 1596556 w 1933280"/>
              <a:gd name="connsiteY3808" fmla="*/ 252775 h 1026748"/>
              <a:gd name="connsiteX3809" fmla="*/ 1470583 w 1933280"/>
              <a:gd name="connsiteY3809" fmla="*/ 219279 h 1026748"/>
              <a:gd name="connsiteX3810" fmla="*/ 1451783 w 1933280"/>
              <a:gd name="connsiteY3810" fmla="*/ 225735 h 1026748"/>
              <a:gd name="connsiteX3811" fmla="*/ 1444751 w 1933280"/>
              <a:gd name="connsiteY3811" fmla="*/ 226998 h 1026748"/>
              <a:gd name="connsiteX3812" fmla="*/ 1436674 w 1933280"/>
              <a:gd name="connsiteY3812" fmla="*/ 232546 h 1026748"/>
              <a:gd name="connsiteX3813" fmla="*/ 1421177 w 1933280"/>
              <a:gd name="connsiteY3813" fmla="*/ 243139 h 1026748"/>
              <a:gd name="connsiteX3814" fmla="*/ 1447445 w 1933280"/>
              <a:gd name="connsiteY3814" fmla="*/ 237914 h 1026748"/>
              <a:gd name="connsiteX3815" fmla="*/ 1625441 w 1933280"/>
              <a:gd name="connsiteY3815" fmla="*/ 219123 h 1026748"/>
              <a:gd name="connsiteX3816" fmla="*/ 1598520 w 1933280"/>
              <a:gd name="connsiteY3816" fmla="*/ 252690 h 1026748"/>
              <a:gd name="connsiteX3817" fmla="*/ 1625389 w 1933280"/>
              <a:gd name="connsiteY3817" fmla="*/ 252030 h 1026748"/>
              <a:gd name="connsiteX3818" fmla="*/ 1653631 w 1933280"/>
              <a:gd name="connsiteY3818" fmla="*/ 219803 h 1026748"/>
              <a:gd name="connsiteX3819" fmla="*/ 1277592 w 1933280"/>
              <a:gd name="connsiteY3819" fmla="*/ 218740 h 1026748"/>
              <a:gd name="connsiteX3820" fmla="*/ 1305824 w 1933280"/>
              <a:gd name="connsiteY3820" fmla="*/ 249706 h 1026748"/>
              <a:gd name="connsiteX3821" fmla="*/ 1329276 w 1933280"/>
              <a:gd name="connsiteY3821" fmla="*/ 255378 h 1026748"/>
              <a:gd name="connsiteX3822" fmla="*/ 1301585 w 1933280"/>
              <a:gd name="connsiteY3822" fmla="*/ 229709 h 1026748"/>
              <a:gd name="connsiteX3823" fmla="*/ 1284485 w 1933280"/>
              <a:gd name="connsiteY3823" fmla="*/ 221923 h 1026748"/>
              <a:gd name="connsiteX3824" fmla="*/ 847907 w 1933280"/>
              <a:gd name="connsiteY3824" fmla="*/ 217807 h 1026748"/>
              <a:gd name="connsiteX3825" fmla="*/ 823278 w 1933280"/>
              <a:gd name="connsiteY3825" fmla="*/ 223038 h 1026748"/>
              <a:gd name="connsiteX3826" fmla="*/ 849679 w 1933280"/>
              <a:gd name="connsiteY3826" fmla="*/ 232812 h 1026748"/>
              <a:gd name="connsiteX3827" fmla="*/ 873305 w 1933280"/>
              <a:gd name="connsiteY3827" fmla="*/ 218607 h 1026748"/>
              <a:gd name="connsiteX3828" fmla="*/ 1745630 w 1933280"/>
              <a:gd name="connsiteY3828" fmla="*/ 216236 h 1026748"/>
              <a:gd name="connsiteX3829" fmla="*/ 1717152 w 1933280"/>
              <a:gd name="connsiteY3829" fmla="*/ 234218 h 1026748"/>
              <a:gd name="connsiteX3830" fmla="*/ 1745633 w 1933280"/>
              <a:gd name="connsiteY3830" fmla="*/ 245074 h 1026748"/>
              <a:gd name="connsiteX3831" fmla="*/ 1774183 w 1933280"/>
              <a:gd name="connsiteY3831" fmla="*/ 228861 h 1026748"/>
              <a:gd name="connsiteX3832" fmla="*/ 434125 w 1933280"/>
              <a:gd name="connsiteY3832" fmla="*/ 215934 h 1026748"/>
              <a:gd name="connsiteX3833" fmla="*/ 421256 w 1933280"/>
              <a:gd name="connsiteY3833" fmla="*/ 224494 h 1026748"/>
              <a:gd name="connsiteX3834" fmla="*/ 402749 w 1933280"/>
              <a:gd name="connsiteY3834" fmla="*/ 236750 h 1026748"/>
              <a:gd name="connsiteX3835" fmla="*/ 432851 w 1933280"/>
              <a:gd name="connsiteY3835" fmla="*/ 245323 h 1026748"/>
              <a:gd name="connsiteX3836" fmla="*/ 464992 w 1933280"/>
              <a:gd name="connsiteY3836" fmla="*/ 226176 h 1026748"/>
              <a:gd name="connsiteX3837" fmla="*/ 397696 w 1933280"/>
              <a:gd name="connsiteY3837" fmla="*/ 215582 h 1026748"/>
              <a:gd name="connsiteX3838" fmla="*/ 371670 w 1933280"/>
              <a:gd name="connsiteY3838" fmla="*/ 220046 h 1026748"/>
              <a:gd name="connsiteX3839" fmla="*/ 343283 w 1933280"/>
              <a:gd name="connsiteY3839" fmla="*/ 237141 h 1026748"/>
              <a:gd name="connsiteX3840" fmla="*/ 352010 w 1933280"/>
              <a:gd name="connsiteY3840" fmla="*/ 236490 h 1026748"/>
              <a:gd name="connsiteX3841" fmla="*/ 368592 w 1933280"/>
              <a:gd name="connsiteY3841" fmla="*/ 235293 h 1026748"/>
              <a:gd name="connsiteX3842" fmla="*/ 401129 w 1933280"/>
              <a:gd name="connsiteY3842" fmla="*/ 215010 h 1026748"/>
              <a:gd name="connsiteX3843" fmla="*/ 371116 w 1933280"/>
              <a:gd name="connsiteY3843" fmla="*/ 235350 h 1026748"/>
              <a:gd name="connsiteX3844" fmla="*/ 400764 w 1933280"/>
              <a:gd name="connsiteY3844" fmla="*/ 236260 h 1026748"/>
              <a:gd name="connsiteX3845" fmla="*/ 420459 w 1933280"/>
              <a:gd name="connsiteY3845" fmla="*/ 223209 h 1026748"/>
              <a:gd name="connsiteX3846" fmla="*/ 431620 w 1933280"/>
              <a:gd name="connsiteY3846" fmla="*/ 215793 h 1026748"/>
              <a:gd name="connsiteX3847" fmla="*/ 901747 w 1933280"/>
              <a:gd name="connsiteY3847" fmla="*/ 214542 h 1026748"/>
              <a:gd name="connsiteX3848" fmla="*/ 876089 w 1933280"/>
              <a:gd name="connsiteY3848" fmla="*/ 218648 h 1026748"/>
              <a:gd name="connsiteX3849" fmla="*/ 851964 w 1933280"/>
              <a:gd name="connsiteY3849" fmla="*/ 233145 h 1026748"/>
              <a:gd name="connsiteX3850" fmla="*/ 877976 w 1933280"/>
              <a:gd name="connsiteY3850" fmla="*/ 236252 h 1026748"/>
              <a:gd name="connsiteX3851" fmla="*/ 1304803 w 1933280"/>
              <a:gd name="connsiteY3851" fmla="*/ 213889 h 1026748"/>
              <a:gd name="connsiteX3852" fmla="*/ 1329757 w 1933280"/>
              <a:gd name="connsiteY3852" fmla="*/ 238477 h 1026748"/>
              <a:gd name="connsiteX3853" fmla="*/ 1354220 w 1933280"/>
              <a:gd name="connsiteY3853" fmla="*/ 241495 h 1026748"/>
              <a:gd name="connsiteX3854" fmla="*/ 1328674 w 1933280"/>
              <a:gd name="connsiteY3854" fmla="*/ 225454 h 1026748"/>
              <a:gd name="connsiteX3855" fmla="*/ 1328641 w 1933280"/>
              <a:gd name="connsiteY3855" fmla="*/ 225420 h 1026748"/>
              <a:gd name="connsiteX3856" fmla="*/ 1533713 w 1933280"/>
              <a:gd name="connsiteY3856" fmla="*/ 212851 h 1026748"/>
              <a:gd name="connsiteX3857" fmla="*/ 1514933 w 1933280"/>
              <a:gd name="connsiteY3857" fmla="*/ 219042 h 1026748"/>
              <a:gd name="connsiteX3858" fmla="*/ 1507235 w 1933280"/>
              <a:gd name="connsiteY3858" fmla="*/ 221608 h 1026748"/>
              <a:gd name="connsiteX3859" fmla="*/ 1482495 w 1933280"/>
              <a:gd name="connsiteY3859" fmla="*/ 248039 h 1026748"/>
              <a:gd name="connsiteX3860" fmla="*/ 1508707 w 1933280"/>
              <a:gd name="connsiteY3860" fmla="*/ 241018 h 1026748"/>
              <a:gd name="connsiteX3861" fmla="*/ 604781 w 1933280"/>
              <a:gd name="connsiteY3861" fmla="*/ 212046 h 1026748"/>
              <a:gd name="connsiteX3862" fmla="*/ 573812 w 1933280"/>
              <a:gd name="connsiteY3862" fmla="*/ 219274 h 1026748"/>
              <a:gd name="connsiteX3863" fmla="*/ 596375 w 1933280"/>
              <a:gd name="connsiteY3863" fmla="*/ 250511 h 1026748"/>
              <a:gd name="connsiteX3864" fmla="*/ 599831 w 1933280"/>
              <a:gd name="connsiteY3864" fmla="*/ 256127 h 1026748"/>
              <a:gd name="connsiteX3865" fmla="*/ 628384 w 1933280"/>
              <a:gd name="connsiteY3865" fmla="*/ 247456 h 1026748"/>
              <a:gd name="connsiteX3866" fmla="*/ 616365 w 1933280"/>
              <a:gd name="connsiteY3866" fmla="*/ 229428 h 1026748"/>
              <a:gd name="connsiteX3867" fmla="*/ 1500221 w 1933280"/>
              <a:gd name="connsiteY3867" fmla="*/ 209101 h 1026748"/>
              <a:gd name="connsiteX3868" fmla="*/ 1474679 w 1933280"/>
              <a:gd name="connsiteY3868" fmla="*/ 217872 h 1026748"/>
              <a:gd name="connsiteX3869" fmla="*/ 1450991 w 1933280"/>
              <a:gd name="connsiteY3869" fmla="*/ 236946 h 1026748"/>
              <a:gd name="connsiteX3870" fmla="*/ 1476962 w 1933280"/>
              <a:gd name="connsiteY3870" fmla="*/ 229752 h 1026748"/>
              <a:gd name="connsiteX3871" fmla="*/ 818936 w 1933280"/>
              <a:gd name="connsiteY3871" fmla="*/ 208922 h 1026748"/>
              <a:gd name="connsiteX3872" fmla="*/ 794808 w 1933280"/>
              <a:gd name="connsiteY3872" fmla="*/ 209052 h 1026748"/>
              <a:gd name="connsiteX3873" fmla="*/ 820747 w 1933280"/>
              <a:gd name="connsiteY3873" fmla="*/ 222075 h 1026748"/>
              <a:gd name="connsiteX3874" fmla="*/ 844963 w 1933280"/>
              <a:gd name="connsiteY3874" fmla="*/ 216952 h 1026748"/>
              <a:gd name="connsiteX3875" fmla="*/ 768290 w 1933280"/>
              <a:gd name="connsiteY3875" fmla="*/ 207804 h 1026748"/>
              <a:gd name="connsiteX3876" fmla="*/ 793463 w 1933280"/>
              <a:gd name="connsiteY3876" fmla="*/ 224307 h 1026748"/>
              <a:gd name="connsiteX3877" fmla="*/ 817961 w 1933280"/>
              <a:gd name="connsiteY3877" fmla="*/ 222325 h 1026748"/>
              <a:gd name="connsiteX3878" fmla="*/ 791526 w 1933280"/>
              <a:gd name="connsiteY3878" fmla="*/ 209061 h 1026748"/>
              <a:gd name="connsiteX3879" fmla="*/ 501785 w 1933280"/>
              <a:gd name="connsiteY3879" fmla="*/ 207604 h 1026748"/>
              <a:gd name="connsiteX3880" fmla="*/ 468157 w 1933280"/>
              <a:gd name="connsiteY3880" fmla="*/ 226038 h 1026748"/>
              <a:gd name="connsiteX3881" fmla="*/ 498955 w 1933280"/>
              <a:gd name="connsiteY3881" fmla="*/ 247392 h 1026748"/>
              <a:gd name="connsiteX3882" fmla="*/ 533364 w 1933280"/>
              <a:gd name="connsiteY3882" fmla="*/ 231888 h 1026748"/>
              <a:gd name="connsiteX3883" fmla="*/ 930839 w 1933280"/>
              <a:gd name="connsiteY3883" fmla="*/ 207515 h 1026748"/>
              <a:gd name="connsiteX3884" fmla="*/ 904398 w 1933280"/>
              <a:gd name="connsiteY3884" fmla="*/ 214098 h 1026748"/>
              <a:gd name="connsiteX3885" fmla="*/ 880210 w 1933280"/>
              <a:gd name="connsiteY3885" fmla="*/ 236176 h 1026748"/>
              <a:gd name="connsiteX3886" fmla="*/ 907070 w 1933280"/>
              <a:gd name="connsiteY3886" fmla="*/ 234718 h 1026748"/>
              <a:gd name="connsiteX3887" fmla="*/ 633726 w 1933280"/>
              <a:gd name="connsiteY3887" fmla="*/ 207231 h 1026748"/>
              <a:gd name="connsiteX3888" fmla="*/ 606359 w 1933280"/>
              <a:gd name="connsiteY3888" fmla="*/ 211753 h 1026748"/>
              <a:gd name="connsiteX3889" fmla="*/ 617591 w 1933280"/>
              <a:gd name="connsiteY3889" fmla="*/ 228601 h 1026748"/>
              <a:gd name="connsiteX3890" fmla="*/ 629871 w 1933280"/>
              <a:gd name="connsiteY3890" fmla="*/ 247028 h 1026748"/>
              <a:gd name="connsiteX3891" fmla="*/ 657327 w 1933280"/>
              <a:gd name="connsiteY3891" fmla="*/ 239940 h 1026748"/>
              <a:gd name="connsiteX3892" fmla="*/ 635646 w 1933280"/>
              <a:gd name="connsiteY3892" fmla="*/ 209941 h 1026748"/>
              <a:gd name="connsiteX3893" fmla="*/ 1249329 w 1933280"/>
              <a:gd name="connsiteY3893" fmla="*/ 206919 h 1026748"/>
              <a:gd name="connsiteX3894" fmla="*/ 1250459 w 1933280"/>
              <a:gd name="connsiteY3894" fmla="*/ 208212 h 1026748"/>
              <a:gd name="connsiteX3895" fmla="*/ 1279671 w 1933280"/>
              <a:gd name="connsiteY3895" fmla="*/ 241208 h 1026748"/>
              <a:gd name="connsiteX3896" fmla="*/ 1289464 w 1933280"/>
              <a:gd name="connsiteY3896" fmla="*/ 244425 h 1026748"/>
              <a:gd name="connsiteX3897" fmla="*/ 1303044 w 1933280"/>
              <a:gd name="connsiteY3897" fmla="*/ 248823 h 1026748"/>
              <a:gd name="connsiteX3898" fmla="*/ 1274197 w 1933280"/>
              <a:gd name="connsiteY3898" fmla="*/ 217175 h 1026748"/>
              <a:gd name="connsiteX3899" fmla="*/ 1773690 w 1933280"/>
              <a:gd name="connsiteY3899" fmla="*/ 206421 h 1026748"/>
              <a:gd name="connsiteX3900" fmla="*/ 1747564 w 1933280"/>
              <a:gd name="connsiteY3900" fmla="*/ 215484 h 1026748"/>
              <a:gd name="connsiteX3901" fmla="*/ 1775843 w 1933280"/>
              <a:gd name="connsiteY3901" fmla="*/ 227989 h 1026748"/>
              <a:gd name="connsiteX3902" fmla="*/ 1802603 w 1933280"/>
              <a:gd name="connsiteY3902" fmla="*/ 219325 h 1026748"/>
              <a:gd name="connsiteX3903" fmla="*/ 1788552 w 1933280"/>
              <a:gd name="connsiteY3903" fmla="*/ 213265 h 1026748"/>
              <a:gd name="connsiteX3904" fmla="*/ 1774871 w 1933280"/>
              <a:gd name="connsiteY3904" fmla="*/ 206912 h 1026748"/>
              <a:gd name="connsiteX3905" fmla="*/ 742219 w 1933280"/>
              <a:gd name="connsiteY3905" fmla="*/ 205883 h 1026748"/>
              <a:gd name="connsiteX3906" fmla="*/ 766838 w 1933280"/>
              <a:gd name="connsiteY3906" fmla="*/ 225764 h 1026748"/>
              <a:gd name="connsiteX3907" fmla="*/ 773356 w 1933280"/>
              <a:gd name="connsiteY3907" fmla="*/ 225425 h 1026748"/>
              <a:gd name="connsiteX3908" fmla="*/ 791017 w 1933280"/>
              <a:gd name="connsiteY3908" fmla="*/ 224450 h 1026748"/>
              <a:gd name="connsiteX3909" fmla="*/ 765379 w 1933280"/>
              <a:gd name="connsiteY3909" fmla="*/ 207644 h 1026748"/>
              <a:gd name="connsiteX3910" fmla="*/ 750013 w 1933280"/>
              <a:gd name="connsiteY3910" fmla="*/ 206484 h 1026748"/>
              <a:gd name="connsiteX3911" fmla="*/ 1091739 w 1933280"/>
              <a:gd name="connsiteY3911" fmla="*/ 204854 h 1026748"/>
              <a:gd name="connsiteX3912" fmla="*/ 1071451 w 1933280"/>
              <a:gd name="connsiteY3912" fmla="*/ 230950 h 1026748"/>
              <a:gd name="connsiteX3913" fmla="*/ 1104967 w 1933280"/>
              <a:gd name="connsiteY3913" fmla="*/ 241294 h 1026748"/>
              <a:gd name="connsiteX3914" fmla="*/ 1128062 w 1933280"/>
              <a:gd name="connsiteY3914" fmla="*/ 219543 h 1026748"/>
              <a:gd name="connsiteX3915" fmla="*/ 1715466 w 1933280"/>
              <a:gd name="connsiteY3915" fmla="*/ 204478 h 1026748"/>
              <a:gd name="connsiteX3916" fmla="*/ 1687017 w 1933280"/>
              <a:gd name="connsiteY3916" fmla="*/ 224829 h 1026748"/>
              <a:gd name="connsiteX3917" fmla="*/ 1715401 w 1933280"/>
              <a:gd name="connsiteY3917" fmla="*/ 233578 h 1026748"/>
              <a:gd name="connsiteX3918" fmla="*/ 1743943 w 1933280"/>
              <a:gd name="connsiteY3918" fmla="*/ 215562 h 1026748"/>
              <a:gd name="connsiteX3919" fmla="*/ 661418 w 1933280"/>
              <a:gd name="connsiteY3919" fmla="*/ 204439 h 1026748"/>
              <a:gd name="connsiteX3920" fmla="*/ 635407 w 1933280"/>
              <a:gd name="connsiteY3920" fmla="*/ 207036 h 1026748"/>
              <a:gd name="connsiteX3921" fmla="*/ 636857 w 1933280"/>
              <a:gd name="connsiteY3921" fmla="*/ 209084 h 1026748"/>
              <a:gd name="connsiteX3922" fmla="*/ 658879 w 1933280"/>
              <a:gd name="connsiteY3922" fmla="*/ 239566 h 1026748"/>
              <a:gd name="connsiteX3923" fmla="*/ 685188 w 1933280"/>
              <a:gd name="connsiteY3923" fmla="*/ 234212 h 1026748"/>
              <a:gd name="connsiteX3924" fmla="*/ 716352 w 1933280"/>
              <a:gd name="connsiteY3924" fmla="*/ 204217 h 1026748"/>
              <a:gd name="connsiteX3925" fmla="*/ 740541 w 1933280"/>
              <a:gd name="connsiteY3925" fmla="*/ 227397 h 1026748"/>
              <a:gd name="connsiteX3926" fmla="*/ 764650 w 1933280"/>
              <a:gd name="connsiteY3926" fmla="*/ 225898 h 1026748"/>
              <a:gd name="connsiteX3927" fmla="*/ 739608 w 1933280"/>
              <a:gd name="connsiteY3927" fmla="*/ 205685 h 1026748"/>
              <a:gd name="connsiteX3928" fmla="*/ 1159031 w 1933280"/>
              <a:gd name="connsiteY3928" fmla="*/ 204092 h 1026748"/>
              <a:gd name="connsiteX3929" fmla="*/ 1130936 w 1933280"/>
              <a:gd name="connsiteY3929" fmla="*/ 219277 h 1026748"/>
              <a:gd name="connsiteX3930" fmla="*/ 1170528 w 1933280"/>
              <a:gd name="connsiteY3930" fmla="*/ 240430 h 1026748"/>
              <a:gd name="connsiteX3931" fmla="*/ 1196671 w 1933280"/>
              <a:gd name="connsiteY3931" fmla="*/ 232198 h 1026748"/>
              <a:gd name="connsiteX3932" fmla="*/ 1563251 w 1933280"/>
              <a:gd name="connsiteY3932" fmla="*/ 203782 h 1026748"/>
              <a:gd name="connsiteX3933" fmla="*/ 1536508 w 1933280"/>
              <a:gd name="connsiteY3933" fmla="*/ 211934 h 1026748"/>
              <a:gd name="connsiteX3934" fmla="*/ 1511309 w 1933280"/>
              <a:gd name="connsiteY3934" fmla="*/ 240299 h 1026748"/>
              <a:gd name="connsiteX3935" fmla="*/ 1514445 w 1933280"/>
              <a:gd name="connsiteY3935" fmla="*/ 239430 h 1026748"/>
              <a:gd name="connsiteX3936" fmla="*/ 1537541 w 1933280"/>
              <a:gd name="connsiteY3936" fmla="*/ 233112 h 1026748"/>
              <a:gd name="connsiteX3937" fmla="*/ 690141 w 1933280"/>
              <a:gd name="connsiteY3937" fmla="*/ 203525 h 1026748"/>
              <a:gd name="connsiteX3938" fmla="*/ 713995 w 1933280"/>
              <a:gd name="connsiteY3938" fmla="*/ 229936 h 1026748"/>
              <a:gd name="connsiteX3939" fmla="*/ 738592 w 1933280"/>
              <a:gd name="connsiteY3939" fmla="*/ 227572 h 1026748"/>
              <a:gd name="connsiteX3940" fmla="*/ 714069 w 1933280"/>
              <a:gd name="connsiteY3940" fmla="*/ 204084 h 1026748"/>
              <a:gd name="connsiteX3941" fmla="*/ 688111 w 1933280"/>
              <a:gd name="connsiteY3941" fmla="*/ 203496 h 1026748"/>
              <a:gd name="connsiteX3942" fmla="*/ 663209 w 1933280"/>
              <a:gd name="connsiteY3942" fmla="*/ 204352 h 1026748"/>
              <a:gd name="connsiteX3943" fmla="*/ 686820 w 1933280"/>
              <a:gd name="connsiteY3943" fmla="*/ 233904 h 1026748"/>
              <a:gd name="connsiteX3944" fmla="*/ 712214 w 1933280"/>
              <a:gd name="connsiteY3944" fmla="*/ 230177 h 1026748"/>
              <a:gd name="connsiteX3945" fmla="*/ 871371 w 1933280"/>
              <a:gd name="connsiteY3945" fmla="*/ 202980 h 1026748"/>
              <a:gd name="connsiteX3946" fmla="*/ 846815 w 1933280"/>
              <a:gd name="connsiteY3946" fmla="*/ 204304 h 1026748"/>
              <a:gd name="connsiteX3947" fmla="*/ 822237 w 1933280"/>
              <a:gd name="connsiteY3947" fmla="*/ 208394 h 1026748"/>
              <a:gd name="connsiteX3948" fmla="*/ 847786 w 1933280"/>
              <a:gd name="connsiteY3948" fmla="*/ 216282 h 1026748"/>
              <a:gd name="connsiteX3949" fmla="*/ 1306463 w 1933280"/>
              <a:gd name="connsiteY3949" fmla="*/ 200117 h 1026748"/>
              <a:gd name="connsiteX3950" fmla="*/ 1329504 w 1933280"/>
              <a:gd name="connsiteY3950" fmla="*/ 224178 h 1026748"/>
              <a:gd name="connsiteX3951" fmla="*/ 1349046 w 1933280"/>
              <a:gd name="connsiteY3951" fmla="*/ 228540 h 1026748"/>
              <a:gd name="connsiteX3952" fmla="*/ 1333746 w 1933280"/>
              <a:gd name="connsiteY3952" fmla="*/ 219138 h 1026748"/>
              <a:gd name="connsiteX3953" fmla="*/ 1326678 w 1933280"/>
              <a:gd name="connsiteY3953" fmla="*/ 212051 h 1026748"/>
              <a:gd name="connsiteX3954" fmla="*/ 960879 w 1933280"/>
              <a:gd name="connsiteY3954" fmla="*/ 199997 h 1026748"/>
              <a:gd name="connsiteX3955" fmla="*/ 933344 w 1933280"/>
              <a:gd name="connsiteY3955" fmla="*/ 206884 h 1026748"/>
              <a:gd name="connsiteX3956" fmla="*/ 909256 w 1933280"/>
              <a:gd name="connsiteY3956" fmla="*/ 234456 h 1026748"/>
              <a:gd name="connsiteX3957" fmla="*/ 936419 w 1933280"/>
              <a:gd name="connsiteY3957" fmla="*/ 230905 h 1026748"/>
              <a:gd name="connsiteX3958" fmla="*/ 937304 w 1933280"/>
              <a:gd name="connsiteY3958" fmla="*/ 230774 h 1026748"/>
              <a:gd name="connsiteX3959" fmla="*/ 1529380 w 1933280"/>
              <a:gd name="connsiteY3959" fmla="*/ 198940 h 1026748"/>
              <a:gd name="connsiteX3960" fmla="*/ 1515672 w 1933280"/>
              <a:gd name="connsiteY3960" fmla="*/ 203795 h 1026748"/>
              <a:gd name="connsiteX3961" fmla="*/ 1503853 w 1933280"/>
              <a:gd name="connsiteY3961" fmla="*/ 207854 h 1026748"/>
              <a:gd name="connsiteX3962" fmla="*/ 1480425 w 1933280"/>
              <a:gd name="connsiteY3962" fmla="*/ 228649 h 1026748"/>
              <a:gd name="connsiteX3963" fmla="*/ 1506480 w 1933280"/>
              <a:gd name="connsiteY3963" fmla="*/ 220282 h 1026748"/>
              <a:gd name="connsiteX3964" fmla="*/ 1220334 w 1933280"/>
              <a:gd name="connsiteY3964" fmla="*/ 198865 h 1026748"/>
              <a:gd name="connsiteX3965" fmla="*/ 1253074 w 1933280"/>
              <a:gd name="connsiteY3965" fmla="*/ 233698 h 1026748"/>
              <a:gd name="connsiteX3966" fmla="*/ 1253102 w 1933280"/>
              <a:gd name="connsiteY3966" fmla="*/ 233728 h 1026748"/>
              <a:gd name="connsiteX3967" fmla="*/ 1276978 w 1933280"/>
              <a:gd name="connsiteY3967" fmla="*/ 240438 h 1026748"/>
              <a:gd name="connsiteX3968" fmla="*/ 1249322 w 1933280"/>
              <a:gd name="connsiteY3968" fmla="*/ 209187 h 1026748"/>
              <a:gd name="connsiteX3969" fmla="*/ 1246248 w 1933280"/>
              <a:gd name="connsiteY3969" fmla="*/ 205673 h 1026748"/>
              <a:gd name="connsiteX3970" fmla="*/ 1276081 w 1933280"/>
              <a:gd name="connsiteY3970" fmla="*/ 197615 h 1026748"/>
              <a:gd name="connsiteX3971" fmla="*/ 1302442 w 1933280"/>
              <a:gd name="connsiteY3971" fmla="*/ 228466 h 1026748"/>
              <a:gd name="connsiteX3972" fmla="*/ 1326453 w 1933280"/>
              <a:gd name="connsiteY3972" fmla="*/ 237305 h 1026748"/>
              <a:gd name="connsiteX3973" fmla="*/ 1300585 w 1933280"/>
              <a:gd name="connsiteY3973" fmla="*/ 211828 h 1026748"/>
              <a:gd name="connsiteX3974" fmla="*/ 1282578 w 1933280"/>
              <a:gd name="connsiteY3974" fmla="*/ 201416 h 1026748"/>
              <a:gd name="connsiteX3975" fmla="*/ 1190680 w 1933280"/>
              <a:gd name="connsiteY3975" fmla="*/ 197145 h 1026748"/>
              <a:gd name="connsiteX3976" fmla="*/ 1225980 w 1933280"/>
              <a:gd name="connsiteY3976" fmla="*/ 229905 h 1026748"/>
              <a:gd name="connsiteX3977" fmla="*/ 1250684 w 1933280"/>
              <a:gd name="connsiteY3977" fmla="*/ 233353 h 1026748"/>
              <a:gd name="connsiteX3978" fmla="*/ 1217670 w 1933280"/>
              <a:gd name="connsiteY3978" fmla="*/ 198228 h 1026748"/>
              <a:gd name="connsiteX3979" fmla="*/ 1188582 w 1933280"/>
              <a:gd name="connsiteY3979" fmla="*/ 197142 h 1026748"/>
              <a:gd name="connsiteX3980" fmla="*/ 1160788 w 1933280"/>
              <a:gd name="connsiteY3980" fmla="*/ 203582 h 1026748"/>
              <a:gd name="connsiteX3981" fmla="*/ 1198469 w 1933280"/>
              <a:gd name="connsiteY3981" fmla="*/ 231723 h 1026748"/>
              <a:gd name="connsiteX3982" fmla="*/ 1223984 w 1933280"/>
              <a:gd name="connsiteY3982" fmla="*/ 229991 h 1026748"/>
              <a:gd name="connsiteX3983" fmla="*/ 1592847 w 1933280"/>
              <a:gd name="connsiteY3983" fmla="*/ 196380 h 1026748"/>
              <a:gd name="connsiteX3984" fmla="*/ 1565923 w 1933280"/>
              <a:gd name="connsiteY3984" fmla="*/ 202982 h 1026748"/>
              <a:gd name="connsiteX3985" fmla="*/ 1540060 w 1933280"/>
              <a:gd name="connsiteY3985" fmla="*/ 232484 h 1026748"/>
              <a:gd name="connsiteX3986" fmla="*/ 1566258 w 1933280"/>
              <a:gd name="connsiteY3986" fmla="*/ 226015 h 1026748"/>
              <a:gd name="connsiteX3987" fmla="*/ 899261 w 1933280"/>
              <a:gd name="connsiteY3987" fmla="*/ 196233 h 1026748"/>
              <a:gd name="connsiteX3988" fmla="*/ 874748 w 1933280"/>
              <a:gd name="connsiteY3988" fmla="*/ 202764 h 1026748"/>
              <a:gd name="connsiteX3989" fmla="*/ 850519 w 1933280"/>
              <a:gd name="connsiteY3989" fmla="*/ 216418 h 1026748"/>
              <a:gd name="connsiteX3990" fmla="*/ 875548 w 1933280"/>
              <a:gd name="connsiteY3990" fmla="*/ 217204 h 1026748"/>
              <a:gd name="connsiteX3991" fmla="*/ 794463 w 1933280"/>
              <a:gd name="connsiteY3991" fmla="*/ 196025 h 1026748"/>
              <a:gd name="connsiteX3992" fmla="*/ 819156 w 1933280"/>
              <a:gd name="connsiteY3992" fmla="*/ 207419 h 1026748"/>
              <a:gd name="connsiteX3993" fmla="*/ 843137 w 1933280"/>
              <a:gd name="connsiteY3993" fmla="*/ 203447 h 1026748"/>
              <a:gd name="connsiteX3994" fmla="*/ 818035 w 1933280"/>
              <a:gd name="connsiteY3994" fmla="*/ 197294 h 1026748"/>
              <a:gd name="connsiteX3995" fmla="*/ 818033 w 1933280"/>
              <a:gd name="connsiteY3995" fmla="*/ 197294 h 1026748"/>
              <a:gd name="connsiteX3996" fmla="*/ 1685251 w 1933280"/>
              <a:gd name="connsiteY3996" fmla="*/ 195476 h 1026748"/>
              <a:gd name="connsiteX3997" fmla="*/ 1656864 w 1933280"/>
              <a:gd name="connsiteY3997" fmla="*/ 218692 h 1026748"/>
              <a:gd name="connsiteX3998" fmla="*/ 1685218 w 1933280"/>
              <a:gd name="connsiteY3998" fmla="*/ 224310 h 1026748"/>
              <a:gd name="connsiteX3999" fmla="*/ 1713720 w 1933280"/>
              <a:gd name="connsiteY3999" fmla="*/ 203924 h 1026748"/>
              <a:gd name="connsiteX4000" fmla="*/ 1058394 w 1933280"/>
              <a:gd name="connsiteY4000" fmla="*/ 195276 h 1026748"/>
              <a:gd name="connsiteX4001" fmla="*/ 1042808 w 1933280"/>
              <a:gd name="connsiteY4001" fmla="*/ 217048 h 1026748"/>
              <a:gd name="connsiteX4002" fmla="*/ 1036904 w 1933280"/>
              <a:gd name="connsiteY4002" fmla="*/ 225352 h 1026748"/>
              <a:gd name="connsiteX4003" fmla="*/ 1069886 w 1933280"/>
              <a:gd name="connsiteY4003" fmla="*/ 230537 h 1026748"/>
              <a:gd name="connsiteX4004" fmla="*/ 1090235 w 1933280"/>
              <a:gd name="connsiteY4004" fmla="*/ 204357 h 1026748"/>
              <a:gd name="connsiteX4005" fmla="*/ 991867 w 1933280"/>
              <a:gd name="connsiteY4005" fmla="*/ 194228 h 1026748"/>
              <a:gd name="connsiteX4006" fmla="*/ 963146 w 1933280"/>
              <a:gd name="connsiteY4006" fmla="*/ 199448 h 1026748"/>
              <a:gd name="connsiteX4007" fmla="*/ 939361 w 1933280"/>
              <a:gd name="connsiteY4007" fmla="*/ 230499 h 1026748"/>
              <a:gd name="connsiteX4008" fmla="*/ 968733 w 1933280"/>
              <a:gd name="connsiteY4008" fmla="*/ 226654 h 1026748"/>
              <a:gd name="connsiteX4009" fmla="*/ 468254 w 1933280"/>
              <a:gd name="connsiteY4009" fmla="*/ 194018 h 1026748"/>
              <a:gd name="connsiteX4010" fmla="*/ 435723 w 1933280"/>
              <a:gd name="connsiteY4010" fmla="*/ 214903 h 1026748"/>
              <a:gd name="connsiteX4011" fmla="*/ 466701 w 1933280"/>
              <a:gd name="connsiteY4011" fmla="*/ 225173 h 1026748"/>
              <a:gd name="connsiteX4012" fmla="*/ 500149 w 1933280"/>
              <a:gd name="connsiteY4012" fmla="*/ 206835 h 1026748"/>
              <a:gd name="connsiteX4013" fmla="*/ 1742518 w 1933280"/>
              <a:gd name="connsiteY4013" fmla="*/ 193472 h 1026748"/>
              <a:gd name="connsiteX4014" fmla="*/ 1717353 w 1933280"/>
              <a:gd name="connsiteY4014" fmla="*/ 203625 h 1026748"/>
              <a:gd name="connsiteX4015" fmla="*/ 1745576 w 1933280"/>
              <a:gd name="connsiteY4015" fmla="*/ 214620 h 1026748"/>
              <a:gd name="connsiteX4016" fmla="*/ 1771643 w 1933280"/>
              <a:gd name="connsiteY4016" fmla="*/ 205571 h 1026748"/>
              <a:gd name="connsiteX4017" fmla="*/ 768045 w 1933280"/>
              <a:gd name="connsiteY4017" fmla="*/ 192582 h 1026748"/>
              <a:gd name="connsiteX4018" fmla="*/ 791933 w 1933280"/>
              <a:gd name="connsiteY4018" fmla="*/ 207591 h 1026748"/>
              <a:gd name="connsiteX4019" fmla="*/ 815707 w 1933280"/>
              <a:gd name="connsiteY4019" fmla="*/ 207462 h 1026748"/>
              <a:gd name="connsiteX4020" fmla="*/ 790410 w 1933280"/>
              <a:gd name="connsiteY4020" fmla="*/ 195790 h 1026748"/>
              <a:gd name="connsiteX4021" fmla="*/ 430773 w 1933280"/>
              <a:gd name="connsiteY4021" fmla="*/ 192353 h 1026748"/>
              <a:gd name="connsiteX4022" fmla="*/ 403601 w 1933280"/>
              <a:gd name="connsiteY4022" fmla="*/ 197661 h 1026748"/>
              <a:gd name="connsiteX4023" fmla="*/ 374959 w 1933280"/>
              <a:gd name="connsiteY4023" fmla="*/ 217981 h 1026748"/>
              <a:gd name="connsiteX4024" fmla="*/ 400655 w 1933280"/>
              <a:gd name="connsiteY4024" fmla="*/ 213575 h 1026748"/>
              <a:gd name="connsiteX4025" fmla="*/ 413589 w 1933280"/>
              <a:gd name="connsiteY4025" fmla="*/ 204445 h 1026748"/>
              <a:gd name="connsiteX4026" fmla="*/ 1023955 w 1933280"/>
              <a:gd name="connsiteY4026" fmla="*/ 192045 h 1026748"/>
              <a:gd name="connsiteX4027" fmla="*/ 993965 w 1933280"/>
              <a:gd name="connsiteY4027" fmla="*/ 193889 h 1026748"/>
              <a:gd name="connsiteX4028" fmla="*/ 970700 w 1933280"/>
              <a:gd name="connsiteY4028" fmla="*/ 226490 h 1026748"/>
              <a:gd name="connsiteX4029" fmla="*/ 1001488 w 1933280"/>
              <a:gd name="connsiteY4029" fmla="*/ 224251 h 1026748"/>
              <a:gd name="connsiteX4030" fmla="*/ 1018386 w 1933280"/>
              <a:gd name="connsiteY4030" fmla="*/ 200058 h 1026748"/>
              <a:gd name="connsiteX4031" fmla="*/ 1025783 w 1933280"/>
              <a:gd name="connsiteY4031" fmla="*/ 192007 h 1026748"/>
              <a:gd name="connsiteX4032" fmla="*/ 1019627 w 1933280"/>
              <a:gd name="connsiteY4032" fmla="*/ 200885 h 1026748"/>
              <a:gd name="connsiteX4033" fmla="*/ 1003292 w 1933280"/>
              <a:gd name="connsiteY4033" fmla="*/ 224267 h 1026748"/>
              <a:gd name="connsiteX4034" fmla="*/ 1035259 w 1933280"/>
              <a:gd name="connsiteY4034" fmla="*/ 225147 h 1026748"/>
              <a:gd name="connsiteX4035" fmla="*/ 1041611 w 1933280"/>
              <a:gd name="connsiteY4035" fmla="*/ 216191 h 1026748"/>
              <a:gd name="connsiteX4036" fmla="*/ 1056754 w 1933280"/>
              <a:gd name="connsiteY4036" fmla="*/ 195025 h 1026748"/>
              <a:gd name="connsiteX4037" fmla="*/ 434255 w 1933280"/>
              <a:gd name="connsiteY4037" fmla="*/ 191702 h 1026748"/>
              <a:gd name="connsiteX4038" fmla="*/ 414446 w 1933280"/>
              <a:gd name="connsiteY4038" fmla="*/ 205627 h 1026748"/>
              <a:gd name="connsiteX4039" fmla="*/ 403155 w 1933280"/>
              <a:gd name="connsiteY4039" fmla="*/ 213588 h 1026748"/>
              <a:gd name="connsiteX4040" fmla="*/ 433777 w 1933280"/>
              <a:gd name="connsiteY4040" fmla="*/ 214364 h 1026748"/>
              <a:gd name="connsiteX4041" fmla="*/ 465851 w 1933280"/>
              <a:gd name="connsiteY4041" fmla="*/ 193771 h 1026748"/>
              <a:gd name="connsiteX4042" fmla="*/ 1622851 w 1933280"/>
              <a:gd name="connsiteY4042" fmla="*/ 191591 h 1026748"/>
              <a:gd name="connsiteX4043" fmla="*/ 1595358 w 1933280"/>
              <a:gd name="connsiteY4043" fmla="*/ 195784 h 1026748"/>
              <a:gd name="connsiteX4044" fmla="*/ 1568650 w 1933280"/>
              <a:gd name="connsiteY4044" fmla="*/ 225550 h 1026748"/>
              <a:gd name="connsiteX4045" fmla="*/ 1595340 w 1933280"/>
              <a:gd name="connsiteY4045" fmla="*/ 220562 h 1026748"/>
              <a:gd name="connsiteX4046" fmla="*/ 538525 w 1933280"/>
              <a:gd name="connsiteY4046" fmla="*/ 190860 h 1026748"/>
              <a:gd name="connsiteX4047" fmla="*/ 503248 w 1933280"/>
              <a:gd name="connsiteY4047" fmla="*/ 206894 h 1026748"/>
              <a:gd name="connsiteX4048" fmla="*/ 534904 w 1933280"/>
              <a:gd name="connsiteY4048" fmla="*/ 231229 h 1026748"/>
              <a:gd name="connsiteX4049" fmla="*/ 571131 w 1933280"/>
              <a:gd name="connsiteY4049" fmla="*/ 218525 h 1026748"/>
              <a:gd name="connsiteX4050" fmla="*/ 869986 w 1933280"/>
              <a:gd name="connsiteY4050" fmla="*/ 190561 h 1026748"/>
              <a:gd name="connsiteX4051" fmla="*/ 846487 w 1933280"/>
              <a:gd name="connsiteY4051" fmla="*/ 193646 h 1026748"/>
              <a:gd name="connsiteX4052" fmla="*/ 846459 w 1933280"/>
              <a:gd name="connsiteY4052" fmla="*/ 193660 h 1026748"/>
              <a:gd name="connsiteX4053" fmla="*/ 822065 w 1933280"/>
              <a:gd name="connsiteY4053" fmla="*/ 196779 h 1026748"/>
              <a:gd name="connsiteX4054" fmla="*/ 846630 w 1933280"/>
              <a:gd name="connsiteY4054" fmla="*/ 202812 h 1026748"/>
              <a:gd name="connsiteX4055" fmla="*/ 1653111 w 1933280"/>
              <a:gd name="connsiteY4055" fmla="*/ 190560 h 1026748"/>
              <a:gd name="connsiteX4056" fmla="*/ 1625180 w 1933280"/>
              <a:gd name="connsiteY4056" fmla="*/ 191273 h 1026748"/>
              <a:gd name="connsiteX4057" fmla="*/ 1597587 w 1933280"/>
              <a:gd name="connsiteY4057" fmla="*/ 220324 h 1026748"/>
              <a:gd name="connsiteX4058" fmla="*/ 1624723 w 1933280"/>
              <a:gd name="connsiteY4058" fmla="*/ 217703 h 1026748"/>
              <a:gd name="connsiteX4059" fmla="*/ 1655236 w 1933280"/>
              <a:gd name="connsiteY4059" fmla="*/ 190557 h 1026748"/>
              <a:gd name="connsiteX4060" fmla="*/ 1626859 w 1933280"/>
              <a:gd name="connsiteY4060" fmla="*/ 217710 h 1026748"/>
              <a:gd name="connsiteX4061" fmla="*/ 1654942 w 1933280"/>
              <a:gd name="connsiteY4061" fmla="*/ 218382 h 1026748"/>
              <a:gd name="connsiteX4062" fmla="*/ 1683376 w 1933280"/>
              <a:gd name="connsiteY4062" fmla="*/ 195131 h 1026748"/>
              <a:gd name="connsiteX4063" fmla="*/ 1559587 w 1933280"/>
              <a:gd name="connsiteY4063" fmla="*/ 188241 h 1026748"/>
              <a:gd name="connsiteX4064" fmla="*/ 1532872 w 1933280"/>
              <a:gd name="connsiteY4064" fmla="*/ 197703 h 1026748"/>
              <a:gd name="connsiteX4065" fmla="*/ 1509839 w 1933280"/>
              <a:gd name="connsiteY4065" fmla="*/ 219164 h 1026748"/>
              <a:gd name="connsiteX4066" fmla="*/ 1514460 w 1933280"/>
              <a:gd name="connsiteY4066" fmla="*/ 217624 h 1026748"/>
              <a:gd name="connsiteX4067" fmla="*/ 1535736 w 1933280"/>
              <a:gd name="connsiteY4067" fmla="*/ 210601 h 1026748"/>
              <a:gd name="connsiteX4068" fmla="*/ 742549 w 1933280"/>
              <a:gd name="connsiteY4068" fmla="*/ 187788 h 1026748"/>
              <a:gd name="connsiteX4069" fmla="*/ 765852 w 1933280"/>
              <a:gd name="connsiteY4069" fmla="*/ 206187 h 1026748"/>
              <a:gd name="connsiteX4070" fmla="*/ 788907 w 1933280"/>
              <a:gd name="connsiteY4070" fmla="*/ 207439 h 1026748"/>
              <a:gd name="connsiteX4071" fmla="*/ 764435 w 1933280"/>
              <a:gd name="connsiteY4071" fmla="*/ 192054 h 1026748"/>
              <a:gd name="connsiteX4072" fmla="*/ 794972 w 1933280"/>
              <a:gd name="connsiteY4072" fmla="*/ 186235 h 1026748"/>
              <a:gd name="connsiteX4073" fmla="*/ 818134 w 1933280"/>
              <a:gd name="connsiteY4073" fmla="*/ 195800 h 1026748"/>
              <a:gd name="connsiteX4074" fmla="*/ 841455 w 1933280"/>
              <a:gd name="connsiteY4074" fmla="*/ 192822 h 1026748"/>
              <a:gd name="connsiteX4075" fmla="*/ 817376 w 1933280"/>
              <a:gd name="connsiteY4075" fmla="*/ 188391 h 1026748"/>
              <a:gd name="connsiteX4076" fmla="*/ 817279 w 1933280"/>
              <a:gd name="connsiteY4076" fmla="*/ 188401 h 1026748"/>
              <a:gd name="connsiteX4077" fmla="*/ 927426 w 1933280"/>
              <a:gd name="connsiteY4077" fmla="*/ 186066 h 1026748"/>
              <a:gd name="connsiteX4078" fmla="*/ 902463 w 1933280"/>
              <a:gd name="connsiteY4078" fmla="*/ 195365 h 1026748"/>
              <a:gd name="connsiteX4079" fmla="*/ 878215 w 1933280"/>
              <a:gd name="connsiteY4079" fmla="*/ 216811 h 1026748"/>
              <a:gd name="connsiteX4080" fmla="*/ 903688 w 1933280"/>
              <a:gd name="connsiteY4080" fmla="*/ 212733 h 1026748"/>
              <a:gd name="connsiteX4081" fmla="*/ 717216 w 1933280"/>
              <a:gd name="connsiteY4081" fmla="*/ 182593 h 1026748"/>
              <a:gd name="connsiteX4082" fmla="*/ 740223 w 1933280"/>
              <a:gd name="connsiteY4082" fmla="*/ 204242 h 1026748"/>
              <a:gd name="connsiteX4083" fmla="*/ 750131 w 1933280"/>
              <a:gd name="connsiteY4083" fmla="*/ 205006 h 1026748"/>
              <a:gd name="connsiteX4084" fmla="*/ 763251 w 1933280"/>
              <a:gd name="connsiteY4084" fmla="*/ 205997 h 1026748"/>
              <a:gd name="connsiteX4085" fmla="*/ 739401 w 1933280"/>
              <a:gd name="connsiteY4085" fmla="*/ 187172 h 1026748"/>
              <a:gd name="connsiteX4086" fmla="*/ 732550 w 1933280"/>
              <a:gd name="connsiteY4086" fmla="*/ 185741 h 1026748"/>
              <a:gd name="connsiteX4087" fmla="*/ 1712673 w 1933280"/>
              <a:gd name="connsiteY4087" fmla="*/ 181980 h 1026748"/>
              <a:gd name="connsiteX4088" fmla="*/ 1687111 w 1933280"/>
              <a:gd name="connsiteY4088" fmla="*/ 194483 h 1026748"/>
              <a:gd name="connsiteX4089" fmla="*/ 1715340 w 1933280"/>
              <a:gd name="connsiteY4089" fmla="*/ 202860 h 1026748"/>
              <a:gd name="connsiteX4090" fmla="*/ 1740587 w 1933280"/>
              <a:gd name="connsiteY4090" fmla="*/ 192670 h 1026748"/>
              <a:gd name="connsiteX4091" fmla="*/ 1717843 w 1933280"/>
              <a:gd name="connsiteY4091" fmla="*/ 183222 h 1026748"/>
              <a:gd name="connsiteX4092" fmla="*/ 1117055 w 1933280"/>
              <a:gd name="connsiteY4092" fmla="*/ 181979 h 1026748"/>
              <a:gd name="connsiteX4093" fmla="*/ 1092861 w 1933280"/>
              <a:gd name="connsiteY4093" fmla="*/ 203713 h 1026748"/>
              <a:gd name="connsiteX4094" fmla="*/ 1129362 w 1933280"/>
              <a:gd name="connsiteY4094" fmla="*/ 218476 h 1026748"/>
              <a:gd name="connsiteX4095" fmla="*/ 1157546 w 1933280"/>
              <a:gd name="connsiteY4095" fmla="*/ 203241 h 1026748"/>
              <a:gd name="connsiteX4096" fmla="*/ 1246427 w 1933280"/>
              <a:gd name="connsiteY4096" fmla="*/ 181555 h 1026748"/>
              <a:gd name="connsiteX4097" fmla="*/ 1250341 w 1933280"/>
              <a:gd name="connsiteY4097" fmla="*/ 186302 h 1026748"/>
              <a:gd name="connsiteX4098" fmla="*/ 1275042 w 1933280"/>
              <a:gd name="connsiteY4098" fmla="*/ 215931 h 1026748"/>
              <a:gd name="connsiteX4099" fmla="*/ 1285120 w 1933280"/>
              <a:gd name="connsiteY4099" fmla="*/ 220579 h 1026748"/>
              <a:gd name="connsiteX4100" fmla="*/ 1299284 w 1933280"/>
              <a:gd name="connsiteY4100" fmla="*/ 227039 h 1026748"/>
              <a:gd name="connsiteX4101" fmla="*/ 1272223 w 1933280"/>
              <a:gd name="connsiteY4101" fmla="*/ 195368 h 1026748"/>
              <a:gd name="connsiteX4102" fmla="*/ 897689 w 1933280"/>
              <a:gd name="connsiteY4102" fmla="*/ 181452 h 1026748"/>
              <a:gd name="connsiteX4103" fmla="*/ 874175 w 1933280"/>
              <a:gd name="connsiteY4103" fmla="*/ 190011 h 1026748"/>
              <a:gd name="connsiteX4104" fmla="*/ 874148 w 1933280"/>
              <a:gd name="connsiteY4104" fmla="*/ 190014 h 1026748"/>
              <a:gd name="connsiteX4105" fmla="*/ 850010 w 1933280"/>
              <a:gd name="connsiteY4105" fmla="*/ 202675 h 1026748"/>
              <a:gd name="connsiteX4106" fmla="*/ 874157 w 1933280"/>
              <a:gd name="connsiteY4106" fmla="*/ 201367 h 1026748"/>
              <a:gd name="connsiteX4107" fmla="*/ 768556 w 1933280"/>
              <a:gd name="connsiteY4107" fmla="*/ 181245 h 1026748"/>
              <a:gd name="connsiteX4108" fmla="*/ 790875 w 1933280"/>
              <a:gd name="connsiteY4108" fmla="*/ 194362 h 1026748"/>
              <a:gd name="connsiteX4109" fmla="*/ 813788 w 1933280"/>
              <a:gd name="connsiteY4109" fmla="*/ 195591 h 1026748"/>
              <a:gd name="connsiteX4110" fmla="*/ 789930 w 1933280"/>
              <a:gd name="connsiteY4110" fmla="*/ 185745 h 1026748"/>
              <a:gd name="connsiteX4111" fmla="*/ 789740 w 1933280"/>
              <a:gd name="connsiteY4111" fmla="*/ 185727 h 1026748"/>
              <a:gd name="connsiteX4112" fmla="*/ 868800 w 1933280"/>
              <a:gd name="connsiteY4112" fmla="*/ 181139 h 1026748"/>
              <a:gd name="connsiteX4113" fmla="*/ 846335 w 1933280"/>
              <a:gd name="connsiteY4113" fmla="*/ 185548 h 1026748"/>
              <a:gd name="connsiteX4114" fmla="*/ 846266 w 1933280"/>
              <a:gd name="connsiteY4114" fmla="*/ 185579 h 1026748"/>
              <a:gd name="connsiteX4115" fmla="*/ 822677 w 1933280"/>
              <a:gd name="connsiteY4115" fmla="*/ 187875 h 1026748"/>
              <a:gd name="connsiteX4116" fmla="*/ 846094 w 1933280"/>
              <a:gd name="connsiteY4116" fmla="*/ 192197 h 1026748"/>
              <a:gd name="connsiteX4117" fmla="*/ 1588447 w 1933280"/>
              <a:gd name="connsiteY4117" fmla="*/ 180524 h 1026748"/>
              <a:gd name="connsiteX4118" fmla="*/ 1566023 w 1933280"/>
              <a:gd name="connsiteY4118" fmla="*/ 185962 h 1026748"/>
              <a:gd name="connsiteX4119" fmla="*/ 1563060 w 1933280"/>
              <a:gd name="connsiteY4119" fmla="*/ 187012 h 1026748"/>
              <a:gd name="connsiteX4120" fmla="*/ 1538950 w 1933280"/>
              <a:gd name="connsiteY4120" fmla="*/ 209617 h 1026748"/>
              <a:gd name="connsiteX4121" fmla="*/ 1565180 w 1933280"/>
              <a:gd name="connsiteY4121" fmla="*/ 201626 h 1026748"/>
              <a:gd name="connsiteX4122" fmla="*/ 1277120 w 1933280"/>
              <a:gd name="connsiteY4122" fmla="*/ 180232 h 1026748"/>
              <a:gd name="connsiteX4123" fmla="*/ 1301581 w 1933280"/>
              <a:gd name="connsiteY4123" fmla="*/ 210680 h 1026748"/>
              <a:gd name="connsiteX4124" fmla="*/ 1325702 w 1933280"/>
              <a:gd name="connsiteY4124" fmla="*/ 222351 h 1026748"/>
              <a:gd name="connsiteX4125" fmla="*/ 1301815 w 1933280"/>
              <a:gd name="connsiteY4125" fmla="*/ 197412 h 1026748"/>
              <a:gd name="connsiteX4126" fmla="*/ 1301723 w 1933280"/>
              <a:gd name="connsiteY4126" fmla="*/ 197291 h 1026748"/>
              <a:gd name="connsiteX4127" fmla="*/ 1283066 w 1933280"/>
              <a:gd name="connsiteY4127" fmla="*/ 184397 h 1026748"/>
              <a:gd name="connsiteX4128" fmla="*/ 795789 w 1933280"/>
              <a:gd name="connsiteY4128" fmla="*/ 179065 h 1026748"/>
              <a:gd name="connsiteX4129" fmla="*/ 817382 w 1933280"/>
              <a:gd name="connsiteY4129" fmla="*/ 186875 h 1026748"/>
              <a:gd name="connsiteX4130" fmla="*/ 839483 w 1933280"/>
              <a:gd name="connsiteY4130" fmla="*/ 184735 h 1026748"/>
              <a:gd name="connsiteX4131" fmla="*/ 816792 w 1933280"/>
              <a:gd name="connsiteY4131" fmla="*/ 181796 h 1026748"/>
              <a:gd name="connsiteX4132" fmla="*/ 816523 w 1933280"/>
              <a:gd name="connsiteY4132" fmla="*/ 181712 h 1026748"/>
              <a:gd name="connsiteX4133" fmla="*/ 577025 w 1933280"/>
              <a:gd name="connsiteY4133" fmla="*/ 178577 h 1026748"/>
              <a:gd name="connsiteX4134" fmla="*/ 540092 w 1933280"/>
              <a:gd name="connsiteY4134" fmla="*/ 190303 h 1026748"/>
              <a:gd name="connsiteX4135" fmla="*/ 572746 w 1933280"/>
              <a:gd name="connsiteY4135" fmla="*/ 218000 h 1026748"/>
              <a:gd name="connsiteX4136" fmla="*/ 603896 w 1933280"/>
              <a:gd name="connsiteY4136" fmla="*/ 210728 h 1026748"/>
              <a:gd name="connsiteX4137" fmla="*/ 602699 w 1933280"/>
              <a:gd name="connsiteY4137" fmla="*/ 208951 h 1026748"/>
              <a:gd name="connsiteX4138" fmla="*/ 691897 w 1933280"/>
              <a:gd name="connsiteY4138" fmla="*/ 177963 h 1026748"/>
              <a:gd name="connsiteX4139" fmla="*/ 714721 w 1933280"/>
              <a:gd name="connsiteY4139" fmla="*/ 202633 h 1026748"/>
              <a:gd name="connsiteX4140" fmla="*/ 737894 w 1933280"/>
              <a:gd name="connsiteY4140" fmla="*/ 204092 h 1026748"/>
              <a:gd name="connsiteX4141" fmla="*/ 714458 w 1933280"/>
              <a:gd name="connsiteY4141" fmla="*/ 182035 h 1026748"/>
              <a:gd name="connsiteX4142" fmla="*/ 852804 w 1933280"/>
              <a:gd name="connsiteY4142" fmla="*/ 175347 h 1026748"/>
              <a:gd name="connsiteX4143" fmla="*/ 833444 w 1933280"/>
              <a:gd name="connsiteY4143" fmla="*/ 177141 h 1026748"/>
              <a:gd name="connsiteX4144" fmla="*/ 846082 w 1933280"/>
              <a:gd name="connsiteY4144" fmla="*/ 178197 h 1026748"/>
              <a:gd name="connsiteX4145" fmla="*/ 956157 w 1933280"/>
              <a:gd name="connsiteY4145" fmla="*/ 175105 h 1026748"/>
              <a:gd name="connsiteX4146" fmla="*/ 932977 w 1933280"/>
              <a:gd name="connsiteY4146" fmla="*/ 183939 h 1026748"/>
              <a:gd name="connsiteX4147" fmla="*/ 930370 w 1933280"/>
              <a:gd name="connsiteY4147" fmla="*/ 184967 h 1026748"/>
              <a:gd name="connsiteX4148" fmla="*/ 906183 w 1933280"/>
              <a:gd name="connsiteY4148" fmla="*/ 212129 h 1026748"/>
              <a:gd name="connsiteX4149" fmla="*/ 932371 w 1933280"/>
              <a:gd name="connsiteY4149" fmla="*/ 205612 h 1026748"/>
              <a:gd name="connsiteX4150" fmla="*/ 932519 w 1933280"/>
              <a:gd name="connsiteY4150" fmla="*/ 205572 h 1026748"/>
              <a:gd name="connsiteX4151" fmla="*/ 799138 w 1933280"/>
              <a:gd name="connsiteY4151" fmla="*/ 174728 h 1026748"/>
              <a:gd name="connsiteX4152" fmla="*/ 816908 w 1933280"/>
              <a:gd name="connsiteY4152" fmla="*/ 180289 h 1026748"/>
              <a:gd name="connsiteX4153" fmla="*/ 817029 w 1933280"/>
              <a:gd name="connsiteY4153" fmla="*/ 180304 h 1026748"/>
              <a:gd name="connsiteX4154" fmla="*/ 836767 w 1933280"/>
              <a:gd name="connsiteY4154" fmla="*/ 178878 h 1026748"/>
              <a:gd name="connsiteX4155" fmla="*/ 825119 w 1933280"/>
              <a:gd name="connsiteY4155" fmla="*/ 177913 h 1026748"/>
              <a:gd name="connsiteX4156" fmla="*/ 816704 w 1933280"/>
              <a:gd name="connsiteY4156" fmla="*/ 178693 h 1026748"/>
              <a:gd name="connsiteX4157" fmla="*/ 665982 w 1933280"/>
              <a:gd name="connsiteY4157" fmla="*/ 174587 h 1026748"/>
              <a:gd name="connsiteX4158" fmla="*/ 671340 w 1933280"/>
              <a:gd name="connsiteY4158" fmla="*/ 181072 h 1026748"/>
              <a:gd name="connsiteX4159" fmla="*/ 688795 w 1933280"/>
              <a:gd name="connsiteY4159" fmla="*/ 202015 h 1026748"/>
              <a:gd name="connsiteX4160" fmla="*/ 712645 w 1933280"/>
              <a:gd name="connsiteY4160" fmla="*/ 202572 h 1026748"/>
              <a:gd name="connsiteX4161" fmla="*/ 689488 w 1933280"/>
              <a:gd name="connsiteY4161" fmla="*/ 177546 h 1026748"/>
              <a:gd name="connsiteX4162" fmla="*/ 1681723 w 1933280"/>
              <a:gd name="connsiteY4162" fmla="*/ 174548 h 1026748"/>
              <a:gd name="connsiteX4163" fmla="*/ 1657109 w 1933280"/>
              <a:gd name="connsiteY4163" fmla="*/ 189354 h 1026748"/>
              <a:gd name="connsiteX4164" fmla="*/ 1685009 w 1933280"/>
              <a:gd name="connsiteY4164" fmla="*/ 193896 h 1026748"/>
              <a:gd name="connsiteX4165" fmla="*/ 1710443 w 1933280"/>
              <a:gd name="connsiteY4165" fmla="*/ 181445 h 1026748"/>
              <a:gd name="connsiteX4166" fmla="*/ 867114 w 1933280"/>
              <a:gd name="connsiteY4166" fmla="*/ 174492 h 1026748"/>
              <a:gd name="connsiteX4167" fmla="*/ 846311 w 1933280"/>
              <a:gd name="connsiteY4167" fmla="*/ 179668 h 1026748"/>
              <a:gd name="connsiteX4168" fmla="*/ 846090 w 1933280"/>
              <a:gd name="connsiteY4168" fmla="*/ 179650 h 1026748"/>
              <a:gd name="connsiteX4169" fmla="*/ 824011 w 1933280"/>
              <a:gd name="connsiteY4169" fmla="*/ 181254 h 1026748"/>
              <a:gd name="connsiteX4170" fmla="*/ 845920 w 1933280"/>
              <a:gd name="connsiteY4170" fmla="*/ 184099 h 1026748"/>
              <a:gd name="connsiteX4171" fmla="*/ 743187 w 1933280"/>
              <a:gd name="connsiteY4171" fmla="*/ 174275 h 1026748"/>
              <a:gd name="connsiteX4172" fmla="*/ 765017 w 1933280"/>
              <a:gd name="connsiteY4172" fmla="*/ 190666 h 1026748"/>
              <a:gd name="connsiteX4173" fmla="*/ 787024 w 1933280"/>
              <a:gd name="connsiteY4173" fmla="*/ 193822 h 1026748"/>
              <a:gd name="connsiteX4174" fmla="*/ 763948 w 1933280"/>
              <a:gd name="connsiteY4174" fmla="*/ 180270 h 1026748"/>
              <a:gd name="connsiteX4175" fmla="*/ 763900 w 1933280"/>
              <a:gd name="connsiteY4175" fmla="*/ 180260 h 1026748"/>
              <a:gd name="connsiteX4176" fmla="*/ 609219 w 1933280"/>
              <a:gd name="connsiteY4176" fmla="*/ 173939 h 1026748"/>
              <a:gd name="connsiteX4177" fmla="*/ 578662 w 1933280"/>
              <a:gd name="connsiteY4177" fmla="*/ 178263 h 1026748"/>
              <a:gd name="connsiteX4178" fmla="*/ 603925 w 1933280"/>
              <a:gd name="connsiteY4178" fmla="*/ 208109 h 1026748"/>
              <a:gd name="connsiteX4179" fmla="*/ 605454 w 1933280"/>
              <a:gd name="connsiteY4179" fmla="*/ 210396 h 1026748"/>
              <a:gd name="connsiteX4180" fmla="*/ 632747 w 1933280"/>
              <a:gd name="connsiteY4180" fmla="*/ 205887 h 1026748"/>
              <a:gd name="connsiteX4181" fmla="*/ 503885 w 1933280"/>
              <a:gd name="connsiteY4181" fmla="*/ 173807 h 1026748"/>
              <a:gd name="connsiteX4182" fmla="*/ 469846 w 1933280"/>
              <a:gd name="connsiteY4182" fmla="*/ 193094 h 1026748"/>
              <a:gd name="connsiteX4183" fmla="*/ 501814 w 1933280"/>
              <a:gd name="connsiteY4183" fmla="*/ 205945 h 1026748"/>
              <a:gd name="connsiteX4184" fmla="*/ 536932 w 1933280"/>
              <a:gd name="connsiteY4184" fmla="*/ 189977 h 1026748"/>
              <a:gd name="connsiteX4185" fmla="*/ 769432 w 1933280"/>
              <a:gd name="connsiteY4185" fmla="*/ 173070 h 1026748"/>
              <a:gd name="connsiteX4186" fmla="*/ 790145 w 1933280"/>
              <a:gd name="connsiteY4186" fmla="*/ 184235 h 1026748"/>
              <a:gd name="connsiteX4187" fmla="*/ 811486 w 1933280"/>
              <a:gd name="connsiteY4187" fmla="*/ 186310 h 1026748"/>
              <a:gd name="connsiteX4188" fmla="*/ 789120 w 1933280"/>
              <a:gd name="connsiteY4188" fmla="*/ 178221 h 1026748"/>
              <a:gd name="connsiteX4189" fmla="*/ 788984 w 1933280"/>
              <a:gd name="connsiteY4189" fmla="*/ 178154 h 1026748"/>
              <a:gd name="connsiteX4190" fmla="*/ 639077 w 1933280"/>
              <a:gd name="connsiteY4190" fmla="*/ 173067 h 1026748"/>
              <a:gd name="connsiteX4191" fmla="*/ 655324 w 1933280"/>
              <a:gd name="connsiteY4191" fmla="*/ 194088 h 1026748"/>
              <a:gd name="connsiteX4192" fmla="*/ 662069 w 1933280"/>
              <a:gd name="connsiteY4192" fmla="*/ 202911 h 1026748"/>
              <a:gd name="connsiteX4193" fmla="*/ 686895 w 1933280"/>
              <a:gd name="connsiteY4193" fmla="*/ 202060 h 1026748"/>
              <a:gd name="connsiteX4194" fmla="*/ 670188 w 1933280"/>
              <a:gd name="connsiteY4194" fmla="*/ 182018 h 1026748"/>
              <a:gd name="connsiteX4195" fmla="*/ 663850 w 1933280"/>
              <a:gd name="connsiteY4195" fmla="*/ 174346 h 1026748"/>
              <a:gd name="connsiteX4196" fmla="*/ 637195 w 1933280"/>
              <a:gd name="connsiteY4196" fmla="*/ 173004 h 1026748"/>
              <a:gd name="connsiteX4197" fmla="*/ 610985 w 1933280"/>
              <a:gd name="connsiteY4197" fmla="*/ 173835 h 1026748"/>
              <a:gd name="connsiteX4198" fmla="*/ 634409 w 1933280"/>
              <a:gd name="connsiteY4198" fmla="*/ 205641 h 1026748"/>
              <a:gd name="connsiteX4199" fmla="*/ 660352 w 1933280"/>
              <a:gd name="connsiteY4199" fmla="*/ 203058 h 1026748"/>
              <a:gd name="connsiteX4200" fmla="*/ 654172 w 1933280"/>
              <a:gd name="connsiteY4200" fmla="*/ 194974 h 1026748"/>
              <a:gd name="connsiteX4201" fmla="*/ 1620316 w 1933280"/>
              <a:gd name="connsiteY4201" fmla="*/ 172795 h 1026748"/>
              <a:gd name="connsiteX4202" fmla="*/ 1591437 w 1933280"/>
              <a:gd name="connsiteY4202" fmla="*/ 179799 h 1026748"/>
              <a:gd name="connsiteX4203" fmla="*/ 1568209 w 1933280"/>
              <a:gd name="connsiteY4203" fmla="*/ 200878 h 1026748"/>
              <a:gd name="connsiteX4204" fmla="*/ 1594668 w 1933280"/>
              <a:gd name="connsiteY4204" fmla="*/ 194398 h 1026748"/>
              <a:gd name="connsiteX4205" fmla="*/ 1648617 w 1933280"/>
              <a:gd name="connsiteY4205" fmla="*/ 171989 h 1026748"/>
              <a:gd name="connsiteX4206" fmla="*/ 1623036 w 1933280"/>
              <a:gd name="connsiteY4206" fmla="*/ 172424 h 1026748"/>
              <a:gd name="connsiteX4207" fmla="*/ 1597473 w 1933280"/>
              <a:gd name="connsiteY4207" fmla="*/ 193953 h 1026748"/>
              <a:gd name="connsiteX4208" fmla="*/ 1624628 w 1933280"/>
              <a:gd name="connsiteY4208" fmla="*/ 189805 h 1026748"/>
              <a:gd name="connsiteX4209" fmla="*/ 1669583 w 1933280"/>
              <a:gd name="connsiteY4209" fmla="*/ 171633 h 1026748"/>
              <a:gd name="connsiteX4210" fmla="*/ 1651129 w 1933280"/>
              <a:gd name="connsiteY4210" fmla="*/ 171947 h 1026748"/>
              <a:gd name="connsiteX4211" fmla="*/ 1627195 w 1933280"/>
              <a:gd name="connsiteY4211" fmla="*/ 189727 h 1026748"/>
              <a:gd name="connsiteX4212" fmla="*/ 1654810 w 1933280"/>
              <a:gd name="connsiteY4212" fmla="*/ 189027 h 1026748"/>
              <a:gd name="connsiteX4213" fmla="*/ 1679696 w 1933280"/>
              <a:gd name="connsiteY4213" fmla="*/ 174062 h 1026748"/>
              <a:gd name="connsiteX4214" fmla="*/ 896589 w 1933280"/>
              <a:gd name="connsiteY4214" fmla="*/ 170110 h 1026748"/>
              <a:gd name="connsiteX4215" fmla="*/ 874541 w 1933280"/>
              <a:gd name="connsiteY4215" fmla="*/ 179980 h 1026748"/>
              <a:gd name="connsiteX4216" fmla="*/ 850630 w 1933280"/>
              <a:gd name="connsiteY4216" fmla="*/ 191628 h 1026748"/>
              <a:gd name="connsiteX4217" fmla="*/ 873662 w 1933280"/>
              <a:gd name="connsiteY4217" fmla="*/ 188607 h 1026748"/>
              <a:gd name="connsiteX4218" fmla="*/ 1215812 w 1933280"/>
              <a:gd name="connsiteY4218" fmla="*/ 169357 h 1026748"/>
              <a:gd name="connsiteX4219" fmla="*/ 1247149 w 1933280"/>
              <a:gd name="connsiteY4219" fmla="*/ 204430 h 1026748"/>
              <a:gd name="connsiteX4220" fmla="*/ 1272146 w 1933280"/>
              <a:gd name="connsiteY4220" fmla="*/ 214730 h 1026748"/>
              <a:gd name="connsiteX4221" fmla="*/ 1249233 w 1933280"/>
              <a:gd name="connsiteY4221" fmla="*/ 187248 h 1026748"/>
              <a:gd name="connsiteX4222" fmla="*/ 1243082 w 1933280"/>
              <a:gd name="connsiteY4222" fmla="*/ 179787 h 1026748"/>
              <a:gd name="connsiteX4223" fmla="*/ 465292 w 1933280"/>
              <a:gd name="connsiteY4223" fmla="*/ 169260 h 1026748"/>
              <a:gd name="connsiteX4224" fmla="*/ 437598 w 1933280"/>
              <a:gd name="connsiteY4224" fmla="*/ 173673 h 1026748"/>
              <a:gd name="connsiteX4225" fmla="*/ 411595 w 1933280"/>
              <a:gd name="connsiteY4225" fmla="*/ 191990 h 1026748"/>
              <a:gd name="connsiteX4226" fmla="*/ 406513 w 1933280"/>
              <a:gd name="connsiteY4226" fmla="*/ 195595 h 1026748"/>
              <a:gd name="connsiteX4227" fmla="*/ 433698 w 1933280"/>
              <a:gd name="connsiteY4227" fmla="*/ 190295 h 1026748"/>
              <a:gd name="connsiteX4228" fmla="*/ 773576 w 1933280"/>
              <a:gd name="connsiteY4228" fmla="*/ 168958 h 1026748"/>
              <a:gd name="connsiteX4229" fmla="*/ 789577 w 1933280"/>
              <a:gd name="connsiteY4229" fmla="*/ 176803 h 1026748"/>
              <a:gd name="connsiteX4230" fmla="*/ 789578 w 1933280"/>
              <a:gd name="connsiteY4230" fmla="*/ 176803 h 1026748"/>
              <a:gd name="connsiteX4231" fmla="*/ 808586 w 1933280"/>
              <a:gd name="connsiteY4231" fmla="*/ 179227 h 1026748"/>
              <a:gd name="connsiteX4232" fmla="*/ 788898 w 1933280"/>
              <a:gd name="connsiteY4232" fmla="*/ 173064 h 1026748"/>
              <a:gd name="connsiteX4233" fmla="*/ 789129 w 1933280"/>
              <a:gd name="connsiteY4233" fmla="*/ 172468 h 1026748"/>
              <a:gd name="connsiteX4234" fmla="*/ 468712 w 1933280"/>
              <a:gd name="connsiteY4234" fmla="*/ 168755 h 1026748"/>
              <a:gd name="connsiteX4235" fmla="*/ 436231 w 1933280"/>
              <a:gd name="connsiteY4235" fmla="*/ 190377 h 1026748"/>
              <a:gd name="connsiteX4236" fmla="*/ 467920 w 1933280"/>
              <a:gd name="connsiteY4236" fmla="*/ 192452 h 1026748"/>
              <a:gd name="connsiteX4237" fmla="*/ 501571 w 1933280"/>
              <a:gd name="connsiteY4237" fmla="*/ 173384 h 1026748"/>
              <a:gd name="connsiteX4238" fmla="*/ 925386 w 1933280"/>
              <a:gd name="connsiteY4238" fmla="*/ 168354 h 1026748"/>
              <a:gd name="connsiteX4239" fmla="*/ 901692 w 1933280"/>
              <a:gd name="connsiteY4239" fmla="*/ 179990 h 1026748"/>
              <a:gd name="connsiteX4240" fmla="*/ 877431 w 1933280"/>
              <a:gd name="connsiteY4240" fmla="*/ 200530 h 1026748"/>
              <a:gd name="connsiteX4241" fmla="*/ 901672 w 1933280"/>
              <a:gd name="connsiteY4241" fmla="*/ 194077 h 1026748"/>
              <a:gd name="connsiteX4242" fmla="*/ 1079793 w 1933280"/>
              <a:gd name="connsiteY4242" fmla="*/ 167660 h 1026748"/>
              <a:gd name="connsiteX4243" fmla="*/ 1059344 w 1933280"/>
              <a:gd name="connsiteY4243" fmla="*/ 194019 h 1026748"/>
              <a:gd name="connsiteX4244" fmla="*/ 1091305 w 1933280"/>
              <a:gd name="connsiteY4244" fmla="*/ 203132 h 1026748"/>
              <a:gd name="connsiteX4245" fmla="*/ 1115560 w 1933280"/>
              <a:gd name="connsiteY4245" fmla="*/ 181350 h 1026748"/>
              <a:gd name="connsiteX4246" fmla="*/ 1149505 w 1933280"/>
              <a:gd name="connsiteY4246" fmla="*/ 167557 h 1026748"/>
              <a:gd name="connsiteX4247" fmla="*/ 1118616 w 1933280"/>
              <a:gd name="connsiteY4247" fmla="*/ 181153 h 1026748"/>
              <a:gd name="connsiteX4248" fmla="*/ 1159189 w 1933280"/>
              <a:gd name="connsiteY4248" fmla="*/ 202459 h 1026748"/>
              <a:gd name="connsiteX4249" fmla="*/ 1187108 w 1933280"/>
              <a:gd name="connsiteY4249" fmla="*/ 195990 h 1026748"/>
              <a:gd name="connsiteX4250" fmla="*/ 1280311 w 1933280"/>
              <a:gd name="connsiteY4250" fmla="*/ 166618 h 1026748"/>
              <a:gd name="connsiteX4251" fmla="*/ 1302800 w 1933280"/>
              <a:gd name="connsiteY4251" fmla="*/ 196247 h 1026748"/>
              <a:gd name="connsiteX4252" fmla="*/ 1302819 w 1933280"/>
              <a:gd name="connsiteY4252" fmla="*/ 196260 h 1026748"/>
              <a:gd name="connsiteX4253" fmla="*/ 1322543 w 1933280"/>
              <a:gd name="connsiteY4253" fmla="*/ 207905 h 1026748"/>
              <a:gd name="connsiteX4254" fmla="*/ 1311973 w 1933280"/>
              <a:gd name="connsiteY4254" fmla="*/ 197305 h 1026748"/>
              <a:gd name="connsiteX4255" fmla="*/ 1302488 w 1933280"/>
              <a:gd name="connsiteY4255" fmla="*/ 184386 h 1026748"/>
              <a:gd name="connsiteX4256" fmla="*/ 1285548 w 1933280"/>
              <a:gd name="connsiteY4256" fmla="*/ 170849 h 1026748"/>
              <a:gd name="connsiteX4257" fmla="*/ 718467 w 1933280"/>
              <a:gd name="connsiteY4257" fmla="*/ 166451 h 1026748"/>
              <a:gd name="connsiteX4258" fmla="*/ 740062 w 1933280"/>
              <a:gd name="connsiteY4258" fmla="*/ 185816 h 1026748"/>
              <a:gd name="connsiteX4259" fmla="*/ 761714 w 1933280"/>
              <a:gd name="connsiteY4259" fmla="*/ 190030 h 1026748"/>
              <a:gd name="connsiteX4260" fmla="*/ 739179 w 1933280"/>
              <a:gd name="connsiteY4260" fmla="*/ 173117 h 1026748"/>
              <a:gd name="connsiteX4261" fmla="*/ 739153 w 1933280"/>
              <a:gd name="connsiteY4261" fmla="*/ 173109 h 1026748"/>
              <a:gd name="connsiteX4262" fmla="*/ 721040 w 1933280"/>
              <a:gd name="connsiteY4262" fmla="*/ 167288 h 1026748"/>
              <a:gd name="connsiteX4263" fmla="*/ 985616 w 1933280"/>
              <a:gd name="connsiteY4263" fmla="*/ 165766 h 1026748"/>
              <a:gd name="connsiteX4264" fmla="*/ 958784 w 1933280"/>
              <a:gd name="connsiteY4264" fmla="*/ 174113 h 1026748"/>
              <a:gd name="connsiteX4265" fmla="*/ 934835 w 1933280"/>
              <a:gd name="connsiteY4265" fmla="*/ 204988 h 1026748"/>
              <a:gd name="connsiteX4266" fmla="*/ 962312 w 1933280"/>
              <a:gd name="connsiteY4266" fmla="*/ 198112 h 1026748"/>
              <a:gd name="connsiteX4267" fmla="*/ 982219 w 1933280"/>
              <a:gd name="connsiteY4267" fmla="*/ 170509 h 1026748"/>
              <a:gd name="connsiteX4268" fmla="*/ 744074 w 1933280"/>
              <a:gd name="connsiteY4268" fmla="*/ 164573 h 1026748"/>
              <a:gd name="connsiteX4269" fmla="*/ 764425 w 1933280"/>
              <a:gd name="connsiteY4269" fmla="*/ 178810 h 1026748"/>
              <a:gd name="connsiteX4270" fmla="*/ 785087 w 1933280"/>
              <a:gd name="connsiteY4270" fmla="*/ 183182 h 1026748"/>
              <a:gd name="connsiteX4271" fmla="*/ 763375 w 1933280"/>
              <a:gd name="connsiteY4271" fmla="*/ 171483 h 1026748"/>
              <a:gd name="connsiteX4272" fmla="*/ 1183984 w 1933280"/>
              <a:gd name="connsiteY4272" fmla="*/ 163788 h 1026748"/>
              <a:gd name="connsiteX4273" fmla="*/ 1218422 w 1933280"/>
              <a:gd name="connsiteY4273" fmla="*/ 196852 h 1026748"/>
              <a:gd name="connsiteX4274" fmla="*/ 1244481 w 1933280"/>
              <a:gd name="connsiteY4274" fmla="*/ 203692 h 1026748"/>
              <a:gd name="connsiteX4275" fmla="*/ 1212836 w 1933280"/>
              <a:gd name="connsiteY4275" fmla="*/ 168271 h 1026748"/>
              <a:gd name="connsiteX4276" fmla="*/ 1181529 w 1933280"/>
              <a:gd name="connsiteY4276" fmla="*/ 163504 h 1026748"/>
              <a:gd name="connsiteX4277" fmla="*/ 1151410 w 1933280"/>
              <a:gd name="connsiteY4277" fmla="*/ 167213 h 1026748"/>
              <a:gd name="connsiteX4278" fmla="*/ 1188984 w 1933280"/>
              <a:gd name="connsiteY4278" fmla="*/ 195619 h 1026748"/>
              <a:gd name="connsiteX4279" fmla="*/ 1216101 w 1933280"/>
              <a:gd name="connsiteY4279" fmla="*/ 196708 h 1026748"/>
              <a:gd name="connsiteX4280" fmla="*/ 895667 w 1933280"/>
              <a:gd name="connsiteY4280" fmla="*/ 161906 h 1026748"/>
              <a:gd name="connsiteX4281" fmla="*/ 875229 w 1933280"/>
              <a:gd name="connsiteY4281" fmla="*/ 172424 h 1026748"/>
              <a:gd name="connsiteX4282" fmla="*/ 875120 w 1933280"/>
              <a:gd name="connsiteY4282" fmla="*/ 172504 h 1026748"/>
              <a:gd name="connsiteX4283" fmla="*/ 852140 w 1933280"/>
              <a:gd name="connsiteY4283" fmla="*/ 182917 h 1026748"/>
              <a:gd name="connsiteX4284" fmla="*/ 873886 w 1933280"/>
              <a:gd name="connsiteY4284" fmla="*/ 178644 h 1026748"/>
              <a:gd name="connsiteX4285" fmla="*/ 750929 w 1933280"/>
              <a:gd name="connsiteY4285" fmla="*/ 161697 h 1026748"/>
              <a:gd name="connsiteX4286" fmla="*/ 764025 w 1933280"/>
              <a:gd name="connsiteY4286" fmla="*/ 170150 h 1026748"/>
              <a:gd name="connsiteX4287" fmla="*/ 782428 w 1933280"/>
              <a:gd name="connsiteY4287" fmla="*/ 174941 h 1026748"/>
              <a:gd name="connsiteX4288" fmla="*/ 767351 w 1933280"/>
              <a:gd name="connsiteY4288" fmla="*/ 167553 h 1026748"/>
              <a:gd name="connsiteX4289" fmla="*/ 760990 w 1933280"/>
              <a:gd name="connsiteY4289" fmla="*/ 166117 h 1026748"/>
              <a:gd name="connsiteX4290" fmla="*/ 1048509 w 1933280"/>
              <a:gd name="connsiteY4290" fmla="*/ 160288 h 1026748"/>
              <a:gd name="connsiteX4291" fmla="*/ 1026768 w 1933280"/>
              <a:gd name="connsiteY4291" fmla="*/ 190622 h 1026748"/>
              <a:gd name="connsiteX4292" fmla="*/ 1057759 w 1933280"/>
              <a:gd name="connsiteY4292" fmla="*/ 193647 h 1026748"/>
              <a:gd name="connsiteX4293" fmla="*/ 1078262 w 1933280"/>
              <a:gd name="connsiteY4293" fmla="*/ 167227 h 1026748"/>
              <a:gd name="connsiteX4294" fmla="*/ 1015771 w 1933280"/>
              <a:gd name="connsiteY4294" fmla="*/ 160189 h 1026748"/>
              <a:gd name="connsiteX4295" fmla="*/ 987914 w 1933280"/>
              <a:gd name="connsiteY4295" fmla="*/ 165080 h 1026748"/>
              <a:gd name="connsiteX4296" fmla="*/ 983401 w 1933280"/>
              <a:gd name="connsiteY4296" fmla="*/ 171381 h 1026748"/>
              <a:gd name="connsiteX4297" fmla="*/ 964407 w 1933280"/>
              <a:gd name="connsiteY4297" fmla="*/ 197714 h 1026748"/>
              <a:gd name="connsiteX4298" fmla="*/ 993100 w 1933280"/>
              <a:gd name="connsiteY4298" fmla="*/ 192494 h 1026748"/>
              <a:gd name="connsiteX4299" fmla="*/ 998352 w 1933280"/>
              <a:gd name="connsiteY4299" fmla="*/ 184958 h 1026748"/>
              <a:gd name="connsiteX4300" fmla="*/ 1246384 w 1933280"/>
              <a:gd name="connsiteY4300" fmla="*/ 160058 h 1026748"/>
              <a:gd name="connsiteX4301" fmla="*/ 1253060 w 1933280"/>
              <a:gd name="connsiteY4301" fmla="*/ 168618 h 1026748"/>
              <a:gd name="connsiteX4302" fmla="*/ 1273189 w 1933280"/>
              <a:gd name="connsiteY4302" fmla="*/ 194215 h 1026748"/>
              <a:gd name="connsiteX4303" fmla="*/ 1283317 w 1933280"/>
              <a:gd name="connsiteY4303" fmla="*/ 200131 h 1026748"/>
              <a:gd name="connsiteX4304" fmla="*/ 1298006 w 1933280"/>
              <a:gd name="connsiteY4304" fmla="*/ 208619 h 1026748"/>
              <a:gd name="connsiteX4305" fmla="*/ 1272813 w 1933280"/>
              <a:gd name="connsiteY4305" fmla="*/ 177246 h 1026748"/>
              <a:gd name="connsiteX4306" fmla="*/ 1272782 w 1933280"/>
              <a:gd name="connsiteY4306" fmla="*/ 177204 h 1026748"/>
              <a:gd name="connsiteX4307" fmla="*/ 1017826 w 1933280"/>
              <a:gd name="connsiteY4307" fmla="*/ 159889 h 1026748"/>
              <a:gd name="connsiteX4308" fmla="*/ 999608 w 1933280"/>
              <a:gd name="connsiteY4308" fmla="*/ 185800 h 1026748"/>
              <a:gd name="connsiteX4309" fmla="*/ 995054 w 1933280"/>
              <a:gd name="connsiteY4309" fmla="*/ 192334 h 1026748"/>
              <a:gd name="connsiteX4310" fmla="*/ 1025035 w 1933280"/>
              <a:gd name="connsiteY4310" fmla="*/ 190502 h 1026748"/>
              <a:gd name="connsiteX4311" fmla="*/ 1046773 w 1933280"/>
              <a:gd name="connsiteY4311" fmla="*/ 160170 h 1026748"/>
              <a:gd name="connsiteX4312" fmla="*/ 693472 w 1933280"/>
              <a:gd name="connsiteY4312" fmla="*/ 158605 h 1026748"/>
              <a:gd name="connsiteX4313" fmla="*/ 697165 w 1933280"/>
              <a:gd name="connsiteY4313" fmla="*/ 162383 h 1026748"/>
              <a:gd name="connsiteX4314" fmla="*/ 715230 w 1933280"/>
              <a:gd name="connsiteY4314" fmla="*/ 180712 h 1026748"/>
              <a:gd name="connsiteX4315" fmla="*/ 732830 w 1933280"/>
              <a:gd name="connsiteY4315" fmla="*/ 184323 h 1026748"/>
              <a:gd name="connsiteX4316" fmla="*/ 737208 w 1933280"/>
              <a:gd name="connsiteY4316" fmla="*/ 185228 h 1026748"/>
              <a:gd name="connsiteX4317" fmla="*/ 715002 w 1933280"/>
              <a:gd name="connsiteY4317" fmla="*/ 165324 h 1026748"/>
              <a:gd name="connsiteX4318" fmla="*/ 714909 w 1933280"/>
              <a:gd name="connsiteY4318" fmla="*/ 165294 h 1026748"/>
              <a:gd name="connsiteX4319" fmla="*/ 893195 w 1933280"/>
              <a:gd name="connsiteY4319" fmla="*/ 157371 h 1026748"/>
              <a:gd name="connsiteX4320" fmla="*/ 875785 w 1933280"/>
              <a:gd name="connsiteY4320" fmla="*/ 167214 h 1026748"/>
              <a:gd name="connsiteX4321" fmla="*/ 875645 w 1933280"/>
              <a:gd name="connsiteY4321" fmla="*/ 167255 h 1026748"/>
              <a:gd name="connsiteX4322" fmla="*/ 854927 w 1933280"/>
              <a:gd name="connsiteY4322" fmla="*/ 176027 h 1026748"/>
              <a:gd name="connsiteX4323" fmla="*/ 874422 w 1933280"/>
              <a:gd name="connsiteY4323" fmla="*/ 171163 h 1026748"/>
              <a:gd name="connsiteX4324" fmla="*/ 541169 w 1933280"/>
              <a:gd name="connsiteY4324" fmla="*/ 157285 h 1026748"/>
              <a:gd name="connsiteX4325" fmla="*/ 505569 w 1933280"/>
              <a:gd name="connsiteY4325" fmla="*/ 173032 h 1026748"/>
              <a:gd name="connsiteX4326" fmla="*/ 538661 w 1933280"/>
              <a:gd name="connsiteY4326" fmla="*/ 189229 h 1026748"/>
              <a:gd name="connsiteX4327" fmla="*/ 575497 w 1933280"/>
              <a:gd name="connsiteY4327" fmla="*/ 177541 h 1026748"/>
              <a:gd name="connsiteX4328" fmla="*/ 719396 w 1933280"/>
              <a:gd name="connsiteY4328" fmla="*/ 154715 h 1026748"/>
              <a:gd name="connsiteX4329" fmla="*/ 739746 w 1933280"/>
              <a:gd name="connsiteY4329" fmla="*/ 171682 h 1026748"/>
              <a:gd name="connsiteX4330" fmla="*/ 760005 w 1933280"/>
              <a:gd name="connsiteY4330" fmla="*/ 177541 h 1026748"/>
              <a:gd name="connsiteX4331" fmla="*/ 738725 w 1933280"/>
              <a:gd name="connsiteY4331" fmla="*/ 162649 h 1026748"/>
              <a:gd name="connsiteX4332" fmla="*/ 738719 w 1933280"/>
              <a:gd name="connsiteY4332" fmla="*/ 162644 h 1026748"/>
              <a:gd name="connsiteX4333" fmla="*/ 924263 w 1933280"/>
              <a:gd name="connsiteY4333" fmla="*/ 154422 h 1026748"/>
              <a:gd name="connsiteX4334" fmla="*/ 901936 w 1933280"/>
              <a:gd name="connsiteY4334" fmla="*/ 167716 h 1026748"/>
              <a:gd name="connsiteX4335" fmla="*/ 901856 w 1933280"/>
              <a:gd name="connsiteY4335" fmla="*/ 167752 h 1026748"/>
              <a:gd name="connsiteX4336" fmla="*/ 877825 w 1933280"/>
              <a:gd name="connsiteY4336" fmla="*/ 187117 h 1026748"/>
              <a:gd name="connsiteX4337" fmla="*/ 900914 w 1933280"/>
              <a:gd name="connsiteY4337" fmla="*/ 178708 h 1026748"/>
              <a:gd name="connsiteX4338" fmla="*/ 953313 w 1933280"/>
              <a:gd name="connsiteY4338" fmla="*/ 154039 h 1026748"/>
              <a:gd name="connsiteX4339" fmla="*/ 935843 w 1933280"/>
              <a:gd name="connsiteY4339" fmla="*/ 163018 h 1026748"/>
              <a:gd name="connsiteX4340" fmla="*/ 929032 w 1933280"/>
              <a:gd name="connsiteY4340" fmla="*/ 166562 h 1026748"/>
              <a:gd name="connsiteX4341" fmla="*/ 904692 w 1933280"/>
              <a:gd name="connsiteY4341" fmla="*/ 192971 h 1026748"/>
              <a:gd name="connsiteX4342" fmla="*/ 929491 w 1933280"/>
              <a:gd name="connsiteY4342" fmla="*/ 183735 h 1026748"/>
              <a:gd name="connsiteX4343" fmla="*/ 668279 w 1933280"/>
              <a:gd name="connsiteY4343" fmla="*/ 151880 h 1026748"/>
              <a:gd name="connsiteX4344" fmla="*/ 685213 w 1933280"/>
              <a:gd name="connsiteY4344" fmla="*/ 170553 h 1026748"/>
              <a:gd name="connsiteX4345" fmla="*/ 690284 w 1933280"/>
              <a:gd name="connsiteY4345" fmla="*/ 176215 h 1026748"/>
              <a:gd name="connsiteX4346" fmla="*/ 712692 w 1933280"/>
              <a:gd name="connsiteY4346" fmla="*/ 180250 h 1026748"/>
              <a:gd name="connsiteX4347" fmla="*/ 696116 w 1933280"/>
              <a:gd name="connsiteY4347" fmla="*/ 163432 h 1026748"/>
              <a:gd name="connsiteX4348" fmla="*/ 690496 w 1933280"/>
              <a:gd name="connsiteY4348" fmla="*/ 157683 h 1026748"/>
              <a:gd name="connsiteX4349" fmla="*/ 725057 w 1933280"/>
              <a:gd name="connsiteY4349" fmla="*/ 150331 h 1026748"/>
              <a:gd name="connsiteX4350" fmla="*/ 739512 w 1933280"/>
              <a:gd name="connsiteY4350" fmla="*/ 161376 h 1026748"/>
              <a:gd name="connsiteX4351" fmla="*/ 757934 w 1933280"/>
              <a:gd name="connsiteY4351" fmla="*/ 167977 h 1026748"/>
              <a:gd name="connsiteX4352" fmla="*/ 742394 w 1933280"/>
              <a:gd name="connsiteY4352" fmla="*/ 157947 h 1026748"/>
              <a:gd name="connsiteX4353" fmla="*/ 501336 w 1933280"/>
              <a:gd name="connsiteY4353" fmla="*/ 148486 h 1026748"/>
              <a:gd name="connsiteX4354" fmla="*/ 473101 w 1933280"/>
              <a:gd name="connsiteY4354" fmla="*/ 150650 h 1026748"/>
              <a:gd name="connsiteX4355" fmla="*/ 457079 w 1933280"/>
              <a:gd name="connsiteY4355" fmla="*/ 159951 h 1026748"/>
              <a:gd name="connsiteX4356" fmla="*/ 440313 w 1933280"/>
              <a:gd name="connsiteY4356" fmla="*/ 171761 h 1026748"/>
              <a:gd name="connsiteX4357" fmla="*/ 468197 w 1933280"/>
              <a:gd name="connsiteY4357" fmla="*/ 167329 h 1026748"/>
              <a:gd name="connsiteX4358" fmla="*/ 504676 w 1933280"/>
              <a:gd name="connsiteY4358" fmla="*/ 148288 h 1026748"/>
              <a:gd name="connsiteX4359" fmla="*/ 470734 w 1933280"/>
              <a:gd name="connsiteY4359" fmla="*/ 167581 h 1026748"/>
              <a:gd name="connsiteX4360" fmla="*/ 503648 w 1933280"/>
              <a:gd name="connsiteY4360" fmla="*/ 172227 h 1026748"/>
              <a:gd name="connsiteX4361" fmla="*/ 538906 w 1933280"/>
              <a:gd name="connsiteY4361" fmla="*/ 156630 h 1026748"/>
              <a:gd name="connsiteX4362" fmla="*/ 642073 w 1933280"/>
              <a:gd name="connsiteY4362" fmla="*/ 146961 h 1026748"/>
              <a:gd name="connsiteX4363" fmla="*/ 664640 w 1933280"/>
              <a:gd name="connsiteY4363" fmla="*/ 172972 h 1026748"/>
              <a:gd name="connsiteX4364" fmla="*/ 688023 w 1933280"/>
              <a:gd name="connsiteY4364" fmla="*/ 175916 h 1026748"/>
              <a:gd name="connsiteX4365" fmla="*/ 684119 w 1933280"/>
              <a:gd name="connsiteY4365" fmla="*/ 171558 h 1026748"/>
              <a:gd name="connsiteX4366" fmla="*/ 665665 w 1933280"/>
              <a:gd name="connsiteY4366" fmla="*/ 151208 h 1026748"/>
              <a:gd name="connsiteX4367" fmla="*/ 580374 w 1933280"/>
              <a:gd name="connsiteY4367" fmla="*/ 146473 h 1026748"/>
              <a:gd name="connsiteX4368" fmla="*/ 543106 w 1933280"/>
              <a:gd name="connsiteY4368" fmla="*/ 156714 h 1026748"/>
              <a:gd name="connsiteX4369" fmla="*/ 577449 w 1933280"/>
              <a:gd name="connsiteY4369" fmla="*/ 176978 h 1026748"/>
              <a:gd name="connsiteX4370" fmla="*/ 607977 w 1933280"/>
              <a:gd name="connsiteY4370" fmla="*/ 172663 h 1026748"/>
              <a:gd name="connsiteX4371" fmla="*/ 1107204 w 1933280"/>
              <a:gd name="connsiteY4371" fmla="*/ 145822 h 1026748"/>
              <a:gd name="connsiteX4372" fmla="*/ 1080981 w 1933280"/>
              <a:gd name="connsiteY4372" fmla="*/ 166554 h 1026748"/>
              <a:gd name="connsiteX4373" fmla="*/ 1116909 w 1933280"/>
              <a:gd name="connsiteY4373" fmla="*/ 180298 h 1026748"/>
              <a:gd name="connsiteX4374" fmla="*/ 1147894 w 1933280"/>
              <a:gd name="connsiteY4374" fmla="*/ 166664 h 1026748"/>
              <a:gd name="connsiteX4375" fmla="*/ 695001 w 1933280"/>
              <a:gd name="connsiteY4375" fmla="*/ 144684 h 1026748"/>
              <a:gd name="connsiteX4376" fmla="*/ 707035 w 1933280"/>
              <a:gd name="connsiteY4376" fmla="*/ 155868 h 1026748"/>
              <a:gd name="connsiteX4377" fmla="*/ 715633 w 1933280"/>
              <a:gd name="connsiteY4377" fmla="*/ 163908 h 1026748"/>
              <a:gd name="connsiteX4378" fmla="*/ 721528 w 1933280"/>
              <a:gd name="connsiteY4378" fmla="*/ 165826 h 1026748"/>
              <a:gd name="connsiteX4379" fmla="*/ 735990 w 1933280"/>
              <a:gd name="connsiteY4379" fmla="*/ 170477 h 1026748"/>
              <a:gd name="connsiteX4380" fmla="*/ 714857 w 1933280"/>
              <a:gd name="connsiteY4380" fmla="*/ 152854 h 1026748"/>
              <a:gd name="connsiteX4381" fmla="*/ 714525 w 1933280"/>
              <a:gd name="connsiteY4381" fmla="*/ 152721 h 1026748"/>
              <a:gd name="connsiteX4382" fmla="*/ 614442 w 1933280"/>
              <a:gd name="connsiteY4382" fmla="*/ 144561 h 1026748"/>
              <a:gd name="connsiteX4383" fmla="*/ 637884 w 1933280"/>
              <a:gd name="connsiteY4383" fmla="*/ 171558 h 1026748"/>
              <a:gd name="connsiteX4384" fmla="*/ 662554 w 1933280"/>
              <a:gd name="connsiteY4384" fmla="*/ 172840 h 1026748"/>
              <a:gd name="connsiteX4385" fmla="*/ 639761 w 1933280"/>
              <a:gd name="connsiteY4385" fmla="*/ 146562 h 1026748"/>
              <a:gd name="connsiteX4386" fmla="*/ 612398 w 1933280"/>
              <a:gd name="connsiteY4386" fmla="*/ 144432 h 1026748"/>
              <a:gd name="connsiteX4387" fmla="*/ 582281 w 1933280"/>
              <a:gd name="connsiteY4387" fmla="*/ 146307 h 1026748"/>
              <a:gd name="connsiteX4388" fmla="*/ 609868 w 1933280"/>
              <a:gd name="connsiteY4388" fmla="*/ 172433 h 1026748"/>
              <a:gd name="connsiteX4389" fmla="*/ 635996 w 1933280"/>
              <a:gd name="connsiteY4389" fmla="*/ 171594 h 1026748"/>
              <a:gd name="connsiteX4390" fmla="*/ 923421 w 1933280"/>
              <a:gd name="connsiteY4390" fmla="*/ 144230 h 1026748"/>
              <a:gd name="connsiteX4391" fmla="*/ 903117 w 1933280"/>
              <a:gd name="connsiteY4391" fmla="*/ 158030 h 1026748"/>
              <a:gd name="connsiteX4392" fmla="*/ 903015 w 1933280"/>
              <a:gd name="connsiteY4392" fmla="*/ 158128 h 1026748"/>
              <a:gd name="connsiteX4393" fmla="*/ 879667 w 1933280"/>
              <a:gd name="connsiteY4393" fmla="*/ 176067 h 1026748"/>
              <a:gd name="connsiteX4394" fmla="*/ 901109 w 1933280"/>
              <a:gd name="connsiteY4394" fmla="*/ 166460 h 1026748"/>
              <a:gd name="connsiteX4395" fmla="*/ 1214188 w 1933280"/>
              <a:gd name="connsiteY4395" fmla="*/ 143594 h 1026748"/>
              <a:gd name="connsiteX4396" fmla="*/ 1243943 w 1933280"/>
              <a:gd name="connsiteY4396" fmla="*/ 178548 h 1026748"/>
              <a:gd name="connsiteX4397" fmla="*/ 1269944 w 1933280"/>
              <a:gd name="connsiteY4397" fmla="*/ 192474 h 1026748"/>
              <a:gd name="connsiteX4398" fmla="*/ 1251878 w 1933280"/>
              <a:gd name="connsiteY4398" fmla="*/ 169505 h 1026748"/>
              <a:gd name="connsiteX4399" fmla="*/ 1242615 w 1933280"/>
              <a:gd name="connsiteY4399" fmla="*/ 157642 h 1026748"/>
              <a:gd name="connsiteX4400" fmla="*/ 1248925 w 1933280"/>
              <a:gd name="connsiteY4400" fmla="*/ 142646 h 1026748"/>
              <a:gd name="connsiteX4401" fmla="*/ 1257906 w 1933280"/>
              <a:gd name="connsiteY4401" fmla="*/ 154745 h 1026748"/>
              <a:gd name="connsiteX4402" fmla="*/ 1273858 w 1933280"/>
              <a:gd name="connsiteY4402" fmla="*/ 176156 h 1026748"/>
              <a:gd name="connsiteX4403" fmla="*/ 1283908 w 1933280"/>
              <a:gd name="connsiteY4403" fmla="*/ 183185 h 1026748"/>
              <a:gd name="connsiteX4404" fmla="*/ 1298865 w 1933280"/>
              <a:gd name="connsiteY4404" fmla="*/ 193526 h 1026748"/>
              <a:gd name="connsiteX4405" fmla="*/ 1275485 w 1933280"/>
              <a:gd name="connsiteY4405" fmla="*/ 162728 h 1026748"/>
              <a:gd name="connsiteX4406" fmla="*/ 981579 w 1933280"/>
              <a:gd name="connsiteY4406" fmla="*/ 141138 h 1026748"/>
              <a:gd name="connsiteX4407" fmla="*/ 956496 w 1933280"/>
              <a:gd name="connsiteY4407" fmla="*/ 152407 h 1026748"/>
              <a:gd name="connsiteX4408" fmla="*/ 932237 w 1933280"/>
              <a:gd name="connsiteY4408" fmla="*/ 182656 h 1026748"/>
              <a:gd name="connsiteX4409" fmla="*/ 932430 w 1933280"/>
              <a:gd name="connsiteY4409" fmla="*/ 182580 h 1026748"/>
              <a:gd name="connsiteX4410" fmla="*/ 957882 w 1933280"/>
              <a:gd name="connsiteY4410" fmla="*/ 172876 h 1026748"/>
              <a:gd name="connsiteX4411" fmla="*/ 970104 w 1933280"/>
              <a:gd name="connsiteY4411" fmla="*/ 156502 h 1026748"/>
              <a:gd name="connsiteX4412" fmla="*/ 702142 w 1933280"/>
              <a:gd name="connsiteY4412" fmla="*/ 140251 h 1026748"/>
              <a:gd name="connsiteX4413" fmla="*/ 713861 w 1933280"/>
              <a:gd name="connsiteY4413" fmla="*/ 150061 h 1026748"/>
              <a:gd name="connsiteX4414" fmla="*/ 715645 w 1933280"/>
              <a:gd name="connsiteY4414" fmla="*/ 151585 h 1026748"/>
              <a:gd name="connsiteX4415" fmla="*/ 734223 w 1933280"/>
              <a:gd name="connsiteY4415" fmla="*/ 159207 h 1026748"/>
              <a:gd name="connsiteX4416" fmla="*/ 719308 w 1933280"/>
              <a:gd name="connsiteY4416" fmla="*/ 147805 h 1026748"/>
              <a:gd name="connsiteX4417" fmla="*/ 710418 w 1933280"/>
              <a:gd name="connsiteY4417" fmla="*/ 143900 h 1026748"/>
              <a:gd name="connsiteX4418" fmla="*/ 922153 w 1933280"/>
              <a:gd name="connsiteY4418" fmla="*/ 137765 h 1026748"/>
              <a:gd name="connsiteX4419" fmla="*/ 904116 w 1933280"/>
              <a:gd name="connsiteY4419" fmla="*/ 151181 h 1026748"/>
              <a:gd name="connsiteX4420" fmla="*/ 904048 w 1933280"/>
              <a:gd name="connsiteY4420" fmla="*/ 151244 h 1026748"/>
              <a:gd name="connsiteX4421" fmla="*/ 882735 w 1933280"/>
              <a:gd name="connsiteY4421" fmla="*/ 166907 h 1026748"/>
              <a:gd name="connsiteX4422" fmla="*/ 902098 w 1933280"/>
              <a:gd name="connsiteY4422" fmla="*/ 156946 h 1026748"/>
              <a:gd name="connsiteX4423" fmla="*/ 902113 w 1933280"/>
              <a:gd name="connsiteY4423" fmla="*/ 156936 h 1026748"/>
              <a:gd name="connsiteX4424" fmla="*/ 951912 w 1933280"/>
              <a:gd name="connsiteY4424" fmla="*/ 136977 h 1026748"/>
              <a:gd name="connsiteX4425" fmla="*/ 940467 w 1933280"/>
              <a:gd name="connsiteY4425" fmla="*/ 144269 h 1026748"/>
              <a:gd name="connsiteX4426" fmla="*/ 929050 w 1933280"/>
              <a:gd name="connsiteY4426" fmla="*/ 151572 h 1026748"/>
              <a:gd name="connsiteX4427" fmla="*/ 904755 w 1933280"/>
              <a:gd name="connsiteY4427" fmla="*/ 176837 h 1026748"/>
              <a:gd name="connsiteX4428" fmla="*/ 928148 w 1933280"/>
              <a:gd name="connsiteY4428" fmla="*/ 165350 h 1026748"/>
              <a:gd name="connsiteX4429" fmla="*/ 917670 w 1933280"/>
              <a:gd name="connsiteY4429" fmla="*/ 136644 h 1026748"/>
              <a:gd name="connsiteX4430" fmla="*/ 905142 w 1933280"/>
              <a:gd name="connsiteY4430" fmla="*/ 146545 h 1026748"/>
              <a:gd name="connsiteX4431" fmla="*/ 904565 w 1933280"/>
              <a:gd name="connsiteY4431" fmla="*/ 146893 h 1026748"/>
              <a:gd name="connsiteX4432" fmla="*/ 887789 w 1933280"/>
              <a:gd name="connsiteY4432" fmla="*/ 158737 h 1026748"/>
              <a:gd name="connsiteX4433" fmla="*/ 903147 w 1933280"/>
              <a:gd name="connsiteY4433" fmla="*/ 150050 h 1026748"/>
              <a:gd name="connsiteX4434" fmla="*/ 669908 w 1933280"/>
              <a:gd name="connsiteY4434" fmla="*/ 135380 h 1026748"/>
              <a:gd name="connsiteX4435" fmla="*/ 691180 w 1933280"/>
              <a:gd name="connsiteY4435" fmla="*/ 156269 h 1026748"/>
              <a:gd name="connsiteX4436" fmla="*/ 712387 w 1933280"/>
              <a:gd name="connsiteY4436" fmla="*/ 162891 h 1026748"/>
              <a:gd name="connsiteX4437" fmla="*/ 706030 w 1933280"/>
              <a:gd name="connsiteY4437" fmla="*/ 156946 h 1026748"/>
              <a:gd name="connsiteX4438" fmla="*/ 691120 w 1933280"/>
              <a:gd name="connsiteY4438" fmla="*/ 143090 h 1026748"/>
              <a:gd name="connsiteX4439" fmla="*/ 1180436 w 1933280"/>
              <a:gd name="connsiteY4439" fmla="*/ 133993 h 1026748"/>
              <a:gd name="connsiteX4440" fmla="*/ 1213639 w 1933280"/>
              <a:gd name="connsiteY4440" fmla="*/ 166946 h 1026748"/>
              <a:gd name="connsiteX4441" fmla="*/ 1241090 w 1933280"/>
              <a:gd name="connsiteY4441" fmla="*/ 177444 h 1026748"/>
              <a:gd name="connsiteX4442" fmla="*/ 1210963 w 1933280"/>
              <a:gd name="connsiteY4442" fmla="*/ 142046 h 1026748"/>
              <a:gd name="connsiteX4443" fmla="*/ 1142922 w 1933280"/>
              <a:gd name="connsiteY4443" fmla="*/ 133974 h 1026748"/>
              <a:gd name="connsiteX4444" fmla="*/ 1108945 w 1933280"/>
              <a:gd name="connsiteY4444" fmla="*/ 145112 h 1026748"/>
              <a:gd name="connsiteX4445" fmla="*/ 1149651 w 1933280"/>
              <a:gd name="connsiteY4445" fmla="*/ 165960 h 1026748"/>
              <a:gd name="connsiteX4446" fmla="*/ 1179907 w 1933280"/>
              <a:gd name="connsiteY4446" fmla="*/ 162229 h 1026748"/>
              <a:gd name="connsiteX4447" fmla="*/ 1177673 w 1933280"/>
              <a:gd name="connsiteY4447" fmla="*/ 133341 h 1026748"/>
              <a:gd name="connsiteX4448" fmla="*/ 1145180 w 1933280"/>
              <a:gd name="connsiteY4448" fmla="*/ 133826 h 1026748"/>
              <a:gd name="connsiteX4449" fmla="*/ 1182079 w 1933280"/>
              <a:gd name="connsiteY4449" fmla="*/ 162013 h 1026748"/>
              <a:gd name="connsiteX4450" fmla="*/ 1211076 w 1933280"/>
              <a:gd name="connsiteY4450" fmla="*/ 166506 h 1026748"/>
              <a:gd name="connsiteX4451" fmla="*/ 1070983 w 1933280"/>
              <a:gd name="connsiteY4451" fmla="*/ 133205 h 1026748"/>
              <a:gd name="connsiteX4452" fmla="*/ 1049508 w 1933280"/>
              <a:gd name="connsiteY4452" fmla="*/ 159035 h 1026748"/>
              <a:gd name="connsiteX4453" fmla="*/ 1079353 w 1933280"/>
              <a:gd name="connsiteY4453" fmla="*/ 165994 h 1026748"/>
              <a:gd name="connsiteX4454" fmla="*/ 1105625 w 1933280"/>
              <a:gd name="connsiteY4454" fmla="*/ 145226 h 1026748"/>
              <a:gd name="connsiteX4455" fmla="*/ 542411 w 1933280"/>
              <a:gd name="connsiteY4455" fmla="*/ 132409 h 1026748"/>
              <a:gd name="connsiteX4456" fmla="*/ 506896 w 1933280"/>
              <a:gd name="connsiteY4456" fmla="*/ 147322 h 1026748"/>
              <a:gd name="connsiteX4457" fmla="*/ 541173 w 1933280"/>
              <a:gd name="connsiteY4457" fmla="*/ 155668 h 1026748"/>
              <a:gd name="connsiteX4458" fmla="*/ 578110 w 1933280"/>
              <a:gd name="connsiteY4458" fmla="*/ 145514 h 1026748"/>
              <a:gd name="connsiteX4459" fmla="*/ 1010352 w 1933280"/>
              <a:gd name="connsiteY4459" fmla="*/ 131958 h 1026748"/>
              <a:gd name="connsiteX4460" fmla="*/ 984320 w 1933280"/>
              <a:gd name="connsiteY4460" fmla="*/ 139922 h 1026748"/>
              <a:gd name="connsiteX4461" fmla="*/ 971300 w 1933280"/>
              <a:gd name="connsiteY4461" fmla="*/ 157359 h 1026748"/>
              <a:gd name="connsiteX4462" fmla="*/ 960287 w 1933280"/>
              <a:gd name="connsiteY4462" fmla="*/ 172111 h 1026748"/>
              <a:gd name="connsiteX4463" fmla="*/ 987037 w 1933280"/>
              <a:gd name="connsiteY4463" fmla="*/ 163785 h 1026748"/>
              <a:gd name="connsiteX4464" fmla="*/ 508442 w 1933280"/>
              <a:gd name="connsiteY4464" fmla="*/ 130940 h 1026748"/>
              <a:gd name="connsiteX4465" fmla="*/ 505190 w 1933280"/>
              <a:gd name="connsiteY4465" fmla="*/ 132022 h 1026748"/>
              <a:gd name="connsiteX4466" fmla="*/ 476021 w 1933280"/>
              <a:gd name="connsiteY4466" fmla="*/ 148955 h 1026748"/>
              <a:gd name="connsiteX4467" fmla="*/ 504362 w 1933280"/>
              <a:gd name="connsiteY4467" fmla="*/ 146785 h 1026748"/>
              <a:gd name="connsiteX4468" fmla="*/ 539046 w 1933280"/>
              <a:gd name="connsiteY4468" fmla="*/ 132214 h 1026748"/>
              <a:gd name="connsiteX4469" fmla="*/ 677141 w 1933280"/>
              <a:gd name="connsiteY4469" fmla="*/ 129229 h 1026748"/>
              <a:gd name="connsiteX4470" fmla="*/ 691918 w 1933280"/>
              <a:gd name="connsiteY4470" fmla="*/ 141822 h 1026748"/>
              <a:gd name="connsiteX4471" fmla="*/ 711200 w 1933280"/>
              <a:gd name="connsiteY4471" fmla="*/ 149762 h 1026748"/>
              <a:gd name="connsiteX4472" fmla="*/ 697270 w 1933280"/>
              <a:gd name="connsiteY4472" fmla="*/ 138103 h 1026748"/>
              <a:gd name="connsiteX4473" fmla="*/ 1253207 w 1933280"/>
              <a:gd name="connsiteY4473" fmla="*/ 128844 h 1026748"/>
              <a:gd name="connsiteX4474" fmla="*/ 1264451 w 1933280"/>
              <a:gd name="connsiteY4474" fmla="*/ 144639 h 1026748"/>
              <a:gd name="connsiteX4475" fmla="*/ 1276634 w 1933280"/>
              <a:gd name="connsiteY4475" fmla="*/ 161772 h 1026748"/>
              <a:gd name="connsiteX4476" fmla="*/ 1286479 w 1933280"/>
              <a:gd name="connsiteY4476" fmla="*/ 169711 h 1026748"/>
              <a:gd name="connsiteX4477" fmla="*/ 1299139 w 1933280"/>
              <a:gd name="connsiteY4477" fmla="*/ 179823 h 1026748"/>
              <a:gd name="connsiteX4478" fmla="*/ 1276168 w 1933280"/>
              <a:gd name="connsiteY4478" fmla="*/ 148533 h 1026748"/>
              <a:gd name="connsiteX4479" fmla="*/ 1039585 w 1933280"/>
              <a:gd name="connsiteY4479" fmla="*/ 128610 h 1026748"/>
              <a:gd name="connsiteX4480" fmla="*/ 1012663 w 1933280"/>
              <a:gd name="connsiteY4480" fmla="*/ 131293 h 1026748"/>
              <a:gd name="connsiteX4481" fmla="*/ 989159 w 1933280"/>
              <a:gd name="connsiteY4481" fmla="*/ 163374 h 1026748"/>
              <a:gd name="connsiteX4482" fmla="*/ 1016979 w 1933280"/>
              <a:gd name="connsiteY4482" fmla="*/ 158490 h 1026748"/>
              <a:gd name="connsiteX4483" fmla="*/ 1041556 w 1933280"/>
              <a:gd name="connsiteY4483" fmla="*/ 128498 h 1026748"/>
              <a:gd name="connsiteX4484" fmla="*/ 1018906 w 1933280"/>
              <a:gd name="connsiteY4484" fmla="*/ 158440 h 1026748"/>
              <a:gd name="connsiteX4485" fmla="*/ 1047841 w 1933280"/>
              <a:gd name="connsiteY4485" fmla="*/ 158730 h 1026748"/>
              <a:gd name="connsiteX4486" fmla="*/ 1069355 w 1933280"/>
              <a:gd name="connsiteY4486" fmla="*/ 132860 h 1026748"/>
              <a:gd name="connsiteX4487" fmla="*/ 644138 w 1933280"/>
              <a:gd name="connsiteY4487" fmla="*/ 128032 h 1026748"/>
              <a:gd name="connsiteX4488" fmla="*/ 666350 w 1933280"/>
              <a:gd name="connsiteY4488" fmla="*/ 149773 h 1026748"/>
              <a:gd name="connsiteX4489" fmla="*/ 688289 w 1933280"/>
              <a:gd name="connsiteY4489" fmla="*/ 155508 h 1026748"/>
              <a:gd name="connsiteX4490" fmla="*/ 666604 w 1933280"/>
              <a:gd name="connsiteY4490" fmla="*/ 134201 h 1026748"/>
              <a:gd name="connsiteX4491" fmla="*/ 951296 w 1933280"/>
              <a:gd name="connsiteY4491" fmla="*/ 123998 h 1026748"/>
              <a:gd name="connsiteX4492" fmla="*/ 946007 w 1933280"/>
              <a:gd name="connsiteY4492" fmla="*/ 127929 h 1026748"/>
              <a:gd name="connsiteX4493" fmla="*/ 930080 w 1933280"/>
              <a:gd name="connsiteY4493" fmla="*/ 139704 h 1026748"/>
              <a:gd name="connsiteX4494" fmla="*/ 929991 w 1933280"/>
              <a:gd name="connsiteY4494" fmla="*/ 139765 h 1026748"/>
              <a:gd name="connsiteX4495" fmla="*/ 906244 w 1933280"/>
              <a:gd name="connsiteY4495" fmla="*/ 163423 h 1026748"/>
              <a:gd name="connsiteX4496" fmla="*/ 928133 w 1933280"/>
              <a:gd name="connsiteY4496" fmla="*/ 150395 h 1026748"/>
              <a:gd name="connsiteX4497" fmla="*/ 616821 w 1933280"/>
              <a:gd name="connsiteY4497" fmla="*/ 123434 h 1026748"/>
              <a:gd name="connsiteX4498" fmla="*/ 640399 w 1933280"/>
              <a:gd name="connsiteY4498" fmla="*/ 145080 h 1026748"/>
              <a:gd name="connsiteX4499" fmla="*/ 663732 w 1933280"/>
              <a:gd name="connsiteY4499" fmla="*/ 149286 h 1026748"/>
              <a:gd name="connsiteX4500" fmla="*/ 641244 w 1933280"/>
              <a:gd name="connsiteY4500" fmla="*/ 127261 h 1026748"/>
              <a:gd name="connsiteX4501" fmla="*/ 582119 w 1933280"/>
              <a:gd name="connsiteY4501" fmla="*/ 123293 h 1026748"/>
              <a:gd name="connsiteX4502" fmla="*/ 544955 w 1933280"/>
              <a:gd name="connsiteY4502" fmla="*/ 131786 h 1026748"/>
              <a:gd name="connsiteX4503" fmla="*/ 580622 w 1933280"/>
              <a:gd name="connsiteY4503" fmla="*/ 144875 h 1026748"/>
              <a:gd name="connsiteX4504" fmla="*/ 610503 w 1933280"/>
              <a:gd name="connsiteY4504" fmla="*/ 143005 h 1026748"/>
              <a:gd name="connsiteX4505" fmla="*/ 614251 w 1933280"/>
              <a:gd name="connsiteY4505" fmla="*/ 123070 h 1026748"/>
              <a:gd name="connsiteX4506" fmla="*/ 584491 w 1933280"/>
              <a:gd name="connsiteY4506" fmla="*/ 123221 h 1026748"/>
              <a:gd name="connsiteX4507" fmla="*/ 612844 w 1933280"/>
              <a:gd name="connsiteY4507" fmla="*/ 142878 h 1026748"/>
              <a:gd name="connsiteX4508" fmla="*/ 637977 w 1933280"/>
              <a:gd name="connsiteY4508" fmla="*/ 144865 h 1026748"/>
              <a:gd name="connsiteX4509" fmla="*/ 1215655 w 1933280"/>
              <a:gd name="connsiteY4509" fmla="*/ 122157 h 1026748"/>
              <a:gd name="connsiteX4510" fmla="*/ 1243600 w 1933280"/>
              <a:gd name="connsiteY4510" fmla="*/ 156499 h 1026748"/>
              <a:gd name="connsiteX4511" fmla="*/ 1270256 w 1933280"/>
              <a:gd name="connsiteY4511" fmla="*/ 173815 h 1026748"/>
              <a:gd name="connsiteX4512" fmla="*/ 1256694 w 1933280"/>
              <a:gd name="connsiteY4512" fmla="*/ 155616 h 1026748"/>
              <a:gd name="connsiteX4513" fmla="*/ 1244726 w 1933280"/>
              <a:gd name="connsiteY4513" fmla="*/ 139492 h 1026748"/>
              <a:gd name="connsiteX4514" fmla="*/ 979611 w 1933280"/>
              <a:gd name="connsiteY4514" fmla="*/ 120610 h 1026748"/>
              <a:gd name="connsiteX4515" fmla="*/ 956018 w 1933280"/>
              <a:gd name="connsiteY4515" fmla="*/ 134363 h 1026748"/>
              <a:gd name="connsiteX4516" fmla="*/ 931540 w 1933280"/>
              <a:gd name="connsiteY4516" fmla="*/ 163584 h 1026748"/>
              <a:gd name="connsiteX4517" fmla="*/ 935119 w 1933280"/>
              <a:gd name="connsiteY4517" fmla="*/ 161718 h 1026748"/>
              <a:gd name="connsiteX4518" fmla="*/ 955591 w 1933280"/>
              <a:gd name="connsiteY4518" fmla="*/ 151196 h 1026748"/>
              <a:gd name="connsiteX4519" fmla="*/ 962333 w 1933280"/>
              <a:gd name="connsiteY4519" fmla="*/ 142556 h 1026748"/>
              <a:gd name="connsiteX4520" fmla="*/ 650777 w 1933280"/>
              <a:gd name="connsiteY4520" fmla="*/ 119627 h 1026748"/>
              <a:gd name="connsiteX4521" fmla="*/ 667304 w 1933280"/>
              <a:gd name="connsiteY4521" fmla="*/ 132868 h 1026748"/>
              <a:gd name="connsiteX4522" fmla="*/ 687937 w 1933280"/>
              <a:gd name="connsiteY4522" fmla="*/ 140366 h 1026748"/>
              <a:gd name="connsiteX4523" fmla="*/ 672436 w 1933280"/>
              <a:gd name="connsiteY4523" fmla="*/ 127154 h 1026748"/>
              <a:gd name="connsiteX4524" fmla="*/ 660255 w 1933280"/>
              <a:gd name="connsiteY4524" fmla="*/ 121784 h 1026748"/>
              <a:gd name="connsiteX4525" fmla="*/ 549757 w 1933280"/>
              <a:gd name="connsiteY4525" fmla="*/ 117187 h 1026748"/>
              <a:gd name="connsiteX4526" fmla="*/ 512330 w 1933280"/>
              <a:gd name="connsiteY4526" fmla="*/ 129645 h 1026748"/>
              <a:gd name="connsiteX4527" fmla="*/ 542257 w 1933280"/>
              <a:gd name="connsiteY4527" fmla="*/ 130887 h 1026748"/>
              <a:gd name="connsiteX4528" fmla="*/ 578594 w 1933280"/>
              <a:gd name="connsiteY4528" fmla="*/ 122588 h 1026748"/>
              <a:gd name="connsiteX4529" fmla="*/ 950337 w 1933280"/>
              <a:gd name="connsiteY4529" fmla="*/ 115403 h 1026748"/>
              <a:gd name="connsiteX4530" fmla="*/ 931811 w 1933280"/>
              <a:gd name="connsiteY4530" fmla="*/ 130565 h 1026748"/>
              <a:gd name="connsiteX4531" fmla="*/ 931691 w 1933280"/>
              <a:gd name="connsiteY4531" fmla="*/ 130692 h 1026748"/>
              <a:gd name="connsiteX4532" fmla="*/ 909533 w 1933280"/>
              <a:gd name="connsiteY4532" fmla="*/ 151892 h 1026748"/>
              <a:gd name="connsiteX4533" fmla="*/ 929041 w 1933280"/>
              <a:gd name="connsiteY4533" fmla="*/ 138630 h 1026748"/>
              <a:gd name="connsiteX4534" fmla="*/ 929091 w 1933280"/>
              <a:gd name="connsiteY4534" fmla="*/ 138581 h 1026748"/>
              <a:gd name="connsiteX4535" fmla="*/ 941280 w 1933280"/>
              <a:gd name="connsiteY4535" fmla="*/ 113991 h 1026748"/>
              <a:gd name="connsiteX4536" fmla="*/ 934409 w 1933280"/>
              <a:gd name="connsiteY4536" fmla="*/ 120291 h 1026748"/>
              <a:gd name="connsiteX4537" fmla="*/ 934204 w 1933280"/>
              <a:gd name="connsiteY4537" fmla="*/ 120460 h 1026748"/>
              <a:gd name="connsiteX4538" fmla="*/ 922435 w 1933280"/>
              <a:gd name="connsiteY4538" fmla="*/ 131000 h 1026748"/>
              <a:gd name="connsiteX4539" fmla="*/ 931838 w 1933280"/>
              <a:gd name="connsiteY4539" fmla="*/ 123565 h 1026748"/>
              <a:gd name="connsiteX4540" fmla="*/ 932119 w 1933280"/>
              <a:gd name="connsiteY4540" fmla="*/ 123306 h 1026748"/>
              <a:gd name="connsiteX4541" fmla="*/ 623931 w 1933280"/>
              <a:gd name="connsiteY4541" fmla="*/ 113516 h 1026748"/>
              <a:gd name="connsiteX4542" fmla="*/ 641886 w 1933280"/>
              <a:gd name="connsiteY4542" fmla="*/ 125881 h 1026748"/>
              <a:gd name="connsiteX4543" fmla="*/ 663720 w 1933280"/>
              <a:gd name="connsiteY4543" fmla="*/ 131882 h 1026748"/>
              <a:gd name="connsiteX4544" fmla="*/ 647500 w 1933280"/>
              <a:gd name="connsiteY4544" fmla="*/ 118881 h 1026748"/>
              <a:gd name="connsiteX4545" fmla="*/ 1100975 w 1933280"/>
              <a:gd name="connsiteY4545" fmla="*/ 113125 h 1026748"/>
              <a:gd name="connsiteX4546" fmla="*/ 1072335 w 1933280"/>
              <a:gd name="connsiteY4546" fmla="*/ 132148 h 1026748"/>
              <a:gd name="connsiteX4547" fmla="*/ 1107047 w 1933280"/>
              <a:gd name="connsiteY4547" fmla="*/ 144192 h 1026748"/>
              <a:gd name="connsiteX4548" fmla="*/ 1141117 w 1933280"/>
              <a:gd name="connsiteY4548" fmla="*/ 133026 h 1026748"/>
              <a:gd name="connsiteX4549" fmla="*/ 948107 w 1933280"/>
              <a:gd name="connsiteY4549" fmla="*/ 111314 h 1026748"/>
              <a:gd name="connsiteX4550" fmla="*/ 933183 w 1933280"/>
              <a:gd name="connsiteY4550" fmla="*/ 124384 h 1026748"/>
              <a:gd name="connsiteX4551" fmla="*/ 932878 w 1933280"/>
              <a:gd name="connsiteY4551" fmla="*/ 124625 h 1026748"/>
              <a:gd name="connsiteX4552" fmla="*/ 914382 w 1933280"/>
              <a:gd name="connsiteY4552" fmla="*/ 141702 h 1026748"/>
              <a:gd name="connsiteX4553" fmla="*/ 930671 w 1933280"/>
              <a:gd name="connsiteY4553" fmla="*/ 129584 h 1026748"/>
              <a:gd name="connsiteX4554" fmla="*/ 930796 w 1933280"/>
              <a:gd name="connsiteY4554" fmla="*/ 129482 h 1026748"/>
              <a:gd name="connsiteX4555" fmla="*/ 587384 w 1933280"/>
              <a:gd name="connsiteY4555" fmla="*/ 110535 h 1026748"/>
              <a:gd name="connsiteX4556" fmla="*/ 566749 w 1933280"/>
              <a:gd name="connsiteY4556" fmla="*/ 111531 h 1026748"/>
              <a:gd name="connsiteX4557" fmla="*/ 552609 w 1933280"/>
              <a:gd name="connsiteY4557" fmla="*/ 116238 h 1026748"/>
              <a:gd name="connsiteX4558" fmla="*/ 582148 w 1933280"/>
              <a:gd name="connsiteY4558" fmla="*/ 121776 h 1026748"/>
              <a:gd name="connsiteX4559" fmla="*/ 582178 w 1933280"/>
              <a:gd name="connsiteY4559" fmla="*/ 121769 h 1026748"/>
              <a:gd name="connsiteX4560" fmla="*/ 611275 w 1933280"/>
              <a:gd name="connsiteY4560" fmla="*/ 121623 h 1026748"/>
              <a:gd name="connsiteX4561" fmla="*/ 606730 w 1933280"/>
              <a:gd name="connsiteY4561" fmla="*/ 109601 h 1026748"/>
              <a:gd name="connsiteX4562" fmla="*/ 590481 w 1933280"/>
              <a:gd name="connsiteY4562" fmla="*/ 110385 h 1026748"/>
              <a:gd name="connsiteX4563" fmla="*/ 614705 w 1933280"/>
              <a:gd name="connsiteY4563" fmla="*/ 121621 h 1026748"/>
              <a:gd name="connsiteX4564" fmla="*/ 638510 w 1933280"/>
              <a:gd name="connsiteY4564" fmla="*/ 125339 h 1026748"/>
              <a:gd name="connsiteX4565" fmla="*/ 620080 w 1933280"/>
              <a:gd name="connsiteY4565" fmla="*/ 112639 h 1026748"/>
              <a:gd name="connsiteX4566" fmla="*/ 1180164 w 1933280"/>
              <a:gd name="connsiteY4566" fmla="*/ 108451 h 1026748"/>
              <a:gd name="connsiteX4567" fmla="*/ 1211732 w 1933280"/>
              <a:gd name="connsiteY4567" fmla="*/ 140744 h 1026748"/>
              <a:gd name="connsiteX4568" fmla="*/ 1240388 w 1933280"/>
              <a:gd name="connsiteY4568" fmla="*/ 154905 h 1026748"/>
              <a:gd name="connsiteX4569" fmla="*/ 1211975 w 1933280"/>
              <a:gd name="connsiteY4569" fmla="*/ 119993 h 1026748"/>
              <a:gd name="connsiteX4570" fmla="*/ 1007457 w 1933280"/>
              <a:gd name="connsiteY4570" fmla="*/ 107880 h 1026748"/>
              <a:gd name="connsiteX4571" fmla="*/ 983055 w 1933280"/>
              <a:gd name="connsiteY4571" fmla="*/ 118614 h 1026748"/>
              <a:gd name="connsiteX4572" fmla="*/ 963500 w 1933280"/>
              <a:gd name="connsiteY4572" fmla="*/ 143457 h 1026748"/>
              <a:gd name="connsiteX4573" fmla="*/ 958465 w 1933280"/>
              <a:gd name="connsiteY4573" fmla="*/ 149895 h 1026748"/>
              <a:gd name="connsiteX4574" fmla="*/ 983418 w 1933280"/>
              <a:gd name="connsiteY4574" fmla="*/ 138679 h 1026748"/>
              <a:gd name="connsiteX4575" fmla="*/ 1219232 w 1933280"/>
              <a:gd name="connsiteY4575" fmla="*/ 104572 h 1026748"/>
              <a:gd name="connsiteX4576" fmla="*/ 1245817 w 1933280"/>
              <a:gd name="connsiteY4576" fmla="*/ 138462 h 1026748"/>
              <a:gd name="connsiteX4577" fmla="*/ 1272671 w 1933280"/>
              <a:gd name="connsiteY4577" fmla="*/ 158770 h 1026748"/>
              <a:gd name="connsiteX4578" fmla="*/ 1263239 w 1933280"/>
              <a:gd name="connsiteY4578" fmla="*/ 145496 h 1026748"/>
              <a:gd name="connsiteX4579" fmla="*/ 1248534 w 1933280"/>
              <a:gd name="connsiteY4579" fmla="*/ 124851 h 1026748"/>
              <a:gd name="connsiteX4580" fmla="*/ 1142575 w 1933280"/>
              <a:gd name="connsiteY4580" fmla="*/ 104463 h 1026748"/>
              <a:gd name="connsiteX4581" fmla="*/ 1178279 w 1933280"/>
              <a:gd name="connsiteY4581" fmla="*/ 131910 h 1026748"/>
              <a:gd name="connsiteX4582" fmla="*/ 1208981 w 1933280"/>
              <a:gd name="connsiteY4582" fmla="*/ 140009 h 1026748"/>
              <a:gd name="connsiteX4583" fmla="*/ 1177061 w 1933280"/>
              <a:gd name="connsiteY4583" fmla="*/ 107366 h 1026748"/>
              <a:gd name="connsiteX4584" fmla="*/ 979053 w 1933280"/>
              <a:gd name="connsiteY4584" fmla="*/ 104315 h 1026748"/>
              <a:gd name="connsiteX4585" fmla="*/ 956940 w 1933280"/>
              <a:gd name="connsiteY4585" fmla="*/ 119803 h 1026748"/>
              <a:gd name="connsiteX4586" fmla="*/ 956903 w 1933280"/>
              <a:gd name="connsiteY4586" fmla="*/ 119830 h 1026748"/>
              <a:gd name="connsiteX4587" fmla="*/ 932591 w 1933280"/>
              <a:gd name="connsiteY4587" fmla="*/ 147549 h 1026748"/>
              <a:gd name="connsiteX4588" fmla="*/ 939684 w 1933280"/>
              <a:gd name="connsiteY4588" fmla="*/ 143014 h 1026748"/>
              <a:gd name="connsiteX4589" fmla="*/ 955045 w 1933280"/>
              <a:gd name="connsiteY4589" fmla="*/ 133236 h 1026748"/>
              <a:gd name="connsiteX4590" fmla="*/ 958196 w 1933280"/>
              <a:gd name="connsiteY4590" fmla="*/ 129407 h 1026748"/>
              <a:gd name="connsiteX4591" fmla="*/ 1139965 w 1933280"/>
              <a:gd name="connsiteY4591" fmla="*/ 104311 h 1026748"/>
              <a:gd name="connsiteX4592" fmla="*/ 1103121 w 1933280"/>
              <a:gd name="connsiteY4592" fmla="*/ 112529 h 1026748"/>
              <a:gd name="connsiteX4593" fmla="*/ 1143165 w 1933280"/>
              <a:gd name="connsiteY4593" fmla="*/ 132390 h 1026748"/>
              <a:gd name="connsiteX4594" fmla="*/ 1175850 w 1933280"/>
              <a:gd name="connsiteY4594" fmla="*/ 131908 h 1026748"/>
              <a:gd name="connsiteX4595" fmla="*/ 1065661 w 1933280"/>
              <a:gd name="connsiteY4595" fmla="*/ 102485 h 1026748"/>
              <a:gd name="connsiteX4596" fmla="*/ 1042685 w 1933280"/>
              <a:gd name="connsiteY4596" fmla="*/ 127217 h 1026748"/>
              <a:gd name="connsiteX4597" fmla="*/ 1070578 w 1933280"/>
              <a:gd name="connsiteY4597" fmla="*/ 131593 h 1026748"/>
              <a:gd name="connsiteX4598" fmla="*/ 1099258 w 1933280"/>
              <a:gd name="connsiteY4598" fmla="*/ 112552 h 1026748"/>
              <a:gd name="connsiteX4599" fmla="*/ 1035541 w 1933280"/>
              <a:gd name="connsiteY4599" fmla="*/ 101088 h 1026748"/>
              <a:gd name="connsiteX4600" fmla="*/ 1010267 w 1933280"/>
              <a:gd name="connsiteY4600" fmla="*/ 106671 h 1026748"/>
              <a:gd name="connsiteX4601" fmla="*/ 985896 w 1933280"/>
              <a:gd name="connsiteY4601" fmla="*/ 137891 h 1026748"/>
              <a:gd name="connsiteX4602" fmla="*/ 1011822 w 1933280"/>
              <a:gd name="connsiteY4602" fmla="*/ 129966 h 1026748"/>
              <a:gd name="connsiteX4603" fmla="*/ 1037800 w 1933280"/>
              <a:gd name="connsiteY4603" fmla="*/ 100656 h 1026748"/>
              <a:gd name="connsiteX4604" fmla="*/ 1013949 w 1933280"/>
              <a:gd name="connsiteY4604" fmla="*/ 129696 h 1026748"/>
              <a:gd name="connsiteX4605" fmla="*/ 1040820 w 1933280"/>
              <a:gd name="connsiteY4605" fmla="*/ 127022 h 1026748"/>
              <a:gd name="connsiteX4606" fmla="*/ 1063817 w 1933280"/>
              <a:gd name="connsiteY4606" fmla="*/ 102279 h 1026748"/>
              <a:gd name="connsiteX4607" fmla="*/ 978937 w 1933280"/>
              <a:gd name="connsiteY4607" fmla="*/ 92426 h 1026748"/>
              <a:gd name="connsiteX4608" fmla="*/ 958698 w 1933280"/>
              <a:gd name="connsiteY4608" fmla="*/ 108501 h 1026748"/>
              <a:gd name="connsiteX4609" fmla="*/ 958549 w 1933280"/>
              <a:gd name="connsiteY4609" fmla="*/ 108624 h 1026748"/>
              <a:gd name="connsiteX4610" fmla="*/ 958285 w 1933280"/>
              <a:gd name="connsiteY4610" fmla="*/ 108915 h 1026748"/>
              <a:gd name="connsiteX4611" fmla="*/ 935239 w 1933280"/>
              <a:gd name="connsiteY4611" fmla="*/ 134055 h 1026748"/>
              <a:gd name="connsiteX4612" fmla="*/ 945135 w 1933280"/>
              <a:gd name="connsiteY4612" fmla="*/ 126732 h 1026748"/>
              <a:gd name="connsiteX4613" fmla="*/ 955949 w 1933280"/>
              <a:gd name="connsiteY4613" fmla="*/ 118694 h 1026748"/>
              <a:gd name="connsiteX4614" fmla="*/ 956704 w 1933280"/>
              <a:gd name="connsiteY4614" fmla="*/ 117809 h 1026748"/>
              <a:gd name="connsiteX4615" fmla="*/ 1224471 w 1933280"/>
              <a:gd name="connsiteY4615" fmla="*/ 90888 h 1026748"/>
              <a:gd name="connsiteX4616" fmla="*/ 1249657 w 1933280"/>
              <a:gd name="connsiteY4616" fmla="*/ 123860 h 1026748"/>
              <a:gd name="connsiteX4617" fmla="*/ 1272322 w 1933280"/>
              <a:gd name="connsiteY4617" fmla="*/ 143293 h 1026748"/>
              <a:gd name="connsiteX4618" fmla="*/ 1269622 w 1933280"/>
              <a:gd name="connsiteY4618" fmla="*/ 139616 h 1026748"/>
              <a:gd name="connsiteX4619" fmla="*/ 1248095 w 1933280"/>
              <a:gd name="connsiteY4619" fmla="*/ 109370 h 1026748"/>
              <a:gd name="connsiteX4620" fmla="*/ 1006690 w 1933280"/>
              <a:gd name="connsiteY4620" fmla="*/ 88094 h 1026748"/>
              <a:gd name="connsiteX4621" fmla="*/ 983642 w 1933280"/>
              <a:gd name="connsiteY4621" fmla="*/ 101103 h 1026748"/>
              <a:gd name="connsiteX4622" fmla="*/ 959334 w 1933280"/>
              <a:gd name="connsiteY4622" fmla="*/ 130338 h 1026748"/>
              <a:gd name="connsiteX4623" fmla="*/ 958719 w 1933280"/>
              <a:gd name="connsiteY4623" fmla="*/ 131085 h 1026748"/>
              <a:gd name="connsiteX4624" fmla="*/ 982090 w 1933280"/>
              <a:gd name="connsiteY4624" fmla="*/ 117462 h 1026748"/>
              <a:gd name="connsiteX4625" fmla="*/ 1182593 w 1933280"/>
              <a:gd name="connsiteY4625" fmla="*/ 87047 h 1026748"/>
              <a:gd name="connsiteX4626" fmla="*/ 1212946 w 1933280"/>
              <a:gd name="connsiteY4626" fmla="*/ 118839 h 1026748"/>
              <a:gd name="connsiteX4627" fmla="*/ 1242231 w 1933280"/>
              <a:gd name="connsiteY4627" fmla="*/ 136305 h 1026748"/>
              <a:gd name="connsiteX4628" fmla="*/ 1215164 w 1933280"/>
              <a:gd name="connsiteY4628" fmla="*/ 101785 h 1026748"/>
              <a:gd name="connsiteX4629" fmla="*/ 977874 w 1933280"/>
              <a:gd name="connsiteY4629" fmla="*/ 85398 h 1026748"/>
              <a:gd name="connsiteX4630" fmla="*/ 960756 w 1933280"/>
              <a:gd name="connsiteY4630" fmla="*/ 100183 h 1026748"/>
              <a:gd name="connsiteX4631" fmla="*/ 960087 w 1933280"/>
              <a:gd name="connsiteY4631" fmla="*/ 100893 h 1026748"/>
              <a:gd name="connsiteX4632" fmla="*/ 940098 w 1933280"/>
              <a:gd name="connsiteY4632" fmla="*/ 121870 h 1026748"/>
              <a:gd name="connsiteX4633" fmla="*/ 950838 w 1933280"/>
              <a:gd name="connsiteY4633" fmla="*/ 113081 h 1026748"/>
              <a:gd name="connsiteX4634" fmla="*/ 957549 w 1933280"/>
              <a:gd name="connsiteY4634" fmla="*/ 107532 h 1026748"/>
              <a:gd name="connsiteX4635" fmla="*/ 957635 w 1933280"/>
              <a:gd name="connsiteY4635" fmla="*/ 107437 h 1026748"/>
              <a:gd name="connsiteX4636" fmla="*/ 1098432 w 1933280"/>
              <a:gd name="connsiteY4636" fmla="*/ 84465 h 1026748"/>
              <a:gd name="connsiteX4637" fmla="*/ 1067305 w 1933280"/>
              <a:gd name="connsiteY4637" fmla="*/ 101423 h 1026748"/>
              <a:gd name="connsiteX4638" fmla="*/ 1101018 w 1933280"/>
              <a:gd name="connsiteY4638" fmla="*/ 111521 h 1026748"/>
              <a:gd name="connsiteX4639" fmla="*/ 1137940 w 1933280"/>
              <a:gd name="connsiteY4639" fmla="*/ 103277 h 1026748"/>
              <a:gd name="connsiteX4640" fmla="*/ 975056 w 1933280"/>
              <a:gd name="connsiteY4640" fmla="*/ 83055 h 1026748"/>
              <a:gd name="connsiteX4641" fmla="*/ 962668 w 1933280"/>
              <a:gd name="connsiteY4641" fmla="*/ 94351 h 1026748"/>
              <a:gd name="connsiteX4642" fmla="*/ 962510 w 1933280"/>
              <a:gd name="connsiteY4642" fmla="*/ 94511 h 1026748"/>
              <a:gd name="connsiteX4643" fmla="*/ 962170 w 1933280"/>
              <a:gd name="connsiteY4643" fmla="*/ 94865 h 1026748"/>
              <a:gd name="connsiteX4644" fmla="*/ 946840 w 1933280"/>
              <a:gd name="connsiteY4644" fmla="*/ 110453 h 1026748"/>
              <a:gd name="connsiteX4645" fmla="*/ 955861 w 1933280"/>
              <a:gd name="connsiteY4645" fmla="*/ 102548 h 1026748"/>
              <a:gd name="connsiteX4646" fmla="*/ 959734 w 1933280"/>
              <a:gd name="connsiteY4646" fmla="*/ 99103 h 1026748"/>
              <a:gd name="connsiteX4647" fmla="*/ 1143115 w 1933280"/>
              <a:gd name="connsiteY4647" fmla="*/ 79334 h 1026748"/>
              <a:gd name="connsiteX4648" fmla="*/ 1177796 w 1933280"/>
              <a:gd name="connsiteY4648" fmla="*/ 106041 h 1026748"/>
              <a:gd name="connsiteX4649" fmla="*/ 1209736 w 1933280"/>
              <a:gd name="connsiteY4649" fmla="*/ 117630 h 1026748"/>
              <a:gd name="connsiteX4650" fmla="*/ 1179038 w 1933280"/>
              <a:gd name="connsiteY4650" fmla="*/ 85485 h 1026748"/>
              <a:gd name="connsiteX4651" fmla="*/ 1140113 w 1933280"/>
              <a:gd name="connsiteY4651" fmla="*/ 78873 h 1026748"/>
              <a:gd name="connsiteX4652" fmla="*/ 1100967 w 1933280"/>
              <a:gd name="connsiteY4652" fmla="*/ 84050 h 1026748"/>
              <a:gd name="connsiteX4653" fmla="*/ 1140395 w 1933280"/>
              <a:gd name="connsiteY4653" fmla="*/ 102825 h 1026748"/>
              <a:gd name="connsiteX4654" fmla="*/ 1174997 w 1933280"/>
              <a:gd name="connsiteY4654" fmla="*/ 105733 h 1026748"/>
              <a:gd name="connsiteX4655" fmla="*/ 1034219 w 1933280"/>
              <a:gd name="connsiteY4655" fmla="*/ 77902 h 1026748"/>
              <a:gd name="connsiteX4656" fmla="*/ 1010333 w 1933280"/>
              <a:gd name="connsiteY4656" fmla="*/ 86058 h 1026748"/>
              <a:gd name="connsiteX4657" fmla="*/ 985172 w 1933280"/>
              <a:gd name="connsiteY4657" fmla="*/ 116076 h 1026748"/>
              <a:gd name="connsiteX4658" fmla="*/ 1009367 w 1933280"/>
              <a:gd name="connsiteY4658" fmla="*/ 105435 h 1026748"/>
              <a:gd name="connsiteX4659" fmla="*/ 1061735 w 1933280"/>
              <a:gd name="connsiteY4659" fmla="*/ 75971 h 1026748"/>
              <a:gd name="connsiteX4660" fmla="*/ 1037033 w 1933280"/>
              <a:gd name="connsiteY4660" fmla="*/ 76981 h 1026748"/>
              <a:gd name="connsiteX4661" fmla="*/ 1011916 w 1933280"/>
              <a:gd name="connsiteY4661" fmla="*/ 104802 h 1026748"/>
              <a:gd name="connsiteX4662" fmla="*/ 1037068 w 1933280"/>
              <a:gd name="connsiteY4662" fmla="*/ 99250 h 1026748"/>
              <a:gd name="connsiteX4663" fmla="*/ 1063888 w 1933280"/>
              <a:gd name="connsiteY4663" fmla="*/ 75958 h 1026748"/>
              <a:gd name="connsiteX4664" fmla="*/ 1039189 w 1933280"/>
              <a:gd name="connsiteY4664" fmla="*/ 99272 h 1026748"/>
              <a:gd name="connsiteX4665" fmla="*/ 1065243 w 1933280"/>
              <a:gd name="connsiteY4665" fmla="*/ 100898 h 1026748"/>
              <a:gd name="connsiteX4666" fmla="*/ 1096405 w 1933280"/>
              <a:gd name="connsiteY4666" fmla="*/ 83918 h 1026748"/>
              <a:gd name="connsiteX4667" fmla="*/ 1007101 w 1933280"/>
              <a:gd name="connsiteY4667" fmla="*/ 72771 h 1026748"/>
              <a:gd name="connsiteX4668" fmla="*/ 985484 w 1933280"/>
              <a:gd name="connsiteY4668" fmla="*/ 87227 h 1026748"/>
              <a:gd name="connsiteX4669" fmla="*/ 985329 w 1933280"/>
              <a:gd name="connsiteY4669" fmla="*/ 87350 h 1026748"/>
              <a:gd name="connsiteX4670" fmla="*/ 960913 w 1933280"/>
              <a:gd name="connsiteY4670" fmla="*/ 115213 h 1026748"/>
              <a:gd name="connsiteX4671" fmla="*/ 982634 w 1933280"/>
              <a:gd name="connsiteY4671" fmla="*/ 100006 h 1026748"/>
              <a:gd name="connsiteX4672" fmla="*/ 1187086 w 1933280"/>
              <a:gd name="connsiteY4672" fmla="*/ 69782 h 1026748"/>
              <a:gd name="connsiteX4673" fmla="*/ 1216137 w 1933280"/>
              <a:gd name="connsiteY4673" fmla="*/ 100648 h 1026748"/>
              <a:gd name="connsiteX4674" fmla="*/ 1245643 w 1933280"/>
              <a:gd name="connsiteY4674" fmla="*/ 121065 h 1026748"/>
              <a:gd name="connsiteX4675" fmla="*/ 1219848 w 1933280"/>
              <a:gd name="connsiteY4675" fmla="*/ 87304 h 1026748"/>
              <a:gd name="connsiteX4676" fmla="*/ 1007441 w 1933280"/>
              <a:gd name="connsiteY4676" fmla="*/ 62093 h 1026748"/>
              <a:gd name="connsiteX4677" fmla="*/ 987936 w 1933280"/>
              <a:gd name="connsiteY4677" fmla="*/ 76708 h 1026748"/>
              <a:gd name="connsiteX4678" fmla="*/ 987542 w 1933280"/>
              <a:gd name="connsiteY4678" fmla="*/ 77049 h 1026748"/>
              <a:gd name="connsiteX4679" fmla="*/ 964973 w 1933280"/>
              <a:gd name="connsiteY4679" fmla="*/ 101627 h 1026748"/>
              <a:gd name="connsiteX4680" fmla="*/ 984401 w 1933280"/>
              <a:gd name="connsiteY4680" fmla="*/ 86189 h 1026748"/>
              <a:gd name="connsiteX4681" fmla="*/ 984450 w 1933280"/>
              <a:gd name="connsiteY4681" fmla="*/ 86133 h 1026748"/>
              <a:gd name="connsiteX4682" fmla="*/ 1099132 w 1933280"/>
              <a:gd name="connsiteY4682" fmla="*/ 60266 h 1026748"/>
              <a:gd name="connsiteX4683" fmla="*/ 1065905 w 1933280"/>
              <a:gd name="connsiteY4683" fmla="*/ 74939 h 1026748"/>
              <a:gd name="connsiteX4684" fmla="*/ 1098466 w 1933280"/>
              <a:gd name="connsiteY4684" fmla="*/ 82906 h 1026748"/>
              <a:gd name="connsiteX4685" fmla="*/ 1137680 w 1933280"/>
              <a:gd name="connsiteY4685" fmla="*/ 77719 h 1026748"/>
              <a:gd name="connsiteX4686" fmla="*/ 998639 w 1933280"/>
              <a:gd name="connsiteY4686" fmla="*/ 59255 h 1026748"/>
              <a:gd name="connsiteX4687" fmla="*/ 994334 w 1933280"/>
              <a:gd name="connsiteY4687" fmla="*/ 63011 h 1026748"/>
              <a:gd name="connsiteX4688" fmla="*/ 985788 w 1933280"/>
              <a:gd name="connsiteY4688" fmla="*/ 71288 h 1026748"/>
              <a:gd name="connsiteX4689" fmla="*/ 989355 w 1933280"/>
              <a:gd name="connsiteY4689" fmla="*/ 68035 h 1026748"/>
              <a:gd name="connsiteX4690" fmla="*/ 989659 w 1933280"/>
              <a:gd name="connsiteY4690" fmla="*/ 67790 h 1026748"/>
              <a:gd name="connsiteX4691" fmla="*/ 1034874 w 1933280"/>
              <a:gd name="connsiteY4691" fmla="*/ 59207 h 1026748"/>
              <a:gd name="connsiteX4692" fmla="*/ 1012083 w 1933280"/>
              <a:gd name="connsiteY4692" fmla="*/ 69444 h 1026748"/>
              <a:gd name="connsiteX4693" fmla="*/ 986707 w 1933280"/>
              <a:gd name="connsiteY4693" fmla="*/ 97682 h 1026748"/>
              <a:gd name="connsiteX4694" fmla="*/ 1009371 w 1933280"/>
              <a:gd name="connsiteY4694" fmla="*/ 84896 h 1026748"/>
              <a:gd name="connsiteX4695" fmla="*/ 1146373 w 1933280"/>
              <a:gd name="connsiteY4695" fmla="*/ 58587 h 1026748"/>
              <a:gd name="connsiteX4696" fmla="*/ 1179847 w 1933280"/>
              <a:gd name="connsiteY4696" fmla="*/ 84206 h 1026748"/>
              <a:gd name="connsiteX4697" fmla="*/ 1212562 w 1933280"/>
              <a:gd name="connsiteY4697" fmla="*/ 99003 h 1026748"/>
              <a:gd name="connsiteX4698" fmla="*/ 1183105 w 1933280"/>
              <a:gd name="connsiteY4698" fmla="*/ 67700 h 1026748"/>
              <a:gd name="connsiteX4699" fmla="*/ 1142872 w 1933280"/>
              <a:gd name="connsiteY4699" fmla="*/ 57778 h 1026748"/>
              <a:gd name="connsiteX4700" fmla="*/ 1102163 w 1933280"/>
              <a:gd name="connsiteY4700" fmla="*/ 60032 h 1026748"/>
              <a:gd name="connsiteX4701" fmla="*/ 1140575 w 1933280"/>
              <a:gd name="connsiteY4701" fmla="*/ 77419 h 1026748"/>
              <a:gd name="connsiteX4702" fmla="*/ 1176592 w 1933280"/>
              <a:gd name="connsiteY4702" fmla="*/ 83588 h 1026748"/>
              <a:gd name="connsiteX4703" fmla="*/ 1193016 w 1933280"/>
              <a:gd name="connsiteY4703" fmla="*/ 56500 h 1026748"/>
              <a:gd name="connsiteX4704" fmla="*/ 1220804 w 1933280"/>
              <a:gd name="connsiteY4704" fmla="*/ 86132 h 1026748"/>
              <a:gd name="connsiteX4705" fmla="*/ 1220808 w 1933280"/>
              <a:gd name="connsiteY4705" fmla="*/ 86134 h 1026748"/>
              <a:gd name="connsiteX4706" fmla="*/ 1245083 w 1933280"/>
              <a:gd name="connsiteY4706" fmla="*/ 105138 h 1026748"/>
              <a:gd name="connsiteX4707" fmla="*/ 1234587 w 1933280"/>
              <a:gd name="connsiteY4707" fmla="*/ 90391 h 1026748"/>
              <a:gd name="connsiteX4708" fmla="*/ 1217757 w 1933280"/>
              <a:gd name="connsiteY4708" fmla="*/ 71636 h 1026748"/>
              <a:gd name="connsiteX4709" fmla="*/ 1006681 w 1933280"/>
              <a:gd name="connsiteY4709" fmla="*/ 55956 h 1026748"/>
              <a:gd name="connsiteX4710" fmla="*/ 990810 w 1933280"/>
              <a:gd name="connsiteY4710" fmla="*/ 68742 h 1026748"/>
              <a:gd name="connsiteX4711" fmla="*/ 990419 w 1933280"/>
              <a:gd name="connsiteY4711" fmla="*/ 69113 h 1026748"/>
              <a:gd name="connsiteX4712" fmla="*/ 971452 w 1933280"/>
              <a:gd name="connsiteY4712" fmla="*/ 88980 h 1026748"/>
              <a:gd name="connsiteX4713" fmla="*/ 986616 w 1933280"/>
              <a:gd name="connsiteY4713" fmla="*/ 75879 h 1026748"/>
              <a:gd name="connsiteX4714" fmla="*/ 986873 w 1933280"/>
              <a:gd name="connsiteY4714" fmla="*/ 75599 h 1026748"/>
              <a:gd name="connsiteX4715" fmla="*/ 1062293 w 1933280"/>
              <a:gd name="connsiteY4715" fmla="*/ 54200 h 1026748"/>
              <a:gd name="connsiteX4716" fmla="*/ 1038597 w 1933280"/>
              <a:gd name="connsiteY4716" fmla="*/ 57562 h 1026748"/>
              <a:gd name="connsiteX4717" fmla="*/ 1012623 w 1933280"/>
              <a:gd name="connsiteY4717" fmla="*/ 83726 h 1026748"/>
              <a:gd name="connsiteX4718" fmla="*/ 1036241 w 1933280"/>
              <a:gd name="connsiteY4718" fmla="*/ 75668 h 1026748"/>
              <a:gd name="connsiteX4719" fmla="*/ 1065012 w 1933280"/>
              <a:gd name="connsiteY4719" fmla="*/ 53867 h 1026748"/>
              <a:gd name="connsiteX4720" fmla="*/ 1038810 w 1933280"/>
              <a:gd name="connsiteY4720" fmla="*/ 75451 h 1026748"/>
              <a:gd name="connsiteX4721" fmla="*/ 1063457 w 1933280"/>
              <a:gd name="connsiteY4721" fmla="*/ 74447 h 1026748"/>
              <a:gd name="connsiteX4722" fmla="*/ 1096657 w 1933280"/>
              <a:gd name="connsiteY4722" fmla="*/ 59768 h 1026748"/>
              <a:gd name="connsiteX4723" fmla="*/ 1036429 w 1933280"/>
              <a:gd name="connsiteY4723" fmla="*/ 44953 h 1026748"/>
              <a:gd name="connsiteX4724" fmla="*/ 1014870 w 1933280"/>
              <a:gd name="connsiteY4724" fmla="*/ 56526 h 1026748"/>
              <a:gd name="connsiteX4725" fmla="*/ 1014574 w 1933280"/>
              <a:gd name="connsiteY4725" fmla="*/ 56748 h 1026748"/>
              <a:gd name="connsiteX4726" fmla="*/ 990067 w 1933280"/>
              <a:gd name="connsiteY4726" fmla="*/ 82376 h 1026748"/>
              <a:gd name="connsiteX4727" fmla="*/ 1011135 w 1933280"/>
              <a:gd name="connsiteY4727" fmla="*/ 68284 h 1026748"/>
              <a:gd name="connsiteX4728" fmla="*/ 1151484 w 1933280"/>
              <a:gd name="connsiteY4728" fmla="*/ 42026 h 1026748"/>
              <a:gd name="connsiteX4729" fmla="*/ 1183750 w 1933280"/>
              <a:gd name="connsiteY4729" fmla="*/ 66335 h 1026748"/>
              <a:gd name="connsiteX4730" fmla="*/ 1183813 w 1933280"/>
              <a:gd name="connsiteY4730" fmla="*/ 66351 h 1026748"/>
              <a:gd name="connsiteX4731" fmla="*/ 1216689 w 1933280"/>
              <a:gd name="connsiteY4731" fmla="*/ 83931 h 1026748"/>
              <a:gd name="connsiteX4732" fmla="*/ 1188364 w 1933280"/>
              <a:gd name="connsiteY4732" fmla="*/ 53718 h 1026748"/>
              <a:gd name="connsiteX4733" fmla="*/ 1188335 w 1933280"/>
              <a:gd name="connsiteY4733" fmla="*/ 53697 h 1026748"/>
              <a:gd name="connsiteX4734" fmla="*/ 1102293 w 1933280"/>
              <a:gd name="connsiteY4734" fmla="*/ 40460 h 1026748"/>
              <a:gd name="connsiteX4735" fmla="*/ 1067535 w 1933280"/>
              <a:gd name="connsiteY4735" fmla="*/ 52850 h 1026748"/>
              <a:gd name="connsiteX4736" fmla="*/ 1099115 w 1933280"/>
              <a:gd name="connsiteY4736" fmla="*/ 58722 h 1026748"/>
              <a:gd name="connsiteX4737" fmla="*/ 1139842 w 1933280"/>
              <a:gd name="connsiteY4737" fmla="*/ 56462 h 1026748"/>
              <a:gd name="connsiteX4738" fmla="*/ 1105910 w 1933280"/>
              <a:gd name="connsiteY4738" fmla="*/ 40410 h 1026748"/>
              <a:gd name="connsiteX4739" fmla="*/ 1143173 w 1933280"/>
              <a:gd name="connsiteY4739" fmla="*/ 56277 h 1026748"/>
              <a:gd name="connsiteX4740" fmla="*/ 1143214 w 1933280"/>
              <a:gd name="connsiteY4740" fmla="*/ 56275 h 1026748"/>
              <a:gd name="connsiteX4741" fmla="*/ 1180126 w 1933280"/>
              <a:gd name="connsiteY4741" fmla="*/ 65436 h 1026748"/>
              <a:gd name="connsiteX4742" fmla="*/ 1147460 w 1933280"/>
              <a:gd name="connsiteY4742" fmla="*/ 40818 h 1026748"/>
              <a:gd name="connsiteX4743" fmla="*/ 1064617 w 1933280"/>
              <a:gd name="connsiteY4743" fmla="*/ 36877 h 1026748"/>
              <a:gd name="connsiteX4744" fmla="*/ 1041603 w 1933280"/>
              <a:gd name="connsiteY4744" fmla="*/ 42178 h 1026748"/>
              <a:gd name="connsiteX4745" fmla="*/ 1015471 w 1933280"/>
              <a:gd name="connsiteY4745" fmla="*/ 66299 h 1026748"/>
              <a:gd name="connsiteX4746" fmla="*/ 1037814 w 1933280"/>
              <a:gd name="connsiteY4746" fmla="*/ 56262 h 1026748"/>
              <a:gd name="connsiteX4747" fmla="*/ 1068232 w 1933280"/>
              <a:gd name="connsiteY4747" fmla="*/ 36075 h 1026748"/>
              <a:gd name="connsiteX4748" fmla="*/ 1041079 w 1933280"/>
              <a:gd name="connsiteY4748" fmla="*/ 55728 h 1026748"/>
              <a:gd name="connsiteX4749" fmla="*/ 1064480 w 1933280"/>
              <a:gd name="connsiteY4749" fmla="*/ 52418 h 1026748"/>
              <a:gd name="connsiteX4750" fmla="*/ 1099156 w 1933280"/>
              <a:gd name="connsiteY4750" fmla="*/ 40051 h 1026748"/>
              <a:gd name="connsiteX4751" fmla="*/ 1037682 w 1933280"/>
              <a:gd name="connsiteY4751" fmla="*/ 35008 h 1026748"/>
              <a:gd name="connsiteX4752" fmla="*/ 1017913 w 1933280"/>
              <a:gd name="connsiteY4752" fmla="*/ 46908 h 1026748"/>
              <a:gd name="connsiteX4753" fmla="*/ 1017830 w 1933280"/>
              <a:gd name="connsiteY4753" fmla="*/ 46975 h 1026748"/>
              <a:gd name="connsiteX4754" fmla="*/ 995235 w 1933280"/>
              <a:gd name="connsiteY4754" fmla="*/ 69381 h 1026748"/>
              <a:gd name="connsiteX4755" fmla="*/ 1013685 w 1933280"/>
              <a:gd name="connsiteY4755" fmla="*/ 55564 h 1026748"/>
              <a:gd name="connsiteX4756" fmla="*/ 1013895 w 1933280"/>
              <a:gd name="connsiteY4756" fmla="*/ 55344 h 1026748"/>
              <a:gd name="connsiteX4757" fmla="*/ 1036542 w 1933280"/>
              <a:gd name="connsiteY4757" fmla="*/ 30041 h 1026748"/>
              <a:gd name="connsiteX4758" fmla="*/ 1020862 w 1933280"/>
              <a:gd name="connsiteY4758" fmla="*/ 40199 h 1026748"/>
              <a:gd name="connsiteX4759" fmla="*/ 1020706 w 1933280"/>
              <a:gd name="connsiteY4759" fmla="*/ 40318 h 1026748"/>
              <a:gd name="connsiteX4760" fmla="*/ 1003771 w 1933280"/>
              <a:gd name="connsiteY4760" fmla="*/ 56419 h 1026748"/>
              <a:gd name="connsiteX4761" fmla="*/ 1016808 w 1933280"/>
              <a:gd name="connsiteY4761" fmla="*/ 45914 h 1026748"/>
              <a:gd name="connsiteX4762" fmla="*/ 1016968 w 1933280"/>
              <a:gd name="connsiteY4762" fmla="*/ 45755 h 1026748"/>
              <a:gd name="connsiteX4763" fmla="*/ 1158100 w 1933280"/>
              <a:gd name="connsiteY4763" fmla="*/ 29664 h 1026748"/>
              <a:gd name="connsiteX4764" fmla="*/ 1189101 w 1933280"/>
              <a:gd name="connsiteY4764" fmla="*/ 52414 h 1026748"/>
              <a:gd name="connsiteX4765" fmla="*/ 1189161 w 1933280"/>
              <a:gd name="connsiteY4765" fmla="*/ 52433 h 1026748"/>
              <a:gd name="connsiteX4766" fmla="*/ 1214335 w 1933280"/>
              <a:gd name="connsiteY4766" fmla="*/ 67824 h 1026748"/>
              <a:gd name="connsiteX4767" fmla="*/ 1194657 w 1933280"/>
              <a:gd name="connsiteY4767" fmla="*/ 45896 h 1026748"/>
              <a:gd name="connsiteX4768" fmla="*/ 1188234 w 1933280"/>
              <a:gd name="connsiteY4768" fmla="*/ 41078 h 1026748"/>
              <a:gd name="connsiteX4769" fmla="*/ 1111734 w 1933280"/>
              <a:gd name="connsiteY4769" fmla="*/ 25069 h 1026748"/>
              <a:gd name="connsiteX4770" fmla="*/ 1147763 w 1933280"/>
              <a:gd name="connsiteY4770" fmla="*/ 39371 h 1026748"/>
              <a:gd name="connsiteX4771" fmla="*/ 1147911 w 1933280"/>
              <a:gd name="connsiteY4771" fmla="*/ 39372 h 1026748"/>
              <a:gd name="connsiteX4772" fmla="*/ 1184679 w 1933280"/>
              <a:gd name="connsiteY4772" fmla="*/ 51014 h 1026748"/>
              <a:gd name="connsiteX4773" fmla="*/ 1153000 w 1933280"/>
              <a:gd name="connsiteY4773" fmla="*/ 27768 h 1026748"/>
              <a:gd name="connsiteX4774" fmla="*/ 1107142 w 1933280"/>
              <a:gd name="connsiteY4774" fmla="*/ 24808 h 1026748"/>
              <a:gd name="connsiteX4775" fmla="*/ 1071580 w 1933280"/>
              <a:gd name="connsiteY4775" fmla="*/ 35034 h 1026748"/>
              <a:gd name="connsiteX4776" fmla="*/ 1102207 w 1933280"/>
              <a:gd name="connsiteY4776" fmla="*/ 38963 h 1026748"/>
              <a:gd name="connsiteX4777" fmla="*/ 1102303 w 1933280"/>
              <a:gd name="connsiteY4777" fmla="*/ 38929 h 1026748"/>
              <a:gd name="connsiteX4778" fmla="*/ 1143746 w 1933280"/>
              <a:gd name="connsiteY4778" fmla="*/ 39331 h 1026748"/>
              <a:gd name="connsiteX4779" fmla="*/ 1067647 w 1933280"/>
              <a:gd name="connsiteY4779" fmla="*/ 23667 h 1026748"/>
              <a:gd name="connsiteX4780" fmla="*/ 1045307 w 1933280"/>
              <a:gd name="connsiteY4780" fmla="*/ 30419 h 1026748"/>
              <a:gd name="connsiteX4781" fmla="*/ 1019847 w 1933280"/>
              <a:gd name="connsiteY4781" fmla="*/ 52179 h 1026748"/>
              <a:gd name="connsiteX4782" fmla="*/ 1040753 w 1933280"/>
              <a:gd name="connsiteY4782" fmla="*/ 40965 h 1026748"/>
              <a:gd name="connsiteX4783" fmla="*/ 1040813 w 1933280"/>
              <a:gd name="connsiteY4783" fmla="*/ 40910 h 1026748"/>
              <a:gd name="connsiteX4784" fmla="*/ 1072639 w 1933280"/>
              <a:gd name="connsiteY4784" fmla="*/ 22198 h 1026748"/>
              <a:gd name="connsiteX4785" fmla="*/ 1045152 w 1933280"/>
              <a:gd name="connsiteY4785" fmla="*/ 39862 h 1026748"/>
              <a:gd name="connsiteX4786" fmla="*/ 1067644 w 1933280"/>
              <a:gd name="connsiteY4786" fmla="*/ 34688 h 1026748"/>
              <a:gd name="connsiteX4787" fmla="*/ 1067703 w 1933280"/>
              <a:gd name="connsiteY4787" fmla="*/ 34645 h 1026748"/>
              <a:gd name="connsiteX4788" fmla="*/ 1103044 w 1933280"/>
              <a:gd name="connsiteY4788" fmla="*/ 24475 h 1026748"/>
              <a:gd name="connsiteX4789" fmla="*/ 1054738 w 1933280"/>
              <a:gd name="connsiteY4789" fmla="*/ 17231 h 1026748"/>
              <a:gd name="connsiteX4790" fmla="*/ 1051280 w 1933280"/>
              <a:gd name="connsiteY4790" fmla="*/ 18519 h 1026748"/>
              <a:gd name="connsiteX4791" fmla="*/ 1045767 w 1933280"/>
              <a:gd name="connsiteY4791" fmla="*/ 22304 h 1026748"/>
              <a:gd name="connsiteX4792" fmla="*/ 1047904 w 1933280"/>
              <a:gd name="connsiteY4792" fmla="*/ 20919 h 1026748"/>
              <a:gd name="connsiteX4793" fmla="*/ 1048142 w 1933280"/>
              <a:gd name="connsiteY4793" fmla="*/ 20728 h 1026748"/>
              <a:gd name="connsiteX4794" fmla="*/ 1069544 w 1933280"/>
              <a:gd name="connsiteY4794" fmla="*/ 14664 h 1026748"/>
              <a:gd name="connsiteX4795" fmla="*/ 1048910 w 1933280"/>
              <a:gd name="connsiteY4795" fmla="*/ 22028 h 1026748"/>
              <a:gd name="connsiteX4796" fmla="*/ 1048738 w 1933280"/>
              <a:gd name="connsiteY4796" fmla="*/ 22139 h 1026748"/>
              <a:gd name="connsiteX4797" fmla="*/ 1026279 w 1933280"/>
              <a:gd name="connsiteY4797" fmla="*/ 40169 h 1026748"/>
              <a:gd name="connsiteX4798" fmla="*/ 1044394 w 1933280"/>
              <a:gd name="connsiteY4798" fmla="*/ 29271 h 1026748"/>
              <a:gd name="connsiteX4799" fmla="*/ 1044536 w 1933280"/>
              <a:gd name="connsiteY4799" fmla="*/ 29149 h 1026748"/>
              <a:gd name="connsiteX4800" fmla="*/ 1118639 w 1933280"/>
              <a:gd name="connsiteY4800" fmla="*/ 13600 h 1026748"/>
              <a:gd name="connsiteX4801" fmla="*/ 1153429 w 1933280"/>
              <a:gd name="connsiteY4801" fmla="*/ 26326 h 1026748"/>
              <a:gd name="connsiteX4802" fmla="*/ 1153438 w 1933280"/>
              <a:gd name="connsiteY4802" fmla="*/ 26327 h 1026748"/>
              <a:gd name="connsiteX4803" fmla="*/ 1153641 w 1933280"/>
              <a:gd name="connsiteY4803" fmla="*/ 26404 h 1026748"/>
              <a:gd name="connsiteX4804" fmla="*/ 1153674 w 1933280"/>
              <a:gd name="connsiteY4804" fmla="*/ 26416 h 1026748"/>
              <a:gd name="connsiteX4805" fmla="*/ 1153675 w 1933280"/>
              <a:gd name="connsiteY4805" fmla="*/ 26417 h 1026748"/>
              <a:gd name="connsiteX4806" fmla="*/ 1184018 w 1933280"/>
              <a:gd name="connsiteY4806" fmla="*/ 37917 h 1026748"/>
              <a:gd name="connsiteX4807" fmla="*/ 1164140 w 1933280"/>
              <a:gd name="connsiteY4807" fmla="*/ 23007 h 1026748"/>
              <a:gd name="connsiteX4808" fmla="*/ 1147286 w 1933280"/>
              <a:gd name="connsiteY4808" fmla="*/ 16853 h 1026748"/>
              <a:gd name="connsiteX4809" fmla="*/ 1112498 w 1933280"/>
              <a:gd name="connsiteY4809" fmla="*/ 12934 h 1026748"/>
              <a:gd name="connsiteX4810" fmla="*/ 1077196 w 1933280"/>
              <a:gd name="connsiteY4810" fmla="*/ 21101 h 1026748"/>
              <a:gd name="connsiteX4811" fmla="*/ 1107062 w 1933280"/>
              <a:gd name="connsiteY4811" fmla="*/ 23319 h 1026748"/>
              <a:gd name="connsiteX4812" fmla="*/ 1107135 w 1933280"/>
              <a:gd name="connsiteY4812" fmla="*/ 23298 h 1026748"/>
              <a:gd name="connsiteX4813" fmla="*/ 1148170 w 1933280"/>
              <a:gd name="connsiteY4813" fmla="*/ 25982 h 1026748"/>
              <a:gd name="connsiteX4814" fmla="*/ 1077143 w 1933280"/>
              <a:gd name="connsiteY4814" fmla="*/ 11952 h 1026748"/>
              <a:gd name="connsiteX4815" fmla="*/ 1077118 w 1933280"/>
              <a:gd name="connsiteY4815" fmla="*/ 11961 h 1026748"/>
              <a:gd name="connsiteX4816" fmla="*/ 1050654 w 1933280"/>
              <a:gd name="connsiteY4816" fmla="*/ 27297 h 1026748"/>
              <a:gd name="connsiteX4817" fmla="*/ 1072059 w 1933280"/>
              <a:gd name="connsiteY4817" fmla="*/ 20832 h 1026748"/>
              <a:gd name="connsiteX4818" fmla="*/ 1072105 w 1933280"/>
              <a:gd name="connsiteY4818" fmla="*/ 20802 h 1026748"/>
              <a:gd name="connsiteX4819" fmla="*/ 1072330 w 1933280"/>
              <a:gd name="connsiteY4819" fmla="*/ 20750 h 1026748"/>
              <a:gd name="connsiteX4820" fmla="*/ 1072356 w 1933280"/>
              <a:gd name="connsiteY4820" fmla="*/ 20742 h 1026748"/>
              <a:gd name="connsiteX4821" fmla="*/ 1072362 w 1933280"/>
              <a:gd name="connsiteY4821" fmla="*/ 20742 h 1026748"/>
              <a:gd name="connsiteX4822" fmla="*/ 1106814 w 1933280"/>
              <a:gd name="connsiteY4822" fmla="*/ 12759 h 1026748"/>
              <a:gd name="connsiteX4823" fmla="*/ 1109993 w 1933280"/>
              <a:gd name="connsiteY4823" fmla="*/ 5798 h 1026748"/>
              <a:gd name="connsiteX4824" fmla="*/ 1083819 w 1933280"/>
              <a:gd name="connsiteY4824" fmla="*/ 10660 h 1026748"/>
              <a:gd name="connsiteX4825" fmla="*/ 1112720 w 1933280"/>
              <a:gd name="connsiteY4825" fmla="*/ 11435 h 1026748"/>
              <a:gd name="connsiteX4826" fmla="*/ 1112807 w 1933280"/>
              <a:gd name="connsiteY4826" fmla="*/ 11467 h 1026748"/>
              <a:gd name="connsiteX4827" fmla="*/ 1141457 w 1933280"/>
              <a:gd name="connsiteY4827" fmla="*/ 14724 h 1026748"/>
              <a:gd name="connsiteX4828" fmla="*/ 1117197 w 1933280"/>
              <a:gd name="connsiteY4828" fmla="*/ 5865 h 1026748"/>
              <a:gd name="connsiteX4829" fmla="*/ 1086023 w 1933280"/>
              <a:gd name="connsiteY4829" fmla="*/ 5573 h 1026748"/>
              <a:gd name="connsiteX4830" fmla="*/ 1065294 w 1933280"/>
              <a:gd name="connsiteY4830" fmla="*/ 13297 h 1026748"/>
              <a:gd name="connsiteX4831" fmla="*/ 1057704 w 1933280"/>
              <a:gd name="connsiteY4831" fmla="*/ 17322 h 1026748"/>
              <a:gd name="connsiteX4832" fmla="*/ 1076594 w 1933280"/>
              <a:gd name="connsiteY4832" fmla="*/ 10580 h 1026748"/>
              <a:gd name="connsiteX4833" fmla="*/ 1076700 w 1933280"/>
              <a:gd name="connsiteY4833" fmla="*/ 10519 h 1026748"/>
              <a:gd name="connsiteX4834" fmla="*/ 1076838 w 1933280"/>
              <a:gd name="connsiteY4834" fmla="*/ 10493 h 1026748"/>
              <a:gd name="connsiteX4835" fmla="*/ 1076892 w 1933280"/>
              <a:gd name="connsiteY4835" fmla="*/ 10474 h 1026748"/>
              <a:gd name="connsiteX4836" fmla="*/ 1076936 w 1933280"/>
              <a:gd name="connsiteY4836" fmla="*/ 10475 h 1026748"/>
              <a:gd name="connsiteX4837" fmla="*/ 1102449 w 1933280"/>
              <a:gd name="connsiteY4837" fmla="*/ 5727 h 1026748"/>
              <a:gd name="connsiteX4838" fmla="*/ 1117862 w 1933280"/>
              <a:gd name="connsiteY4838" fmla="*/ 1477 h 1026748"/>
              <a:gd name="connsiteX4839" fmla="*/ 1273272 w 1933280"/>
              <a:gd name="connsiteY4839" fmla="*/ 137104 h 1026748"/>
              <a:gd name="connsiteX4840" fmla="*/ 1358356 w 1933280"/>
              <a:gd name="connsiteY4840" fmla="*/ 229132 h 1026748"/>
              <a:gd name="connsiteX4841" fmla="*/ 1386693 w 1933280"/>
              <a:gd name="connsiteY4841" fmla="*/ 232959 h 1026748"/>
              <a:gd name="connsiteX4842" fmla="*/ 1514136 w 1933280"/>
              <a:gd name="connsiteY4842" fmla="*/ 199643 h 1026748"/>
              <a:gd name="connsiteX4843" fmla="*/ 1564678 w 1933280"/>
              <a:gd name="connsiteY4843" fmla="*/ 181752 h 1026748"/>
              <a:gd name="connsiteX4844" fmla="*/ 1776747 w 1933280"/>
              <a:gd name="connsiteY4844" fmla="*/ 202893 h 1026748"/>
              <a:gd name="connsiteX4845" fmla="*/ 1790443 w 1933280"/>
              <a:gd name="connsiteY4845" fmla="*/ 209261 h 1026748"/>
              <a:gd name="connsiteX4846" fmla="*/ 1926986 w 1933280"/>
              <a:gd name="connsiteY4846" fmla="*/ 252239 h 1026748"/>
              <a:gd name="connsiteX4847" fmla="*/ 1933280 w 1933280"/>
              <a:gd name="connsiteY4847" fmla="*/ 252284 h 1026748"/>
              <a:gd name="connsiteX4848" fmla="*/ 1928346 w 1933280"/>
              <a:gd name="connsiteY4848" fmla="*/ 256199 h 1026748"/>
              <a:gd name="connsiteX4849" fmla="*/ 1887377 w 1933280"/>
              <a:gd name="connsiteY4849" fmla="*/ 283502 h 1026748"/>
              <a:gd name="connsiteX4850" fmla="*/ 1867949 w 1933280"/>
              <a:gd name="connsiteY4850" fmla="*/ 295498 h 1026748"/>
              <a:gd name="connsiteX4851" fmla="*/ 1776171 w 1933280"/>
              <a:gd name="connsiteY4851" fmla="*/ 372354 h 1026748"/>
              <a:gd name="connsiteX4852" fmla="*/ 1748411 w 1933280"/>
              <a:gd name="connsiteY4852" fmla="*/ 399405 h 1026748"/>
              <a:gd name="connsiteX4853" fmla="*/ 1746933 w 1933280"/>
              <a:gd name="connsiteY4853" fmla="*/ 400809 h 1026748"/>
              <a:gd name="connsiteX4854" fmla="*/ 1415030 w 1933280"/>
              <a:gd name="connsiteY4854" fmla="*/ 667528 h 1026748"/>
              <a:gd name="connsiteX4855" fmla="*/ 968036 w 1933280"/>
              <a:gd name="connsiteY4855" fmla="*/ 1025640 h 1026748"/>
              <a:gd name="connsiteX4856" fmla="*/ 966633 w 1933280"/>
              <a:gd name="connsiteY4856" fmla="*/ 1026748 h 1026748"/>
              <a:gd name="connsiteX4857" fmla="*/ 965244 w 1933280"/>
              <a:gd name="connsiteY4857" fmla="*/ 1025640 h 1026748"/>
              <a:gd name="connsiteX4858" fmla="*/ 0 w 1933280"/>
              <a:gd name="connsiteY4858" fmla="*/ 252239 h 1026748"/>
              <a:gd name="connsiteX4859" fmla="*/ 276396 w 1933280"/>
              <a:gd name="connsiteY4859" fmla="*/ 252239 h 1026748"/>
              <a:gd name="connsiteX4860" fmla="*/ 335995 w 1933280"/>
              <a:gd name="connsiteY4860" fmla="*/ 236372 h 1026748"/>
              <a:gd name="connsiteX4861" fmla="*/ 408965 w 1933280"/>
              <a:gd name="connsiteY4861" fmla="*/ 188415 h 1026748"/>
              <a:gd name="connsiteX4862" fmla="*/ 503225 w 1933280"/>
              <a:gd name="connsiteY4862" fmla="*/ 128033 h 1026748"/>
              <a:gd name="connsiteX4863" fmla="*/ 542365 w 1933280"/>
              <a:gd name="connsiteY4863" fmla="*/ 115168 h 1026748"/>
              <a:gd name="connsiteX4864" fmla="*/ 542390 w 1933280"/>
              <a:gd name="connsiteY4864" fmla="*/ 114322 h 1026748"/>
              <a:gd name="connsiteX4865" fmla="*/ 544014 w 1933280"/>
              <a:gd name="connsiteY4865" fmla="*/ 114626 h 1026748"/>
              <a:gd name="connsiteX4866" fmla="*/ 566429 w 1933280"/>
              <a:gd name="connsiteY4866" fmla="*/ 107259 h 1026748"/>
              <a:gd name="connsiteX4867" fmla="*/ 644934 w 1933280"/>
              <a:gd name="connsiteY4867" fmla="*/ 112272 h 1026748"/>
              <a:gd name="connsiteX4868" fmla="*/ 667924 w 1933280"/>
              <a:gd name="connsiteY4868" fmla="*/ 121698 h 1026748"/>
              <a:gd name="connsiteX4869" fmla="*/ 668075 w 1933280"/>
              <a:gd name="connsiteY4869" fmla="*/ 121503 h 1026748"/>
              <a:gd name="connsiteX4870" fmla="*/ 668655 w 1933280"/>
              <a:gd name="connsiteY4870" fmla="*/ 121998 h 1026748"/>
              <a:gd name="connsiteX4871" fmla="*/ 712309 w 1933280"/>
              <a:gd name="connsiteY4871" fmla="*/ 139896 h 1026748"/>
              <a:gd name="connsiteX4872" fmla="*/ 816999 w 1933280"/>
              <a:gd name="connsiteY4872" fmla="*/ 174261 h 1026748"/>
              <a:gd name="connsiteX4873" fmla="*/ 904020 w 1933280"/>
              <a:gd name="connsiteY4873" fmla="*/ 141477 h 1026748"/>
              <a:gd name="connsiteX4874" fmla="*/ 962141 w 1933280"/>
              <a:gd name="connsiteY4874" fmla="*/ 87980 h 1026748"/>
              <a:gd name="connsiteX4875" fmla="*/ 991291 w 1933280"/>
              <a:gd name="connsiteY4875" fmla="*/ 59761 h 1026748"/>
              <a:gd name="connsiteX4876" fmla="*/ 1020618 w 1933280"/>
              <a:gd name="connsiteY4876" fmla="*/ 34187 h 1026748"/>
              <a:gd name="connsiteX4877" fmla="*/ 1117862 w 1933280"/>
              <a:gd name="connsiteY4877" fmla="*/ 1477 h 102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</a:cxnLst>
            <a:rect l="l" t="t" r="r" b="b"/>
            <a:pathLst>
              <a:path w="1933280" h="1026748">
                <a:moveTo>
                  <a:pt x="966642" y="977511"/>
                </a:moveTo>
                <a:lnTo>
                  <a:pt x="939018" y="998949"/>
                </a:lnTo>
                <a:lnTo>
                  <a:pt x="966633" y="1021075"/>
                </a:lnTo>
                <a:lnTo>
                  <a:pt x="994254" y="998944"/>
                </a:lnTo>
                <a:close/>
                <a:moveTo>
                  <a:pt x="996663" y="954213"/>
                </a:moveTo>
                <a:lnTo>
                  <a:pt x="967854" y="976570"/>
                </a:lnTo>
                <a:lnTo>
                  <a:pt x="995446" y="997988"/>
                </a:lnTo>
                <a:lnTo>
                  <a:pt x="1024233" y="974923"/>
                </a:lnTo>
                <a:close/>
                <a:moveTo>
                  <a:pt x="936619" y="954205"/>
                </a:moveTo>
                <a:lnTo>
                  <a:pt x="909039" y="974928"/>
                </a:lnTo>
                <a:lnTo>
                  <a:pt x="937835" y="998000"/>
                </a:lnTo>
                <a:lnTo>
                  <a:pt x="965437" y="976575"/>
                </a:lnTo>
                <a:close/>
                <a:moveTo>
                  <a:pt x="966632" y="931654"/>
                </a:moveTo>
                <a:lnTo>
                  <a:pt x="937851" y="953280"/>
                </a:lnTo>
                <a:lnTo>
                  <a:pt x="966649" y="975635"/>
                </a:lnTo>
                <a:lnTo>
                  <a:pt x="995435" y="953291"/>
                </a:lnTo>
                <a:close/>
                <a:moveTo>
                  <a:pt x="1026685" y="930915"/>
                </a:moveTo>
                <a:lnTo>
                  <a:pt x="997869" y="953278"/>
                </a:lnTo>
                <a:lnTo>
                  <a:pt x="1025419" y="973972"/>
                </a:lnTo>
                <a:lnTo>
                  <a:pt x="1054210" y="950903"/>
                </a:lnTo>
                <a:close/>
                <a:moveTo>
                  <a:pt x="906593" y="930898"/>
                </a:moveTo>
                <a:lnTo>
                  <a:pt x="879061" y="950908"/>
                </a:lnTo>
                <a:lnTo>
                  <a:pt x="907849" y="973975"/>
                </a:lnTo>
                <a:lnTo>
                  <a:pt x="935413" y="953270"/>
                </a:lnTo>
                <a:close/>
                <a:moveTo>
                  <a:pt x="996647" y="909101"/>
                </a:moveTo>
                <a:lnTo>
                  <a:pt x="967857" y="930734"/>
                </a:lnTo>
                <a:lnTo>
                  <a:pt x="996641" y="952355"/>
                </a:lnTo>
                <a:lnTo>
                  <a:pt x="1025433" y="930006"/>
                </a:lnTo>
                <a:close/>
                <a:moveTo>
                  <a:pt x="936597" y="909093"/>
                </a:moveTo>
                <a:lnTo>
                  <a:pt x="907845" y="929988"/>
                </a:lnTo>
                <a:lnTo>
                  <a:pt x="936646" y="952344"/>
                </a:lnTo>
                <a:lnTo>
                  <a:pt x="965412" y="930737"/>
                </a:lnTo>
                <a:close/>
                <a:moveTo>
                  <a:pt x="1056697" y="907624"/>
                </a:moveTo>
                <a:lnTo>
                  <a:pt x="1027913" y="929962"/>
                </a:lnTo>
                <a:lnTo>
                  <a:pt x="1055419" y="949934"/>
                </a:lnTo>
                <a:lnTo>
                  <a:pt x="1084180" y="926889"/>
                </a:lnTo>
                <a:close/>
                <a:moveTo>
                  <a:pt x="876578" y="907599"/>
                </a:moveTo>
                <a:lnTo>
                  <a:pt x="849084" y="926889"/>
                </a:lnTo>
                <a:lnTo>
                  <a:pt x="877864" y="949949"/>
                </a:lnTo>
                <a:lnTo>
                  <a:pt x="905391" y="929965"/>
                </a:lnTo>
                <a:close/>
                <a:moveTo>
                  <a:pt x="966605" y="887285"/>
                </a:moveTo>
                <a:lnTo>
                  <a:pt x="937843" y="908188"/>
                </a:lnTo>
                <a:lnTo>
                  <a:pt x="966637" y="929817"/>
                </a:lnTo>
                <a:lnTo>
                  <a:pt x="995411" y="908204"/>
                </a:lnTo>
                <a:close/>
                <a:moveTo>
                  <a:pt x="1026648" y="886559"/>
                </a:moveTo>
                <a:lnTo>
                  <a:pt x="997893" y="908165"/>
                </a:lnTo>
                <a:lnTo>
                  <a:pt x="1026661" y="929053"/>
                </a:lnTo>
                <a:lnTo>
                  <a:pt x="1055421" y="906729"/>
                </a:lnTo>
                <a:close/>
                <a:moveTo>
                  <a:pt x="906584" y="886547"/>
                </a:moveTo>
                <a:lnTo>
                  <a:pt x="877852" y="906706"/>
                </a:lnTo>
                <a:lnTo>
                  <a:pt x="906643" y="929055"/>
                </a:lnTo>
                <a:lnTo>
                  <a:pt x="935389" y="908185"/>
                </a:lnTo>
                <a:close/>
                <a:moveTo>
                  <a:pt x="1086720" y="884325"/>
                </a:moveTo>
                <a:lnTo>
                  <a:pt x="1057958" y="906646"/>
                </a:lnTo>
                <a:lnTo>
                  <a:pt x="1085419" y="925897"/>
                </a:lnTo>
                <a:lnTo>
                  <a:pt x="1102244" y="912415"/>
                </a:lnTo>
                <a:lnTo>
                  <a:pt x="1114154" y="902873"/>
                </a:lnTo>
                <a:close/>
                <a:moveTo>
                  <a:pt x="846573" y="884308"/>
                </a:moveTo>
                <a:lnTo>
                  <a:pt x="819110" y="902873"/>
                </a:lnTo>
                <a:lnTo>
                  <a:pt x="847885" y="925929"/>
                </a:lnTo>
                <a:lnTo>
                  <a:pt x="875367" y="906660"/>
                </a:lnTo>
                <a:close/>
                <a:moveTo>
                  <a:pt x="936615" y="865515"/>
                </a:moveTo>
                <a:lnTo>
                  <a:pt x="913711" y="881547"/>
                </a:lnTo>
                <a:lnTo>
                  <a:pt x="907851" y="885659"/>
                </a:lnTo>
                <a:lnTo>
                  <a:pt x="936636" y="907281"/>
                </a:lnTo>
                <a:lnTo>
                  <a:pt x="965392" y="886404"/>
                </a:lnTo>
                <a:lnTo>
                  <a:pt x="959274" y="881961"/>
                </a:lnTo>
                <a:close/>
                <a:moveTo>
                  <a:pt x="996593" y="865490"/>
                </a:moveTo>
                <a:lnTo>
                  <a:pt x="967869" y="886366"/>
                </a:lnTo>
                <a:lnTo>
                  <a:pt x="996657" y="907268"/>
                </a:lnTo>
                <a:lnTo>
                  <a:pt x="1025395" y="885681"/>
                </a:lnTo>
                <a:close/>
                <a:moveTo>
                  <a:pt x="876611" y="864035"/>
                </a:moveTo>
                <a:lnTo>
                  <a:pt x="852472" y="880321"/>
                </a:lnTo>
                <a:lnTo>
                  <a:pt x="847869" y="883432"/>
                </a:lnTo>
                <a:lnTo>
                  <a:pt x="876641" y="905766"/>
                </a:lnTo>
                <a:lnTo>
                  <a:pt x="905362" y="885629"/>
                </a:lnTo>
                <a:lnTo>
                  <a:pt x="900636" y="882079"/>
                </a:lnTo>
                <a:close/>
                <a:moveTo>
                  <a:pt x="1056665" y="864005"/>
                </a:moveTo>
                <a:lnTo>
                  <a:pt x="1027930" y="885596"/>
                </a:lnTo>
                <a:lnTo>
                  <a:pt x="1056681" y="905751"/>
                </a:lnTo>
                <a:lnTo>
                  <a:pt x="1085419" y="883445"/>
                </a:lnTo>
                <a:close/>
                <a:moveTo>
                  <a:pt x="816605" y="861064"/>
                </a:moveTo>
                <a:lnTo>
                  <a:pt x="789169" y="878882"/>
                </a:lnTo>
                <a:lnTo>
                  <a:pt x="817901" y="901904"/>
                </a:lnTo>
                <a:lnTo>
                  <a:pt x="845338" y="883350"/>
                </a:lnTo>
                <a:lnTo>
                  <a:pt x="841228" y="880159"/>
                </a:lnTo>
                <a:close/>
                <a:moveTo>
                  <a:pt x="1116740" y="861027"/>
                </a:moveTo>
                <a:lnTo>
                  <a:pt x="1087912" y="883399"/>
                </a:lnTo>
                <a:lnTo>
                  <a:pt x="1115327" y="901934"/>
                </a:lnTo>
                <a:lnTo>
                  <a:pt x="1144130" y="878858"/>
                </a:lnTo>
                <a:close/>
                <a:moveTo>
                  <a:pt x="966684" y="844556"/>
                </a:moveTo>
                <a:lnTo>
                  <a:pt x="962717" y="847315"/>
                </a:lnTo>
                <a:lnTo>
                  <a:pt x="937904" y="864614"/>
                </a:lnTo>
                <a:lnTo>
                  <a:pt x="960175" y="880779"/>
                </a:lnTo>
                <a:lnTo>
                  <a:pt x="966657" y="885485"/>
                </a:lnTo>
                <a:lnTo>
                  <a:pt x="995374" y="864637"/>
                </a:lnTo>
                <a:close/>
                <a:moveTo>
                  <a:pt x="906753" y="843879"/>
                </a:moveTo>
                <a:lnTo>
                  <a:pt x="877905" y="863167"/>
                </a:lnTo>
                <a:lnTo>
                  <a:pt x="901552" y="880927"/>
                </a:lnTo>
                <a:lnTo>
                  <a:pt x="906629" y="884741"/>
                </a:lnTo>
                <a:lnTo>
                  <a:pt x="912869" y="880365"/>
                </a:lnTo>
                <a:lnTo>
                  <a:pt x="935362" y="864606"/>
                </a:lnTo>
                <a:close/>
                <a:moveTo>
                  <a:pt x="1026599" y="843683"/>
                </a:moveTo>
                <a:lnTo>
                  <a:pt x="997898" y="864542"/>
                </a:lnTo>
                <a:lnTo>
                  <a:pt x="1026678" y="884718"/>
                </a:lnTo>
                <a:lnTo>
                  <a:pt x="1055392" y="863144"/>
                </a:lnTo>
                <a:close/>
                <a:moveTo>
                  <a:pt x="846788" y="841697"/>
                </a:moveTo>
                <a:lnTo>
                  <a:pt x="817930" y="860210"/>
                </a:lnTo>
                <a:lnTo>
                  <a:pt x="842130" y="878977"/>
                </a:lnTo>
                <a:lnTo>
                  <a:pt x="846634" y="882473"/>
                </a:lnTo>
                <a:lnTo>
                  <a:pt x="851630" y="879095"/>
                </a:lnTo>
                <a:lnTo>
                  <a:pt x="875358" y="863096"/>
                </a:lnTo>
                <a:close/>
                <a:moveTo>
                  <a:pt x="1086677" y="841456"/>
                </a:moveTo>
                <a:lnTo>
                  <a:pt x="1057878" y="863093"/>
                </a:lnTo>
                <a:lnTo>
                  <a:pt x="1086611" y="882519"/>
                </a:lnTo>
                <a:lnTo>
                  <a:pt x="1115413" y="860163"/>
                </a:lnTo>
                <a:close/>
                <a:moveTo>
                  <a:pt x="786745" y="837940"/>
                </a:moveTo>
                <a:lnTo>
                  <a:pt x="759241" y="854903"/>
                </a:lnTo>
                <a:lnTo>
                  <a:pt x="787930" y="877890"/>
                </a:lnTo>
                <a:lnTo>
                  <a:pt x="815349" y="860091"/>
                </a:lnTo>
                <a:close/>
                <a:moveTo>
                  <a:pt x="1146760" y="837730"/>
                </a:moveTo>
                <a:lnTo>
                  <a:pt x="1117949" y="860089"/>
                </a:lnTo>
                <a:lnTo>
                  <a:pt x="1145318" y="877906"/>
                </a:lnTo>
                <a:lnTo>
                  <a:pt x="1174102" y="854844"/>
                </a:lnTo>
                <a:close/>
                <a:moveTo>
                  <a:pt x="936897" y="823763"/>
                </a:moveTo>
                <a:lnTo>
                  <a:pt x="914125" y="838968"/>
                </a:lnTo>
                <a:lnTo>
                  <a:pt x="908071" y="842999"/>
                </a:lnTo>
                <a:lnTo>
                  <a:pt x="936650" y="863705"/>
                </a:lnTo>
                <a:lnTo>
                  <a:pt x="961875" y="846119"/>
                </a:lnTo>
                <a:lnTo>
                  <a:pt x="965405" y="843663"/>
                </a:lnTo>
                <a:close/>
                <a:moveTo>
                  <a:pt x="996775" y="823574"/>
                </a:moveTo>
                <a:lnTo>
                  <a:pt x="968016" y="843628"/>
                </a:lnTo>
                <a:lnTo>
                  <a:pt x="996679" y="863689"/>
                </a:lnTo>
                <a:lnTo>
                  <a:pt x="1025373" y="842857"/>
                </a:lnTo>
                <a:close/>
                <a:moveTo>
                  <a:pt x="877039" y="822419"/>
                </a:moveTo>
                <a:lnTo>
                  <a:pt x="865813" y="829572"/>
                </a:lnTo>
                <a:lnTo>
                  <a:pt x="848114" y="840851"/>
                </a:lnTo>
                <a:lnTo>
                  <a:pt x="876651" y="862226"/>
                </a:lnTo>
                <a:lnTo>
                  <a:pt x="905474" y="842954"/>
                </a:lnTo>
                <a:close/>
                <a:moveTo>
                  <a:pt x="1056623" y="821903"/>
                </a:moveTo>
                <a:lnTo>
                  <a:pt x="1027833" y="842787"/>
                </a:lnTo>
                <a:lnTo>
                  <a:pt x="1056605" y="862232"/>
                </a:lnTo>
                <a:lnTo>
                  <a:pt x="1085379" y="840612"/>
                </a:lnTo>
                <a:close/>
                <a:moveTo>
                  <a:pt x="817028" y="819457"/>
                </a:moveTo>
                <a:lnTo>
                  <a:pt x="788100" y="837110"/>
                </a:lnTo>
                <a:lnTo>
                  <a:pt x="816673" y="859236"/>
                </a:lnTo>
                <a:lnTo>
                  <a:pt x="845513" y="840743"/>
                </a:lnTo>
                <a:close/>
                <a:moveTo>
                  <a:pt x="1116693" y="818911"/>
                </a:moveTo>
                <a:lnTo>
                  <a:pt x="1087907" y="840532"/>
                </a:lnTo>
                <a:lnTo>
                  <a:pt x="1116622" y="859225"/>
                </a:lnTo>
                <a:lnTo>
                  <a:pt x="1145406" y="836883"/>
                </a:lnTo>
                <a:close/>
                <a:moveTo>
                  <a:pt x="757021" y="814959"/>
                </a:moveTo>
                <a:lnTo>
                  <a:pt x="729480" y="831057"/>
                </a:lnTo>
                <a:lnTo>
                  <a:pt x="758016" y="853921"/>
                </a:lnTo>
                <a:lnTo>
                  <a:pt x="785521" y="836993"/>
                </a:lnTo>
                <a:close/>
                <a:moveTo>
                  <a:pt x="1176782" y="814432"/>
                </a:moveTo>
                <a:lnTo>
                  <a:pt x="1148006" y="836764"/>
                </a:lnTo>
                <a:lnTo>
                  <a:pt x="1175325" y="853864"/>
                </a:lnTo>
                <a:lnTo>
                  <a:pt x="1192803" y="839861"/>
                </a:lnTo>
                <a:lnTo>
                  <a:pt x="1204074" y="830832"/>
                </a:lnTo>
                <a:close/>
                <a:moveTo>
                  <a:pt x="967033" y="803564"/>
                </a:moveTo>
                <a:lnTo>
                  <a:pt x="938257" y="822852"/>
                </a:lnTo>
                <a:lnTo>
                  <a:pt x="966739" y="842734"/>
                </a:lnTo>
                <a:lnTo>
                  <a:pt x="995473" y="822698"/>
                </a:lnTo>
                <a:close/>
                <a:moveTo>
                  <a:pt x="907257" y="803117"/>
                </a:moveTo>
                <a:lnTo>
                  <a:pt x="878386" y="821559"/>
                </a:lnTo>
                <a:lnTo>
                  <a:pt x="906793" y="842074"/>
                </a:lnTo>
                <a:lnTo>
                  <a:pt x="913298" y="837742"/>
                </a:lnTo>
                <a:lnTo>
                  <a:pt x="935594" y="822854"/>
                </a:lnTo>
                <a:close/>
                <a:moveTo>
                  <a:pt x="1026801" y="802548"/>
                </a:moveTo>
                <a:lnTo>
                  <a:pt x="998034" y="822694"/>
                </a:lnTo>
                <a:lnTo>
                  <a:pt x="1026609" y="841960"/>
                </a:lnTo>
                <a:lnTo>
                  <a:pt x="1055375" y="821093"/>
                </a:lnTo>
                <a:close/>
                <a:moveTo>
                  <a:pt x="847371" y="801011"/>
                </a:moveTo>
                <a:lnTo>
                  <a:pt x="831936" y="810395"/>
                </a:lnTo>
                <a:lnTo>
                  <a:pt x="818383" y="818632"/>
                </a:lnTo>
                <a:lnTo>
                  <a:pt x="846838" y="839896"/>
                </a:lnTo>
                <a:lnTo>
                  <a:pt x="864986" y="828331"/>
                </a:lnTo>
                <a:lnTo>
                  <a:pt x="875738" y="821480"/>
                </a:lnTo>
                <a:close/>
                <a:moveTo>
                  <a:pt x="1086635" y="800093"/>
                </a:moveTo>
                <a:lnTo>
                  <a:pt x="1085329" y="801043"/>
                </a:lnTo>
                <a:lnTo>
                  <a:pt x="1057876" y="820994"/>
                </a:lnTo>
                <a:lnTo>
                  <a:pt x="1086610" y="839687"/>
                </a:lnTo>
                <a:lnTo>
                  <a:pt x="1115372" y="818084"/>
                </a:lnTo>
                <a:lnTo>
                  <a:pt x="1110666" y="815138"/>
                </a:lnTo>
                <a:close/>
                <a:moveTo>
                  <a:pt x="787397" y="797308"/>
                </a:moveTo>
                <a:lnTo>
                  <a:pt x="758406" y="814153"/>
                </a:lnTo>
                <a:lnTo>
                  <a:pt x="786876" y="836162"/>
                </a:lnTo>
                <a:lnTo>
                  <a:pt x="815780" y="818524"/>
                </a:lnTo>
                <a:close/>
                <a:moveTo>
                  <a:pt x="1146713" y="796362"/>
                </a:moveTo>
                <a:lnTo>
                  <a:pt x="1117961" y="817958"/>
                </a:lnTo>
                <a:lnTo>
                  <a:pt x="1146651" y="835916"/>
                </a:lnTo>
                <a:lnTo>
                  <a:pt x="1175400" y="813601"/>
                </a:lnTo>
                <a:close/>
                <a:moveTo>
                  <a:pt x="727206" y="791882"/>
                </a:moveTo>
                <a:lnTo>
                  <a:pt x="699699" y="807195"/>
                </a:lnTo>
                <a:lnTo>
                  <a:pt x="728245" y="830067"/>
                </a:lnTo>
                <a:lnTo>
                  <a:pt x="755743" y="813970"/>
                </a:lnTo>
                <a:close/>
                <a:moveTo>
                  <a:pt x="1206804" y="791134"/>
                </a:moveTo>
                <a:lnTo>
                  <a:pt x="1178034" y="813460"/>
                </a:lnTo>
                <a:lnTo>
                  <a:pt x="1205304" y="829847"/>
                </a:lnTo>
                <a:lnTo>
                  <a:pt x="1234045" y="806822"/>
                </a:lnTo>
                <a:close/>
                <a:moveTo>
                  <a:pt x="937411" y="783687"/>
                </a:moveTo>
                <a:lnTo>
                  <a:pt x="908646" y="802225"/>
                </a:lnTo>
                <a:lnTo>
                  <a:pt x="936956" y="821944"/>
                </a:lnTo>
                <a:lnTo>
                  <a:pt x="965706" y="802673"/>
                </a:lnTo>
                <a:close/>
                <a:moveTo>
                  <a:pt x="997043" y="783289"/>
                </a:moveTo>
                <a:lnTo>
                  <a:pt x="968317" y="802699"/>
                </a:lnTo>
                <a:lnTo>
                  <a:pt x="996734" y="821818"/>
                </a:lnTo>
                <a:lnTo>
                  <a:pt x="1025476" y="801690"/>
                </a:lnTo>
                <a:close/>
                <a:moveTo>
                  <a:pt x="877615" y="782509"/>
                </a:moveTo>
                <a:lnTo>
                  <a:pt x="848738" y="800176"/>
                </a:lnTo>
                <a:lnTo>
                  <a:pt x="877086" y="820621"/>
                </a:lnTo>
                <a:lnTo>
                  <a:pt x="905931" y="802194"/>
                </a:lnTo>
                <a:close/>
                <a:moveTo>
                  <a:pt x="1056778" y="781441"/>
                </a:moveTo>
                <a:lnTo>
                  <a:pt x="1028077" y="801652"/>
                </a:lnTo>
                <a:lnTo>
                  <a:pt x="1056629" y="820183"/>
                </a:lnTo>
                <a:lnTo>
                  <a:pt x="1084472" y="799950"/>
                </a:lnTo>
                <a:lnTo>
                  <a:pt x="1085366" y="799300"/>
                </a:lnTo>
                <a:close/>
                <a:moveTo>
                  <a:pt x="817786" y="779675"/>
                </a:moveTo>
                <a:lnTo>
                  <a:pt x="795045" y="792873"/>
                </a:lnTo>
                <a:lnTo>
                  <a:pt x="788781" y="796505"/>
                </a:lnTo>
                <a:lnTo>
                  <a:pt x="817134" y="817699"/>
                </a:lnTo>
                <a:lnTo>
                  <a:pt x="831168" y="809169"/>
                </a:lnTo>
                <a:lnTo>
                  <a:pt x="846093" y="800094"/>
                </a:lnTo>
                <a:lnTo>
                  <a:pt x="844759" y="799137"/>
                </a:lnTo>
                <a:close/>
                <a:moveTo>
                  <a:pt x="1116637" y="778289"/>
                </a:moveTo>
                <a:lnTo>
                  <a:pt x="1087926" y="799155"/>
                </a:lnTo>
                <a:lnTo>
                  <a:pt x="1111449" y="813882"/>
                </a:lnTo>
                <a:lnTo>
                  <a:pt x="1116640" y="817131"/>
                </a:lnTo>
                <a:lnTo>
                  <a:pt x="1145367" y="795554"/>
                </a:lnTo>
                <a:close/>
                <a:moveTo>
                  <a:pt x="757614" y="775015"/>
                </a:moveTo>
                <a:lnTo>
                  <a:pt x="728620" y="791097"/>
                </a:lnTo>
                <a:lnTo>
                  <a:pt x="757126" y="813163"/>
                </a:lnTo>
                <a:lnTo>
                  <a:pt x="786093" y="796333"/>
                </a:lnTo>
                <a:close/>
                <a:moveTo>
                  <a:pt x="1176731" y="773815"/>
                </a:moveTo>
                <a:lnTo>
                  <a:pt x="1147988" y="795405"/>
                </a:lnTo>
                <a:lnTo>
                  <a:pt x="1176652" y="812630"/>
                </a:lnTo>
                <a:lnTo>
                  <a:pt x="1205393" y="790321"/>
                </a:lnTo>
                <a:close/>
                <a:moveTo>
                  <a:pt x="697225" y="768628"/>
                </a:moveTo>
                <a:lnTo>
                  <a:pt x="669786" y="783227"/>
                </a:lnTo>
                <a:lnTo>
                  <a:pt x="698454" y="806197"/>
                </a:lnTo>
                <a:lnTo>
                  <a:pt x="725904" y="790874"/>
                </a:lnTo>
                <a:close/>
                <a:moveTo>
                  <a:pt x="1236832" y="767830"/>
                </a:moveTo>
                <a:lnTo>
                  <a:pt x="1208065" y="790155"/>
                </a:lnTo>
                <a:lnTo>
                  <a:pt x="1235283" y="805830"/>
                </a:lnTo>
                <a:lnTo>
                  <a:pt x="1264020" y="782808"/>
                </a:lnTo>
                <a:close/>
                <a:moveTo>
                  <a:pt x="967392" y="764137"/>
                </a:moveTo>
                <a:lnTo>
                  <a:pt x="938719" y="782838"/>
                </a:lnTo>
                <a:lnTo>
                  <a:pt x="966993" y="801809"/>
                </a:lnTo>
                <a:lnTo>
                  <a:pt x="995685" y="782412"/>
                </a:lnTo>
                <a:close/>
                <a:moveTo>
                  <a:pt x="907772" y="763833"/>
                </a:moveTo>
                <a:lnTo>
                  <a:pt x="879030" y="781636"/>
                </a:lnTo>
                <a:lnTo>
                  <a:pt x="907322" y="801303"/>
                </a:lnTo>
                <a:lnTo>
                  <a:pt x="936062" y="782783"/>
                </a:lnTo>
                <a:close/>
                <a:moveTo>
                  <a:pt x="1026984" y="762887"/>
                </a:moveTo>
                <a:lnTo>
                  <a:pt x="998341" y="782407"/>
                </a:lnTo>
                <a:lnTo>
                  <a:pt x="1026753" y="800794"/>
                </a:lnTo>
                <a:lnTo>
                  <a:pt x="1055430" y="780601"/>
                </a:lnTo>
                <a:close/>
                <a:moveTo>
                  <a:pt x="848069" y="761957"/>
                </a:moveTo>
                <a:lnTo>
                  <a:pt x="819181" y="778860"/>
                </a:lnTo>
                <a:lnTo>
                  <a:pt x="845646" y="797955"/>
                </a:lnTo>
                <a:lnTo>
                  <a:pt x="847464" y="799259"/>
                </a:lnTo>
                <a:lnTo>
                  <a:pt x="876317" y="781606"/>
                </a:lnTo>
                <a:close/>
                <a:moveTo>
                  <a:pt x="1086715" y="760312"/>
                </a:moveTo>
                <a:lnTo>
                  <a:pt x="1058090" y="780516"/>
                </a:lnTo>
                <a:lnTo>
                  <a:pt x="1086657" y="798361"/>
                </a:lnTo>
                <a:lnTo>
                  <a:pt x="1115344" y="777513"/>
                </a:lnTo>
                <a:close/>
                <a:moveTo>
                  <a:pt x="788023" y="758155"/>
                </a:moveTo>
                <a:lnTo>
                  <a:pt x="759380" y="774035"/>
                </a:lnTo>
                <a:lnTo>
                  <a:pt x="759024" y="774233"/>
                </a:lnTo>
                <a:lnTo>
                  <a:pt x="787476" y="795529"/>
                </a:lnTo>
                <a:lnTo>
                  <a:pt x="794350" y="791543"/>
                </a:lnTo>
                <a:lnTo>
                  <a:pt x="816456" y="778714"/>
                </a:lnTo>
                <a:close/>
                <a:moveTo>
                  <a:pt x="1146654" y="756495"/>
                </a:moveTo>
                <a:lnTo>
                  <a:pt x="1117936" y="777346"/>
                </a:lnTo>
                <a:lnTo>
                  <a:pt x="1146642" y="794596"/>
                </a:lnTo>
                <a:lnTo>
                  <a:pt x="1175360" y="773026"/>
                </a:lnTo>
                <a:close/>
                <a:moveTo>
                  <a:pt x="727620" y="752506"/>
                </a:moveTo>
                <a:lnTo>
                  <a:pt x="725443" y="753661"/>
                </a:lnTo>
                <a:lnTo>
                  <a:pt x="698664" y="767864"/>
                </a:lnTo>
                <a:lnTo>
                  <a:pt x="727316" y="790087"/>
                </a:lnTo>
                <a:lnTo>
                  <a:pt x="756291" y="774023"/>
                </a:lnTo>
                <a:close/>
                <a:moveTo>
                  <a:pt x="1206757" y="751262"/>
                </a:moveTo>
                <a:lnTo>
                  <a:pt x="1178015" y="772851"/>
                </a:lnTo>
                <a:lnTo>
                  <a:pt x="1206653" y="789342"/>
                </a:lnTo>
                <a:lnTo>
                  <a:pt x="1235391" y="767036"/>
                </a:lnTo>
                <a:close/>
                <a:moveTo>
                  <a:pt x="667111" y="745224"/>
                </a:moveTo>
                <a:lnTo>
                  <a:pt x="639737" y="759151"/>
                </a:lnTo>
                <a:lnTo>
                  <a:pt x="668532" y="782222"/>
                </a:lnTo>
                <a:lnTo>
                  <a:pt x="695925" y="767619"/>
                </a:lnTo>
                <a:close/>
                <a:moveTo>
                  <a:pt x="937733" y="745000"/>
                </a:moveTo>
                <a:lnTo>
                  <a:pt x="909103" y="762999"/>
                </a:lnTo>
                <a:lnTo>
                  <a:pt x="937373" y="781935"/>
                </a:lnTo>
                <a:lnTo>
                  <a:pt x="966030" y="763258"/>
                </a:lnTo>
                <a:close/>
                <a:moveTo>
                  <a:pt x="1266850" y="744535"/>
                </a:moveTo>
                <a:lnTo>
                  <a:pt x="1238051" y="766884"/>
                </a:lnTo>
                <a:lnTo>
                  <a:pt x="1265216" y="781850"/>
                </a:lnTo>
                <a:lnTo>
                  <a:pt x="1293986" y="758801"/>
                </a:lnTo>
                <a:close/>
                <a:moveTo>
                  <a:pt x="997290" y="744430"/>
                </a:moveTo>
                <a:lnTo>
                  <a:pt x="968714" y="763269"/>
                </a:lnTo>
                <a:lnTo>
                  <a:pt x="996986" y="781531"/>
                </a:lnTo>
                <a:lnTo>
                  <a:pt x="1025604" y="762029"/>
                </a:lnTo>
                <a:close/>
                <a:moveTo>
                  <a:pt x="878198" y="744014"/>
                </a:moveTo>
                <a:lnTo>
                  <a:pt x="849510" y="761102"/>
                </a:lnTo>
                <a:lnTo>
                  <a:pt x="877322" y="780448"/>
                </a:lnTo>
                <a:lnTo>
                  <a:pt x="877735" y="780735"/>
                </a:lnTo>
                <a:lnTo>
                  <a:pt x="906451" y="762948"/>
                </a:lnTo>
                <a:close/>
                <a:moveTo>
                  <a:pt x="1056841" y="742429"/>
                </a:moveTo>
                <a:lnTo>
                  <a:pt x="1053047" y="745034"/>
                </a:lnTo>
                <a:lnTo>
                  <a:pt x="1028323" y="761972"/>
                </a:lnTo>
                <a:lnTo>
                  <a:pt x="1056744" y="779676"/>
                </a:lnTo>
                <a:lnTo>
                  <a:pt x="1085343" y="759490"/>
                </a:lnTo>
                <a:close/>
                <a:moveTo>
                  <a:pt x="818330" y="741202"/>
                </a:moveTo>
                <a:lnTo>
                  <a:pt x="789446" y="757361"/>
                </a:lnTo>
                <a:lnTo>
                  <a:pt x="817852" y="777901"/>
                </a:lnTo>
                <a:lnTo>
                  <a:pt x="846709" y="761009"/>
                </a:lnTo>
                <a:close/>
                <a:moveTo>
                  <a:pt x="1116694" y="739241"/>
                </a:moveTo>
                <a:lnTo>
                  <a:pt x="1088030" y="759387"/>
                </a:lnTo>
                <a:lnTo>
                  <a:pt x="1116643" y="776569"/>
                </a:lnTo>
                <a:lnTo>
                  <a:pt x="1145337" y="755736"/>
                </a:lnTo>
                <a:close/>
                <a:moveTo>
                  <a:pt x="758015" y="736370"/>
                </a:moveTo>
                <a:lnTo>
                  <a:pt x="729055" y="751744"/>
                </a:lnTo>
                <a:lnTo>
                  <a:pt x="757701" y="773242"/>
                </a:lnTo>
                <a:lnTo>
                  <a:pt x="758641" y="772720"/>
                </a:lnTo>
                <a:lnTo>
                  <a:pt x="786676" y="757178"/>
                </a:lnTo>
                <a:close/>
                <a:moveTo>
                  <a:pt x="1176680" y="734693"/>
                </a:moveTo>
                <a:lnTo>
                  <a:pt x="1147963" y="755544"/>
                </a:lnTo>
                <a:lnTo>
                  <a:pt x="1176644" y="772061"/>
                </a:lnTo>
                <a:lnTo>
                  <a:pt x="1205360" y="750493"/>
                </a:lnTo>
                <a:close/>
                <a:moveTo>
                  <a:pt x="697474" y="729805"/>
                </a:moveTo>
                <a:lnTo>
                  <a:pt x="689556" y="733820"/>
                </a:lnTo>
                <a:lnTo>
                  <a:pt x="668576" y="744479"/>
                </a:lnTo>
                <a:lnTo>
                  <a:pt x="697362" y="766854"/>
                </a:lnTo>
                <a:lnTo>
                  <a:pt x="724689" y="752361"/>
                </a:lnTo>
                <a:lnTo>
                  <a:pt x="726295" y="751509"/>
                </a:lnTo>
                <a:close/>
                <a:moveTo>
                  <a:pt x="1236769" y="728720"/>
                </a:moveTo>
                <a:lnTo>
                  <a:pt x="1207999" y="750329"/>
                </a:lnTo>
                <a:lnTo>
                  <a:pt x="1236609" y="766090"/>
                </a:lnTo>
                <a:lnTo>
                  <a:pt x="1265377" y="743761"/>
                </a:lnTo>
                <a:close/>
                <a:moveTo>
                  <a:pt x="967559" y="725981"/>
                </a:moveTo>
                <a:lnTo>
                  <a:pt x="939078" y="744146"/>
                </a:lnTo>
                <a:lnTo>
                  <a:pt x="967355" y="762391"/>
                </a:lnTo>
                <a:lnTo>
                  <a:pt x="995898" y="743565"/>
                </a:lnTo>
                <a:close/>
                <a:moveTo>
                  <a:pt x="908111" y="725878"/>
                </a:moveTo>
                <a:lnTo>
                  <a:pt x="879553" y="743196"/>
                </a:lnTo>
                <a:lnTo>
                  <a:pt x="907787" y="762117"/>
                </a:lnTo>
                <a:lnTo>
                  <a:pt x="936391" y="744134"/>
                </a:lnTo>
                <a:close/>
                <a:moveTo>
                  <a:pt x="1027078" y="724647"/>
                </a:moveTo>
                <a:lnTo>
                  <a:pt x="998651" y="743528"/>
                </a:lnTo>
                <a:lnTo>
                  <a:pt x="1026944" y="761114"/>
                </a:lnTo>
                <a:lnTo>
                  <a:pt x="1052205" y="743822"/>
                </a:lnTo>
                <a:lnTo>
                  <a:pt x="1055447" y="741596"/>
                </a:lnTo>
                <a:close/>
                <a:moveTo>
                  <a:pt x="848452" y="724017"/>
                </a:moveTo>
                <a:lnTo>
                  <a:pt x="819800" y="740368"/>
                </a:lnTo>
                <a:lnTo>
                  <a:pt x="848154" y="760159"/>
                </a:lnTo>
                <a:lnTo>
                  <a:pt x="876827" y="743093"/>
                </a:lnTo>
                <a:close/>
                <a:moveTo>
                  <a:pt x="1086717" y="721993"/>
                </a:moveTo>
                <a:lnTo>
                  <a:pt x="1058176" y="741515"/>
                </a:lnTo>
                <a:lnTo>
                  <a:pt x="1086657" y="758564"/>
                </a:lnTo>
                <a:lnTo>
                  <a:pt x="1115303" y="738441"/>
                </a:lnTo>
                <a:close/>
                <a:moveTo>
                  <a:pt x="636815" y="721633"/>
                </a:moveTo>
                <a:lnTo>
                  <a:pt x="609573" y="734981"/>
                </a:lnTo>
                <a:lnTo>
                  <a:pt x="638468" y="758133"/>
                </a:lnTo>
                <a:lnTo>
                  <a:pt x="665792" y="744198"/>
                </a:lnTo>
                <a:close/>
                <a:moveTo>
                  <a:pt x="1296872" y="721236"/>
                </a:moveTo>
                <a:lnTo>
                  <a:pt x="1268140" y="743533"/>
                </a:lnTo>
                <a:lnTo>
                  <a:pt x="1295253" y="757787"/>
                </a:lnTo>
                <a:lnTo>
                  <a:pt x="1311868" y="744476"/>
                </a:lnTo>
                <a:lnTo>
                  <a:pt x="1323952" y="734796"/>
                </a:lnTo>
                <a:close/>
                <a:moveTo>
                  <a:pt x="788292" y="720142"/>
                </a:moveTo>
                <a:lnTo>
                  <a:pt x="759463" y="735596"/>
                </a:lnTo>
                <a:lnTo>
                  <a:pt x="788100" y="756386"/>
                </a:lnTo>
                <a:lnTo>
                  <a:pt x="816970" y="740249"/>
                </a:lnTo>
                <a:close/>
                <a:moveTo>
                  <a:pt x="1146721" y="718188"/>
                </a:moveTo>
                <a:lnTo>
                  <a:pt x="1118028" y="738306"/>
                </a:lnTo>
                <a:lnTo>
                  <a:pt x="1146645" y="754786"/>
                </a:lnTo>
                <a:lnTo>
                  <a:pt x="1175337" y="733953"/>
                </a:lnTo>
                <a:close/>
                <a:moveTo>
                  <a:pt x="727773" y="714087"/>
                </a:moveTo>
                <a:lnTo>
                  <a:pt x="705527" y="725768"/>
                </a:lnTo>
                <a:lnTo>
                  <a:pt x="698941" y="729068"/>
                </a:lnTo>
                <a:lnTo>
                  <a:pt x="727730" y="750748"/>
                </a:lnTo>
                <a:lnTo>
                  <a:pt x="756665" y="735394"/>
                </a:lnTo>
                <a:lnTo>
                  <a:pt x="749909" y="730511"/>
                </a:lnTo>
                <a:close/>
                <a:moveTo>
                  <a:pt x="1206710" y="713044"/>
                </a:moveTo>
                <a:lnTo>
                  <a:pt x="1185158" y="728502"/>
                </a:lnTo>
                <a:lnTo>
                  <a:pt x="1177944" y="733772"/>
                </a:lnTo>
                <a:lnTo>
                  <a:pt x="1206602" y="749560"/>
                </a:lnTo>
                <a:lnTo>
                  <a:pt x="1235346" y="727969"/>
                </a:lnTo>
                <a:lnTo>
                  <a:pt x="1228919" y="724571"/>
                </a:lnTo>
                <a:close/>
                <a:moveTo>
                  <a:pt x="997677" y="707061"/>
                </a:moveTo>
                <a:lnTo>
                  <a:pt x="968956" y="725100"/>
                </a:lnTo>
                <a:lnTo>
                  <a:pt x="997262" y="742664"/>
                </a:lnTo>
                <a:lnTo>
                  <a:pt x="1025657" y="723806"/>
                </a:lnTo>
                <a:lnTo>
                  <a:pt x="1017160" y="718795"/>
                </a:lnTo>
                <a:close/>
                <a:moveTo>
                  <a:pt x="666781" y="706409"/>
                </a:moveTo>
                <a:lnTo>
                  <a:pt x="642176" y="719031"/>
                </a:lnTo>
                <a:lnTo>
                  <a:pt x="638305" y="720909"/>
                </a:lnTo>
                <a:lnTo>
                  <a:pt x="667255" y="743452"/>
                </a:lnTo>
                <a:lnTo>
                  <a:pt x="688862" y="732475"/>
                </a:lnTo>
                <a:lnTo>
                  <a:pt x="696127" y="728791"/>
                </a:lnTo>
                <a:lnTo>
                  <a:pt x="691640" y="725414"/>
                </a:lnTo>
                <a:close/>
                <a:moveTo>
                  <a:pt x="1266801" y="706301"/>
                </a:moveTo>
                <a:lnTo>
                  <a:pt x="1243058" y="723996"/>
                </a:lnTo>
                <a:lnTo>
                  <a:pt x="1238084" y="727732"/>
                </a:lnTo>
                <a:lnTo>
                  <a:pt x="1266668" y="742759"/>
                </a:lnTo>
                <a:lnTo>
                  <a:pt x="1295369" y="720481"/>
                </a:lnTo>
                <a:lnTo>
                  <a:pt x="1288873" y="717214"/>
                </a:lnTo>
                <a:close/>
                <a:moveTo>
                  <a:pt x="938504" y="706288"/>
                </a:moveTo>
                <a:lnTo>
                  <a:pt x="909455" y="725024"/>
                </a:lnTo>
                <a:lnTo>
                  <a:pt x="937739" y="743283"/>
                </a:lnTo>
                <a:lnTo>
                  <a:pt x="966244" y="725109"/>
                </a:lnTo>
                <a:close/>
                <a:moveTo>
                  <a:pt x="1056959" y="706152"/>
                </a:moveTo>
                <a:lnTo>
                  <a:pt x="1028470" y="723767"/>
                </a:lnTo>
                <a:lnTo>
                  <a:pt x="1056782" y="740681"/>
                </a:lnTo>
                <a:lnTo>
                  <a:pt x="1085268" y="721206"/>
                </a:lnTo>
                <a:close/>
                <a:moveTo>
                  <a:pt x="878558" y="703950"/>
                </a:moveTo>
                <a:lnTo>
                  <a:pt x="849770" y="723175"/>
                </a:lnTo>
                <a:lnTo>
                  <a:pt x="878187" y="742280"/>
                </a:lnTo>
                <a:lnTo>
                  <a:pt x="906800" y="724942"/>
                </a:lnTo>
                <a:close/>
                <a:moveTo>
                  <a:pt x="1116902" y="703173"/>
                </a:moveTo>
                <a:lnTo>
                  <a:pt x="1088119" y="721096"/>
                </a:lnTo>
                <a:lnTo>
                  <a:pt x="1116637" y="737505"/>
                </a:lnTo>
                <a:lnTo>
                  <a:pt x="1145260" y="717436"/>
                </a:lnTo>
                <a:close/>
                <a:moveTo>
                  <a:pt x="817111" y="700145"/>
                </a:moveTo>
                <a:lnTo>
                  <a:pt x="789679" y="719252"/>
                </a:lnTo>
                <a:lnTo>
                  <a:pt x="818444" y="739420"/>
                </a:lnTo>
                <a:lnTo>
                  <a:pt x="847126" y="723044"/>
                </a:lnTo>
                <a:close/>
                <a:moveTo>
                  <a:pt x="1177002" y="699376"/>
                </a:moveTo>
                <a:lnTo>
                  <a:pt x="1148075" y="717318"/>
                </a:lnTo>
                <a:lnTo>
                  <a:pt x="1176602" y="733033"/>
                </a:lnTo>
                <a:lnTo>
                  <a:pt x="1184301" y="727408"/>
                </a:lnTo>
                <a:lnTo>
                  <a:pt x="1205266" y="712363"/>
                </a:lnTo>
                <a:close/>
                <a:moveTo>
                  <a:pt x="606052" y="697985"/>
                </a:moveTo>
                <a:lnTo>
                  <a:pt x="579469" y="710861"/>
                </a:lnTo>
                <a:lnTo>
                  <a:pt x="608298" y="733959"/>
                </a:lnTo>
                <a:lnTo>
                  <a:pt x="635530" y="720642"/>
                </a:lnTo>
                <a:lnTo>
                  <a:pt x="621654" y="709975"/>
                </a:lnTo>
                <a:close/>
                <a:moveTo>
                  <a:pt x="1326880" y="697735"/>
                </a:moveTo>
                <a:lnTo>
                  <a:pt x="1311802" y="709546"/>
                </a:lnTo>
                <a:lnTo>
                  <a:pt x="1298181" y="720214"/>
                </a:lnTo>
                <a:lnTo>
                  <a:pt x="1325240" y="733763"/>
                </a:lnTo>
                <a:lnTo>
                  <a:pt x="1354008" y="710718"/>
                </a:lnTo>
                <a:close/>
                <a:moveTo>
                  <a:pt x="756519" y="693895"/>
                </a:moveTo>
                <a:lnTo>
                  <a:pt x="729086" y="713233"/>
                </a:lnTo>
                <a:lnTo>
                  <a:pt x="750780" y="729329"/>
                </a:lnTo>
                <a:lnTo>
                  <a:pt x="758117" y="734621"/>
                </a:lnTo>
                <a:lnTo>
                  <a:pt x="787006" y="719126"/>
                </a:lnTo>
                <a:close/>
                <a:moveTo>
                  <a:pt x="1236933" y="693076"/>
                </a:moveTo>
                <a:lnTo>
                  <a:pt x="1235848" y="693782"/>
                </a:lnTo>
                <a:lnTo>
                  <a:pt x="1208096" y="712103"/>
                </a:lnTo>
                <a:lnTo>
                  <a:pt x="1229628" y="723271"/>
                </a:lnTo>
                <a:lnTo>
                  <a:pt x="1236660" y="726983"/>
                </a:lnTo>
                <a:lnTo>
                  <a:pt x="1242171" y="722843"/>
                </a:lnTo>
                <a:lnTo>
                  <a:pt x="1265296" y="705616"/>
                </a:lnTo>
                <a:close/>
                <a:moveTo>
                  <a:pt x="1087089" y="690756"/>
                </a:moveTo>
                <a:lnTo>
                  <a:pt x="1058528" y="705310"/>
                </a:lnTo>
                <a:lnTo>
                  <a:pt x="1086663" y="720275"/>
                </a:lnTo>
                <a:lnTo>
                  <a:pt x="1115271" y="702462"/>
                </a:lnTo>
                <a:lnTo>
                  <a:pt x="1090470" y="692098"/>
                </a:lnTo>
                <a:close/>
                <a:moveTo>
                  <a:pt x="1027108" y="689996"/>
                </a:moveTo>
                <a:lnTo>
                  <a:pt x="999115" y="706209"/>
                </a:lnTo>
                <a:lnTo>
                  <a:pt x="1017899" y="717510"/>
                </a:lnTo>
                <a:lnTo>
                  <a:pt x="1027031" y="722909"/>
                </a:lnTo>
                <a:lnTo>
                  <a:pt x="1055446" y="705336"/>
                </a:lnTo>
                <a:close/>
                <a:moveTo>
                  <a:pt x="1147544" y="688054"/>
                </a:moveTo>
                <a:lnTo>
                  <a:pt x="1118450" y="702369"/>
                </a:lnTo>
                <a:lnTo>
                  <a:pt x="1146596" y="716525"/>
                </a:lnTo>
                <a:lnTo>
                  <a:pt x="1175314" y="698704"/>
                </a:lnTo>
                <a:close/>
                <a:moveTo>
                  <a:pt x="695534" y="687349"/>
                </a:moveTo>
                <a:lnTo>
                  <a:pt x="668117" y="705584"/>
                </a:lnTo>
                <a:lnTo>
                  <a:pt x="692556" y="724261"/>
                </a:lnTo>
                <a:lnTo>
                  <a:pt x="697591" y="728051"/>
                </a:lnTo>
                <a:lnTo>
                  <a:pt x="704848" y="724409"/>
                </a:lnTo>
                <a:lnTo>
                  <a:pt x="726477" y="713049"/>
                </a:lnTo>
                <a:lnTo>
                  <a:pt x="696914" y="688522"/>
                </a:lnTo>
                <a:close/>
                <a:moveTo>
                  <a:pt x="967937" y="685839"/>
                </a:moveTo>
                <a:lnTo>
                  <a:pt x="947899" y="699692"/>
                </a:lnTo>
                <a:lnTo>
                  <a:pt x="939816" y="705385"/>
                </a:lnTo>
                <a:lnTo>
                  <a:pt x="967609" y="724243"/>
                </a:lnTo>
                <a:lnTo>
                  <a:pt x="996372" y="706173"/>
                </a:lnTo>
                <a:close/>
                <a:moveTo>
                  <a:pt x="1296922" y="684482"/>
                </a:moveTo>
                <a:lnTo>
                  <a:pt x="1283037" y="694536"/>
                </a:lnTo>
                <a:lnTo>
                  <a:pt x="1268173" y="705299"/>
                </a:lnTo>
                <a:lnTo>
                  <a:pt x="1289582" y="715884"/>
                </a:lnTo>
                <a:lnTo>
                  <a:pt x="1296680" y="719461"/>
                </a:lnTo>
                <a:lnTo>
                  <a:pt x="1310871" y="708349"/>
                </a:lnTo>
                <a:lnTo>
                  <a:pt x="1325331" y="697034"/>
                </a:lnTo>
                <a:close/>
                <a:moveTo>
                  <a:pt x="1207499" y="682239"/>
                </a:moveTo>
                <a:lnTo>
                  <a:pt x="1195115" y="689172"/>
                </a:lnTo>
                <a:lnTo>
                  <a:pt x="1178559" y="698482"/>
                </a:lnTo>
                <a:lnTo>
                  <a:pt x="1206659" y="711382"/>
                </a:lnTo>
                <a:lnTo>
                  <a:pt x="1235051" y="692630"/>
                </a:lnTo>
                <a:lnTo>
                  <a:pt x="1235310" y="692462"/>
                </a:lnTo>
                <a:close/>
                <a:moveTo>
                  <a:pt x="634927" y="681075"/>
                </a:moveTo>
                <a:lnTo>
                  <a:pt x="607473" y="697202"/>
                </a:lnTo>
                <a:lnTo>
                  <a:pt x="622540" y="708793"/>
                </a:lnTo>
                <a:lnTo>
                  <a:pt x="637023" y="719914"/>
                </a:lnTo>
                <a:lnTo>
                  <a:pt x="641585" y="717701"/>
                </a:lnTo>
                <a:lnTo>
                  <a:pt x="665524" y="705420"/>
                </a:lnTo>
                <a:lnTo>
                  <a:pt x="649814" y="692925"/>
                </a:lnTo>
                <a:close/>
                <a:moveTo>
                  <a:pt x="907790" y="679871"/>
                </a:moveTo>
                <a:lnTo>
                  <a:pt x="899055" y="687178"/>
                </a:lnTo>
                <a:lnTo>
                  <a:pt x="879751" y="703046"/>
                </a:lnTo>
                <a:lnTo>
                  <a:pt x="908123" y="724125"/>
                </a:lnTo>
                <a:lnTo>
                  <a:pt x="937282" y="705315"/>
                </a:lnTo>
                <a:close/>
                <a:moveTo>
                  <a:pt x="1118312" y="678481"/>
                </a:moveTo>
                <a:lnTo>
                  <a:pt x="1117669" y="678713"/>
                </a:lnTo>
                <a:lnTo>
                  <a:pt x="1088978" y="689980"/>
                </a:lnTo>
                <a:lnTo>
                  <a:pt x="1091002" y="690783"/>
                </a:lnTo>
                <a:lnTo>
                  <a:pt x="1116773" y="701560"/>
                </a:lnTo>
                <a:lnTo>
                  <a:pt x="1145559" y="687389"/>
                </a:lnTo>
                <a:close/>
                <a:moveTo>
                  <a:pt x="1056752" y="677144"/>
                </a:moveTo>
                <a:lnTo>
                  <a:pt x="1028774" y="689225"/>
                </a:lnTo>
                <a:lnTo>
                  <a:pt x="1056928" y="704456"/>
                </a:lnTo>
                <a:lnTo>
                  <a:pt x="1085323" y="689980"/>
                </a:lnTo>
                <a:close/>
                <a:moveTo>
                  <a:pt x="1356907" y="674517"/>
                </a:moveTo>
                <a:lnTo>
                  <a:pt x="1347570" y="681726"/>
                </a:lnTo>
                <a:lnTo>
                  <a:pt x="1328152" y="696747"/>
                </a:lnTo>
                <a:lnTo>
                  <a:pt x="1355255" y="709719"/>
                </a:lnTo>
                <a:lnTo>
                  <a:pt x="1383899" y="686773"/>
                </a:lnTo>
                <a:lnTo>
                  <a:pt x="1374415" y="682450"/>
                </a:lnTo>
                <a:close/>
                <a:moveTo>
                  <a:pt x="575563" y="674136"/>
                </a:moveTo>
                <a:lnTo>
                  <a:pt x="549343" y="686722"/>
                </a:lnTo>
                <a:lnTo>
                  <a:pt x="578190" y="709836"/>
                </a:lnTo>
                <a:lnTo>
                  <a:pt x="604763" y="696981"/>
                </a:lnTo>
                <a:lnTo>
                  <a:pt x="588530" y="684282"/>
                </a:lnTo>
                <a:close/>
                <a:moveTo>
                  <a:pt x="844663" y="673653"/>
                </a:moveTo>
                <a:lnTo>
                  <a:pt x="840046" y="678283"/>
                </a:lnTo>
                <a:lnTo>
                  <a:pt x="818241" y="699210"/>
                </a:lnTo>
                <a:lnTo>
                  <a:pt x="848451" y="722253"/>
                </a:lnTo>
                <a:lnTo>
                  <a:pt x="877358" y="702949"/>
                </a:lnTo>
                <a:close/>
                <a:moveTo>
                  <a:pt x="1178263" y="673582"/>
                </a:moveTo>
                <a:lnTo>
                  <a:pt x="1153822" y="685124"/>
                </a:lnTo>
                <a:lnTo>
                  <a:pt x="1149374" y="687195"/>
                </a:lnTo>
                <a:lnTo>
                  <a:pt x="1176888" y="697744"/>
                </a:lnTo>
                <a:lnTo>
                  <a:pt x="1194406" y="687887"/>
                </a:lnTo>
                <a:lnTo>
                  <a:pt x="1205545" y="681642"/>
                </a:lnTo>
                <a:close/>
                <a:moveTo>
                  <a:pt x="1267186" y="673197"/>
                </a:moveTo>
                <a:lnTo>
                  <a:pt x="1238423" y="692100"/>
                </a:lnTo>
                <a:lnTo>
                  <a:pt x="1266687" y="704587"/>
                </a:lnTo>
                <a:lnTo>
                  <a:pt x="1282180" y="693354"/>
                </a:lnTo>
                <a:lnTo>
                  <a:pt x="1295308" y="683848"/>
                </a:lnTo>
                <a:close/>
                <a:moveTo>
                  <a:pt x="996882" y="669114"/>
                </a:moveTo>
                <a:lnTo>
                  <a:pt x="969309" y="685008"/>
                </a:lnTo>
                <a:lnTo>
                  <a:pt x="997732" y="705339"/>
                </a:lnTo>
                <a:lnTo>
                  <a:pt x="1025744" y="689107"/>
                </a:lnTo>
                <a:close/>
                <a:moveTo>
                  <a:pt x="1087950" y="668378"/>
                </a:moveTo>
                <a:lnTo>
                  <a:pt x="1058829" y="676523"/>
                </a:lnTo>
                <a:lnTo>
                  <a:pt x="1086969" y="689166"/>
                </a:lnTo>
                <a:lnTo>
                  <a:pt x="1116009" y="677767"/>
                </a:lnTo>
                <a:lnTo>
                  <a:pt x="1112646" y="676732"/>
                </a:lnTo>
                <a:close/>
                <a:moveTo>
                  <a:pt x="783050" y="667960"/>
                </a:moveTo>
                <a:lnTo>
                  <a:pt x="757682" y="692891"/>
                </a:lnTo>
                <a:lnTo>
                  <a:pt x="788404" y="718308"/>
                </a:lnTo>
                <a:lnTo>
                  <a:pt x="815937" y="699124"/>
                </a:lnTo>
                <a:close/>
                <a:moveTo>
                  <a:pt x="1149247" y="666498"/>
                </a:moveTo>
                <a:lnTo>
                  <a:pt x="1120462" y="677655"/>
                </a:lnTo>
                <a:lnTo>
                  <a:pt x="1147439" y="686471"/>
                </a:lnTo>
                <a:lnTo>
                  <a:pt x="1153201" y="683794"/>
                </a:lnTo>
                <a:lnTo>
                  <a:pt x="1176016" y="673022"/>
                </a:lnTo>
                <a:close/>
                <a:moveTo>
                  <a:pt x="1237885" y="664265"/>
                </a:moveTo>
                <a:lnTo>
                  <a:pt x="1209165" y="681262"/>
                </a:lnTo>
                <a:lnTo>
                  <a:pt x="1236870" y="691444"/>
                </a:lnTo>
                <a:lnTo>
                  <a:pt x="1265455" y="672653"/>
                </a:lnTo>
                <a:close/>
                <a:moveTo>
                  <a:pt x="722826" y="663290"/>
                </a:moveTo>
                <a:lnTo>
                  <a:pt x="696695" y="686427"/>
                </a:lnTo>
                <a:lnTo>
                  <a:pt x="697874" y="687429"/>
                </a:lnTo>
                <a:lnTo>
                  <a:pt x="727830" y="712262"/>
                </a:lnTo>
                <a:lnTo>
                  <a:pt x="755345" y="692868"/>
                </a:lnTo>
                <a:lnTo>
                  <a:pt x="736509" y="675758"/>
                </a:lnTo>
                <a:close/>
                <a:moveTo>
                  <a:pt x="1326988" y="662140"/>
                </a:moveTo>
                <a:lnTo>
                  <a:pt x="1298259" y="683494"/>
                </a:lnTo>
                <a:lnTo>
                  <a:pt x="1326619" y="696029"/>
                </a:lnTo>
                <a:lnTo>
                  <a:pt x="1346654" y="680529"/>
                </a:lnTo>
                <a:lnTo>
                  <a:pt x="1355316" y="673841"/>
                </a:lnTo>
                <a:close/>
                <a:moveTo>
                  <a:pt x="662822" y="660091"/>
                </a:moveTo>
                <a:lnTo>
                  <a:pt x="636195" y="680206"/>
                </a:lnTo>
                <a:lnTo>
                  <a:pt x="650760" y="691802"/>
                </a:lnTo>
                <a:lnTo>
                  <a:pt x="666912" y="704649"/>
                </a:lnTo>
                <a:lnTo>
                  <a:pt x="694379" y="686380"/>
                </a:lnTo>
                <a:close/>
                <a:moveTo>
                  <a:pt x="1120103" y="659742"/>
                </a:moveTo>
                <a:lnTo>
                  <a:pt x="1090575" y="667737"/>
                </a:lnTo>
                <a:lnTo>
                  <a:pt x="1113059" y="675344"/>
                </a:lnTo>
                <a:lnTo>
                  <a:pt x="1118222" y="676928"/>
                </a:lnTo>
                <a:lnTo>
                  <a:pt x="1146674" y="665906"/>
                </a:lnTo>
                <a:lnTo>
                  <a:pt x="1141412" y="664706"/>
                </a:lnTo>
                <a:close/>
                <a:moveTo>
                  <a:pt x="1026396" y="658187"/>
                </a:moveTo>
                <a:lnTo>
                  <a:pt x="998495" y="668460"/>
                </a:lnTo>
                <a:lnTo>
                  <a:pt x="1027198" y="688327"/>
                </a:lnTo>
                <a:lnTo>
                  <a:pt x="1055220" y="676236"/>
                </a:lnTo>
                <a:close/>
                <a:moveTo>
                  <a:pt x="936707" y="657734"/>
                </a:moveTo>
                <a:lnTo>
                  <a:pt x="908973" y="678932"/>
                </a:lnTo>
                <a:lnTo>
                  <a:pt x="938562" y="704461"/>
                </a:lnTo>
                <a:lnTo>
                  <a:pt x="947101" y="698451"/>
                </a:lnTo>
                <a:lnTo>
                  <a:pt x="966753" y="684857"/>
                </a:lnTo>
                <a:close/>
                <a:moveTo>
                  <a:pt x="1208794" y="657418"/>
                </a:moveTo>
                <a:lnTo>
                  <a:pt x="1180171" y="672587"/>
                </a:lnTo>
                <a:lnTo>
                  <a:pt x="1207349" y="680623"/>
                </a:lnTo>
                <a:lnTo>
                  <a:pt x="1235843" y="663768"/>
                </a:lnTo>
                <a:close/>
                <a:moveTo>
                  <a:pt x="603798" y="657208"/>
                </a:moveTo>
                <a:lnTo>
                  <a:pt x="576965" y="673346"/>
                </a:lnTo>
                <a:lnTo>
                  <a:pt x="589431" y="683101"/>
                </a:lnTo>
                <a:lnTo>
                  <a:pt x="606220" y="696234"/>
                </a:lnTo>
                <a:lnTo>
                  <a:pt x="633673" y="680103"/>
                </a:lnTo>
                <a:close/>
                <a:moveTo>
                  <a:pt x="1057174" y="652518"/>
                </a:moveTo>
                <a:lnTo>
                  <a:pt x="1028421" y="657781"/>
                </a:lnTo>
                <a:lnTo>
                  <a:pt x="1056845" y="675582"/>
                </a:lnTo>
                <a:lnTo>
                  <a:pt x="1086019" y="667424"/>
                </a:lnTo>
                <a:close/>
                <a:moveTo>
                  <a:pt x="1179923" y="652025"/>
                </a:moveTo>
                <a:lnTo>
                  <a:pt x="1151432" y="665489"/>
                </a:lnTo>
                <a:lnTo>
                  <a:pt x="1178144" y="672003"/>
                </a:lnTo>
                <a:lnTo>
                  <a:pt x="1206510" y="656981"/>
                </a:lnTo>
                <a:close/>
                <a:moveTo>
                  <a:pt x="1297309" y="651881"/>
                </a:moveTo>
                <a:lnTo>
                  <a:pt x="1268640" y="672189"/>
                </a:lnTo>
                <a:lnTo>
                  <a:pt x="1296702" y="682833"/>
                </a:lnTo>
                <a:lnTo>
                  <a:pt x="1325333" y="661544"/>
                </a:lnTo>
                <a:close/>
                <a:moveTo>
                  <a:pt x="1386933" y="651318"/>
                </a:moveTo>
                <a:lnTo>
                  <a:pt x="1369022" y="665164"/>
                </a:lnTo>
                <a:lnTo>
                  <a:pt x="1358188" y="673528"/>
                </a:lnTo>
                <a:lnTo>
                  <a:pt x="1375021" y="681150"/>
                </a:lnTo>
                <a:lnTo>
                  <a:pt x="1385148" y="685772"/>
                </a:lnTo>
                <a:lnTo>
                  <a:pt x="1412238" y="664071"/>
                </a:lnTo>
                <a:lnTo>
                  <a:pt x="1413848" y="662782"/>
                </a:lnTo>
                <a:close/>
                <a:moveTo>
                  <a:pt x="546371" y="651315"/>
                </a:moveTo>
                <a:lnTo>
                  <a:pt x="519449" y="662770"/>
                </a:lnTo>
                <a:lnTo>
                  <a:pt x="548067" y="685700"/>
                </a:lnTo>
                <a:lnTo>
                  <a:pt x="574275" y="673128"/>
                </a:lnTo>
                <a:lnTo>
                  <a:pt x="564478" y="665460"/>
                </a:lnTo>
                <a:close/>
                <a:moveTo>
                  <a:pt x="1089466" y="648967"/>
                </a:moveTo>
                <a:lnTo>
                  <a:pt x="1072076" y="650893"/>
                </a:lnTo>
                <a:lnTo>
                  <a:pt x="1059771" y="652230"/>
                </a:lnTo>
                <a:lnTo>
                  <a:pt x="1088078" y="666861"/>
                </a:lnTo>
                <a:lnTo>
                  <a:pt x="1089657" y="666494"/>
                </a:lnTo>
                <a:lnTo>
                  <a:pt x="1117683" y="658905"/>
                </a:lnTo>
                <a:close/>
                <a:moveTo>
                  <a:pt x="1150878" y="646890"/>
                </a:moveTo>
                <a:lnTo>
                  <a:pt x="1122522" y="658769"/>
                </a:lnTo>
                <a:lnTo>
                  <a:pt x="1141781" y="663258"/>
                </a:lnTo>
                <a:lnTo>
                  <a:pt x="1149140" y="664934"/>
                </a:lnTo>
                <a:lnTo>
                  <a:pt x="1177391" y="651586"/>
                </a:lnTo>
                <a:lnTo>
                  <a:pt x="1173353" y="650892"/>
                </a:lnTo>
                <a:close/>
                <a:moveTo>
                  <a:pt x="873646" y="645857"/>
                </a:moveTo>
                <a:lnTo>
                  <a:pt x="845694" y="672641"/>
                </a:lnTo>
                <a:lnTo>
                  <a:pt x="878555" y="702083"/>
                </a:lnTo>
                <a:lnTo>
                  <a:pt x="898080" y="686040"/>
                </a:lnTo>
                <a:lnTo>
                  <a:pt x="906686" y="678839"/>
                </a:lnTo>
                <a:close/>
                <a:moveTo>
                  <a:pt x="1268045" y="644007"/>
                </a:moveTo>
                <a:lnTo>
                  <a:pt x="1239473" y="663223"/>
                </a:lnTo>
                <a:lnTo>
                  <a:pt x="1267026" y="671609"/>
                </a:lnTo>
                <a:lnTo>
                  <a:pt x="1295551" y="651390"/>
                </a:lnTo>
                <a:close/>
                <a:moveTo>
                  <a:pt x="966046" y="641354"/>
                </a:moveTo>
                <a:lnTo>
                  <a:pt x="938001" y="656919"/>
                </a:lnTo>
                <a:lnTo>
                  <a:pt x="968033" y="684031"/>
                </a:lnTo>
                <a:lnTo>
                  <a:pt x="995671" y="668112"/>
                </a:lnTo>
                <a:close/>
                <a:moveTo>
                  <a:pt x="1121798" y="640394"/>
                </a:moveTo>
                <a:lnTo>
                  <a:pt x="1092058" y="648292"/>
                </a:lnTo>
                <a:lnTo>
                  <a:pt x="1120160" y="658194"/>
                </a:lnTo>
                <a:lnTo>
                  <a:pt x="1148449" y="646355"/>
                </a:lnTo>
                <a:close/>
                <a:moveTo>
                  <a:pt x="1356933" y="638986"/>
                </a:moveTo>
                <a:lnTo>
                  <a:pt x="1328285" y="661146"/>
                </a:lnTo>
                <a:lnTo>
                  <a:pt x="1356619" y="672835"/>
                </a:lnTo>
                <a:lnTo>
                  <a:pt x="1368106" y="663968"/>
                </a:lnTo>
                <a:lnTo>
                  <a:pt x="1385356" y="650647"/>
                </a:lnTo>
                <a:close/>
                <a:moveTo>
                  <a:pt x="1239016" y="638199"/>
                </a:moveTo>
                <a:lnTo>
                  <a:pt x="1210541" y="656337"/>
                </a:lnTo>
                <a:lnTo>
                  <a:pt x="1237635" y="662691"/>
                </a:lnTo>
                <a:lnTo>
                  <a:pt x="1266050" y="643590"/>
                </a:lnTo>
                <a:close/>
                <a:moveTo>
                  <a:pt x="807571" y="637432"/>
                </a:moveTo>
                <a:lnTo>
                  <a:pt x="784018" y="666891"/>
                </a:lnTo>
                <a:lnTo>
                  <a:pt x="817068" y="698221"/>
                </a:lnTo>
                <a:lnTo>
                  <a:pt x="838923" y="677264"/>
                </a:lnTo>
                <a:lnTo>
                  <a:pt x="843557" y="672617"/>
                </a:lnTo>
                <a:close/>
                <a:moveTo>
                  <a:pt x="574636" y="636329"/>
                </a:moveTo>
                <a:lnTo>
                  <a:pt x="547844" y="650578"/>
                </a:lnTo>
                <a:lnTo>
                  <a:pt x="565379" y="664278"/>
                </a:lnTo>
                <a:lnTo>
                  <a:pt x="575730" y="672380"/>
                </a:lnTo>
                <a:lnTo>
                  <a:pt x="602521" y="656275"/>
                </a:lnTo>
                <a:close/>
                <a:moveTo>
                  <a:pt x="631430" y="636252"/>
                </a:moveTo>
                <a:lnTo>
                  <a:pt x="605062" y="656318"/>
                </a:lnTo>
                <a:lnTo>
                  <a:pt x="634990" y="679261"/>
                </a:lnTo>
                <a:lnTo>
                  <a:pt x="661629" y="659154"/>
                </a:lnTo>
                <a:close/>
                <a:moveTo>
                  <a:pt x="689840" y="634623"/>
                </a:moveTo>
                <a:lnTo>
                  <a:pt x="663947" y="659130"/>
                </a:lnTo>
                <a:lnTo>
                  <a:pt x="695580" y="685488"/>
                </a:lnTo>
                <a:lnTo>
                  <a:pt x="721732" y="662320"/>
                </a:lnTo>
                <a:close/>
                <a:moveTo>
                  <a:pt x="748822" y="634473"/>
                </a:moveTo>
                <a:lnTo>
                  <a:pt x="723898" y="662215"/>
                </a:lnTo>
                <a:lnTo>
                  <a:pt x="737544" y="674649"/>
                </a:lnTo>
                <a:lnTo>
                  <a:pt x="756530" y="691896"/>
                </a:lnTo>
                <a:lnTo>
                  <a:pt x="781961" y="666907"/>
                </a:lnTo>
                <a:lnTo>
                  <a:pt x="774685" y="659728"/>
                </a:lnTo>
                <a:close/>
                <a:moveTo>
                  <a:pt x="1210196" y="633796"/>
                </a:moveTo>
                <a:lnTo>
                  <a:pt x="1181828" y="650911"/>
                </a:lnTo>
                <a:lnTo>
                  <a:pt x="1208542" y="655884"/>
                </a:lnTo>
                <a:lnTo>
                  <a:pt x="1236844" y="637855"/>
                </a:lnTo>
                <a:close/>
                <a:moveTo>
                  <a:pt x="996217" y="632220"/>
                </a:moveTo>
                <a:lnTo>
                  <a:pt x="967595" y="640786"/>
                </a:lnTo>
                <a:lnTo>
                  <a:pt x="997067" y="667409"/>
                </a:lnTo>
                <a:lnTo>
                  <a:pt x="1025036" y="657101"/>
                </a:lnTo>
                <a:close/>
                <a:moveTo>
                  <a:pt x="1181172" y="629636"/>
                </a:moveTo>
                <a:lnTo>
                  <a:pt x="1152900" y="645779"/>
                </a:lnTo>
                <a:lnTo>
                  <a:pt x="1173619" y="649474"/>
                </a:lnTo>
                <a:lnTo>
                  <a:pt x="1179634" y="650507"/>
                </a:lnTo>
                <a:lnTo>
                  <a:pt x="1207869" y="633466"/>
                </a:lnTo>
                <a:lnTo>
                  <a:pt x="1203788" y="632897"/>
                </a:lnTo>
                <a:close/>
                <a:moveTo>
                  <a:pt x="1029710" y="629478"/>
                </a:moveTo>
                <a:lnTo>
                  <a:pt x="1057434" y="650976"/>
                </a:lnTo>
                <a:lnTo>
                  <a:pt x="1071958" y="649401"/>
                </a:lnTo>
                <a:lnTo>
                  <a:pt x="1087348" y="647705"/>
                </a:lnTo>
                <a:lnTo>
                  <a:pt x="1059192" y="629879"/>
                </a:lnTo>
                <a:lnTo>
                  <a:pt x="1047226" y="629662"/>
                </a:lnTo>
                <a:close/>
                <a:moveTo>
                  <a:pt x="1027339" y="629473"/>
                </a:moveTo>
                <a:lnTo>
                  <a:pt x="998134" y="631990"/>
                </a:lnTo>
                <a:lnTo>
                  <a:pt x="1026616" y="656588"/>
                </a:lnTo>
                <a:lnTo>
                  <a:pt x="1055496" y="651306"/>
                </a:lnTo>
                <a:close/>
                <a:moveTo>
                  <a:pt x="1327181" y="628845"/>
                </a:moveTo>
                <a:lnTo>
                  <a:pt x="1298669" y="650857"/>
                </a:lnTo>
                <a:lnTo>
                  <a:pt x="1326698" y="660521"/>
                </a:lnTo>
                <a:lnTo>
                  <a:pt x="1355294" y="638403"/>
                </a:lnTo>
                <a:close/>
                <a:moveTo>
                  <a:pt x="1416951" y="628020"/>
                </a:moveTo>
                <a:lnTo>
                  <a:pt x="1388219" y="650321"/>
                </a:lnTo>
                <a:lnTo>
                  <a:pt x="1415107" y="661773"/>
                </a:lnTo>
                <a:lnTo>
                  <a:pt x="1443808" y="638781"/>
                </a:lnTo>
                <a:close/>
                <a:moveTo>
                  <a:pt x="516322" y="627990"/>
                </a:moveTo>
                <a:lnTo>
                  <a:pt x="489494" y="638769"/>
                </a:lnTo>
                <a:lnTo>
                  <a:pt x="518140" y="661721"/>
                </a:lnTo>
                <a:lnTo>
                  <a:pt x="545028" y="650270"/>
                </a:lnTo>
                <a:close/>
                <a:moveTo>
                  <a:pt x="1091397" y="627789"/>
                </a:moveTo>
                <a:lnTo>
                  <a:pt x="1061767" y="629729"/>
                </a:lnTo>
                <a:lnTo>
                  <a:pt x="1089686" y="647402"/>
                </a:lnTo>
                <a:lnTo>
                  <a:pt x="1119509" y="639486"/>
                </a:lnTo>
                <a:close/>
                <a:moveTo>
                  <a:pt x="1152164" y="624183"/>
                </a:moveTo>
                <a:lnTo>
                  <a:pt x="1123836" y="639368"/>
                </a:lnTo>
                <a:lnTo>
                  <a:pt x="1150717" y="645377"/>
                </a:lnTo>
                <a:lnTo>
                  <a:pt x="1178983" y="629233"/>
                </a:lnTo>
                <a:close/>
                <a:moveTo>
                  <a:pt x="903636" y="622603"/>
                </a:moveTo>
                <a:lnTo>
                  <a:pt x="874772" y="644884"/>
                </a:lnTo>
                <a:lnTo>
                  <a:pt x="907849" y="677905"/>
                </a:lnTo>
                <a:lnTo>
                  <a:pt x="935631" y="656672"/>
                </a:lnTo>
                <a:close/>
                <a:moveTo>
                  <a:pt x="1297872" y="621181"/>
                </a:moveTo>
                <a:lnTo>
                  <a:pt x="1269485" y="642932"/>
                </a:lnTo>
                <a:lnTo>
                  <a:pt x="1297033" y="650327"/>
                </a:lnTo>
                <a:lnTo>
                  <a:pt x="1325471" y="628379"/>
                </a:lnTo>
                <a:close/>
                <a:moveTo>
                  <a:pt x="602196" y="617065"/>
                </a:moveTo>
                <a:lnTo>
                  <a:pt x="575986" y="635463"/>
                </a:lnTo>
                <a:lnTo>
                  <a:pt x="603848" y="655412"/>
                </a:lnTo>
                <a:lnTo>
                  <a:pt x="630178" y="635389"/>
                </a:lnTo>
                <a:close/>
                <a:moveTo>
                  <a:pt x="1386888" y="615974"/>
                </a:moveTo>
                <a:lnTo>
                  <a:pt x="1358239" y="637981"/>
                </a:lnTo>
                <a:lnTo>
                  <a:pt x="1385954" y="649356"/>
                </a:lnTo>
                <a:lnTo>
                  <a:pt x="1386645" y="649650"/>
                </a:lnTo>
                <a:lnTo>
                  <a:pt x="1415343" y="627375"/>
                </a:lnTo>
                <a:close/>
                <a:moveTo>
                  <a:pt x="546325" y="615935"/>
                </a:moveTo>
                <a:lnTo>
                  <a:pt x="517920" y="627348"/>
                </a:lnTo>
                <a:lnTo>
                  <a:pt x="546562" y="649579"/>
                </a:lnTo>
                <a:lnTo>
                  <a:pt x="573281" y="635354"/>
                </a:lnTo>
                <a:close/>
                <a:moveTo>
                  <a:pt x="1268786" y="615639"/>
                </a:moveTo>
                <a:lnTo>
                  <a:pt x="1240552" y="637067"/>
                </a:lnTo>
                <a:lnTo>
                  <a:pt x="1267680" y="642476"/>
                </a:lnTo>
                <a:lnTo>
                  <a:pt x="1295958" y="620798"/>
                </a:lnTo>
                <a:close/>
                <a:moveTo>
                  <a:pt x="1122639" y="615376"/>
                </a:moveTo>
                <a:lnTo>
                  <a:pt x="1093427" y="627067"/>
                </a:lnTo>
                <a:lnTo>
                  <a:pt x="1121701" y="638837"/>
                </a:lnTo>
                <a:lnTo>
                  <a:pt x="1150108" y="623603"/>
                </a:lnTo>
                <a:close/>
                <a:moveTo>
                  <a:pt x="1239909" y="611528"/>
                </a:moveTo>
                <a:lnTo>
                  <a:pt x="1211809" y="632621"/>
                </a:lnTo>
                <a:lnTo>
                  <a:pt x="1238622" y="636700"/>
                </a:lnTo>
                <a:lnTo>
                  <a:pt x="1266775" y="615340"/>
                </a:lnTo>
                <a:close/>
                <a:moveTo>
                  <a:pt x="658816" y="611283"/>
                </a:moveTo>
                <a:lnTo>
                  <a:pt x="632558" y="635290"/>
                </a:lnTo>
                <a:lnTo>
                  <a:pt x="662784" y="658201"/>
                </a:lnTo>
                <a:lnTo>
                  <a:pt x="688681" y="633696"/>
                </a:lnTo>
                <a:close/>
                <a:moveTo>
                  <a:pt x="1210846" y="607712"/>
                </a:moveTo>
                <a:lnTo>
                  <a:pt x="1182826" y="628455"/>
                </a:lnTo>
                <a:lnTo>
                  <a:pt x="1203980" y="631509"/>
                </a:lnTo>
                <a:lnTo>
                  <a:pt x="1209747" y="632311"/>
                </a:lnTo>
                <a:lnTo>
                  <a:pt x="1237800" y="611254"/>
                </a:lnTo>
                <a:lnTo>
                  <a:pt x="1232228" y="610544"/>
                </a:lnTo>
                <a:close/>
                <a:moveTo>
                  <a:pt x="934751" y="606923"/>
                </a:moveTo>
                <a:lnTo>
                  <a:pt x="904925" y="621807"/>
                </a:lnTo>
                <a:lnTo>
                  <a:pt x="936868" y="655839"/>
                </a:lnTo>
                <a:lnTo>
                  <a:pt x="964960" y="640246"/>
                </a:lnTo>
                <a:close/>
                <a:moveTo>
                  <a:pt x="835699" y="606673"/>
                </a:moveTo>
                <a:lnTo>
                  <a:pt x="808506" y="636330"/>
                </a:lnTo>
                <a:lnTo>
                  <a:pt x="844586" y="671606"/>
                </a:lnTo>
                <a:lnTo>
                  <a:pt x="872586" y="644776"/>
                </a:lnTo>
                <a:lnTo>
                  <a:pt x="862267" y="634050"/>
                </a:lnTo>
                <a:close/>
                <a:moveTo>
                  <a:pt x="716435" y="605265"/>
                </a:moveTo>
                <a:lnTo>
                  <a:pt x="690898" y="633541"/>
                </a:lnTo>
                <a:lnTo>
                  <a:pt x="722815" y="661253"/>
                </a:lnTo>
                <a:lnTo>
                  <a:pt x="747760" y="633477"/>
                </a:lnTo>
                <a:close/>
                <a:moveTo>
                  <a:pt x="1356931" y="604928"/>
                </a:moveTo>
                <a:lnTo>
                  <a:pt x="1343538" y="615700"/>
                </a:lnTo>
                <a:lnTo>
                  <a:pt x="1328503" y="627795"/>
                </a:lnTo>
                <a:lnTo>
                  <a:pt x="1356647" y="637358"/>
                </a:lnTo>
                <a:lnTo>
                  <a:pt x="1385273" y="615367"/>
                </a:lnTo>
                <a:close/>
                <a:moveTo>
                  <a:pt x="1446968" y="604722"/>
                </a:moveTo>
                <a:lnTo>
                  <a:pt x="1418283" y="626987"/>
                </a:lnTo>
                <a:lnTo>
                  <a:pt x="1445111" y="637737"/>
                </a:lnTo>
                <a:lnTo>
                  <a:pt x="1473760" y="614786"/>
                </a:lnTo>
                <a:close/>
                <a:moveTo>
                  <a:pt x="486322" y="604705"/>
                </a:moveTo>
                <a:lnTo>
                  <a:pt x="459544" y="614771"/>
                </a:lnTo>
                <a:lnTo>
                  <a:pt x="488171" y="637709"/>
                </a:lnTo>
                <a:lnTo>
                  <a:pt x="514996" y="626961"/>
                </a:lnTo>
                <a:close/>
                <a:moveTo>
                  <a:pt x="1034528" y="604700"/>
                </a:moveTo>
                <a:lnTo>
                  <a:pt x="1059709" y="628372"/>
                </a:lnTo>
                <a:lnTo>
                  <a:pt x="1089441" y="626435"/>
                </a:lnTo>
                <a:lnTo>
                  <a:pt x="1063805" y="607445"/>
                </a:lnTo>
                <a:close/>
                <a:moveTo>
                  <a:pt x="1181780" y="602590"/>
                </a:moveTo>
                <a:lnTo>
                  <a:pt x="1153753" y="623060"/>
                </a:lnTo>
                <a:lnTo>
                  <a:pt x="1180822" y="628152"/>
                </a:lnTo>
                <a:lnTo>
                  <a:pt x="1208798" y="607432"/>
                </a:lnTo>
                <a:lnTo>
                  <a:pt x="1206181" y="607072"/>
                </a:lnTo>
                <a:close/>
                <a:moveTo>
                  <a:pt x="773985" y="602364"/>
                </a:moveTo>
                <a:lnTo>
                  <a:pt x="749754" y="633368"/>
                </a:lnTo>
                <a:lnTo>
                  <a:pt x="775705" y="658708"/>
                </a:lnTo>
                <a:lnTo>
                  <a:pt x="782926" y="665834"/>
                </a:lnTo>
                <a:lnTo>
                  <a:pt x="806494" y="636349"/>
                </a:lnTo>
                <a:close/>
                <a:moveTo>
                  <a:pt x="574509" y="600680"/>
                </a:moveTo>
                <a:lnTo>
                  <a:pt x="547828" y="615181"/>
                </a:lnTo>
                <a:lnTo>
                  <a:pt x="574692" y="634535"/>
                </a:lnTo>
                <a:lnTo>
                  <a:pt x="600798" y="616211"/>
                </a:lnTo>
                <a:lnTo>
                  <a:pt x="585014" y="606851"/>
                </a:lnTo>
                <a:close/>
                <a:moveTo>
                  <a:pt x="1001716" y="600349"/>
                </a:moveTo>
                <a:lnTo>
                  <a:pt x="1027826" y="627966"/>
                </a:lnTo>
                <a:lnTo>
                  <a:pt x="1047241" y="628170"/>
                </a:lnTo>
                <a:lnTo>
                  <a:pt x="1057490" y="628356"/>
                </a:lnTo>
                <a:lnTo>
                  <a:pt x="1032053" y="604448"/>
                </a:lnTo>
                <a:lnTo>
                  <a:pt x="1026659" y="603644"/>
                </a:lnTo>
                <a:close/>
                <a:moveTo>
                  <a:pt x="966824" y="599804"/>
                </a:moveTo>
                <a:lnTo>
                  <a:pt x="936299" y="606445"/>
                </a:lnTo>
                <a:lnTo>
                  <a:pt x="966350" y="639602"/>
                </a:lnTo>
                <a:lnTo>
                  <a:pt x="995044" y="631010"/>
                </a:lnTo>
                <a:close/>
                <a:moveTo>
                  <a:pt x="968682" y="599731"/>
                </a:moveTo>
                <a:lnTo>
                  <a:pt x="996619" y="630620"/>
                </a:lnTo>
                <a:lnTo>
                  <a:pt x="1025956" y="628097"/>
                </a:lnTo>
                <a:lnTo>
                  <a:pt x="999488" y="600094"/>
                </a:lnTo>
                <a:close/>
                <a:moveTo>
                  <a:pt x="1093429" y="599243"/>
                </a:moveTo>
                <a:lnTo>
                  <a:pt x="1065750" y="607056"/>
                </a:lnTo>
                <a:lnTo>
                  <a:pt x="1091609" y="626219"/>
                </a:lnTo>
                <a:lnTo>
                  <a:pt x="1120896" y="614496"/>
                </a:lnTo>
                <a:close/>
                <a:moveTo>
                  <a:pt x="1327453" y="596539"/>
                </a:moveTo>
                <a:lnTo>
                  <a:pt x="1299234" y="620066"/>
                </a:lnTo>
                <a:lnTo>
                  <a:pt x="1326885" y="627281"/>
                </a:lnTo>
                <a:lnTo>
                  <a:pt x="1342622" y="614637"/>
                </a:lnTo>
                <a:lnTo>
                  <a:pt x="1355286" y="604438"/>
                </a:lnTo>
                <a:close/>
                <a:moveTo>
                  <a:pt x="630224" y="594214"/>
                </a:moveTo>
                <a:lnTo>
                  <a:pt x="603405" y="616127"/>
                </a:lnTo>
                <a:lnTo>
                  <a:pt x="631355" y="634431"/>
                </a:lnTo>
                <a:lnTo>
                  <a:pt x="657557" y="610467"/>
                </a:lnTo>
                <a:close/>
                <a:moveTo>
                  <a:pt x="1416896" y="593427"/>
                </a:moveTo>
                <a:lnTo>
                  <a:pt x="1388244" y="614950"/>
                </a:lnTo>
                <a:lnTo>
                  <a:pt x="1416674" y="626342"/>
                </a:lnTo>
                <a:lnTo>
                  <a:pt x="1445324" y="604105"/>
                </a:lnTo>
                <a:close/>
                <a:moveTo>
                  <a:pt x="516341" y="593421"/>
                </a:moveTo>
                <a:lnTo>
                  <a:pt x="487956" y="604091"/>
                </a:lnTo>
                <a:lnTo>
                  <a:pt x="516596" y="626320"/>
                </a:lnTo>
                <a:lnTo>
                  <a:pt x="544991" y="614942"/>
                </a:lnTo>
                <a:close/>
                <a:moveTo>
                  <a:pt x="1153121" y="591487"/>
                </a:moveTo>
                <a:lnTo>
                  <a:pt x="1124096" y="614357"/>
                </a:lnTo>
                <a:lnTo>
                  <a:pt x="1151802" y="622653"/>
                </a:lnTo>
                <a:lnTo>
                  <a:pt x="1180086" y="602007"/>
                </a:lnTo>
                <a:close/>
                <a:moveTo>
                  <a:pt x="1298205" y="590385"/>
                </a:moveTo>
                <a:lnTo>
                  <a:pt x="1270194" y="614458"/>
                </a:lnTo>
                <a:lnTo>
                  <a:pt x="1297457" y="619634"/>
                </a:lnTo>
                <a:lnTo>
                  <a:pt x="1325632" y="596134"/>
                </a:lnTo>
                <a:close/>
                <a:moveTo>
                  <a:pt x="1269186" y="585786"/>
                </a:moveTo>
                <a:lnTo>
                  <a:pt x="1241356" y="610289"/>
                </a:lnTo>
                <a:lnTo>
                  <a:pt x="1268347" y="614125"/>
                </a:lnTo>
                <a:lnTo>
                  <a:pt x="1296339" y="590074"/>
                </a:lnTo>
                <a:close/>
                <a:moveTo>
                  <a:pt x="686671" y="583178"/>
                </a:moveTo>
                <a:lnTo>
                  <a:pt x="659914" y="610219"/>
                </a:lnTo>
                <a:lnTo>
                  <a:pt x="689750" y="632610"/>
                </a:lnTo>
                <a:lnTo>
                  <a:pt x="715287" y="604329"/>
                </a:lnTo>
                <a:close/>
                <a:moveTo>
                  <a:pt x="868834" y="583006"/>
                </a:moveTo>
                <a:lnTo>
                  <a:pt x="836825" y="605703"/>
                </a:lnTo>
                <a:lnTo>
                  <a:pt x="863331" y="633016"/>
                </a:lnTo>
                <a:lnTo>
                  <a:pt x="873710" y="643805"/>
                </a:lnTo>
                <a:lnTo>
                  <a:pt x="902623" y="621486"/>
                </a:lnTo>
                <a:lnTo>
                  <a:pt x="882567" y="598681"/>
                </a:lnTo>
                <a:close/>
                <a:moveTo>
                  <a:pt x="1386799" y="582122"/>
                </a:moveTo>
                <a:lnTo>
                  <a:pt x="1358296" y="603869"/>
                </a:lnTo>
                <a:lnTo>
                  <a:pt x="1386641" y="614320"/>
                </a:lnTo>
                <a:lnTo>
                  <a:pt x="1415270" y="592816"/>
                </a:lnTo>
                <a:close/>
                <a:moveTo>
                  <a:pt x="546400" y="582121"/>
                </a:moveTo>
                <a:lnTo>
                  <a:pt x="517996" y="592798"/>
                </a:lnTo>
                <a:lnTo>
                  <a:pt x="546569" y="614261"/>
                </a:lnTo>
                <a:lnTo>
                  <a:pt x="573144" y="599801"/>
                </a:lnTo>
                <a:close/>
                <a:moveTo>
                  <a:pt x="603154" y="581502"/>
                </a:moveTo>
                <a:lnTo>
                  <a:pt x="575891" y="599809"/>
                </a:lnTo>
                <a:lnTo>
                  <a:pt x="585752" y="605610"/>
                </a:lnTo>
                <a:lnTo>
                  <a:pt x="602065" y="615279"/>
                </a:lnTo>
                <a:lnTo>
                  <a:pt x="628751" y="593472"/>
                </a:lnTo>
                <a:close/>
                <a:moveTo>
                  <a:pt x="1476985" y="581424"/>
                </a:moveTo>
                <a:lnTo>
                  <a:pt x="1448287" y="603698"/>
                </a:lnTo>
                <a:lnTo>
                  <a:pt x="1475051" y="613752"/>
                </a:lnTo>
                <a:lnTo>
                  <a:pt x="1503711" y="590792"/>
                </a:lnTo>
                <a:close/>
                <a:moveTo>
                  <a:pt x="456296" y="581399"/>
                </a:moveTo>
                <a:lnTo>
                  <a:pt x="429597" y="590776"/>
                </a:lnTo>
                <a:lnTo>
                  <a:pt x="458199" y="613693"/>
                </a:lnTo>
                <a:lnTo>
                  <a:pt x="484955" y="603644"/>
                </a:lnTo>
                <a:close/>
                <a:moveTo>
                  <a:pt x="1240299" y="581343"/>
                </a:moveTo>
                <a:lnTo>
                  <a:pt x="1239039" y="582518"/>
                </a:lnTo>
                <a:lnTo>
                  <a:pt x="1212296" y="606459"/>
                </a:lnTo>
                <a:lnTo>
                  <a:pt x="1232405" y="609125"/>
                </a:lnTo>
                <a:lnTo>
                  <a:pt x="1239413" y="610017"/>
                </a:lnTo>
                <a:lnTo>
                  <a:pt x="1267243" y="585507"/>
                </a:lnTo>
                <a:lnTo>
                  <a:pt x="1261703" y="584734"/>
                </a:lnTo>
                <a:close/>
                <a:moveTo>
                  <a:pt x="1012072" y="576402"/>
                </a:moveTo>
                <a:lnTo>
                  <a:pt x="1032882" y="603098"/>
                </a:lnTo>
                <a:lnTo>
                  <a:pt x="1062293" y="605895"/>
                </a:lnTo>
                <a:lnTo>
                  <a:pt x="1039155" y="581371"/>
                </a:lnTo>
                <a:lnTo>
                  <a:pt x="1013777" y="576873"/>
                </a:lnTo>
                <a:close/>
                <a:moveTo>
                  <a:pt x="1125410" y="574155"/>
                </a:moveTo>
                <a:lnTo>
                  <a:pt x="1094796" y="598429"/>
                </a:lnTo>
                <a:lnTo>
                  <a:pt x="1122455" y="613775"/>
                </a:lnTo>
                <a:lnTo>
                  <a:pt x="1151709" y="590716"/>
                </a:lnTo>
                <a:close/>
                <a:moveTo>
                  <a:pt x="743327" y="573696"/>
                </a:moveTo>
                <a:lnTo>
                  <a:pt x="730747" y="588486"/>
                </a:lnTo>
                <a:lnTo>
                  <a:pt x="717391" y="604180"/>
                </a:lnTo>
                <a:lnTo>
                  <a:pt x="748686" y="632371"/>
                </a:lnTo>
                <a:lnTo>
                  <a:pt x="772940" y="601326"/>
                </a:lnTo>
                <a:close/>
                <a:moveTo>
                  <a:pt x="1212652" y="573289"/>
                </a:moveTo>
                <a:lnTo>
                  <a:pt x="1202695" y="582858"/>
                </a:lnTo>
                <a:lnTo>
                  <a:pt x="1183124" y="601378"/>
                </a:lnTo>
                <a:lnTo>
                  <a:pt x="1206373" y="605639"/>
                </a:lnTo>
                <a:lnTo>
                  <a:pt x="1210410" y="606206"/>
                </a:lnTo>
                <a:lnTo>
                  <a:pt x="1238050" y="581469"/>
                </a:lnTo>
                <a:lnTo>
                  <a:pt x="1238654" y="580905"/>
                </a:lnTo>
                <a:close/>
                <a:moveTo>
                  <a:pt x="1067337" y="572793"/>
                </a:moveTo>
                <a:lnTo>
                  <a:pt x="1040899" y="581053"/>
                </a:lnTo>
                <a:lnTo>
                  <a:pt x="1064403" y="605972"/>
                </a:lnTo>
                <a:lnTo>
                  <a:pt x="1092159" y="598121"/>
                </a:lnTo>
                <a:close/>
                <a:moveTo>
                  <a:pt x="1357004" y="571890"/>
                </a:moveTo>
                <a:lnTo>
                  <a:pt x="1329605" y="594721"/>
                </a:lnTo>
                <a:lnTo>
                  <a:pt x="1328806" y="595398"/>
                </a:lnTo>
                <a:lnTo>
                  <a:pt x="1356697" y="603313"/>
                </a:lnTo>
                <a:lnTo>
                  <a:pt x="1385202" y="581565"/>
                </a:lnTo>
                <a:close/>
                <a:moveTo>
                  <a:pt x="1446910" y="570881"/>
                </a:moveTo>
                <a:lnTo>
                  <a:pt x="1418244" y="592414"/>
                </a:lnTo>
                <a:lnTo>
                  <a:pt x="1446643" y="603081"/>
                </a:lnTo>
                <a:lnTo>
                  <a:pt x="1475305" y="580835"/>
                </a:lnTo>
                <a:close/>
                <a:moveTo>
                  <a:pt x="486305" y="570859"/>
                </a:moveTo>
                <a:lnTo>
                  <a:pt x="457965" y="580813"/>
                </a:lnTo>
                <a:lnTo>
                  <a:pt x="486589" y="603030"/>
                </a:lnTo>
                <a:lnTo>
                  <a:pt x="514951" y="592377"/>
                </a:lnTo>
                <a:close/>
                <a:moveTo>
                  <a:pt x="799175" y="569566"/>
                </a:moveTo>
                <a:lnTo>
                  <a:pt x="778291" y="596686"/>
                </a:lnTo>
                <a:lnTo>
                  <a:pt x="774876" y="601208"/>
                </a:lnTo>
                <a:lnTo>
                  <a:pt x="807443" y="635252"/>
                </a:lnTo>
                <a:lnTo>
                  <a:pt x="834634" y="605588"/>
                </a:lnTo>
                <a:lnTo>
                  <a:pt x="824504" y="595416"/>
                </a:lnTo>
                <a:close/>
                <a:moveTo>
                  <a:pt x="659625" y="568884"/>
                </a:moveTo>
                <a:lnTo>
                  <a:pt x="644525" y="581897"/>
                </a:lnTo>
                <a:lnTo>
                  <a:pt x="631443" y="593182"/>
                </a:lnTo>
                <a:lnTo>
                  <a:pt x="658694" y="609386"/>
                </a:lnTo>
                <a:lnTo>
                  <a:pt x="685390" y="582408"/>
                </a:lnTo>
                <a:close/>
                <a:moveTo>
                  <a:pt x="576023" y="568793"/>
                </a:moveTo>
                <a:lnTo>
                  <a:pt x="573919" y="569812"/>
                </a:lnTo>
                <a:lnTo>
                  <a:pt x="547984" y="581435"/>
                </a:lnTo>
                <a:lnTo>
                  <a:pt x="574547" y="598989"/>
                </a:lnTo>
                <a:lnTo>
                  <a:pt x="601615" y="580813"/>
                </a:lnTo>
                <a:lnTo>
                  <a:pt x="601296" y="580671"/>
                </a:lnTo>
                <a:close/>
                <a:moveTo>
                  <a:pt x="903551" y="568547"/>
                </a:moveTo>
                <a:lnTo>
                  <a:pt x="870193" y="582303"/>
                </a:lnTo>
                <a:lnTo>
                  <a:pt x="883675" y="597691"/>
                </a:lnTo>
                <a:lnTo>
                  <a:pt x="903880" y="620668"/>
                </a:lnTo>
                <a:lnTo>
                  <a:pt x="933766" y="605760"/>
                </a:lnTo>
                <a:close/>
                <a:moveTo>
                  <a:pt x="977048" y="567818"/>
                </a:moveTo>
                <a:lnTo>
                  <a:pt x="1000192" y="598690"/>
                </a:lnTo>
                <a:lnTo>
                  <a:pt x="1026822" y="602211"/>
                </a:lnTo>
                <a:lnTo>
                  <a:pt x="1030724" y="602793"/>
                </a:lnTo>
                <a:lnTo>
                  <a:pt x="1009642" y="575738"/>
                </a:lnTo>
                <a:close/>
                <a:moveTo>
                  <a:pt x="1327600" y="564541"/>
                </a:moveTo>
                <a:lnTo>
                  <a:pt x="1307060" y="582340"/>
                </a:lnTo>
                <a:lnTo>
                  <a:pt x="1299553" y="589173"/>
                </a:lnTo>
                <a:lnTo>
                  <a:pt x="1327065" y="594934"/>
                </a:lnTo>
                <a:lnTo>
                  <a:pt x="1328630" y="593598"/>
                </a:lnTo>
                <a:lnTo>
                  <a:pt x="1355241" y="571420"/>
                </a:lnTo>
                <a:close/>
                <a:moveTo>
                  <a:pt x="941056" y="563913"/>
                </a:moveTo>
                <a:lnTo>
                  <a:pt x="967405" y="598270"/>
                </a:lnTo>
                <a:lnTo>
                  <a:pt x="998343" y="598632"/>
                </a:lnTo>
                <a:lnTo>
                  <a:pt x="974869" y="567321"/>
                </a:lnTo>
                <a:close/>
                <a:moveTo>
                  <a:pt x="939174" y="563794"/>
                </a:moveTo>
                <a:lnTo>
                  <a:pt x="905183" y="568219"/>
                </a:lnTo>
                <a:lnTo>
                  <a:pt x="935195" y="605189"/>
                </a:lnTo>
                <a:lnTo>
                  <a:pt x="965804" y="598533"/>
                </a:lnTo>
                <a:close/>
                <a:moveTo>
                  <a:pt x="516358" y="560430"/>
                </a:moveTo>
                <a:lnTo>
                  <a:pt x="493576" y="568305"/>
                </a:lnTo>
                <a:lnTo>
                  <a:pt x="487998" y="570264"/>
                </a:lnTo>
                <a:lnTo>
                  <a:pt x="516607" y="591755"/>
                </a:lnTo>
                <a:lnTo>
                  <a:pt x="544974" y="581100"/>
                </a:lnTo>
                <a:lnTo>
                  <a:pt x="537145" y="575367"/>
                </a:lnTo>
                <a:close/>
                <a:moveTo>
                  <a:pt x="634125" y="560429"/>
                </a:moveTo>
                <a:lnTo>
                  <a:pt x="607338" y="578617"/>
                </a:lnTo>
                <a:lnTo>
                  <a:pt x="604591" y="580516"/>
                </a:lnTo>
                <a:lnTo>
                  <a:pt x="630036" y="592405"/>
                </a:lnTo>
                <a:lnTo>
                  <a:pt x="643535" y="580774"/>
                </a:lnTo>
                <a:lnTo>
                  <a:pt x="658041" y="568285"/>
                </a:lnTo>
                <a:close/>
                <a:moveTo>
                  <a:pt x="1416913" y="560382"/>
                </a:moveTo>
                <a:lnTo>
                  <a:pt x="1396090" y="575293"/>
                </a:lnTo>
                <a:lnTo>
                  <a:pt x="1388157" y="581113"/>
                </a:lnTo>
                <a:lnTo>
                  <a:pt x="1416618" y="591803"/>
                </a:lnTo>
                <a:lnTo>
                  <a:pt x="1445247" y="570298"/>
                </a:lnTo>
                <a:lnTo>
                  <a:pt x="1439644" y="568334"/>
                </a:lnTo>
                <a:close/>
                <a:moveTo>
                  <a:pt x="1185733" y="559804"/>
                </a:moveTo>
                <a:lnTo>
                  <a:pt x="1175865" y="569516"/>
                </a:lnTo>
                <a:lnTo>
                  <a:pt x="1154307" y="590405"/>
                </a:lnTo>
                <a:lnTo>
                  <a:pt x="1181398" y="600980"/>
                </a:lnTo>
                <a:lnTo>
                  <a:pt x="1201676" y="581779"/>
                </a:lnTo>
                <a:lnTo>
                  <a:pt x="1211170" y="572641"/>
                </a:lnTo>
                <a:close/>
                <a:moveTo>
                  <a:pt x="1299654" y="559615"/>
                </a:moveTo>
                <a:lnTo>
                  <a:pt x="1270644" y="584528"/>
                </a:lnTo>
                <a:lnTo>
                  <a:pt x="1297783" y="588819"/>
                </a:lnTo>
                <a:lnTo>
                  <a:pt x="1306056" y="581291"/>
                </a:lnTo>
                <a:lnTo>
                  <a:pt x="1325778" y="564201"/>
                </a:lnTo>
                <a:lnTo>
                  <a:pt x="1315215" y="562365"/>
                </a:lnTo>
                <a:close/>
                <a:moveTo>
                  <a:pt x="426270" y="558201"/>
                </a:moveTo>
                <a:lnTo>
                  <a:pt x="402656" y="565778"/>
                </a:lnTo>
                <a:lnTo>
                  <a:pt x="399642" y="566775"/>
                </a:lnTo>
                <a:lnTo>
                  <a:pt x="428244" y="589692"/>
                </a:lnTo>
                <a:lnTo>
                  <a:pt x="454927" y="580334"/>
                </a:lnTo>
                <a:lnTo>
                  <a:pt x="447880" y="574850"/>
                </a:lnTo>
                <a:close/>
                <a:moveTo>
                  <a:pt x="1507107" y="558187"/>
                </a:moveTo>
                <a:lnTo>
                  <a:pt x="1485384" y="574879"/>
                </a:lnTo>
                <a:lnTo>
                  <a:pt x="1478370" y="580345"/>
                </a:lnTo>
                <a:lnTo>
                  <a:pt x="1505069" y="589705"/>
                </a:lnTo>
                <a:lnTo>
                  <a:pt x="1520240" y="577551"/>
                </a:lnTo>
                <a:lnTo>
                  <a:pt x="1533653" y="566804"/>
                </a:lnTo>
                <a:lnTo>
                  <a:pt x="1530992" y="565941"/>
                </a:lnTo>
                <a:close/>
                <a:moveTo>
                  <a:pt x="715887" y="553811"/>
                </a:moveTo>
                <a:lnTo>
                  <a:pt x="687704" y="582137"/>
                </a:lnTo>
                <a:lnTo>
                  <a:pt x="716243" y="603241"/>
                </a:lnTo>
                <a:lnTo>
                  <a:pt x="729565" y="587570"/>
                </a:lnTo>
                <a:lnTo>
                  <a:pt x="742166" y="572742"/>
                </a:lnTo>
                <a:close/>
                <a:moveTo>
                  <a:pt x="607648" y="553446"/>
                </a:moveTo>
                <a:lnTo>
                  <a:pt x="586137" y="563932"/>
                </a:lnTo>
                <a:lnTo>
                  <a:pt x="577755" y="567959"/>
                </a:lnTo>
                <a:lnTo>
                  <a:pt x="601901" y="579297"/>
                </a:lnTo>
                <a:lnTo>
                  <a:pt x="603082" y="579820"/>
                </a:lnTo>
                <a:lnTo>
                  <a:pt x="606510" y="577450"/>
                </a:lnTo>
                <a:lnTo>
                  <a:pt x="632298" y="559945"/>
                </a:lnTo>
                <a:lnTo>
                  <a:pt x="625421" y="558184"/>
                </a:lnTo>
                <a:close/>
                <a:moveTo>
                  <a:pt x="1272660" y="553174"/>
                </a:moveTo>
                <a:lnTo>
                  <a:pt x="1241729" y="580082"/>
                </a:lnTo>
                <a:lnTo>
                  <a:pt x="1261851" y="583271"/>
                </a:lnTo>
                <a:lnTo>
                  <a:pt x="1268705" y="584226"/>
                </a:lnTo>
                <a:lnTo>
                  <a:pt x="1297851" y="559209"/>
                </a:lnTo>
                <a:close/>
                <a:moveTo>
                  <a:pt x="546391" y="550897"/>
                </a:moveTo>
                <a:lnTo>
                  <a:pt x="518064" y="559879"/>
                </a:lnTo>
                <a:lnTo>
                  <a:pt x="538017" y="574214"/>
                </a:lnTo>
                <a:lnTo>
                  <a:pt x="546572" y="580475"/>
                </a:lnTo>
                <a:lnTo>
                  <a:pt x="573298" y="568497"/>
                </a:lnTo>
                <a:lnTo>
                  <a:pt x="574493" y="567918"/>
                </a:lnTo>
                <a:lnTo>
                  <a:pt x="558569" y="558391"/>
                </a:lnTo>
                <a:close/>
                <a:moveTo>
                  <a:pt x="1388040" y="550398"/>
                </a:moveTo>
                <a:lnTo>
                  <a:pt x="1358424" y="570862"/>
                </a:lnTo>
                <a:lnTo>
                  <a:pt x="1386566" y="580530"/>
                </a:lnTo>
                <a:lnTo>
                  <a:pt x="1395218" y="574170"/>
                </a:lnTo>
                <a:lnTo>
                  <a:pt x="1415271" y="559813"/>
                </a:lnTo>
                <a:close/>
                <a:moveTo>
                  <a:pt x="1098805" y="550260"/>
                </a:moveTo>
                <a:lnTo>
                  <a:pt x="1068617" y="572096"/>
                </a:lnTo>
                <a:lnTo>
                  <a:pt x="1093542" y="597533"/>
                </a:lnTo>
                <a:lnTo>
                  <a:pt x="1124204" y="573207"/>
                </a:lnTo>
                <a:close/>
                <a:moveTo>
                  <a:pt x="456321" y="549424"/>
                </a:moveTo>
                <a:lnTo>
                  <a:pt x="428026" y="557675"/>
                </a:lnTo>
                <a:lnTo>
                  <a:pt x="448781" y="573668"/>
                </a:lnTo>
                <a:lnTo>
                  <a:pt x="456596" y="579749"/>
                </a:lnTo>
                <a:lnTo>
                  <a:pt x="484880" y="569829"/>
                </a:lnTo>
                <a:close/>
                <a:moveTo>
                  <a:pt x="1478109" y="548923"/>
                </a:moveTo>
                <a:lnTo>
                  <a:pt x="1448379" y="569832"/>
                </a:lnTo>
                <a:lnTo>
                  <a:pt x="1476692" y="579757"/>
                </a:lnTo>
                <a:lnTo>
                  <a:pt x="1484468" y="573697"/>
                </a:lnTo>
                <a:lnTo>
                  <a:pt x="1505382" y="557634"/>
                </a:lnTo>
                <a:close/>
                <a:moveTo>
                  <a:pt x="989517" y="547335"/>
                </a:moveTo>
                <a:lnTo>
                  <a:pt x="1010522" y="574412"/>
                </a:lnTo>
                <a:lnTo>
                  <a:pt x="1014146" y="575411"/>
                </a:lnTo>
                <a:lnTo>
                  <a:pt x="1037707" y="579623"/>
                </a:lnTo>
                <a:lnTo>
                  <a:pt x="1019509" y="557253"/>
                </a:lnTo>
                <a:lnTo>
                  <a:pt x="1013890" y="550207"/>
                </a:lnTo>
                <a:close/>
                <a:moveTo>
                  <a:pt x="832631" y="543989"/>
                </a:moveTo>
                <a:lnTo>
                  <a:pt x="800225" y="568504"/>
                </a:lnTo>
                <a:lnTo>
                  <a:pt x="825553" y="594352"/>
                </a:lnTo>
                <a:lnTo>
                  <a:pt x="835745" y="604601"/>
                </a:lnTo>
                <a:lnTo>
                  <a:pt x="867807" y="581869"/>
                </a:lnTo>
                <a:close/>
                <a:moveTo>
                  <a:pt x="691463" y="543108"/>
                </a:moveTo>
                <a:lnTo>
                  <a:pt x="660838" y="567882"/>
                </a:lnTo>
                <a:lnTo>
                  <a:pt x="686457" y="581331"/>
                </a:lnTo>
                <a:lnTo>
                  <a:pt x="714541" y="553105"/>
                </a:lnTo>
                <a:close/>
                <a:moveTo>
                  <a:pt x="1246461" y="542947"/>
                </a:moveTo>
                <a:lnTo>
                  <a:pt x="1213916" y="572139"/>
                </a:lnTo>
                <a:lnTo>
                  <a:pt x="1239912" y="579752"/>
                </a:lnTo>
                <a:lnTo>
                  <a:pt x="1271105" y="552620"/>
                </a:lnTo>
                <a:close/>
                <a:moveTo>
                  <a:pt x="771507" y="542682"/>
                </a:moveTo>
                <a:lnTo>
                  <a:pt x="744271" y="572617"/>
                </a:lnTo>
                <a:lnTo>
                  <a:pt x="773820" y="600179"/>
                </a:lnTo>
                <a:lnTo>
                  <a:pt x="777138" y="595784"/>
                </a:lnTo>
                <a:lnTo>
                  <a:pt x="798127" y="568519"/>
                </a:lnTo>
                <a:close/>
                <a:moveTo>
                  <a:pt x="1360479" y="542557"/>
                </a:moveTo>
                <a:lnTo>
                  <a:pt x="1329156" y="563448"/>
                </a:lnTo>
                <a:lnTo>
                  <a:pt x="1356638" y="570291"/>
                </a:lnTo>
                <a:lnTo>
                  <a:pt x="1386206" y="549859"/>
                </a:lnTo>
                <a:close/>
                <a:moveTo>
                  <a:pt x="576606" y="542429"/>
                </a:moveTo>
                <a:lnTo>
                  <a:pt x="562395" y="546394"/>
                </a:lnTo>
                <a:lnTo>
                  <a:pt x="548347" y="550336"/>
                </a:lnTo>
                <a:lnTo>
                  <a:pt x="559366" y="557121"/>
                </a:lnTo>
                <a:lnTo>
                  <a:pt x="576100" y="567141"/>
                </a:lnTo>
                <a:lnTo>
                  <a:pt x="585517" y="562617"/>
                </a:lnTo>
                <a:lnTo>
                  <a:pt x="605697" y="552773"/>
                </a:lnTo>
                <a:close/>
                <a:moveTo>
                  <a:pt x="486404" y="541765"/>
                </a:moveTo>
                <a:lnTo>
                  <a:pt x="458187" y="548935"/>
                </a:lnTo>
                <a:lnTo>
                  <a:pt x="486599" y="569226"/>
                </a:lnTo>
                <a:lnTo>
                  <a:pt x="493104" y="566945"/>
                </a:lnTo>
                <a:lnTo>
                  <a:pt x="514816" y="559444"/>
                </a:lnTo>
                <a:close/>
                <a:moveTo>
                  <a:pt x="1042578" y="541450"/>
                </a:moveTo>
                <a:lnTo>
                  <a:pt x="1015559" y="549898"/>
                </a:lnTo>
                <a:lnTo>
                  <a:pt x="1020706" y="556352"/>
                </a:lnTo>
                <a:lnTo>
                  <a:pt x="1039816" y="579851"/>
                </a:lnTo>
                <a:lnTo>
                  <a:pt x="1066292" y="571564"/>
                </a:lnTo>
                <a:lnTo>
                  <a:pt x="1044832" y="544385"/>
                </a:lnTo>
                <a:close/>
                <a:moveTo>
                  <a:pt x="1159239" y="540639"/>
                </a:moveTo>
                <a:lnTo>
                  <a:pt x="1149906" y="550014"/>
                </a:lnTo>
                <a:lnTo>
                  <a:pt x="1126528" y="573148"/>
                </a:lnTo>
                <a:lnTo>
                  <a:pt x="1152861" y="589739"/>
                </a:lnTo>
                <a:lnTo>
                  <a:pt x="1174816" y="568467"/>
                </a:lnTo>
                <a:lnTo>
                  <a:pt x="1184446" y="558989"/>
                </a:lnTo>
                <a:close/>
                <a:moveTo>
                  <a:pt x="1450270" y="540230"/>
                </a:moveTo>
                <a:lnTo>
                  <a:pt x="1418501" y="559378"/>
                </a:lnTo>
                <a:lnTo>
                  <a:pt x="1440102" y="566930"/>
                </a:lnTo>
                <a:lnTo>
                  <a:pt x="1446680" y="569236"/>
                </a:lnTo>
                <a:lnTo>
                  <a:pt x="1476350" y="548372"/>
                </a:lnTo>
                <a:close/>
                <a:moveTo>
                  <a:pt x="668609" y="539598"/>
                </a:moveTo>
                <a:lnTo>
                  <a:pt x="635731" y="559432"/>
                </a:lnTo>
                <a:lnTo>
                  <a:pt x="659338" y="567183"/>
                </a:lnTo>
                <a:lnTo>
                  <a:pt x="689566" y="542732"/>
                </a:lnTo>
                <a:close/>
                <a:moveTo>
                  <a:pt x="639184" y="537601"/>
                </a:moveTo>
                <a:lnTo>
                  <a:pt x="609598" y="552470"/>
                </a:lnTo>
                <a:lnTo>
                  <a:pt x="625776" y="556781"/>
                </a:lnTo>
                <a:lnTo>
                  <a:pt x="633918" y="558863"/>
                </a:lnTo>
                <a:lnTo>
                  <a:pt x="666032" y="539479"/>
                </a:lnTo>
                <a:lnTo>
                  <a:pt x="665711" y="539465"/>
                </a:lnTo>
                <a:close/>
                <a:moveTo>
                  <a:pt x="956727" y="536313"/>
                </a:moveTo>
                <a:lnTo>
                  <a:pt x="975657" y="565927"/>
                </a:lnTo>
                <a:lnTo>
                  <a:pt x="1008160" y="573829"/>
                </a:lnTo>
                <a:lnTo>
                  <a:pt x="987377" y="547037"/>
                </a:lnTo>
                <a:lnTo>
                  <a:pt x="978260" y="543631"/>
                </a:lnTo>
                <a:close/>
                <a:moveTo>
                  <a:pt x="396260" y="536284"/>
                </a:moveTo>
                <a:lnTo>
                  <a:pt x="369996" y="543021"/>
                </a:lnTo>
                <a:lnTo>
                  <a:pt x="398275" y="565679"/>
                </a:lnTo>
                <a:lnTo>
                  <a:pt x="402124" y="564419"/>
                </a:lnTo>
                <a:lnTo>
                  <a:pt x="424822" y="557131"/>
                </a:lnTo>
                <a:lnTo>
                  <a:pt x="400853" y="539599"/>
                </a:lnTo>
                <a:close/>
                <a:moveTo>
                  <a:pt x="1334218" y="536275"/>
                </a:moveTo>
                <a:lnTo>
                  <a:pt x="1301320" y="558445"/>
                </a:lnTo>
                <a:lnTo>
                  <a:pt x="1315451" y="560947"/>
                </a:lnTo>
                <a:lnTo>
                  <a:pt x="1327232" y="562992"/>
                </a:lnTo>
                <a:lnTo>
                  <a:pt x="1358558" y="542095"/>
                </a:lnTo>
                <a:lnTo>
                  <a:pt x="1352299" y="540632"/>
                </a:lnTo>
                <a:close/>
                <a:moveTo>
                  <a:pt x="1538662" y="535608"/>
                </a:moveTo>
                <a:lnTo>
                  <a:pt x="1533814" y="539022"/>
                </a:lnTo>
                <a:lnTo>
                  <a:pt x="1508621" y="557086"/>
                </a:lnTo>
                <a:lnTo>
                  <a:pt x="1531436" y="564493"/>
                </a:lnTo>
                <a:lnTo>
                  <a:pt x="1535067" y="565671"/>
                </a:lnTo>
                <a:lnTo>
                  <a:pt x="1563553" y="542848"/>
                </a:lnTo>
                <a:close/>
                <a:moveTo>
                  <a:pt x="516447" y="535075"/>
                </a:moveTo>
                <a:lnTo>
                  <a:pt x="488395" y="541312"/>
                </a:lnTo>
                <a:lnTo>
                  <a:pt x="516579" y="558845"/>
                </a:lnTo>
                <a:lnTo>
                  <a:pt x="544628" y="549946"/>
                </a:lnTo>
                <a:close/>
                <a:moveTo>
                  <a:pt x="607660" y="532123"/>
                </a:moveTo>
                <a:lnTo>
                  <a:pt x="578872" y="541692"/>
                </a:lnTo>
                <a:lnTo>
                  <a:pt x="607508" y="551887"/>
                </a:lnTo>
                <a:lnTo>
                  <a:pt x="636734" y="537192"/>
                </a:lnTo>
                <a:close/>
                <a:moveTo>
                  <a:pt x="1423646" y="532103"/>
                </a:moveTo>
                <a:lnTo>
                  <a:pt x="1389797" y="549448"/>
                </a:lnTo>
                <a:lnTo>
                  <a:pt x="1416767" y="558773"/>
                </a:lnTo>
                <a:lnTo>
                  <a:pt x="1448456" y="539675"/>
                </a:lnTo>
                <a:close/>
                <a:moveTo>
                  <a:pt x="873052" y="531048"/>
                </a:moveTo>
                <a:lnTo>
                  <a:pt x="834065" y="543354"/>
                </a:lnTo>
                <a:lnTo>
                  <a:pt x="869123" y="581103"/>
                </a:lnTo>
                <a:lnTo>
                  <a:pt x="902563" y="567313"/>
                </a:lnTo>
                <a:lnTo>
                  <a:pt x="901626" y="566132"/>
                </a:lnTo>
                <a:close/>
                <a:moveTo>
                  <a:pt x="426330" y="529813"/>
                </a:moveTo>
                <a:lnTo>
                  <a:pt x="398198" y="535852"/>
                </a:lnTo>
                <a:lnTo>
                  <a:pt x="401710" y="538387"/>
                </a:lnTo>
                <a:lnTo>
                  <a:pt x="426583" y="556576"/>
                </a:lnTo>
                <a:lnTo>
                  <a:pt x="454733" y="548369"/>
                </a:lnTo>
                <a:lnTo>
                  <a:pt x="436682" y="536555"/>
                </a:lnTo>
                <a:close/>
                <a:moveTo>
                  <a:pt x="916054" y="529095"/>
                </a:moveTo>
                <a:lnTo>
                  <a:pt x="925870" y="542819"/>
                </a:lnTo>
                <a:lnTo>
                  <a:pt x="939811" y="562269"/>
                </a:lnTo>
                <a:lnTo>
                  <a:pt x="973792" y="565695"/>
                </a:lnTo>
                <a:lnTo>
                  <a:pt x="954568" y="535617"/>
                </a:lnTo>
                <a:close/>
                <a:moveTo>
                  <a:pt x="546498" y="528893"/>
                </a:moveTo>
                <a:lnTo>
                  <a:pt x="539982" y="530216"/>
                </a:lnTo>
                <a:lnTo>
                  <a:pt x="518769" y="534591"/>
                </a:lnTo>
                <a:lnTo>
                  <a:pt x="546654" y="549317"/>
                </a:lnTo>
                <a:lnTo>
                  <a:pt x="562011" y="545006"/>
                </a:lnTo>
                <a:lnTo>
                  <a:pt x="574540" y="541512"/>
                </a:lnTo>
                <a:lnTo>
                  <a:pt x="562158" y="535905"/>
                </a:lnTo>
                <a:close/>
                <a:moveTo>
                  <a:pt x="914101" y="528828"/>
                </a:moveTo>
                <a:lnTo>
                  <a:pt x="874803" y="530856"/>
                </a:lnTo>
                <a:lnTo>
                  <a:pt x="902793" y="565231"/>
                </a:lnTo>
                <a:lnTo>
                  <a:pt x="904066" y="566835"/>
                </a:lnTo>
                <a:lnTo>
                  <a:pt x="938155" y="562400"/>
                </a:lnTo>
                <a:lnTo>
                  <a:pt x="924689" y="543617"/>
                </a:lnTo>
                <a:close/>
                <a:moveTo>
                  <a:pt x="1308391" y="528254"/>
                </a:moveTo>
                <a:lnTo>
                  <a:pt x="1274200" y="552052"/>
                </a:lnTo>
                <a:lnTo>
                  <a:pt x="1299243" y="558061"/>
                </a:lnTo>
                <a:lnTo>
                  <a:pt x="1332386" y="535730"/>
                </a:lnTo>
                <a:close/>
                <a:moveTo>
                  <a:pt x="1511337" y="527909"/>
                </a:moveTo>
                <a:lnTo>
                  <a:pt x="1499863" y="535122"/>
                </a:lnTo>
                <a:lnTo>
                  <a:pt x="1479754" y="547859"/>
                </a:lnTo>
                <a:lnTo>
                  <a:pt x="1506860" y="556516"/>
                </a:lnTo>
                <a:lnTo>
                  <a:pt x="1532957" y="537796"/>
                </a:lnTo>
                <a:lnTo>
                  <a:pt x="1536810" y="535082"/>
                </a:lnTo>
                <a:close/>
                <a:moveTo>
                  <a:pt x="1220504" y="527669"/>
                </a:moveTo>
                <a:lnTo>
                  <a:pt x="1186858" y="558743"/>
                </a:lnTo>
                <a:lnTo>
                  <a:pt x="1212297" y="571583"/>
                </a:lnTo>
                <a:lnTo>
                  <a:pt x="1245054" y="542209"/>
                </a:lnTo>
                <a:close/>
                <a:moveTo>
                  <a:pt x="747630" y="526008"/>
                </a:moveTo>
                <a:lnTo>
                  <a:pt x="716961" y="552817"/>
                </a:lnTo>
                <a:lnTo>
                  <a:pt x="743110" y="571664"/>
                </a:lnTo>
                <a:lnTo>
                  <a:pt x="770348" y="541733"/>
                </a:lnTo>
                <a:close/>
                <a:moveTo>
                  <a:pt x="456401" y="524564"/>
                </a:moveTo>
                <a:lnTo>
                  <a:pt x="428449" y="529431"/>
                </a:lnTo>
                <a:lnTo>
                  <a:pt x="437524" y="535329"/>
                </a:lnTo>
                <a:lnTo>
                  <a:pt x="456619" y="547832"/>
                </a:lnTo>
                <a:lnTo>
                  <a:pt x="484602" y="540722"/>
                </a:lnTo>
                <a:lnTo>
                  <a:pt x="471828" y="533408"/>
                </a:lnTo>
                <a:close/>
                <a:moveTo>
                  <a:pt x="1397547" y="524219"/>
                </a:moveTo>
                <a:lnTo>
                  <a:pt x="1362393" y="541565"/>
                </a:lnTo>
                <a:lnTo>
                  <a:pt x="1387823" y="548788"/>
                </a:lnTo>
                <a:lnTo>
                  <a:pt x="1421595" y="531483"/>
                </a:lnTo>
                <a:lnTo>
                  <a:pt x="1403062" y="525888"/>
                </a:lnTo>
                <a:close/>
                <a:moveTo>
                  <a:pt x="576757" y="523627"/>
                </a:moveTo>
                <a:lnTo>
                  <a:pt x="561434" y="526301"/>
                </a:lnTo>
                <a:lnTo>
                  <a:pt x="549043" y="528443"/>
                </a:lnTo>
                <a:lnTo>
                  <a:pt x="562779" y="534590"/>
                </a:lnTo>
                <a:lnTo>
                  <a:pt x="576707" y="540895"/>
                </a:lnTo>
                <a:lnTo>
                  <a:pt x="605159" y="531443"/>
                </a:lnTo>
                <a:close/>
                <a:moveTo>
                  <a:pt x="699793" y="521372"/>
                </a:moveTo>
                <a:lnTo>
                  <a:pt x="671326" y="521809"/>
                </a:lnTo>
                <a:lnTo>
                  <a:pt x="641753" y="536337"/>
                </a:lnTo>
                <a:lnTo>
                  <a:pt x="665785" y="538032"/>
                </a:lnTo>
                <a:lnTo>
                  <a:pt x="668262" y="538136"/>
                </a:lnTo>
                <a:lnTo>
                  <a:pt x="695496" y="523642"/>
                </a:lnTo>
                <a:close/>
                <a:moveTo>
                  <a:pt x="1073699" y="520862"/>
                </a:moveTo>
                <a:lnTo>
                  <a:pt x="1043871" y="540794"/>
                </a:lnTo>
                <a:lnTo>
                  <a:pt x="1045984" y="543558"/>
                </a:lnTo>
                <a:lnTo>
                  <a:pt x="1067616" y="570967"/>
                </a:lnTo>
                <a:lnTo>
                  <a:pt x="1097747" y="549161"/>
                </a:lnTo>
                <a:close/>
                <a:moveTo>
                  <a:pt x="1485294" y="520850"/>
                </a:moveTo>
                <a:lnTo>
                  <a:pt x="1467449" y="530719"/>
                </a:lnTo>
                <a:lnTo>
                  <a:pt x="1452074" y="539213"/>
                </a:lnTo>
                <a:lnTo>
                  <a:pt x="1477933" y="547280"/>
                </a:lnTo>
                <a:lnTo>
                  <a:pt x="1499080" y="533881"/>
                </a:lnTo>
                <a:lnTo>
                  <a:pt x="1509405" y="527382"/>
                </a:lnTo>
                <a:close/>
                <a:moveTo>
                  <a:pt x="486474" y="520311"/>
                </a:moveTo>
                <a:lnTo>
                  <a:pt x="458738" y="524224"/>
                </a:lnTo>
                <a:lnTo>
                  <a:pt x="472552" y="532152"/>
                </a:lnTo>
                <a:lnTo>
                  <a:pt x="486615" y="540219"/>
                </a:lnTo>
                <a:lnTo>
                  <a:pt x="514353" y="534044"/>
                </a:lnTo>
                <a:lnTo>
                  <a:pt x="506253" y="530084"/>
                </a:lnTo>
                <a:close/>
                <a:moveTo>
                  <a:pt x="724183" y="519819"/>
                </a:moveTo>
                <a:lnTo>
                  <a:pt x="713624" y="520363"/>
                </a:lnTo>
                <a:cubicBezTo>
                  <a:pt x="710521" y="520688"/>
                  <a:pt x="707005" y="521057"/>
                  <a:pt x="702972" y="521323"/>
                </a:cubicBezTo>
                <a:lnTo>
                  <a:pt x="702958" y="521323"/>
                </a:lnTo>
                <a:lnTo>
                  <a:pt x="696190" y="524898"/>
                </a:lnTo>
                <a:lnTo>
                  <a:pt x="670697" y="538466"/>
                </a:lnTo>
                <a:lnTo>
                  <a:pt x="691093" y="541526"/>
                </a:lnTo>
                <a:close/>
                <a:moveTo>
                  <a:pt x="726993" y="519735"/>
                </a:moveTo>
                <a:lnTo>
                  <a:pt x="692836" y="542155"/>
                </a:lnTo>
                <a:lnTo>
                  <a:pt x="715652" y="552033"/>
                </a:lnTo>
                <a:lnTo>
                  <a:pt x="746106" y="525411"/>
                </a:lnTo>
                <a:close/>
                <a:moveTo>
                  <a:pt x="639628" y="519704"/>
                </a:moveTo>
                <a:lnTo>
                  <a:pt x="610308" y="531111"/>
                </a:lnTo>
                <a:lnTo>
                  <a:pt x="638898" y="536105"/>
                </a:lnTo>
                <a:lnTo>
                  <a:pt x="668389" y="521624"/>
                </a:lnTo>
                <a:close/>
                <a:moveTo>
                  <a:pt x="961973" y="519611"/>
                </a:moveTo>
                <a:lnTo>
                  <a:pt x="988222" y="545720"/>
                </a:lnTo>
                <a:lnTo>
                  <a:pt x="1012533" y="548584"/>
                </a:lnTo>
                <a:lnTo>
                  <a:pt x="988188" y="519638"/>
                </a:lnTo>
                <a:close/>
                <a:moveTo>
                  <a:pt x="1372059" y="517323"/>
                </a:moveTo>
                <a:lnTo>
                  <a:pt x="1336220" y="535229"/>
                </a:lnTo>
                <a:lnTo>
                  <a:pt x="1352594" y="539184"/>
                </a:lnTo>
                <a:lnTo>
                  <a:pt x="1360305" y="540983"/>
                </a:lnTo>
                <a:lnTo>
                  <a:pt x="1395451" y="523639"/>
                </a:lnTo>
                <a:lnTo>
                  <a:pt x="1382364" y="520067"/>
                </a:lnTo>
                <a:close/>
                <a:moveTo>
                  <a:pt x="1133087" y="516833"/>
                </a:moveTo>
                <a:lnTo>
                  <a:pt x="1129872" y="520111"/>
                </a:lnTo>
                <a:lnTo>
                  <a:pt x="1099923" y="549307"/>
                </a:lnTo>
                <a:lnTo>
                  <a:pt x="1125302" y="572245"/>
                </a:lnTo>
                <a:lnTo>
                  <a:pt x="1148798" y="548994"/>
                </a:lnTo>
                <a:lnTo>
                  <a:pt x="1158081" y="539684"/>
                </a:lnTo>
                <a:close/>
                <a:moveTo>
                  <a:pt x="516511" y="516572"/>
                </a:moveTo>
                <a:lnTo>
                  <a:pt x="510227" y="517349"/>
                </a:lnTo>
                <a:lnTo>
                  <a:pt x="489194" y="519968"/>
                </a:lnTo>
                <a:lnTo>
                  <a:pt x="506918" y="528725"/>
                </a:lnTo>
                <a:lnTo>
                  <a:pt x="516728" y="533521"/>
                </a:lnTo>
                <a:lnTo>
                  <a:pt x="539642" y="528798"/>
                </a:lnTo>
                <a:lnTo>
                  <a:pt x="544062" y="527901"/>
                </a:lnTo>
                <a:lnTo>
                  <a:pt x="540071" y="526287"/>
                </a:lnTo>
                <a:close/>
                <a:moveTo>
                  <a:pt x="1282873" y="516533"/>
                </a:moveTo>
                <a:lnTo>
                  <a:pt x="1247809" y="541921"/>
                </a:lnTo>
                <a:lnTo>
                  <a:pt x="1272385" y="551565"/>
                </a:lnTo>
                <a:lnTo>
                  <a:pt x="1306831" y="527586"/>
                </a:lnTo>
                <a:close/>
                <a:moveTo>
                  <a:pt x="802315" y="516036"/>
                </a:moveTo>
                <a:lnTo>
                  <a:pt x="772575" y="541635"/>
                </a:lnTo>
                <a:lnTo>
                  <a:pt x="799204" y="567485"/>
                </a:lnTo>
                <a:lnTo>
                  <a:pt x="831608" y="542970"/>
                </a:lnTo>
                <a:lnTo>
                  <a:pt x="814362" y="526682"/>
                </a:lnTo>
                <a:close/>
                <a:moveTo>
                  <a:pt x="608212" y="515301"/>
                </a:moveTo>
                <a:lnTo>
                  <a:pt x="579621" y="522897"/>
                </a:lnTo>
                <a:lnTo>
                  <a:pt x="607626" y="530615"/>
                </a:lnTo>
                <a:lnTo>
                  <a:pt x="636719" y="519301"/>
                </a:lnTo>
                <a:close/>
                <a:moveTo>
                  <a:pt x="1460494" y="514357"/>
                </a:moveTo>
                <a:lnTo>
                  <a:pt x="1436290" y="526035"/>
                </a:lnTo>
                <a:lnTo>
                  <a:pt x="1425658" y="531128"/>
                </a:lnTo>
                <a:lnTo>
                  <a:pt x="1450207" y="538632"/>
                </a:lnTo>
                <a:lnTo>
                  <a:pt x="1466725" y="529493"/>
                </a:lnTo>
                <a:lnTo>
                  <a:pt x="1483291" y="520324"/>
                </a:lnTo>
                <a:close/>
                <a:moveTo>
                  <a:pt x="366298" y="514232"/>
                </a:moveTo>
                <a:lnTo>
                  <a:pt x="340606" y="519472"/>
                </a:lnTo>
                <a:lnTo>
                  <a:pt x="368564" y="541874"/>
                </a:lnTo>
                <a:lnTo>
                  <a:pt x="394753" y="535178"/>
                </a:lnTo>
                <a:close/>
                <a:moveTo>
                  <a:pt x="1570020" y="512943"/>
                </a:moveTo>
                <a:lnTo>
                  <a:pt x="1540140" y="534544"/>
                </a:lnTo>
                <a:lnTo>
                  <a:pt x="1564912" y="541759"/>
                </a:lnTo>
                <a:lnTo>
                  <a:pt x="1592635" y="519547"/>
                </a:lnTo>
                <a:lnTo>
                  <a:pt x="1593358" y="518968"/>
                </a:lnTo>
                <a:close/>
                <a:moveTo>
                  <a:pt x="546579" y="512646"/>
                </a:moveTo>
                <a:lnTo>
                  <a:pt x="519435" y="516192"/>
                </a:lnTo>
                <a:lnTo>
                  <a:pt x="540617" y="524942"/>
                </a:lnTo>
                <a:lnTo>
                  <a:pt x="546648" y="527381"/>
                </a:lnTo>
                <a:lnTo>
                  <a:pt x="561168" y="524868"/>
                </a:lnTo>
                <a:lnTo>
                  <a:pt x="573979" y="522634"/>
                </a:lnTo>
                <a:lnTo>
                  <a:pt x="558628" y="517097"/>
                </a:lnTo>
                <a:close/>
                <a:moveTo>
                  <a:pt x="933797" y="512503"/>
                </a:moveTo>
                <a:lnTo>
                  <a:pt x="955320" y="534282"/>
                </a:lnTo>
                <a:lnTo>
                  <a:pt x="978821" y="542257"/>
                </a:lnTo>
                <a:lnTo>
                  <a:pt x="984855" y="544507"/>
                </a:lnTo>
                <a:lnTo>
                  <a:pt x="959713" y="519500"/>
                </a:lnTo>
                <a:close/>
                <a:moveTo>
                  <a:pt x="1017767" y="510275"/>
                </a:moveTo>
                <a:lnTo>
                  <a:pt x="989858" y="519294"/>
                </a:lnTo>
                <a:lnTo>
                  <a:pt x="1014577" y="548691"/>
                </a:lnTo>
                <a:lnTo>
                  <a:pt x="1041622" y="540236"/>
                </a:lnTo>
                <a:close/>
                <a:moveTo>
                  <a:pt x="396373" y="509538"/>
                </a:moveTo>
                <a:lnTo>
                  <a:pt x="368336" y="513897"/>
                </a:lnTo>
                <a:lnTo>
                  <a:pt x="396625" y="534713"/>
                </a:lnTo>
                <a:lnTo>
                  <a:pt x="424665" y="528692"/>
                </a:lnTo>
                <a:close/>
                <a:moveTo>
                  <a:pt x="1346679" y="508784"/>
                </a:moveTo>
                <a:lnTo>
                  <a:pt x="1310232" y="527268"/>
                </a:lnTo>
                <a:lnTo>
                  <a:pt x="1334013" y="534683"/>
                </a:lnTo>
                <a:lnTo>
                  <a:pt x="1370045" y="516668"/>
                </a:lnTo>
                <a:close/>
                <a:moveTo>
                  <a:pt x="577103" y="508206"/>
                </a:moveTo>
                <a:lnTo>
                  <a:pt x="556500" y="511335"/>
                </a:lnTo>
                <a:lnTo>
                  <a:pt x="549717" y="512231"/>
                </a:lnTo>
                <a:lnTo>
                  <a:pt x="559160" y="515723"/>
                </a:lnTo>
                <a:lnTo>
                  <a:pt x="576874" y="522119"/>
                </a:lnTo>
                <a:lnTo>
                  <a:pt x="605149" y="514615"/>
                </a:lnTo>
                <a:close/>
                <a:moveTo>
                  <a:pt x="1436224" y="508125"/>
                </a:moveTo>
                <a:lnTo>
                  <a:pt x="1406003" y="520731"/>
                </a:lnTo>
                <a:lnTo>
                  <a:pt x="1399744" y="523296"/>
                </a:lnTo>
                <a:lnTo>
                  <a:pt x="1403476" y="524425"/>
                </a:lnTo>
                <a:lnTo>
                  <a:pt x="1423556" y="530487"/>
                </a:lnTo>
                <a:lnTo>
                  <a:pt x="1435640" y="524706"/>
                </a:lnTo>
                <a:lnTo>
                  <a:pt x="1458264" y="513783"/>
                </a:lnTo>
                <a:lnTo>
                  <a:pt x="1441313" y="509429"/>
                </a:lnTo>
                <a:close/>
                <a:moveTo>
                  <a:pt x="1194530" y="507152"/>
                </a:moveTo>
                <a:lnTo>
                  <a:pt x="1160291" y="539614"/>
                </a:lnTo>
                <a:lnTo>
                  <a:pt x="1185510" y="557970"/>
                </a:lnTo>
                <a:lnTo>
                  <a:pt x="1219271" y="526799"/>
                </a:lnTo>
                <a:close/>
                <a:moveTo>
                  <a:pt x="1543807" y="506533"/>
                </a:moveTo>
                <a:lnTo>
                  <a:pt x="1512928" y="526870"/>
                </a:lnTo>
                <a:lnTo>
                  <a:pt x="1538317" y="534016"/>
                </a:lnTo>
                <a:lnTo>
                  <a:pt x="1568125" y="512475"/>
                </a:lnTo>
                <a:close/>
                <a:moveTo>
                  <a:pt x="426448" y="506224"/>
                </a:moveTo>
                <a:lnTo>
                  <a:pt x="398619" y="509277"/>
                </a:lnTo>
                <a:lnTo>
                  <a:pt x="426677" y="528272"/>
                </a:lnTo>
                <a:lnTo>
                  <a:pt x="454536" y="523429"/>
                </a:lnTo>
                <a:close/>
                <a:moveTo>
                  <a:pt x="672246" y="505694"/>
                </a:moveTo>
                <a:lnTo>
                  <a:pt x="642674" y="518404"/>
                </a:lnTo>
                <a:lnTo>
                  <a:pt x="671101" y="520296"/>
                </a:lnTo>
                <a:lnTo>
                  <a:pt x="700664" y="506251"/>
                </a:lnTo>
                <a:close/>
                <a:moveTo>
                  <a:pt x="731791" y="505562"/>
                </a:moveTo>
                <a:lnTo>
                  <a:pt x="703932" y="506308"/>
                </a:lnTo>
                <a:lnTo>
                  <a:pt x="674596" y="520252"/>
                </a:lnTo>
                <a:lnTo>
                  <a:pt x="702747" y="519818"/>
                </a:lnTo>
                <a:close/>
                <a:moveTo>
                  <a:pt x="456540" y="503996"/>
                </a:moveTo>
                <a:lnTo>
                  <a:pt x="428945" y="506030"/>
                </a:lnTo>
                <a:lnTo>
                  <a:pt x="456720" y="523058"/>
                </a:lnTo>
                <a:lnTo>
                  <a:pt x="484332" y="519152"/>
                </a:lnTo>
                <a:close/>
                <a:moveTo>
                  <a:pt x="640531" y="503680"/>
                </a:moveTo>
                <a:lnTo>
                  <a:pt x="611283" y="514218"/>
                </a:lnTo>
                <a:lnTo>
                  <a:pt x="639558" y="518187"/>
                </a:lnTo>
                <a:lnTo>
                  <a:pt x="669076" y="505496"/>
                </a:lnTo>
                <a:close/>
                <a:moveTo>
                  <a:pt x="783271" y="503566"/>
                </a:moveTo>
                <a:lnTo>
                  <a:pt x="748928" y="525102"/>
                </a:lnTo>
                <a:lnTo>
                  <a:pt x="771428" y="540664"/>
                </a:lnTo>
                <a:lnTo>
                  <a:pt x="801089" y="515122"/>
                </a:lnTo>
                <a:close/>
                <a:moveTo>
                  <a:pt x="761389" y="503020"/>
                </a:moveTo>
                <a:lnTo>
                  <a:pt x="735253" y="505467"/>
                </a:lnTo>
                <a:lnTo>
                  <a:pt x="706718" y="519467"/>
                </a:lnTo>
                <a:lnTo>
                  <a:pt x="713461" y="518856"/>
                </a:lnTo>
                <a:lnTo>
                  <a:pt x="726757" y="518184"/>
                </a:lnTo>
                <a:lnTo>
                  <a:pt x="760222" y="503475"/>
                </a:lnTo>
                <a:close/>
                <a:moveTo>
                  <a:pt x="895249" y="502568"/>
                </a:moveTo>
                <a:lnTo>
                  <a:pt x="914819" y="527400"/>
                </a:lnTo>
                <a:lnTo>
                  <a:pt x="952925" y="533853"/>
                </a:lnTo>
                <a:lnTo>
                  <a:pt x="931085" y="511763"/>
                </a:lnTo>
                <a:lnTo>
                  <a:pt x="931048" y="511743"/>
                </a:lnTo>
                <a:close/>
                <a:moveTo>
                  <a:pt x="486610" y="502366"/>
                </a:moveTo>
                <a:lnTo>
                  <a:pt x="483013" y="502545"/>
                </a:lnTo>
                <a:lnTo>
                  <a:pt x="459399" y="503835"/>
                </a:lnTo>
                <a:lnTo>
                  <a:pt x="486848" y="518801"/>
                </a:lnTo>
                <a:lnTo>
                  <a:pt x="510035" y="515901"/>
                </a:lnTo>
                <a:lnTo>
                  <a:pt x="514057" y="515413"/>
                </a:lnTo>
                <a:close/>
                <a:moveTo>
                  <a:pt x="844511" y="502034"/>
                </a:moveTo>
                <a:lnTo>
                  <a:pt x="803725" y="515309"/>
                </a:lnTo>
                <a:lnTo>
                  <a:pt x="815348" y="525573"/>
                </a:lnTo>
                <a:lnTo>
                  <a:pt x="832933" y="542180"/>
                </a:lnTo>
                <a:lnTo>
                  <a:pt x="871952" y="529872"/>
                </a:lnTo>
                <a:close/>
                <a:moveTo>
                  <a:pt x="846448" y="501915"/>
                </a:moveTo>
                <a:lnTo>
                  <a:pt x="873612" y="529457"/>
                </a:lnTo>
                <a:lnTo>
                  <a:pt x="913019" y="527428"/>
                </a:lnTo>
                <a:lnTo>
                  <a:pt x="893059" y="502100"/>
                </a:lnTo>
                <a:close/>
                <a:moveTo>
                  <a:pt x="1411766" y="501801"/>
                </a:moveTo>
                <a:lnTo>
                  <a:pt x="1408721" y="502929"/>
                </a:lnTo>
                <a:lnTo>
                  <a:pt x="1374405" y="516378"/>
                </a:lnTo>
                <a:lnTo>
                  <a:pt x="1382718" y="518589"/>
                </a:lnTo>
                <a:lnTo>
                  <a:pt x="1397538" y="522634"/>
                </a:lnTo>
                <a:lnTo>
                  <a:pt x="1405427" y="519402"/>
                </a:lnTo>
                <a:lnTo>
                  <a:pt x="1433891" y="507522"/>
                </a:lnTo>
                <a:close/>
                <a:moveTo>
                  <a:pt x="776564" y="501642"/>
                </a:moveTo>
                <a:lnTo>
                  <a:pt x="766692" y="502524"/>
                </a:lnTo>
                <a:lnTo>
                  <a:pt x="760768" y="504849"/>
                </a:lnTo>
                <a:lnTo>
                  <a:pt x="729012" y="518797"/>
                </a:lnTo>
                <a:lnTo>
                  <a:pt x="747500" y="524283"/>
                </a:lnTo>
                <a:lnTo>
                  <a:pt x="781476" y="502981"/>
                </a:lnTo>
                <a:close/>
                <a:moveTo>
                  <a:pt x="1519060" y="500858"/>
                </a:moveTo>
                <a:lnTo>
                  <a:pt x="1487041" y="519831"/>
                </a:lnTo>
                <a:lnTo>
                  <a:pt x="1511045" y="526344"/>
                </a:lnTo>
                <a:lnTo>
                  <a:pt x="1541822" y="506074"/>
                </a:lnTo>
                <a:close/>
                <a:moveTo>
                  <a:pt x="516688" y="500611"/>
                </a:moveTo>
                <a:lnTo>
                  <a:pt x="489642" y="502191"/>
                </a:lnTo>
                <a:lnTo>
                  <a:pt x="516777" y="515081"/>
                </a:lnTo>
                <a:lnTo>
                  <a:pt x="543835" y="511543"/>
                </a:lnTo>
                <a:close/>
                <a:moveTo>
                  <a:pt x="1257185" y="499995"/>
                </a:moveTo>
                <a:lnTo>
                  <a:pt x="1221704" y="526699"/>
                </a:lnTo>
                <a:lnTo>
                  <a:pt x="1246235" y="541223"/>
                </a:lnTo>
                <a:lnTo>
                  <a:pt x="1281474" y="515710"/>
                </a:lnTo>
                <a:close/>
                <a:moveTo>
                  <a:pt x="608725" y="499713"/>
                </a:moveTo>
                <a:lnTo>
                  <a:pt x="580251" y="507383"/>
                </a:lnTo>
                <a:lnTo>
                  <a:pt x="608218" y="513778"/>
                </a:lnTo>
                <a:lnTo>
                  <a:pt x="637311" y="503289"/>
                </a:lnTo>
                <a:close/>
                <a:moveTo>
                  <a:pt x="546840" y="497810"/>
                </a:moveTo>
                <a:lnTo>
                  <a:pt x="519921" y="500319"/>
                </a:lnTo>
                <a:lnTo>
                  <a:pt x="546817" y="511152"/>
                </a:lnTo>
                <a:lnTo>
                  <a:pt x="556308" y="509888"/>
                </a:lnTo>
                <a:lnTo>
                  <a:pt x="574091" y="507186"/>
                </a:lnTo>
                <a:close/>
                <a:moveTo>
                  <a:pt x="1321210" y="496451"/>
                </a:moveTo>
                <a:lnTo>
                  <a:pt x="1284478" y="515638"/>
                </a:lnTo>
                <a:lnTo>
                  <a:pt x="1308305" y="526630"/>
                </a:lnTo>
                <a:lnTo>
                  <a:pt x="1344991" y="508011"/>
                </a:lnTo>
                <a:close/>
                <a:moveTo>
                  <a:pt x="1495648" y="495781"/>
                </a:moveTo>
                <a:lnTo>
                  <a:pt x="1462408" y="513358"/>
                </a:lnTo>
                <a:lnTo>
                  <a:pt x="1485111" y="519311"/>
                </a:lnTo>
                <a:lnTo>
                  <a:pt x="1516990" y="500407"/>
                </a:lnTo>
                <a:close/>
                <a:moveTo>
                  <a:pt x="902198" y="494541"/>
                </a:moveTo>
                <a:lnTo>
                  <a:pt x="931768" y="510491"/>
                </a:lnTo>
                <a:lnTo>
                  <a:pt x="956960" y="517294"/>
                </a:lnTo>
                <a:lnTo>
                  <a:pt x="930534" y="496190"/>
                </a:lnTo>
                <a:close/>
                <a:moveTo>
                  <a:pt x="1386333" y="494193"/>
                </a:moveTo>
                <a:lnTo>
                  <a:pt x="1348886" y="507940"/>
                </a:lnTo>
                <a:lnTo>
                  <a:pt x="1371991" y="515727"/>
                </a:lnTo>
                <a:lnTo>
                  <a:pt x="1408175" y="501540"/>
                </a:lnTo>
                <a:lnTo>
                  <a:pt x="1409374" y="501096"/>
                </a:lnTo>
                <a:close/>
                <a:moveTo>
                  <a:pt x="961043" y="492977"/>
                </a:moveTo>
                <a:lnTo>
                  <a:pt x="932723" y="496001"/>
                </a:lnTo>
                <a:lnTo>
                  <a:pt x="960504" y="518190"/>
                </a:lnTo>
                <a:lnTo>
                  <a:pt x="986773" y="518218"/>
                </a:lnTo>
                <a:close/>
                <a:moveTo>
                  <a:pt x="577409" y="492744"/>
                </a:moveTo>
                <a:lnTo>
                  <a:pt x="549991" y="497303"/>
                </a:lnTo>
                <a:lnTo>
                  <a:pt x="577244" y="506681"/>
                </a:lnTo>
                <a:lnTo>
                  <a:pt x="605615" y="499035"/>
                </a:lnTo>
                <a:close/>
                <a:moveTo>
                  <a:pt x="767600" y="492024"/>
                </a:moveTo>
                <a:lnTo>
                  <a:pt x="739812" y="503556"/>
                </a:lnTo>
                <a:lnTo>
                  <a:pt x="766412" y="501067"/>
                </a:lnTo>
                <a:lnTo>
                  <a:pt x="766416" y="501067"/>
                </a:lnTo>
                <a:lnTo>
                  <a:pt x="793554" y="492075"/>
                </a:lnTo>
                <a:lnTo>
                  <a:pt x="767638" y="492025"/>
                </a:lnTo>
                <a:close/>
                <a:moveTo>
                  <a:pt x="736825" y="491436"/>
                </a:moveTo>
                <a:lnTo>
                  <a:pt x="707396" y="504738"/>
                </a:lnTo>
                <a:lnTo>
                  <a:pt x="734995" y="503997"/>
                </a:lnTo>
                <a:lnTo>
                  <a:pt x="763997" y="491955"/>
                </a:lnTo>
                <a:close/>
                <a:moveTo>
                  <a:pt x="868965" y="491434"/>
                </a:moveTo>
                <a:lnTo>
                  <a:pt x="893231" y="500667"/>
                </a:lnTo>
                <a:lnTo>
                  <a:pt x="893529" y="500668"/>
                </a:lnTo>
                <a:lnTo>
                  <a:pt x="925891" y="508963"/>
                </a:lnTo>
                <a:lnTo>
                  <a:pt x="898765" y="494338"/>
                </a:lnTo>
                <a:lnTo>
                  <a:pt x="889556" y="493370"/>
                </a:lnTo>
                <a:close/>
                <a:moveTo>
                  <a:pt x="819036" y="491325"/>
                </a:moveTo>
                <a:lnTo>
                  <a:pt x="812581" y="491508"/>
                </a:lnTo>
                <a:lnTo>
                  <a:pt x="798195" y="492083"/>
                </a:lnTo>
                <a:lnTo>
                  <a:pt x="772719" y="500520"/>
                </a:lnTo>
                <a:lnTo>
                  <a:pt x="776791" y="500166"/>
                </a:lnTo>
                <a:lnTo>
                  <a:pt x="783294" y="501947"/>
                </a:lnTo>
                <a:close/>
                <a:moveTo>
                  <a:pt x="824589" y="491182"/>
                </a:moveTo>
                <a:lnTo>
                  <a:pt x="784988" y="502953"/>
                </a:lnTo>
                <a:lnTo>
                  <a:pt x="802434" y="514249"/>
                </a:lnTo>
                <a:lnTo>
                  <a:pt x="842902" y="501053"/>
                </a:lnTo>
                <a:close/>
                <a:moveTo>
                  <a:pt x="1048906" y="491112"/>
                </a:moveTo>
                <a:lnTo>
                  <a:pt x="1019091" y="509646"/>
                </a:lnTo>
                <a:lnTo>
                  <a:pt x="1042979" y="539652"/>
                </a:lnTo>
                <a:lnTo>
                  <a:pt x="1072770" y="519743"/>
                </a:lnTo>
                <a:lnTo>
                  <a:pt x="1071972" y="518766"/>
                </a:lnTo>
                <a:close/>
                <a:moveTo>
                  <a:pt x="1472856" y="491012"/>
                </a:moveTo>
                <a:lnTo>
                  <a:pt x="1438312" y="507163"/>
                </a:lnTo>
                <a:lnTo>
                  <a:pt x="1441682" y="508026"/>
                </a:lnTo>
                <a:lnTo>
                  <a:pt x="1460281" y="512802"/>
                </a:lnTo>
                <a:lnTo>
                  <a:pt x="1493379" y="495305"/>
                </a:lnTo>
                <a:lnTo>
                  <a:pt x="1475516" y="491568"/>
                </a:lnTo>
                <a:close/>
                <a:moveTo>
                  <a:pt x="863760" y="490947"/>
                </a:moveTo>
                <a:lnTo>
                  <a:pt x="827383" y="491140"/>
                </a:lnTo>
                <a:lnTo>
                  <a:pt x="844873" y="500477"/>
                </a:lnTo>
                <a:lnTo>
                  <a:pt x="889568" y="500653"/>
                </a:lnTo>
                <a:close/>
                <a:moveTo>
                  <a:pt x="336198" y="490703"/>
                </a:moveTo>
                <a:lnTo>
                  <a:pt x="310484" y="495338"/>
                </a:lnTo>
                <a:lnTo>
                  <a:pt x="339113" y="518276"/>
                </a:lnTo>
                <a:lnTo>
                  <a:pt x="364751" y="513035"/>
                </a:lnTo>
                <a:close/>
                <a:moveTo>
                  <a:pt x="705383" y="490652"/>
                </a:moveTo>
                <a:lnTo>
                  <a:pt x="675381" y="504276"/>
                </a:lnTo>
                <a:lnTo>
                  <a:pt x="703658" y="504833"/>
                </a:lnTo>
                <a:lnTo>
                  <a:pt x="733477" y="491353"/>
                </a:lnTo>
                <a:close/>
                <a:moveTo>
                  <a:pt x="1107196" y="490354"/>
                </a:moveTo>
                <a:lnTo>
                  <a:pt x="1074855" y="519950"/>
                </a:lnTo>
                <a:lnTo>
                  <a:pt x="1098868" y="548218"/>
                </a:lnTo>
                <a:lnTo>
                  <a:pt x="1128779" y="519047"/>
                </a:lnTo>
                <a:lnTo>
                  <a:pt x="1131990" y="515774"/>
                </a:lnTo>
                <a:close/>
                <a:moveTo>
                  <a:pt x="1599842" y="489558"/>
                </a:moveTo>
                <a:lnTo>
                  <a:pt x="1571550" y="511758"/>
                </a:lnTo>
                <a:lnTo>
                  <a:pt x="1594852" y="517770"/>
                </a:lnTo>
                <a:lnTo>
                  <a:pt x="1623302" y="494969"/>
                </a:lnTo>
                <a:close/>
                <a:moveTo>
                  <a:pt x="673570" y="489518"/>
                </a:moveTo>
                <a:lnTo>
                  <a:pt x="643580" y="502388"/>
                </a:lnTo>
                <a:lnTo>
                  <a:pt x="672069" y="504205"/>
                </a:lnTo>
                <a:lnTo>
                  <a:pt x="702153" y="490538"/>
                </a:lnTo>
                <a:close/>
                <a:moveTo>
                  <a:pt x="641330" y="487336"/>
                </a:moveTo>
                <a:lnTo>
                  <a:pt x="611729" y="498597"/>
                </a:lnTo>
                <a:lnTo>
                  <a:pt x="640365" y="502176"/>
                </a:lnTo>
                <a:lnTo>
                  <a:pt x="670364" y="489306"/>
                </a:lnTo>
                <a:close/>
                <a:moveTo>
                  <a:pt x="366258" y="487101"/>
                </a:moveTo>
                <a:lnTo>
                  <a:pt x="338258" y="490435"/>
                </a:lnTo>
                <a:lnTo>
                  <a:pt x="366668" y="512659"/>
                </a:lnTo>
                <a:lnTo>
                  <a:pt x="394682" y="508297"/>
                </a:lnTo>
                <a:close/>
                <a:moveTo>
                  <a:pt x="1449963" y="486180"/>
                </a:moveTo>
                <a:lnTo>
                  <a:pt x="1414030" y="500885"/>
                </a:lnTo>
                <a:lnTo>
                  <a:pt x="1436094" y="506594"/>
                </a:lnTo>
                <a:lnTo>
                  <a:pt x="1470494" y="490513"/>
                </a:lnTo>
                <a:close/>
                <a:moveTo>
                  <a:pt x="829496" y="485791"/>
                </a:moveTo>
                <a:lnTo>
                  <a:pt x="807190" y="490258"/>
                </a:lnTo>
                <a:lnTo>
                  <a:pt x="812508" y="490045"/>
                </a:lnTo>
                <a:lnTo>
                  <a:pt x="824465" y="489712"/>
                </a:lnTo>
                <a:lnTo>
                  <a:pt x="824534" y="489691"/>
                </a:lnTo>
                <a:lnTo>
                  <a:pt x="854415" y="489534"/>
                </a:lnTo>
                <a:lnTo>
                  <a:pt x="844509" y="488036"/>
                </a:lnTo>
                <a:close/>
                <a:moveTo>
                  <a:pt x="396325" y="485131"/>
                </a:moveTo>
                <a:lnTo>
                  <a:pt x="368509" y="486937"/>
                </a:lnTo>
                <a:lnTo>
                  <a:pt x="396742" y="507991"/>
                </a:lnTo>
                <a:lnTo>
                  <a:pt x="424572" y="504931"/>
                </a:lnTo>
                <a:close/>
                <a:moveTo>
                  <a:pt x="459341" y="484507"/>
                </a:moveTo>
                <a:lnTo>
                  <a:pt x="486897" y="500865"/>
                </a:lnTo>
                <a:lnTo>
                  <a:pt x="514137" y="499272"/>
                </a:lnTo>
                <a:lnTo>
                  <a:pt x="486553" y="484578"/>
                </a:lnTo>
                <a:close/>
                <a:moveTo>
                  <a:pt x="426411" y="484438"/>
                </a:moveTo>
                <a:lnTo>
                  <a:pt x="398799" y="485062"/>
                </a:lnTo>
                <a:lnTo>
                  <a:pt x="426800" y="504696"/>
                </a:lnTo>
                <a:lnTo>
                  <a:pt x="454450" y="502661"/>
                </a:lnTo>
                <a:close/>
                <a:moveTo>
                  <a:pt x="429167" y="484436"/>
                </a:moveTo>
                <a:lnTo>
                  <a:pt x="456946" y="502484"/>
                </a:lnTo>
                <a:lnTo>
                  <a:pt x="482865" y="501067"/>
                </a:lnTo>
                <a:lnTo>
                  <a:pt x="484262" y="500998"/>
                </a:lnTo>
                <a:lnTo>
                  <a:pt x="456443" y="484489"/>
                </a:lnTo>
                <a:close/>
                <a:moveTo>
                  <a:pt x="1574006" y="484093"/>
                </a:moveTo>
                <a:lnTo>
                  <a:pt x="1545422" y="505357"/>
                </a:lnTo>
                <a:lnTo>
                  <a:pt x="1569730" y="511293"/>
                </a:lnTo>
                <a:lnTo>
                  <a:pt x="1597948" y="489150"/>
                </a:lnTo>
                <a:close/>
                <a:moveTo>
                  <a:pt x="516721" y="483804"/>
                </a:moveTo>
                <a:lnTo>
                  <a:pt x="489552" y="484510"/>
                </a:lnTo>
                <a:lnTo>
                  <a:pt x="516959" y="499101"/>
                </a:lnTo>
                <a:lnTo>
                  <a:pt x="544137" y="496575"/>
                </a:lnTo>
                <a:close/>
                <a:moveTo>
                  <a:pt x="609211" y="482969"/>
                </a:moveTo>
                <a:lnTo>
                  <a:pt x="580334" y="491875"/>
                </a:lnTo>
                <a:lnTo>
                  <a:pt x="608653" y="498198"/>
                </a:lnTo>
                <a:lnTo>
                  <a:pt x="638274" y="486928"/>
                </a:lnTo>
                <a:close/>
                <a:moveTo>
                  <a:pt x="1360436" y="482576"/>
                </a:moveTo>
                <a:lnTo>
                  <a:pt x="1323149" y="495726"/>
                </a:lnTo>
                <a:lnTo>
                  <a:pt x="1346723" y="507184"/>
                </a:lnTo>
                <a:lnTo>
                  <a:pt x="1384391" y="493354"/>
                </a:lnTo>
                <a:close/>
                <a:moveTo>
                  <a:pt x="991674" y="482571"/>
                </a:moveTo>
                <a:lnTo>
                  <a:pt x="962706" y="492515"/>
                </a:lnTo>
                <a:lnTo>
                  <a:pt x="988810" y="518124"/>
                </a:lnTo>
                <a:lnTo>
                  <a:pt x="1016706" y="509093"/>
                </a:lnTo>
                <a:close/>
                <a:moveTo>
                  <a:pt x="1168491" y="482366"/>
                </a:moveTo>
                <a:lnTo>
                  <a:pt x="1134109" y="515815"/>
                </a:lnTo>
                <a:lnTo>
                  <a:pt x="1159118" y="538671"/>
                </a:lnTo>
                <a:lnTo>
                  <a:pt x="1193402" y="506162"/>
                </a:lnTo>
                <a:close/>
                <a:moveTo>
                  <a:pt x="864505" y="482132"/>
                </a:moveTo>
                <a:lnTo>
                  <a:pt x="860125" y="482540"/>
                </a:lnTo>
                <a:lnTo>
                  <a:pt x="835133" y="485181"/>
                </a:lnTo>
                <a:lnTo>
                  <a:pt x="844701" y="486618"/>
                </a:lnTo>
                <a:lnTo>
                  <a:pt x="863617" y="489486"/>
                </a:lnTo>
                <a:lnTo>
                  <a:pt x="863922" y="489484"/>
                </a:lnTo>
                <a:cubicBezTo>
                  <a:pt x="872949" y="490119"/>
                  <a:pt x="881489" y="491035"/>
                  <a:pt x="889733" y="491907"/>
                </a:cubicBezTo>
                <a:lnTo>
                  <a:pt x="892944" y="492245"/>
                </a:lnTo>
                <a:close/>
                <a:moveTo>
                  <a:pt x="799951" y="481127"/>
                </a:moveTo>
                <a:lnTo>
                  <a:pt x="771852" y="490570"/>
                </a:lnTo>
                <a:lnTo>
                  <a:pt x="797944" y="490621"/>
                </a:lnTo>
                <a:lnTo>
                  <a:pt x="797985" y="490607"/>
                </a:lnTo>
                <a:lnTo>
                  <a:pt x="825299" y="485129"/>
                </a:lnTo>
                <a:close/>
                <a:moveTo>
                  <a:pt x="546810" y="481079"/>
                </a:moveTo>
                <a:lnTo>
                  <a:pt x="519724" y="483550"/>
                </a:lnTo>
                <a:lnTo>
                  <a:pt x="547071" y="496284"/>
                </a:lnTo>
                <a:lnTo>
                  <a:pt x="574602" y="491708"/>
                </a:lnTo>
                <a:close/>
                <a:moveTo>
                  <a:pt x="1425755" y="480766"/>
                </a:moveTo>
                <a:lnTo>
                  <a:pt x="1395484" y="491228"/>
                </a:lnTo>
                <a:lnTo>
                  <a:pt x="1388749" y="493402"/>
                </a:lnTo>
                <a:lnTo>
                  <a:pt x="1411631" y="500254"/>
                </a:lnTo>
                <a:lnTo>
                  <a:pt x="1447423" y="485615"/>
                </a:lnTo>
                <a:close/>
                <a:moveTo>
                  <a:pt x="1549921" y="479486"/>
                </a:moveTo>
                <a:lnTo>
                  <a:pt x="1520811" y="499683"/>
                </a:lnTo>
                <a:lnTo>
                  <a:pt x="1543556" y="504906"/>
                </a:lnTo>
                <a:lnTo>
                  <a:pt x="1572051" y="483713"/>
                </a:lnTo>
                <a:close/>
                <a:moveTo>
                  <a:pt x="1295229" y="479368"/>
                </a:moveTo>
                <a:lnTo>
                  <a:pt x="1258611" y="499144"/>
                </a:lnTo>
                <a:lnTo>
                  <a:pt x="1282828" y="514821"/>
                </a:lnTo>
                <a:lnTo>
                  <a:pt x="1319726" y="495543"/>
                </a:lnTo>
                <a:close/>
                <a:moveTo>
                  <a:pt x="1231130" y="478536"/>
                </a:moveTo>
                <a:lnTo>
                  <a:pt x="1195654" y="506192"/>
                </a:lnTo>
                <a:lnTo>
                  <a:pt x="1220396" y="525841"/>
                </a:lnTo>
                <a:lnTo>
                  <a:pt x="1255965" y="499075"/>
                </a:lnTo>
                <a:close/>
                <a:moveTo>
                  <a:pt x="899356" y="478402"/>
                </a:moveTo>
                <a:lnTo>
                  <a:pt x="867923" y="481808"/>
                </a:lnTo>
                <a:lnTo>
                  <a:pt x="899080" y="492887"/>
                </a:lnTo>
                <a:lnTo>
                  <a:pt x="927704" y="494549"/>
                </a:lnTo>
                <a:close/>
                <a:moveTo>
                  <a:pt x="769852" y="477603"/>
                </a:moveTo>
                <a:lnTo>
                  <a:pt x="740151" y="490035"/>
                </a:lnTo>
                <a:lnTo>
                  <a:pt x="767367" y="490556"/>
                </a:lnTo>
                <a:lnTo>
                  <a:pt x="767387" y="490548"/>
                </a:lnTo>
                <a:lnTo>
                  <a:pt x="796575" y="480731"/>
                </a:lnTo>
                <a:close/>
                <a:moveTo>
                  <a:pt x="1527349" y="475574"/>
                </a:moveTo>
                <a:lnTo>
                  <a:pt x="1497519" y="494618"/>
                </a:lnTo>
                <a:lnTo>
                  <a:pt x="1518900" y="499249"/>
                </a:lnTo>
                <a:lnTo>
                  <a:pt x="1547909" y="479135"/>
                </a:lnTo>
                <a:close/>
                <a:moveTo>
                  <a:pt x="738828" y="475232"/>
                </a:moveTo>
                <a:lnTo>
                  <a:pt x="718573" y="484564"/>
                </a:lnTo>
                <a:lnTo>
                  <a:pt x="708397" y="489263"/>
                </a:lnTo>
                <a:lnTo>
                  <a:pt x="736553" y="489965"/>
                </a:lnTo>
                <a:lnTo>
                  <a:pt x="766680" y="477357"/>
                </a:lnTo>
                <a:close/>
                <a:moveTo>
                  <a:pt x="577369" y="474672"/>
                </a:moveTo>
                <a:lnTo>
                  <a:pt x="549543" y="480543"/>
                </a:lnTo>
                <a:lnTo>
                  <a:pt x="577438" y="491207"/>
                </a:lnTo>
                <a:lnTo>
                  <a:pt x="606439" y="482271"/>
                </a:lnTo>
                <a:close/>
                <a:moveTo>
                  <a:pt x="707151" y="473655"/>
                </a:moveTo>
                <a:lnTo>
                  <a:pt x="676473" y="488157"/>
                </a:lnTo>
                <a:lnTo>
                  <a:pt x="705142" y="489179"/>
                </a:lnTo>
                <a:lnTo>
                  <a:pt x="717952" y="483264"/>
                </a:lnTo>
                <a:lnTo>
                  <a:pt x="735725" y="475076"/>
                </a:lnTo>
                <a:close/>
                <a:moveTo>
                  <a:pt x="831896" y="473172"/>
                </a:moveTo>
                <a:lnTo>
                  <a:pt x="803459" y="480231"/>
                </a:lnTo>
                <a:lnTo>
                  <a:pt x="829368" y="484313"/>
                </a:lnTo>
                <a:lnTo>
                  <a:pt x="829439" y="484299"/>
                </a:lnTo>
                <a:cubicBezTo>
                  <a:pt x="838555" y="483072"/>
                  <a:pt x="849443" y="482053"/>
                  <a:pt x="859977" y="481063"/>
                </a:cubicBezTo>
                <a:lnTo>
                  <a:pt x="860383" y="481025"/>
                </a:lnTo>
                <a:lnTo>
                  <a:pt x="852900" y="479039"/>
                </a:lnTo>
                <a:close/>
                <a:moveTo>
                  <a:pt x="1399463" y="472140"/>
                </a:moveTo>
                <a:lnTo>
                  <a:pt x="1386708" y="475478"/>
                </a:lnTo>
                <a:lnTo>
                  <a:pt x="1362638" y="481963"/>
                </a:lnTo>
                <a:lnTo>
                  <a:pt x="1386352" y="492644"/>
                </a:lnTo>
                <a:lnTo>
                  <a:pt x="1395040" y="489839"/>
                </a:lnTo>
                <a:lnTo>
                  <a:pt x="1423438" y="480024"/>
                </a:lnTo>
                <a:close/>
                <a:moveTo>
                  <a:pt x="674701" y="472059"/>
                </a:moveTo>
                <a:lnTo>
                  <a:pt x="644140" y="486068"/>
                </a:lnTo>
                <a:lnTo>
                  <a:pt x="673308" y="488037"/>
                </a:lnTo>
                <a:lnTo>
                  <a:pt x="704019" y="473514"/>
                </a:lnTo>
                <a:close/>
                <a:moveTo>
                  <a:pt x="1505590" y="472048"/>
                </a:moveTo>
                <a:lnTo>
                  <a:pt x="1474875" y="489870"/>
                </a:lnTo>
                <a:lnTo>
                  <a:pt x="1475856" y="490075"/>
                </a:lnTo>
                <a:lnTo>
                  <a:pt x="1495462" y="494174"/>
                </a:lnTo>
                <a:lnTo>
                  <a:pt x="1525161" y="475217"/>
                </a:lnTo>
                <a:close/>
                <a:moveTo>
                  <a:pt x="931932" y="471911"/>
                </a:moveTo>
                <a:lnTo>
                  <a:pt x="901636" y="477970"/>
                </a:lnTo>
                <a:lnTo>
                  <a:pt x="931029" y="494705"/>
                </a:lnTo>
                <a:lnTo>
                  <a:pt x="959332" y="491693"/>
                </a:lnTo>
                <a:close/>
                <a:moveTo>
                  <a:pt x="642024" y="469206"/>
                </a:moveTo>
                <a:lnTo>
                  <a:pt x="611902" y="481864"/>
                </a:lnTo>
                <a:lnTo>
                  <a:pt x="641100" y="485845"/>
                </a:lnTo>
                <a:lnTo>
                  <a:pt x="671724" y="471804"/>
                </a:lnTo>
                <a:close/>
                <a:moveTo>
                  <a:pt x="1483862" y="468541"/>
                </a:moveTo>
                <a:lnTo>
                  <a:pt x="1452134" y="485074"/>
                </a:lnTo>
                <a:lnTo>
                  <a:pt x="1472748" y="489425"/>
                </a:lnTo>
                <a:lnTo>
                  <a:pt x="1503319" y="471683"/>
                </a:lnTo>
                <a:close/>
                <a:moveTo>
                  <a:pt x="1333794" y="466053"/>
                </a:moveTo>
                <a:lnTo>
                  <a:pt x="1296943" y="478713"/>
                </a:lnTo>
                <a:lnTo>
                  <a:pt x="1321307" y="494793"/>
                </a:lnTo>
                <a:lnTo>
                  <a:pt x="1358762" y="481587"/>
                </a:lnTo>
                <a:close/>
                <a:moveTo>
                  <a:pt x="306199" y="466007"/>
                </a:moveTo>
                <a:lnTo>
                  <a:pt x="280033" y="470938"/>
                </a:lnTo>
                <a:lnTo>
                  <a:pt x="308956" y="494113"/>
                </a:lnTo>
                <a:lnTo>
                  <a:pt x="334731" y="489505"/>
                </a:lnTo>
                <a:lnTo>
                  <a:pt x="306874" y="466570"/>
                </a:lnTo>
                <a:close/>
                <a:moveTo>
                  <a:pt x="866365" y="465972"/>
                </a:moveTo>
                <a:lnTo>
                  <a:pt x="837830" y="471992"/>
                </a:lnTo>
                <a:lnTo>
                  <a:pt x="835027" y="472544"/>
                </a:lnTo>
                <a:lnTo>
                  <a:pt x="853270" y="477635"/>
                </a:lnTo>
                <a:lnTo>
                  <a:pt x="864579" y="480634"/>
                </a:lnTo>
                <a:lnTo>
                  <a:pt x="867423" y="480369"/>
                </a:lnTo>
                <a:lnTo>
                  <a:pt x="896348" y="477242"/>
                </a:lnTo>
                <a:close/>
                <a:moveTo>
                  <a:pt x="1628317" y="465501"/>
                </a:moveTo>
                <a:lnTo>
                  <a:pt x="1627778" y="465963"/>
                </a:lnTo>
                <a:lnTo>
                  <a:pt x="1601255" y="488380"/>
                </a:lnTo>
                <a:lnTo>
                  <a:pt x="1624753" y="493806"/>
                </a:lnTo>
                <a:lnTo>
                  <a:pt x="1641203" y="480621"/>
                </a:lnTo>
                <a:lnTo>
                  <a:pt x="1653354" y="470873"/>
                </a:lnTo>
                <a:close/>
                <a:moveTo>
                  <a:pt x="802669" y="465402"/>
                </a:moveTo>
                <a:lnTo>
                  <a:pt x="772793" y="476499"/>
                </a:lnTo>
                <a:lnTo>
                  <a:pt x="799752" y="479662"/>
                </a:lnTo>
                <a:lnTo>
                  <a:pt x="799802" y="479645"/>
                </a:lnTo>
                <a:lnTo>
                  <a:pt x="828991" y="472398"/>
                </a:lnTo>
                <a:close/>
                <a:moveTo>
                  <a:pt x="1460994" y="464549"/>
                </a:moveTo>
                <a:lnTo>
                  <a:pt x="1428085" y="479716"/>
                </a:lnTo>
                <a:lnTo>
                  <a:pt x="1449849" y="484590"/>
                </a:lnTo>
                <a:lnTo>
                  <a:pt x="1481454" y="468125"/>
                </a:lnTo>
                <a:close/>
                <a:moveTo>
                  <a:pt x="1023112" y="464305"/>
                </a:moveTo>
                <a:lnTo>
                  <a:pt x="993016" y="481911"/>
                </a:lnTo>
                <a:lnTo>
                  <a:pt x="1018120" y="508516"/>
                </a:lnTo>
                <a:lnTo>
                  <a:pt x="1047901" y="490005"/>
                </a:lnTo>
                <a:close/>
                <a:moveTo>
                  <a:pt x="459278" y="464055"/>
                </a:moveTo>
                <a:lnTo>
                  <a:pt x="487045" y="483141"/>
                </a:lnTo>
                <a:lnTo>
                  <a:pt x="514513" y="482425"/>
                </a:lnTo>
                <a:lnTo>
                  <a:pt x="486716" y="464835"/>
                </a:lnTo>
                <a:close/>
                <a:moveTo>
                  <a:pt x="516814" y="464050"/>
                </a:moveTo>
                <a:lnTo>
                  <a:pt x="489442" y="464775"/>
                </a:lnTo>
                <a:lnTo>
                  <a:pt x="517178" y="482338"/>
                </a:lnTo>
                <a:lnTo>
                  <a:pt x="544593" y="479841"/>
                </a:lnTo>
                <a:close/>
                <a:moveTo>
                  <a:pt x="1081839" y="463448"/>
                </a:moveTo>
                <a:lnTo>
                  <a:pt x="1050107" y="490247"/>
                </a:lnTo>
                <a:lnTo>
                  <a:pt x="1073125" y="517850"/>
                </a:lnTo>
                <a:lnTo>
                  <a:pt x="1073929" y="518836"/>
                </a:lnTo>
                <a:lnTo>
                  <a:pt x="1106195" y="489303"/>
                </a:lnTo>
                <a:lnTo>
                  <a:pt x="1100487" y="483176"/>
                </a:lnTo>
                <a:close/>
                <a:moveTo>
                  <a:pt x="609231" y="463371"/>
                </a:moveTo>
                <a:lnTo>
                  <a:pt x="579909" y="473821"/>
                </a:lnTo>
                <a:lnTo>
                  <a:pt x="609049" y="481447"/>
                </a:lnTo>
                <a:lnTo>
                  <a:pt x="639279" y="468738"/>
                </a:lnTo>
                <a:close/>
                <a:moveTo>
                  <a:pt x="429114" y="462643"/>
                </a:moveTo>
                <a:lnTo>
                  <a:pt x="456953" y="483059"/>
                </a:lnTo>
                <a:lnTo>
                  <a:pt x="458576" y="483072"/>
                </a:lnTo>
                <a:lnTo>
                  <a:pt x="484448" y="483140"/>
                </a:lnTo>
                <a:lnTo>
                  <a:pt x="456560" y="463973"/>
                </a:lnTo>
                <a:lnTo>
                  <a:pt x="437050" y="463039"/>
                </a:lnTo>
                <a:close/>
                <a:moveTo>
                  <a:pt x="336247" y="462594"/>
                </a:moveTo>
                <a:lnTo>
                  <a:pt x="308214" y="465756"/>
                </a:lnTo>
                <a:lnTo>
                  <a:pt x="336664" y="489179"/>
                </a:lnTo>
                <a:lnTo>
                  <a:pt x="364690" y="485836"/>
                </a:lnTo>
                <a:close/>
                <a:moveTo>
                  <a:pt x="398994" y="461434"/>
                </a:moveTo>
                <a:lnTo>
                  <a:pt x="426983" y="482999"/>
                </a:lnTo>
                <a:lnTo>
                  <a:pt x="454465" y="483053"/>
                </a:lnTo>
                <a:lnTo>
                  <a:pt x="426454" y="462513"/>
                </a:lnTo>
                <a:close/>
                <a:moveTo>
                  <a:pt x="368675" y="461175"/>
                </a:moveTo>
                <a:lnTo>
                  <a:pt x="396844" y="483671"/>
                </a:lnTo>
                <a:lnTo>
                  <a:pt x="424580" y="483045"/>
                </a:lnTo>
                <a:lnTo>
                  <a:pt x="396395" y="461339"/>
                </a:lnTo>
                <a:close/>
                <a:moveTo>
                  <a:pt x="366319" y="461172"/>
                </a:moveTo>
                <a:lnTo>
                  <a:pt x="338433" y="462476"/>
                </a:lnTo>
                <a:lnTo>
                  <a:pt x="366750" y="485607"/>
                </a:lnTo>
                <a:lnTo>
                  <a:pt x="394642" y="483801"/>
                </a:lnTo>
                <a:close/>
                <a:moveTo>
                  <a:pt x="1601907" y="460484"/>
                </a:moveTo>
                <a:lnTo>
                  <a:pt x="1575461" y="482893"/>
                </a:lnTo>
                <a:lnTo>
                  <a:pt x="1599436" y="487966"/>
                </a:lnTo>
                <a:lnTo>
                  <a:pt x="1626464" y="465140"/>
                </a:lnTo>
                <a:close/>
                <a:moveTo>
                  <a:pt x="546934" y="460412"/>
                </a:moveTo>
                <a:lnTo>
                  <a:pt x="519317" y="463770"/>
                </a:lnTo>
                <a:lnTo>
                  <a:pt x="547127" y="479585"/>
                </a:lnTo>
                <a:lnTo>
                  <a:pt x="575186" y="473665"/>
                </a:lnTo>
                <a:close/>
                <a:moveTo>
                  <a:pt x="963752" y="460311"/>
                </a:moveTo>
                <a:lnTo>
                  <a:pt x="933677" y="471339"/>
                </a:lnTo>
                <a:lnTo>
                  <a:pt x="961467" y="491401"/>
                </a:lnTo>
                <a:lnTo>
                  <a:pt x="990384" y="481471"/>
                </a:lnTo>
                <a:close/>
                <a:moveTo>
                  <a:pt x="772283" y="460193"/>
                </a:moveTo>
                <a:lnTo>
                  <a:pt x="741560" y="474001"/>
                </a:lnTo>
                <a:lnTo>
                  <a:pt x="769602" y="476137"/>
                </a:lnTo>
                <a:lnTo>
                  <a:pt x="799857" y="464906"/>
                </a:lnTo>
                <a:close/>
                <a:moveTo>
                  <a:pt x="1436153" y="459551"/>
                </a:moveTo>
                <a:lnTo>
                  <a:pt x="1401863" y="471325"/>
                </a:lnTo>
                <a:lnTo>
                  <a:pt x="1425766" y="479181"/>
                </a:lnTo>
                <a:lnTo>
                  <a:pt x="1458571" y="464066"/>
                </a:lnTo>
                <a:close/>
                <a:moveTo>
                  <a:pt x="1371906" y="457882"/>
                </a:moveTo>
                <a:lnTo>
                  <a:pt x="1335800" y="465586"/>
                </a:lnTo>
                <a:lnTo>
                  <a:pt x="1360559" y="480979"/>
                </a:lnTo>
                <a:lnTo>
                  <a:pt x="1386338" y="474031"/>
                </a:lnTo>
                <a:lnTo>
                  <a:pt x="1397405" y="471131"/>
                </a:lnTo>
                <a:close/>
                <a:moveTo>
                  <a:pt x="1268624" y="457505"/>
                </a:moveTo>
                <a:lnTo>
                  <a:pt x="1232453" y="477688"/>
                </a:lnTo>
                <a:lnTo>
                  <a:pt x="1257256" y="498210"/>
                </a:lnTo>
                <a:lnTo>
                  <a:pt x="1293958" y="478391"/>
                </a:lnTo>
                <a:close/>
                <a:moveTo>
                  <a:pt x="740951" y="457018"/>
                </a:moveTo>
                <a:lnTo>
                  <a:pt x="734721" y="460098"/>
                </a:lnTo>
                <a:lnTo>
                  <a:pt x="709810" y="472351"/>
                </a:lnTo>
                <a:lnTo>
                  <a:pt x="738541" y="473779"/>
                </a:lnTo>
                <a:lnTo>
                  <a:pt x="769453" y="459899"/>
                </a:lnTo>
                <a:close/>
                <a:moveTo>
                  <a:pt x="900853" y="456593"/>
                </a:moveTo>
                <a:lnTo>
                  <a:pt x="868871" y="465309"/>
                </a:lnTo>
                <a:lnTo>
                  <a:pt x="899623" y="476869"/>
                </a:lnTo>
                <a:lnTo>
                  <a:pt x="929835" y="470835"/>
                </a:lnTo>
                <a:close/>
                <a:moveTo>
                  <a:pt x="1577638" y="456517"/>
                </a:moveTo>
                <a:lnTo>
                  <a:pt x="1551454" y="478269"/>
                </a:lnTo>
                <a:lnTo>
                  <a:pt x="1573633" y="482514"/>
                </a:lnTo>
                <a:lnTo>
                  <a:pt x="1600014" y="460167"/>
                </a:lnTo>
                <a:close/>
                <a:moveTo>
                  <a:pt x="834853" y="455564"/>
                </a:moveTo>
                <a:lnTo>
                  <a:pt x="805277" y="464590"/>
                </a:lnTo>
                <a:lnTo>
                  <a:pt x="831911" y="471678"/>
                </a:lnTo>
                <a:lnTo>
                  <a:pt x="837520" y="470573"/>
                </a:lnTo>
                <a:lnTo>
                  <a:pt x="863632" y="465067"/>
                </a:lnTo>
                <a:close/>
                <a:moveTo>
                  <a:pt x="1142236" y="455195"/>
                </a:moveTo>
                <a:lnTo>
                  <a:pt x="1120018" y="477354"/>
                </a:lnTo>
                <a:lnTo>
                  <a:pt x="1108233" y="489352"/>
                </a:lnTo>
                <a:lnTo>
                  <a:pt x="1133011" y="514756"/>
                </a:lnTo>
                <a:lnTo>
                  <a:pt x="1167408" y="481290"/>
                </a:lnTo>
                <a:lnTo>
                  <a:pt x="1148104" y="461324"/>
                </a:lnTo>
                <a:close/>
                <a:moveTo>
                  <a:pt x="708534" y="454910"/>
                </a:moveTo>
                <a:lnTo>
                  <a:pt x="677304" y="470750"/>
                </a:lnTo>
                <a:lnTo>
                  <a:pt x="704966" y="472124"/>
                </a:lnTo>
                <a:lnTo>
                  <a:pt x="706789" y="472203"/>
                </a:lnTo>
                <a:lnTo>
                  <a:pt x="734041" y="458798"/>
                </a:lnTo>
                <a:lnTo>
                  <a:pt x="738042" y="456820"/>
                </a:lnTo>
                <a:lnTo>
                  <a:pt x="711792" y="455104"/>
                </a:lnTo>
                <a:close/>
                <a:moveTo>
                  <a:pt x="1555198" y="453401"/>
                </a:moveTo>
                <a:lnTo>
                  <a:pt x="1528952" y="474347"/>
                </a:lnTo>
                <a:lnTo>
                  <a:pt x="1549618" y="477924"/>
                </a:lnTo>
                <a:lnTo>
                  <a:pt x="1575714" y="456245"/>
                </a:lnTo>
                <a:close/>
                <a:moveTo>
                  <a:pt x="1204702" y="453076"/>
                </a:moveTo>
                <a:lnTo>
                  <a:pt x="1169582" y="481401"/>
                </a:lnTo>
                <a:lnTo>
                  <a:pt x="1194504" y="505203"/>
                </a:lnTo>
                <a:lnTo>
                  <a:pt x="1230010" y="477521"/>
                </a:lnTo>
                <a:close/>
                <a:moveTo>
                  <a:pt x="675566" y="452570"/>
                </a:moveTo>
                <a:lnTo>
                  <a:pt x="644531" y="467978"/>
                </a:lnTo>
                <a:lnTo>
                  <a:pt x="674355" y="470594"/>
                </a:lnTo>
                <a:lnTo>
                  <a:pt x="705673" y="454709"/>
                </a:lnTo>
                <a:close/>
                <a:moveTo>
                  <a:pt x="577662" y="451851"/>
                </a:moveTo>
                <a:lnTo>
                  <a:pt x="549159" y="459833"/>
                </a:lnTo>
                <a:lnTo>
                  <a:pt x="577518" y="473141"/>
                </a:lnTo>
                <a:lnTo>
                  <a:pt x="607087" y="462609"/>
                </a:lnTo>
                <a:close/>
                <a:moveTo>
                  <a:pt x="1533843" y="450814"/>
                </a:moveTo>
                <a:lnTo>
                  <a:pt x="1507288" y="470822"/>
                </a:lnTo>
                <a:lnTo>
                  <a:pt x="1526999" y="474014"/>
                </a:lnTo>
                <a:lnTo>
                  <a:pt x="1553142" y="453147"/>
                </a:lnTo>
                <a:close/>
                <a:moveTo>
                  <a:pt x="1408059" y="450414"/>
                </a:moveTo>
                <a:lnTo>
                  <a:pt x="1375775" y="457173"/>
                </a:lnTo>
                <a:lnTo>
                  <a:pt x="1374352" y="457431"/>
                </a:lnTo>
                <a:lnTo>
                  <a:pt x="1399565" y="470534"/>
                </a:lnTo>
                <a:lnTo>
                  <a:pt x="1433778" y="458803"/>
                </a:lnTo>
                <a:close/>
                <a:moveTo>
                  <a:pt x="1512784" y="448396"/>
                </a:moveTo>
                <a:lnTo>
                  <a:pt x="1485670" y="467331"/>
                </a:lnTo>
                <a:lnTo>
                  <a:pt x="1504000" y="470292"/>
                </a:lnTo>
                <a:lnTo>
                  <a:pt x="1505295" y="470500"/>
                </a:lnTo>
                <a:lnTo>
                  <a:pt x="1531739" y="450572"/>
                </a:lnTo>
                <a:lnTo>
                  <a:pt x="1526265" y="449948"/>
                </a:lnTo>
                <a:close/>
                <a:moveTo>
                  <a:pt x="642119" y="448274"/>
                </a:moveTo>
                <a:lnTo>
                  <a:pt x="611581" y="462326"/>
                </a:lnTo>
                <a:lnTo>
                  <a:pt x="641701" y="467708"/>
                </a:lnTo>
                <a:lnTo>
                  <a:pt x="672861" y="452239"/>
                </a:lnTo>
                <a:close/>
                <a:moveTo>
                  <a:pt x="805298" y="446454"/>
                </a:moveTo>
                <a:lnTo>
                  <a:pt x="774796" y="459140"/>
                </a:lnTo>
                <a:lnTo>
                  <a:pt x="802599" y="463900"/>
                </a:lnTo>
                <a:lnTo>
                  <a:pt x="832403" y="454805"/>
                </a:lnTo>
                <a:close/>
                <a:moveTo>
                  <a:pt x="868532" y="445684"/>
                </a:moveTo>
                <a:lnTo>
                  <a:pt x="837367" y="454824"/>
                </a:lnTo>
                <a:lnTo>
                  <a:pt x="866535" y="464441"/>
                </a:lnTo>
                <a:lnTo>
                  <a:pt x="898416" y="455754"/>
                </a:lnTo>
                <a:close/>
                <a:moveTo>
                  <a:pt x="1490898" y="445624"/>
                </a:moveTo>
                <a:lnTo>
                  <a:pt x="1462923" y="463376"/>
                </a:lnTo>
                <a:lnTo>
                  <a:pt x="1483566" y="466988"/>
                </a:lnTo>
                <a:lnTo>
                  <a:pt x="1510588" y="448121"/>
                </a:lnTo>
                <a:close/>
                <a:moveTo>
                  <a:pt x="1306270" y="444663"/>
                </a:moveTo>
                <a:lnTo>
                  <a:pt x="1270198" y="456876"/>
                </a:lnTo>
                <a:lnTo>
                  <a:pt x="1295439" y="477683"/>
                </a:lnTo>
                <a:lnTo>
                  <a:pt x="1332366" y="464993"/>
                </a:lnTo>
                <a:close/>
                <a:moveTo>
                  <a:pt x="933829" y="443934"/>
                </a:moveTo>
                <a:lnTo>
                  <a:pt x="902797" y="455891"/>
                </a:lnTo>
                <a:lnTo>
                  <a:pt x="932168" y="470334"/>
                </a:lnTo>
                <a:lnTo>
                  <a:pt x="962123" y="459356"/>
                </a:lnTo>
                <a:close/>
                <a:moveTo>
                  <a:pt x="995650" y="442611"/>
                </a:moveTo>
                <a:lnTo>
                  <a:pt x="965160" y="459613"/>
                </a:lnTo>
                <a:lnTo>
                  <a:pt x="991911" y="480865"/>
                </a:lnTo>
                <a:lnTo>
                  <a:pt x="1021936" y="463289"/>
                </a:lnTo>
                <a:close/>
                <a:moveTo>
                  <a:pt x="1467355" y="442002"/>
                </a:moveTo>
                <a:lnTo>
                  <a:pt x="1438204" y="458450"/>
                </a:lnTo>
                <a:lnTo>
                  <a:pt x="1460811" y="462999"/>
                </a:lnTo>
                <a:lnTo>
                  <a:pt x="1488708" y="445294"/>
                </a:lnTo>
                <a:close/>
                <a:moveTo>
                  <a:pt x="1657119" y="441607"/>
                </a:moveTo>
                <a:lnTo>
                  <a:pt x="1629772" y="464281"/>
                </a:lnTo>
                <a:lnTo>
                  <a:pt x="1654868" y="469658"/>
                </a:lnTo>
                <a:lnTo>
                  <a:pt x="1683293" y="446852"/>
                </a:lnTo>
                <a:close/>
                <a:moveTo>
                  <a:pt x="276141" y="441560"/>
                </a:moveTo>
                <a:lnTo>
                  <a:pt x="249966" y="446847"/>
                </a:lnTo>
                <a:lnTo>
                  <a:pt x="278509" y="469717"/>
                </a:lnTo>
                <a:lnTo>
                  <a:pt x="304711" y="464789"/>
                </a:lnTo>
                <a:close/>
                <a:moveTo>
                  <a:pt x="774502" y="440663"/>
                </a:moveTo>
                <a:lnTo>
                  <a:pt x="743429" y="455809"/>
                </a:lnTo>
                <a:lnTo>
                  <a:pt x="772135" y="458701"/>
                </a:lnTo>
                <a:lnTo>
                  <a:pt x="802754" y="445962"/>
                </a:lnTo>
                <a:close/>
                <a:moveTo>
                  <a:pt x="1055730" y="438940"/>
                </a:moveTo>
                <a:lnTo>
                  <a:pt x="1024337" y="463456"/>
                </a:lnTo>
                <a:lnTo>
                  <a:pt x="1049119" y="489142"/>
                </a:lnTo>
                <a:lnTo>
                  <a:pt x="1080779" y="462397"/>
                </a:lnTo>
                <a:close/>
                <a:moveTo>
                  <a:pt x="486203" y="438901"/>
                </a:moveTo>
                <a:lnTo>
                  <a:pt x="458567" y="440153"/>
                </a:lnTo>
                <a:lnTo>
                  <a:pt x="487246" y="463357"/>
                </a:lnTo>
                <a:lnTo>
                  <a:pt x="515009" y="462619"/>
                </a:lnTo>
                <a:close/>
                <a:moveTo>
                  <a:pt x="428823" y="438868"/>
                </a:moveTo>
                <a:lnTo>
                  <a:pt x="457083" y="462513"/>
                </a:lnTo>
                <a:lnTo>
                  <a:pt x="484777" y="463302"/>
                </a:lnTo>
                <a:lnTo>
                  <a:pt x="456270" y="440224"/>
                </a:lnTo>
                <a:close/>
                <a:moveTo>
                  <a:pt x="1343295" y="438386"/>
                </a:moveTo>
                <a:lnTo>
                  <a:pt x="1308157" y="444278"/>
                </a:lnTo>
                <a:lnTo>
                  <a:pt x="1334053" y="464458"/>
                </a:lnTo>
                <a:lnTo>
                  <a:pt x="1370167" y="456745"/>
                </a:lnTo>
                <a:close/>
                <a:moveTo>
                  <a:pt x="742351" y="437069"/>
                </a:moveTo>
                <a:lnTo>
                  <a:pt x="733642" y="441675"/>
                </a:lnTo>
                <a:lnTo>
                  <a:pt x="711017" y="453605"/>
                </a:lnTo>
                <a:lnTo>
                  <a:pt x="711880" y="453656"/>
                </a:lnTo>
                <a:lnTo>
                  <a:pt x="740644" y="455535"/>
                </a:lnTo>
                <a:lnTo>
                  <a:pt x="771790" y="440346"/>
                </a:lnTo>
                <a:close/>
                <a:moveTo>
                  <a:pt x="610190" y="437054"/>
                </a:moveTo>
                <a:lnTo>
                  <a:pt x="579560" y="451039"/>
                </a:lnTo>
                <a:lnTo>
                  <a:pt x="609177" y="461845"/>
                </a:lnTo>
                <a:lnTo>
                  <a:pt x="640109" y="447609"/>
                </a:lnTo>
                <a:close/>
                <a:moveTo>
                  <a:pt x="306144" y="437043"/>
                </a:moveTo>
                <a:lnTo>
                  <a:pt x="278105" y="441246"/>
                </a:lnTo>
                <a:lnTo>
                  <a:pt x="306638" y="464450"/>
                </a:lnTo>
                <a:lnTo>
                  <a:pt x="334695" y="461284"/>
                </a:lnTo>
                <a:lnTo>
                  <a:pt x="321457" y="450037"/>
                </a:lnTo>
                <a:close/>
                <a:moveTo>
                  <a:pt x="1440712" y="436881"/>
                </a:moveTo>
                <a:lnTo>
                  <a:pt x="1410225" y="449564"/>
                </a:lnTo>
                <a:lnTo>
                  <a:pt x="1436019" y="457980"/>
                </a:lnTo>
                <a:lnTo>
                  <a:pt x="1465102" y="441580"/>
                </a:lnTo>
                <a:close/>
                <a:moveTo>
                  <a:pt x="398744" y="436759"/>
                </a:moveTo>
                <a:lnTo>
                  <a:pt x="426984" y="461053"/>
                </a:lnTo>
                <a:lnTo>
                  <a:pt x="437154" y="461561"/>
                </a:lnTo>
                <a:lnTo>
                  <a:pt x="454652" y="462400"/>
                </a:lnTo>
                <a:lnTo>
                  <a:pt x="426372" y="438739"/>
                </a:lnTo>
                <a:lnTo>
                  <a:pt x="420045" y="438276"/>
                </a:lnTo>
                <a:close/>
                <a:moveTo>
                  <a:pt x="1628721" y="436377"/>
                </a:moveTo>
                <a:lnTo>
                  <a:pt x="1615191" y="448545"/>
                </a:lnTo>
                <a:lnTo>
                  <a:pt x="1603315" y="459232"/>
                </a:lnTo>
                <a:lnTo>
                  <a:pt x="1627927" y="463892"/>
                </a:lnTo>
                <a:lnTo>
                  <a:pt x="1655236" y="441254"/>
                </a:lnTo>
                <a:close/>
                <a:moveTo>
                  <a:pt x="368659" y="435221"/>
                </a:moveTo>
                <a:lnTo>
                  <a:pt x="396990" y="459875"/>
                </a:lnTo>
                <a:lnTo>
                  <a:pt x="424619" y="460959"/>
                </a:lnTo>
                <a:lnTo>
                  <a:pt x="396291" y="436591"/>
                </a:lnTo>
                <a:close/>
                <a:moveTo>
                  <a:pt x="336200" y="435060"/>
                </a:moveTo>
                <a:lnTo>
                  <a:pt x="308246" y="436877"/>
                </a:lnTo>
                <a:lnTo>
                  <a:pt x="322433" y="448929"/>
                </a:lnTo>
                <a:lnTo>
                  <a:pt x="336728" y="461075"/>
                </a:lnTo>
                <a:lnTo>
                  <a:pt x="364688" y="459772"/>
                </a:lnTo>
                <a:close/>
                <a:moveTo>
                  <a:pt x="338418" y="435046"/>
                </a:moveTo>
                <a:lnTo>
                  <a:pt x="366831" y="459687"/>
                </a:lnTo>
                <a:lnTo>
                  <a:pt x="394661" y="459850"/>
                </a:lnTo>
                <a:lnTo>
                  <a:pt x="366242" y="435114"/>
                </a:lnTo>
                <a:close/>
                <a:moveTo>
                  <a:pt x="837448" y="434965"/>
                </a:moveTo>
                <a:lnTo>
                  <a:pt x="807616" y="445611"/>
                </a:lnTo>
                <a:lnTo>
                  <a:pt x="834947" y="454031"/>
                </a:lnTo>
                <a:lnTo>
                  <a:pt x="866176" y="444872"/>
                </a:lnTo>
                <a:close/>
                <a:moveTo>
                  <a:pt x="1378349" y="434957"/>
                </a:moveTo>
                <a:lnTo>
                  <a:pt x="1361236" y="436622"/>
                </a:lnTo>
                <a:lnTo>
                  <a:pt x="1345629" y="438138"/>
                </a:lnTo>
                <a:lnTo>
                  <a:pt x="1372245" y="456315"/>
                </a:lnTo>
                <a:lnTo>
                  <a:pt x="1375494" y="455725"/>
                </a:lnTo>
                <a:lnTo>
                  <a:pt x="1405925" y="449358"/>
                </a:lnTo>
                <a:close/>
                <a:moveTo>
                  <a:pt x="709332" y="434337"/>
                </a:moveTo>
                <a:lnTo>
                  <a:pt x="677960" y="451284"/>
                </a:lnTo>
                <a:lnTo>
                  <a:pt x="708182" y="453434"/>
                </a:lnTo>
                <a:lnTo>
                  <a:pt x="732948" y="440390"/>
                </a:lnTo>
                <a:lnTo>
                  <a:pt x="739660" y="436840"/>
                </a:lnTo>
                <a:lnTo>
                  <a:pt x="723877" y="435528"/>
                </a:lnTo>
                <a:close/>
                <a:moveTo>
                  <a:pt x="516857" y="434308"/>
                </a:moveTo>
                <a:lnTo>
                  <a:pt x="488208" y="438642"/>
                </a:lnTo>
                <a:lnTo>
                  <a:pt x="517230" y="462537"/>
                </a:lnTo>
                <a:lnTo>
                  <a:pt x="545338" y="459114"/>
                </a:lnTo>
                <a:close/>
                <a:moveTo>
                  <a:pt x="902380" y="432544"/>
                </a:moveTo>
                <a:lnTo>
                  <a:pt x="870740" y="444860"/>
                </a:lnTo>
                <a:lnTo>
                  <a:pt x="900959" y="455043"/>
                </a:lnTo>
                <a:lnTo>
                  <a:pt x="931785" y="443162"/>
                </a:lnTo>
                <a:close/>
                <a:moveTo>
                  <a:pt x="1603047" y="432481"/>
                </a:moveTo>
                <a:lnTo>
                  <a:pt x="1579033" y="455238"/>
                </a:lnTo>
                <a:lnTo>
                  <a:pt x="1601498" y="458896"/>
                </a:lnTo>
                <a:lnTo>
                  <a:pt x="1614201" y="447452"/>
                </a:lnTo>
                <a:lnTo>
                  <a:pt x="1626843" y="436081"/>
                </a:lnTo>
                <a:close/>
                <a:moveTo>
                  <a:pt x="1241392" y="431771"/>
                </a:moveTo>
                <a:lnTo>
                  <a:pt x="1205975" y="452228"/>
                </a:lnTo>
                <a:lnTo>
                  <a:pt x="1231269" y="476658"/>
                </a:lnTo>
                <a:lnTo>
                  <a:pt x="1267469" y="456463"/>
                </a:lnTo>
                <a:close/>
                <a:moveTo>
                  <a:pt x="675606" y="430452"/>
                </a:moveTo>
                <a:lnTo>
                  <a:pt x="644366" y="447097"/>
                </a:lnTo>
                <a:lnTo>
                  <a:pt x="675187" y="451075"/>
                </a:lnTo>
                <a:lnTo>
                  <a:pt x="706588" y="434112"/>
                </a:lnTo>
                <a:lnTo>
                  <a:pt x="703873" y="433888"/>
                </a:lnTo>
                <a:close/>
                <a:moveTo>
                  <a:pt x="1116055" y="430300"/>
                </a:moveTo>
                <a:lnTo>
                  <a:pt x="1082904" y="462491"/>
                </a:lnTo>
                <a:lnTo>
                  <a:pt x="1101536" y="482201"/>
                </a:lnTo>
                <a:lnTo>
                  <a:pt x="1107231" y="488301"/>
                </a:lnTo>
                <a:lnTo>
                  <a:pt x="1118984" y="476335"/>
                </a:lnTo>
                <a:lnTo>
                  <a:pt x="1141212" y="454179"/>
                </a:lnTo>
                <a:close/>
                <a:moveTo>
                  <a:pt x="1579687" y="429671"/>
                </a:moveTo>
                <a:lnTo>
                  <a:pt x="1556594" y="452096"/>
                </a:lnTo>
                <a:lnTo>
                  <a:pt x="1577237" y="454954"/>
                </a:lnTo>
                <a:lnTo>
                  <a:pt x="1601196" y="432251"/>
                </a:lnTo>
                <a:close/>
                <a:moveTo>
                  <a:pt x="1410317" y="428228"/>
                </a:moveTo>
                <a:lnTo>
                  <a:pt x="1380690" y="434502"/>
                </a:lnTo>
                <a:lnTo>
                  <a:pt x="1408148" y="448844"/>
                </a:lnTo>
                <a:lnTo>
                  <a:pt x="1438402" y="436253"/>
                </a:lnTo>
                <a:close/>
                <a:moveTo>
                  <a:pt x="1557855" y="427599"/>
                </a:moveTo>
                <a:lnTo>
                  <a:pt x="1535266" y="449493"/>
                </a:lnTo>
                <a:lnTo>
                  <a:pt x="1554725" y="451843"/>
                </a:lnTo>
                <a:lnTo>
                  <a:pt x="1577756" y="429481"/>
                </a:lnTo>
                <a:close/>
                <a:moveTo>
                  <a:pt x="966224" y="426749"/>
                </a:moveTo>
                <a:lnTo>
                  <a:pt x="935384" y="443168"/>
                </a:lnTo>
                <a:lnTo>
                  <a:pt x="963846" y="458678"/>
                </a:lnTo>
                <a:lnTo>
                  <a:pt x="994205" y="441754"/>
                </a:lnTo>
                <a:close/>
                <a:moveTo>
                  <a:pt x="548483" y="426514"/>
                </a:moveTo>
                <a:lnTo>
                  <a:pt x="518628" y="433911"/>
                </a:lnTo>
                <a:lnTo>
                  <a:pt x="547234" y="458839"/>
                </a:lnTo>
                <a:lnTo>
                  <a:pt x="576198" y="450732"/>
                </a:lnTo>
                <a:close/>
                <a:moveTo>
                  <a:pt x="1536764" y="425886"/>
                </a:moveTo>
                <a:lnTo>
                  <a:pt x="1514261" y="447072"/>
                </a:lnTo>
                <a:lnTo>
                  <a:pt x="1526398" y="448471"/>
                </a:lnTo>
                <a:lnTo>
                  <a:pt x="1533395" y="449269"/>
                </a:lnTo>
                <a:lnTo>
                  <a:pt x="1555923" y="427437"/>
                </a:lnTo>
                <a:lnTo>
                  <a:pt x="1541202" y="426236"/>
                </a:lnTo>
                <a:close/>
                <a:moveTo>
                  <a:pt x="807443" y="425635"/>
                </a:moveTo>
                <a:lnTo>
                  <a:pt x="776848" y="439585"/>
                </a:lnTo>
                <a:lnTo>
                  <a:pt x="805288" y="444923"/>
                </a:lnTo>
                <a:lnTo>
                  <a:pt x="835183" y="434255"/>
                </a:lnTo>
                <a:close/>
                <a:moveTo>
                  <a:pt x="1177761" y="425340"/>
                </a:moveTo>
                <a:lnTo>
                  <a:pt x="1143308" y="454216"/>
                </a:lnTo>
                <a:lnTo>
                  <a:pt x="1149167" y="460334"/>
                </a:lnTo>
                <a:lnTo>
                  <a:pt x="1168493" y="480322"/>
                </a:lnTo>
                <a:lnTo>
                  <a:pt x="1203619" y="451994"/>
                </a:lnTo>
                <a:lnTo>
                  <a:pt x="1185778" y="433637"/>
                </a:lnTo>
                <a:close/>
                <a:moveTo>
                  <a:pt x="1515098" y="424017"/>
                </a:moveTo>
                <a:lnTo>
                  <a:pt x="1492419" y="444331"/>
                </a:lnTo>
                <a:lnTo>
                  <a:pt x="1512331" y="446847"/>
                </a:lnTo>
                <a:lnTo>
                  <a:pt x="1534782" y="425717"/>
                </a:lnTo>
                <a:close/>
                <a:moveTo>
                  <a:pt x="870197" y="423626"/>
                </a:moveTo>
                <a:lnTo>
                  <a:pt x="839722" y="434181"/>
                </a:lnTo>
                <a:lnTo>
                  <a:pt x="868609" y="444140"/>
                </a:lnTo>
                <a:lnTo>
                  <a:pt x="900080" y="431889"/>
                </a:lnTo>
                <a:lnTo>
                  <a:pt x="880203" y="426339"/>
                </a:lnTo>
                <a:close/>
                <a:moveTo>
                  <a:pt x="1491907" y="421309"/>
                </a:moveTo>
                <a:lnTo>
                  <a:pt x="1468900" y="440756"/>
                </a:lnTo>
                <a:lnTo>
                  <a:pt x="1490521" y="444083"/>
                </a:lnTo>
                <a:lnTo>
                  <a:pt x="1513172" y="423801"/>
                </a:lnTo>
                <a:close/>
                <a:moveTo>
                  <a:pt x="775843" y="419650"/>
                </a:moveTo>
                <a:lnTo>
                  <a:pt x="744736" y="435826"/>
                </a:lnTo>
                <a:lnTo>
                  <a:pt x="774309" y="439124"/>
                </a:lnTo>
                <a:lnTo>
                  <a:pt x="804958" y="425141"/>
                </a:lnTo>
                <a:close/>
                <a:moveTo>
                  <a:pt x="1277978" y="419340"/>
                </a:moveTo>
                <a:lnTo>
                  <a:pt x="1242915" y="431155"/>
                </a:lnTo>
                <a:lnTo>
                  <a:pt x="1268903" y="455774"/>
                </a:lnTo>
                <a:lnTo>
                  <a:pt x="1304996" y="443555"/>
                </a:lnTo>
                <a:close/>
                <a:moveTo>
                  <a:pt x="1028188" y="419118"/>
                </a:moveTo>
                <a:lnTo>
                  <a:pt x="996938" y="441759"/>
                </a:lnTo>
                <a:lnTo>
                  <a:pt x="1023238" y="462445"/>
                </a:lnTo>
                <a:lnTo>
                  <a:pt x="1054542" y="437995"/>
                </a:lnTo>
                <a:close/>
                <a:moveTo>
                  <a:pt x="643485" y="418458"/>
                </a:moveTo>
                <a:lnTo>
                  <a:pt x="611883" y="436135"/>
                </a:lnTo>
                <a:lnTo>
                  <a:pt x="641963" y="446736"/>
                </a:lnTo>
                <a:lnTo>
                  <a:pt x="673740" y="429797"/>
                </a:lnTo>
                <a:close/>
                <a:moveTo>
                  <a:pt x="1687115" y="418307"/>
                </a:moveTo>
                <a:lnTo>
                  <a:pt x="1658589" y="440454"/>
                </a:lnTo>
                <a:lnTo>
                  <a:pt x="1684736" y="445694"/>
                </a:lnTo>
                <a:lnTo>
                  <a:pt x="1698455" y="434687"/>
                </a:lnTo>
                <a:lnTo>
                  <a:pt x="1713138" y="422867"/>
                </a:lnTo>
                <a:close/>
                <a:moveTo>
                  <a:pt x="246194" y="418306"/>
                </a:moveTo>
                <a:lnTo>
                  <a:pt x="220054" y="422880"/>
                </a:lnTo>
                <a:lnTo>
                  <a:pt x="248467" y="445646"/>
                </a:lnTo>
                <a:lnTo>
                  <a:pt x="274654" y="440398"/>
                </a:lnTo>
                <a:close/>
                <a:moveTo>
                  <a:pt x="1466417" y="417285"/>
                </a:moveTo>
                <a:lnTo>
                  <a:pt x="1442352" y="435706"/>
                </a:lnTo>
                <a:lnTo>
                  <a:pt x="1466985" y="440449"/>
                </a:lnTo>
                <a:lnTo>
                  <a:pt x="1489984" y="421018"/>
                </a:lnTo>
                <a:close/>
                <a:moveTo>
                  <a:pt x="935099" y="416178"/>
                </a:moveTo>
                <a:lnTo>
                  <a:pt x="904183" y="431678"/>
                </a:lnTo>
                <a:lnTo>
                  <a:pt x="933774" y="442372"/>
                </a:lnTo>
                <a:lnTo>
                  <a:pt x="964375" y="426076"/>
                </a:lnTo>
                <a:close/>
                <a:moveTo>
                  <a:pt x="743079" y="415645"/>
                </a:moveTo>
                <a:lnTo>
                  <a:pt x="724837" y="425748"/>
                </a:lnTo>
                <a:lnTo>
                  <a:pt x="711702" y="433027"/>
                </a:lnTo>
                <a:lnTo>
                  <a:pt x="724010" y="434036"/>
                </a:lnTo>
                <a:lnTo>
                  <a:pt x="742121" y="435541"/>
                </a:lnTo>
                <a:lnTo>
                  <a:pt x="773298" y="419328"/>
                </a:lnTo>
                <a:close/>
                <a:moveTo>
                  <a:pt x="1313794" y="414622"/>
                </a:moveTo>
                <a:lnTo>
                  <a:pt x="1279832" y="419025"/>
                </a:lnTo>
                <a:lnTo>
                  <a:pt x="1306641" y="443061"/>
                </a:lnTo>
                <a:lnTo>
                  <a:pt x="1341757" y="437176"/>
                </a:lnTo>
                <a:close/>
                <a:moveTo>
                  <a:pt x="1347438" y="414549"/>
                </a:moveTo>
                <a:lnTo>
                  <a:pt x="1316176" y="414590"/>
                </a:lnTo>
                <a:lnTo>
                  <a:pt x="1343791" y="436863"/>
                </a:lnTo>
                <a:lnTo>
                  <a:pt x="1361059" y="435188"/>
                </a:lnTo>
                <a:lnTo>
                  <a:pt x="1376410" y="433692"/>
                </a:lnTo>
                <a:lnTo>
                  <a:pt x="1347687" y="414557"/>
                </a:lnTo>
                <a:close/>
                <a:moveTo>
                  <a:pt x="580852" y="413198"/>
                </a:moveTo>
                <a:lnTo>
                  <a:pt x="550006" y="425961"/>
                </a:lnTo>
                <a:lnTo>
                  <a:pt x="577774" y="450236"/>
                </a:lnTo>
                <a:lnTo>
                  <a:pt x="608770" y="436091"/>
                </a:lnTo>
                <a:close/>
                <a:moveTo>
                  <a:pt x="276208" y="413054"/>
                </a:moveTo>
                <a:lnTo>
                  <a:pt x="248167" y="417961"/>
                </a:lnTo>
                <a:lnTo>
                  <a:pt x="276595" y="440027"/>
                </a:lnTo>
                <a:lnTo>
                  <a:pt x="304625" y="435816"/>
                </a:lnTo>
                <a:close/>
                <a:moveTo>
                  <a:pt x="1657076" y="413043"/>
                </a:moveTo>
                <a:lnTo>
                  <a:pt x="1630142" y="435188"/>
                </a:lnTo>
                <a:lnTo>
                  <a:pt x="1656673" y="440076"/>
                </a:lnTo>
                <a:lnTo>
                  <a:pt x="1685151" y="417962"/>
                </a:lnTo>
                <a:close/>
                <a:moveTo>
                  <a:pt x="839435" y="413022"/>
                </a:moveTo>
                <a:lnTo>
                  <a:pt x="809629" y="424754"/>
                </a:lnTo>
                <a:lnTo>
                  <a:pt x="837517" y="433432"/>
                </a:lnTo>
                <a:lnTo>
                  <a:pt x="837520" y="433431"/>
                </a:lnTo>
                <a:lnTo>
                  <a:pt x="867996" y="422883"/>
                </a:lnTo>
                <a:lnTo>
                  <a:pt x="842484" y="414165"/>
                </a:lnTo>
                <a:close/>
                <a:moveTo>
                  <a:pt x="1378761" y="412716"/>
                </a:moveTo>
                <a:lnTo>
                  <a:pt x="1350178" y="414429"/>
                </a:lnTo>
                <a:lnTo>
                  <a:pt x="1378722" y="433441"/>
                </a:lnTo>
                <a:lnTo>
                  <a:pt x="1408161" y="427217"/>
                </a:lnTo>
                <a:close/>
                <a:moveTo>
                  <a:pt x="1437795" y="411375"/>
                </a:moveTo>
                <a:lnTo>
                  <a:pt x="1412153" y="427231"/>
                </a:lnTo>
                <a:lnTo>
                  <a:pt x="1440435" y="435316"/>
                </a:lnTo>
                <a:lnTo>
                  <a:pt x="1464479" y="416903"/>
                </a:lnTo>
                <a:close/>
                <a:moveTo>
                  <a:pt x="709362" y="410587"/>
                </a:moveTo>
                <a:lnTo>
                  <a:pt x="677766" y="429199"/>
                </a:lnTo>
                <a:lnTo>
                  <a:pt x="704021" y="432396"/>
                </a:lnTo>
                <a:lnTo>
                  <a:pt x="709000" y="432806"/>
                </a:lnTo>
                <a:lnTo>
                  <a:pt x="724054" y="424463"/>
                </a:lnTo>
                <a:lnTo>
                  <a:pt x="740478" y="415367"/>
                </a:lnTo>
                <a:lnTo>
                  <a:pt x="740424" y="415361"/>
                </a:lnTo>
                <a:close/>
                <a:moveTo>
                  <a:pt x="306198" y="409144"/>
                </a:moveTo>
                <a:lnTo>
                  <a:pt x="278237" y="412776"/>
                </a:lnTo>
                <a:lnTo>
                  <a:pt x="306655" y="435538"/>
                </a:lnTo>
                <a:lnTo>
                  <a:pt x="334686" y="433708"/>
                </a:lnTo>
                <a:lnTo>
                  <a:pt x="327883" y="427610"/>
                </a:lnTo>
                <a:close/>
                <a:moveTo>
                  <a:pt x="367903" y="409109"/>
                </a:moveTo>
                <a:lnTo>
                  <a:pt x="380790" y="420681"/>
                </a:lnTo>
                <a:lnTo>
                  <a:pt x="396913" y="435174"/>
                </a:lnTo>
                <a:lnTo>
                  <a:pt x="420134" y="436828"/>
                </a:lnTo>
                <a:lnTo>
                  <a:pt x="424710" y="437162"/>
                </a:lnTo>
                <a:lnTo>
                  <a:pt x="395484" y="409273"/>
                </a:lnTo>
                <a:close/>
                <a:moveTo>
                  <a:pt x="902870" y="408932"/>
                </a:moveTo>
                <a:lnTo>
                  <a:pt x="872289" y="422716"/>
                </a:lnTo>
                <a:lnTo>
                  <a:pt x="880572" y="424965"/>
                </a:lnTo>
                <a:lnTo>
                  <a:pt x="902274" y="431016"/>
                </a:lnTo>
                <a:lnTo>
                  <a:pt x="932897" y="415663"/>
                </a:lnTo>
                <a:close/>
                <a:moveTo>
                  <a:pt x="1089314" y="408788"/>
                </a:moveTo>
                <a:lnTo>
                  <a:pt x="1056834" y="438007"/>
                </a:lnTo>
                <a:lnTo>
                  <a:pt x="1081847" y="461437"/>
                </a:lnTo>
                <a:lnTo>
                  <a:pt x="1114931" y="429327"/>
                </a:lnTo>
                <a:close/>
                <a:moveTo>
                  <a:pt x="338302" y="408533"/>
                </a:moveTo>
                <a:lnTo>
                  <a:pt x="363061" y="430210"/>
                </a:lnTo>
                <a:lnTo>
                  <a:pt x="366900" y="433683"/>
                </a:lnTo>
                <a:lnTo>
                  <a:pt x="394575" y="435054"/>
                </a:lnTo>
                <a:lnTo>
                  <a:pt x="379800" y="421774"/>
                </a:lnTo>
                <a:lnTo>
                  <a:pt x="365660" y="409091"/>
                </a:lnTo>
                <a:lnTo>
                  <a:pt x="356827" y="408891"/>
                </a:lnTo>
                <a:close/>
                <a:moveTo>
                  <a:pt x="335980" y="408497"/>
                </a:moveTo>
                <a:lnTo>
                  <a:pt x="308387" y="409072"/>
                </a:lnTo>
                <a:lnTo>
                  <a:pt x="328873" y="426516"/>
                </a:lnTo>
                <a:lnTo>
                  <a:pt x="336753" y="433594"/>
                </a:lnTo>
                <a:lnTo>
                  <a:pt x="364637" y="433662"/>
                </a:lnTo>
                <a:lnTo>
                  <a:pt x="362057" y="431318"/>
                </a:lnTo>
                <a:close/>
                <a:moveTo>
                  <a:pt x="1628441" y="408418"/>
                </a:moveTo>
                <a:lnTo>
                  <a:pt x="1606799" y="428821"/>
                </a:lnTo>
                <a:lnTo>
                  <a:pt x="1604339" y="431228"/>
                </a:lnTo>
                <a:lnTo>
                  <a:pt x="1628232" y="434849"/>
                </a:lnTo>
                <a:lnTo>
                  <a:pt x="1655138" y="412725"/>
                </a:lnTo>
                <a:close/>
                <a:moveTo>
                  <a:pt x="425602" y="407814"/>
                </a:moveTo>
                <a:lnTo>
                  <a:pt x="397530" y="409190"/>
                </a:lnTo>
                <a:lnTo>
                  <a:pt x="427016" y="437326"/>
                </a:lnTo>
                <a:lnTo>
                  <a:pt x="454794" y="438703"/>
                </a:lnTo>
                <a:close/>
                <a:moveTo>
                  <a:pt x="998749" y="404931"/>
                </a:moveTo>
                <a:lnTo>
                  <a:pt x="967655" y="425848"/>
                </a:lnTo>
                <a:lnTo>
                  <a:pt x="995675" y="440881"/>
                </a:lnTo>
                <a:lnTo>
                  <a:pt x="1026761" y="418345"/>
                </a:lnTo>
                <a:close/>
                <a:moveTo>
                  <a:pt x="1603093" y="404844"/>
                </a:moveTo>
                <a:lnTo>
                  <a:pt x="1580926" y="428382"/>
                </a:lnTo>
                <a:lnTo>
                  <a:pt x="1602542" y="430970"/>
                </a:lnTo>
                <a:lnTo>
                  <a:pt x="1605765" y="427817"/>
                </a:lnTo>
                <a:lnTo>
                  <a:pt x="1626616" y="408155"/>
                </a:lnTo>
                <a:close/>
                <a:moveTo>
                  <a:pt x="456147" y="403983"/>
                </a:moveTo>
                <a:lnTo>
                  <a:pt x="427463" y="407607"/>
                </a:lnTo>
                <a:lnTo>
                  <a:pt x="456934" y="438779"/>
                </a:lnTo>
                <a:lnTo>
                  <a:pt x="484950" y="437518"/>
                </a:lnTo>
                <a:close/>
                <a:moveTo>
                  <a:pt x="808632" y="403835"/>
                </a:moveTo>
                <a:lnTo>
                  <a:pt x="778073" y="418564"/>
                </a:lnTo>
                <a:lnTo>
                  <a:pt x="807327" y="424071"/>
                </a:lnTo>
                <a:lnTo>
                  <a:pt x="837161" y="412325"/>
                </a:lnTo>
                <a:close/>
                <a:moveTo>
                  <a:pt x="1213442" y="403743"/>
                </a:moveTo>
                <a:lnTo>
                  <a:pt x="1179005" y="424477"/>
                </a:lnTo>
                <a:lnTo>
                  <a:pt x="1186842" y="432588"/>
                </a:lnTo>
                <a:lnTo>
                  <a:pt x="1204855" y="451122"/>
                </a:lnTo>
                <a:lnTo>
                  <a:pt x="1240269" y="430670"/>
                </a:lnTo>
                <a:lnTo>
                  <a:pt x="1222093" y="412451"/>
                </a:lnTo>
                <a:close/>
                <a:moveTo>
                  <a:pt x="1405864" y="402680"/>
                </a:moveTo>
                <a:lnTo>
                  <a:pt x="1380733" y="412054"/>
                </a:lnTo>
                <a:lnTo>
                  <a:pt x="1410329" y="426657"/>
                </a:lnTo>
                <a:lnTo>
                  <a:pt x="1435774" y="410914"/>
                </a:lnTo>
                <a:lnTo>
                  <a:pt x="1433040" y="410280"/>
                </a:lnTo>
                <a:close/>
                <a:moveTo>
                  <a:pt x="1579807" y="401996"/>
                </a:moveTo>
                <a:lnTo>
                  <a:pt x="1559032" y="426278"/>
                </a:lnTo>
                <a:lnTo>
                  <a:pt x="1579084" y="428173"/>
                </a:lnTo>
                <a:lnTo>
                  <a:pt x="1601280" y="404617"/>
                </a:lnTo>
                <a:close/>
                <a:moveTo>
                  <a:pt x="870813" y="401776"/>
                </a:moveTo>
                <a:lnTo>
                  <a:pt x="847995" y="410058"/>
                </a:lnTo>
                <a:lnTo>
                  <a:pt x="841525" y="412288"/>
                </a:lnTo>
                <a:lnTo>
                  <a:pt x="842987" y="412836"/>
                </a:lnTo>
                <a:lnTo>
                  <a:pt x="870155" y="422116"/>
                </a:lnTo>
                <a:lnTo>
                  <a:pt x="900490" y="408442"/>
                </a:lnTo>
                <a:close/>
                <a:moveTo>
                  <a:pt x="1557494" y="399692"/>
                </a:moveTo>
                <a:lnTo>
                  <a:pt x="1537895" y="424540"/>
                </a:lnTo>
                <a:lnTo>
                  <a:pt x="1541335" y="424818"/>
                </a:lnTo>
                <a:lnTo>
                  <a:pt x="1557245" y="426114"/>
                </a:lnTo>
                <a:lnTo>
                  <a:pt x="1578031" y="401805"/>
                </a:lnTo>
                <a:close/>
                <a:moveTo>
                  <a:pt x="1150656" y="398364"/>
                </a:moveTo>
                <a:lnTo>
                  <a:pt x="1117119" y="429291"/>
                </a:lnTo>
                <a:lnTo>
                  <a:pt x="1142282" y="453195"/>
                </a:lnTo>
                <a:lnTo>
                  <a:pt x="1176747" y="424314"/>
                </a:lnTo>
                <a:close/>
                <a:moveTo>
                  <a:pt x="676912" y="398098"/>
                </a:moveTo>
                <a:lnTo>
                  <a:pt x="645124" y="417476"/>
                </a:lnTo>
                <a:lnTo>
                  <a:pt x="675482" y="428851"/>
                </a:lnTo>
                <a:lnTo>
                  <a:pt x="707559" y="409954"/>
                </a:lnTo>
                <a:close/>
                <a:moveTo>
                  <a:pt x="776212" y="397898"/>
                </a:moveTo>
                <a:lnTo>
                  <a:pt x="745330" y="414434"/>
                </a:lnTo>
                <a:lnTo>
                  <a:pt x="775628" y="418121"/>
                </a:lnTo>
                <a:lnTo>
                  <a:pt x="806228" y="403372"/>
                </a:lnTo>
                <a:lnTo>
                  <a:pt x="778039" y="398194"/>
                </a:lnTo>
                <a:close/>
                <a:moveTo>
                  <a:pt x="1535012" y="397652"/>
                </a:moveTo>
                <a:lnTo>
                  <a:pt x="1516208" y="422668"/>
                </a:lnTo>
                <a:lnTo>
                  <a:pt x="1536121" y="424395"/>
                </a:lnTo>
                <a:lnTo>
                  <a:pt x="1555745" y="399527"/>
                </a:lnTo>
                <a:lnTo>
                  <a:pt x="1535646" y="397706"/>
                </a:lnTo>
                <a:close/>
                <a:moveTo>
                  <a:pt x="487472" y="397470"/>
                </a:moveTo>
                <a:lnTo>
                  <a:pt x="457830" y="403668"/>
                </a:lnTo>
                <a:lnTo>
                  <a:pt x="486800" y="437399"/>
                </a:lnTo>
                <a:lnTo>
                  <a:pt x="515747" y="433014"/>
                </a:lnTo>
                <a:close/>
                <a:moveTo>
                  <a:pt x="967539" y="396170"/>
                </a:moveTo>
                <a:lnTo>
                  <a:pt x="936772" y="415186"/>
                </a:lnTo>
                <a:lnTo>
                  <a:pt x="966121" y="425112"/>
                </a:lnTo>
                <a:lnTo>
                  <a:pt x="996953" y="404375"/>
                </a:lnTo>
                <a:close/>
                <a:moveTo>
                  <a:pt x="613672" y="395708"/>
                </a:moveTo>
                <a:lnTo>
                  <a:pt x="582278" y="412494"/>
                </a:lnTo>
                <a:lnTo>
                  <a:pt x="610197" y="435399"/>
                </a:lnTo>
                <a:lnTo>
                  <a:pt x="642100" y="417543"/>
                </a:lnTo>
                <a:close/>
                <a:moveTo>
                  <a:pt x="1511763" y="395526"/>
                </a:moveTo>
                <a:lnTo>
                  <a:pt x="1493024" y="419985"/>
                </a:lnTo>
                <a:lnTo>
                  <a:pt x="1514517" y="422508"/>
                </a:lnTo>
                <a:lnTo>
                  <a:pt x="1533302" y="397498"/>
                </a:lnTo>
                <a:close/>
                <a:moveTo>
                  <a:pt x="216181" y="395010"/>
                </a:moveTo>
                <a:lnTo>
                  <a:pt x="190144" y="398915"/>
                </a:lnTo>
                <a:lnTo>
                  <a:pt x="218511" y="421644"/>
                </a:lnTo>
                <a:lnTo>
                  <a:pt x="244603" y="417071"/>
                </a:lnTo>
                <a:close/>
                <a:moveTo>
                  <a:pt x="1487027" y="392823"/>
                </a:moveTo>
                <a:lnTo>
                  <a:pt x="1467601" y="415998"/>
                </a:lnTo>
                <a:lnTo>
                  <a:pt x="1491340" y="419769"/>
                </a:lnTo>
                <a:lnTo>
                  <a:pt x="1510051" y="395345"/>
                </a:lnTo>
                <a:close/>
                <a:moveTo>
                  <a:pt x="1717074" y="392801"/>
                </a:moveTo>
                <a:lnTo>
                  <a:pt x="1688545" y="417106"/>
                </a:lnTo>
                <a:lnTo>
                  <a:pt x="1714619" y="421675"/>
                </a:lnTo>
                <a:lnTo>
                  <a:pt x="1722968" y="414953"/>
                </a:lnTo>
                <a:cubicBezTo>
                  <a:pt x="1732042" y="407624"/>
                  <a:pt x="1736837" y="403706"/>
                  <a:pt x="1739570" y="401415"/>
                </a:cubicBezTo>
                <a:lnTo>
                  <a:pt x="1743531" y="397887"/>
                </a:lnTo>
                <a:close/>
                <a:moveTo>
                  <a:pt x="1061323" y="391544"/>
                </a:moveTo>
                <a:lnTo>
                  <a:pt x="1029355" y="418194"/>
                </a:lnTo>
                <a:lnTo>
                  <a:pt x="1055688" y="437052"/>
                </a:lnTo>
                <a:lnTo>
                  <a:pt x="1088047" y="407931"/>
                </a:lnTo>
                <a:close/>
                <a:moveTo>
                  <a:pt x="1248772" y="391531"/>
                </a:moveTo>
                <a:lnTo>
                  <a:pt x="1214923" y="403130"/>
                </a:lnTo>
                <a:lnTo>
                  <a:pt x="1223127" y="411388"/>
                </a:lnTo>
                <a:lnTo>
                  <a:pt x="1241686" y="429976"/>
                </a:lnTo>
                <a:lnTo>
                  <a:pt x="1276723" y="418165"/>
                </a:lnTo>
                <a:lnTo>
                  <a:pt x="1255453" y="397928"/>
                </a:lnTo>
                <a:close/>
                <a:moveTo>
                  <a:pt x="934971" y="391317"/>
                </a:moveTo>
                <a:lnTo>
                  <a:pt x="904864" y="407868"/>
                </a:lnTo>
                <a:lnTo>
                  <a:pt x="934951" y="414608"/>
                </a:lnTo>
                <a:lnTo>
                  <a:pt x="965347" y="395818"/>
                </a:lnTo>
                <a:close/>
                <a:moveTo>
                  <a:pt x="840074" y="390965"/>
                </a:moveTo>
                <a:lnTo>
                  <a:pt x="810698" y="402968"/>
                </a:lnTo>
                <a:lnTo>
                  <a:pt x="839308" y="411484"/>
                </a:lnTo>
                <a:lnTo>
                  <a:pt x="847492" y="408669"/>
                </a:lnTo>
                <a:lnTo>
                  <a:pt x="868549" y="401025"/>
                </a:lnTo>
                <a:lnTo>
                  <a:pt x="851777" y="395254"/>
                </a:lnTo>
                <a:close/>
                <a:moveTo>
                  <a:pt x="742605" y="390546"/>
                </a:moveTo>
                <a:lnTo>
                  <a:pt x="722429" y="402700"/>
                </a:lnTo>
                <a:lnTo>
                  <a:pt x="711337" y="409399"/>
                </a:lnTo>
                <a:lnTo>
                  <a:pt x="740602" y="413899"/>
                </a:lnTo>
                <a:lnTo>
                  <a:pt x="742730" y="414122"/>
                </a:lnTo>
                <a:lnTo>
                  <a:pt x="773934" y="397414"/>
                </a:lnTo>
                <a:close/>
                <a:moveTo>
                  <a:pt x="246208" y="390505"/>
                </a:moveTo>
                <a:lnTo>
                  <a:pt x="218206" y="394706"/>
                </a:lnTo>
                <a:lnTo>
                  <a:pt x="246575" y="416726"/>
                </a:lnTo>
                <a:lnTo>
                  <a:pt x="274579" y="411818"/>
                </a:lnTo>
                <a:close/>
                <a:moveTo>
                  <a:pt x="1318624" y="390387"/>
                </a:moveTo>
                <a:lnTo>
                  <a:pt x="1348133" y="413046"/>
                </a:lnTo>
                <a:lnTo>
                  <a:pt x="1376643" y="411348"/>
                </a:lnTo>
                <a:lnTo>
                  <a:pt x="1346225" y="390847"/>
                </a:lnTo>
                <a:close/>
                <a:moveTo>
                  <a:pt x="1459997" y="388970"/>
                </a:moveTo>
                <a:lnTo>
                  <a:pt x="1439137" y="410165"/>
                </a:lnTo>
                <a:lnTo>
                  <a:pt x="1465902" y="415710"/>
                </a:lnTo>
                <a:lnTo>
                  <a:pt x="1485280" y="392588"/>
                </a:lnTo>
                <a:close/>
                <a:moveTo>
                  <a:pt x="519776" y="388458"/>
                </a:moveTo>
                <a:lnTo>
                  <a:pt x="489041" y="397065"/>
                </a:lnTo>
                <a:lnTo>
                  <a:pt x="517400" y="432724"/>
                </a:lnTo>
                <a:lnTo>
                  <a:pt x="547451" y="425278"/>
                </a:lnTo>
                <a:close/>
                <a:moveTo>
                  <a:pt x="1285705" y="388077"/>
                </a:moveTo>
                <a:lnTo>
                  <a:pt x="1314323" y="413086"/>
                </a:lnTo>
                <a:lnTo>
                  <a:pt x="1345686" y="413044"/>
                </a:lnTo>
                <a:lnTo>
                  <a:pt x="1316103" y="390327"/>
                </a:lnTo>
                <a:lnTo>
                  <a:pt x="1307636" y="389536"/>
                </a:lnTo>
                <a:close/>
                <a:moveTo>
                  <a:pt x="1283247" y="387945"/>
                </a:moveTo>
                <a:lnTo>
                  <a:pt x="1250619" y="391260"/>
                </a:lnTo>
                <a:lnTo>
                  <a:pt x="1256487" y="396880"/>
                </a:lnTo>
                <a:lnTo>
                  <a:pt x="1278362" y="417691"/>
                </a:lnTo>
                <a:lnTo>
                  <a:pt x="1312261" y="413302"/>
                </a:lnTo>
                <a:close/>
                <a:moveTo>
                  <a:pt x="902071" y="387698"/>
                </a:moveTo>
                <a:lnTo>
                  <a:pt x="873099" y="400771"/>
                </a:lnTo>
                <a:lnTo>
                  <a:pt x="901256" y="407103"/>
                </a:lnTo>
                <a:lnTo>
                  <a:pt x="902752" y="407402"/>
                </a:lnTo>
                <a:lnTo>
                  <a:pt x="932480" y="391045"/>
                </a:lnTo>
                <a:lnTo>
                  <a:pt x="923049" y="390039"/>
                </a:lnTo>
                <a:close/>
                <a:moveTo>
                  <a:pt x="1686985" y="386755"/>
                </a:moveTo>
                <a:lnTo>
                  <a:pt x="1658466" y="411835"/>
                </a:lnTo>
                <a:lnTo>
                  <a:pt x="1686660" y="416775"/>
                </a:lnTo>
                <a:lnTo>
                  <a:pt x="1715249" y="392438"/>
                </a:lnTo>
                <a:lnTo>
                  <a:pt x="1693523" y="388074"/>
                </a:lnTo>
                <a:close/>
                <a:moveTo>
                  <a:pt x="1372663" y="386237"/>
                </a:moveTo>
                <a:lnTo>
                  <a:pt x="1348360" y="390517"/>
                </a:lnTo>
                <a:lnTo>
                  <a:pt x="1378948" y="411133"/>
                </a:lnTo>
                <a:lnTo>
                  <a:pt x="1403960" y="401808"/>
                </a:lnTo>
                <a:close/>
                <a:moveTo>
                  <a:pt x="276238" y="386000"/>
                </a:moveTo>
                <a:lnTo>
                  <a:pt x="248269" y="390196"/>
                </a:lnTo>
                <a:lnTo>
                  <a:pt x="276601" y="411478"/>
                </a:lnTo>
                <a:lnTo>
                  <a:pt x="304555" y="407854"/>
                </a:lnTo>
                <a:lnTo>
                  <a:pt x="292425" y="398445"/>
                </a:lnTo>
                <a:close/>
                <a:moveTo>
                  <a:pt x="305879" y="383625"/>
                </a:moveTo>
                <a:lnTo>
                  <a:pt x="300404" y="383923"/>
                </a:lnTo>
                <a:lnTo>
                  <a:pt x="278405" y="385799"/>
                </a:lnTo>
                <a:lnTo>
                  <a:pt x="293341" y="397278"/>
                </a:lnTo>
                <a:lnTo>
                  <a:pt x="306656" y="407614"/>
                </a:lnTo>
                <a:lnTo>
                  <a:pt x="334213" y="407028"/>
                </a:lnTo>
                <a:lnTo>
                  <a:pt x="319640" y="395003"/>
                </a:lnTo>
                <a:close/>
                <a:moveTo>
                  <a:pt x="1430434" y="383315"/>
                </a:moveTo>
                <a:lnTo>
                  <a:pt x="1407383" y="401601"/>
                </a:lnTo>
                <a:lnTo>
                  <a:pt x="1433365" y="408862"/>
                </a:lnTo>
                <a:lnTo>
                  <a:pt x="1437429" y="409801"/>
                </a:lnTo>
                <a:lnTo>
                  <a:pt x="1458254" y="388654"/>
                </a:lnTo>
                <a:close/>
                <a:moveTo>
                  <a:pt x="335535" y="381845"/>
                </a:moveTo>
                <a:lnTo>
                  <a:pt x="312829" y="383228"/>
                </a:lnTo>
                <a:lnTo>
                  <a:pt x="308056" y="383501"/>
                </a:lnTo>
                <a:lnTo>
                  <a:pt x="320586" y="393851"/>
                </a:lnTo>
                <a:lnTo>
                  <a:pt x="336529" y="406991"/>
                </a:lnTo>
                <a:lnTo>
                  <a:pt x="356871" y="407384"/>
                </a:lnTo>
                <a:lnTo>
                  <a:pt x="363959" y="407544"/>
                </a:lnTo>
                <a:lnTo>
                  <a:pt x="355866" y="400174"/>
                </a:lnTo>
                <a:close/>
                <a:moveTo>
                  <a:pt x="808086" y="381623"/>
                </a:moveTo>
                <a:lnTo>
                  <a:pt x="778336" y="396808"/>
                </a:lnTo>
                <a:lnTo>
                  <a:pt x="808410" y="402327"/>
                </a:lnTo>
                <a:lnTo>
                  <a:pt x="837853" y="390299"/>
                </a:lnTo>
                <a:lnTo>
                  <a:pt x="810882" y="382385"/>
                </a:lnTo>
                <a:close/>
                <a:moveTo>
                  <a:pt x="1656903" y="380819"/>
                </a:moveTo>
                <a:lnTo>
                  <a:pt x="1629723" y="407183"/>
                </a:lnTo>
                <a:lnTo>
                  <a:pt x="1656601" y="411512"/>
                </a:lnTo>
                <a:lnTo>
                  <a:pt x="1685169" y="386395"/>
                </a:lnTo>
                <a:close/>
                <a:moveTo>
                  <a:pt x="870246" y="380354"/>
                </a:moveTo>
                <a:lnTo>
                  <a:pt x="850507" y="387409"/>
                </a:lnTo>
                <a:lnTo>
                  <a:pt x="842290" y="390192"/>
                </a:lnTo>
                <a:lnTo>
                  <a:pt x="852294" y="393865"/>
                </a:lnTo>
                <a:lnTo>
                  <a:pt x="870736" y="400212"/>
                </a:lnTo>
                <a:lnTo>
                  <a:pt x="899649" y="387163"/>
                </a:lnTo>
                <a:close/>
                <a:moveTo>
                  <a:pt x="1031562" y="379682"/>
                </a:moveTo>
                <a:lnTo>
                  <a:pt x="1000056" y="403965"/>
                </a:lnTo>
                <a:lnTo>
                  <a:pt x="1028052" y="417376"/>
                </a:lnTo>
                <a:lnTo>
                  <a:pt x="1059845" y="390880"/>
                </a:lnTo>
                <a:close/>
                <a:moveTo>
                  <a:pt x="365460" y="379170"/>
                </a:moveTo>
                <a:lnTo>
                  <a:pt x="337563" y="381672"/>
                </a:lnTo>
                <a:lnTo>
                  <a:pt x="356885" y="399081"/>
                </a:lnTo>
                <a:lnTo>
                  <a:pt x="366217" y="407592"/>
                </a:lnTo>
                <a:lnTo>
                  <a:pt x="393979" y="407757"/>
                </a:lnTo>
                <a:lnTo>
                  <a:pt x="388843" y="402538"/>
                </a:lnTo>
                <a:close/>
                <a:moveTo>
                  <a:pt x="709926" y="377617"/>
                </a:moveTo>
                <a:lnTo>
                  <a:pt x="687754" y="391369"/>
                </a:lnTo>
                <a:lnTo>
                  <a:pt x="678485" y="397126"/>
                </a:lnTo>
                <a:lnTo>
                  <a:pt x="709175" y="408997"/>
                </a:lnTo>
                <a:lnTo>
                  <a:pt x="721631" y="401474"/>
                </a:lnTo>
                <a:lnTo>
                  <a:pt x="740832" y="389893"/>
                </a:lnTo>
                <a:close/>
                <a:moveTo>
                  <a:pt x="1123237" y="377580"/>
                </a:moveTo>
                <a:lnTo>
                  <a:pt x="1096838" y="401799"/>
                </a:lnTo>
                <a:lnTo>
                  <a:pt x="1090410" y="407783"/>
                </a:lnTo>
                <a:lnTo>
                  <a:pt x="1116003" y="428308"/>
                </a:lnTo>
                <a:lnTo>
                  <a:pt x="1149528" y="397394"/>
                </a:lnTo>
                <a:close/>
                <a:moveTo>
                  <a:pt x="553436" y="377552"/>
                </a:moveTo>
                <a:lnTo>
                  <a:pt x="521240" y="388006"/>
                </a:lnTo>
                <a:lnTo>
                  <a:pt x="548924" y="424848"/>
                </a:lnTo>
                <a:lnTo>
                  <a:pt x="579826" y="412047"/>
                </a:lnTo>
                <a:close/>
                <a:moveTo>
                  <a:pt x="646555" y="376675"/>
                </a:moveTo>
                <a:lnTo>
                  <a:pt x="615095" y="394906"/>
                </a:lnTo>
                <a:lnTo>
                  <a:pt x="643509" y="416733"/>
                </a:lnTo>
                <a:lnTo>
                  <a:pt x="675511" y="397233"/>
                </a:lnTo>
                <a:close/>
                <a:moveTo>
                  <a:pt x="1185071" y="376172"/>
                </a:moveTo>
                <a:lnTo>
                  <a:pt x="1151852" y="397447"/>
                </a:lnTo>
                <a:lnTo>
                  <a:pt x="1177968" y="423421"/>
                </a:lnTo>
                <a:lnTo>
                  <a:pt x="1212380" y="402698"/>
                </a:lnTo>
                <a:close/>
                <a:moveTo>
                  <a:pt x="1628554" y="374860"/>
                </a:moveTo>
                <a:lnTo>
                  <a:pt x="1604220" y="403552"/>
                </a:lnTo>
                <a:lnTo>
                  <a:pt x="1627940" y="406903"/>
                </a:lnTo>
                <a:lnTo>
                  <a:pt x="1655186" y="380463"/>
                </a:lnTo>
                <a:lnTo>
                  <a:pt x="1641149" y="377525"/>
                </a:lnTo>
                <a:close/>
                <a:moveTo>
                  <a:pt x="1397227" y="374826"/>
                </a:moveTo>
                <a:lnTo>
                  <a:pt x="1374436" y="385496"/>
                </a:lnTo>
                <a:lnTo>
                  <a:pt x="1405685" y="401050"/>
                </a:lnTo>
                <a:lnTo>
                  <a:pt x="1428546" y="382918"/>
                </a:lnTo>
                <a:lnTo>
                  <a:pt x="1424145" y="381972"/>
                </a:lnTo>
                <a:close/>
                <a:moveTo>
                  <a:pt x="395798" y="374716"/>
                </a:moveTo>
                <a:lnTo>
                  <a:pt x="367307" y="378919"/>
                </a:lnTo>
                <a:lnTo>
                  <a:pt x="389892" y="401504"/>
                </a:lnTo>
                <a:lnTo>
                  <a:pt x="396044" y="407756"/>
                </a:lnTo>
                <a:lnTo>
                  <a:pt x="424314" y="406379"/>
                </a:lnTo>
                <a:lnTo>
                  <a:pt x="420208" y="401740"/>
                </a:lnTo>
                <a:close/>
                <a:moveTo>
                  <a:pt x="999993" y="373264"/>
                </a:moveTo>
                <a:lnTo>
                  <a:pt x="969098" y="395098"/>
                </a:lnTo>
                <a:lnTo>
                  <a:pt x="998501" y="403311"/>
                </a:lnTo>
                <a:lnTo>
                  <a:pt x="1029721" y="379260"/>
                </a:lnTo>
                <a:close/>
                <a:moveTo>
                  <a:pt x="774812" y="371721"/>
                </a:moveTo>
                <a:lnTo>
                  <a:pt x="744412" y="389484"/>
                </a:lnTo>
                <a:lnTo>
                  <a:pt x="775859" y="396388"/>
                </a:lnTo>
                <a:lnTo>
                  <a:pt x="806002" y="381009"/>
                </a:lnTo>
                <a:close/>
                <a:moveTo>
                  <a:pt x="186147" y="371696"/>
                </a:moveTo>
                <a:lnTo>
                  <a:pt x="160224" y="374942"/>
                </a:lnTo>
                <a:lnTo>
                  <a:pt x="188571" y="397655"/>
                </a:lnTo>
                <a:lnTo>
                  <a:pt x="214562" y="393752"/>
                </a:lnTo>
                <a:close/>
                <a:moveTo>
                  <a:pt x="966873" y="371194"/>
                </a:moveTo>
                <a:lnTo>
                  <a:pt x="936886" y="390130"/>
                </a:lnTo>
                <a:lnTo>
                  <a:pt x="967245" y="394627"/>
                </a:lnTo>
                <a:lnTo>
                  <a:pt x="997726" y="373097"/>
                </a:lnTo>
                <a:close/>
                <a:moveTo>
                  <a:pt x="1602688" y="370478"/>
                </a:moveTo>
                <a:lnTo>
                  <a:pt x="1580811" y="400673"/>
                </a:lnTo>
                <a:lnTo>
                  <a:pt x="1602486" y="403315"/>
                </a:lnTo>
                <a:lnTo>
                  <a:pt x="1626865" y="374558"/>
                </a:lnTo>
                <a:close/>
                <a:moveTo>
                  <a:pt x="933730" y="370219"/>
                </a:moveTo>
                <a:lnTo>
                  <a:pt x="904315" y="386483"/>
                </a:lnTo>
                <a:lnTo>
                  <a:pt x="923182" y="388591"/>
                </a:lnTo>
                <a:lnTo>
                  <a:pt x="934686" y="389817"/>
                </a:lnTo>
                <a:lnTo>
                  <a:pt x="964227" y="371155"/>
                </a:lnTo>
                <a:lnTo>
                  <a:pt x="959718" y="371098"/>
                </a:lnTo>
                <a:close/>
                <a:moveTo>
                  <a:pt x="426602" y="368026"/>
                </a:moveTo>
                <a:lnTo>
                  <a:pt x="397502" y="374372"/>
                </a:lnTo>
                <a:lnTo>
                  <a:pt x="421331" y="400751"/>
                </a:lnTo>
                <a:lnTo>
                  <a:pt x="426206" y="406259"/>
                </a:lnTo>
                <a:lnTo>
                  <a:pt x="455027" y="402618"/>
                </a:lnTo>
                <a:lnTo>
                  <a:pt x="451071" y="397722"/>
                </a:lnTo>
                <a:close/>
                <a:moveTo>
                  <a:pt x="216168" y="367938"/>
                </a:moveTo>
                <a:lnTo>
                  <a:pt x="188226" y="371436"/>
                </a:lnTo>
                <a:lnTo>
                  <a:pt x="216586" y="393449"/>
                </a:lnTo>
                <a:lnTo>
                  <a:pt x="244540" y="389251"/>
                </a:lnTo>
                <a:close/>
                <a:moveTo>
                  <a:pt x="1578318" y="367568"/>
                </a:moveTo>
                <a:lnTo>
                  <a:pt x="1558417" y="398345"/>
                </a:lnTo>
                <a:lnTo>
                  <a:pt x="1579130" y="400475"/>
                </a:lnTo>
                <a:lnTo>
                  <a:pt x="1601022" y="370259"/>
                </a:lnTo>
                <a:close/>
                <a:moveTo>
                  <a:pt x="838752" y="367296"/>
                </a:moveTo>
                <a:lnTo>
                  <a:pt x="810162" y="380641"/>
                </a:lnTo>
                <a:lnTo>
                  <a:pt x="811252" y="380938"/>
                </a:lnTo>
                <a:lnTo>
                  <a:pt x="840083" y="389401"/>
                </a:lnTo>
                <a:lnTo>
                  <a:pt x="850034" y="386035"/>
                </a:lnTo>
                <a:lnTo>
                  <a:pt x="868182" y="379547"/>
                </a:lnTo>
                <a:lnTo>
                  <a:pt x="852325" y="373034"/>
                </a:lnTo>
                <a:close/>
                <a:moveTo>
                  <a:pt x="1554401" y="365752"/>
                </a:moveTo>
                <a:lnTo>
                  <a:pt x="1535893" y="396287"/>
                </a:lnTo>
                <a:lnTo>
                  <a:pt x="1556763" y="398179"/>
                </a:lnTo>
                <a:lnTo>
                  <a:pt x="1576660" y="367422"/>
                </a:lnTo>
                <a:close/>
                <a:moveTo>
                  <a:pt x="900518" y="365408"/>
                </a:moveTo>
                <a:lnTo>
                  <a:pt x="872361" y="379350"/>
                </a:lnTo>
                <a:lnTo>
                  <a:pt x="901799" y="386175"/>
                </a:lnTo>
                <a:lnTo>
                  <a:pt x="931264" y="369884"/>
                </a:lnTo>
                <a:close/>
                <a:moveTo>
                  <a:pt x="1530396" y="364602"/>
                </a:moveTo>
                <a:lnTo>
                  <a:pt x="1512640" y="394164"/>
                </a:lnTo>
                <a:lnTo>
                  <a:pt x="1534269" y="396146"/>
                </a:lnTo>
                <a:lnTo>
                  <a:pt x="1552738" y="365661"/>
                </a:lnTo>
                <a:close/>
                <a:moveTo>
                  <a:pt x="246200" y="364178"/>
                </a:moveTo>
                <a:lnTo>
                  <a:pt x="218285" y="367673"/>
                </a:lnTo>
                <a:lnTo>
                  <a:pt x="246600" y="388942"/>
                </a:lnTo>
                <a:lnTo>
                  <a:pt x="274529" y="384749"/>
                </a:lnTo>
                <a:close/>
                <a:moveTo>
                  <a:pt x="1218966" y="363756"/>
                </a:moveTo>
                <a:lnTo>
                  <a:pt x="1186525" y="375514"/>
                </a:lnTo>
                <a:lnTo>
                  <a:pt x="1213779" y="401990"/>
                </a:lnTo>
                <a:lnTo>
                  <a:pt x="1247577" y="390411"/>
                </a:lnTo>
                <a:close/>
                <a:moveTo>
                  <a:pt x="1505625" y="363597"/>
                </a:moveTo>
                <a:lnTo>
                  <a:pt x="1487941" y="391488"/>
                </a:lnTo>
                <a:lnTo>
                  <a:pt x="1511019" y="394007"/>
                </a:lnTo>
                <a:lnTo>
                  <a:pt x="1528718" y="364533"/>
                </a:lnTo>
                <a:lnTo>
                  <a:pt x="1522512" y="364287"/>
                </a:lnTo>
                <a:close/>
                <a:moveTo>
                  <a:pt x="586411" y="363112"/>
                </a:moveTo>
                <a:lnTo>
                  <a:pt x="554840" y="376992"/>
                </a:lnTo>
                <a:lnTo>
                  <a:pt x="581184" y="411422"/>
                </a:lnTo>
                <a:lnTo>
                  <a:pt x="612618" y="394607"/>
                </a:lnTo>
                <a:close/>
                <a:moveTo>
                  <a:pt x="1286535" y="363110"/>
                </a:moveTo>
                <a:lnTo>
                  <a:pt x="1316697" y="388889"/>
                </a:lnTo>
                <a:lnTo>
                  <a:pt x="1344332" y="389340"/>
                </a:lnTo>
                <a:lnTo>
                  <a:pt x="1313106" y="363938"/>
                </a:lnTo>
                <a:close/>
                <a:moveTo>
                  <a:pt x="1094723" y="362888"/>
                </a:moveTo>
                <a:lnTo>
                  <a:pt x="1070864" y="383317"/>
                </a:lnTo>
                <a:lnTo>
                  <a:pt x="1062493" y="390547"/>
                </a:lnTo>
                <a:lnTo>
                  <a:pt x="1089178" y="406902"/>
                </a:lnTo>
                <a:lnTo>
                  <a:pt x="1095833" y="400721"/>
                </a:lnTo>
                <a:lnTo>
                  <a:pt x="1121899" y="376792"/>
                </a:lnTo>
                <a:close/>
                <a:moveTo>
                  <a:pt x="1339054" y="362622"/>
                </a:moveTo>
                <a:lnTo>
                  <a:pt x="1315320" y="363850"/>
                </a:lnTo>
                <a:lnTo>
                  <a:pt x="1346645" y="389332"/>
                </a:lnTo>
                <a:lnTo>
                  <a:pt x="1370911" y="385056"/>
                </a:lnTo>
                <a:close/>
                <a:moveTo>
                  <a:pt x="1479345" y="362124"/>
                </a:moveTo>
                <a:lnTo>
                  <a:pt x="1461024" y="387669"/>
                </a:lnTo>
                <a:lnTo>
                  <a:pt x="1486295" y="391294"/>
                </a:lnTo>
                <a:lnTo>
                  <a:pt x="1503918" y="363509"/>
                </a:lnTo>
                <a:close/>
                <a:moveTo>
                  <a:pt x="1746945" y="362001"/>
                </a:moveTo>
                <a:lnTo>
                  <a:pt x="1743623" y="365514"/>
                </a:lnTo>
                <a:lnTo>
                  <a:pt x="1718329" y="391562"/>
                </a:lnTo>
                <a:lnTo>
                  <a:pt x="1744826" y="396661"/>
                </a:lnTo>
                <a:lnTo>
                  <a:pt x="1745367" y="396140"/>
                </a:lnTo>
                <a:cubicBezTo>
                  <a:pt x="1754955" y="387261"/>
                  <a:pt x="1764145" y="378071"/>
                  <a:pt x="1773009" y="369207"/>
                </a:cubicBezTo>
                <a:lnTo>
                  <a:pt x="1773694" y="368554"/>
                </a:lnTo>
                <a:close/>
                <a:moveTo>
                  <a:pt x="1254413" y="360825"/>
                </a:moveTo>
                <a:lnTo>
                  <a:pt x="1283888" y="386490"/>
                </a:lnTo>
                <a:lnTo>
                  <a:pt x="1307828" y="388074"/>
                </a:lnTo>
                <a:lnTo>
                  <a:pt x="1314142" y="388665"/>
                </a:lnTo>
                <a:lnTo>
                  <a:pt x="1284126" y="363018"/>
                </a:lnTo>
                <a:lnTo>
                  <a:pt x="1270952" y="361997"/>
                </a:lnTo>
                <a:close/>
                <a:moveTo>
                  <a:pt x="1251958" y="360690"/>
                </a:moveTo>
                <a:lnTo>
                  <a:pt x="1220831" y="363478"/>
                </a:lnTo>
                <a:lnTo>
                  <a:pt x="1249232" y="389940"/>
                </a:lnTo>
                <a:lnTo>
                  <a:pt x="1281748" y="386639"/>
                </a:lnTo>
                <a:close/>
                <a:moveTo>
                  <a:pt x="276195" y="360423"/>
                </a:moveTo>
                <a:lnTo>
                  <a:pt x="248350" y="363909"/>
                </a:lnTo>
                <a:lnTo>
                  <a:pt x="276643" y="384454"/>
                </a:lnTo>
                <a:lnTo>
                  <a:pt x="300330" y="382430"/>
                </a:lnTo>
                <a:lnTo>
                  <a:pt x="304160" y="382222"/>
                </a:lnTo>
                <a:lnTo>
                  <a:pt x="303255" y="381485"/>
                </a:lnTo>
                <a:close/>
                <a:moveTo>
                  <a:pt x="1451286" y="359496"/>
                </a:moveTo>
                <a:lnTo>
                  <a:pt x="1431605" y="382083"/>
                </a:lnTo>
                <a:lnTo>
                  <a:pt x="1459394" y="387414"/>
                </a:lnTo>
                <a:lnTo>
                  <a:pt x="1477642" y="361979"/>
                </a:lnTo>
                <a:close/>
                <a:moveTo>
                  <a:pt x="458203" y="358996"/>
                </a:moveTo>
                <a:lnTo>
                  <a:pt x="428172" y="367608"/>
                </a:lnTo>
                <a:lnTo>
                  <a:pt x="452224" y="396791"/>
                </a:lnTo>
                <a:lnTo>
                  <a:pt x="456733" y="402371"/>
                </a:lnTo>
                <a:lnTo>
                  <a:pt x="486472" y="396156"/>
                </a:lnTo>
                <a:lnTo>
                  <a:pt x="482082" y="390290"/>
                </a:lnTo>
                <a:close/>
                <a:moveTo>
                  <a:pt x="742020" y="358323"/>
                </a:moveTo>
                <a:lnTo>
                  <a:pt x="711452" y="376694"/>
                </a:lnTo>
                <a:lnTo>
                  <a:pt x="742362" y="388974"/>
                </a:lnTo>
                <a:lnTo>
                  <a:pt x="773062" y="371038"/>
                </a:lnTo>
                <a:close/>
                <a:moveTo>
                  <a:pt x="1363320" y="357715"/>
                </a:moveTo>
                <a:lnTo>
                  <a:pt x="1341076" y="362263"/>
                </a:lnTo>
                <a:lnTo>
                  <a:pt x="1372844" y="384635"/>
                </a:lnTo>
                <a:lnTo>
                  <a:pt x="1395498" y="374021"/>
                </a:lnTo>
                <a:close/>
                <a:moveTo>
                  <a:pt x="305906" y="357597"/>
                </a:moveTo>
                <a:lnTo>
                  <a:pt x="292396" y="358851"/>
                </a:lnTo>
                <a:lnTo>
                  <a:pt x="278321" y="360210"/>
                </a:lnTo>
                <a:lnTo>
                  <a:pt x="304186" y="380332"/>
                </a:lnTo>
                <a:lnTo>
                  <a:pt x="306359" y="382102"/>
                </a:lnTo>
                <a:lnTo>
                  <a:pt x="312755" y="381736"/>
                </a:lnTo>
                <a:lnTo>
                  <a:pt x="333851" y="380450"/>
                </a:lnTo>
                <a:close/>
                <a:moveTo>
                  <a:pt x="679060" y="357540"/>
                </a:moveTo>
                <a:lnTo>
                  <a:pt x="656314" y="370921"/>
                </a:lnTo>
                <a:lnTo>
                  <a:pt x="647949" y="375857"/>
                </a:lnTo>
                <a:lnTo>
                  <a:pt x="676883" y="396392"/>
                </a:lnTo>
                <a:lnTo>
                  <a:pt x="687001" y="390098"/>
                </a:lnTo>
                <a:lnTo>
                  <a:pt x="708493" y="376778"/>
                </a:lnTo>
                <a:close/>
                <a:moveTo>
                  <a:pt x="867989" y="355377"/>
                </a:moveTo>
                <a:lnTo>
                  <a:pt x="852974" y="361525"/>
                </a:lnTo>
                <a:lnTo>
                  <a:pt x="840646" y="366511"/>
                </a:lnTo>
                <a:lnTo>
                  <a:pt x="852886" y="371689"/>
                </a:lnTo>
                <a:lnTo>
                  <a:pt x="870199" y="378798"/>
                </a:lnTo>
                <a:lnTo>
                  <a:pt x="898480" y="364809"/>
                </a:lnTo>
                <a:close/>
                <a:moveTo>
                  <a:pt x="1420887" y="354922"/>
                </a:moveTo>
                <a:lnTo>
                  <a:pt x="1398659" y="373736"/>
                </a:lnTo>
                <a:lnTo>
                  <a:pt x="1424411" y="380568"/>
                </a:lnTo>
                <a:lnTo>
                  <a:pt x="1429920" y="381750"/>
                </a:lnTo>
                <a:lnTo>
                  <a:pt x="1449518" y="359253"/>
                </a:lnTo>
                <a:close/>
                <a:moveTo>
                  <a:pt x="805892" y="354910"/>
                </a:moveTo>
                <a:lnTo>
                  <a:pt x="776649" y="370713"/>
                </a:lnTo>
                <a:lnTo>
                  <a:pt x="807944" y="380030"/>
                </a:lnTo>
                <a:lnTo>
                  <a:pt x="836815" y="366552"/>
                </a:lnTo>
                <a:lnTo>
                  <a:pt x="821565" y="360801"/>
                </a:lnTo>
                <a:close/>
                <a:moveTo>
                  <a:pt x="1716825" y="354350"/>
                </a:moveTo>
                <a:lnTo>
                  <a:pt x="1714961" y="356428"/>
                </a:lnTo>
                <a:lnTo>
                  <a:pt x="1688194" y="385514"/>
                </a:lnTo>
                <a:lnTo>
                  <a:pt x="1693848" y="386655"/>
                </a:lnTo>
                <a:lnTo>
                  <a:pt x="1716614" y="391229"/>
                </a:lnTo>
                <a:lnTo>
                  <a:pt x="1742559" y="364509"/>
                </a:lnTo>
                <a:lnTo>
                  <a:pt x="1745318" y="361592"/>
                </a:lnTo>
                <a:lnTo>
                  <a:pt x="1727726" y="357121"/>
                </a:lnTo>
                <a:close/>
                <a:moveTo>
                  <a:pt x="1064506" y="353361"/>
                </a:moveTo>
                <a:lnTo>
                  <a:pt x="1043369" y="370227"/>
                </a:lnTo>
                <a:lnTo>
                  <a:pt x="1032876" y="378641"/>
                </a:lnTo>
                <a:lnTo>
                  <a:pt x="1061116" y="389812"/>
                </a:lnTo>
                <a:lnTo>
                  <a:pt x="1069904" y="382209"/>
                </a:lnTo>
                <a:lnTo>
                  <a:pt x="1093135" y="362315"/>
                </a:lnTo>
                <a:close/>
                <a:moveTo>
                  <a:pt x="335885" y="353147"/>
                </a:moveTo>
                <a:lnTo>
                  <a:pt x="307911" y="357318"/>
                </a:lnTo>
                <a:lnTo>
                  <a:pt x="336025" y="380310"/>
                </a:lnTo>
                <a:lnTo>
                  <a:pt x="363932" y="377801"/>
                </a:lnTo>
                <a:close/>
                <a:moveTo>
                  <a:pt x="1156399" y="352389"/>
                </a:moveTo>
                <a:lnTo>
                  <a:pt x="1124423" y="376610"/>
                </a:lnTo>
                <a:lnTo>
                  <a:pt x="1150720" y="396428"/>
                </a:lnTo>
                <a:lnTo>
                  <a:pt x="1183923" y="375162"/>
                </a:lnTo>
                <a:close/>
                <a:moveTo>
                  <a:pt x="1032500" y="349285"/>
                </a:moveTo>
                <a:lnTo>
                  <a:pt x="1014516" y="362544"/>
                </a:lnTo>
                <a:lnTo>
                  <a:pt x="1001579" y="372103"/>
                </a:lnTo>
                <a:lnTo>
                  <a:pt x="1031240" y="378083"/>
                </a:lnTo>
                <a:lnTo>
                  <a:pt x="1042439" y="369104"/>
                </a:lnTo>
                <a:lnTo>
                  <a:pt x="1062551" y="353067"/>
                </a:lnTo>
                <a:close/>
                <a:moveTo>
                  <a:pt x="1011029" y="349070"/>
                </a:moveTo>
                <a:lnTo>
                  <a:pt x="999123" y="349113"/>
                </a:lnTo>
                <a:lnTo>
                  <a:pt x="969277" y="369621"/>
                </a:lnTo>
                <a:lnTo>
                  <a:pt x="968919" y="369856"/>
                </a:lnTo>
                <a:lnTo>
                  <a:pt x="999617" y="371756"/>
                </a:lnTo>
                <a:lnTo>
                  <a:pt x="1013629" y="361392"/>
                </a:lnTo>
                <a:lnTo>
                  <a:pt x="1030122" y="349242"/>
                </a:lnTo>
                <a:close/>
                <a:moveTo>
                  <a:pt x="156130" y="348396"/>
                </a:moveTo>
                <a:lnTo>
                  <a:pt x="130322" y="350983"/>
                </a:lnTo>
                <a:lnTo>
                  <a:pt x="158619" y="373656"/>
                </a:lnTo>
                <a:lnTo>
                  <a:pt x="184498" y="370416"/>
                </a:lnTo>
                <a:close/>
                <a:moveTo>
                  <a:pt x="964908" y="348118"/>
                </a:moveTo>
                <a:lnTo>
                  <a:pt x="935759" y="368822"/>
                </a:lnTo>
                <a:lnTo>
                  <a:pt x="959718" y="369635"/>
                </a:lnTo>
                <a:lnTo>
                  <a:pt x="966492" y="369720"/>
                </a:lnTo>
                <a:lnTo>
                  <a:pt x="968464" y="368424"/>
                </a:lnTo>
                <a:lnTo>
                  <a:pt x="996658" y="349047"/>
                </a:lnTo>
                <a:close/>
                <a:moveTo>
                  <a:pt x="490747" y="347925"/>
                </a:moveTo>
                <a:lnTo>
                  <a:pt x="459701" y="358513"/>
                </a:lnTo>
                <a:lnTo>
                  <a:pt x="483279" y="389418"/>
                </a:lnTo>
                <a:lnTo>
                  <a:pt x="488051" y="395795"/>
                </a:lnTo>
                <a:lnTo>
                  <a:pt x="518853" y="387178"/>
                </a:lnTo>
                <a:lnTo>
                  <a:pt x="513625" y="379786"/>
                </a:lnTo>
                <a:close/>
                <a:moveTo>
                  <a:pt x="1387175" y="346928"/>
                </a:moveTo>
                <a:lnTo>
                  <a:pt x="1365064" y="357012"/>
                </a:lnTo>
                <a:lnTo>
                  <a:pt x="1397027" y="373212"/>
                </a:lnTo>
                <a:lnTo>
                  <a:pt x="1419022" y="354589"/>
                </a:lnTo>
                <a:lnTo>
                  <a:pt x="1416640" y="354152"/>
                </a:lnTo>
                <a:close/>
                <a:moveTo>
                  <a:pt x="1686683" y="346886"/>
                </a:moveTo>
                <a:lnTo>
                  <a:pt x="1658069" y="379556"/>
                </a:lnTo>
                <a:lnTo>
                  <a:pt x="1686505" y="385175"/>
                </a:lnTo>
                <a:lnTo>
                  <a:pt x="1713868" y="355438"/>
                </a:lnTo>
                <a:lnTo>
                  <a:pt x="1715199" y="353944"/>
                </a:lnTo>
                <a:close/>
                <a:moveTo>
                  <a:pt x="618672" y="346624"/>
                </a:moveTo>
                <a:lnTo>
                  <a:pt x="587812" y="362435"/>
                </a:lnTo>
                <a:lnTo>
                  <a:pt x="613962" y="393864"/>
                </a:lnTo>
                <a:lnTo>
                  <a:pt x="645446" y="375624"/>
                </a:lnTo>
                <a:close/>
                <a:moveTo>
                  <a:pt x="366266" y="346341"/>
                </a:moveTo>
                <a:lnTo>
                  <a:pt x="337686" y="352772"/>
                </a:lnTo>
                <a:lnTo>
                  <a:pt x="365953" y="377603"/>
                </a:lnTo>
                <a:lnTo>
                  <a:pt x="394468" y="373398"/>
                </a:lnTo>
                <a:close/>
                <a:moveTo>
                  <a:pt x="186149" y="345387"/>
                </a:moveTo>
                <a:lnTo>
                  <a:pt x="158266" y="348182"/>
                </a:lnTo>
                <a:lnTo>
                  <a:pt x="186577" y="370156"/>
                </a:lnTo>
                <a:lnTo>
                  <a:pt x="214473" y="366665"/>
                </a:lnTo>
                <a:close/>
                <a:moveTo>
                  <a:pt x="930400" y="345163"/>
                </a:moveTo>
                <a:lnTo>
                  <a:pt x="902386" y="364204"/>
                </a:lnTo>
                <a:lnTo>
                  <a:pt x="933342" y="368710"/>
                </a:lnTo>
                <a:lnTo>
                  <a:pt x="962584" y="347935"/>
                </a:lnTo>
                <a:close/>
                <a:moveTo>
                  <a:pt x="216175" y="342377"/>
                </a:moveTo>
                <a:lnTo>
                  <a:pt x="188327" y="345169"/>
                </a:lnTo>
                <a:lnTo>
                  <a:pt x="216590" y="366400"/>
                </a:lnTo>
                <a:lnTo>
                  <a:pt x="244456" y="362912"/>
                </a:lnTo>
                <a:close/>
                <a:moveTo>
                  <a:pt x="773102" y="340948"/>
                </a:moveTo>
                <a:lnTo>
                  <a:pt x="743670" y="357387"/>
                </a:lnTo>
                <a:lnTo>
                  <a:pt x="774692" y="370100"/>
                </a:lnTo>
                <a:lnTo>
                  <a:pt x="804144" y="354179"/>
                </a:lnTo>
                <a:close/>
                <a:moveTo>
                  <a:pt x="835822" y="340471"/>
                </a:moveTo>
                <a:lnTo>
                  <a:pt x="807691" y="354023"/>
                </a:lnTo>
                <a:lnTo>
                  <a:pt x="822052" y="359427"/>
                </a:lnTo>
                <a:lnTo>
                  <a:pt x="838688" y="365695"/>
                </a:lnTo>
                <a:lnTo>
                  <a:pt x="852383" y="360166"/>
                </a:lnTo>
                <a:lnTo>
                  <a:pt x="866094" y="354551"/>
                </a:lnTo>
                <a:lnTo>
                  <a:pt x="850521" y="347356"/>
                </a:lnTo>
                <a:close/>
                <a:moveTo>
                  <a:pt x="1656664" y="340278"/>
                </a:moveTo>
                <a:lnTo>
                  <a:pt x="1637130" y="364331"/>
                </a:lnTo>
                <a:lnTo>
                  <a:pt x="1629596" y="373595"/>
                </a:lnTo>
                <a:lnTo>
                  <a:pt x="1641503" y="376106"/>
                </a:lnTo>
                <a:lnTo>
                  <a:pt x="1656426" y="379225"/>
                </a:lnTo>
                <a:lnTo>
                  <a:pt x="1685066" y="346520"/>
                </a:lnTo>
                <a:close/>
                <a:moveTo>
                  <a:pt x="710714" y="339497"/>
                </a:moveTo>
                <a:lnTo>
                  <a:pt x="680440" y="356746"/>
                </a:lnTo>
                <a:lnTo>
                  <a:pt x="709829" y="375955"/>
                </a:lnTo>
                <a:lnTo>
                  <a:pt x="740540" y="357501"/>
                </a:lnTo>
                <a:close/>
                <a:moveTo>
                  <a:pt x="246185" y="339369"/>
                </a:moveTo>
                <a:lnTo>
                  <a:pt x="218390" y="342155"/>
                </a:lnTo>
                <a:lnTo>
                  <a:pt x="246605" y="362643"/>
                </a:lnTo>
                <a:lnTo>
                  <a:pt x="274417" y="359162"/>
                </a:lnTo>
                <a:close/>
                <a:moveTo>
                  <a:pt x="896747" y="339163"/>
                </a:moveTo>
                <a:lnTo>
                  <a:pt x="869794" y="354406"/>
                </a:lnTo>
                <a:lnTo>
                  <a:pt x="900331" y="363857"/>
                </a:lnTo>
                <a:lnTo>
                  <a:pt x="928335" y="344817"/>
                </a:lnTo>
                <a:close/>
                <a:moveTo>
                  <a:pt x="1188708" y="339081"/>
                </a:moveTo>
                <a:lnTo>
                  <a:pt x="1157852" y="351669"/>
                </a:lnTo>
                <a:lnTo>
                  <a:pt x="1185327" y="374396"/>
                </a:lnTo>
                <a:lnTo>
                  <a:pt x="1217672" y="362669"/>
                </a:lnTo>
                <a:close/>
                <a:moveTo>
                  <a:pt x="1127471" y="337523"/>
                </a:moveTo>
                <a:lnTo>
                  <a:pt x="1096007" y="361861"/>
                </a:lnTo>
                <a:lnTo>
                  <a:pt x="1123121" y="375739"/>
                </a:lnTo>
                <a:lnTo>
                  <a:pt x="1155040" y="351569"/>
                </a:lnTo>
                <a:close/>
                <a:moveTo>
                  <a:pt x="397105" y="337032"/>
                </a:moveTo>
                <a:lnTo>
                  <a:pt x="367934" y="345868"/>
                </a:lnTo>
                <a:lnTo>
                  <a:pt x="396312" y="373100"/>
                </a:lnTo>
                <a:lnTo>
                  <a:pt x="425436" y="366754"/>
                </a:lnTo>
                <a:close/>
                <a:moveTo>
                  <a:pt x="276148" y="336365"/>
                </a:moveTo>
                <a:lnTo>
                  <a:pt x="248434" y="339143"/>
                </a:lnTo>
                <a:lnTo>
                  <a:pt x="276609" y="358896"/>
                </a:lnTo>
                <a:lnTo>
                  <a:pt x="292277" y="357388"/>
                </a:lnTo>
                <a:lnTo>
                  <a:pt x="304097" y="356289"/>
                </a:lnTo>
                <a:close/>
                <a:moveTo>
                  <a:pt x="524567" y="335461"/>
                </a:moveTo>
                <a:lnTo>
                  <a:pt x="519136" y="337487"/>
                </a:lnTo>
                <a:lnTo>
                  <a:pt x="492177" y="347413"/>
                </a:lnTo>
                <a:lnTo>
                  <a:pt x="514822" y="378958"/>
                </a:lnTo>
                <a:lnTo>
                  <a:pt x="520317" y="386749"/>
                </a:lnTo>
                <a:lnTo>
                  <a:pt x="552538" y="376286"/>
                </a:lnTo>
                <a:lnTo>
                  <a:pt x="545877" y="366459"/>
                </a:lnTo>
                <a:close/>
                <a:moveTo>
                  <a:pt x="1220744" y="335309"/>
                </a:moveTo>
                <a:lnTo>
                  <a:pt x="1190658" y="338763"/>
                </a:lnTo>
                <a:lnTo>
                  <a:pt x="1219363" y="362146"/>
                </a:lnTo>
                <a:lnTo>
                  <a:pt x="1250354" y="359374"/>
                </a:lnTo>
                <a:close/>
                <a:moveTo>
                  <a:pt x="1627974" y="334577"/>
                </a:moveTo>
                <a:lnTo>
                  <a:pt x="1607907" y="363017"/>
                </a:lnTo>
                <a:lnTo>
                  <a:pt x="1603618" y="369161"/>
                </a:lnTo>
                <a:lnTo>
                  <a:pt x="1627948" y="373270"/>
                </a:lnTo>
                <a:lnTo>
                  <a:pt x="1635963" y="363415"/>
                </a:lnTo>
                <a:lnTo>
                  <a:pt x="1655029" y="339938"/>
                </a:lnTo>
                <a:lnTo>
                  <a:pt x="1646083" y="338107"/>
                </a:lnTo>
                <a:close/>
                <a:moveTo>
                  <a:pt x="1251341" y="334086"/>
                </a:moveTo>
                <a:lnTo>
                  <a:pt x="1223005" y="335205"/>
                </a:lnTo>
                <a:lnTo>
                  <a:pt x="1252571" y="359228"/>
                </a:lnTo>
                <a:lnTo>
                  <a:pt x="1271070" y="360535"/>
                </a:lnTo>
                <a:lnTo>
                  <a:pt x="1282298" y="361408"/>
                </a:lnTo>
                <a:lnTo>
                  <a:pt x="1269800" y="350370"/>
                </a:lnTo>
                <a:close/>
                <a:moveTo>
                  <a:pt x="1279332" y="333562"/>
                </a:moveTo>
                <a:lnTo>
                  <a:pt x="1253551" y="334039"/>
                </a:lnTo>
                <a:lnTo>
                  <a:pt x="1270819" y="349261"/>
                </a:lnTo>
                <a:lnTo>
                  <a:pt x="1284764" y="361590"/>
                </a:lnTo>
                <a:lnTo>
                  <a:pt x="1311400" y="362422"/>
                </a:lnTo>
                <a:close/>
                <a:moveTo>
                  <a:pt x="1305068" y="333469"/>
                </a:moveTo>
                <a:lnTo>
                  <a:pt x="1293054" y="333513"/>
                </a:lnTo>
                <a:lnTo>
                  <a:pt x="1281521" y="333551"/>
                </a:lnTo>
                <a:lnTo>
                  <a:pt x="1313648" y="362473"/>
                </a:lnTo>
                <a:lnTo>
                  <a:pt x="1337417" y="361249"/>
                </a:lnTo>
                <a:close/>
                <a:moveTo>
                  <a:pt x="1329394" y="332708"/>
                </a:moveTo>
                <a:lnTo>
                  <a:pt x="1307243" y="333408"/>
                </a:lnTo>
                <a:lnTo>
                  <a:pt x="1339488" y="361104"/>
                </a:lnTo>
                <a:lnTo>
                  <a:pt x="1361686" y="356569"/>
                </a:lnTo>
                <a:close/>
                <a:moveTo>
                  <a:pt x="306202" y="332277"/>
                </a:moveTo>
                <a:lnTo>
                  <a:pt x="278300" y="336082"/>
                </a:lnTo>
                <a:lnTo>
                  <a:pt x="306343" y="356066"/>
                </a:lnTo>
                <a:lnTo>
                  <a:pt x="334175" y="351915"/>
                </a:lnTo>
                <a:close/>
                <a:moveTo>
                  <a:pt x="1776774" y="331541"/>
                </a:moveTo>
                <a:lnTo>
                  <a:pt x="1748154" y="360756"/>
                </a:lnTo>
                <a:lnTo>
                  <a:pt x="1774978" y="367330"/>
                </a:lnTo>
                <a:lnTo>
                  <a:pt x="1803975" y="339694"/>
                </a:lnTo>
                <a:close/>
                <a:moveTo>
                  <a:pt x="1496553" y="331303"/>
                </a:moveTo>
                <a:lnTo>
                  <a:pt x="1470933" y="331717"/>
                </a:lnTo>
                <a:lnTo>
                  <a:pt x="1452316" y="358111"/>
                </a:lnTo>
                <a:lnTo>
                  <a:pt x="1478598" y="360594"/>
                </a:lnTo>
                <a:close/>
                <a:moveTo>
                  <a:pt x="1601203" y="331125"/>
                </a:moveTo>
                <a:lnTo>
                  <a:pt x="1583146" y="359841"/>
                </a:lnTo>
                <a:lnTo>
                  <a:pt x="1579179" y="366203"/>
                </a:lnTo>
                <a:lnTo>
                  <a:pt x="1601990" y="368911"/>
                </a:lnTo>
                <a:lnTo>
                  <a:pt x="1606681" y="362189"/>
                </a:lnTo>
                <a:lnTo>
                  <a:pt x="1626329" y="334336"/>
                </a:lnTo>
                <a:close/>
                <a:moveTo>
                  <a:pt x="1441935" y="330848"/>
                </a:moveTo>
                <a:lnTo>
                  <a:pt x="1422115" y="353613"/>
                </a:lnTo>
                <a:lnTo>
                  <a:pt x="1450619" y="357926"/>
                </a:lnTo>
                <a:lnTo>
                  <a:pt x="1469124" y="331682"/>
                </a:lnTo>
                <a:close/>
                <a:moveTo>
                  <a:pt x="1522856" y="330357"/>
                </a:moveTo>
                <a:lnTo>
                  <a:pt x="1518153" y="330543"/>
                </a:lnTo>
                <a:lnTo>
                  <a:pt x="1498304" y="331266"/>
                </a:lnTo>
                <a:lnTo>
                  <a:pt x="1480257" y="360706"/>
                </a:lnTo>
                <a:lnTo>
                  <a:pt x="1504794" y="362090"/>
                </a:lnTo>
                <a:lnTo>
                  <a:pt x="1519173" y="336881"/>
                </a:lnTo>
                <a:close/>
                <a:moveTo>
                  <a:pt x="650533" y="330082"/>
                </a:moveTo>
                <a:lnTo>
                  <a:pt x="626205" y="342702"/>
                </a:lnTo>
                <a:lnTo>
                  <a:pt x="620044" y="345914"/>
                </a:lnTo>
                <a:lnTo>
                  <a:pt x="646755" y="374860"/>
                </a:lnTo>
                <a:lnTo>
                  <a:pt x="655546" y="369665"/>
                </a:lnTo>
                <a:lnTo>
                  <a:pt x="677888" y="356530"/>
                </a:lnTo>
                <a:close/>
                <a:moveTo>
                  <a:pt x="1575381" y="329605"/>
                </a:moveTo>
                <a:lnTo>
                  <a:pt x="1560837" y="354611"/>
                </a:lnTo>
                <a:lnTo>
                  <a:pt x="1555225" y="364344"/>
                </a:lnTo>
                <a:lnTo>
                  <a:pt x="1577553" y="366028"/>
                </a:lnTo>
                <a:lnTo>
                  <a:pt x="1581890" y="359072"/>
                </a:lnTo>
                <a:lnTo>
                  <a:pt x="1599551" y="330994"/>
                </a:lnTo>
                <a:close/>
                <a:moveTo>
                  <a:pt x="1096953" y="329594"/>
                </a:moveTo>
                <a:lnTo>
                  <a:pt x="1065980" y="352259"/>
                </a:lnTo>
                <a:lnTo>
                  <a:pt x="1094499" y="361173"/>
                </a:lnTo>
                <a:lnTo>
                  <a:pt x="1125756" y="336999"/>
                </a:lnTo>
                <a:close/>
                <a:moveTo>
                  <a:pt x="1548346" y="329563"/>
                </a:moveTo>
                <a:lnTo>
                  <a:pt x="1524588" y="330292"/>
                </a:lnTo>
                <a:lnTo>
                  <a:pt x="1520474" y="337605"/>
                </a:lnTo>
                <a:lnTo>
                  <a:pt x="1506466" y="362165"/>
                </a:lnTo>
                <a:lnTo>
                  <a:pt x="1522586" y="362824"/>
                </a:lnTo>
                <a:lnTo>
                  <a:pt x="1529563" y="363100"/>
                </a:lnTo>
                <a:lnTo>
                  <a:pt x="1538882" y="346470"/>
                </a:lnTo>
                <a:close/>
                <a:moveTo>
                  <a:pt x="1550058" y="329524"/>
                </a:moveTo>
                <a:lnTo>
                  <a:pt x="1540168" y="347179"/>
                </a:lnTo>
                <a:lnTo>
                  <a:pt x="1531212" y="363175"/>
                </a:lnTo>
                <a:lnTo>
                  <a:pt x="1553592" y="364235"/>
                </a:lnTo>
                <a:lnTo>
                  <a:pt x="1559566" y="353887"/>
                </a:lnTo>
                <a:lnTo>
                  <a:pt x="1573696" y="329579"/>
                </a:lnTo>
                <a:close/>
                <a:moveTo>
                  <a:pt x="1353112" y="329322"/>
                </a:moveTo>
                <a:lnTo>
                  <a:pt x="1331423" y="332445"/>
                </a:lnTo>
                <a:lnTo>
                  <a:pt x="1363486" y="356141"/>
                </a:lnTo>
                <a:lnTo>
                  <a:pt x="1385458" y="346120"/>
                </a:lnTo>
                <a:close/>
                <a:moveTo>
                  <a:pt x="864186" y="328473"/>
                </a:moveTo>
                <a:lnTo>
                  <a:pt x="848941" y="334990"/>
                </a:lnTo>
                <a:lnTo>
                  <a:pt x="837637" y="339692"/>
                </a:lnTo>
                <a:lnTo>
                  <a:pt x="851157" y="346026"/>
                </a:lnTo>
                <a:lnTo>
                  <a:pt x="867898" y="353773"/>
                </a:lnTo>
                <a:lnTo>
                  <a:pt x="894783" y="338570"/>
                </a:lnTo>
                <a:close/>
                <a:moveTo>
                  <a:pt x="1411267" y="327812"/>
                </a:moveTo>
                <a:lnTo>
                  <a:pt x="1388751" y="345802"/>
                </a:lnTo>
                <a:lnTo>
                  <a:pt x="1416950" y="352704"/>
                </a:lnTo>
                <a:lnTo>
                  <a:pt x="1420419" y="353341"/>
                </a:lnTo>
                <a:lnTo>
                  <a:pt x="1440137" y="330691"/>
                </a:lnTo>
                <a:close/>
                <a:moveTo>
                  <a:pt x="1064372" y="326304"/>
                </a:moveTo>
                <a:lnTo>
                  <a:pt x="1045349" y="340102"/>
                </a:lnTo>
                <a:lnTo>
                  <a:pt x="1034279" y="348007"/>
                </a:lnTo>
                <a:lnTo>
                  <a:pt x="1064196" y="351771"/>
                </a:lnTo>
                <a:lnTo>
                  <a:pt x="1094849" y="329342"/>
                </a:lnTo>
                <a:lnTo>
                  <a:pt x="1069209" y="326672"/>
                </a:lnTo>
                <a:close/>
                <a:moveTo>
                  <a:pt x="803120" y="325886"/>
                </a:moveTo>
                <a:lnTo>
                  <a:pt x="774795" y="340083"/>
                </a:lnTo>
                <a:lnTo>
                  <a:pt x="805804" y="353298"/>
                </a:lnTo>
                <a:lnTo>
                  <a:pt x="834047" y="339698"/>
                </a:lnTo>
                <a:lnTo>
                  <a:pt x="833989" y="339673"/>
                </a:lnTo>
                <a:close/>
                <a:moveTo>
                  <a:pt x="428707" y="325327"/>
                </a:moveTo>
                <a:lnTo>
                  <a:pt x="398640" y="336496"/>
                </a:lnTo>
                <a:lnTo>
                  <a:pt x="427103" y="366365"/>
                </a:lnTo>
                <a:lnTo>
                  <a:pt x="457145" y="357740"/>
                </a:lnTo>
                <a:close/>
                <a:moveTo>
                  <a:pt x="126120" y="325101"/>
                </a:moveTo>
                <a:lnTo>
                  <a:pt x="100432" y="327034"/>
                </a:lnTo>
                <a:lnTo>
                  <a:pt x="128684" y="349671"/>
                </a:lnTo>
                <a:lnTo>
                  <a:pt x="154448" y="347091"/>
                </a:lnTo>
                <a:close/>
                <a:moveTo>
                  <a:pt x="336620" y="324735"/>
                </a:moveTo>
                <a:lnTo>
                  <a:pt x="308142" y="331834"/>
                </a:lnTo>
                <a:lnTo>
                  <a:pt x="336266" y="351583"/>
                </a:lnTo>
                <a:lnTo>
                  <a:pt x="364747" y="345178"/>
                </a:lnTo>
                <a:close/>
                <a:moveTo>
                  <a:pt x="1029798" y="323926"/>
                </a:moveTo>
                <a:lnTo>
                  <a:pt x="1000991" y="347615"/>
                </a:lnTo>
                <a:lnTo>
                  <a:pt x="1011014" y="347578"/>
                </a:lnTo>
                <a:lnTo>
                  <a:pt x="1032131" y="347768"/>
                </a:lnTo>
                <a:lnTo>
                  <a:pt x="1044493" y="338935"/>
                </a:lnTo>
                <a:lnTo>
                  <a:pt x="1062119" y="326148"/>
                </a:lnTo>
                <a:close/>
                <a:moveTo>
                  <a:pt x="741429" y="323212"/>
                </a:moveTo>
                <a:lnTo>
                  <a:pt x="712223" y="338680"/>
                </a:lnTo>
                <a:lnTo>
                  <a:pt x="741995" y="356642"/>
                </a:lnTo>
                <a:lnTo>
                  <a:pt x="771565" y="340129"/>
                </a:lnTo>
                <a:close/>
                <a:moveTo>
                  <a:pt x="156140" y="322843"/>
                </a:moveTo>
                <a:lnTo>
                  <a:pt x="128317" y="324936"/>
                </a:lnTo>
                <a:lnTo>
                  <a:pt x="156585" y="346877"/>
                </a:lnTo>
                <a:lnTo>
                  <a:pt x="184422" y="344089"/>
                </a:lnTo>
                <a:close/>
                <a:moveTo>
                  <a:pt x="559833" y="322705"/>
                </a:moveTo>
                <a:lnTo>
                  <a:pt x="525986" y="334942"/>
                </a:lnTo>
                <a:lnTo>
                  <a:pt x="547089" y="365646"/>
                </a:lnTo>
                <a:lnTo>
                  <a:pt x="553950" y="375771"/>
                </a:lnTo>
                <a:lnTo>
                  <a:pt x="585532" y="361892"/>
                </a:lnTo>
                <a:lnTo>
                  <a:pt x="572530" y="342141"/>
                </a:lnTo>
                <a:close/>
                <a:moveTo>
                  <a:pt x="1746598" y="322027"/>
                </a:moveTo>
                <a:lnTo>
                  <a:pt x="1717984" y="353083"/>
                </a:lnTo>
                <a:lnTo>
                  <a:pt x="1728124" y="355674"/>
                </a:lnTo>
                <a:lnTo>
                  <a:pt x="1746505" y="360349"/>
                </a:lnTo>
                <a:lnTo>
                  <a:pt x="1775193" y="331050"/>
                </a:lnTo>
                <a:lnTo>
                  <a:pt x="1751704" y="323644"/>
                </a:lnTo>
                <a:close/>
                <a:moveTo>
                  <a:pt x="994490" y="322022"/>
                </a:moveTo>
                <a:lnTo>
                  <a:pt x="966579" y="346686"/>
                </a:lnTo>
                <a:lnTo>
                  <a:pt x="998704" y="347614"/>
                </a:lnTo>
                <a:lnTo>
                  <a:pt x="1027658" y="323807"/>
                </a:lnTo>
                <a:close/>
                <a:moveTo>
                  <a:pt x="1158344" y="321425"/>
                </a:moveTo>
                <a:lnTo>
                  <a:pt x="1129009" y="336641"/>
                </a:lnTo>
                <a:lnTo>
                  <a:pt x="1156464" y="350639"/>
                </a:lnTo>
                <a:lnTo>
                  <a:pt x="1187153" y="338117"/>
                </a:lnTo>
                <a:close/>
                <a:moveTo>
                  <a:pt x="186163" y="320584"/>
                </a:moveTo>
                <a:lnTo>
                  <a:pt x="158381" y="322674"/>
                </a:lnTo>
                <a:lnTo>
                  <a:pt x="186599" y="343871"/>
                </a:lnTo>
                <a:lnTo>
                  <a:pt x="214399" y="341087"/>
                </a:lnTo>
                <a:close/>
                <a:moveTo>
                  <a:pt x="1377465" y="320456"/>
                </a:moveTo>
                <a:lnTo>
                  <a:pt x="1355082" y="328674"/>
                </a:lnTo>
                <a:lnTo>
                  <a:pt x="1387069" y="345291"/>
                </a:lnTo>
                <a:lnTo>
                  <a:pt x="1409414" y="327444"/>
                </a:lnTo>
                <a:close/>
                <a:moveTo>
                  <a:pt x="959176" y="320084"/>
                </a:moveTo>
                <a:lnTo>
                  <a:pt x="932006" y="343821"/>
                </a:lnTo>
                <a:lnTo>
                  <a:pt x="964405" y="346607"/>
                </a:lnTo>
                <a:lnTo>
                  <a:pt x="992360" y="321915"/>
                </a:lnTo>
                <a:close/>
                <a:moveTo>
                  <a:pt x="216170" y="318327"/>
                </a:moveTo>
                <a:lnTo>
                  <a:pt x="188447" y="320412"/>
                </a:lnTo>
                <a:lnTo>
                  <a:pt x="216614" y="340865"/>
                </a:lnTo>
                <a:lnTo>
                  <a:pt x="244357" y="338087"/>
                </a:lnTo>
                <a:close/>
                <a:moveTo>
                  <a:pt x="924835" y="317116"/>
                </a:moveTo>
                <a:lnTo>
                  <a:pt x="898364" y="337956"/>
                </a:lnTo>
                <a:lnTo>
                  <a:pt x="930030" y="343623"/>
                </a:lnTo>
                <a:lnTo>
                  <a:pt x="957150" y="319917"/>
                </a:lnTo>
                <a:close/>
                <a:moveTo>
                  <a:pt x="246141" y="316072"/>
                </a:moveTo>
                <a:lnTo>
                  <a:pt x="218492" y="318152"/>
                </a:lnTo>
                <a:lnTo>
                  <a:pt x="246606" y="337862"/>
                </a:lnTo>
                <a:lnTo>
                  <a:pt x="274274" y="335091"/>
                </a:lnTo>
                <a:close/>
                <a:moveTo>
                  <a:pt x="681557" y="314554"/>
                </a:moveTo>
                <a:lnTo>
                  <a:pt x="651882" y="329398"/>
                </a:lnTo>
                <a:lnTo>
                  <a:pt x="679166" y="355786"/>
                </a:lnTo>
                <a:lnTo>
                  <a:pt x="709469" y="338523"/>
                </a:lnTo>
                <a:close/>
                <a:moveTo>
                  <a:pt x="367369" y="313869"/>
                </a:moveTo>
                <a:lnTo>
                  <a:pt x="338352" y="324158"/>
                </a:lnTo>
                <a:lnTo>
                  <a:pt x="366657" y="344721"/>
                </a:lnTo>
                <a:lnTo>
                  <a:pt x="395754" y="335905"/>
                </a:lnTo>
                <a:close/>
                <a:moveTo>
                  <a:pt x="276157" y="313814"/>
                </a:moveTo>
                <a:lnTo>
                  <a:pt x="248517" y="315893"/>
                </a:lnTo>
                <a:lnTo>
                  <a:pt x="276562" y="334853"/>
                </a:lnTo>
                <a:lnTo>
                  <a:pt x="304254" y="331073"/>
                </a:lnTo>
                <a:lnTo>
                  <a:pt x="292928" y="324161"/>
                </a:lnTo>
                <a:close/>
                <a:moveTo>
                  <a:pt x="832348" y="313011"/>
                </a:moveTo>
                <a:lnTo>
                  <a:pt x="804928" y="325071"/>
                </a:lnTo>
                <a:lnTo>
                  <a:pt x="834565" y="338314"/>
                </a:lnTo>
                <a:lnTo>
                  <a:pt x="835830" y="338858"/>
                </a:lnTo>
                <a:lnTo>
                  <a:pt x="848350" y="333646"/>
                </a:lnTo>
                <a:lnTo>
                  <a:pt x="862386" y="327652"/>
                </a:lnTo>
                <a:lnTo>
                  <a:pt x="845676" y="319595"/>
                </a:lnTo>
                <a:close/>
                <a:moveTo>
                  <a:pt x="1716402" y="312626"/>
                </a:moveTo>
                <a:lnTo>
                  <a:pt x="1687800" y="345594"/>
                </a:lnTo>
                <a:lnTo>
                  <a:pt x="1716347" y="352667"/>
                </a:lnTo>
                <a:lnTo>
                  <a:pt x="1745032" y="321537"/>
                </a:lnTo>
                <a:close/>
                <a:moveTo>
                  <a:pt x="1188543" y="312184"/>
                </a:moveTo>
                <a:lnTo>
                  <a:pt x="1160203" y="320800"/>
                </a:lnTo>
                <a:lnTo>
                  <a:pt x="1188968" y="337467"/>
                </a:lnTo>
                <a:lnTo>
                  <a:pt x="1218969" y="334012"/>
                </a:lnTo>
                <a:close/>
                <a:moveTo>
                  <a:pt x="461178" y="311699"/>
                </a:moveTo>
                <a:lnTo>
                  <a:pt x="430162" y="324740"/>
                </a:lnTo>
                <a:lnTo>
                  <a:pt x="458703" y="357269"/>
                </a:lnTo>
                <a:lnTo>
                  <a:pt x="489767" y="346674"/>
                </a:lnTo>
                <a:close/>
                <a:moveTo>
                  <a:pt x="891627" y="311653"/>
                </a:moveTo>
                <a:lnTo>
                  <a:pt x="865898" y="327484"/>
                </a:lnTo>
                <a:lnTo>
                  <a:pt x="896447" y="337569"/>
                </a:lnTo>
                <a:lnTo>
                  <a:pt x="922815" y="316811"/>
                </a:lnTo>
                <a:close/>
                <a:moveTo>
                  <a:pt x="1126974" y="310902"/>
                </a:moveTo>
                <a:lnTo>
                  <a:pt x="1114581" y="318561"/>
                </a:lnTo>
                <a:lnTo>
                  <a:pt x="1098678" y="328486"/>
                </a:lnTo>
                <a:lnTo>
                  <a:pt x="1127345" y="335863"/>
                </a:lnTo>
                <a:lnTo>
                  <a:pt x="1156491" y="320752"/>
                </a:lnTo>
                <a:close/>
                <a:moveTo>
                  <a:pt x="592853" y="309511"/>
                </a:moveTo>
                <a:lnTo>
                  <a:pt x="592076" y="309845"/>
                </a:lnTo>
                <a:lnTo>
                  <a:pt x="561267" y="322151"/>
                </a:lnTo>
                <a:lnTo>
                  <a:pt x="573786" y="341313"/>
                </a:lnTo>
                <a:lnTo>
                  <a:pt x="586913" y="361240"/>
                </a:lnTo>
                <a:lnTo>
                  <a:pt x="617751" y="345439"/>
                </a:lnTo>
                <a:close/>
                <a:moveTo>
                  <a:pt x="771181" y="309075"/>
                </a:moveTo>
                <a:lnTo>
                  <a:pt x="743029" y="322430"/>
                </a:lnTo>
                <a:lnTo>
                  <a:pt x="773072" y="339306"/>
                </a:lnTo>
                <a:lnTo>
                  <a:pt x="801502" y="325056"/>
                </a:lnTo>
                <a:close/>
                <a:moveTo>
                  <a:pt x="306590" y="308514"/>
                </a:moveTo>
                <a:lnTo>
                  <a:pt x="278386" y="313456"/>
                </a:lnTo>
                <a:lnTo>
                  <a:pt x="293682" y="322890"/>
                </a:lnTo>
                <a:lnTo>
                  <a:pt x="306538" y="330734"/>
                </a:lnTo>
                <a:lnTo>
                  <a:pt x="334765" y="323691"/>
                </a:lnTo>
                <a:close/>
                <a:moveTo>
                  <a:pt x="1217259" y="305367"/>
                </a:moveTo>
                <a:lnTo>
                  <a:pt x="1190454" y="311711"/>
                </a:lnTo>
                <a:lnTo>
                  <a:pt x="1221228" y="333779"/>
                </a:lnTo>
                <a:lnTo>
                  <a:pt x="1249657" y="332658"/>
                </a:lnTo>
                <a:close/>
                <a:moveTo>
                  <a:pt x="1806671" y="305152"/>
                </a:moveTo>
                <a:lnTo>
                  <a:pt x="1778066" y="330363"/>
                </a:lnTo>
                <a:lnTo>
                  <a:pt x="1805226" y="338501"/>
                </a:lnTo>
                <a:lnTo>
                  <a:pt x="1813064" y="331030"/>
                </a:lnTo>
                <a:lnTo>
                  <a:pt x="1834869" y="314707"/>
                </a:lnTo>
                <a:close/>
                <a:moveTo>
                  <a:pt x="1686322" y="304099"/>
                </a:moveTo>
                <a:lnTo>
                  <a:pt x="1660385" y="335669"/>
                </a:lnTo>
                <a:lnTo>
                  <a:pt x="1657737" y="338951"/>
                </a:lnTo>
                <a:lnTo>
                  <a:pt x="1686202" y="345211"/>
                </a:lnTo>
                <a:lnTo>
                  <a:pt x="1714864" y="312180"/>
                </a:lnTo>
                <a:close/>
                <a:moveTo>
                  <a:pt x="1460955" y="303432"/>
                </a:moveTo>
                <a:lnTo>
                  <a:pt x="1433464" y="304440"/>
                </a:lnTo>
                <a:lnTo>
                  <a:pt x="1412654" y="326433"/>
                </a:lnTo>
                <a:lnTo>
                  <a:pt x="1441322" y="329289"/>
                </a:lnTo>
                <a:close/>
                <a:moveTo>
                  <a:pt x="1402587" y="303074"/>
                </a:moveTo>
                <a:lnTo>
                  <a:pt x="1379240" y="319316"/>
                </a:lnTo>
                <a:lnTo>
                  <a:pt x="1410863" y="326214"/>
                </a:lnTo>
                <a:lnTo>
                  <a:pt x="1431516" y="304383"/>
                </a:lnTo>
                <a:close/>
                <a:moveTo>
                  <a:pt x="1093139" y="302621"/>
                </a:moveTo>
                <a:lnTo>
                  <a:pt x="1066087" y="324919"/>
                </a:lnTo>
                <a:lnTo>
                  <a:pt x="1069313" y="325165"/>
                </a:lnTo>
                <a:lnTo>
                  <a:pt x="1096697" y="328018"/>
                </a:lnTo>
                <a:lnTo>
                  <a:pt x="1113813" y="317335"/>
                </a:lnTo>
                <a:lnTo>
                  <a:pt x="1125018" y="310406"/>
                </a:lnTo>
                <a:close/>
                <a:moveTo>
                  <a:pt x="1343851" y="302540"/>
                </a:moveTo>
                <a:lnTo>
                  <a:pt x="1321848" y="303168"/>
                </a:lnTo>
                <a:lnTo>
                  <a:pt x="1353404" y="327718"/>
                </a:lnTo>
                <a:lnTo>
                  <a:pt x="1375621" y="319559"/>
                </a:lnTo>
                <a:close/>
                <a:moveTo>
                  <a:pt x="1297564" y="301898"/>
                </a:moveTo>
                <a:lnTo>
                  <a:pt x="1329770" y="331176"/>
                </a:lnTo>
                <a:lnTo>
                  <a:pt x="1351421" y="328068"/>
                </a:lnTo>
                <a:lnTo>
                  <a:pt x="1319454" y="303206"/>
                </a:lnTo>
                <a:lnTo>
                  <a:pt x="1300367" y="302088"/>
                </a:lnTo>
                <a:close/>
                <a:moveTo>
                  <a:pt x="96109" y="301806"/>
                </a:moveTo>
                <a:lnTo>
                  <a:pt x="70534" y="303078"/>
                </a:lnTo>
                <a:lnTo>
                  <a:pt x="98739" y="325677"/>
                </a:lnTo>
                <a:lnTo>
                  <a:pt x="124381" y="323752"/>
                </a:lnTo>
                <a:close/>
                <a:moveTo>
                  <a:pt x="859979" y="301768"/>
                </a:moveTo>
                <a:lnTo>
                  <a:pt x="842721" y="308958"/>
                </a:lnTo>
                <a:lnTo>
                  <a:pt x="834209" y="312271"/>
                </a:lnTo>
                <a:lnTo>
                  <a:pt x="846356" y="318265"/>
                </a:lnTo>
                <a:lnTo>
                  <a:pt x="864135" y="326851"/>
                </a:lnTo>
                <a:lnTo>
                  <a:pt x="889717" y="311098"/>
                </a:lnTo>
                <a:close/>
                <a:moveTo>
                  <a:pt x="1244572" y="301541"/>
                </a:moveTo>
                <a:lnTo>
                  <a:pt x="1219209" y="305060"/>
                </a:lnTo>
                <a:lnTo>
                  <a:pt x="1251882" y="332577"/>
                </a:lnTo>
                <a:lnTo>
                  <a:pt x="1277743" y="332098"/>
                </a:lnTo>
                <a:lnTo>
                  <a:pt x="1268529" y="323569"/>
                </a:lnTo>
                <a:close/>
                <a:moveTo>
                  <a:pt x="1489352" y="300884"/>
                </a:moveTo>
                <a:lnTo>
                  <a:pt x="1462861" y="303346"/>
                </a:lnTo>
                <a:lnTo>
                  <a:pt x="1443090" y="329372"/>
                </a:lnTo>
                <a:lnTo>
                  <a:pt x="1470157" y="330191"/>
                </a:lnTo>
                <a:lnTo>
                  <a:pt x="1482917" y="310745"/>
                </a:lnTo>
                <a:close/>
                <a:moveTo>
                  <a:pt x="1272676" y="300713"/>
                </a:moveTo>
                <a:lnTo>
                  <a:pt x="1305591" y="331967"/>
                </a:lnTo>
                <a:lnTo>
                  <a:pt x="1327762" y="331265"/>
                </a:lnTo>
                <a:lnTo>
                  <a:pt x="1295289" y="301750"/>
                </a:lnTo>
                <a:close/>
                <a:moveTo>
                  <a:pt x="1270469" y="300635"/>
                </a:moveTo>
                <a:lnTo>
                  <a:pt x="1246638" y="301438"/>
                </a:lnTo>
                <a:lnTo>
                  <a:pt x="1269533" y="322506"/>
                </a:lnTo>
                <a:lnTo>
                  <a:pt x="1279874" y="332064"/>
                </a:lnTo>
                <a:lnTo>
                  <a:pt x="1293039" y="332021"/>
                </a:lnTo>
                <a:lnTo>
                  <a:pt x="1303481" y="331983"/>
                </a:lnTo>
                <a:close/>
                <a:moveTo>
                  <a:pt x="711698" y="300626"/>
                </a:moveTo>
                <a:lnTo>
                  <a:pt x="683022" y="313860"/>
                </a:lnTo>
                <a:lnTo>
                  <a:pt x="710844" y="337756"/>
                </a:lnTo>
                <a:lnTo>
                  <a:pt x="740112" y="322271"/>
                </a:lnTo>
                <a:close/>
                <a:moveTo>
                  <a:pt x="126148" y="300312"/>
                </a:moveTo>
                <a:lnTo>
                  <a:pt x="98373" y="301693"/>
                </a:lnTo>
                <a:lnTo>
                  <a:pt x="126579" y="323587"/>
                </a:lnTo>
                <a:lnTo>
                  <a:pt x="154354" y="321501"/>
                </a:lnTo>
                <a:close/>
                <a:moveTo>
                  <a:pt x="398791" y="300056"/>
                </a:moveTo>
                <a:lnTo>
                  <a:pt x="368940" y="313214"/>
                </a:lnTo>
                <a:lnTo>
                  <a:pt x="397467" y="335362"/>
                </a:lnTo>
                <a:lnTo>
                  <a:pt x="427485" y="324213"/>
                </a:lnTo>
                <a:close/>
                <a:moveTo>
                  <a:pt x="156188" y="298818"/>
                </a:moveTo>
                <a:lnTo>
                  <a:pt x="128459" y="300197"/>
                </a:lnTo>
                <a:lnTo>
                  <a:pt x="156596" y="321333"/>
                </a:lnTo>
                <a:lnTo>
                  <a:pt x="184327" y="319251"/>
                </a:lnTo>
                <a:close/>
                <a:moveTo>
                  <a:pt x="337250" y="298272"/>
                </a:moveTo>
                <a:lnTo>
                  <a:pt x="308564" y="307904"/>
                </a:lnTo>
                <a:lnTo>
                  <a:pt x="336863" y="323135"/>
                </a:lnTo>
                <a:lnTo>
                  <a:pt x="365673" y="312923"/>
                </a:lnTo>
                <a:close/>
                <a:moveTo>
                  <a:pt x="1516766" y="297621"/>
                </a:moveTo>
                <a:lnTo>
                  <a:pt x="1516129" y="297700"/>
                </a:lnTo>
                <a:lnTo>
                  <a:pt x="1491256" y="300696"/>
                </a:lnTo>
                <a:lnTo>
                  <a:pt x="1484158" y="311573"/>
                </a:lnTo>
                <a:lnTo>
                  <a:pt x="1471957" y="330180"/>
                </a:lnTo>
                <a:lnTo>
                  <a:pt x="1497487" y="329767"/>
                </a:lnTo>
                <a:lnTo>
                  <a:pt x="1500410" y="324840"/>
                </a:lnTo>
                <a:close/>
                <a:moveTo>
                  <a:pt x="186214" y="297325"/>
                </a:moveTo>
                <a:lnTo>
                  <a:pt x="158547" y="298701"/>
                </a:lnTo>
                <a:lnTo>
                  <a:pt x="186612" y="319080"/>
                </a:lnTo>
                <a:lnTo>
                  <a:pt x="214281" y="317002"/>
                </a:lnTo>
                <a:close/>
                <a:moveTo>
                  <a:pt x="1656298" y="297227"/>
                </a:moveTo>
                <a:lnTo>
                  <a:pt x="1628978" y="333225"/>
                </a:lnTo>
                <a:lnTo>
                  <a:pt x="1646423" y="336615"/>
                </a:lnTo>
                <a:lnTo>
                  <a:pt x="1656113" y="338601"/>
                </a:lnTo>
                <a:lnTo>
                  <a:pt x="1659218" y="334753"/>
                </a:lnTo>
                <a:lnTo>
                  <a:pt x="1684716" y="303709"/>
                </a:lnTo>
                <a:close/>
                <a:moveTo>
                  <a:pt x="800176" y="297014"/>
                </a:moveTo>
                <a:lnTo>
                  <a:pt x="772919" y="308330"/>
                </a:lnTo>
                <a:lnTo>
                  <a:pt x="803146" y="324251"/>
                </a:lnTo>
                <a:lnTo>
                  <a:pt x="830632" y="312158"/>
                </a:lnTo>
                <a:close/>
                <a:moveTo>
                  <a:pt x="494812" y="296903"/>
                </a:moveTo>
                <a:lnTo>
                  <a:pt x="481003" y="302989"/>
                </a:lnTo>
                <a:lnTo>
                  <a:pt x="462564" y="311100"/>
                </a:lnTo>
                <a:lnTo>
                  <a:pt x="491231" y="346163"/>
                </a:lnTo>
                <a:lnTo>
                  <a:pt x="518634" y="336069"/>
                </a:lnTo>
                <a:lnTo>
                  <a:pt x="523636" y="334203"/>
                </a:lnTo>
                <a:close/>
                <a:moveTo>
                  <a:pt x="1057794" y="296653"/>
                </a:moveTo>
                <a:lnTo>
                  <a:pt x="1031289" y="322515"/>
                </a:lnTo>
                <a:lnTo>
                  <a:pt x="1063997" y="324762"/>
                </a:lnTo>
                <a:lnTo>
                  <a:pt x="1091262" y="302287"/>
                </a:lnTo>
                <a:close/>
                <a:moveTo>
                  <a:pt x="1369205" y="296448"/>
                </a:moveTo>
                <a:lnTo>
                  <a:pt x="1346121" y="302055"/>
                </a:lnTo>
                <a:lnTo>
                  <a:pt x="1377397" y="318806"/>
                </a:lnTo>
                <a:lnTo>
                  <a:pt x="1400546" y="302702"/>
                </a:lnTo>
                <a:close/>
                <a:moveTo>
                  <a:pt x="624165" y="296142"/>
                </a:moveTo>
                <a:lnTo>
                  <a:pt x="594251" y="308911"/>
                </a:lnTo>
                <a:lnTo>
                  <a:pt x="619089" y="344748"/>
                </a:lnTo>
                <a:lnTo>
                  <a:pt x="625511" y="341402"/>
                </a:lnTo>
                <a:lnTo>
                  <a:pt x="649543" y="328936"/>
                </a:lnTo>
                <a:close/>
                <a:moveTo>
                  <a:pt x="216206" y="295834"/>
                </a:moveTo>
                <a:lnTo>
                  <a:pt x="188614" y="297206"/>
                </a:lnTo>
                <a:lnTo>
                  <a:pt x="216603" y="316828"/>
                </a:lnTo>
                <a:lnTo>
                  <a:pt x="244195" y="314756"/>
                </a:lnTo>
                <a:close/>
                <a:moveTo>
                  <a:pt x="1543719" y="294411"/>
                </a:moveTo>
                <a:lnTo>
                  <a:pt x="1518628" y="297392"/>
                </a:lnTo>
                <a:lnTo>
                  <a:pt x="1501695" y="325564"/>
                </a:lnTo>
                <a:lnTo>
                  <a:pt x="1499234" y="329711"/>
                </a:lnTo>
                <a:lnTo>
                  <a:pt x="1518153" y="329021"/>
                </a:lnTo>
                <a:lnTo>
                  <a:pt x="1523742" y="328800"/>
                </a:lnTo>
                <a:close/>
                <a:moveTo>
                  <a:pt x="246234" y="294341"/>
                </a:moveTo>
                <a:lnTo>
                  <a:pt x="218666" y="295712"/>
                </a:lnTo>
                <a:lnTo>
                  <a:pt x="246572" y="314578"/>
                </a:lnTo>
                <a:lnTo>
                  <a:pt x="274143" y="312508"/>
                </a:lnTo>
                <a:close/>
                <a:moveTo>
                  <a:pt x="1776432" y="293992"/>
                </a:moveTo>
                <a:lnTo>
                  <a:pt x="1747814" y="320839"/>
                </a:lnTo>
                <a:lnTo>
                  <a:pt x="1752147" y="322210"/>
                </a:lnTo>
                <a:lnTo>
                  <a:pt x="1776409" y="329861"/>
                </a:lnTo>
                <a:lnTo>
                  <a:pt x="1805082" y="304578"/>
                </a:lnTo>
                <a:close/>
                <a:moveTo>
                  <a:pt x="1153951" y="293454"/>
                </a:moveTo>
                <a:lnTo>
                  <a:pt x="1137496" y="304023"/>
                </a:lnTo>
                <a:lnTo>
                  <a:pt x="1128561" y="309876"/>
                </a:lnTo>
                <a:lnTo>
                  <a:pt x="1158365" y="319820"/>
                </a:lnTo>
                <a:lnTo>
                  <a:pt x="1186778" y="311185"/>
                </a:lnTo>
                <a:close/>
                <a:moveTo>
                  <a:pt x="1022018" y="292963"/>
                </a:moveTo>
                <a:lnTo>
                  <a:pt x="995893" y="320587"/>
                </a:lnTo>
                <a:lnTo>
                  <a:pt x="1029341" y="322386"/>
                </a:lnTo>
                <a:lnTo>
                  <a:pt x="1055930" y="296444"/>
                </a:lnTo>
                <a:close/>
                <a:moveTo>
                  <a:pt x="276379" y="292842"/>
                </a:moveTo>
                <a:lnTo>
                  <a:pt x="248747" y="294216"/>
                </a:lnTo>
                <a:lnTo>
                  <a:pt x="276543" y="312310"/>
                </a:lnTo>
                <a:lnTo>
                  <a:pt x="304369" y="307432"/>
                </a:lnTo>
                <a:lnTo>
                  <a:pt x="300271" y="305457"/>
                </a:lnTo>
                <a:close/>
                <a:moveTo>
                  <a:pt x="1627114" y="292840"/>
                </a:moveTo>
                <a:lnTo>
                  <a:pt x="1602138" y="329715"/>
                </a:lnTo>
                <a:lnTo>
                  <a:pt x="1627336" y="332937"/>
                </a:lnTo>
                <a:lnTo>
                  <a:pt x="1654649" y="296945"/>
                </a:lnTo>
                <a:close/>
                <a:moveTo>
                  <a:pt x="1570396" y="292061"/>
                </a:moveTo>
                <a:lnTo>
                  <a:pt x="1545540" y="294208"/>
                </a:lnTo>
                <a:lnTo>
                  <a:pt x="1525482" y="328743"/>
                </a:lnTo>
                <a:lnTo>
                  <a:pt x="1549224" y="328015"/>
                </a:lnTo>
                <a:close/>
                <a:moveTo>
                  <a:pt x="1597458" y="291264"/>
                </a:moveTo>
                <a:lnTo>
                  <a:pt x="1572190" y="291928"/>
                </a:lnTo>
                <a:lnTo>
                  <a:pt x="1550942" y="328004"/>
                </a:lnTo>
                <a:lnTo>
                  <a:pt x="1574596" y="328059"/>
                </a:lnTo>
                <a:close/>
                <a:moveTo>
                  <a:pt x="1599188" y="291251"/>
                </a:moveTo>
                <a:lnTo>
                  <a:pt x="1576281" y="328130"/>
                </a:lnTo>
                <a:lnTo>
                  <a:pt x="1600491" y="329531"/>
                </a:lnTo>
                <a:lnTo>
                  <a:pt x="1625432" y="292700"/>
                </a:lnTo>
                <a:close/>
                <a:moveTo>
                  <a:pt x="986448" y="291053"/>
                </a:moveTo>
                <a:lnTo>
                  <a:pt x="960576" y="318649"/>
                </a:lnTo>
                <a:lnTo>
                  <a:pt x="993226" y="320452"/>
                </a:lnTo>
                <a:lnTo>
                  <a:pt x="993934" y="320484"/>
                </a:lnTo>
                <a:lnTo>
                  <a:pt x="1020085" y="292843"/>
                </a:lnTo>
                <a:close/>
                <a:moveTo>
                  <a:pt x="951851" y="290041"/>
                </a:moveTo>
                <a:lnTo>
                  <a:pt x="926269" y="315734"/>
                </a:lnTo>
                <a:lnTo>
                  <a:pt x="958679" y="318535"/>
                </a:lnTo>
                <a:lnTo>
                  <a:pt x="984501" y="290988"/>
                </a:lnTo>
                <a:lnTo>
                  <a:pt x="962436" y="290328"/>
                </a:lnTo>
                <a:close/>
                <a:moveTo>
                  <a:pt x="740910" y="288645"/>
                </a:moveTo>
                <a:lnTo>
                  <a:pt x="713263" y="299964"/>
                </a:lnTo>
                <a:lnTo>
                  <a:pt x="741552" y="321530"/>
                </a:lnTo>
                <a:lnTo>
                  <a:pt x="769740" y="308142"/>
                </a:lnTo>
                <a:close/>
                <a:moveTo>
                  <a:pt x="918399" y="288566"/>
                </a:moveTo>
                <a:lnTo>
                  <a:pt x="893174" y="310394"/>
                </a:lnTo>
                <a:lnTo>
                  <a:pt x="924349" y="315546"/>
                </a:lnTo>
                <a:lnTo>
                  <a:pt x="949826" y="289957"/>
                </a:lnTo>
                <a:close/>
                <a:moveTo>
                  <a:pt x="306868" y="286960"/>
                </a:moveTo>
                <a:lnTo>
                  <a:pt x="278700" y="292398"/>
                </a:lnTo>
                <a:lnTo>
                  <a:pt x="300921" y="304127"/>
                </a:lnTo>
                <a:lnTo>
                  <a:pt x="306795" y="306965"/>
                </a:lnTo>
                <a:lnTo>
                  <a:pt x="335145" y="297446"/>
                </a:lnTo>
                <a:lnTo>
                  <a:pt x="314351" y="289633"/>
                </a:lnTo>
                <a:close/>
                <a:moveTo>
                  <a:pt x="828730" y="286649"/>
                </a:moveTo>
                <a:lnTo>
                  <a:pt x="802076" y="296306"/>
                </a:lnTo>
                <a:lnTo>
                  <a:pt x="832419" y="311387"/>
                </a:lnTo>
                <a:lnTo>
                  <a:pt x="842233" y="307570"/>
                </a:lnTo>
                <a:lnTo>
                  <a:pt x="858148" y="300941"/>
                </a:lnTo>
                <a:lnTo>
                  <a:pt x="838879" y="291731"/>
                </a:lnTo>
                <a:close/>
                <a:moveTo>
                  <a:pt x="886406" y="284854"/>
                </a:moveTo>
                <a:lnTo>
                  <a:pt x="861680" y="300741"/>
                </a:lnTo>
                <a:lnTo>
                  <a:pt x="891319" y="310040"/>
                </a:lnTo>
                <a:lnTo>
                  <a:pt x="916390" y="288349"/>
                </a:lnTo>
                <a:close/>
                <a:moveTo>
                  <a:pt x="1836681" y="284197"/>
                </a:moveTo>
                <a:lnTo>
                  <a:pt x="1808105" y="304102"/>
                </a:lnTo>
                <a:lnTo>
                  <a:pt x="1836276" y="313654"/>
                </a:lnTo>
                <a:lnTo>
                  <a:pt x="1863473" y="293293"/>
                </a:lnTo>
                <a:close/>
                <a:moveTo>
                  <a:pt x="430990" y="284020"/>
                </a:moveTo>
                <a:lnTo>
                  <a:pt x="400254" y="299353"/>
                </a:lnTo>
                <a:lnTo>
                  <a:pt x="429061" y="323608"/>
                </a:lnTo>
                <a:lnTo>
                  <a:pt x="460048" y="310575"/>
                </a:lnTo>
                <a:close/>
                <a:moveTo>
                  <a:pt x="368410" y="283922"/>
                </a:moveTo>
                <a:lnTo>
                  <a:pt x="339002" y="297512"/>
                </a:lnTo>
                <a:lnTo>
                  <a:pt x="367560" y="312229"/>
                </a:lnTo>
                <a:lnTo>
                  <a:pt x="397240" y="299151"/>
                </a:lnTo>
                <a:close/>
                <a:moveTo>
                  <a:pt x="654564" y="283814"/>
                </a:moveTo>
                <a:lnTo>
                  <a:pt x="625539" y="295574"/>
                </a:lnTo>
                <a:lnTo>
                  <a:pt x="650842" y="328271"/>
                </a:lnTo>
                <a:lnTo>
                  <a:pt x="680486" y="313442"/>
                </a:lnTo>
                <a:close/>
                <a:moveTo>
                  <a:pt x="1746169" y="282629"/>
                </a:moveTo>
                <a:lnTo>
                  <a:pt x="1717558" y="311410"/>
                </a:lnTo>
                <a:lnTo>
                  <a:pt x="1746193" y="320328"/>
                </a:lnTo>
                <a:lnTo>
                  <a:pt x="1774890" y="293413"/>
                </a:lnTo>
                <a:lnTo>
                  <a:pt x="1768724" y="291082"/>
                </a:lnTo>
                <a:close/>
                <a:moveTo>
                  <a:pt x="529805" y="282057"/>
                </a:moveTo>
                <a:lnTo>
                  <a:pt x="496201" y="296305"/>
                </a:lnTo>
                <a:lnTo>
                  <a:pt x="525074" y="333672"/>
                </a:lnTo>
                <a:lnTo>
                  <a:pt x="558928" y="321428"/>
                </a:lnTo>
                <a:close/>
                <a:moveTo>
                  <a:pt x="1424172" y="281197"/>
                </a:moveTo>
                <a:lnTo>
                  <a:pt x="1395630" y="281389"/>
                </a:lnTo>
                <a:lnTo>
                  <a:pt x="1371245" y="295365"/>
                </a:lnTo>
                <a:lnTo>
                  <a:pt x="1402156" y="301523"/>
                </a:lnTo>
                <a:close/>
                <a:moveTo>
                  <a:pt x="1118390" y="279532"/>
                </a:moveTo>
                <a:lnTo>
                  <a:pt x="1094478" y="301428"/>
                </a:lnTo>
                <a:lnTo>
                  <a:pt x="1126770" y="309315"/>
                </a:lnTo>
                <a:lnTo>
                  <a:pt x="1136683" y="302827"/>
                </a:lnTo>
                <a:lnTo>
                  <a:pt x="1152324" y="292779"/>
                </a:lnTo>
                <a:close/>
                <a:moveTo>
                  <a:pt x="1181326" y="279206"/>
                </a:moveTo>
                <a:lnTo>
                  <a:pt x="1155502" y="292605"/>
                </a:lnTo>
                <a:lnTo>
                  <a:pt x="1188823" y="310588"/>
                </a:lnTo>
                <a:lnTo>
                  <a:pt x="1215724" y="304220"/>
                </a:lnTo>
                <a:close/>
                <a:moveTo>
                  <a:pt x="769413" y="278583"/>
                </a:moveTo>
                <a:lnTo>
                  <a:pt x="742606" y="288025"/>
                </a:lnTo>
                <a:lnTo>
                  <a:pt x="771295" y="307422"/>
                </a:lnTo>
                <a:lnTo>
                  <a:pt x="798588" y="296088"/>
                </a:lnTo>
                <a:close/>
                <a:moveTo>
                  <a:pt x="66087" y="278502"/>
                </a:moveTo>
                <a:lnTo>
                  <a:pt x="40657" y="279139"/>
                </a:lnTo>
                <a:lnTo>
                  <a:pt x="68793" y="301683"/>
                </a:lnTo>
                <a:lnTo>
                  <a:pt x="94305" y="300405"/>
                </a:lnTo>
                <a:close/>
                <a:moveTo>
                  <a:pt x="1454110" y="278380"/>
                </a:moveTo>
                <a:lnTo>
                  <a:pt x="1426381" y="281162"/>
                </a:lnTo>
                <a:lnTo>
                  <a:pt x="1404181" y="301663"/>
                </a:lnTo>
                <a:lnTo>
                  <a:pt x="1432852" y="302948"/>
                </a:lnTo>
                <a:lnTo>
                  <a:pt x="1453620" y="278952"/>
                </a:lnTo>
                <a:close/>
                <a:moveTo>
                  <a:pt x="96114" y="277750"/>
                </a:moveTo>
                <a:lnTo>
                  <a:pt x="68419" y="278444"/>
                </a:lnTo>
                <a:lnTo>
                  <a:pt x="96567" y="300292"/>
                </a:lnTo>
                <a:lnTo>
                  <a:pt x="124274" y="298904"/>
                </a:lnTo>
                <a:close/>
                <a:moveTo>
                  <a:pt x="126138" y="276998"/>
                </a:moveTo>
                <a:lnTo>
                  <a:pt x="98496" y="277690"/>
                </a:lnTo>
                <a:lnTo>
                  <a:pt x="126584" y="298789"/>
                </a:lnTo>
                <a:lnTo>
                  <a:pt x="154240" y="297404"/>
                </a:lnTo>
                <a:close/>
                <a:moveTo>
                  <a:pt x="855811" y="276668"/>
                </a:moveTo>
                <a:lnTo>
                  <a:pt x="835732" y="284314"/>
                </a:lnTo>
                <a:lnTo>
                  <a:pt x="830729" y="285974"/>
                </a:lnTo>
                <a:lnTo>
                  <a:pt x="839529" y="290387"/>
                </a:lnTo>
                <a:lnTo>
                  <a:pt x="859925" y="300140"/>
                </a:lnTo>
                <a:lnTo>
                  <a:pt x="884478" y="284366"/>
                </a:lnTo>
                <a:close/>
                <a:moveTo>
                  <a:pt x="156147" y="276246"/>
                </a:moveTo>
                <a:lnTo>
                  <a:pt x="128574" y="276937"/>
                </a:lnTo>
                <a:lnTo>
                  <a:pt x="156598" y="297286"/>
                </a:lnTo>
                <a:lnTo>
                  <a:pt x="184187" y="295904"/>
                </a:lnTo>
                <a:close/>
                <a:moveTo>
                  <a:pt x="1313807" y="275939"/>
                </a:moveTo>
                <a:lnTo>
                  <a:pt x="1344268" y="300988"/>
                </a:lnTo>
                <a:lnTo>
                  <a:pt x="1367195" y="295419"/>
                </a:lnTo>
                <a:lnTo>
                  <a:pt x="1336471" y="278364"/>
                </a:lnTo>
                <a:close/>
                <a:moveTo>
                  <a:pt x="186122" y="275496"/>
                </a:moveTo>
                <a:lnTo>
                  <a:pt x="158628" y="276184"/>
                </a:lnTo>
                <a:lnTo>
                  <a:pt x="186586" y="295784"/>
                </a:lnTo>
                <a:lnTo>
                  <a:pt x="214095" y="294406"/>
                </a:lnTo>
                <a:close/>
                <a:moveTo>
                  <a:pt x="1362791" y="275466"/>
                </a:moveTo>
                <a:lnTo>
                  <a:pt x="1339043" y="278129"/>
                </a:lnTo>
                <a:lnTo>
                  <a:pt x="1369182" y="294854"/>
                </a:lnTo>
                <a:lnTo>
                  <a:pt x="1393337" y="281006"/>
                </a:lnTo>
                <a:close/>
                <a:moveTo>
                  <a:pt x="337699" y="274841"/>
                </a:moveTo>
                <a:lnTo>
                  <a:pt x="309014" y="286145"/>
                </a:lnTo>
                <a:lnTo>
                  <a:pt x="314838" y="288230"/>
                </a:lnTo>
                <a:lnTo>
                  <a:pt x="337328" y="296681"/>
                </a:lnTo>
                <a:lnTo>
                  <a:pt x="366368" y="283267"/>
                </a:lnTo>
                <a:close/>
                <a:moveTo>
                  <a:pt x="216130" y="274744"/>
                </a:moveTo>
                <a:lnTo>
                  <a:pt x="188669" y="275432"/>
                </a:lnTo>
                <a:lnTo>
                  <a:pt x="216553" y="294283"/>
                </a:lnTo>
                <a:lnTo>
                  <a:pt x="244032" y="292907"/>
                </a:lnTo>
                <a:close/>
                <a:moveTo>
                  <a:pt x="246203" y="273991"/>
                </a:moveTo>
                <a:lnTo>
                  <a:pt x="218734" y="274679"/>
                </a:lnTo>
                <a:lnTo>
                  <a:pt x="246544" y="292782"/>
                </a:lnTo>
                <a:lnTo>
                  <a:pt x="274026" y="291405"/>
                </a:lnTo>
                <a:close/>
                <a:moveTo>
                  <a:pt x="1483024" y="273717"/>
                </a:moveTo>
                <a:lnTo>
                  <a:pt x="1456227" y="278148"/>
                </a:lnTo>
                <a:lnTo>
                  <a:pt x="1454728" y="279897"/>
                </a:lnTo>
                <a:lnTo>
                  <a:pt x="1434819" y="302898"/>
                </a:lnTo>
                <a:lnTo>
                  <a:pt x="1462117" y="301894"/>
                </a:lnTo>
                <a:lnTo>
                  <a:pt x="1466917" y="295395"/>
                </a:lnTo>
                <a:close/>
                <a:moveTo>
                  <a:pt x="276239" y="273238"/>
                </a:moveTo>
                <a:lnTo>
                  <a:pt x="248885" y="273924"/>
                </a:lnTo>
                <a:lnTo>
                  <a:pt x="276567" y="291249"/>
                </a:lnTo>
                <a:lnTo>
                  <a:pt x="304377" y="285872"/>
                </a:lnTo>
                <a:close/>
                <a:moveTo>
                  <a:pt x="684077" y="273015"/>
                </a:moveTo>
                <a:lnTo>
                  <a:pt x="656032" y="283259"/>
                </a:lnTo>
                <a:lnTo>
                  <a:pt x="681865" y="312772"/>
                </a:lnTo>
                <a:lnTo>
                  <a:pt x="710541" y="299550"/>
                </a:lnTo>
                <a:close/>
                <a:moveTo>
                  <a:pt x="1806388" y="272215"/>
                </a:moveTo>
                <a:lnTo>
                  <a:pt x="1777786" y="292944"/>
                </a:lnTo>
                <a:lnTo>
                  <a:pt x="1806374" y="303503"/>
                </a:lnTo>
                <a:lnTo>
                  <a:pt x="1835008" y="283556"/>
                </a:lnTo>
                <a:close/>
                <a:moveTo>
                  <a:pt x="1716033" y="271922"/>
                </a:moveTo>
                <a:lnTo>
                  <a:pt x="1687439" y="302848"/>
                </a:lnTo>
                <a:lnTo>
                  <a:pt x="1715985" y="310932"/>
                </a:lnTo>
                <a:lnTo>
                  <a:pt x="1744662" y="282086"/>
                </a:lnTo>
                <a:close/>
                <a:moveTo>
                  <a:pt x="1288649" y="271401"/>
                </a:moveTo>
                <a:lnTo>
                  <a:pt x="1320076" y="301742"/>
                </a:lnTo>
                <a:lnTo>
                  <a:pt x="1342040" y="301110"/>
                </a:lnTo>
                <a:lnTo>
                  <a:pt x="1311067" y="275626"/>
                </a:lnTo>
                <a:lnTo>
                  <a:pt x="1295107" y="272643"/>
                </a:lnTo>
                <a:close/>
                <a:moveTo>
                  <a:pt x="1208440" y="270166"/>
                </a:moveTo>
                <a:lnTo>
                  <a:pt x="1182996" y="278578"/>
                </a:lnTo>
                <a:lnTo>
                  <a:pt x="1217663" y="303790"/>
                </a:lnTo>
                <a:lnTo>
                  <a:pt x="1243117" y="300264"/>
                </a:lnTo>
                <a:close/>
                <a:moveTo>
                  <a:pt x="797443" y="270120"/>
                </a:moveTo>
                <a:lnTo>
                  <a:pt x="771306" y="277996"/>
                </a:lnTo>
                <a:lnTo>
                  <a:pt x="800303" y="295391"/>
                </a:lnTo>
                <a:lnTo>
                  <a:pt x="826967" y="285723"/>
                </a:lnTo>
                <a:close/>
                <a:moveTo>
                  <a:pt x="1082994" y="268908"/>
                </a:moveTo>
                <a:lnTo>
                  <a:pt x="1059006" y="295359"/>
                </a:lnTo>
                <a:lnTo>
                  <a:pt x="1092750" y="301039"/>
                </a:lnTo>
                <a:lnTo>
                  <a:pt x="1116795" y="279023"/>
                </a:lnTo>
                <a:close/>
                <a:moveTo>
                  <a:pt x="566358" y="268589"/>
                </a:moveTo>
                <a:lnTo>
                  <a:pt x="531252" y="281495"/>
                </a:lnTo>
                <a:lnTo>
                  <a:pt x="560393" y="320879"/>
                </a:lnTo>
                <a:lnTo>
                  <a:pt x="591500" y="308456"/>
                </a:lnTo>
                <a:lnTo>
                  <a:pt x="592026" y="308227"/>
                </a:lnTo>
                <a:lnTo>
                  <a:pt x="585664" y="297803"/>
                </a:lnTo>
                <a:close/>
                <a:moveTo>
                  <a:pt x="1511465" y="268098"/>
                </a:moveTo>
                <a:lnTo>
                  <a:pt x="1485125" y="273361"/>
                </a:lnTo>
                <a:lnTo>
                  <a:pt x="1468084" y="296281"/>
                </a:lnTo>
                <a:lnTo>
                  <a:pt x="1464058" y="301733"/>
                </a:lnTo>
                <a:lnTo>
                  <a:pt x="1490407" y="299279"/>
                </a:lnTo>
                <a:close/>
                <a:moveTo>
                  <a:pt x="306698" y="267806"/>
                </a:moveTo>
                <a:lnTo>
                  <a:pt x="278856" y="272796"/>
                </a:lnTo>
                <a:lnTo>
                  <a:pt x="306844" y="285351"/>
                </a:lnTo>
                <a:lnTo>
                  <a:pt x="335041" y="274246"/>
                </a:lnTo>
                <a:lnTo>
                  <a:pt x="327367" y="272583"/>
                </a:lnTo>
                <a:close/>
                <a:moveTo>
                  <a:pt x="1866815" y="267673"/>
                </a:moveTo>
                <a:lnTo>
                  <a:pt x="1838352" y="283245"/>
                </a:lnTo>
                <a:lnTo>
                  <a:pt x="1864870" y="292248"/>
                </a:lnTo>
                <a:lnTo>
                  <a:pt x="1865540" y="291746"/>
                </a:lnTo>
                <a:cubicBezTo>
                  <a:pt x="1872248" y="287461"/>
                  <a:pt x="1878763" y="283516"/>
                  <a:pt x="1885057" y="279690"/>
                </a:cubicBezTo>
                <a:lnTo>
                  <a:pt x="1892695" y="274711"/>
                </a:lnTo>
                <a:close/>
                <a:moveTo>
                  <a:pt x="1263071" y="267413"/>
                </a:moveTo>
                <a:lnTo>
                  <a:pt x="1295844" y="300312"/>
                </a:lnTo>
                <a:lnTo>
                  <a:pt x="1300471" y="300625"/>
                </a:lnTo>
                <a:lnTo>
                  <a:pt x="1317791" y="301629"/>
                </a:lnTo>
                <a:lnTo>
                  <a:pt x="1285945" y="270894"/>
                </a:lnTo>
                <a:close/>
                <a:moveTo>
                  <a:pt x="464240" y="266645"/>
                </a:moveTo>
                <a:lnTo>
                  <a:pt x="452135" y="272982"/>
                </a:lnTo>
                <a:lnTo>
                  <a:pt x="432364" y="283313"/>
                </a:lnTo>
                <a:lnTo>
                  <a:pt x="461511" y="309952"/>
                </a:lnTo>
                <a:lnTo>
                  <a:pt x="480383" y="301645"/>
                </a:lnTo>
                <a:lnTo>
                  <a:pt x="493748" y="295754"/>
                </a:lnTo>
                <a:close/>
                <a:moveTo>
                  <a:pt x="400222" y="266450"/>
                </a:moveTo>
                <a:lnTo>
                  <a:pt x="369998" y="283083"/>
                </a:lnTo>
                <a:lnTo>
                  <a:pt x="398945" y="298381"/>
                </a:lnTo>
                <a:lnTo>
                  <a:pt x="429555" y="283104"/>
                </a:lnTo>
                <a:close/>
                <a:moveTo>
                  <a:pt x="1237061" y="266375"/>
                </a:moveTo>
                <a:lnTo>
                  <a:pt x="1264496" y="292795"/>
                </a:lnTo>
                <a:lnTo>
                  <a:pt x="1271061" y="299176"/>
                </a:lnTo>
                <a:lnTo>
                  <a:pt x="1293740" y="300212"/>
                </a:lnTo>
                <a:lnTo>
                  <a:pt x="1260763" y="267095"/>
                </a:lnTo>
                <a:close/>
                <a:moveTo>
                  <a:pt x="1234940" y="266365"/>
                </a:moveTo>
                <a:lnTo>
                  <a:pt x="1210311" y="269832"/>
                </a:lnTo>
                <a:lnTo>
                  <a:pt x="1245089" y="300024"/>
                </a:lnTo>
                <a:lnTo>
                  <a:pt x="1269011" y="299223"/>
                </a:lnTo>
                <a:lnTo>
                  <a:pt x="1263476" y="293844"/>
                </a:lnTo>
                <a:close/>
                <a:moveTo>
                  <a:pt x="712634" y="264018"/>
                </a:moveTo>
                <a:lnTo>
                  <a:pt x="685645" y="272502"/>
                </a:lnTo>
                <a:lnTo>
                  <a:pt x="711983" y="298910"/>
                </a:lnTo>
                <a:lnTo>
                  <a:pt x="739644" y="287600"/>
                </a:lnTo>
                <a:close/>
                <a:moveTo>
                  <a:pt x="1685942" y="262751"/>
                </a:moveTo>
                <a:lnTo>
                  <a:pt x="1657375" y="295930"/>
                </a:lnTo>
                <a:lnTo>
                  <a:pt x="1685816" y="302413"/>
                </a:lnTo>
                <a:lnTo>
                  <a:pt x="1714474" y="271426"/>
                </a:lnTo>
                <a:close/>
                <a:moveTo>
                  <a:pt x="825432" y="262610"/>
                </a:moveTo>
                <a:lnTo>
                  <a:pt x="799554" y="269544"/>
                </a:lnTo>
                <a:lnTo>
                  <a:pt x="828878" y="285038"/>
                </a:lnTo>
                <a:lnTo>
                  <a:pt x="835259" y="282911"/>
                </a:lnTo>
                <a:lnTo>
                  <a:pt x="853907" y="275823"/>
                </a:lnTo>
                <a:lnTo>
                  <a:pt x="830975" y="265345"/>
                </a:lnTo>
                <a:close/>
                <a:moveTo>
                  <a:pt x="1539432" y="262438"/>
                </a:moveTo>
                <a:lnTo>
                  <a:pt x="1515332" y="267310"/>
                </a:lnTo>
                <a:lnTo>
                  <a:pt x="1513536" y="267681"/>
                </a:lnTo>
                <a:lnTo>
                  <a:pt x="1492360" y="299051"/>
                </a:lnTo>
                <a:lnTo>
                  <a:pt x="1515952" y="296208"/>
                </a:lnTo>
                <a:lnTo>
                  <a:pt x="1517764" y="295983"/>
                </a:lnTo>
                <a:close/>
                <a:moveTo>
                  <a:pt x="1047377" y="262328"/>
                </a:moveTo>
                <a:lnTo>
                  <a:pt x="1023189" y="291594"/>
                </a:lnTo>
                <a:lnTo>
                  <a:pt x="1057281" y="295098"/>
                </a:lnTo>
                <a:lnTo>
                  <a:pt x="1081329" y="268561"/>
                </a:lnTo>
                <a:close/>
                <a:moveTo>
                  <a:pt x="1418708" y="261540"/>
                </a:moveTo>
                <a:lnTo>
                  <a:pt x="1390608" y="262995"/>
                </a:lnTo>
                <a:lnTo>
                  <a:pt x="1390595" y="262993"/>
                </a:lnTo>
                <a:lnTo>
                  <a:pt x="1365301" y="274462"/>
                </a:lnTo>
                <a:lnTo>
                  <a:pt x="1395229" y="279883"/>
                </a:lnTo>
                <a:close/>
                <a:moveTo>
                  <a:pt x="942365" y="260229"/>
                </a:moveTo>
                <a:lnTo>
                  <a:pt x="912544" y="261142"/>
                </a:lnTo>
                <a:lnTo>
                  <a:pt x="887953" y="283541"/>
                </a:lnTo>
                <a:lnTo>
                  <a:pt x="917860" y="287031"/>
                </a:lnTo>
                <a:close/>
                <a:moveTo>
                  <a:pt x="881944" y="259901"/>
                </a:moveTo>
                <a:lnTo>
                  <a:pt x="857610" y="275623"/>
                </a:lnTo>
                <a:lnTo>
                  <a:pt x="886101" y="283267"/>
                </a:lnTo>
                <a:lnTo>
                  <a:pt x="910452" y="261073"/>
                </a:lnTo>
                <a:close/>
                <a:moveTo>
                  <a:pt x="1776059" y="259392"/>
                </a:moveTo>
                <a:lnTo>
                  <a:pt x="1747457" y="281547"/>
                </a:lnTo>
                <a:lnTo>
                  <a:pt x="1769315" y="289752"/>
                </a:lnTo>
                <a:lnTo>
                  <a:pt x="1776123" y="292326"/>
                </a:lnTo>
                <a:lnTo>
                  <a:pt x="1804790" y="271550"/>
                </a:lnTo>
                <a:lnTo>
                  <a:pt x="1779598" y="260897"/>
                </a:lnTo>
                <a:close/>
                <a:moveTo>
                  <a:pt x="1012057" y="259315"/>
                </a:moveTo>
                <a:lnTo>
                  <a:pt x="987633" y="289636"/>
                </a:lnTo>
                <a:lnTo>
                  <a:pt x="1021394" y="291430"/>
                </a:lnTo>
                <a:lnTo>
                  <a:pt x="1045605" y="262140"/>
                </a:lnTo>
                <a:close/>
                <a:moveTo>
                  <a:pt x="975719" y="259064"/>
                </a:moveTo>
                <a:lnTo>
                  <a:pt x="945579" y="260115"/>
                </a:lnTo>
                <a:lnTo>
                  <a:pt x="944445" y="260162"/>
                </a:lnTo>
                <a:lnTo>
                  <a:pt x="919766" y="287145"/>
                </a:lnTo>
                <a:lnTo>
                  <a:pt x="951199" y="288539"/>
                </a:lnTo>
                <a:close/>
                <a:moveTo>
                  <a:pt x="977710" y="259010"/>
                </a:moveTo>
                <a:lnTo>
                  <a:pt x="953098" y="288597"/>
                </a:lnTo>
                <a:lnTo>
                  <a:pt x="962480" y="288850"/>
                </a:lnTo>
                <a:lnTo>
                  <a:pt x="985819" y="289548"/>
                </a:lnTo>
                <a:lnTo>
                  <a:pt x="1010208" y="259275"/>
                </a:lnTo>
                <a:close/>
                <a:moveTo>
                  <a:pt x="1142808" y="258373"/>
                </a:moveTo>
                <a:lnTo>
                  <a:pt x="1120210" y="277829"/>
                </a:lnTo>
                <a:lnTo>
                  <a:pt x="1119594" y="278409"/>
                </a:lnTo>
                <a:lnTo>
                  <a:pt x="1153917" y="291802"/>
                </a:lnTo>
                <a:lnTo>
                  <a:pt x="1179852" y="278356"/>
                </a:lnTo>
                <a:close/>
                <a:moveTo>
                  <a:pt x="369037" y="257986"/>
                </a:moveTo>
                <a:lnTo>
                  <a:pt x="339612" y="273841"/>
                </a:lnTo>
                <a:lnTo>
                  <a:pt x="368388" y="282310"/>
                </a:lnTo>
                <a:lnTo>
                  <a:pt x="398276" y="265850"/>
                </a:lnTo>
                <a:close/>
                <a:moveTo>
                  <a:pt x="599224" y="257870"/>
                </a:moveTo>
                <a:lnTo>
                  <a:pt x="575691" y="265522"/>
                </a:lnTo>
                <a:lnTo>
                  <a:pt x="567808" y="268092"/>
                </a:lnTo>
                <a:lnTo>
                  <a:pt x="586950" y="297049"/>
                </a:lnTo>
                <a:lnTo>
                  <a:pt x="593410" y="307630"/>
                </a:lnTo>
                <a:lnTo>
                  <a:pt x="623285" y="294883"/>
                </a:lnTo>
                <a:close/>
                <a:moveTo>
                  <a:pt x="1567394" y="257564"/>
                </a:moveTo>
                <a:lnTo>
                  <a:pt x="1541439" y="262041"/>
                </a:lnTo>
                <a:lnTo>
                  <a:pt x="1519669" y="295755"/>
                </a:lnTo>
                <a:lnTo>
                  <a:pt x="1544687" y="292784"/>
                </a:lnTo>
                <a:close/>
                <a:moveTo>
                  <a:pt x="1334572" y="257504"/>
                </a:moveTo>
                <a:lnTo>
                  <a:pt x="1363012" y="273920"/>
                </a:lnTo>
                <a:lnTo>
                  <a:pt x="1388012" y="262568"/>
                </a:lnTo>
                <a:lnTo>
                  <a:pt x="1358959" y="257792"/>
                </a:lnTo>
                <a:close/>
                <a:moveTo>
                  <a:pt x="1448688" y="257139"/>
                </a:moveTo>
                <a:lnTo>
                  <a:pt x="1421310" y="261386"/>
                </a:lnTo>
                <a:lnTo>
                  <a:pt x="1397575" y="279928"/>
                </a:lnTo>
                <a:lnTo>
                  <a:pt x="1425741" y="279738"/>
                </a:lnTo>
                <a:lnTo>
                  <a:pt x="1443899" y="261873"/>
                </a:lnTo>
                <a:close/>
                <a:moveTo>
                  <a:pt x="740481" y="256783"/>
                </a:moveTo>
                <a:lnTo>
                  <a:pt x="714328" y="263558"/>
                </a:lnTo>
                <a:lnTo>
                  <a:pt x="741176" y="286996"/>
                </a:lnTo>
                <a:lnTo>
                  <a:pt x="767985" y="277551"/>
                </a:lnTo>
                <a:close/>
                <a:moveTo>
                  <a:pt x="221298" y="256657"/>
                </a:moveTo>
                <a:lnTo>
                  <a:pt x="246615" y="272503"/>
                </a:lnTo>
                <a:lnTo>
                  <a:pt x="273813" y="271821"/>
                </a:lnTo>
                <a:lnTo>
                  <a:pt x="248589" y="256657"/>
                </a:lnTo>
                <a:close/>
                <a:moveTo>
                  <a:pt x="191050" y="256657"/>
                </a:moveTo>
                <a:lnTo>
                  <a:pt x="216548" y="273256"/>
                </a:lnTo>
                <a:lnTo>
                  <a:pt x="243932" y="272570"/>
                </a:lnTo>
                <a:lnTo>
                  <a:pt x="218508" y="256657"/>
                </a:lnTo>
                <a:close/>
                <a:moveTo>
                  <a:pt x="160898" y="256657"/>
                </a:moveTo>
                <a:lnTo>
                  <a:pt x="186561" y="274007"/>
                </a:lnTo>
                <a:lnTo>
                  <a:pt x="213944" y="273321"/>
                </a:lnTo>
                <a:lnTo>
                  <a:pt x="188346" y="256657"/>
                </a:lnTo>
                <a:close/>
                <a:moveTo>
                  <a:pt x="130775" y="256657"/>
                </a:moveTo>
                <a:lnTo>
                  <a:pt x="156593" y="274757"/>
                </a:lnTo>
                <a:lnTo>
                  <a:pt x="184014" y="274070"/>
                </a:lnTo>
                <a:lnTo>
                  <a:pt x="158257" y="256657"/>
                </a:lnTo>
                <a:close/>
                <a:moveTo>
                  <a:pt x="100645" y="256657"/>
                </a:moveTo>
                <a:lnTo>
                  <a:pt x="126606" y="275508"/>
                </a:lnTo>
                <a:lnTo>
                  <a:pt x="154112" y="274819"/>
                </a:lnTo>
                <a:lnTo>
                  <a:pt x="128205" y="256657"/>
                </a:lnTo>
                <a:close/>
                <a:moveTo>
                  <a:pt x="70496" y="256657"/>
                </a:moveTo>
                <a:lnTo>
                  <a:pt x="96592" y="276260"/>
                </a:lnTo>
                <a:lnTo>
                  <a:pt x="124170" y="275569"/>
                </a:lnTo>
                <a:lnTo>
                  <a:pt x="98125" y="256657"/>
                </a:lnTo>
                <a:close/>
                <a:moveTo>
                  <a:pt x="40350" y="256657"/>
                </a:moveTo>
                <a:lnTo>
                  <a:pt x="66574" y="277012"/>
                </a:lnTo>
                <a:lnTo>
                  <a:pt x="94210" y="276320"/>
                </a:lnTo>
                <a:lnTo>
                  <a:pt x="68036" y="256657"/>
                </a:lnTo>
                <a:close/>
                <a:moveTo>
                  <a:pt x="12617" y="256657"/>
                </a:moveTo>
                <a:lnTo>
                  <a:pt x="12617" y="256672"/>
                </a:lnTo>
                <a:lnTo>
                  <a:pt x="38868" y="277706"/>
                </a:lnTo>
                <a:lnTo>
                  <a:pt x="64243" y="277070"/>
                </a:lnTo>
                <a:lnTo>
                  <a:pt x="37945" y="256657"/>
                </a:lnTo>
                <a:close/>
                <a:moveTo>
                  <a:pt x="1836490" y="256481"/>
                </a:moveTo>
                <a:lnTo>
                  <a:pt x="1808019" y="271303"/>
                </a:lnTo>
                <a:lnTo>
                  <a:pt x="1836466" y="282585"/>
                </a:lnTo>
                <a:lnTo>
                  <a:pt x="1864931" y="267010"/>
                </a:lnTo>
                <a:close/>
                <a:moveTo>
                  <a:pt x="278972" y="256335"/>
                </a:moveTo>
                <a:lnTo>
                  <a:pt x="276426" y="256657"/>
                </a:lnTo>
                <a:lnTo>
                  <a:pt x="251471" y="256657"/>
                </a:lnTo>
                <a:lnTo>
                  <a:pt x="276542" y="271728"/>
                </a:lnTo>
                <a:lnTo>
                  <a:pt x="304171" y="266778"/>
                </a:lnTo>
                <a:close/>
                <a:moveTo>
                  <a:pt x="1655947" y="256103"/>
                </a:moveTo>
                <a:lnTo>
                  <a:pt x="1628144" y="291479"/>
                </a:lnTo>
                <a:lnTo>
                  <a:pt x="1655716" y="295584"/>
                </a:lnTo>
                <a:lnTo>
                  <a:pt x="1684326" y="262356"/>
                </a:lnTo>
                <a:close/>
                <a:moveTo>
                  <a:pt x="337534" y="255020"/>
                </a:moveTo>
                <a:lnTo>
                  <a:pt x="309161" y="266849"/>
                </a:lnTo>
                <a:lnTo>
                  <a:pt x="327692" y="271121"/>
                </a:lnTo>
                <a:lnTo>
                  <a:pt x="337510" y="273245"/>
                </a:lnTo>
                <a:lnTo>
                  <a:pt x="366380" y="257697"/>
                </a:lnTo>
                <a:lnTo>
                  <a:pt x="338950" y="255106"/>
                </a:lnTo>
                <a:close/>
                <a:moveTo>
                  <a:pt x="1595484" y="254334"/>
                </a:moveTo>
                <a:lnTo>
                  <a:pt x="1569350" y="257250"/>
                </a:lnTo>
                <a:lnTo>
                  <a:pt x="1546548" y="292615"/>
                </a:lnTo>
                <a:lnTo>
                  <a:pt x="1571355" y="290478"/>
                </a:lnTo>
                <a:close/>
                <a:moveTo>
                  <a:pt x="852472" y="254011"/>
                </a:moveTo>
                <a:lnTo>
                  <a:pt x="828523" y="261813"/>
                </a:lnTo>
                <a:lnTo>
                  <a:pt x="827628" y="262043"/>
                </a:lnTo>
                <a:lnTo>
                  <a:pt x="831625" y="264015"/>
                </a:lnTo>
                <a:lnTo>
                  <a:pt x="855786" y="275056"/>
                </a:lnTo>
                <a:lnTo>
                  <a:pt x="879837" y="259511"/>
                </a:lnTo>
                <a:close/>
                <a:moveTo>
                  <a:pt x="1624309" y="253487"/>
                </a:moveTo>
                <a:lnTo>
                  <a:pt x="1597383" y="254152"/>
                </a:lnTo>
                <a:lnTo>
                  <a:pt x="1573180" y="290408"/>
                </a:lnTo>
                <a:lnTo>
                  <a:pt x="1598432" y="289747"/>
                </a:lnTo>
                <a:close/>
                <a:moveTo>
                  <a:pt x="1626108" y="253484"/>
                </a:moveTo>
                <a:lnTo>
                  <a:pt x="1600182" y="289812"/>
                </a:lnTo>
                <a:lnTo>
                  <a:pt x="1626449" y="291256"/>
                </a:lnTo>
                <a:lnTo>
                  <a:pt x="1654237" y="255889"/>
                </a:lnTo>
                <a:close/>
                <a:moveTo>
                  <a:pt x="1308167" y="251779"/>
                </a:moveTo>
                <a:lnTo>
                  <a:pt x="1336970" y="276906"/>
                </a:lnTo>
                <a:lnTo>
                  <a:pt x="1360673" y="274245"/>
                </a:lnTo>
                <a:lnTo>
                  <a:pt x="1331516" y="257421"/>
                </a:lnTo>
                <a:close/>
                <a:moveTo>
                  <a:pt x="309367" y="251734"/>
                </a:moveTo>
                <a:lnTo>
                  <a:pt x="306609" y="252834"/>
                </a:lnTo>
                <a:lnTo>
                  <a:pt x="281915" y="255962"/>
                </a:lnTo>
                <a:lnTo>
                  <a:pt x="306778" y="266260"/>
                </a:lnTo>
                <a:lnTo>
                  <a:pt x="334571" y="254677"/>
                </a:lnTo>
                <a:close/>
                <a:moveTo>
                  <a:pt x="1896743" y="251130"/>
                </a:moveTo>
                <a:lnTo>
                  <a:pt x="1897260" y="252077"/>
                </a:lnTo>
                <a:cubicBezTo>
                  <a:pt x="1889695" y="256258"/>
                  <a:pt x="1881998" y="260085"/>
                  <a:pt x="1874552" y="263793"/>
                </a:cubicBezTo>
                <a:lnTo>
                  <a:pt x="1868761" y="266688"/>
                </a:lnTo>
                <a:lnTo>
                  <a:pt x="1894333" y="273643"/>
                </a:lnTo>
                <a:lnTo>
                  <a:pt x="1920663" y="256480"/>
                </a:lnTo>
                <a:close/>
                <a:moveTo>
                  <a:pt x="767813" y="251040"/>
                </a:moveTo>
                <a:lnTo>
                  <a:pt x="742381" y="256369"/>
                </a:lnTo>
                <a:lnTo>
                  <a:pt x="769674" y="276975"/>
                </a:lnTo>
                <a:lnTo>
                  <a:pt x="795817" y="269101"/>
                </a:lnTo>
                <a:close/>
                <a:moveTo>
                  <a:pt x="1478226" y="250579"/>
                </a:moveTo>
                <a:lnTo>
                  <a:pt x="1451187" y="256740"/>
                </a:lnTo>
                <a:lnTo>
                  <a:pt x="1444933" y="262922"/>
                </a:lnTo>
                <a:lnTo>
                  <a:pt x="1428041" y="279542"/>
                </a:lnTo>
                <a:lnTo>
                  <a:pt x="1455472" y="276794"/>
                </a:lnTo>
                <a:close/>
                <a:moveTo>
                  <a:pt x="498699" y="249150"/>
                </a:moveTo>
                <a:lnTo>
                  <a:pt x="465602" y="265947"/>
                </a:lnTo>
                <a:lnTo>
                  <a:pt x="495193" y="295125"/>
                </a:lnTo>
                <a:lnTo>
                  <a:pt x="528780" y="280887"/>
                </a:lnTo>
                <a:close/>
                <a:moveTo>
                  <a:pt x="629261" y="248738"/>
                </a:moveTo>
                <a:lnTo>
                  <a:pt x="600656" y="257424"/>
                </a:lnTo>
                <a:lnTo>
                  <a:pt x="624634" y="294320"/>
                </a:lnTo>
                <a:lnTo>
                  <a:pt x="653611" y="282582"/>
                </a:lnTo>
                <a:close/>
                <a:moveTo>
                  <a:pt x="432940" y="246965"/>
                </a:moveTo>
                <a:lnTo>
                  <a:pt x="401673" y="265604"/>
                </a:lnTo>
                <a:lnTo>
                  <a:pt x="431106" y="282323"/>
                </a:lnTo>
                <a:lnTo>
                  <a:pt x="451470" y="271682"/>
                </a:lnTo>
                <a:lnTo>
                  <a:pt x="462909" y="265694"/>
                </a:lnTo>
                <a:close/>
                <a:moveTo>
                  <a:pt x="1745860" y="246732"/>
                </a:moveTo>
                <a:lnTo>
                  <a:pt x="1717264" y="270810"/>
                </a:lnTo>
                <a:lnTo>
                  <a:pt x="1745853" y="280955"/>
                </a:lnTo>
                <a:lnTo>
                  <a:pt x="1774516" y="258743"/>
                </a:lnTo>
                <a:close/>
                <a:moveTo>
                  <a:pt x="795023" y="246231"/>
                </a:moveTo>
                <a:lnTo>
                  <a:pt x="769968" y="250651"/>
                </a:lnTo>
                <a:lnTo>
                  <a:pt x="797708" y="268543"/>
                </a:lnTo>
                <a:lnTo>
                  <a:pt x="823563" y="261609"/>
                </a:lnTo>
                <a:close/>
                <a:moveTo>
                  <a:pt x="1414926" y="245540"/>
                </a:moveTo>
                <a:lnTo>
                  <a:pt x="1387786" y="247911"/>
                </a:lnTo>
                <a:lnTo>
                  <a:pt x="1387785" y="247911"/>
                </a:lnTo>
                <a:lnTo>
                  <a:pt x="1362016" y="256830"/>
                </a:lnTo>
                <a:lnTo>
                  <a:pt x="1390338" y="261484"/>
                </a:lnTo>
                <a:close/>
                <a:moveTo>
                  <a:pt x="1866637" y="244396"/>
                </a:moveTo>
                <a:lnTo>
                  <a:pt x="1862733" y="245887"/>
                </a:lnTo>
                <a:lnTo>
                  <a:pt x="1838468" y="255651"/>
                </a:lnTo>
                <a:lnTo>
                  <a:pt x="1866643" y="266086"/>
                </a:lnTo>
                <a:lnTo>
                  <a:pt x="1873902" y="262463"/>
                </a:lnTo>
                <a:lnTo>
                  <a:pt x="1896131" y="250993"/>
                </a:lnTo>
                <a:close/>
                <a:moveTo>
                  <a:pt x="1281852" y="243460"/>
                </a:moveTo>
                <a:lnTo>
                  <a:pt x="1311819" y="274265"/>
                </a:lnTo>
                <a:lnTo>
                  <a:pt x="1334506" y="276686"/>
                </a:lnTo>
                <a:lnTo>
                  <a:pt x="1305080" y="251024"/>
                </a:lnTo>
                <a:lnTo>
                  <a:pt x="1289006" y="245813"/>
                </a:lnTo>
                <a:close/>
                <a:moveTo>
                  <a:pt x="1806109" y="243390"/>
                </a:moveTo>
                <a:lnTo>
                  <a:pt x="1777620" y="258476"/>
                </a:lnTo>
                <a:lnTo>
                  <a:pt x="1780189" y="259568"/>
                </a:lnTo>
                <a:lnTo>
                  <a:pt x="1806216" y="270578"/>
                </a:lnTo>
                <a:lnTo>
                  <a:pt x="1834726" y="255739"/>
                </a:lnTo>
                <a:close/>
                <a:moveTo>
                  <a:pt x="1105356" y="243010"/>
                </a:moveTo>
                <a:lnTo>
                  <a:pt x="1094710" y="255342"/>
                </a:lnTo>
                <a:lnTo>
                  <a:pt x="1084066" y="267684"/>
                </a:lnTo>
                <a:lnTo>
                  <a:pt x="1118064" y="277854"/>
                </a:lnTo>
                <a:lnTo>
                  <a:pt x="1119206" y="276780"/>
                </a:lnTo>
                <a:lnTo>
                  <a:pt x="1141335" y="257724"/>
                </a:lnTo>
                <a:close/>
                <a:moveTo>
                  <a:pt x="1507204" y="242912"/>
                </a:moveTo>
                <a:lnTo>
                  <a:pt x="1480656" y="250016"/>
                </a:lnTo>
                <a:lnTo>
                  <a:pt x="1457704" y="276444"/>
                </a:lnTo>
                <a:lnTo>
                  <a:pt x="1484268" y="272053"/>
                </a:lnTo>
                <a:close/>
                <a:moveTo>
                  <a:pt x="1170388" y="242088"/>
                </a:moveTo>
                <a:lnTo>
                  <a:pt x="1144216" y="257447"/>
                </a:lnTo>
                <a:lnTo>
                  <a:pt x="1181510" y="277563"/>
                </a:lnTo>
                <a:lnTo>
                  <a:pt x="1207054" y="269108"/>
                </a:lnTo>
                <a:close/>
                <a:moveTo>
                  <a:pt x="822806" y="241495"/>
                </a:moveTo>
                <a:lnTo>
                  <a:pt x="800836" y="245252"/>
                </a:lnTo>
                <a:lnTo>
                  <a:pt x="797391" y="245831"/>
                </a:lnTo>
                <a:lnTo>
                  <a:pt x="825648" y="261052"/>
                </a:lnTo>
                <a:lnTo>
                  <a:pt x="828169" y="260395"/>
                </a:lnTo>
                <a:lnTo>
                  <a:pt x="850390" y="253175"/>
                </a:lnTo>
                <a:close/>
                <a:moveTo>
                  <a:pt x="658282" y="241217"/>
                </a:moveTo>
                <a:lnTo>
                  <a:pt x="630779" y="248322"/>
                </a:lnTo>
                <a:lnTo>
                  <a:pt x="655025" y="282030"/>
                </a:lnTo>
                <a:lnTo>
                  <a:pt x="683032" y="271806"/>
                </a:lnTo>
                <a:close/>
                <a:moveTo>
                  <a:pt x="1332709" y="240310"/>
                </a:moveTo>
                <a:lnTo>
                  <a:pt x="1359216" y="256274"/>
                </a:lnTo>
                <a:lnTo>
                  <a:pt x="1384671" y="247445"/>
                </a:lnTo>
                <a:lnTo>
                  <a:pt x="1357144" y="243331"/>
                </a:lnTo>
                <a:lnTo>
                  <a:pt x="1357133" y="243324"/>
                </a:lnTo>
                <a:close/>
                <a:moveTo>
                  <a:pt x="1445027" y="239912"/>
                </a:moveTo>
                <a:lnTo>
                  <a:pt x="1418058" y="245266"/>
                </a:lnTo>
                <a:lnTo>
                  <a:pt x="1418050" y="245267"/>
                </a:lnTo>
                <a:lnTo>
                  <a:pt x="1393153" y="261403"/>
                </a:lnTo>
                <a:lnTo>
                  <a:pt x="1420695" y="259982"/>
                </a:lnTo>
                <a:lnTo>
                  <a:pt x="1438019" y="245710"/>
                </a:lnTo>
                <a:close/>
                <a:moveTo>
                  <a:pt x="401140" y="237808"/>
                </a:moveTo>
                <a:lnTo>
                  <a:pt x="370751" y="256929"/>
                </a:lnTo>
                <a:lnTo>
                  <a:pt x="400102" y="264835"/>
                </a:lnTo>
                <a:lnTo>
                  <a:pt x="431134" y="246346"/>
                </a:lnTo>
                <a:close/>
                <a:moveTo>
                  <a:pt x="365709" y="236986"/>
                </a:moveTo>
                <a:lnTo>
                  <a:pt x="352143" y="237968"/>
                </a:lnTo>
                <a:lnTo>
                  <a:pt x="340468" y="238836"/>
                </a:lnTo>
                <a:lnTo>
                  <a:pt x="338034" y="240302"/>
                </a:lnTo>
                <a:lnTo>
                  <a:pt x="312247" y="250586"/>
                </a:lnTo>
                <a:lnTo>
                  <a:pt x="337319" y="253510"/>
                </a:lnTo>
                <a:close/>
                <a:moveTo>
                  <a:pt x="369004" y="236760"/>
                </a:moveTo>
                <a:lnTo>
                  <a:pt x="339879" y="253708"/>
                </a:lnTo>
                <a:lnTo>
                  <a:pt x="368702" y="256434"/>
                </a:lnTo>
                <a:lnTo>
                  <a:pt x="398548" y="237660"/>
                </a:lnTo>
                <a:close/>
                <a:moveTo>
                  <a:pt x="905415" y="236280"/>
                </a:moveTo>
                <a:lnTo>
                  <a:pt x="878405" y="237749"/>
                </a:lnTo>
                <a:lnTo>
                  <a:pt x="854377" y="252891"/>
                </a:lnTo>
                <a:lnTo>
                  <a:pt x="881541" y="258349"/>
                </a:lnTo>
                <a:close/>
                <a:moveTo>
                  <a:pt x="1255024" y="235775"/>
                </a:moveTo>
                <a:lnTo>
                  <a:pt x="1286772" y="269568"/>
                </a:lnTo>
                <a:lnTo>
                  <a:pt x="1295403" y="271225"/>
                </a:lnTo>
                <a:lnTo>
                  <a:pt x="1309279" y="273810"/>
                </a:lnTo>
                <a:lnTo>
                  <a:pt x="1278776" y="242456"/>
                </a:lnTo>
                <a:close/>
                <a:moveTo>
                  <a:pt x="686252" y="235498"/>
                </a:moveTo>
                <a:lnTo>
                  <a:pt x="659895" y="240864"/>
                </a:lnTo>
                <a:lnTo>
                  <a:pt x="684510" y="271292"/>
                </a:lnTo>
                <a:lnTo>
                  <a:pt x="711470" y="262825"/>
                </a:lnTo>
                <a:close/>
                <a:moveTo>
                  <a:pt x="1715701" y="235224"/>
                </a:moveTo>
                <a:lnTo>
                  <a:pt x="1687126" y="261587"/>
                </a:lnTo>
                <a:lnTo>
                  <a:pt x="1715625" y="270255"/>
                </a:lnTo>
                <a:lnTo>
                  <a:pt x="1744290" y="246120"/>
                </a:lnTo>
                <a:close/>
                <a:moveTo>
                  <a:pt x="1536112" y="234993"/>
                </a:moveTo>
                <a:lnTo>
                  <a:pt x="1514829" y="240819"/>
                </a:lnTo>
                <a:lnTo>
                  <a:pt x="1509572" y="242276"/>
                </a:lnTo>
                <a:lnTo>
                  <a:pt x="1486482" y="271623"/>
                </a:lnTo>
                <a:lnTo>
                  <a:pt x="1512632" y="266393"/>
                </a:lnTo>
                <a:close/>
                <a:moveTo>
                  <a:pt x="849812" y="234363"/>
                </a:moveTo>
                <a:lnTo>
                  <a:pt x="825153" y="240888"/>
                </a:lnTo>
                <a:lnTo>
                  <a:pt x="852408" y="252435"/>
                </a:lnTo>
                <a:lnTo>
                  <a:pt x="876077" y="237505"/>
                </a:lnTo>
                <a:close/>
                <a:moveTo>
                  <a:pt x="1835296" y="233425"/>
                </a:moveTo>
                <a:lnTo>
                  <a:pt x="1808100" y="242651"/>
                </a:lnTo>
                <a:lnTo>
                  <a:pt x="1836435" y="254881"/>
                </a:lnTo>
                <a:lnTo>
                  <a:pt x="1862201" y="244513"/>
                </a:lnTo>
                <a:lnTo>
                  <a:pt x="1864032" y="243814"/>
                </a:lnTo>
                <a:lnTo>
                  <a:pt x="1854375" y="241654"/>
                </a:lnTo>
                <a:close/>
                <a:moveTo>
                  <a:pt x="1198061" y="233277"/>
                </a:moveTo>
                <a:lnTo>
                  <a:pt x="1172033" y="241475"/>
                </a:lnTo>
                <a:lnTo>
                  <a:pt x="1208837" y="268588"/>
                </a:lnTo>
                <a:lnTo>
                  <a:pt x="1233561" y="265115"/>
                </a:lnTo>
                <a:close/>
                <a:moveTo>
                  <a:pt x="534604" y="232950"/>
                </a:moveTo>
                <a:lnTo>
                  <a:pt x="500131" y="248478"/>
                </a:lnTo>
                <a:lnTo>
                  <a:pt x="530271" y="280284"/>
                </a:lnTo>
                <a:lnTo>
                  <a:pt x="565366" y="267372"/>
                </a:lnTo>
                <a:close/>
                <a:moveTo>
                  <a:pt x="1413579" y="232597"/>
                </a:moveTo>
                <a:lnTo>
                  <a:pt x="1386885" y="237391"/>
                </a:lnTo>
                <a:lnTo>
                  <a:pt x="1383048" y="236865"/>
                </a:lnTo>
                <a:lnTo>
                  <a:pt x="1361010" y="242451"/>
                </a:lnTo>
                <a:lnTo>
                  <a:pt x="1387580" y="246407"/>
                </a:lnTo>
                <a:close/>
                <a:moveTo>
                  <a:pt x="935851" y="232453"/>
                </a:moveTo>
                <a:lnTo>
                  <a:pt x="907734" y="236137"/>
                </a:lnTo>
                <a:lnTo>
                  <a:pt x="883569" y="258485"/>
                </a:lnTo>
                <a:lnTo>
                  <a:pt x="911965" y="259644"/>
                </a:lnTo>
                <a:close/>
                <a:moveTo>
                  <a:pt x="1070491" y="232197"/>
                </a:moveTo>
                <a:lnTo>
                  <a:pt x="1068899" y="234303"/>
                </a:lnTo>
                <a:lnTo>
                  <a:pt x="1048409" y="261011"/>
                </a:lnTo>
                <a:lnTo>
                  <a:pt x="1082488" y="267267"/>
                </a:lnTo>
                <a:lnTo>
                  <a:pt x="1093587" y="254397"/>
                </a:lnTo>
                <a:lnTo>
                  <a:pt x="1103859" y="242499"/>
                </a:lnTo>
                <a:close/>
                <a:moveTo>
                  <a:pt x="1474699" y="231933"/>
                </a:moveTo>
                <a:lnTo>
                  <a:pt x="1448073" y="239300"/>
                </a:lnTo>
                <a:lnTo>
                  <a:pt x="1438964" y="246847"/>
                </a:lnTo>
                <a:lnTo>
                  <a:pt x="1423519" y="259574"/>
                </a:lnTo>
                <a:lnTo>
                  <a:pt x="1450445" y="255405"/>
                </a:lnTo>
                <a:close/>
                <a:moveTo>
                  <a:pt x="1227690" y="231614"/>
                </a:moveTo>
                <a:lnTo>
                  <a:pt x="1258172" y="262434"/>
                </a:lnTo>
                <a:lnTo>
                  <a:pt x="1261367" y="265698"/>
                </a:lnTo>
                <a:lnTo>
                  <a:pt x="1284337" y="269189"/>
                </a:lnTo>
                <a:lnTo>
                  <a:pt x="1252264" y="235036"/>
                </a:lnTo>
                <a:close/>
                <a:moveTo>
                  <a:pt x="713441" y="231489"/>
                </a:moveTo>
                <a:lnTo>
                  <a:pt x="687990" y="235219"/>
                </a:lnTo>
                <a:lnTo>
                  <a:pt x="713027" y="262359"/>
                </a:lnTo>
                <a:lnTo>
                  <a:pt x="739151" y="255595"/>
                </a:lnTo>
                <a:close/>
                <a:moveTo>
                  <a:pt x="1225433" y="231352"/>
                </a:moveTo>
                <a:lnTo>
                  <a:pt x="1200013" y="233070"/>
                </a:lnTo>
                <a:lnTo>
                  <a:pt x="1235510" y="264897"/>
                </a:lnTo>
                <a:lnTo>
                  <a:pt x="1259311" y="265614"/>
                </a:lnTo>
                <a:lnTo>
                  <a:pt x="1257182" y="263438"/>
                </a:lnTo>
                <a:close/>
                <a:moveTo>
                  <a:pt x="1305184" y="231042"/>
                </a:moveTo>
                <a:lnTo>
                  <a:pt x="1332134" y="256024"/>
                </a:lnTo>
                <a:lnTo>
                  <a:pt x="1356455" y="256316"/>
                </a:lnTo>
                <a:lnTo>
                  <a:pt x="1329076" y="239837"/>
                </a:lnTo>
                <a:close/>
                <a:moveTo>
                  <a:pt x="1775856" y="229605"/>
                </a:moveTo>
                <a:lnTo>
                  <a:pt x="1747370" y="245786"/>
                </a:lnTo>
                <a:lnTo>
                  <a:pt x="1775891" y="257743"/>
                </a:lnTo>
                <a:lnTo>
                  <a:pt x="1804421" y="242628"/>
                </a:lnTo>
                <a:lnTo>
                  <a:pt x="1786424" y="234437"/>
                </a:lnTo>
                <a:close/>
                <a:moveTo>
                  <a:pt x="740032" y="228910"/>
                </a:moveTo>
                <a:lnTo>
                  <a:pt x="715389" y="231283"/>
                </a:lnTo>
                <a:lnTo>
                  <a:pt x="740859" y="255172"/>
                </a:lnTo>
                <a:lnTo>
                  <a:pt x="766263" y="249847"/>
                </a:lnTo>
                <a:close/>
                <a:moveTo>
                  <a:pt x="967474" y="228287"/>
                </a:moveTo>
                <a:lnTo>
                  <a:pt x="938078" y="232141"/>
                </a:lnTo>
                <a:lnTo>
                  <a:pt x="913941" y="259606"/>
                </a:lnTo>
                <a:lnTo>
                  <a:pt x="943732" y="258693"/>
                </a:lnTo>
                <a:close/>
                <a:moveTo>
                  <a:pt x="1564890" y="227832"/>
                </a:moveTo>
                <a:lnTo>
                  <a:pt x="1538429" y="234366"/>
                </a:lnTo>
                <a:lnTo>
                  <a:pt x="1514820" y="265943"/>
                </a:lnTo>
                <a:lnTo>
                  <a:pt x="1515066" y="265892"/>
                </a:lnTo>
                <a:lnTo>
                  <a:pt x="1540547" y="260743"/>
                </a:lnTo>
                <a:close/>
                <a:moveTo>
                  <a:pt x="1441214" y="227633"/>
                </a:moveTo>
                <a:lnTo>
                  <a:pt x="1416807" y="232017"/>
                </a:lnTo>
                <a:lnTo>
                  <a:pt x="1417039" y="232428"/>
                </a:lnTo>
                <a:lnTo>
                  <a:pt x="1391245" y="246128"/>
                </a:lnTo>
                <a:lnTo>
                  <a:pt x="1417565" y="243827"/>
                </a:lnTo>
                <a:lnTo>
                  <a:pt x="1435846" y="231320"/>
                </a:lnTo>
                <a:close/>
                <a:moveTo>
                  <a:pt x="766367" y="227260"/>
                </a:moveTo>
                <a:lnTo>
                  <a:pt x="742216" y="228764"/>
                </a:lnTo>
                <a:lnTo>
                  <a:pt x="768170" y="249460"/>
                </a:lnTo>
                <a:lnTo>
                  <a:pt x="793200" y="245048"/>
                </a:lnTo>
                <a:close/>
                <a:moveTo>
                  <a:pt x="466711" y="226851"/>
                </a:moveTo>
                <a:lnTo>
                  <a:pt x="434344" y="246129"/>
                </a:lnTo>
                <a:lnTo>
                  <a:pt x="464403" y="264918"/>
                </a:lnTo>
                <a:lnTo>
                  <a:pt x="497416" y="248150"/>
                </a:lnTo>
                <a:close/>
                <a:moveTo>
                  <a:pt x="1035947" y="226687"/>
                </a:moveTo>
                <a:lnTo>
                  <a:pt x="1013111" y="257908"/>
                </a:lnTo>
                <a:lnTo>
                  <a:pt x="1046738" y="260745"/>
                </a:lnTo>
                <a:lnTo>
                  <a:pt x="1067702" y="233417"/>
                </a:lnTo>
                <a:lnTo>
                  <a:pt x="1068874" y="231867"/>
                </a:lnTo>
                <a:close/>
                <a:moveTo>
                  <a:pt x="1333068" y="226479"/>
                </a:moveTo>
                <a:lnTo>
                  <a:pt x="1357514" y="241845"/>
                </a:lnTo>
                <a:lnTo>
                  <a:pt x="1379190" y="236336"/>
                </a:lnTo>
                <a:lnTo>
                  <a:pt x="1356716" y="233254"/>
                </a:lnTo>
                <a:lnTo>
                  <a:pt x="1352864" y="230886"/>
                </a:lnTo>
                <a:close/>
                <a:moveTo>
                  <a:pt x="1685620" y="225916"/>
                </a:moveTo>
                <a:lnTo>
                  <a:pt x="1657092" y="254870"/>
                </a:lnTo>
                <a:lnTo>
                  <a:pt x="1685452" y="261118"/>
                </a:lnTo>
                <a:lnTo>
                  <a:pt x="1714090" y="234698"/>
                </a:lnTo>
                <a:close/>
                <a:moveTo>
                  <a:pt x="793127" y="225803"/>
                </a:moveTo>
                <a:lnTo>
                  <a:pt x="773459" y="226887"/>
                </a:lnTo>
                <a:lnTo>
                  <a:pt x="768842" y="227128"/>
                </a:lnTo>
                <a:lnTo>
                  <a:pt x="795311" y="244678"/>
                </a:lnTo>
                <a:lnTo>
                  <a:pt x="800600" y="243789"/>
                </a:lnTo>
                <a:lnTo>
                  <a:pt x="820629" y="240362"/>
                </a:lnTo>
                <a:close/>
                <a:moveTo>
                  <a:pt x="1000359" y="225798"/>
                </a:moveTo>
                <a:lnTo>
                  <a:pt x="969583" y="228030"/>
                </a:lnTo>
                <a:lnTo>
                  <a:pt x="945686" y="258617"/>
                </a:lnTo>
                <a:lnTo>
                  <a:pt x="976969" y="257526"/>
                </a:lnTo>
                <a:close/>
                <a:moveTo>
                  <a:pt x="1002278" y="225702"/>
                </a:moveTo>
                <a:lnTo>
                  <a:pt x="978829" y="257527"/>
                </a:lnTo>
                <a:lnTo>
                  <a:pt x="1011380" y="257792"/>
                </a:lnTo>
                <a:lnTo>
                  <a:pt x="1034213" y="226585"/>
                </a:lnTo>
                <a:close/>
                <a:moveTo>
                  <a:pt x="820542" y="223594"/>
                </a:moveTo>
                <a:lnTo>
                  <a:pt x="795847" y="225587"/>
                </a:lnTo>
                <a:lnTo>
                  <a:pt x="822970" y="239936"/>
                </a:lnTo>
                <a:lnTo>
                  <a:pt x="847329" y="233507"/>
                </a:lnTo>
                <a:close/>
                <a:moveTo>
                  <a:pt x="1504349" y="222538"/>
                </a:moveTo>
                <a:lnTo>
                  <a:pt x="1477672" y="231108"/>
                </a:lnTo>
                <a:lnTo>
                  <a:pt x="1453184" y="254804"/>
                </a:lnTo>
                <a:lnTo>
                  <a:pt x="1479828" y="248745"/>
                </a:lnTo>
                <a:close/>
                <a:moveTo>
                  <a:pt x="1593990" y="222285"/>
                </a:moveTo>
                <a:lnTo>
                  <a:pt x="1567116" y="227298"/>
                </a:lnTo>
                <a:lnTo>
                  <a:pt x="1542649" y="260371"/>
                </a:lnTo>
                <a:lnTo>
                  <a:pt x="1568477" y="255928"/>
                </a:lnTo>
                <a:close/>
                <a:moveTo>
                  <a:pt x="1804660" y="220212"/>
                </a:moveTo>
                <a:lnTo>
                  <a:pt x="1777834" y="228895"/>
                </a:lnTo>
                <a:lnTo>
                  <a:pt x="1787015" y="233092"/>
                </a:lnTo>
                <a:lnTo>
                  <a:pt x="1806101" y="241780"/>
                </a:lnTo>
                <a:lnTo>
                  <a:pt x="1833281" y="232556"/>
                </a:lnTo>
                <a:close/>
                <a:moveTo>
                  <a:pt x="1129501" y="220178"/>
                </a:moveTo>
                <a:lnTo>
                  <a:pt x="1106485" y="241868"/>
                </a:lnTo>
                <a:lnTo>
                  <a:pt x="1142683" y="256668"/>
                </a:lnTo>
                <a:lnTo>
                  <a:pt x="1168951" y="241248"/>
                </a:lnTo>
                <a:close/>
                <a:moveTo>
                  <a:pt x="1655481" y="219904"/>
                </a:moveTo>
                <a:lnTo>
                  <a:pt x="1627235" y="252139"/>
                </a:lnTo>
                <a:lnTo>
                  <a:pt x="1655348" y="254540"/>
                </a:lnTo>
                <a:lnTo>
                  <a:pt x="1683931" y="225533"/>
                </a:lnTo>
                <a:close/>
                <a:moveTo>
                  <a:pt x="572326" y="219675"/>
                </a:moveTo>
                <a:lnTo>
                  <a:pt x="536071" y="232385"/>
                </a:lnTo>
                <a:lnTo>
                  <a:pt x="566873" y="266834"/>
                </a:lnTo>
                <a:lnTo>
                  <a:pt x="575204" y="264118"/>
                </a:lnTo>
                <a:lnTo>
                  <a:pt x="598410" y="256577"/>
                </a:lnTo>
                <a:lnTo>
                  <a:pt x="595119" y="251250"/>
                </a:lnTo>
                <a:close/>
                <a:moveTo>
                  <a:pt x="1623411" y="219284"/>
                </a:moveTo>
                <a:lnTo>
                  <a:pt x="1596108" y="221920"/>
                </a:lnTo>
                <a:lnTo>
                  <a:pt x="1570513" y="255682"/>
                </a:lnTo>
                <a:lnTo>
                  <a:pt x="1596556" y="252775"/>
                </a:lnTo>
                <a:close/>
                <a:moveTo>
                  <a:pt x="1470583" y="219279"/>
                </a:moveTo>
                <a:lnTo>
                  <a:pt x="1451783" y="225735"/>
                </a:lnTo>
                <a:lnTo>
                  <a:pt x="1444751" y="226998"/>
                </a:lnTo>
                <a:lnTo>
                  <a:pt x="1436674" y="232546"/>
                </a:lnTo>
                <a:lnTo>
                  <a:pt x="1421177" y="243139"/>
                </a:lnTo>
                <a:lnTo>
                  <a:pt x="1447445" y="237914"/>
                </a:lnTo>
                <a:close/>
                <a:moveTo>
                  <a:pt x="1625441" y="219123"/>
                </a:moveTo>
                <a:lnTo>
                  <a:pt x="1598520" y="252690"/>
                </a:lnTo>
                <a:lnTo>
                  <a:pt x="1625389" y="252030"/>
                </a:lnTo>
                <a:lnTo>
                  <a:pt x="1653631" y="219803"/>
                </a:lnTo>
                <a:close/>
                <a:moveTo>
                  <a:pt x="1277592" y="218740"/>
                </a:moveTo>
                <a:lnTo>
                  <a:pt x="1305824" y="249706"/>
                </a:lnTo>
                <a:lnTo>
                  <a:pt x="1329276" y="255378"/>
                </a:lnTo>
                <a:lnTo>
                  <a:pt x="1301585" y="229709"/>
                </a:lnTo>
                <a:lnTo>
                  <a:pt x="1284485" y="221923"/>
                </a:lnTo>
                <a:close/>
                <a:moveTo>
                  <a:pt x="847907" y="217807"/>
                </a:moveTo>
                <a:lnTo>
                  <a:pt x="823278" y="223038"/>
                </a:lnTo>
                <a:lnTo>
                  <a:pt x="849679" y="232812"/>
                </a:lnTo>
                <a:lnTo>
                  <a:pt x="873305" y="218607"/>
                </a:lnTo>
                <a:close/>
                <a:moveTo>
                  <a:pt x="1745630" y="216236"/>
                </a:moveTo>
                <a:lnTo>
                  <a:pt x="1717152" y="234218"/>
                </a:lnTo>
                <a:lnTo>
                  <a:pt x="1745633" y="245074"/>
                </a:lnTo>
                <a:lnTo>
                  <a:pt x="1774183" y="228861"/>
                </a:lnTo>
                <a:close/>
                <a:moveTo>
                  <a:pt x="434125" y="215934"/>
                </a:moveTo>
                <a:lnTo>
                  <a:pt x="421256" y="224494"/>
                </a:lnTo>
                <a:lnTo>
                  <a:pt x="402749" y="236750"/>
                </a:lnTo>
                <a:lnTo>
                  <a:pt x="432851" y="245323"/>
                </a:lnTo>
                <a:lnTo>
                  <a:pt x="464992" y="226176"/>
                </a:lnTo>
                <a:close/>
                <a:moveTo>
                  <a:pt x="397696" y="215582"/>
                </a:moveTo>
                <a:lnTo>
                  <a:pt x="371670" y="220046"/>
                </a:lnTo>
                <a:lnTo>
                  <a:pt x="343283" y="237141"/>
                </a:lnTo>
                <a:lnTo>
                  <a:pt x="352010" y="236490"/>
                </a:lnTo>
                <a:lnTo>
                  <a:pt x="368592" y="235293"/>
                </a:lnTo>
                <a:close/>
                <a:moveTo>
                  <a:pt x="401129" y="215010"/>
                </a:moveTo>
                <a:lnTo>
                  <a:pt x="371116" y="235350"/>
                </a:lnTo>
                <a:lnTo>
                  <a:pt x="400764" y="236260"/>
                </a:lnTo>
                <a:lnTo>
                  <a:pt x="420459" y="223209"/>
                </a:lnTo>
                <a:lnTo>
                  <a:pt x="431620" y="215793"/>
                </a:lnTo>
                <a:close/>
                <a:moveTo>
                  <a:pt x="901747" y="214542"/>
                </a:moveTo>
                <a:lnTo>
                  <a:pt x="876089" y="218648"/>
                </a:lnTo>
                <a:lnTo>
                  <a:pt x="851964" y="233145"/>
                </a:lnTo>
                <a:lnTo>
                  <a:pt x="877976" y="236252"/>
                </a:lnTo>
                <a:close/>
                <a:moveTo>
                  <a:pt x="1304803" y="213889"/>
                </a:moveTo>
                <a:lnTo>
                  <a:pt x="1329757" y="238477"/>
                </a:lnTo>
                <a:lnTo>
                  <a:pt x="1354220" y="241495"/>
                </a:lnTo>
                <a:lnTo>
                  <a:pt x="1328674" y="225454"/>
                </a:lnTo>
                <a:lnTo>
                  <a:pt x="1328641" y="225420"/>
                </a:lnTo>
                <a:close/>
                <a:moveTo>
                  <a:pt x="1533713" y="212851"/>
                </a:moveTo>
                <a:lnTo>
                  <a:pt x="1514933" y="219042"/>
                </a:lnTo>
                <a:lnTo>
                  <a:pt x="1507235" y="221608"/>
                </a:lnTo>
                <a:lnTo>
                  <a:pt x="1482495" y="248039"/>
                </a:lnTo>
                <a:lnTo>
                  <a:pt x="1508707" y="241018"/>
                </a:lnTo>
                <a:close/>
                <a:moveTo>
                  <a:pt x="604781" y="212046"/>
                </a:moveTo>
                <a:lnTo>
                  <a:pt x="573812" y="219274"/>
                </a:lnTo>
                <a:lnTo>
                  <a:pt x="596375" y="250511"/>
                </a:lnTo>
                <a:lnTo>
                  <a:pt x="599831" y="256127"/>
                </a:lnTo>
                <a:lnTo>
                  <a:pt x="628384" y="247456"/>
                </a:lnTo>
                <a:lnTo>
                  <a:pt x="616365" y="229428"/>
                </a:lnTo>
                <a:close/>
                <a:moveTo>
                  <a:pt x="1500221" y="209101"/>
                </a:moveTo>
                <a:lnTo>
                  <a:pt x="1474679" y="217872"/>
                </a:lnTo>
                <a:lnTo>
                  <a:pt x="1450991" y="236946"/>
                </a:lnTo>
                <a:lnTo>
                  <a:pt x="1476962" y="229752"/>
                </a:lnTo>
                <a:close/>
                <a:moveTo>
                  <a:pt x="818936" y="208922"/>
                </a:moveTo>
                <a:lnTo>
                  <a:pt x="794808" y="209052"/>
                </a:lnTo>
                <a:lnTo>
                  <a:pt x="820747" y="222075"/>
                </a:lnTo>
                <a:lnTo>
                  <a:pt x="844963" y="216952"/>
                </a:lnTo>
                <a:close/>
                <a:moveTo>
                  <a:pt x="768290" y="207804"/>
                </a:moveTo>
                <a:lnTo>
                  <a:pt x="793463" y="224307"/>
                </a:lnTo>
                <a:lnTo>
                  <a:pt x="817961" y="222325"/>
                </a:lnTo>
                <a:lnTo>
                  <a:pt x="791526" y="209061"/>
                </a:lnTo>
                <a:close/>
                <a:moveTo>
                  <a:pt x="501785" y="207604"/>
                </a:moveTo>
                <a:lnTo>
                  <a:pt x="468157" y="226038"/>
                </a:lnTo>
                <a:lnTo>
                  <a:pt x="498955" y="247392"/>
                </a:lnTo>
                <a:lnTo>
                  <a:pt x="533364" y="231888"/>
                </a:lnTo>
                <a:close/>
                <a:moveTo>
                  <a:pt x="930839" y="207515"/>
                </a:moveTo>
                <a:lnTo>
                  <a:pt x="904398" y="214098"/>
                </a:lnTo>
                <a:lnTo>
                  <a:pt x="880210" y="236176"/>
                </a:lnTo>
                <a:lnTo>
                  <a:pt x="907070" y="234718"/>
                </a:lnTo>
                <a:close/>
                <a:moveTo>
                  <a:pt x="633726" y="207231"/>
                </a:moveTo>
                <a:lnTo>
                  <a:pt x="606359" y="211753"/>
                </a:lnTo>
                <a:lnTo>
                  <a:pt x="617591" y="228601"/>
                </a:lnTo>
                <a:lnTo>
                  <a:pt x="629871" y="247028"/>
                </a:lnTo>
                <a:lnTo>
                  <a:pt x="657327" y="239940"/>
                </a:lnTo>
                <a:lnTo>
                  <a:pt x="635646" y="209941"/>
                </a:lnTo>
                <a:close/>
                <a:moveTo>
                  <a:pt x="1249329" y="206919"/>
                </a:moveTo>
                <a:lnTo>
                  <a:pt x="1250459" y="208212"/>
                </a:lnTo>
                <a:lnTo>
                  <a:pt x="1279671" y="241208"/>
                </a:lnTo>
                <a:lnTo>
                  <a:pt x="1289464" y="244425"/>
                </a:lnTo>
                <a:lnTo>
                  <a:pt x="1303044" y="248823"/>
                </a:lnTo>
                <a:lnTo>
                  <a:pt x="1274197" y="217175"/>
                </a:lnTo>
                <a:close/>
                <a:moveTo>
                  <a:pt x="1773690" y="206421"/>
                </a:moveTo>
                <a:lnTo>
                  <a:pt x="1747564" y="215484"/>
                </a:lnTo>
                <a:lnTo>
                  <a:pt x="1775843" y="227989"/>
                </a:lnTo>
                <a:lnTo>
                  <a:pt x="1802603" y="219325"/>
                </a:lnTo>
                <a:lnTo>
                  <a:pt x="1788552" y="213265"/>
                </a:lnTo>
                <a:cubicBezTo>
                  <a:pt x="1783987" y="211137"/>
                  <a:pt x="1779436" y="209010"/>
                  <a:pt x="1774871" y="206912"/>
                </a:cubicBezTo>
                <a:close/>
                <a:moveTo>
                  <a:pt x="742219" y="205883"/>
                </a:moveTo>
                <a:lnTo>
                  <a:pt x="766838" y="225764"/>
                </a:lnTo>
                <a:lnTo>
                  <a:pt x="773356" y="225425"/>
                </a:lnTo>
                <a:lnTo>
                  <a:pt x="791017" y="224450"/>
                </a:lnTo>
                <a:lnTo>
                  <a:pt x="765379" y="207644"/>
                </a:lnTo>
                <a:lnTo>
                  <a:pt x="750013" y="206484"/>
                </a:lnTo>
                <a:close/>
                <a:moveTo>
                  <a:pt x="1091739" y="204854"/>
                </a:moveTo>
                <a:lnTo>
                  <a:pt x="1071451" y="230950"/>
                </a:lnTo>
                <a:lnTo>
                  <a:pt x="1104967" y="241294"/>
                </a:lnTo>
                <a:lnTo>
                  <a:pt x="1128062" y="219543"/>
                </a:lnTo>
                <a:close/>
                <a:moveTo>
                  <a:pt x="1715466" y="204478"/>
                </a:moveTo>
                <a:lnTo>
                  <a:pt x="1687017" y="224829"/>
                </a:lnTo>
                <a:lnTo>
                  <a:pt x="1715401" y="233578"/>
                </a:lnTo>
                <a:lnTo>
                  <a:pt x="1743943" y="215562"/>
                </a:lnTo>
                <a:close/>
                <a:moveTo>
                  <a:pt x="661418" y="204439"/>
                </a:moveTo>
                <a:lnTo>
                  <a:pt x="635407" y="207036"/>
                </a:lnTo>
                <a:lnTo>
                  <a:pt x="636857" y="209084"/>
                </a:lnTo>
                <a:lnTo>
                  <a:pt x="658879" y="239566"/>
                </a:lnTo>
                <a:lnTo>
                  <a:pt x="685188" y="234212"/>
                </a:lnTo>
                <a:close/>
                <a:moveTo>
                  <a:pt x="716352" y="204217"/>
                </a:moveTo>
                <a:lnTo>
                  <a:pt x="740541" y="227397"/>
                </a:lnTo>
                <a:lnTo>
                  <a:pt x="764650" y="225898"/>
                </a:lnTo>
                <a:lnTo>
                  <a:pt x="739608" y="205685"/>
                </a:lnTo>
                <a:close/>
                <a:moveTo>
                  <a:pt x="1159031" y="204092"/>
                </a:moveTo>
                <a:lnTo>
                  <a:pt x="1130936" y="219277"/>
                </a:lnTo>
                <a:lnTo>
                  <a:pt x="1170528" y="240430"/>
                </a:lnTo>
                <a:lnTo>
                  <a:pt x="1196671" y="232198"/>
                </a:lnTo>
                <a:close/>
                <a:moveTo>
                  <a:pt x="1563251" y="203782"/>
                </a:moveTo>
                <a:lnTo>
                  <a:pt x="1536508" y="211934"/>
                </a:lnTo>
                <a:lnTo>
                  <a:pt x="1511309" y="240299"/>
                </a:lnTo>
                <a:lnTo>
                  <a:pt x="1514445" y="239430"/>
                </a:lnTo>
                <a:lnTo>
                  <a:pt x="1537541" y="233112"/>
                </a:lnTo>
                <a:close/>
                <a:moveTo>
                  <a:pt x="690141" y="203525"/>
                </a:moveTo>
                <a:lnTo>
                  <a:pt x="713995" y="229936"/>
                </a:lnTo>
                <a:lnTo>
                  <a:pt x="738592" y="227572"/>
                </a:lnTo>
                <a:lnTo>
                  <a:pt x="714069" y="204084"/>
                </a:lnTo>
                <a:close/>
                <a:moveTo>
                  <a:pt x="688111" y="203496"/>
                </a:moveTo>
                <a:lnTo>
                  <a:pt x="663209" y="204352"/>
                </a:lnTo>
                <a:lnTo>
                  <a:pt x="686820" y="233904"/>
                </a:lnTo>
                <a:lnTo>
                  <a:pt x="712214" y="230177"/>
                </a:lnTo>
                <a:close/>
                <a:moveTo>
                  <a:pt x="871371" y="202980"/>
                </a:moveTo>
                <a:lnTo>
                  <a:pt x="846815" y="204304"/>
                </a:lnTo>
                <a:lnTo>
                  <a:pt x="822237" y="208394"/>
                </a:lnTo>
                <a:lnTo>
                  <a:pt x="847786" y="216282"/>
                </a:lnTo>
                <a:close/>
                <a:moveTo>
                  <a:pt x="1306463" y="200117"/>
                </a:moveTo>
                <a:lnTo>
                  <a:pt x="1329504" y="224178"/>
                </a:lnTo>
                <a:lnTo>
                  <a:pt x="1349046" y="228540"/>
                </a:lnTo>
                <a:lnTo>
                  <a:pt x="1333746" y="219138"/>
                </a:lnTo>
                <a:lnTo>
                  <a:pt x="1326678" y="212051"/>
                </a:lnTo>
                <a:close/>
                <a:moveTo>
                  <a:pt x="960879" y="199997"/>
                </a:moveTo>
                <a:lnTo>
                  <a:pt x="933344" y="206884"/>
                </a:lnTo>
                <a:lnTo>
                  <a:pt x="909256" y="234456"/>
                </a:lnTo>
                <a:lnTo>
                  <a:pt x="936419" y="230905"/>
                </a:lnTo>
                <a:lnTo>
                  <a:pt x="937304" y="230774"/>
                </a:lnTo>
                <a:close/>
                <a:moveTo>
                  <a:pt x="1529380" y="198940"/>
                </a:moveTo>
                <a:lnTo>
                  <a:pt x="1515672" y="203795"/>
                </a:lnTo>
                <a:lnTo>
                  <a:pt x="1503853" y="207854"/>
                </a:lnTo>
                <a:lnTo>
                  <a:pt x="1480425" y="228649"/>
                </a:lnTo>
                <a:lnTo>
                  <a:pt x="1506480" y="220282"/>
                </a:lnTo>
                <a:close/>
                <a:moveTo>
                  <a:pt x="1220334" y="198865"/>
                </a:moveTo>
                <a:lnTo>
                  <a:pt x="1253074" y="233698"/>
                </a:lnTo>
                <a:lnTo>
                  <a:pt x="1253102" y="233728"/>
                </a:lnTo>
                <a:lnTo>
                  <a:pt x="1276978" y="240438"/>
                </a:lnTo>
                <a:lnTo>
                  <a:pt x="1249322" y="209187"/>
                </a:lnTo>
                <a:lnTo>
                  <a:pt x="1246248" y="205673"/>
                </a:lnTo>
                <a:close/>
                <a:moveTo>
                  <a:pt x="1276081" y="197615"/>
                </a:moveTo>
                <a:lnTo>
                  <a:pt x="1302442" y="228466"/>
                </a:lnTo>
                <a:lnTo>
                  <a:pt x="1326453" y="237305"/>
                </a:lnTo>
                <a:lnTo>
                  <a:pt x="1300585" y="211828"/>
                </a:lnTo>
                <a:lnTo>
                  <a:pt x="1282578" y="201416"/>
                </a:lnTo>
                <a:close/>
                <a:moveTo>
                  <a:pt x="1190680" y="197145"/>
                </a:moveTo>
                <a:lnTo>
                  <a:pt x="1225980" y="229905"/>
                </a:lnTo>
                <a:lnTo>
                  <a:pt x="1250684" y="233353"/>
                </a:lnTo>
                <a:lnTo>
                  <a:pt x="1217670" y="198228"/>
                </a:lnTo>
                <a:close/>
                <a:moveTo>
                  <a:pt x="1188582" y="197142"/>
                </a:moveTo>
                <a:lnTo>
                  <a:pt x="1160788" y="203582"/>
                </a:lnTo>
                <a:lnTo>
                  <a:pt x="1198469" y="231723"/>
                </a:lnTo>
                <a:lnTo>
                  <a:pt x="1223984" y="229991"/>
                </a:lnTo>
                <a:close/>
                <a:moveTo>
                  <a:pt x="1592847" y="196380"/>
                </a:moveTo>
                <a:lnTo>
                  <a:pt x="1565923" y="202982"/>
                </a:lnTo>
                <a:lnTo>
                  <a:pt x="1540060" y="232484"/>
                </a:lnTo>
                <a:lnTo>
                  <a:pt x="1566258" y="226015"/>
                </a:lnTo>
                <a:close/>
                <a:moveTo>
                  <a:pt x="899261" y="196233"/>
                </a:moveTo>
                <a:lnTo>
                  <a:pt x="874748" y="202764"/>
                </a:lnTo>
                <a:lnTo>
                  <a:pt x="850519" y="216418"/>
                </a:lnTo>
                <a:lnTo>
                  <a:pt x="875548" y="217204"/>
                </a:lnTo>
                <a:close/>
                <a:moveTo>
                  <a:pt x="794463" y="196025"/>
                </a:moveTo>
                <a:lnTo>
                  <a:pt x="819156" y="207419"/>
                </a:lnTo>
                <a:lnTo>
                  <a:pt x="843137" y="203447"/>
                </a:lnTo>
                <a:lnTo>
                  <a:pt x="818035" y="197294"/>
                </a:lnTo>
                <a:lnTo>
                  <a:pt x="818033" y="197294"/>
                </a:lnTo>
                <a:close/>
                <a:moveTo>
                  <a:pt x="1685251" y="195476"/>
                </a:moveTo>
                <a:lnTo>
                  <a:pt x="1656864" y="218692"/>
                </a:lnTo>
                <a:lnTo>
                  <a:pt x="1685218" y="224310"/>
                </a:lnTo>
                <a:lnTo>
                  <a:pt x="1713720" y="203924"/>
                </a:lnTo>
                <a:close/>
                <a:moveTo>
                  <a:pt x="1058394" y="195276"/>
                </a:moveTo>
                <a:lnTo>
                  <a:pt x="1042808" y="217048"/>
                </a:lnTo>
                <a:lnTo>
                  <a:pt x="1036904" y="225352"/>
                </a:lnTo>
                <a:lnTo>
                  <a:pt x="1069886" y="230537"/>
                </a:lnTo>
                <a:lnTo>
                  <a:pt x="1090235" y="204357"/>
                </a:lnTo>
                <a:close/>
                <a:moveTo>
                  <a:pt x="991867" y="194228"/>
                </a:moveTo>
                <a:lnTo>
                  <a:pt x="963146" y="199448"/>
                </a:lnTo>
                <a:lnTo>
                  <a:pt x="939361" y="230499"/>
                </a:lnTo>
                <a:lnTo>
                  <a:pt x="968733" y="226654"/>
                </a:lnTo>
                <a:close/>
                <a:moveTo>
                  <a:pt x="468254" y="194018"/>
                </a:moveTo>
                <a:lnTo>
                  <a:pt x="435723" y="214903"/>
                </a:lnTo>
                <a:lnTo>
                  <a:pt x="466701" y="225173"/>
                </a:lnTo>
                <a:lnTo>
                  <a:pt x="500149" y="206835"/>
                </a:lnTo>
                <a:close/>
                <a:moveTo>
                  <a:pt x="1742518" y="193472"/>
                </a:moveTo>
                <a:lnTo>
                  <a:pt x="1717353" y="203625"/>
                </a:lnTo>
                <a:lnTo>
                  <a:pt x="1745576" y="214620"/>
                </a:lnTo>
                <a:lnTo>
                  <a:pt x="1771643" y="205571"/>
                </a:lnTo>
                <a:close/>
                <a:moveTo>
                  <a:pt x="768045" y="192582"/>
                </a:moveTo>
                <a:lnTo>
                  <a:pt x="791933" y="207591"/>
                </a:lnTo>
                <a:lnTo>
                  <a:pt x="815707" y="207462"/>
                </a:lnTo>
                <a:lnTo>
                  <a:pt x="790410" y="195790"/>
                </a:lnTo>
                <a:close/>
                <a:moveTo>
                  <a:pt x="430773" y="192353"/>
                </a:moveTo>
                <a:lnTo>
                  <a:pt x="403601" y="197661"/>
                </a:lnTo>
                <a:lnTo>
                  <a:pt x="374959" y="217981"/>
                </a:lnTo>
                <a:lnTo>
                  <a:pt x="400655" y="213575"/>
                </a:lnTo>
                <a:lnTo>
                  <a:pt x="413589" y="204445"/>
                </a:lnTo>
                <a:close/>
                <a:moveTo>
                  <a:pt x="1023955" y="192045"/>
                </a:moveTo>
                <a:lnTo>
                  <a:pt x="993965" y="193889"/>
                </a:lnTo>
                <a:lnTo>
                  <a:pt x="970700" y="226490"/>
                </a:lnTo>
                <a:lnTo>
                  <a:pt x="1001488" y="224251"/>
                </a:lnTo>
                <a:lnTo>
                  <a:pt x="1018386" y="200058"/>
                </a:lnTo>
                <a:close/>
                <a:moveTo>
                  <a:pt x="1025783" y="192007"/>
                </a:moveTo>
                <a:lnTo>
                  <a:pt x="1019627" y="200885"/>
                </a:lnTo>
                <a:lnTo>
                  <a:pt x="1003292" y="224267"/>
                </a:lnTo>
                <a:lnTo>
                  <a:pt x="1035259" y="225147"/>
                </a:lnTo>
                <a:lnTo>
                  <a:pt x="1041611" y="216191"/>
                </a:lnTo>
                <a:lnTo>
                  <a:pt x="1056754" y="195025"/>
                </a:lnTo>
                <a:close/>
                <a:moveTo>
                  <a:pt x="434255" y="191702"/>
                </a:moveTo>
                <a:lnTo>
                  <a:pt x="414446" y="205627"/>
                </a:lnTo>
                <a:lnTo>
                  <a:pt x="403155" y="213588"/>
                </a:lnTo>
                <a:lnTo>
                  <a:pt x="433777" y="214364"/>
                </a:lnTo>
                <a:lnTo>
                  <a:pt x="465851" y="193771"/>
                </a:lnTo>
                <a:close/>
                <a:moveTo>
                  <a:pt x="1622851" y="191591"/>
                </a:moveTo>
                <a:lnTo>
                  <a:pt x="1595358" y="195784"/>
                </a:lnTo>
                <a:lnTo>
                  <a:pt x="1568650" y="225550"/>
                </a:lnTo>
                <a:lnTo>
                  <a:pt x="1595340" y="220562"/>
                </a:lnTo>
                <a:close/>
                <a:moveTo>
                  <a:pt x="538525" y="190860"/>
                </a:moveTo>
                <a:lnTo>
                  <a:pt x="503248" y="206894"/>
                </a:lnTo>
                <a:lnTo>
                  <a:pt x="534904" y="231229"/>
                </a:lnTo>
                <a:lnTo>
                  <a:pt x="571131" y="218525"/>
                </a:lnTo>
                <a:close/>
                <a:moveTo>
                  <a:pt x="869986" y="190561"/>
                </a:moveTo>
                <a:lnTo>
                  <a:pt x="846487" y="193646"/>
                </a:lnTo>
                <a:lnTo>
                  <a:pt x="846459" y="193660"/>
                </a:lnTo>
                <a:lnTo>
                  <a:pt x="822065" y="196779"/>
                </a:lnTo>
                <a:lnTo>
                  <a:pt x="846630" y="202812"/>
                </a:lnTo>
                <a:close/>
                <a:moveTo>
                  <a:pt x="1653111" y="190560"/>
                </a:moveTo>
                <a:lnTo>
                  <a:pt x="1625180" y="191273"/>
                </a:lnTo>
                <a:lnTo>
                  <a:pt x="1597587" y="220324"/>
                </a:lnTo>
                <a:lnTo>
                  <a:pt x="1624723" y="217703"/>
                </a:lnTo>
                <a:close/>
                <a:moveTo>
                  <a:pt x="1655236" y="190557"/>
                </a:moveTo>
                <a:lnTo>
                  <a:pt x="1626859" y="217710"/>
                </a:lnTo>
                <a:lnTo>
                  <a:pt x="1654942" y="218382"/>
                </a:lnTo>
                <a:lnTo>
                  <a:pt x="1683376" y="195131"/>
                </a:lnTo>
                <a:close/>
                <a:moveTo>
                  <a:pt x="1559587" y="188241"/>
                </a:moveTo>
                <a:lnTo>
                  <a:pt x="1532872" y="197703"/>
                </a:lnTo>
                <a:lnTo>
                  <a:pt x="1509839" y="219164"/>
                </a:lnTo>
                <a:lnTo>
                  <a:pt x="1514460" y="217624"/>
                </a:lnTo>
                <a:lnTo>
                  <a:pt x="1535736" y="210601"/>
                </a:lnTo>
                <a:close/>
                <a:moveTo>
                  <a:pt x="742549" y="187788"/>
                </a:moveTo>
                <a:lnTo>
                  <a:pt x="765852" y="206187"/>
                </a:lnTo>
                <a:lnTo>
                  <a:pt x="788907" y="207439"/>
                </a:lnTo>
                <a:lnTo>
                  <a:pt x="764435" y="192054"/>
                </a:lnTo>
                <a:close/>
                <a:moveTo>
                  <a:pt x="794972" y="186235"/>
                </a:moveTo>
                <a:lnTo>
                  <a:pt x="818134" y="195800"/>
                </a:lnTo>
                <a:lnTo>
                  <a:pt x="841455" y="192822"/>
                </a:lnTo>
                <a:lnTo>
                  <a:pt x="817376" y="188391"/>
                </a:lnTo>
                <a:lnTo>
                  <a:pt x="817279" y="188401"/>
                </a:lnTo>
                <a:close/>
                <a:moveTo>
                  <a:pt x="927426" y="186066"/>
                </a:moveTo>
                <a:lnTo>
                  <a:pt x="902463" y="195365"/>
                </a:lnTo>
                <a:lnTo>
                  <a:pt x="878215" y="216811"/>
                </a:lnTo>
                <a:lnTo>
                  <a:pt x="903688" y="212733"/>
                </a:lnTo>
                <a:close/>
                <a:moveTo>
                  <a:pt x="717216" y="182593"/>
                </a:moveTo>
                <a:lnTo>
                  <a:pt x="740223" y="204242"/>
                </a:lnTo>
                <a:lnTo>
                  <a:pt x="750131" y="205006"/>
                </a:lnTo>
                <a:lnTo>
                  <a:pt x="763251" y="205997"/>
                </a:lnTo>
                <a:lnTo>
                  <a:pt x="739401" y="187172"/>
                </a:lnTo>
                <a:lnTo>
                  <a:pt x="732550" y="185741"/>
                </a:lnTo>
                <a:close/>
                <a:moveTo>
                  <a:pt x="1712673" y="181980"/>
                </a:moveTo>
                <a:lnTo>
                  <a:pt x="1687111" y="194483"/>
                </a:lnTo>
                <a:lnTo>
                  <a:pt x="1715340" y="202860"/>
                </a:lnTo>
                <a:lnTo>
                  <a:pt x="1740587" y="192670"/>
                </a:lnTo>
                <a:lnTo>
                  <a:pt x="1717843" y="183222"/>
                </a:lnTo>
                <a:close/>
                <a:moveTo>
                  <a:pt x="1117055" y="181979"/>
                </a:moveTo>
                <a:lnTo>
                  <a:pt x="1092861" y="203713"/>
                </a:lnTo>
                <a:lnTo>
                  <a:pt x="1129362" y="218476"/>
                </a:lnTo>
                <a:lnTo>
                  <a:pt x="1157546" y="203241"/>
                </a:lnTo>
                <a:close/>
                <a:moveTo>
                  <a:pt x="1246427" y="181555"/>
                </a:moveTo>
                <a:lnTo>
                  <a:pt x="1250341" y="186302"/>
                </a:lnTo>
                <a:lnTo>
                  <a:pt x="1275042" y="215931"/>
                </a:lnTo>
                <a:lnTo>
                  <a:pt x="1285120" y="220579"/>
                </a:lnTo>
                <a:lnTo>
                  <a:pt x="1299284" y="227039"/>
                </a:lnTo>
                <a:lnTo>
                  <a:pt x="1272223" y="195368"/>
                </a:lnTo>
                <a:close/>
                <a:moveTo>
                  <a:pt x="897689" y="181452"/>
                </a:moveTo>
                <a:lnTo>
                  <a:pt x="874175" y="190011"/>
                </a:lnTo>
                <a:lnTo>
                  <a:pt x="874148" y="190014"/>
                </a:lnTo>
                <a:lnTo>
                  <a:pt x="850010" y="202675"/>
                </a:lnTo>
                <a:lnTo>
                  <a:pt x="874157" y="201367"/>
                </a:lnTo>
                <a:close/>
                <a:moveTo>
                  <a:pt x="768556" y="181245"/>
                </a:moveTo>
                <a:lnTo>
                  <a:pt x="790875" y="194362"/>
                </a:lnTo>
                <a:lnTo>
                  <a:pt x="813788" y="195591"/>
                </a:lnTo>
                <a:lnTo>
                  <a:pt x="789930" y="185745"/>
                </a:lnTo>
                <a:lnTo>
                  <a:pt x="789740" y="185727"/>
                </a:lnTo>
                <a:close/>
                <a:moveTo>
                  <a:pt x="868800" y="181139"/>
                </a:moveTo>
                <a:lnTo>
                  <a:pt x="846335" y="185548"/>
                </a:lnTo>
                <a:lnTo>
                  <a:pt x="846266" y="185579"/>
                </a:lnTo>
                <a:lnTo>
                  <a:pt x="822677" y="187875"/>
                </a:lnTo>
                <a:lnTo>
                  <a:pt x="846094" y="192197"/>
                </a:lnTo>
                <a:close/>
                <a:moveTo>
                  <a:pt x="1588447" y="180524"/>
                </a:moveTo>
                <a:lnTo>
                  <a:pt x="1566023" y="185962"/>
                </a:lnTo>
                <a:lnTo>
                  <a:pt x="1563060" y="187012"/>
                </a:lnTo>
                <a:lnTo>
                  <a:pt x="1538950" y="209617"/>
                </a:lnTo>
                <a:lnTo>
                  <a:pt x="1565180" y="201626"/>
                </a:lnTo>
                <a:close/>
                <a:moveTo>
                  <a:pt x="1277120" y="180232"/>
                </a:moveTo>
                <a:lnTo>
                  <a:pt x="1301581" y="210680"/>
                </a:lnTo>
                <a:lnTo>
                  <a:pt x="1325702" y="222351"/>
                </a:lnTo>
                <a:lnTo>
                  <a:pt x="1301815" y="197412"/>
                </a:lnTo>
                <a:lnTo>
                  <a:pt x="1301723" y="197291"/>
                </a:lnTo>
                <a:lnTo>
                  <a:pt x="1283066" y="184397"/>
                </a:lnTo>
                <a:close/>
                <a:moveTo>
                  <a:pt x="795789" y="179065"/>
                </a:moveTo>
                <a:lnTo>
                  <a:pt x="817382" y="186875"/>
                </a:lnTo>
                <a:lnTo>
                  <a:pt x="839483" y="184735"/>
                </a:lnTo>
                <a:lnTo>
                  <a:pt x="816792" y="181796"/>
                </a:lnTo>
                <a:lnTo>
                  <a:pt x="816523" y="181712"/>
                </a:lnTo>
                <a:close/>
                <a:moveTo>
                  <a:pt x="577025" y="178577"/>
                </a:moveTo>
                <a:lnTo>
                  <a:pt x="540092" y="190303"/>
                </a:lnTo>
                <a:lnTo>
                  <a:pt x="572746" y="218000"/>
                </a:lnTo>
                <a:lnTo>
                  <a:pt x="603896" y="210728"/>
                </a:lnTo>
                <a:lnTo>
                  <a:pt x="602699" y="208951"/>
                </a:lnTo>
                <a:close/>
                <a:moveTo>
                  <a:pt x="691897" y="177963"/>
                </a:moveTo>
                <a:lnTo>
                  <a:pt x="714721" y="202633"/>
                </a:lnTo>
                <a:lnTo>
                  <a:pt x="737894" y="204092"/>
                </a:lnTo>
                <a:lnTo>
                  <a:pt x="714458" y="182035"/>
                </a:lnTo>
                <a:close/>
                <a:moveTo>
                  <a:pt x="852804" y="175347"/>
                </a:moveTo>
                <a:lnTo>
                  <a:pt x="833444" y="177141"/>
                </a:lnTo>
                <a:lnTo>
                  <a:pt x="846082" y="178197"/>
                </a:lnTo>
                <a:close/>
                <a:moveTo>
                  <a:pt x="956157" y="175105"/>
                </a:moveTo>
                <a:lnTo>
                  <a:pt x="932977" y="183939"/>
                </a:lnTo>
                <a:lnTo>
                  <a:pt x="930370" y="184967"/>
                </a:lnTo>
                <a:lnTo>
                  <a:pt x="906183" y="212129"/>
                </a:lnTo>
                <a:lnTo>
                  <a:pt x="932371" y="205612"/>
                </a:lnTo>
                <a:lnTo>
                  <a:pt x="932519" y="205572"/>
                </a:lnTo>
                <a:close/>
                <a:moveTo>
                  <a:pt x="799138" y="174728"/>
                </a:moveTo>
                <a:lnTo>
                  <a:pt x="816908" y="180289"/>
                </a:lnTo>
                <a:lnTo>
                  <a:pt x="817029" y="180304"/>
                </a:lnTo>
                <a:lnTo>
                  <a:pt x="836767" y="178878"/>
                </a:lnTo>
                <a:lnTo>
                  <a:pt x="825119" y="177913"/>
                </a:lnTo>
                <a:lnTo>
                  <a:pt x="816704" y="178693"/>
                </a:lnTo>
                <a:close/>
                <a:moveTo>
                  <a:pt x="665982" y="174587"/>
                </a:moveTo>
                <a:lnTo>
                  <a:pt x="671340" y="181072"/>
                </a:lnTo>
                <a:lnTo>
                  <a:pt x="688795" y="202015"/>
                </a:lnTo>
                <a:lnTo>
                  <a:pt x="712645" y="202572"/>
                </a:lnTo>
                <a:lnTo>
                  <a:pt x="689488" y="177546"/>
                </a:lnTo>
                <a:close/>
                <a:moveTo>
                  <a:pt x="1681723" y="174548"/>
                </a:moveTo>
                <a:lnTo>
                  <a:pt x="1657109" y="189354"/>
                </a:lnTo>
                <a:lnTo>
                  <a:pt x="1685009" y="193896"/>
                </a:lnTo>
                <a:lnTo>
                  <a:pt x="1710443" y="181445"/>
                </a:lnTo>
                <a:close/>
                <a:moveTo>
                  <a:pt x="867114" y="174492"/>
                </a:moveTo>
                <a:lnTo>
                  <a:pt x="846311" y="179668"/>
                </a:lnTo>
                <a:lnTo>
                  <a:pt x="846090" y="179650"/>
                </a:lnTo>
                <a:lnTo>
                  <a:pt x="824011" y="181254"/>
                </a:lnTo>
                <a:lnTo>
                  <a:pt x="845920" y="184099"/>
                </a:lnTo>
                <a:close/>
                <a:moveTo>
                  <a:pt x="743187" y="174275"/>
                </a:moveTo>
                <a:lnTo>
                  <a:pt x="765017" y="190666"/>
                </a:lnTo>
                <a:lnTo>
                  <a:pt x="787024" y="193822"/>
                </a:lnTo>
                <a:lnTo>
                  <a:pt x="763948" y="180270"/>
                </a:lnTo>
                <a:lnTo>
                  <a:pt x="763900" y="180260"/>
                </a:lnTo>
                <a:close/>
                <a:moveTo>
                  <a:pt x="609219" y="173939"/>
                </a:moveTo>
                <a:lnTo>
                  <a:pt x="578662" y="178263"/>
                </a:lnTo>
                <a:lnTo>
                  <a:pt x="603925" y="208109"/>
                </a:lnTo>
                <a:lnTo>
                  <a:pt x="605454" y="210396"/>
                </a:lnTo>
                <a:lnTo>
                  <a:pt x="632747" y="205887"/>
                </a:lnTo>
                <a:close/>
                <a:moveTo>
                  <a:pt x="503885" y="173807"/>
                </a:moveTo>
                <a:lnTo>
                  <a:pt x="469846" y="193094"/>
                </a:lnTo>
                <a:lnTo>
                  <a:pt x="501814" y="205945"/>
                </a:lnTo>
                <a:lnTo>
                  <a:pt x="536932" y="189977"/>
                </a:lnTo>
                <a:close/>
                <a:moveTo>
                  <a:pt x="769432" y="173070"/>
                </a:moveTo>
                <a:lnTo>
                  <a:pt x="790145" y="184235"/>
                </a:lnTo>
                <a:lnTo>
                  <a:pt x="811486" y="186310"/>
                </a:lnTo>
                <a:lnTo>
                  <a:pt x="789120" y="178221"/>
                </a:lnTo>
                <a:lnTo>
                  <a:pt x="788984" y="178154"/>
                </a:lnTo>
                <a:close/>
                <a:moveTo>
                  <a:pt x="639077" y="173067"/>
                </a:moveTo>
                <a:lnTo>
                  <a:pt x="655324" y="194088"/>
                </a:lnTo>
                <a:lnTo>
                  <a:pt x="662069" y="202911"/>
                </a:lnTo>
                <a:lnTo>
                  <a:pt x="686895" y="202060"/>
                </a:lnTo>
                <a:lnTo>
                  <a:pt x="670188" y="182018"/>
                </a:lnTo>
                <a:lnTo>
                  <a:pt x="663850" y="174346"/>
                </a:lnTo>
                <a:close/>
                <a:moveTo>
                  <a:pt x="637195" y="173004"/>
                </a:moveTo>
                <a:lnTo>
                  <a:pt x="610985" y="173835"/>
                </a:lnTo>
                <a:lnTo>
                  <a:pt x="634409" y="205641"/>
                </a:lnTo>
                <a:lnTo>
                  <a:pt x="660352" y="203058"/>
                </a:lnTo>
                <a:lnTo>
                  <a:pt x="654172" y="194974"/>
                </a:lnTo>
                <a:close/>
                <a:moveTo>
                  <a:pt x="1620316" y="172795"/>
                </a:moveTo>
                <a:lnTo>
                  <a:pt x="1591437" y="179799"/>
                </a:lnTo>
                <a:lnTo>
                  <a:pt x="1568209" y="200878"/>
                </a:lnTo>
                <a:lnTo>
                  <a:pt x="1594668" y="194398"/>
                </a:lnTo>
                <a:close/>
                <a:moveTo>
                  <a:pt x="1648617" y="171989"/>
                </a:moveTo>
                <a:lnTo>
                  <a:pt x="1623036" y="172424"/>
                </a:lnTo>
                <a:lnTo>
                  <a:pt x="1597473" y="193953"/>
                </a:lnTo>
                <a:lnTo>
                  <a:pt x="1624628" y="189805"/>
                </a:lnTo>
                <a:close/>
                <a:moveTo>
                  <a:pt x="1669583" y="171633"/>
                </a:moveTo>
                <a:lnTo>
                  <a:pt x="1651129" y="171947"/>
                </a:lnTo>
                <a:lnTo>
                  <a:pt x="1627195" y="189727"/>
                </a:lnTo>
                <a:lnTo>
                  <a:pt x="1654810" y="189027"/>
                </a:lnTo>
                <a:lnTo>
                  <a:pt x="1679696" y="174062"/>
                </a:lnTo>
                <a:close/>
                <a:moveTo>
                  <a:pt x="896589" y="170110"/>
                </a:moveTo>
                <a:lnTo>
                  <a:pt x="874541" y="179980"/>
                </a:lnTo>
                <a:lnTo>
                  <a:pt x="850630" y="191628"/>
                </a:lnTo>
                <a:lnTo>
                  <a:pt x="873662" y="188607"/>
                </a:lnTo>
                <a:close/>
                <a:moveTo>
                  <a:pt x="1215812" y="169357"/>
                </a:moveTo>
                <a:lnTo>
                  <a:pt x="1247149" y="204430"/>
                </a:lnTo>
                <a:lnTo>
                  <a:pt x="1272146" y="214730"/>
                </a:lnTo>
                <a:lnTo>
                  <a:pt x="1249233" y="187248"/>
                </a:lnTo>
                <a:lnTo>
                  <a:pt x="1243082" y="179787"/>
                </a:lnTo>
                <a:close/>
                <a:moveTo>
                  <a:pt x="465292" y="169260"/>
                </a:moveTo>
                <a:lnTo>
                  <a:pt x="437598" y="173673"/>
                </a:lnTo>
                <a:lnTo>
                  <a:pt x="411595" y="191990"/>
                </a:lnTo>
                <a:lnTo>
                  <a:pt x="406513" y="195595"/>
                </a:lnTo>
                <a:lnTo>
                  <a:pt x="433698" y="190295"/>
                </a:lnTo>
                <a:close/>
                <a:moveTo>
                  <a:pt x="773576" y="168958"/>
                </a:moveTo>
                <a:lnTo>
                  <a:pt x="789577" y="176803"/>
                </a:lnTo>
                <a:lnTo>
                  <a:pt x="789578" y="176803"/>
                </a:lnTo>
                <a:lnTo>
                  <a:pt x="808586" y="179227"/>
                </a:lnTo>
                <a:lnTo>
                  <a:pt x="788898" y="173064"/>
                </a:lnTo>
                <a:lnTo>
                  <a:pt x="789129" y="172468"/>
                </a:lnTo>
                <a:close/>
                <a:moveTo>
                  <a:pt x="468712" y="168755"/>
                </a:moveTo>
                <a:lnTo>
                  <a:pt x="436231" y="190377"/>
                </a:lnTo>
                <a:lnTo>
                  <a:pt x="467920" y="192452"/>
                </a:lnTo>
                <a:lnTo>
                  <a:pt x="501571" y="173384"/>
                </a:lnTo>
                <a:close/>
                <a:moveTo>
                  <a:pt x="925386" y="168354"/>
                </a:moveTo>
                <a:lnTo>
                  <a:pt x="901692" y="179990"/>
                </a:lnTo>
                <a:lnTo>
                  <a:pt x="877431" y="200530"/>
                </a:lnTo>
                <a:lnTo>
                  <a:pt x="901672" y="194077"/>
                </a:lnTo>
                <a:close/>
                <a:moveTo>
                  <a:pt x="1079793" y="167660"/>
                </a:moveTo>
                <a:lnTo>
                  <a:pt x="1059344" y="194019"/>
                </a:lnTo>
                <a:lnTo>
                  <a:pt x="1091305" y="203132"/>
                </a:lnTo>
                <a:lnTo>
                  <a:pt x="1115560" y="181350"/>
                </a:lnTo>
                <a:close/>
                <a:moveTo>
                  <a:pt x="1149505" y="167557"/>
                </a:moveTo>
                <a:lnTo>
                  <a:pt x="1118616" y="181153"/>
                </a:lnTo>
                <a:lnTo>
                  <a:pt x="1159189" y="202459"/>
                </a:lnTo>
                <a:lnTo>
                  <a:pt x="1187108" y="195990"/>
                </a:lnTo>
                <a:close/>
                <a:moveTo>
                  <a:pt x="1280311" y="166618"/>
                </a:moveTo>
                <a:lnTo>
                  <a:pt x="1302800" y="196247"/>
                </a:lnTo>
                <a:lnTo>
                  <a:pt x="1302819" y="196260"/>
                </a:lnTo>
                <a:lnTo>
                  <a:pt x="1322543" y="207905"/>
                </a:lnTo>
                <a:lnTo>
                  <a:pt x="1311973" y="197305"/>
                </a:lnTo>
                <a:lnTo>
                  <a:pt x="1302488" y="184386"/>
                </a:lnTo>
                <a:lnTo>
                  <a:pt x="1285548" y="170849"/>
                </a:lnTo>
                <a:close/>
                <a:moveTo>
                  <a:pt x="718467" y="166451"/>
                </a:moveTo>
                <a:lnTo>
                  <a:pt x="740062" y="185816"/>
                </a:lnTo>
                <a:lnTo>
                  <a:pt x="761714" y="190030"/>
                </a:lnTo>
                <a:lnTo>
                  <a:pt x="739179" y="173117"/>
                </a:lnTo>
                <a:lnTo>
                  <a:pt x="739153" y="173109"/>
                </a:lnTo>
                <a:cubicBezTo>
                  <a:pt x="733081" y="171204"/>
                  <a:pt x="726964" y="169209"/>
                  <a:pt x="721040" y="167288"/>
                </a:cubicBezTo>
                <a:close/>
                <a:moveTo>
                  <a:pt x="985616" y="165766"/>
                </a:moveTo>
                <a:lnTo>
                  <a:pt x="958784" y="174113"/>
                </a:lnTo>
                <a:lnTo>
                  <a:pt x="934835" y="204988"/>
                </a:lnTo>
                <a:lnTo>
                  <a:pt x="962312" y="198112"/>
                </a:lnTo>
                <a:lnTo>
                  <a:pt x="982219" y="170509"/>
                </a:lnTo>
                <a:close/>
                <a:moveTo>
                  <a:pt x="744074" y="164573"/>
                </a:moveTo>
                <a:lnTo>
                  <a:pt x="764425" y="178810"/>
                </a:lnTo>
                <a:lnTo>
                  <a:pt x="785087" y="183182"/>
                </a:lnTo>
                <a:lnTo>
                  <a:pt x="763375" y="171483"/>
                </a:lnTo>
                <a:close/>
                <a:moveTo>
                  <a:pt x="1183984" y="163788"/>
                </a:moveTo>
                <a:lnTo>
                  <a:pt x="1218422" y="196852"/>
                </a:lnTo>
                <a:lnTo>
                  <a:pt x="1244481" y="203692"/>
                </a:lnTo>
                <a:lnTo>
                  <a:pt x="1212836" y="168271"/>
                </a:lnTo>
                <a:close/>
                <a:moveTo>
                  <a:pt x="1181529" y="163504"/>
                </a:moveTo>
                <a:lnTo>
                  <a:pt x="1151410" y="167213"/>
                </a:lnTo>
                <a:lnTo>
                  <a:pt x="1188984" y="195619"/>
                </a:lnTo>
                <a:lnTo>
                  <a:pt x="1216101" y="196708"/>
                </a:lnTo>
                <a:close/>
                <a:moveTo>
                  <a:pt x="895667" y="161906"/>
                </a:moveTo>
                <a:lnTo>
                  <a:pt x="875229" y="172424"/>
                </a:lnTo>
                <a:lnTo>
                  <a:pt x="875120" y="172504"/>
                </a:lnTo>
                <a:lnTo>
                  <a:pt x="852140" y="182917"/>
                </a:lnTo>
                <a:lnTo>
                  <a:pt x="873886" y="178644"/>
                </a:lnTo>
                <a:close/>
                <a:moveTo>
                  <a:pt x="750929" y="161697"/>
                </a:moveTo>
                <a:lnTo>
                  <a:pt x="764025" y="170150"/>
                </a:lnTo>
                <a:lnTo>
                  <a:pt x="782428" y="174941"/>
                </a:lnTo>
                <a:lnTo>
                  <a:pt x="767351" y="167553"/>
                </a:lnTo>
                <a:lnTo>
                  <a:pt x="760990" y="166117"/>
                </a:lnTo>
                <a:close/>
                <a:moveTo>
                  <a:pt x="1048509" y="160288"/>
                </a:moveTo>
                <a:lnTo>
                  <a:pt x="1026768" y="190622"/>
                </a:lnTo>
                <a:lnTo>
                  <a:pt x="1057759" y="193647"/>
                </a:lnTo>
                <a:lnTo>
                  <a:pt x="1078262" y="167227"/>
                </a:lnTo>
                <a:close/>
                <a:moveTo>
                  <a:pt x="1015771" y="160189"/>
                </a:moveTo>
                <a:lnTo>
                  <a:pt x="987914" y="165080"/>
                </a:lnTo>
                <a:lnTo>
                  <a:pt x="983401" y="171381"/>
                </a:lnTo>
                <a:lnTo>
                  <a:pt x="964407" y="197714"/>
                </a:lnTo>
                <a:lnTo>
                  <a:pt x="993100" y="192494"/>
                </a:lnTo>
                <a:lnTo>
                  <a:pt x="998352" y="184958"/>
                </a:lnTo>
                <a:close/>
                <a:moveTo>
                  <a:pt x="1246384" y="160058"/>
                </a:moveTo>
                <a:lnTo>
                  <a:pt x="1253060" y="168618"/>
                </a:lnTo>
                <a:lnTo>
                  <a:pt x="1273189" y="194215"/>
                </a:lnTo>
                <a:lnTo>
                  <a:pt x="1283317" y="200131"/>
                </a:lnTo>
                <a:lnTo>
                  <a:pt x="1298006" y="208619"/>
                </a:lnTo>
                <a:lnTo>
                  <a:pt x="1272813" y="177246"/>
                </a:lnTo>
                <a:lnTo>
                  <a:pt x="1272782" y="177204"/>
                </a:lnTo>
                <a:close/>
                <a:moveTo>
                  <a:pt x="1017826" y="159889"/>
                </a:moveTo>
                <a:lnTo>
                  <a:pt x="999608" y="185800"/>
                </a:lnTo>
                <a:lnTo>
                  <a:pt x="995054" y="192334"/>
                </a:lnTo>
                <a:lnTo>
                  <a:pt x="1025035" y="190502"/>
                </a:lnTo>
                <a:lnTo>
                  <a:pt x="1046773" y="160170"/>
                </a:lnTo>
                <a:close/>
                <a:moveTo>
                  <a:pt x="693472" y="158605"/>
                </a:moveTo>
                <a:lnTo>
                  <a:pt x="697165" y="162383"/>
                </a:lnTo>
                <a:lnTo>
                  <a:pt x="715230" y="180712"/>
                </a:lnTo>
                <a:lnTo>
                  <a:pt x="732830" y="184323"/>
                </a:lnTo>
                <a:lnTo>
                  <a:pt x="737208" y="185228"/>
                </a:lnTo>
                <a:lnTo>
                  <a:pt x="715002" y="165324"/>
                </a:lnTo>
                <a:lnTo>
                  <a:pt x="714909" y="165294"/>
                </a:lnTo>
                <a:close/>
                <a:moveTo>
                  <a:pt x="893195" y="157371"/>
                </a:moveTo>
                <a:lnTo>
                  <a:pt x="875785" y="167214"/>
                </a:lnTo>
                <a:lnTo>
                  <a:pt x="875645" y="167255"/>
                </a:lnTo>
                <a:lnTo>
                  <a:pt x="854927" y="176027"/>
                </a:lnTo>
                <a:lnTo>
                  <a:pt x="874422" y="171163"/>
                </a:lnTo>
                <a:close/>
                <a:moveTo>
                  <a:pt x="541169" y="157285"/>
                </a:moveTo>
                <a:lnTo>
                  <a:pt x="505569" y="173032"/>
                </a:lnTo>
                <a:lnTo>
                  <a:pt x="538661" y="189229"/>
                </a:lnTo>
                <a:lnTo>
                  <a:pt x="575497" y="177541"/>
                </a:lnTo>
                <a:close/>
                <a:moveTo>
                  <a:pt x="719396" y="154715"/>
                </a:moveTo>
                <a:lnTo>
                  <a:pt x="739746" y="171682"/>
                </a:lnTo>
                <a:lnTo>
                  <a:pt x="760005" y="177541"/>
                </a:lnTo>
                <a:lnTo>
                  <a:pt x="738725" y="162649"/>
                </a:lnTo>
                <a:lnTo>
                  <a:pt x="738719" y="162644"/>
                </a:lnTo>
                <a:close/>
                <a:moveTo>
                  <a:pt x="924263" y="154422"/>
                </a:moveTo>
                <a:lnTo>
                  <a:pt x="901936" y="167716"/>
                </a:lnTo>
                <a:lnTo>
                  <a:pt x="901856" y="167752"/>
                </a:lnTo>
                <a:lnTo>
                  <a:pt x="877825" y="187117"/>
                </a:lnTo>
                <a:lnTo>
                  <a:pt x="900914" y="178708"/>
                </a:lnTo>
                <a:close/>
                <a:moveTo>
                  <a:pt x="953313" y="154039"/>
                </a:moveTo>
                <a:lnTo>
                  <a:pt x="935843" y="163018"/>
                </a:lnTo>
                <a:lnTo>
                  <a:pt x="929032" y="166562"/>
                </a:lnTo>
                <a:lnTo>
                  <a:pt x="904692" y="192971"/>
                </a:lnTo>
                <a:lnTo>
                  <a:pt x="929491" y="183735"/>
                </a:lnTo>
                <a:close/>
                <a:moveTo>
                  <a:pt x="668279" y="151880"/>
                </a:moveTo>
                <a:lnTo>
                  <a:pt x="685213" y="170553"/>
                </a:lnTo>
                <a:lnTo>
                  <a:pt x="690284" y="176215"/>
                </a:lnTo>
                <a:lnTo>
                  <a:pt x="712692" y="180250"/>
                </a:lnTo>
                <a:lnTo>
                  <a:pt x="696116" y="163432"/>
                </a:lnTo>
                <a:lnTo>
                  <a:pt x="690496" y="157683"/>
                </a:lnTo>
                <a:close/>
                <a:moveTo>
                  <a:pt x="725057" y="150331"/>
                </a:moveTo>
                <a:lnTo>
                  <a:pt x="739512" y="161376"/>
                </a:lnTo>
                <a:lnTo>
                  <a:pt x="757934" y="167977"/>
                </a:lnTo>
                <a:lnTo>
                  <a:pt x="742394" y="157947"/>
                </a:lnTo>
                <a:close/>
                <a:moveTo>
                  <a:pt x="501336" y="148486"/>
                </a:moveTo>
                <a:lnTo>
                  <a:pt x="473101" y="150650"/>
                </a:lnTo>
                <a:lnTo>
                  <a:pt x="457079" y="159951"/>
                </a:lnTo>
                <a:lnTo>
                  <a:pt x="440313" y="171761"/>
                </a:lnTo>
                <a:lnTo>
                  <a:pt x="468197" y="167329"/>
                </a:lnTo>
                <a:close/>
                <a:moveTo>
                  <a:pt x="504676" y="148288"/>
                </a:moveTo>
                <a:lnTo>
                  <a:pt x="470734" y="167581"/>
                </a:lnTo>
                <a:lnTo>
                  <a:pt x="503648" y="172227"/>
                </a:lnTo>
                <a:lnTo>
                  <a:pt x="538906" y="156630"/>
                </a:lnTo>
                <a:close/>
                <a:moveTo>
                  <a:pt x="642073" y="146961"/>
                </a:moveTo>
                <a:lnTo>
                  <a:pt x="664640" y="172972"/>
                </a:lnTo>
                <a:lnTo>
                  <a:pt x="688023" y="175916"/>
                </a:lnTo>
                <a:lnTo>
                  <a:pt x="684119" y="171558"/>
                </a:lnTo>
                <a:lnTo>
                  <a:pt x="665665" y="151208"/>
                </a:lnTo>
                <a:close/>
                <a:moveTo>
                  <a:pt x="580374" y="146473"/>
                </a:moveTo>
                <a:lnTo>
                  <a:pt x="543106" y="156714"/>
                </a:lnTo>
                <a:lnTo>
                  <a:pt x="577449" y="176978"/>
                </a:lnTo>
                <a:lnTo>
                  <a:pt x="607977" y="172663"/>
                </a:lnTo>
                <a:close/>
                <a:moveTo>
                  <a:pt x="1107204" y="145822"/>
                </a:moveTo>
                <a:lnTo>
                  <a:pt x="1080981" y="166554"/>
                </a:lnTo>
                <a:lnTo>
                  <a:pt x="1116909" y="180298"/>
                </a:lnTo>
                <a:lnTo>
                  <a:pt x="1147894" y="166664"/>
                </a:lnTo>
                <a:close/>
                <a:moveTo>
                  <a:pt x="695001" y="144684"/>
                </a:moveTo>
                <a:lnTo>
                  <a:pt x="707035" y="155868"/>
                </a:lnTo>
                <a:lnTo>
                  <a:pt x="715633" y="163908"/>
                </a:lnTo>
                <a:lnTo>
                  <a:pt x="721528" y="165826"/>
                </a:lnTo>
                <a:lnTo>
                  <a:pt x="735990" y="170477"/>
                </a:lnTo>
                <a:lnTo>
                  <a:pt x="714857" y="152854"/>
                </a:lnTo>
                <a:lnTo>
                  <a:pt x="714525" y="152721"/>
                </a:lnTo>
                <a:close/>
                <a:moveTo>
                  <a:pt x="614442" y="144561"/>
                </a:moveTo>
                <a:lnTo>
                  <a:pt x="637884" y="171558"/>
                </a:lnTo>
                <a:lnTo>
                  <a:pt x="662554" y="172840"/>
                </a:lnTo>
                <a:lnTo>
                  <a:pt x="639761" y="146562"/>
                </a:lnTo>
                <a:close/>
                <a:moveTo>
                  <a:pt x="612398" y="144432"/>
                </a:moveTo>
                <a:lnTo>
                  <a:pt x="582281" y="146307"/>
                </a:lnTo>
                <a:lnTo>
                  <a:pt x="609868" y="172433"/>
                </a:lnTo>
                <a:lnTo>
                  <a:pt x="635996" y="171594"/>
                </a:lnTo>
                <a:close/>
                <a:moveTo>
                  <a:pt x="923421" y="144230"/>
                </a:moveTo>
                <a:lnTo>
                  <a:pt x="903117" y="158030"/>
                </a:lnTo>
                <a:lnTo>
                  <a:pt x="903015" y="158128"/>
                </a:lnTo>
                <a:lnTo>
                  <a:pt x="879667" y="176067"/>
                </a:lnTo>
                <a:lnTo>
                  <a:pt x="901109" y="166460"/>
                </a:lnTo>
                <a:close/>
                <a:moveTo>
                  <a:pt x="1214188" y="143594"/>
                </a:moveTo>
                <a:lnTo>
                  <a:pt x="1243943" y="178548"/>
                </a:lnTo>
                <a:lnTo>
                  <a:pt x="1269944" y="192474"/>
                </a:lnTo>
                <a:lnTo>
                  <a:pt x="1251878" y="169505"/>
                </a:lnTo>
                <a:lnTo>
                  <a:pt x="1242615" y="157642"/>
                </a:lnTo>
                <a:close/>
                <a:moveTo>
                  <a:pt x="1248925" y="142646"/>
                </a:moveTo>
                <a:lnTo>
                  <a:pt x="1257906" y="154745"/>
                </a:lnTo>
                <a:lnTo>
                  <a:pt x="1273858" y="176156"/>
                </a:lnTo>
                <a:lnTo>
                  <a:pt x="1283908" y="183185"/>
                </a:lnTo>
                <a:lnTo>
                  <a:pt x="1298865" y="193526"/>
                </a:lnTo>
                <a:lnTo>
                  <a:pt x="1275485" y="162728"/>
                </a:lnTo>
                <a:close/>
                <a:moveTo>
                  <a:pt x="981579" y="141138"/>
                </a:moveTo>
                <a:lnTo>
                  <a:pt x="956496" y="152407"/>
                </a:lnTo>
                <a:lnTo>
                  <a:pt x="932237" y="182656"/>
                </a:lnTo>
                <a:lnTo>
                  <a:pt x="932430" y="182580"/>
                </a:lnTo>
                <a:lnTo>
                  <a:pt x="957882" y="172876"/>
                </a:lnTo>
                <a:lnTo>
                  <a:pt x="970104" y="156502"/>
                </a:lnTo>
                <a:close/>
                <a:moveTo>
                  <a:pt x="702142" y="140251"/>
                </a:moveTo>
                <a:lnTo>
                  <a:pt x="713861" y="150061"/>
                </a:lnTo>
                <a:lnTo>
                  <a:pt x="715645" y="151585"/>
                </a:lnTo>
                <a:lnTo>
                  <a:pt x="734223" y="159207"/>
                </a:lnTo>
                <a:lnTo>
                  <a:pt x="719308" y="147805"/>
                </a:lnTo>
                <a:lnTo>
                  <a:pt x="710418" y="143900"/>
                </a:lnTo>
                <a:close/>
                <a:moveTo>
                  <a:pt x="922153" y="137765"/>
                </a:moveTo>
                <a:lnTo>
                  <a:pt x="904116" y="151181"/>
                </a:lnTo>
                <a:lnTo>
                  <a:pt x="904048" y="151244"/>
                </a:lnTo>
                <a:lnTo>
                  <a:pt x="882735" y="166907"/>
                </a:lnTo>
                <a:lnTo>
                  <a:pt x="902098" y="156946"/>
                </a:lnTo>
                <a:lnTo>
                  <a:pt x="902113" y="156936"/>
                </a:lnTo>
                <a:close/>
                <a:moveTo>
                  <a:pt x="951912" y="136977"/>
                </a:moveTo>
                <a:lnTo>
                  <a:pt x="940467" y="144269"/>
                </a:lnTo>
                <a:lnTo>
                  <a:pt x="929050" y="151572"/>
                </a:lnTo>
                <a:lnTo>
                  <a:pt x="904755" y="176837"/>
                </a:lnTo>
                <a:lnTo>
                  <a:pt x="928148" y="165350"/>
                </a:lnTo>
                <a:close/>
                <a:moveTo>
                  <a:pt x="917670" y="136644"/>
                </a:moveTo>
                <a:lnTo>
                  <a:pt x="905142" y="146545"/>
                </a:lnTo>
                <a:lnTo>
                  <a:pt x="904565" y="146893"/>
                </a:lnTo>
                <a:lnTo>
                  <a:pt x="887789" y="158737"/>
                </a:lnTo>
                <a:lnTo>
                  <a:pt x="903147" y="150050"/>
                </a:lnTo>
                <a:close/>
                <a:moveTo>
                  <a:pt x="669908" y="135380"/>
                </a:moveTo>
                <a:lnTo>
                  <a:pt x="691180" y="156269"/>
                </a:lnTo>
                <a:lnTo>
                  <a:pt x="712387" y="162891"/>
                </a:lnTo>
                <a:lnTo>
                  <a:pt x="706030" y="156946"/>
                </a:lnTo>
                <a:lnTo>
                  <a:pt x="691120" y="143090"/>
                </a:lnTo>
                <a:close/>
                <a:moveTo>
                  <a:pt x="1180436" y="133993"/>
                </a:moveTo>
                <a:lnTo>
                  <a:pt x="1213639" y="166946"/>
                </a:lnTo>
                <a:lnTo>
                  <a:pt x="1241090" y="177444"/>
                </a:lnTo>
                <a:lnTo>
                  <a:pt x="1210963" y="142046"/>
                </a:lnTo>
                <a:close/>
                <a:moveTo>
                  <a:pt x="1142922" y="133974"/>
                </a:moveTo>
                <a:lnTo>
                  <a:pt x="1108945" y="145112"/>
                </a:lnTo>
                <a:lnTo>
                  <a:pt x="1149651" y="165960"/>
                </a:lnTo>
                <a:lnTo>
                  <a:pt x="1179907" y="162229"/>
                </a:lnTo>
                <a:close/>
                <a:moveTo>
                  <a:pt x="1177673" y="133341"/>
                </a:moveTo>
                <a:lnTo>
                  <a:pt x="1145180" y="133826"/>
                </a:lnTo>
                <a:lnTo>
                  <a:pt x="1182079" y="162013"/>
                </a:lnTo>
                <a:lnTo>
                  <a:pt x="1211076" y="166506"/>
                </a:lnTo>
                <a:close/>
                <a:moveTo>
                  <a:pt x="1070983" y="133205"/>
                </a:moveTo>
                <a:lnTo>
                  <a:pt x="1049508" y="159035"/>
                </a:lnTo>
                <a:lnTo>
                  <a:pt x="1079353" y="165994"/>
                </a:lnTo>
                <a:lnTo>
                  <a:pt x="1105625" y="145226"/>
                </a:lnTo>
                <a:close/>
                <a:moveTo>
                  <a:pt x="542411" y="132409"/>
                </a:moveTo>
                <a:lnTo>
                  <a:pt x="506896" y="147322"/>
                </a:lnTo>
                <a:lnTo>
                  <a:pt x="541173" y="155668"/>
                </a:lnTo>
                <a:lnTo>
                  <a:pt x="578110" y="145514"/>
                </a:lnTo>
                <a:close/>
                <a:moveTo>
                  <a:pt x="1010352" y="131958"/>
                </a:moveTo>
                <a:lnTo>
                  <a:pt x="984320" y="139922"/>
                </a:lnTo>
                <a:lnTo>
                  <a:pt x="971300" y="157359"/>
                </a:lnTo>
                <a:lnTo>
                  <a:pt x="960287" y="172111"/>
                </a:lnTo>
                <a:lnTo>
                  <a:pt x="987037" y="163785"/>
                </a:lnTo>
                <a:close/>
                <a:moveTo>
                  <a:pt x="508442" y="130940"/>
                </a:moveTo>
                <a:lnTo>
                  <a:pt x="505190" y="132022"/>
                </a:lnTo>
                <a:lnTo>
                  <a:pt x="476021" y="148955"/>
                </a:lnTo>
                <a:lnTo>
                  <a:pt x="504362" y="146785"/>
                </a:lnTo>
                <a:lnTo>
                  <a:pt x="539046" y="132214"/>
                </a:lnTo>
                <a:close/>
                <a:moveTo>
                  <a:pt x="677141" y="129229"/>
                </a:moveTo>
                <a:lnTo>
                  <a:pt x="691918" y="141822"/>
                </a:lnTo>
                <a:lnTo>
                  <a:pt x="711200" y="149762"/>
                </a:lnTo>
                <a:lnTo>
                  <a:pt x="697270" y="138103"/>
                </a:lnTo>
                <a:close/>
                <a:moveTo>
                  <a:pt x="1253207" y="128844"/>
                </a:moveTo>
                <a:lnTo>
                  <a:pt x="1264451" y="144639"/>
                </a:lnTo>
                <a:lnTo>
                  <a:pt x="1276634" y="161772"/>
                </a:lnTo>
                <a:lnTo>
                  <a:pt x="1286479" y="169711"/>
                </a:lnTo>
                <a:lnTo>
                  <a:pt x="1299139" y="179823"/>
                </a:lnTo>
                <a:lnTo>
                  <a:pt x="1276168" y="148533"/>
                </a:lnTo>
                <a:close/>
                <a:moveTo>
                  <a:pt x="1039585" y="128610"/>
                </a:moveTo>
                <a:lnTo>
                  <a:pt x="1012663" y="131293"/>
                </a:lnTo>
                <a:lnTo>
                  <a:pt x="989159" y="163374"/>
                </a:lnTo>
                <a:lnTo>
                  <a:pt x="1016979" y="158490"/>
                </a:lnTo>
                <a:close/>
                <a:moveTo>
                  <a:pt x="1041556" y="128498"/>
                </a:moveTo>
                <a:lnTo>
                  <a:pt x="1018906" y="158440"/>
                </a:lnTo>
                <a:lnTo>
                  <a:pt x="1047841" y="158730"/>
                </a:lnTo>
                <a:lnTo>
                  <a:pt x="1069355" y="132860"/>
                </a:lnTo>
                <a:close/>
                <a:moveTo>
                  <a:pt x="644138" y="128032"/>
                </a:moveTo>
                <a:lnTo>
                  <a:pt x="666350" y="149773"/>
                </a:lnTo>
                <a:lnTo>
                  <a:pt x="688289" y="155508"/>
                </a:lnTo>
                <a:lnTo>
                  <a:pt x="666604" y="134201"/>
                </a:lnTo>
                <a:close/>
                <a:moveTo>
                  <a:pt x="951296" y="123998"/>
                </a:moveTo>
                <a:lnTo>
                  <a:pt x="946007" y="127929"/>
                </a:lnTo>
                <a:cubicBezTo>
                  <a:pt x="940792" y="131815"/>
                  <a:pt x="935414" y="135833"/>
                  <a:pt x="930080" y="139704"/>
                </a:cubicBezTo>
                <a:lnTo>
                  <a:pt x="929991" y="139765"/>
                </a:lnTo>
                <a:lnTo>
                  <a:pt x="906244" y="163423"/>
                </a:lnTo>
                <a:lnTo>
                  <a:pt x="928133" y="150395"/>
                </a:lnTo>
                <a:close/>
                <a:moveTo>
                  <a:pt x="616821" y="123434"/>
                </a:moveTo>
                <a:lnTo>
                  <a:pt x="640399" y="145080"/>
                </a:lnTo>
                <a:lnTo>
                  <a:pt x="663732" y="149286"/>
                </a:lnTo>
                <a:lnTo>
                  <a:pt x="641244" y="127261"/>
                </a:lnTo>
                <a:close/>
                <a:moveTo>
                  <a:pt x="582119" y="123293"/>
                </a:moveTo>
                <a:lnTo>
                  <a:pt x="544955" y="131786"/>
                </a:lnTo>
                <a:lnTo>
                  <a:pt x="580622" y="144875"/>
                </a:lnTo>
                <a:lnTo>
                  <a:pt x="610503" y="143005"/>
                </a:lnTo>
                <a:close/>
                <a:moveTo>
                  <a:pt x="614251" y="123070"/>
                </a:moveTo>
                <a:lnTo>
                  <a:pt x="584491" y="123221"/>
                </a:lnTo>
                <a:lnTo>
                  <a:pt x="612844" y="142878"/>
                </a:lnTo>
                <a:lnTo>
                  <a:pt x="637977" y="144865"/>
                </a:lnTo>
                <a:close/>
                <a:moveTo>
                  <a:pt x="1215655" y="122157"/>
                </a:moveTo>
                <a:lnTo>
                  <a:pt x="1243600" y="156499"/>
                </a:lnTo>
                <a:lnTo>
                  <a:pt x="1270256" y="173815"/>
                </a:lnTo>
                <a:lnTo>
                  <a:pt x="1256694" y="155616"/>
                </a:lnTo>
                <a:lnTo>
                  <a:pt x="1244726" y="139492"/>
                </a:lnTo>
                <a:close/>
                <a:moveTo>
                  <a:pt x="979611" y="120610"/>
                </a:moveTo>
                <a:lnTo>
                  <a:pt x="956018" y="134363"/>
                </a:lnTo>
                <a:lnTo>
                  <a:pt x="931540" y="163584"/>
                </a:lnTo>
                <a:lnTo>
                  <a:pt x="935119" y="161718"/>
                </a:lnTo>
                <a:lnTo>
                  <a:pt x="955591" y="151196"/>
                </a:lnTo>
                <a:lnTo>
                  <a:pt x="962333" y="142556"/>
                </a:lnTo>
                <a:close/>
                <a:moveTo>
                  <a:pt x="650777" y="119627"/>
                </a:moveTo>
                <a:lnTo>
                  <a:pt x="667304" y="132868"/>
                </a:lnTo>
                <a:lnTo>
                  <a:pt x="687937" y="140366"/>
                </a:lnTo>
                <a:lnTo>
                  <a:pt x="672436" y="127154"/>
                </a:lnTo>
                <a:lnTo>
                  <a:pt x="660255" y="121784"/>
                </a:lnTo>
                <a:close/>
                <a:moveTo>
                  <a:pt x="549757" y="117187"/>
                </a:moveTo>
                <a:lnTo>
                  <a:pt x="512330" y="129645"/>
                </a:lnTo>
                <a:lnTo>
                  <a:pt x="542257" y="130887"/>
                </a:lnTo>
                <a:lnTo>
                  <a:pt x="578594" y="122588"/>
                </a:lnTo>
                <a:close/>
                <a:moveTo>
                  <a:pt x="950337" y="115403"/>
                </a:moveTo>
                <a:lnTo>
                  <a:pt x="931811" y="130565"/>
                </a:lnTo>
                <a:lnTo>
                  <a:pt x="931691" y="130692"/>
                </a:lnTo>
                <a:lnTo>
                  <a:pt x="909533" y="151892"/>
                </a:lnTo>
                <a:lnTo>
                  <a:pt x="929041" y="138630"/>
                </a:lnTo>
                <a:lnTo>
                  <a:pt x="929091" y="138581"/>
                </a:lnTo>
                <a:close/>
                <a:moveTo>
                  <a:pt x="941280" y="113991"/>
                </a:moveTo>
                <a:lnTo>
                  <a:pt x="934409" y="120291"/>
                </a:lnTo>
                <a:lnTo>
                  <a:pt x="934204" y="120460"/>
                </a:lnTo>
                <a:lnTo>
                  <a:pt x="922435" y="131000"/>
                </a:lnTo>
                <a:lnTo>
                  <a:pt x="931838" y="123565"/>
                </a:lnTo>
                <a:lnTo>
                  <a:pt x="932119" y="123306"/>
                </a:lnTo>
                <a:close/>
                <a:moveTo>
                  <a:pt x="623931" y="113516"/>
                </a:moveTo>
                <a:lnTo>
                  <a:pt x="641886" y="125881"/>
                </a:lnTo>
                <a:lnTo>
                  <a:pt x="663720" y="131882"/>
                </a:lnTo>
                <a:lnTo>
                  <a:pt x="647500" y="118881"/>
                </a:lnTo>
                <a:close/>
                <a:moveTo>
                  <a:pt x="1100975" y="113125"/>
                </a:moveTo>
                <a:lnTo>
                  <a:pt x="1072335" y="132148"/>
                </a:lnTo>
                <a:lnTo>
                  <a:pt x="1107047" y="144192"/>
                </a:lnTo>
                <a:lnTo>
                  <a:pt x="1141117" y="133026"/>
                </a:lnTo>
                <a:close/>
                <a:moveTo>
                  <a:pt x="948107" y="111314"/>
                </a:moveTo>
                <a:lnTo>
                  <a:pt x="933183" y="124384"/>
                </a:lnTo>
                <a:lnTo>
                  <a:pt x="932878" y="124625"/>
                </a:lnTo>
                <a:lnTo>
                  <a:pt x="914382" y="141702"/>
                </a:lnTo>
                <a:lnTo>
                  <a:pt x="930671" y="129584"/>
                </a:lnTo>
                <a:lnTo>
                  <a:pt x="930796" y="129482"/>
                </a:lnTo>
                <a:close/>
                <a:moveTo>
                  <a:pt x="587384" y="110535"/>
                </a:moveTo>
                <a:lnTo>
                  <a:pt x="566749" y="111531"/>
                </a:lnTo>
                <a:lnTo>
                  <a:pt x="552609" y="116238"/>
                </a:lnTo>
                <a:lnTo>
                  <a:pt x="582148" y="121776"/>
                </a:lnTo>
                <a:lnTo>
                  <a:pt x="582178" y="121769"/>
                </a:lnTo>
                <a:lnTo>
                  <a:pt x="611275" y="121623"/>
                </a:lnTo>
                <a:close/>
                <a:moveTo>
                  <a:pt x="606730" y="109601"/>
                </a:moveTo>
                <a:lnTo>
                  <a:pt x="590481" y="110385"/>
                </a:lnTo>
                <a:lnTo>
                  <a:pt x="614705" y="121621"/>
                </a:lnTo>
                <a:lnTo>
                  <a:pt x="638510" y="125339"/>
                </a:lnTo>
                <a:lnTo>
                  <a:pt x="620080" y="112639"/>
                </a:lnTo>
                <a:close/>
                <a:moveTo>
                  <a:pt x="1180164" y="108451"/>
                </a:moveTo>
                <a:lnTo>
                  <a:pt x="1211732" y="140744"/>
                </a:lnTo>
                <a:lnTo>
                  <a:pt x="1240388" y="154905"/>
                </a:lnTo>
                <a:lnTo>
                  <a:pt x="1211975" y="119993"/>
                </a:lnTo>
                <a:close/>
                <a:moveTo>
                  <a:pt x="1007457" y="107880"/>
                </a:moveTo>
                <a:lnTo>
                  <a:pt x="983055" y="118614"/>
                </a:lnTo>
                <a:lnTo>
                  <a:pt x="963500" y="143457"/>
                </a:lnTo>
                <a:lnTo>
                  <a:pt x="958465" y="149895"/>
                </a:lnTo>
                <a:lnTo>
                  <a:pt x="983418" y="138679"/>
                </a:lnTo>
                <a:close/>
                <a:moveTo>
                  <a:pt x="1219232" y="104572"/>
                </a:moveTo>
                <a:lnTo>
                  <a:pt x="1245817" y="138462"/>
                </a:lnTo>
                <a:lnTo>
                  <a:pt x="1272671" y="158770"/>
                </a:lnTo>
                <a:lnTo>
                  <a:pt x="1263239" y="145496"/>
                </a:lnTo>
                <a:lnTo>
                  <a:pt x="1248534" y="124851"/>
                </a:lnTo>
                <a:close/>
                <a:moveTo>
                  <a:pt x="1142575" y="104463"/>
                </a:moveTo>
                <a:lnTo>
                  <a:pt x="1178279" y="131910"/>
                </a:lnTo>
                <a:lnTo>
                  <a:pt x="1208981" y="140009"/>
                </a:lnTo>
                <a:lnTo>
                  <a:pt x="1177061" y="107366"/>
                </a:lnTo>
                <a:close/>
                <a:moveTo>
                  <a:pt x="979053" y="104315"/>
                </a:moveTo>
                <a:lnTo>
                  <a:pt x="956940" y="119803"/>
                </a:lnTo>
                <a:lnTo>
                  <a:pt x="956903" y="119830"/>
                </a:lnTo>
                <a:lnTo>
                  <a:pt x="932591" y="147549"/>
                </a:lnTo>
                <a:lnTo>
                  <a:pt x="939684" y="143014"/>
                </a:lnTo>
                <a:lnTo>
                  <a:pt x="955045" y="133236"/>
                </a:lnTo>
                <a:lnTo>
                  <a:pt x="958196" y="129407"/>
                </a:lnTo>
                <a:close/>
                <a:moveTo>
                  <a:pt x="1139965" y="104311"/>
                </a:moveTo>
                <a:lnTo>
                  <a:pt x="1103121" y="112529"/>
                </a:lnTo>
                <a:lnTo>
                  <a:pt x="1143165" y="132390"/>
                </a:lnTo>
                <a:lnTo>
                  <a:pt x="1175850" y="131908"/>
                </a:lnTo>
                <a:close/>
                <a:moveTo>
                  <a:pt x="1065661" y="102485"/>
                </a:moveTo>
                <a:lnTo>
                  <a:pt x="1042685" y="127217"/>
                </a:lnTo>
                <a:lnTo>
                  <a:pt x="1070578" y="131593"/>
                </a:lnTo>
                <a:lnTo>
                  <a:pt x="1099258" y="112552"/>
                </a:lnTo>
                <a:close/>
                <a:moveTo>
                  <a:pt x="1035541" y="101088"/>
                </a:moveTo>
                <a:lnTo>
                  <a:pt x="1010267" y="106671"/>
                </a:lnTo>
                <a:lnTo>
                  <a:pt x="985896" y="137891"/>
                </a:lnTo>
                <a:lnTo>
                  <a:pt x="1011822" y="129966"/>
                </a:lnTo>
                <a:close/>
                <a:moveTo>
                  <a:pt x="1037800" y="100656"/>
                </a:moveTo>
                <a:lnTo>
                  <a:pt x="1013949" y="129696"/>
                </a:lnTo>
                <a:lnTo>
                  <a:pt x="1040820" y="127022"/>
                </a:lnTo>
                <a:lnTo>
                  <a:pt x="1063817" y="102279"/>
                </a:lnTo>
                <a:close/>
                <a:moveTo>
                  <a:pt x="978937" y="92426"/>
                </a:moveTo>
                <a:lnTo>
                  <a:pt x="958698" y="108501"/>
                </a:lnTo>
                <a:lnTo>
                  <a:pt x="958549" y="108624"/>
                </a:lnTo>
                <a:lnTo>
                  <a:pt x="958285" y="108915"/>
                </a:lnTo>
                <a:lnTo>
                  <a:pt x="935239" y="134055"/>
                </a:lnTo>
                <a:lnTo>
                  <a:pt x="945135" y="126732"/>
                </a:lnTo>
                <a:lnTo>
                  <a:pt x="955949" y="118694"/>
                </a:lnTo>
                <a:lnTo>
                  <a:pt x="956704" y="117809"/>
                </a:lnTo>
                <a:close/>
                <a:moveTo>
                  <a:pt x="1224471" y="90888"/>
                </a:moveTo>
                <a:lnTo>
                  <a:pt x="1249657" y="123860"/>
                </a:lnTo>
                <a:lnTo>
                  <a:pt x="1272322" y="143293"/>
                </a:lnTo>
                <a:lnTo>
                  <a:pt x="1269622" y="139616"/>
                </a:lnTo>
                <a:lnTo>
                  <a:pt x="1248095" y="109370"/>
                </a:lnTo>
                <a:close/>
                <a:moveTo>
                  <a:pt x="1006690" y="88094"/>
                </a:moveTo>
                <a:lnTo>
                  <a:pt x="983642" y="101103"/>
                </a:lnTo>
                <a:lnTo>
                  <a:pt x="959334" y="130338"/>
                </a:lnTo>
                <a:lnTo>
                  <a:pt x="958719" y="131085"/>
                </a:lnTo>
                <a:lnTo>
                  <a:pt x="982090" y="117462"/>
                </a:lnTo>
                <a:close/>
                <a:moveTo>
                  <a:pt x="1182593" y="87047"/>
                </a:moveTo>
                <a:lnTo>
                  <a:pt x="1212946" y="118839"/>
                </a:lnTo>
                <a:lnTo>
                  <a:pt x="1242231" y="136305"/>
                </a:lnTo>
                <a:lnTo>
                  <a:pt x="1215164" y="101785"/>
                </a:lnTo>
                <a:close/>
                <a:moveTo>
                  <a:pt x="977874" y="85398"/>
                </a:moveTo>
                <a:lnTo>
                  <a:pt x="960756" y="100183"/>
                </a:lnTo>
                <a:lnTo>
                  <a:pt x="960087" y="100893"/>
                </a:lnTo>
                <a:lnTo>
                  <a:pt x="940098" y="121870"/>
                </a:lnTo>
                <a:lnTo>
                  <a:pt x="950838" y="113081"/>
                </a:lnTo>
                <a:lnTo>
                  <a:pt x="957549" y="107532"/>
                </a:lnTo>
                <a:lnTo>
                  <a:pt x="957635" y="107437"/>
                </a:lnTo>
                <a:close/>
                <a:moveTo>
                  <a:pt x="1098432" y="84465"/>
                </a:moveTo>
                <a:lnTo>
                  <a:pt x="1067305" y="101423"/>
                </a:lnTo>
                <a:lnTo>
                  <a:pt x="1101018" y="111521"/>
                </a:lnTo>
                <a:lnTo>
                  <a:pt x="1137940" y="103277"/>
                </a:lnTo>
                <a:close/>
                <a:moveTo>
                  <a:pt x="975056" y="83055"/>
                </a:moveTo>
                <a:lnTo>
                  <a:pt x="962668" y="94351"/>
                </a:lnTo>
                <a:lnTo>
                  <a:pt x="962510" y="94511"/>
                </a:lnTo>
                <a:lnTo>
                  <a:pt x="962170" y="94865"/>
                </a:lnTo>
                <a:lnTo>
                  <a:pt x="946840" y="110453"/>
                </a:lnTo>
                <a:lnTo>
                  <a:pt x="955861" y="102548"/>
                </a:lnTo>
                <a:lnTo>
                  <a:pt x="959734" y="99103"/>
                </a:lnTo>
                <a:close/>
                <a:moveTo>
                  <a:pt x="1143115" y="79334"/>
                </a:moveTo>
                <a:lnTo>
                  <a:pt x="1177796" y="106041"/>
                </a:lnTo>
                <a:lnTo>
                  <a:pt x="1209736" y="117630"/>
                </a:lnTo>
                <a:lnTo>
                  <a:pt x="1179038" y="85485"/>
                </a:lnTo>
                <a:close/>
                <a:moveTo>
                  <a:pt x="1140113" y="78873"/>
                </a:moveTo>
                <a:lnTo>
                  <a:pt x="1100967" y="84050"/>
                </a:lnTo>
                <a:lnTo>
                  <a:pt x="1140395" y="102825"/>
                </a:lnTo>
                <a:lnTo>
                  <a:pt x="1174997" y="105733"/>
                </a:lnTo>
                <a:close/>
                <a:moveTo>
                  <a:pt x="1034219" y="77902"/>
                </a:moveTo>
                <a:lnTo>
                  <a:pt x="1010333" y="86058"/>
                </a:lnTo>
                <a:lnTo>
                  <a:pt x="985172" y="116076"/>
                </a:lnTo>
                <a:lnTo>
                  <a:pt x="1009367" y="105435"/>
                </a:lnTo>
                <a:close/>
                <a:moveTo>
                  <a:pt x="1061735" y="75971"/>
                </a:moveTo>
                <a:lnTo>
                  <a:pt x="1037033" y="76981"/>
                </a:lnTo>
                <a:lnTo>
                  <a:pt x="1011916" y="104802"/>
                </a:lnTo>
                <a:lnTo>
                  <a:pt x="1037068" y="99250"/>
                </a:lnTo>
                <a:close/>
                <a:moveTo>
                  <a:pt x="1063888" y="75958"/>
                </a:moveTo>
                <a:lnTo>
                  <a:pt x="1039189" y="99272"/>
                </a:lnTo>
                <a:lnTo>
                  <a:pt x="1065243" y="100898"/>
                </a:lnTo>
                <a:lnTo>
                  <a:pt x="1096405" y="83918"/>
                </a:lnTo>
                <a:close/>
                <a:moveTo>
                  <a:pt x="1007101" y="72771"/>
                </a:moveTo>
                <a:lnTo>
                  <a:pt x="985484" y="87227"/>
                </a:lnTo>
                <a:lnTo>
                  <a:pt x="985329" y="87350"/>
                </a:lnTo>
                <a:lnTo>
                  <a:pt x="960913" y="115213"/>
                </a:lnTo>
                <a:lnTo>
                  <a:pt x="982634" y="100006"/>
                </a:lnTo>
                <a:close/>
                <a:moveTo>
                  <a:pt x="1187086" y="69782"/>
                </a:moveTo>
                <a:lnTo>
                  <a:pt x="1216137" y="100648"/>
                </a:lnTo>
                <a:lnTo>
                  <a:pt x="1245643" y="121065"/>
                </a:lnTo>
                <a:lnTo>
                  <a:pt x="1219848" y="87304"/>
                </a:lnTo>
                <a:close/>
                <a:moveTo>
                  <a:pt x="1007441" y="62093"/>
                </a:moveTo>
                <a:lnTo>
                  <a:pt x="987936" y="76708"/>
                </a:lnTo>
                <a:lnTo>
                  <a:pt x="987542" y="77049"/>
                </a:lnTo>
                <a:lnTo>
                  <a:pt x="964973" y="101627"/>
                </a:lnTo>
                <a:lnTo>
                  <a:pt x="984401" y="86189"/>
                </a:lnTo>
                <a:lnTo>
                  <a:pt x="984450" y="86133"/>
                </a:lnTo>
                <a:close/>
                <a:moveTo>
                  <a:pt x="1099132" y="60266"/>
                </a:moveTo>
                <a:lnTo>
                  <a:pt x="1065905" y="74939"/>
                </a:lnTo>
                <a:lnTo>
                  <a:pt x="1098466" y="82906"/>
                </a:lnTo>
                <a:lnTo>
                  <a:pt x="1137680" y="77719"/>
                </a:lnTo>
                <a:close/>
                <a:moveTo>
                  <a:pt x="998639" y="59255"/>
                </a:moveTo>
                <a:lnTo>
                  <a:pt x="994334" y="63011"/>
                </a:lnTo>
                <a:lnTo>
                  <a:pt x="985788" y="71288"/>
                </a:lnTo>
                <a:lnTo>
                  <a:pt x="989355" y="68035"/>
                </a:lnTo>
                <a:lnTo>
                  <a:pt x="989659" y="67790"/>
                </a:lnTo>
                <a:close/>
                <a:moveTo>
                  <a:pt x="1034874" y="59207"/>
                </a:moveTo>
                <a:lnTo>
                  <a:pt x="1012083" y="69444"/>
                </a:lnTo>
                <a:lnTo>
                  <a:pt x="986707" y="97682"/>
                </a:lnTo>
                <a:lnTo>
                  <a:pt x="1009371" y="84896"/>
                </a:lnTo>
                <a:close/>
                <a:moveTo>
                  <a:pt x="1146373" y="58587"/>
                </a:moveTo>
                <a:lnTo>
                  <a:pt x="1179847" y="84206"/>
                </a:lnTo>
                <a:lnTo>
                  <a:pt x="1212562" y="99003"/>
                </a:lnTo>
                <a:lnTo>
                  <a:pt x="1183105" y="67700"/>
                </a:lnTo>
                <a:close/>
                <a:moveTo>
                  <a:pt x="1142872" y="57778"/>
                </a:moveTo>
                <a:lnTo>
                  <a:pt x="1102163" y="60032"/>
                </a:lnTo>
                <a:lnTo>
                  <a:pt x="1140575" y="77419"/>
                </a:lnTo>
                <a:lnTo>
                  <a:pt x="1176592" y="83588"/>
                </a:lnTo>
                <a:close/>
                <a:moveTo>
                  <a:pt x="1193016" y="56500"/>
                </a:moveTo>
                <a:lnTo>
                  <a:pt x="1220804" y="86132"/>
                </a:lnTo>
                <a:lnTo>
                  <a:pt x="1220808" y="86134"/>
                </a:lnTo>
                <a:lnTo>
                  <a:pt x="1245083" y="105138"/>
                </a:lnTo>
                <a:lnTo>
                  <a:pt x="1234587" y="90391"/>
                </a:lnTo>
                <a:lnTo>
                  <a:pt x="1217757" y="71636"/>
                </a:lnTo>
                <a:close/>
                <a:moveTo>
                  <a:pt x="1006681" y="55956"/>
                </a:moveTo>
                <a:lnTo>
                  <a:pt x="990810" y="68742"/>
                </a:lnTo>
                <a:lnTo>
                  <a:pt x="990419" y="69113"/>
                </a:lnTo>
                <a:lnTo>
                  <a:pt x="971452" y="88980"/>
                </a:lnTo>
                <a:lnTo>
                  <a:pt x="986616" y="75879"/>
                </a:lnTo>
                <a:lnTo>
                  <a:pt x="986873" y="75599"/>
                </a:lnTo>
                <a:close/>
                <a:moveTo>
                  <a:pt x="1062293" y="54200"/>
                </a:moveTo>
                <a:lnTo>
                  <a:pt x="1038597" y="57562"/>
                </a:lnTo>
                <a:lnTo>
                  <a:pt x="1012623" y="83726"/>
                </a:lnTo>
                <a:lnTo>
                  <a:pt x="1036241" y="75668"/>
                </a:lnTo>
                <a:close/>
                <a:moveTo>
                  <a:pt x="1065012" y="53867"/>
                </a:moveTo>
                <a:lnTo>
                  <a:pt x="1038810" y="75451"/>
                </a:lnTo>
                <a:lnTo>
                  <a:pt x="1063457" y="74447"/>
                </a:lnTo>
                <a:lnTo>
                  <a:pt x="1096657" y="59768"/>
                </a:lnTo>
                <a:close/>
                <a:moveTo>
                  <a:pt x="1036429" y="44953"/>
                </a:moveTo>
                <a:lnTo>
                  <a:pt x="1014870" y="56526"/>
                </a:lnTo>
                <a:lnTo>
                  <a:pt x="1014574" y="56748"/>
                </a:lnTo>
                <a:lnTo>
                  <a:pt x="990067" y="82376"/>
                </a:lnTo>
                <a:lnTo>
                  <a:pt x="1011135" y="68284"/>
                </a:lnTo>
                <a:close/>
                <a:moveTo>
                  <a:pt x="1151484" y="42026"/>
                </a:moveTo>
                <a:lnTo>
                  <a:pt x="1183750" y="66335"/>
                </a:lnTo>
                <a:lnTo>
                  <a:pt x="1183813" y="66351"/>
                </a:lnTo>
                <a:lnTo>
                  <a:pt x="1216689" y="83931"/>
                </a:lnTo>
                <a:lnTo>
                  <a:pt x="1188364" y="53718"/>
                </a:lnTo>
                <a:lnTo>
                  <a:pt x="1188335" y="53697"/>
                </a:lnTo>
                <a:close/>
                <a:moveTo>
                  <a:pt x="1102293" y="40460"/>
                </a:moveTo>
                <a:lnTo>
                  <a:pt x="1067535" y="52850"/>
                </a:lnTo>
                <a:lnTo>
                  <a:pt x="1099115" y="58722"/>
                </a:lnTo>
                <a:lnTo>
                  <a:pt x="1139842" y="56462"/>
                </a:lnTo>
                <a:close/>
                <a:moveTo>
                  <a:pt x="1105910" y="40410"/>
                </a:moveTo>
                <a:lnTo>
                  <a:pt x="1143173" y="56277"/>
                </a:lnTo>
                <a:lnTo>
                  <a:pt x="1143214" y="56275"/>
                </a:lnTo>
                <a:lnTo>
                  <a:pt x="1180126" y="65436"/>
                </a:lnTo>
                <a:lnTo>
                  <a:pt x="1147460" y="40818"/>
                </a:lnTo>
                <a:close/>
                <a:moveTo>
                  <a:pt x="1064617" y="36877"/>
                </a:moveTo>
                <a:lnTo>
                  <a:pt x="1041603" y="42178"/>
                </a:lnTo>
                <a:lnTo>
                  <a:pt x="1015471" y="66299"/>
                </a:lnTo>
                <a:lnTo>
                  <a:pt x="1037814" y="56262"/>
                </a:lnTo>
                <a:close/>
                <a:moveTo>
                  <a:pt x="1068232" y="36075"/>
                </a:moveTo>
                <a:lnTo>
                  <a:pt x="1041079" y="55728"/>
                </a:lnTo>
                <a:lnTo>
                  <a:pt x="1064480" y="52418"/>
                </a:lnTo>
                <a:lnTo>
                  <a:pt x="1099156" y="40051"/>
                </a:lnTo>
                <a:close/>
                <a:moveTo>
                  <a:pt x="1037682" y="35008"/>
                </a:moveTo>
                <a:lnTo>
                  <a:pt x="1017913" y="46908"/>
                </a:lnTo>
                <a:lnTo>
                  <a:pt x="1017830" y="46975"/>
                </a:lnTo>
                <a:lnTo>
                  <a:pt x="995235" y="69381"/>
                </a:lnTo>
                <a:lnTo>
                  <a:pt x="1013685" y="55564"/>
                </a:lnTo>
                <a:lnTo>
                  <a:pt x="1013895" y="55344"/>
                </a:lnTo>
                <a:close/>
                <a:moveTo>
                  <a:pt x="1036542" y="30041"/>
                </a:moveTo>
                <a:lnTo>
                  <a:pt x="1020862" y="40199"/>
                </a:lnTo>
                <a:lnTo>
                  <a:pt x="1020706" y="40318"/>
                </a:lnTo>
                <a:lnTo>
                  <a:pt x="1003771" y="56419"/>
                </a:lnTo>
                <a:lnTo>
                  <a:pt x="1016808" y="45914"/>
                </a:lnTo>
                <a:lnTo>
                  <a:pt x="1016968" y="45755"/>
                </a:lnTo>
                <a:close/>
                <a:moveTo>
                  <a:pt x="1158100" y="29664"/>
                </a:moveTo>
                <a:lnTo>
                  <a:pt x="1189101" y="52414"/>
                </a:lnTo>
                <a:lnTo>
                  <a:pt x="1189161" y="52433"/>
                </a:lnTo>
                <a:lnTo>
                  <a:pt x="1214335" y="67824"/>
                </a:lnTo>
                <a:lnTo>
                  <a:pt x="1194657" y="45896"/>
                </a:lnTo>
                <a:lnTo>
                  <a:pt x="1188234" y="41078"/>
                </a:lnTo>
                <a:close/>
                <a:moveTo>
                  <a:pt x="1111734" y="25069"/>
                </a:moveTo>
                <a:lnTo>
                  <a:pt x="1147763" y="39371"/>
                </a:lnTo>
                <a:lnTo>
                  <a:pt x="1147911" y="39372"/>
                </a:lnTo>
                <a:lnTo>
                  <a:pt x="1184679" y="51014"/>
                </a:lnTo>
                <a:lnTo>
                  <a:pt x="1153000" y="27768"/>
                </a:lnTo>
                <a:close/>
                <a:moveTo>
                  <a:pt x="1107142" y="24808"/>
                </a:moveTo>
                <a:lnTo>
                  <a:pt x="1071580" y="35034"/>
                </a:lnTo>
                <a:lnTo>
                  <a:pt x="1102207" y="38963"/>
                </a:lnTo>
                <a:lnTo>
                  <a:pt x="1102303" y="38929"/>
                </a:lnTo>
                <a:lnTo>
                  <a:pt x="1143746" y="39331"/>
                </a:lnTo>
                <a:close/>
                <a:moveTo>
                  <a:pt x="1067647" y="23667"/>
                </a:moveTo>
                <a:lnTo>
                  <a:pt x="1045307" y="30419"/>
                </a:lnTo>
                <a:lnTo>
                  <a:pt x="1019847" y="52179"/>
                </a:lnTo>
                <a:lnTo>
                  <a:pt x="1040753" y="40965"/>
                </a:lnTo>
                <a:lnTo>
                  <a:pt x="1040813" y="40910"/>
                </a:lnTo>
                <a:close/>
                <a:moveTo>
                  <a:pt x="1072639" y="22198"/>
                </a:moveTo>
                <a:lnTo>
                  <a:pt x="1045152" y="39862"/>
                </a:lnTo>
                <a:lnTo>
                  <a:pt x="1067644" y="34688"/>
                </a:lnTo>
                <a:lnTo>
                  <a:pt x="1067703" y="34645"/>
                </a:lnTo>
                <a:lnTo>
                  <a:pt x="1103044" y="24475"/>
                </a:lnTo>
                <a:close/>
                <a:moveTo>
                  <a:pt x="1054738" y="17231"/>
                </a:moveTo>
                <a:lnTo>
                  <a:pt x="1051280" y="18519"/>
                </a:lnTo>
                <a:lnTo>
                  <a:pt x="1045767" y="22304"/>
                </a:lnTo>
                <a:lnTo>
                  <a:pt x="1047904" y="20919"/>
                </a:lnTo>
                <a:lnTo>
                  <a:pt x="1048142" y="20728"/>
                </a:lnTo>
                <a:close/>
                <a:moveTo>
                  <a:pt x="1069544" y="14664"/>
                </a:moveTo>
                <a:lnTo>
                  <a:pt x="1048910" y="22028"/>
                </a:lnTo>
                <a:lnTo>
                  <a:pt x="1048738" y="22139"/>
                </a:lnTo>
                <a:lnTo>
                  <a:pt x="1026279" y="40169"/>
                </a:lnTo>
                <a:lnTo>
                  <a:pt x="1044394" y="29271"/>
                </a:lnTo>
                <a:lnTo>
                  <a:pt x="1044536" y="29149"/>
                </a:lnTo>
                <a:close/>
                <a:moveTo>
                  <a:pt x="1118639" y="13600"/>
                </a:moveTo>
                <a:lnTo>
                  <a:pt x="1153429" y="26326"/>
                </a:lnTo>
                <a:lnTo>
                  <a:pt x="1153438" y="26327"/>
                </a:lnTo>
                <a:lnTo>
                  <a:pt x="1153641" y="26404"/>
                </a:lnTo>
                <a:lnTo>
                  <a:pt x="1153674" y="26416"/>
                </a:lnTo>
                <a:lnTo>
                  <a:pt x="1153675" y="26417"/>
                </a:lnTo>
                <a:lnTo>
                  <a:pt x="1184018" y="37917"/>
                </a:lnTo>
                <a:lnTo>
                  <a:pt x="1164140" y="23007"/>
                </a:lnTo>
                <a:lnTo>
                  <a:pt x="1147286" y="16853"/>
                </a:lnTo>
                <a:close/>
                <a:moveTo>
                  <a:pt x="1112498" y="12934"/>
                </a:moveTo>
                <a:lnTo>
                  <a:pt x="1077196" y="21101"/>
                </a:lnTo>
                <a:lnTo>
                  <a:pt x="1107062" y="23319"/>
                </a:lnTo>
                <a:lnTo>
                  <a:pt x="1107135" y="23298"/>
                </a:lnTo>
                <a:lnTo>
                  <a:pt x="1148170" y="25982"/>
                </a:lnTo>
                <a:close/>
                <a:moveTo>
                  <a:pt x="1077143" y="11952"/>
                </a:moveTo>
                <a:lnTo>
                  <a:pt x="1077118" y="11961"/>
                </a:lnTo>
                <a:lnTo>
                  <a:pt x="1050654" y="27297"/>
                </a:lnTo>
                <a:lnTo>
                  <a:pt x="1072059" y="20832"/>
                </a:lnTo>
                <a:lnTo>
                  <a:pt x="1072105" y="20802"/>
                </a:lnTo>
                <a:lnTo>
                  <a:pt x="1072330" y="20750"/>
                </a:lnTo>
                <a:lnTo>
                  <a:pt x="1072356" y="20742"/>
                </a:lnTo>
                <a:lnTo>
                  <a:pt x="1072362" y="20742"/>
                </a:lnTo>
                <a:lnTo>
                  <a:pt x="1106814" y="12759"/>
                </a:lnTo>
                <a:close/>
                <a:moveTo>
                  <a:pt x="1109993" y="5798"/>
                </a:moveTo>
                <a:lnTo>
                  <a:pt x="1083819" y="10660"/>
                </a:lnTo>
                <a:lnTo>
                  <a:pt x="1112720" y="11435"/>
                </a:lnTo>
                <a:lnTo>
                  <a:pt x="1112807" y="11467"/>
                </a:lnTo>
                <a:lnTo>
                  <a:pt x="1141457" y="14724"/>
                </a:lnTo>
                <a:lnTo>
                  <a:pt x="1117197" y="5865"/>
                </a:lnTo>
                <a:close/>
                <a:moveTo>
                  <a:pt x="1086023" y="5573"/>
                </a:moveTo>
                <a:lnTo>
                  <a:pt x="1065294" y="13297"/>
                </a:lnTo>
                <a:lnTo>
                  <a:pt x="1057704" y="17322"/>
                </a:lnTo>
                <a:lnTo>
                  <a:pt x="1076594" y="10580"/>
                </a:lnTo>
                <a:lnTo>
                  <a:pt x="1076700" y="10519"/>
                </a:lnTo>
                <a:lnTo>
                  <a:pt x="1076838" y="10493"/>
                </a:lnTo>
                <a:lnTo>
                  <a:pt x="1076892" y="10474"/>
                </a:lnTo>
                <a:lnTo>
                  <a:pt x="1076936" y="10475"/>
                </a:lnTo>
                <a:lnTo>
                  <a:pt x="1102449" y="5727"/>
                </a:lnTo>
                <a:close/>
                <a:moveTo>
                  <a:pt x="1117862" y="1477"/>
                </a:moveTo>
                <a:cubicBezTo>
                  <a:pt x="1187773" y="12144"/>
                  <a:pt x="1233204" y="78539"/>
                  <a:pt x="1273272" y="137104"/>
                </a:cubicBezTo>
                <a:cubicBezTo>
                  <a:pt x="1301372" y="178176"/>
                  <a:pt x="1327921" y="216973"/>
                  <a:pt x="1358356" y="229132"/>
                </a:cubicBezTo>
                <a:cubicBezTo>
                  <a:pt x="1366142" y="232235"/>
                  <a:pt x="1375140" y="233461"/>
                  <a:pt x="1386693" y="232959"/>
                </a:cubicBezTo>
                <a:cubicBezTo>
                  <a:pt x="1429346" y="231112"/>
                  <a:pt x="1472443" y="215112"/>
                  <a:pt x="1514136" y="199643"/>
                </a:cubicBezTo>
                <a:cubicBezTo>
                  <a:pt x="1530683" y="193497"/>
                  <a:pt x="1547806" y="187144"/>
                  <a:pt x="1564678" y="181752"/>
                </a:cubicBezTo>
                <a:cubicBezTo>
                  <a:pt x="1649394" y="154685"/>
                  <a:pt x="1689949" y="162826"/>
                  <a:pt x="1776747" y="202893"/>
                </a:cubicBezTo>
                <a:cubicBezTo>
                  <a:pt x="1781313" y="205006"/>
                  <a:pt x="1785878" y="207134"/>
                  <a:pt x="1790443" y="209261"/>
                </a:cubicBezTo>
                <a:cubicBezTo>
                  <a:pt x="1835445" y="230241"/>
                  <a:pt x="1881969" y="251929"/>
                  <a:pt x="1926986" y="252239"/>
                </a:cubicBezTo>
                <a:lnTo>
                  <a:pt x="1933280" y="252284"/>
                </a:lnTo>
                <a:lnTo>
                  <a:pt x="1928346" y="256199"/>
                </a:lnTo>
                <a:cubicBezTo>
                  <a:pt x="1915300" y="266541"/>
                  <a:pt x="1901737" y="274785"/>
                  <a:pt x="1887377" y="283502"/>
                </a:cubicBezTo>
                <a:cubicBezTo>
                  <a:pt x="1881098" y="287313"/>
                  <a:pt x="1874612" y="291243"/>
                  <a:pt x="1867949" y="295498"/>
                </a:cubicBezTo>
                <a:cubicBezTo>
                  <a:pt x="1826743" y="321752"/>
                  <a:pt x="1801036" y="347474"/>
                  <a:pt x="1776171" y="372354"/>
                </a:cubicBezTo>
                <a:cubicBezTo>
                  <a:pt x="1767262" y="381263"/>
                  <a:pt x="1758058" y="390467"/>
                  <a:pt x="1748411" y="399405"/>
                </a:cubicBezTo>
                <a:cubicBezTo>
                  <a:pt x="1747731" y="400026"/>
                  <a:pt x="1747317" y="400440"/>
                  <a:pt x="1746933" y="400809"/>
                </a:cubicBezTo>
                <a:cubicBezTo>
                  <a:pt x="1742383" y="405300"/>
                  <a:pt x="1742383" y="405300"/>
                  <a:pt x="1415030" y="667528"/>
                </a:cubicBezTo>
                <a:cubicBezTo>
                  <a:pt x="1306248" y="754666"/>
                  <a:pt x="1161313" y="870777"/>
                  <a:pt x="968036" y="1025640"/>
                </a:cubicBezTo>
                <a:lnTo>
                  <a:pt x="966633" y="1026748"/>
                </a:lnTo>
                <a:lnTo>
                  <a:pt x="965244" y="1025640"/>
                </a:lnTo>
                <a:lnTo>
                  <a:pt x="0" y="252239"/>
                </a:lnTo>
                <a:lnTo>
                  <a:pt x="276396" y="252239"/>
                </a:lnTo>
                <a:cubicBezTo>
                  <a:pt x="293549" y="252239"/>
                  <a:pt x="310244" y="249536"/>
                  <a:pt x="335995" y="236372"/>
                </a:cubicBezTo>
                <a:cubicBezTo>
                  <a:pt x="359531" y="224331"/>
                  <a:pt x="383539" y="206883"/>
                  <a:pt x="408965" y="188415"/>
                </a:cubicBezTo>
                <a:cubicBezTo>
                  <a:pt x="438824" y="166726"/>
                  <a:pt x="469687" y="144299"/>
                  <a:pt x="503225" y="128033"/>
                </a:cubicBezTo>
                <a:lnTo>
                  <a:pt x="542365" y="115168"/>
                </a:lnTo>
                <a:lnTo>
                  <a:pt x="542390" y="114322"/>
                </a:lnTo>
                <a:lnTo>
                  <a:pt x="544014" y="114626"/>
                </a:lnTo>
                <a:lnTo>
                  <a:pt x="566429" y="107259"/>
                </a:lnTo>
                <a:cubicBezTo>
                  <a:pt x="595506" y="102562"/>
                  <a:pt x="621148" y="105532"/>
                  <a:pt x="644934" y="112272"/>
                </a:cubicBezTo>
                <a:lnTo>
                  <a:pt x="667924" y="121698"/>
                </a:lnTo>
                <a:lnTo>
                  <a:pt x="668075" y="121503"/>
                </a:lnTo>
                <a:lnTo>
                  <a:pt x="668655" y="121998"/>
                </a:lnTo>
                <a:lnTo>
                  <a:pt x="712309" y="139896"/>
                </a:lnTo>
                <a:cubicBezTo>
                  <a:pt x="744709" y="155424"/>
                  <a:pt x="778202" y="171483"/>
                  <a:pt x="816999" y="174261"/>
                </a:cubicBezTo>
                <a:cubicBezTo>
                  <a:pt x="839043" y="175842"/>
                  <a:pt x="862297" y="174527"/>
                  <a:pt x="904020" y="141477"/>
                </a:cubicBezTo>
                <a:cubicBezTo>
                  <a:pt x="923433" y="126097"/>
                  <a:pt x="943112" y="106728"/>
                  <a:pt x="962141" y="87980"/>
                </a:cubicBezTo>
                <a:cubicBezTo>
                  <a:pt x="971686" y="78583"/>
                  <a:pt x="981555" y="68862"/>
                  <a:pt x="991291" y="59761"/>
                </a:cubicBezTo>
                <a:cubicBezTo>
                  <a:pt x="1002224" y="49522"/>
                  <a:pt x="1011812" y="41160"/>
                  <a:pt x="1020618" y="34187"/>
                </a:cubicBezTo>
                <a:cubicBezTo>
                  <a:pt x="1062532" y="1004"/>
                  <a:pt x="1088904" y="-2926"/>
                  <a:pt x="1117862" y="1477"/>
                </a:cubicBezTo>
                <a:close/>
              </a:path>
            </a:pathLst>
          </a:custGeom>
          <a:gradFill>
            <a:gsLst>
              <a:gs pos="100000">
                <a:srgbClr val="7030A0">
                  <a:alpha val="0"/>
                </a:srgbClr>
              </a:gs>
              <a:gs pos="0">
                <a:srgbClr val="7030A0"/>
              </a:gs>
            </a:gsLst>
            <a:lin ang="13500000" scaled="0"/>
          </a:gradFill>
          <a:ln w="147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570806" y="371712"/>
            <a:ext cx="39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数据分析与处理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6322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211624" y="903511"/>
            <a:ext cx="9094890" cy="1820361"/>
            <a:chOff x="1804004" y="1958504"/>
            <a:chExt cx="6576543" cy="997042"/>
          </a:xfrm>
        </p:grpSpPr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3592647" y="2483559"/>
              <a:ext cx="4787900" cy="4719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84" tIns="60941" rIns="121884" bIns="60941">
              <a:spAutoFit/>
            </a:bodyPr>
            <a:lstStyle/>
            <a:p>
              <a:pPr algn="dist"/>
              <a:r>
                <a:rPr lang="zh-CN" altLang="en-US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心电图智能诊断竞赛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04004" y="1958504"/>
              <a:ext cx="5662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2021AIWIN</a:t>
              </a:r>
              <a:r>
                <a:rPr lang="zh-CN" altLang="en-US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（秋）</a:t>
              </a:r>
              <a:endParaRPr lang="en-US" altLang="zh-CN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任意多边形: 形状 26"/>
          <p:cNvSpPr/>
          <p:nvPr/>
        </p:nvSpPr>
        <p:spPr>
          <a:xfrm flipH="1">
            <a:off x="2675329" y="3682497"/>
            <a:ext cx="4073377" cy="564727"/>
          </a:xfrm>
          <a:custGeom>
            <a:avLst/>
            <a:gdLst>
              <a:gd name="connsiteX0" fmla="*/ 1519585 w 1519585"/>
              <a:gd name="connsiteY0" fmla="*/ 0 h 459324"/>
              <a:gd name="connsiteX1" fmla="*/ 972721 w 1519585"/>
              <a:gd name="connsiteY1" fmla="*/ 0 h 459324"/>
              <a:gd name="connsiteX2" fmla="*/ 546863 w 1519585"/>
              <a:gd name="connsiteY2" fmla="*/ 0 h 459324"/>
              <a:gd name="connsiteX3" fmla="*/ 331228 w 1519585"/>
              <a:gd name="connsiteY3" fmla="*/ 0 h 459324"/>
              <a:gd name="connsiteX4" fmla="*/ 0 w 1519585"/>
              <a:gd name="connsiteY4" fmla="*/ 459324 h 459324"/>
              <a:gd name="connsiteX5" fmla="*/ 546863 w 1519585"/>
              <a:gd name="connsiteY5" fmla="*/ 459324 h 459324"/>
              <a:gd name="connsiteX6" fmla="*/ 641493 w 1519585"/>
              <a:gd name="connsiteY6" fmla="*/ 459324 h 459324"/>
              <a:gd name="connsiteX7" fmla="*/ 1519585 w 1519585"/>
              <a:gd name="connsiteY7" fmla="*/ 459324 h 45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9585" h="459324">
                <a:moveTo>
                  <a:pt x="1519585" y="0"/>
                </a:moveTo>
                <a:lnTo>
                  <a:pt x="972721" y="0"/>
                </a:lnTo>
                <a:lnTo>
                  <a:pt x="546863" y="0"/>
                </a:lnTo>
                <a:lnTo>
                  <a:pt x="331228" y="0"/>
                </a:lnTo>
                <a:lnTo>
                  <a:pt x="0" y="459324"/>
                </a:lnTo>
                <a:lnTo>
                  <a:pt x="546863" y="459324"/>
                </a:lnTo>
                <a:lnTo>
                  <a:pt x="641493" y="459324"/>
                </a:lnTo>
                <a:lnTo>
                  <a:pt x="1519585" y="459324"/>
                </a:lnTo>
                <a:close/>
              </a:path>
            </a:pathLst>
          </a:custGeom>
          <a:gradFill flip="none" rotWithShape="1">
            <a:gsLst>
              <a:gs pos="9000">
                <a:srgbClr val="7030A0"/>
              </a:gs>
              <a:gs pos="100000">
                <a:srgbClr val="7030A0">
                  <a:alpha val="22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19596" y="3671271"/>
            <a:ext cx="273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答辩人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：潘博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任意多边形: 形状 26"/>
          <p:cNvSpPr/>
          <p:nvPr/>
        </p:nvSpPr>
        <p:spPr>
          <a:xfrm flipV="1">
            <a:off x="5928594" y="3694197"/>
            <a:ext cx="4114561" cy="573074"/>
          </a:xfrm>
          <a:custGeom>
            <a:avLst/>
            <a:gdLst>
              <a:gd name="connsiteX0" fmla="*/ 1519585 w 1519585"/>
              <a:gd name="connsiteY0" fmla="*/ 0 h 459324"/>
              <a:gd name="connsiteX1" fmla="*/ 972721 w 1519585"/>
              <a:gd name="connsiteY1" fmla="*/ 0 h 459324"/>
              <a:gd name="connsiteX2" fmla="*/ 546863 w 1519585"/>
              <a:gd name="connsiteY2" fmla="*/ 0 h 459324"/>
              <a:gd name="connsiteX3" fmla="*/ 331228 w 1519585"/>
              <a:gd name="connsiteY3" fmla="*/ 0 h 459324"/>
              <a:gd name="connsiteX4" fmla="*/ 0 w 1519585"/>
              <a:gd name="connsiteY4" fmla="*/ 459324 h 459324"/>
              <a:gd name="connsiteX5" fmla="*/ 546863 w 1519585"/>
              <a:gd name="connsiteY5" fmla="*/ 459324 h 459324"/>
              <a:gd name="connsiteX6" fmla="*/ 641493 w 1519585"/>
              <a:gd name="connsiteY6" fmla="*/ 459324 h 459324"/>
              <a:gd name="connsiteX7" fmla="*/ 1519585 w 1519585"/>
              <a:gd name="connsiteY7" fmla="*/ 459324 h 45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9585" h="459324">
                <a:moveTo>
                  <a:pt x="1519585" y="0"/>
                </a:moveTo>
                <a:lnTo>
                  <a:pt x="972721" y="0"/>
                </a:lnTo>
                <a:lnTo>
                  <a:pt x="546863" y="0"/>
                </a:lnTo>
                <a:lnTo>
                  <a:pt x="331228" y="0"/>
                </a:lnTo>
                <a:lnTo>
                  <a:pt x="0" y="459324"/>
                </a:lnTo>
                <a:lnTo>
                  <a:pt x="546863" y="459324"/>
                </a:lnTo>
                <a:lnTo>
                  <a:pt x="641493" y="459324"/>
                </a:lnTo>
                <a:lnTo>
                  <a:pt x="1519585" y="459324"/>
                </a:lnTo>
                <a:close/>
              </a:path>
            </a:pathLst>
          </a:custGeom>
          <a:gradFill flip="none" rotWithShape="1">
            <a:gsLst>
              <a:gs pos="9000">
                <a:srgbClr val="7030A0"/>
              </a:gs>
              <a:gs pos="100000">
                <a:srgbClr val="7030A0">
                  <a:alpha val="22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730" y="3714115"/>
            <a:ext cx="260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队名</a:t>
            </a:r>
            <a:r>
              <a:rPr lang="zh-CN" sz="32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JUST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66" name="组合 2065"/>
          <p:cNvGrpSpPr/>
          <p:nvPr/>
        </p:nvGrpSpPr>
        <p:grpSpPr>
          <a:xfrm>
            <a:off x="10697001" y="-487514"/>
            <a:ext cx="2328332" cy="1179924"/>
            <a:chOff x="10198100" y="3968750"/>
            <a:chExt cx="12195176" cy="6180138"/>
          </a:xfrm>
        </p:grpSpPr>
        <p:sp>
          <p:nvSpPr>
            <p:cNvPr id="2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98100" y="3968750"/>
              <a:ext cx="12192000" cy="617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Freeform 5"/>
            <p:cNvSpPr/>
            <p:nvPr/>
          </p:nvSpPr>
          <p:spPr bwMode="auto">
            <a:xfrm>
              <a:off x="10198100" y="5710238"/>
              <a:ext cx="6097588" cy="1744663"/>
            </a:xfrm>
            <a:custGeom>
              <a:avLst/>
              <a:gdLst>
                <a:gd name="T0" fmla="*/ 0 w 2000"/>
                <a:gd name="T1" fmla="*/ 0 h 572"/>
                <a:gd name="T2" fmla="*/ 14 w 2000"/>
                <a:gd name="T3" fmla="*/ 66 h 572"/>
                <a:gd name="T4" fmla="*/ 49 w 2000"/>
                <a:gd name="T5" fmla="*/ 124 h 572"/>
                <a:gd name="T6" fmla="*/ 96 w 2000"/>
                <a:gd name="T7" fmla="*/ 173 h 572"/>
                <a:gd name="T8" fmla="*/ 122 w 2000"/>
                <a:gd name="T9" fmla="*/ 194 h 572"/>
                <a:gd name="T10" fmla="*/ 150 w 2000"/>
                <a:gd name="T11" fmla="*/ 214 h 572"/>
                <a:gd name="T12" fmla="*/ 267 w 2000"/>
                <a:gd name="T13" fmla="*/ 282 h 572"/>
                <a:gd name="T14" fmla="*/ 283 w 2000"/>
                <a:gd name="T15" fmla="*/ 289 h 572"/>
                <a:gd name="T16" fmla="*/ 298 w 2000"/>
                <a:gd name="T17" fmla="*/ 296 h 572"/>
                <a:gd name="T18" fmla="*/ 329 w 2000"/>
                <a:gd name="T19" fmla="*/ 310 h 572"/>
                <a:gd name="T20" fmla="*/ 345 w 2000"/>
                <a:gd name="T21" fmla="*/ 317 h 572"/>
                <a:gd name="T22" fmla="*/ 361 w 2000"/>
                <a:gd name="T23" fmla="*/ 323 h 572"/>
                <a:gd name="T24" fmla="*/ 392 w 2000"/>
                <a:gd name="T25" fmla="*/ 335 h 572"/>
                <a:gd name="T26" fmla="*/ 651 w 2000"/>
                <a:gd name="T27" fmla="*/ 417 h 572"/>
                <a:gd name="T28" fmla="*/ 917 w 2000"/>
                <a:gd name="T29" fmla="*/ 475 h 572"/>
                <a:gd name="T30" fmla="*/ 1051 w 2000"/>
                <a:gd name="T31" fmla="*/ 498 h 572"/>
                <a:gd name="T32" fmla="*/ 1118 w 2000"/>
                <a:gd name="T33" fmla="*/ 508 h 572"/>
                <a:gd name="T34" fmla="*/ 1152 w 2000"/>
                <a:gd name="T35" fmla="*/ 512 h 572"/>
                <a:gd name="T36" fmla="*/ 1186 w 2000"/>
                <a:gd name="T37" fmla="*/ 517 h 572"/>
                <a:gd name="T38" fmla="*/ 1219 w 2000"/>
                <a:gd name="T39" fmla="*/ 521 h 572"/>
                <a:gd name="T40" fmla="*/ 1253 w 2000"/>
                <a:gd name="T41" fmla="*/ 525 h 572"/>
                <a:gd name="T42" fmla="*/ 1321 w 2000"/>
                <a:gd name="T43" fmla="*/ 533 h 572"/>
                <a:gd name="T44" fmla="*/ 1456 w 2000"/>
                <a:gd name="T45" fmla="*/ 546 h 572"/>
                <a:gd name="T46" fmla="*/ 1592 w 2000"/>
                <a:gd name="T47" fmla="*/ 556 h 572"/>
                <a:gd name="T48" fmla="*/ 1660 w 2000"/>
                <a:gd name="T49" fmla="*/ 560 h 572"/>
                <a:gd name="T50" fmla="*/ 1694 w 2000"/>
                <a:gd name="T51" fmla="*/ 562 h 572"/>
                <a:gd name="T52" fmla="*/ 1728 w 2000"/>
                <a:gd name="T53" fmla="*/ 564 h 572"/>
                <a:gd name="T54" fmla="*/ 1796 w 2000"/>
                <a:gd name="T55" fmla="*/ 567 h 572"/>
                <a:gd name="T56" fmla="*/ 1864 w 2000"/>
                <a:gd name="T57" fmla="*/ 569 h 572"/>
                <a:gd name="T58" fmla="*/ 1898 w 2000"/>
                <a:gd name="T59" fmla="*/ 570 h 572"/>
                <a:gd name="T60" fmla="*/ 1932 w 2000"/>
                <a:gd name="T61" fmla="*/ 570 h 572"/>
                <a:gd name="T62" fmla="*/ 2000 w 2000"/>
                <a:gd name="T63" fmla="*/ 572 h 572"/>
                <a:gd name="T64" fmla="*/ 1932 w 2000"/>
                <a:gd name="T65" fmla="*/ 572 h 572"/>
                <a:gd name="T66" fmla="*/ 1898 w 2000"/>
                <a:gd name="T67" fmla="*/ 572 h 572"/>
                <a:gd name="T68" fmla="*/ 1864 w 2000"/>
                <a:gd name="T69" fmla="*/ 572 h 572"/>
                <a:gd name="T70" fmla="*/ 1796 w 2000"/>
                <a:gd name="T71" fmla="*/ 571 h 572"/>
                <a:gd name="T72" fmla="*/ 1728 w 2000"/>
                <a:gd name="T73" fmla="*/ 569 h 572"/>
                <a:gd name="T74" fmla="*/ 1694 w 2000"/>
                <a:gd name="T75" fmla="*/ 568 h 572"/>
                <a:gd name="T76" fmla="*/ 1660 w 2000"/>
                <a:gd name="T77" fmla="*/ 567 h 572"/>
                <a:gd name="T78" fmla="*/ 1591 w 2000"/>
                <a:gd name="T79" fmla="*/ 564 h 572"/>
                <a:gd name="T80" fmla="*/ 1455 w 2000"/>
                <a:gd name="T81" fmla="*/ 555 h 572"/>
                <a:gd name="T82" fmla="*/ 1184 w 2000"/>
                <a:gd name="T83" fmla="*/ 528 h 572"/>
                <a:gd name="T84" fmla="*/ 1150 w 2000"/>
                <a:gd name="T85" fmla="*/ 523 h 572"/>
                <a:gd name="T86" fmla="*/ 1117 w 2000"/>
                <a:gd name="T87" fmla="*/ 519 h 572"/>
                <a:gd name="T88" fmla="*/ 1049 w 2000"/>
                <a:gd name="T89" fmla="*/ 509 h 572"/>
                <a:gd name="T90" fmla="*/ 915 w 2000"/>
                <a:gd name="T91" fmla="*/ 486 h 572"/>
                <a:gd name="T92" fmla="*/ 649 w 2000"/>
                <a:gd name="T93" fmla="*/ 427 h 572"/>
                <a:gd name="T94" fmla="*/ 389 w 2000"/>
                <a:gd name="T95" fmla="*/ 344 h 572"/>
                <a:gd name="T96" fmla="*/ 357 w 2000"/>
                <a:gd name="T97" fmla="*/ 331 h 572"/>
                <a:gd name="T98" fmla="*/ 341 w 2000"/>
                <a:gd name="T99" fmla="*/ 324 h 572"/>
                <a:gd name="T100" fmla="*/ 326 w 2000"/>
                <a:gd name="T101" fmla="*/ 317 h 572"/>
                <a:gd name="T102" fmla="*/ 295 w 2000"/>
                <a:gd name="T103" fmla="*/ 303 h 572"/>
                <a:gd name="T104" fmla="*/ 279 w 2000"/>
                <a:gd name="T105" fmla="*/ 296 h 572"/>
                <a:gd name="T106" fmla="*/ 264 w 2000"/>
                <a:gd name="T107" fmla="*/ 288 h 572"/>
                <a:gd name="T108" fmla="*/ 147 w 2000"/>
                <a:gd name="T109" fmla="*/ 219 h 572"/>
                <a:gd name="T110" fmla="*/ 119 w 2000"/>
                <a:gd name="T111" fmla="*/ 198 h 572"/>
                <a:gd name="T112" fmla="*/ 93 w 2000"/>
                <a:gd name="T113" fmla="*/ 176 h 572"/>
                <a:gd name="T114" fmla="*/ 47 w 2000"/>
                <a:gd name="T115" fmla="*/ 126 h 572"/>
                <a:gd name="T116" fmla="*/ 13 w 2000"/>
                <a:gd name="T117" fmla="*/ 67 h 572"/>
                <a:gd name="T118" fmla="*/ 0 w 2000"/>
                <a:gd name="T11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0" h="572">
                  <a:moveTo>
                    <a:pt x="0" y="0"/>
                  </a:moveTo>
                  <a:cubicBezTo>
                    <a:pt x="0" y="23"/>
                    <a:pt x="5" y="46"/>
                    <a:pt x="14" y="66"/>
                  </a:cubicBezTo>
                  <a:cubicBezTo>
                    <a:pt x="23" y="87"/>
                    <a:pt x="35" y="107"/>
                    <a:pt x="49" y="124"/>
                  </a:cubicBezTo>
                  <a:cubicBezTo>
                    <a:pt x="63" y="142"/>
                    <a:pt x="79" y="158"/>
                    <a:pt x="96" y="173"/>
                  </a:cubicBezTo>
                  <a:cubicBezTo>
                    <a:pt x="105" y="180"/>
                    <a:pt x="113" y="188"/>
                    <a:pt x="122" y="194"/>
                  </a:cubicBezTo>
                  <a:cubicBezTo>
                    <a:pt x="150" y="214"/>
                    <a:pt x="150" y="214"/>
                    <a:pt x="150" y="214"/>
                  </a:cubicBezTo>
                  <a:cubicBezTo>
                    <a:pt x="187" y="239"/>
                    <a:pt x="227" y="262"/>
                    <a:pt x="267" y="282"/>
                  </a:cubicBezTo>
                  <a:cubicBezTo>
                    <a:pt x="283" y="289"/>
                    <a:pt x="283" y="289"/>
                    <a:pt x="283" y="289"/>
                  </a:cubicBezTo>
                  <a:cubicBezTo>
                    <a:pt x="288" y="292"/>
                    <a:pt x="293" y="294"/>
                    <a:pt x="298" y="296"/>
                  </a:cubicBezTo>
                  <a:cubicBezTo>
                    <a:pt x="329" y="310"/>
                    <a:pt x="329" y="310"/>
                    <a:pt x="329" y="310"/>
                  </a:cubicBezTo>
                  <a:cubicBezTo>
                    <a:pt x="334" y="312"/>
                    <a:pt x="340" y="314"/>
                    <a:pt x="345" y="317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92" y="335"/>
                    <a:pt x="392" y="335"/>
                    <a:pt x="392" y="335"/>
                  </a:cubicBezTo>
                  <a:cubicBezTo>
                    <a:pt x="477" y="367"/>
                    <a:pt x="564" y="394"/>
                    <a:pt x="651" y="417"/>
                  </a:cubicBezTo>
                  <a:cubicBezTo>
                    <a:pt x="739" y="439"/>
                    <a:pt x="828" y="458"/>
                    <a:pt x="917" y="475"/>
                  </a:cubicBezTo>
                  <a:cubicBezTo>
                    <a:pt x="961" y="483"/>
                    <a:pt x="1006" y="490"/>
                    <a:pt x="1051" y="498"/>
                  </a:cubicBezTo>
                  <a:cubicBezTo>
                    <a:pt x="1118" y="508"/>
                    <a:pt x="1118" y="508"/>
                    <a:pt x="1118" y="508"/>
                  </a:cubicBezTo>
                  <a:cubicBezTo>
                    <a:pt x="1129" y="509"/>
                    <a:pt x="1141" y="511"/>
                    <a:pt x="1152" y="512"/>
                  </a:cubicBezTo>
                  <a:cubicBezTo>
                    <a:pt x="1186" y="517"/>
                    <a:pt x="1186" y="517"/>
                    <a:pt x="1186" y="517"/>
                  </a:cubicBezTo>
                  <a:cubicBezTo>
                    <a:pt x="1219" y="521"/>
                    <a:pt x="1219" y="521"/>
                    <a:pt x="1219" y="521"/>
                  </a:cubicBezTo>
                  <a:cubicBezTo>
                    <a:pt x="1253" y="525"/>
                    <a:pt x="1253" y="525"/>
                    <a:pt x="1253" y="525"/>
                  </a:cubicBezTo>
                  <a:cubicBezTo>
                    <a:pt x="1276" y="528"/>
                    <a:pt x="1298" y="530"/>
                    <a:pt x="1321" y="533"/>
                  </a:cubicBezTo>
                  <a:cubicBezTo>
                    <a:pt x="1366" y="537"/>
                    <a:pt x="1411" y="542"/>
                    <a:pt x="1456" y="546"/>
                  </a:cubicBezTo>
                  <a:cubicBezTo>
                    <a:pt x="1501" y="550"/>
                    <a:pt x="1547" y="553"/>
                    <a:pt x="1592" y="556"/>
                  </a:cubicBezTo>
                  <a:cubicBezTo>
                    <a:pt x="1660" y="560"/>
                    <a:pt x="1660" y="560"/>
                    <a:pt x="1660" y="560"/>
                  </a:cubicBezTo>
                  <a:cubicBezTo>
                    <a:pt x="1694" y="562"/>
                    <a:pt x="1694" y="562"/>
                    <a:pt x="1694" y="562"/>
                  </a:cubicBezTo>
                  <a:cubicBezTo>
                    <a:pt x="1728" y="564"/>
                    <a:pt x="1728" y="564"/>
                    <a:pt x="1728" y="564"/>
                  </a:cubicBezTo>
                  <a:cubicBezTo>
                    <a:pt x="1796" y="567"/>
                    <a:pt x="1796" y="567"/>
                    <a:pt x="1796" y="567"/>
                  </a:cubicBezTo>
                  <a:cubicBezTo>
                    <a:pt x="1864" y="569"/>
                    <a:pt x="1864" y="569"/>
                    <a:pt x="1864" y="569"/>
                  </a:cubicBezTo>
                  <a:cubicBezTo>
                    <a:pt x="1898" y="570"/>
                    <a:pt x="1898" y="570"/>
                    <a:pt x="1898" y="570"/>
                  </a:cubicBezTo>
                  <a:cubicBezTo>
                    <a:pt x="1932" y="570"/>
                    <a:pt x="1932" y="570"/>
                    <a:pt x="1932" y="570"/>
                  </a:cubicBezTo>
                  <a:cubicBezTo>
                    <a:pt x="2000" y="572"/>
                    <a:pt x="2000" y="572"/>
                    <a:pt x="2000" y="572"/>
                  </a:cubicBezTo>
                  <a:cubicBezTo>
                    <a:pt x="1932" y="572"/>
                    <a:pt x="1932" y="572"/>
                    <a:pt x="1932" y="572"/>
                  </a:cubicBezTo>
                  <a:cubicBezTo>
                    <a:pt x="1898" y="572"/>
                    <a:pt x="1898" y="572"/>
                    <a:pt x="1898" y="572"/>
                  </a:cubicBezTo>
                  <a:cubicBezTo>
                    <a:pt x="1864" y="572"/>
                    <a:pt x="1864" y="572"/>
                    <a:pt x="1864" y="572"/>
                  </a:cubicBezTo>
                  <a:cubicBezTo>
                    <a:pt x="1796" y="571"/>
                    <a:pt x="1796" y="571"/>
                    <a:pt x="1796" y="571"/>
                  </a:cubicBezTo>
                  <a:cubicBezTo>
                    <a:pt x="1728" y="569"/>
                    <a:pt x="1728" y="569"/>
                    <a:pt x="1728" y="569"/>
                  </a:cubicBezTo>
                  <a:cubicBezTo>
                    <a:pt x="1694" y="568"/>
                    <a:pt x="1694" y="568"/>
                    <a:pt x="1694" y="568"/>
                  </a:cubicBezTo>
                  <a:cubicBezTo>
                    <a:pt x="1660" y="567"/>
                    <a:pt x="1660" y="567"/>
                    <a:pt x="1660" y="567"/>
                  </a:cubicBezTo>
                  <a:cubicBezTo>
                    <a:pt x="1591" y="564"/>
                    <a:pt x="1591" y="564"/>
                    <a:pt x="1591" y="564"/>
                  </a:cubicBezTo>
                  <a:cubicBezTo>
                    <a:pt x="1546" y="561"/>
                    <a:pt x="1501" y="559"/>
                    <a:pt x="1455" y="555"/>
                  </a:cubicBezTo>
                  <a:cubicBezTo>
                    <a:pt x="1365" y="549"/>
                    <a:pt x="1274" y="539"/>
                    <a:pt x="1184" y="528"/>
                  </a:cubicBezTo>
                  <a:cubicBezTo>
                    <a:pt x="1150" y="523"/>
                    <a:pt x="1150" y="523"/>
                    <a:pt x="1150" y="523"/>
                  </a:cubicBezTo>
                  <a:cubicBezTo>
                    <a:pt x="1139" y="522"/>
                    <a:pt x="1128" y="520"/>
                    <a:pt x="1117" y="519"/>
                  </a:cubicBezTo>
                  <a:cubicBezTo>
                    <a:pt x="1049" y="509"/>
                    <a:pt x="1049" y="509"/>
                    <a:pt x="1049" y="509"/>
                  </a:cubicBezTo>
                  <a:cubicBezTo>
                    <a:pt x="1004" y="502"/>
                    <a:pt x="959" y="495"/>
                    <a:pt x="915" y="486"/>
                  </a:cubicBezTo>
                  <a:cubicBezTo>
                    <a:pt x="825" y="470"/>
                    <a:pt x="737" y="450"/>
                    <a:pt x="649" y="427"/>
                  </a:cubicBezTo>
                  <a:cubicBezTo>
                    <a:pt x="561" y="404"/>
                    <a:pt x="473" y="377"/>
                    <a:pt x="389" y="344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36" y="322"/>
                    <a:pt x="331" y="320"/>
                    <a:pt x="326" y="317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0" y="301"/>
                    <a:pt x="284" y="299"/>
                    <a:pt x="279" y="296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23" y="268"/>
                    <a:pt x="184" y="245"/>
                    <a:pt x="147" y="219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10" y="191"/>
                    <a:pt x="102" y="184"/>
                    <a:pt x="93" y="176"/>
                  </a:cubicBezTo>
                  <a:cubicBezTo>
                    <a:pt x="76" y="161"/>
                    <a:pt x="60" y="144"/>
                    <a:pt x="47" y="126"/>
                  </a:cubicBezTo>
                  <a:cubicBezTo>
                    <a:pt x="33" y="108"/>
                    <a:pt x="21" y="88"/>
                    <a:pt x="13" y="67"/>
                  </a:cubicBezTo>
                  <a:cubicBezTo>
                    <a:pt x="4" y="46"/>
                    <a:pt x="0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6"/>
            <p:cNvSpPr/>
            <p:nvPr/>
          </p:nvSpPr>
          <p:spPr bwMode="auto">
            <a:xfrm>
              <a:off x="10207625" y="5621338"/>
              <a:ext cx="6402388" cy="1830388"/>
            </a:xfrm>
            <a:custGeom>
              <a:avLst/>
              <a:gdLst>
                <a:gd name="T0" fmla="*/ 22 w 2100"/>
                <a:gd name="T1" fmla="*/ 67 h 600"/>
                <a:gd name="T2" fmla="*/ 88 w 2100"/>
                <a:gd name="T3" fmla="*/ 150 h 600"/>
                <a:gd name="T4" fmla="*/ 169 w 2100"/>
                <a:gd name="T5" fmla="*/ 220 h 600"/>
                <a:gd name="T6" fmla="*/ 226 w 2100"/>
                <a:gd name="T7" fmla="*/ 261 h 600"/>
                <a:gd name="T8" fmla="*/ 288 w 2100"/>
                <a:gd name="T9" fmla="*/ 296 h 600"/>
                <a:gd name="T10" fmla="*/ 385 w 2100"/>
                <a:gd name="T11" fmla="*/ 341 h 600"/>
                <a:gd name="T12" fmla="*/ 450 w 2100"/>
                <a:gd name="T13" fmla="*/ 368 h 600"/>
                <a:gd name="T14" fmla="*/ 551 w 2100"/>
                <a:gd name="T15" fmla="*/ 402 h 600"/>
                <a:gd name="T16" fmla="*/ 688 w 2100"/>
                <a:gd name="T17" fmla="*/ 441 h 600"/>
                <a:gd name="T18" fmla="*/ 791 w 2100"/>
                <a:gd name="T19" fmla="*/ 469 h 600"/>
                <a:gd name="T20" fmla="*/ 861 w 2100"/>
                <a:gd name="T21" fmla="*/ 485 h 600"/>
                <a:gd name="T22" fmla="*/ 878 w 2100"/>
                <a:gd name="T23" fmla="*/ 488 h 600"/>
                <a:gd name="T24" fmla="*/ 965 w 2100"/>
                <a:gd name="T25" fmla="*/ 504 h 600"/>
                <a:gd name="T26" fmla="*/ 1106 w 2100"/>
                <a:gd name="T27" fmla="*/ 528 h 600"/>
                <a:gd name="T28" fmla="*/ 1212 w 2100"/>
                <a:gd name="T29" fmla="*/ 542 h 600"/>
                <a:gd name="T30" fmla="*/ 1282 w 2100"/>
                <a:gd name="T31" fmla="*/ 549 h 600"/>
                <a:gd name="T32" fmla="*/ 1389 w 2100"/>
                <a:gd name="T33" fmla="*/ 556 h 600"/>
                <a:gd name="T34" fmla="*/ 1602 w 2100"/>
                <a:gd name="T35" fmla="*/ 574 h 600"/>
                <a:gd name="T36" fmla="*/ 1815 w 2100"/>
                <a:gd name="T37" fmla="*/ 586 h 600"/>
                <a:gd name="T38" fmla="*/ 1958 w 2100"/>
                <a:gd name="T39" fmla="*/ 594 h 600"/>
                <a:gd name="T40" fmla="*/ 2029 w 2100"/>
                <a:gd name="T41" fmla="*/ 598 h 600"/>
                <a:gd name="T42" fmla="*/ 1815 w 2100"/>
                <a:gd name="T43" fmla="*/ 592 h 600"/>
                <a:gd name="T44" fmla="*/ 1708 w 2100"/>
                <a:gd name="T45" fmla="*/ 588 h 600"/>
                <a:gd name="T46" fmla="*/ 1673 w 2100"/>
                <a:gd name="T47" fmla="*/ 586 h 600"/>
                <a:gd name="T48" fmla="*/ 1530 w 2100"/>
                <a:gd name="T49" fmla="*/ 577 h 600"/>
                <a:gd name="T50" fmla="*/ 1317 w 2100"/>
                <a:gd name="T51" fmla="*/ 562 h 600"/>
                <a:gd name="T52" fmla="*/ 1246 w 2100"/>
                <a:gd name="T53" fmla="*/ 557 h 600"/>
                <a:gd name="T54" fmla="*/ 1175 w 2100"/>
                <a:gd name="T55" fmla="*/ 548 h 600"/>
                <a:gd name="T56" fmla="*/ 1034 w 2100"/>
                <a:gd name="T57" fmla="*/ 528 h 600"/>
                <a:gd name="T58" fmla="*/ 893 w 2100"/>
                <a:gd name="T59" fmla="*/ 503 h 600"/>
                <a:gd name="T60" fmla="*/ 867 w 2100"/>
                <a:gd name="T61" fmla="*/ 498 h 600"/>
                <a:gd name="T62" fmla="*/ 823 w 2100"/>
                <a:gd name="T63" fmla="*/ 488 h 600"/>
                <a:gd name="T64" fmla="*/ 754 w 2100"/>
                <a:gd name="T65" fmla="*/ 470 h 600"/>
                <a:gd name="T66" fmla="*/ 617 w 2100"/>
                <a:gd name="T67" fmla="*/ 432 h 600"/>
                <a:gd name="T68" fmla="*/ 480 w 2100"/>
                <a:gd name="T69" fmla="*/ 389 h 600"/>
                <a:gd name="T70" fmla="*/ 414 w 2100"/>
                <a:gd name="T71" fmla="*/ 364 h 600"/>
                <a:gd name="T72" fmla="*/ 349 w 2100"/>
                <a:gd name="T73" fmla="*/ 334 h 600"/>
                <a:gd name="T74" fmla="*/ 253 w 2100"/>
                <a:gd name="T75" fmla="*/ 285 h 600"/>
                <a:gd name="T76" fmla="*/ 193 w 2100"/>
                <a:gd name="T77" fmla="*/ 246 h 600"/>
                <a:gd name="T78" fmla="*/ 111 w 2100"/>
                <a:gd name="T79" fmla="*/ 178 h 600"/>
                <a:gd name="T80" fmla="*/ 60 w 2100"/>
                <a:gd name="T81" fmla="*/ 127 h 600"/>
                <a:gd name="T82" fmla="*/ 0 w 2100"/>
                <a:gd name="T8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0" h="600">
                  <a:moveTo>
                    <a:pt x="0" y="0"/>
                  </a:moveTo>
                  <a:cubicBezTo>
                    <a:pt x="2" y="24"/>
                    <a:pt x="11" y="46"/>
                    <a:pt x="22" y="67"/>
                  </a:cubicBezTo>
                  <a:cubicBezTo>
                    <a:pt x="34" y="88"/>
                    <a:pt x="48" y="107"/>
                    <a:pt x="63" y="125"/>
                  </a:cubicBezTo>
                  <a:cubicBezTo>
                    <a:pt x="71" y="134"/>
                    <a:pt x="79" y="142"/>
                    <a:pt x="88" y="150"/>
                  </a:cubicBezTo>
                  <a:cubicBezTo>
                    <a:pt x="114" y="175"/>
                    <a:pt x="114" y="175"/>
                    <a:pt x="114" y="175"/>
                  </a:cubicBezTo>
                  <a:cubicBezTo>
                    <a:pt x="131" y="191"/>
                    <a:pt x="150" y="205"/>
                    <a:pt x="169" y="220"/>
                  </a:cubicBezTo>
                  <a:cubicBezTo>
                    <a:pt x="178" y="227"/>
                    <a:pt x="187" y="234"/>
                    <a:pt x="197" y="241"/>
                  </a:cubicBezTo>
                  <a:cubicBezTo>
                    <a:pt x="206" y="248"/>
                    <a:pt x="216" y="255"/>
                    <a:pt x="226" y="261"/>
                  </a:cubicBezTo>
                  <a:cubicBezTo>
                    <a:pt x="236" y="267"/>
                    <a:pt x="247" y="273"/>
                    <a:pt x="257" y="279"/>
                  </a:cubicBezTo>
                  <a:cubicBezTo>
                    <a:pt x="267" y="285"/>
                    <a:pt x="277" y="291"/>
                    <a:pt x="288" y="296"/>
                  </a:cubicBezTo>
                  <a:cubicBezTo>
                    <a:pt x="309" y="307"/>
                    <a:pt x="330" y="317"/>
                    <a:pt x="352" y="327"/>
                  </a:cubicBezTo>
                  <a:cubicBezTo>
                    <a:pt x="385" y="341"/>
                    <a:pt x="385" y="341"/>
                    <a:pt x="385" y="341"/>
                  </a:cubicBezTo>
                  <a:cubicBezTo>
                    <a:pt x="395" y="346"/>
                    <a:pt x="406" y="351"/>
                    <a:pt x="417" y="355"/>
                  </a:cubicBezTo>
                  <a:cubicBezTo>
                    <a:pt x="428" y="360"/>
                    <a:pt x="439" y="364"/>
                    <a:pt x="450" y="368"/>
                  </a:cubicBezTo>
                  <a:cubicBezTo>
                    <a:pt x="484" y="380"/>
                    <a:pt x="484" y="380"/>
                    <a:pt x="484" y="380"/>
                  </a:cubicBezTo>
                  <a:cubicBezTo>
                    <a:pt x="506" y="388"/>
                    <a:pt x="529" y="395"/>
                    <a:pt x="551" y="402"/>
                  </a:cubicBezTo>
                  <a:cubicBezTo>
                    <a:pt x="574" y="409"/>
                    <a:pt x="597" y="415"/>
                    <a:pt x="620" y="422"/>
                  </a:cubicBezTo>
                  <a:cubicBezTo>
                    <a:pt x="688" y="441"/>
                    <a:pt x="688" y="441"/>
                    <a:pt x="688" y="441"/>
                  </a:cubicBezTo>
                  <a:cubicBezTo>
                    <a:pt x="711" y="448"/>
                    <a:pt x="734" y="454"/>
                    <a:pt x="757" y="460"/>
                  </a:cubicBezTo>
                  <a:cubicBezTo>
                    <a:pt x="791" y="469"/>
                    <a:pt x="791" y="469"/>
                    <a:pt x="791" y="469"/>
                  </a:cubicBezTo>
                  <a:cubicBezTo>
                    <a:pt x="826" y="477"/>
                    <a:pt x="826" y="477"/>
                    <a:pt x="826" y="477"/>
                  </a:cubicBezTo>
                  <a:cubicBezTo>
                    <a:pt x="861" y="485"/>
                    <a:pt x="861" y="485"/>
                    <a:pt x="861" y="485"/>
                  </a:cubicBezTo>
                  <a:cubicBezTo>
                    <a:pt x="869" y="487"/>
                    <a:pt x="869" y="487"/>
                    <a:pt x="869" y="487"/>
                  </a:cubicBezTo>
                  <a:cubicBezTo>
                    <a:pt x="878" y="488"/>
                    <a:pt x="878" y="488"/>
                    <a:pt x="878" y="488"/>
                  </a:cubicBezTo>
                  <a:cubicBezTo>
                    <a:pt x="895" y="491"/>
                    <a:pt x="895" y="491"/>
                    <a:pt x="895" y="491"/>
                  </a:cubicBezTo>
                  <a:cubicBezTo>
                    <a:pt x="919" y="496"/>
                    <a:pt x="942" y="500"/>
                    <a:pt x="965" y="504"/>
                  </a:cubicBezTo>
                  <a:cubicBezTo>
                    <a:pt x="1036" y="517"/>
                    <a:pt x="1036" y="517"/>
                    <a:pt x="1036" y="517"/>
                  </a:cubicBezTo>
                  <a:cubicBezTo>
                    <a:pt x="1059" y="521"/>
                    <a:pt x="1082" y="525"/>
                    <a:pt x="1106" y="528"/>
                  </a:cubicBezTo>
                  <a:cubicBezTo>
                    <a:pt x="1129" y="531"/>
                    <a:pt x="1153" y="534"/>
                    <a:pt x="1176" y="537"/>
                  </a:cubicBezTo>
                  <a:cubicBezTo>
                    <a:pt x="1212" y="542"/>
                    <a:pt x="1212" y="542"/>
                    <a:pt x="1212" y="542"/>
                  </a:cubicBezTo>
                  <a:cubicBezTo>
                    <a:pt x="1223" y="543"/>
                    <a:pt x="1235" y="545"/>
                    <a:pt x="1247" y="546"/>
                  </a:cubicBezTo>
                  <a:cubicBezTo>
                    <a:pt x="1259" y="547"/>
                    <a:pt x="1270" y="548"/>
                    <a:pt x="1282" y="549"/>
                  </a:cubicBezTo>
                  <a:cubicBezTo>
                    <a:pt x="1294" y="550"/>
                    <a:pt x="1306" y="550"/>
                    <a:pt x="1318" y="551"/>
                  </a:cubicBezTo>
                  <a:cubicBezTo>
                    <a:pt x="1389" y="556"/>
                    <a:pt x="1389" y="556"/>
                    <a:pt x="1389" y="556"/>
                  </a:cubicBezTo>
                  <a:cubicBezTo>
                    <a:pt x="1436" y="560"/>
                    <a:pt x="1483" y="564"/>
                    <a:pt x="1531" y="568"/>
                  </a:cubicBezTo>
                  <a:cubicBezTo>
                    <a:pt x="1555" y="570"/>
                    <a:pt x="1578" y="572"/>
                    <a:pt x="1602" y="574"/>
                  </a:cubicBezTo>
                  <a:cubicBezTo>
                    <a:pt x="1673" y="579"/>
                    <a:pt x="1673" y="579"/>
                    <a:pt x="1673" y="579"/>
                  </a:cubicBezTo>
                  <a:cubicBezTo>
                    <a:pt x="1720" y="582"/>
                    <a:pt x="1768" y="584"/>
                    <a:pt x="1815" y="586"/>
                  </a:cubicBezTo>
                  <a:cubicBezTo>
                    <a:pt x="1886" y="591"/>
                    <a:pt x="1886" y="591"/>
                    <a:pt x="1886" y="591"/>
                  </a:cubicBezTo>
                  <a:cubicBezTo>
                    <a:pt x="1958" y="594"/>
                    <a:pt x="1958" y="594"/>
                    <a:pt x="1958" y="594"/>
                  </a:cubicBezTo>
                  <a:cubicBezTo>
                    <a:pt x="1993" y="596"/>
                    <a:pt x="1993" y="596"/>
                    <a:pt x="1993" y="596"/>
                  </a:cubicBezTo>
                  <a:cubicBezTo>
                    <a:pt x="2005" y="597"/>
                    <a:pt x="2017" y="597"/>
                    <a:pt x="2029" y="598"/>
                  </a:cubicBezTo>
                  <a:cubicBezTo>
                    <a:pt x="2100" y="600"/>
                    <a:pt x="2100" y="600"/>
                    <a:pt x="2100" y="600"/>
                  </a:cubicBezTo>
                  <a:cubicBezTo>
                    <a:pt x="2005" y="600"/>
                    <a:pt x="1910" y="596"/>
                    <a:pt x="1815" y="592"/>
                  </a:cubicBezTo>
                  <a:cubicBezTo>
                    <a:pt x="1744" y="589"/>
                    <a:pt x="1744" y="589"/>
                    <a:pt x="1744" y="589"/>
                  </a:cubicBezTo>
                  <a:cubicBezTo>
                    <a:pt x="1708" y="588"/>
                    <a:pt x="1708" y="588"/>
                    <a:pt x="1708" y="588"/>
                  </a:cubicBezTo>
                  <a:cubicBezTo>
                    <a:pt x="1690" y="587"/>
                    <a:pt x="1690" y="587"/>
                    <a:pt x="1690" y="587"/>
                  </a:cubicBezTo>
                  <a:cubicBezTo>
                    <a:pt x="1673" y="586"/>
                    <a:pt x="1673" y="586"/>
                    <a:pt x="1673" y="586"/>
                  </a:cubicBezTo>
                  <a:cubicBezTo>
                    <a:pt x="1601" y="582"/>
                    <a:pt x="1601" y="582"/>
                    <a:pt x="1601" y="582"/>
                  </a:cubicBezTo>
                  <a:cubicBezTo>
                    <a:pt x="1578" y="581"/>
                    <a:pt x="1554" y="579"/>
                    <a:pt x="1530" y="577"/>
                  </a:cubicBezTo>
                  <a:cubicBezTo>
                    <a:pt x="1388" y="566"/>
                    <a:pt x="1388" y="566"/>
                    <a:pt x="1388" y="566"/>
                  </a:cubicBezTo>
                  <a:cubicBezTo>
                    <a:pt x="1317" y="562"/>
                    <a:pt x="1317" y="562"/>
                    <a:pt x="1317" y="562"/>
                  </a:cubicBezTo>
                  <a:cubicBezTo>
                    <a:pt x="1305" y="561"/>
                    <a:pt x="1293" y="560"/>
                    <a:pt x="1281" y="560"/>
                  </a:cubicBezTo>
                  <a:cubicBezTo>
                    <a:pt x="1270" y="559"/>
                    <a:pt x="1258" y="558"/>
                    <a:pt x="1246" y="557"/>
                  </a:cubicBezTo>
                  <a:cubicBezTo>
                    <a:pt x="1234" y="556"/>
                    <a:pt x="1222" y="554"/>
                    <a:pt x="1210" y="553"/>
                  </a:cubicBezTo>
                  <a:cubicBezTo>
                    <a:pt x="1175" y="548"/>
                    <a:pt x="1175" y="548"/>
                    <a:pt x="1175" y="548"/>
                  </a:cubicBezTo>
                  <a:cubicBezTo>
                    <a:pt x="1151" y="545"/>
                    <a:pt x="1128" y="543"/>
                    <a:pt x="1104" y="539"/>
                  </a:cubicBezTo>
                  <a:cubicBezTo>
                    <a:pt x="1080" y="536"/>
                    <a:pt x="1057" y="532"/>
                    <a:pt x="1034" y="528"/>
                  </a:cubicBezTo>
                  <a:cubicBezTo>
                    <a:pt x="963" y="516"/>
                    <a:pt x="963" y="516"/>
                    <a:pt x="963" y="516"/>
                  </a:cubicBezTo>
                  <a:cubicBezTo>
                    <a:pt x="940" y="512"/>
                    <a:pt x="917" y="507"/>
                    <a:pt x="893" y="503"/>
                  </a:cubicBezTo>
                  <a:cubicBezTo>
                    <a:pt x="876" y="500"/>
                    <a:pt x="876" y="500"/>
                    <a:pt x="876" y="500"/>
                  </a:cubicBezTo>
                  <a:cubicBezTo>
                    <a:pt x="867" y="498"/>
                    <a:pt x="867" y="498"/>
                    <a:pt x="867" y="498"/>
                  </a:cubicBezTo>
                  <a:cubicBezTo>
                    <a:pt x="858" y="496"/>
                    <a:pt x="858" y="496"/>
                    <a:pt x="858" y="496"/>
                  </a:cubicBezTo>
                  <a:cubicBezTo>
                    <a:pt x="823" y="488"/>
                    <a:pt x="823" y="488"/>
                    <a:pt x="823" y="488"/>
                  </a:cubicBezTo>
                  <a:cubicBezTo>
                    <a:pt x="789" y="480"/>
                    <a:pt x="789" y="480"/>
                    <a:pt x="789" y="480"/>
                  </a:cubicBezTo>
                  <a:cubicBezTo>
                    <a:pt x="754" y="470"/>
                    <a:pt x="754" y="470"/>
                    <a:pt x="754" y="470"/>
                  </a:cubicBezTo>
                  <a:cubicBezTo>
                    <a:pt x="731" y="464"/>
                    <a:pt x="708" y="458"/>
                    <a:pt x="685" y="452"/>
                  </a:cubicBezTo>
                  <a:cubicBezTo>
                    <a:pt x="617" y="432"/>
                    <a:pt x="617" y="432"/>
                    <a:pt x="617" y="432"/>
                  </a:cubicBezTo>
                  <a:cubicBezTo>
                    <a:pt x="594" y="425"/>
                    <a:pt x="571" y="419"/>
                    <a:pt x="548" y="412"/>
                  </a:cubicBezTo>
                  <a:cubicBezTo>
                    <a:pt x="526" y="404"/>
                    <a:pt x="503" y="398"/>
                    <a:pt x="480" y="389"/>
                  </a:cubicBezTo>
                  <a:cubicBezTo>
                    <a:pt x="447" y="377"/>
                    <a:pt x="447" y="377"/>
                    <a:pt x="447" y="377"/>
                  </a:cubicBezTo>
                  <a:cubicBezTo>
                    <a:pt x="436" y="373"/>
                    <a:pt x="425" y="369"/>
                    <a:pt x="414" y="364"/>
                  </a:cubicBezTo>
                  <a:cubicBezTo>
                    <a:pt x="403" y="359"/>
                    <a:pt x="392" y="354"/>
                    <a:pt x="381" y="349"/>
                  </a:cubicBezTo>
                  <a:cubicBezTo>
                    <a:pt x="349" y="334"/>
                    <a:pt x="349" y="334"/>
                    <a:pt x="349" y="334"/>
                  </a:cubicBezTo>
                  <a:cubicBezTo>
                    <a:pt x="327" y="324"/>
                    <a:pt x="305" y="314"/>
                    <a:pt x="284" y="303"/>
                  </a:cubicBezTo>
                  <a:cubicBezTo>
                    <a:pt x="274" y="297"/>
                    <a:pt x="264" y="291"/>
                    <a:pt x="253" y="285"/>
                  </a:cubicBezTo>
                  <a:cubicBezTo>
                    <a:pt x="243" y="279"/>
                    <a:pt x="233" y="273"/>
                    <a:pt x="223" y="267"/>
                  </a:cubicBezTo>
                  <a:cubicBezTo>
                    <a:pt x="213" y="260"/>
                    <a:pt x="203" y="254"/>
                    <a:pt x="193" y="246"/>
                  </a:cubicBezTo>
                  <a:cubicBezTo>
                    <a:pt x="184" y="239"/>
                    <a:pt x="174" y="231"/>
                    <a:pt x="165" y="224"/>
                  </a:cubicBezTo>
                  <a:cubicBezTo>
                    <a:pt x="147" y="209"/>
                    <a:pt x="128" y="194"/>
                    <a:pt x="111" y="178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76" y="145"/>
                    <a:pt x="68" y="136"/>
                    <a:pt x="60" y="127"/>
                  </a:cubicBezTo>
                  <a:cubicBezTo>
                    <a:pt x="45" y="109"/>
                    <a:pt x="32" y="89"/>
                    <a:pt x="21" y="68"/>
                  </a:cubicBezTo>
                  <a:cubicBezTo>
                    <a:pt x="10" y="47"/>
                    <a:pt x="2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7"/>
            <p:cNvSpPr/>
            <p:nvPr/>
          </p:nvSpPr>
          <p:spPr bwMode="auto">
            <a:xfrm>
              <a:off x="10228263" y="5534025"/>
              <a:ext cx="6689725" cy="1912938"/>
            </a:xfrm>
            <a:custGeom>
              <a:avLst/>
              <a:gdLst>
                <a:gd name="T0" fmla="*/ 33 w 2194"/>
                <a:gd name="T1" fmla="*/ 67 h 627"/>
                <a:gd name="T2" fmla="*/ 55 w 2194"/>
                <a:gd name="T3" fmla="*/ 96 h 627"/>
                <a:gd name="T4" fmla="*/ 131 w 2194"/>
                <a:gd name="T5" fmla="*/ 178 h 627"/>
                <a:gd name="T6" fmla="*/ 186 w 2194"/>
                <a:gd name="T7" fmla="*/ 228 h 627"/>
                <a:gd name="T8" fmla="*/ 242 w 2194"/>
                <a:gd name="T9" fmla="*/ 278 h 627"/>
                <a:gd name="T10" fmla="*/ 318 w 2194"/>
                <a:gd name="T11" fmla="*/ 330 h 627"/>
                <a:gd name="T12" fmla="*/ 367 w 2194"/>
                <a:gd name="T13" fmla="*/ 357 h 627"/>
                <a:gd name="T14" fmla="*/ 433 w 2194"/>
                <a:gd name="T15" fmla="*/ 391 h 627"/>
                <a:gd name="T16" fmla="*/ 571 w 2194"/>
                <a:gd name="T17" fmla="*/ 445 h 627"/>
                <a:gd name="T18" fmla="*/ 715 w 2194"/>
                <a:gd name="T19" fmla="*/ 486 h 627"/>
                <a:gd name="T20" fmla="*/ 858 w 2194"/>
                <a:gd name="T21" fmla="*/ 526 h 627"/>
                <a:gd name="T22" fmla="*/ 1004 w 2194"/>
                <a:gd name="T23" fmla="*/ 557 h 627"/>
                <a:gd name="T24" fmla="*/ 1115 w 2194"/>
                <a:gd name="T25" fmla="*/ 572 h 627"/>
                <a:gd name="T26" fmla="*/ 1189 w 2194"/>
                <a:gd name="T27" fmla="*/ 580 h 627"/>
                <a:gd name="T28" fmla="*/ 1226 w 2194"/>
                <a:gd name="T29" fmla="*/ 584 h 627"/>
                <a:gd name="T30" fmla="*/ 1374 w 2194"/>
                <a:gd name="T31" fmla="*/ 591 h 627"/>
                <a:gd name="T32" fmla="*/ 1449 w 2194"/>
                <a:gd name="T33" fmla="*/ 590 h 627"/>
                <a:gd name="T34" fmla="*/ 1524 w 2194"/>
                <a:gd name="T35" fmla="*/ 591 h 627"/>
                <a:gd name="T36" fmla="*/ 1673 w 2194"/>
                <a:gd name="T37" fmla="*/ 598 h 627"/>
                <a:gd name="T38" fmla="*/ 1822 w 2194"/>
                <a:gd name="T39" fmla="*/ 604 h 627"/>
                <a:gd name="T40" fmla="*/ 2194 w 2194"/>
                <a:gd name="T41" fmla="*/ 627 h 627"/>
                <a:gd name="T42" fmla="*/ 1822 w 2194"/>
                <a:gd name="T43" fmla="*/ 611 h 627"/>
                <a:gd name="T44" fmla="*/ 1672 w 2194"/>
                <a:gd name="T45" fmla="*/ 607 h 627"/>
                <a:gd name="T46" fmla="*/ 1523 w 2194"/>
                <a:gd name="T47" fmla="*/ 601 h 627"/>
                <a:gd name="T48" fmla="*/ 1449 w 2194"/>
                <a:gd name="T49" fmla="*/ 600 h 627"/>
                <a:gd name="T50" fmla="*/ 1374 w 2194"/>
                <a:gd name="T51" fmla="*/ 601 h 627"/>
                <a:gd name="T52" fmla="*/ 1225 w 2194"/>
                <a:gd name="T53" fmla="*/ 595 h 627"/>
                <a:gd name="T54" fmla="*/ 1188 w 2194"/>
                <a:gd name="T55" fmla="*/ 592 h 627"/>
                <a:gd name="T56" fmla="*/ 1113 w 2194"/>
                <a:gd name="T57" fmla="*/ 583 h 627"/>
                <a:gd name="T58" fmla="*/ 1002 w 2194"/>
                <a:gd name="T59" fmla="*/ 569 h 627"/>
                <a:gd name="T60" fmla="*/ 856 w 2194"/>
                <a:gd name="T61" fmla="*/ 538 h 627"/>
                <a:gd name="T62" fmla="*/ 712 w 2194"/>
                <a:gd name="T63" fmla="*/ 497 h 627"/>
                <a:gd name="T64" fmla="*/ 568 w 2194"/>
                <a:gd name="T65" fmla="*/ 455 h 627"/>
                <a:gd name="T66" fmla="*/ 396 w 2194"/>
                <a:gd name="T67" fmla="*/ 382 h 627"/>
                <a:gd name="T68" fmla="*/ 331 w 2194"/>
                <a:gd name="T69" fmla="*/ 346 h 627"/>
                <a:gd name="T70" fmla="*/ 298 w 2194"/>
                <a:gd name="T71" fmla="*/ 327 h 627"/>
                <a:gd name="T72" fmla="*/ 210 w 2194"/>
                <a:gd name="T73" fmla="*/ 258 h 627"/>
                <a:gd name="T74" fmla="*/ 155 w 2194"/>
                <a:gd name="T75" fmla="*/ 207 h 627"/>
                <a:gd name="T76" fmla="*/ 76 w 2194"/>
                <a:gd name="T77" fmla="*/ 127 h 627"/>
                <a:gd name="T78" fmla="*/ 42 w 2194"/>
                <a:gd name="T79" fmla="*/ 83 h 627"/>
                <a:gd name="T80" fmla="*/ 0 w 2194"/>
                <a:gd name="T81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94" h="627">
                  <a:moveTo>
                    <a:pt x="0" y="0"/>
                  </a:moveTo>
                  <a:cubicBezTo>
                    <a:pt x="6" y="24"/>
                    <a:pt x="18" y="46"/>
                    <a:pt x="33" y="67"/>
                  </a:cubicBezTo>
                  <a:cubicBezTo>
                    <a:pt x="36" y="72"/>
                    <a:pt x="40" y="77"/>
                    <a:pt x="43" y="82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63" y="106"/>
                    <a:pt x="70" y="116"/>
                    <a:pt x="79" y="125"/>
                  </a:cubicBezTo>
                  <a:cubicBezTo>
                    <a:pt x="95" y="144"/>
                    <a:pt x="113" y="161"/>
                    <a:pt x="131" y="178"/>
                  </a:cubicBezTo>
                  <a:cubicBezTo>
                    <a:pt x="140" y="187"/>
                    <a:pt x="149" y="195"/>
                    <a:pt x="158" y="203"/>
                  </a:cubicBezTo>
                  <a:cubicBezTo>
                    <a:pt x="168" y="212"/>
                    <a:pt x="177" y="220"/>
                    <a:pt x="186" y="228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223" y="262"/>
                    <a:pt x="232" y="270"/>
                    <a:pt x="242" y="278"/>
                  </a:cubicBezTo>
                  <a:cubicBezTo>
                    <a:pt x="261" y="293"/>
                    <a:pt x="282" y="307"/>
                    <a:pt x="303" y="320"/>
                  </a:cubicBezTo>
                  <a:cubicBezTo>
                    <a:pt x="308" y="324"/>
                    <a:pt x="313" y="327"/>
                    <a:pt x="318" y="330"/>
                  </a:cubicBezTo>
                  <a:cubicBezTo>
                    <a:pt x="324" y="333"/>
                    <a:pt x="329" y="336"/>
                    <a:pt x="335" y="339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78" y="363"/>
                    <a:pt x="389" y="369"/>
                    <a:pt x="400" y="374"/>
                  </a:cubicBezTo>
                  <a:cubicBezTo>
                    <a:pt x="433" y="391"/>
                    <a:pt x="433" y="391"/>
                    <a:pt x="433" y="391"/>
                  </a:cubicBezTo>
                  <a:cubicBezTo>
                    <a:pt x="455" y="403"/>
                    <a:pt x="478" y="412"/>
                    <a:pt x="501" y="421"/>
                  </a:cubicBezTo>
                  <a:cubicBezTo>
                    <a:pt x="524" y="430"/>
                    <a:pt x="548" y="438"/>
                    <a:pt x="571" y="445"/>
                  </a:cubicBezTo>
                  <a:cubicBezTo>
                    <a:pt x="595" y="452"/>
                    <a:pt x="619" y="459"/>
                    <a:pt x="643" y="466"/>
                  </a:cubicBezTo>
                  <a:cubicBezTo>
                    <a:pt x="715" y="486"/>
                    <a:pt x="715" y="486"/>
                    <a:pt x="715" y="486"/>
                  </a:cubicBezTo>
                  <a:cubicBezTo>
                    <a:pt x="739" y="493"/>
                    <a:pt x="763" y="500"/>
                    <a:pt x="787" y="507"/>
                  </a:cubicBezTo>
                  <a:cubicBezTo>
                    <a:pt x="858" y="526"/>
                    <a:pt x="858" y="526"/>
                    <a:pt x="858" y="526"/>
                  </a:cubicBezTo>
                  <a:cubicBezTo>
                    <a:pt x="931" y="543"/>
                    <a:pt x="931" y="543"/>
                    <a:pt x="931" y="543"/>
                  </a:cubicBezTo>
                  <a:cubicBezTo>
                    <a:pt x="955" y="549"/>
                    <a:pt x="979" y="553"/>
                    <a:pt x="1004" y="557"/>
                  </a:cubicBezTo>
                  <a:cubicBezTo>
                    <a:pt x="1028" y="560"/>
                    <a:pt x="1053" y="563"/>
                    <a:pt x="1078" y="567"/>
                  </a:cubicBezTo>
                  <a:cubicBezTo>
                    <a:pt x="1115" y="572"/>
                    <a:pt x="1115" y="572"/>
                    <a:pt x="1115" y="572"/>
                  </a:cubicBezTo>
                  <a:cubicBezTo>
                    <a:pt x="1152" y="576"/>
                    <a:pt x="1152" y="576"/>
                    <a:pt x="1152" y="576"/>
                  </a:cubicBezTo>
                  <a:cubicBezTo>
                    <a:pt x="1189" y="580"/>
                    <a:pt x="1189" y="580"/>
                    <a:pt x="1189" y="580"/>
                  </a:cubicBezTo>
                  <a:cubicBezTo>
                    <a:pt x="1207" y="583"/>
                    <a:pt x="1207" y="583"/>
                    <a:pt x="1207" y="583"/>
                  </a:cubicBezTo>
                  <a:cubicBezTo>
                    <a:pt x="1226" y="584"/>
                    <a:pt x="1226" y="584"/>
                    <a:pt x="1226" y="584"/>
                  </a:cubicBezTo>
                  <a:cubicBezTo>
                    <a:pt x="1250" y="587"/>
                    <a:pt x="1275" y="588"/>
                    <a:pt x="1300" y="590"/>
                  </a:cubicBezTo>
                  <a:cubicBezTo>
                    <a:pt x="1325" y="591"/>
                    <a:pt x="1349" y="591"/>
                    <a:pt x="1374" y="591"/>
                  </a:cubicBezTo>
                  <a:cubicBezTo>
                    <a:pt x="1411" y="590"/>
                    <a:pt x="1411" y="590"/>
                    <a:pt x="1411" y="590"/>
                  </a:cubicBezTo>
                  <a:cubicBezTo>
                    <a:pt x="1424" y="590"/>
                    <a:pt x="1436" y="590"/>
                    <a:pt x="1449" y="590"/>
                  </a:cubicBezTo>
                  <a:cubicBezTo>
                    <a:pt x="1461" y="590"/>
                    <a:pt x="1474" y="590"/>
                    <a:pt x="1486" y="590"/>
                  </a:cubicBezTo>
                  <a:cubicBezTo>
                    <a:pt x="1524" y="591"/>
                    <a:pt x="1524" y="591"/>
                    <a:pt x="1524" y="591"/>
                  </a:cubicBezTo>
                  <a:cubicBezTo>
                    <a:pt x="1549" y="592"/>
                    <a:pt x="1573" y="593"/>
                    <a:pt x="1598" y="594"/>
                  </a:cubicBezTo>
                  <a:cubicBezTo>
                    <a:pt x="1673" y="598"/>
                    <a:pt x="1673" y="598"/>
                    <a:pt x="1673" y="598"/>
                  </a:cubicBezTo>
                  <a:cubicBezTo>
                    <a:pt x="1698" y="599"/>
                    <a:pt x="1723" y="600"/>
                    <a:pt x="1747" y="601"/>
                  </a:cubicBezTo>
                  <a:cubicBezTo>
                    <a:pt x="1772" y="602"/>
                    <a:pt x="1797" y="603"/>
                    <a:pt x="1822" y="604"/>
                  </a:cubicBezTo>
                  <a:cubicBezTo>
                    <a:pt x="1847" y="605"/>
                    <a:pt x="1872" y="606"/>
                    <a:pt x="1897" y="608"/>
                  </a:cubicBezTo>
                  <a:cubicBezTo>
                    <a:pt x="1996" y="615"/>
                    <a:pt x="2095" y="623"/>
                    <a:pt x="2194" y="627"/>
                  </a:cubicBezTo>
                  <a:cubicBezTo>
                    <a:pt x="2095" y="625"/>
                    <a:pt x="1996" y="618"/>
                    <a:pt x="1896" y="613"/>
                  </a:cubicBezTo>
                  <a:cubicBezTo>
                    <a:pt x="1871" y="612"/>
                    <a:pt x="1847" y="612"/>
                    <a:pt x="1822" y="611"/>
                  </a:cubicBezTo>
                  <a:cubicBezTo>
                    <a:pt x="1797" y="610"/>
                    <a:pt x="1772" y="609"/>
                    <a:pt x="1747" y="609"/>
                  </a:cubicBezTo>
                  <a:cubicBezTo>
                    <a:pt x="1722" y="608"/>
                    <a:pt x="1697" y="608"/>
                    <a:pt x="1672" y="607"/>
                  </a:cubicBezTo>
                  <a:cubicBezTo>
                    <a:pt x="1598" y="604"/>
                    <a:pt x="1598" y="604"/>
                    <a:pt x="1598" y="604"/>
                  </a:cubicBezTo>
                  <a:cubicBezTo>
                    <a:pt x="1573" y="603"/>
                    <a:pt x="1548" y="602"/>
                    <a:pt x="1523" y="601"/>
                  </a:cubicBezTo>
                  <a:cubicBezTo>
                    <a:pt x="1486" y="600"/>
                    <a:pt x="1486" y="600"/>
                    <a:pt x="1486" y="600"/>
                  </a:cubicBezTo>
                  <a:cubicBezTo>
                    <a:pt x="1474" y="600"/>
                    <a:pt x="1461" y="600"/>
                    <a:pt x="1449" y="600"/>
                  </a:cubicBezTo>
                  <a:cubicBezTo>
                    <a:pt x="1436" y="600"/>
                    <a:pt x="1424" y="600"/>
                    <a:pt x="1412" y="600"/>
                  </a:cubicBezTo>
                  <a:cubicBezTo>
                    <a:pt x="1374" y="601"/>
                    <a:pt x="1374" y="601"/>
                    <a:pt x="1374" y="601"/>
                  </a:cubicBezTo>
                  <a:cubicBezTo>
                    <a:pt x="1349" y="602"/>
                    <a:pt x="1324" y="602"/>
                    <a:pt x="1299" y="601"/>
                  </a:cubicBezTo>
                  <a:cubicBezTo>
                    <a:pt x="1274" y="599"/>
                    <a:pt x="1250" y="598"/>
                    <a:pt x="1225" y="595"/>
                  </a:cubicBezTo>
                  <a:cubicBezTo>
                    <a:pt x="1206" y="594"/>
                    <a:pt x="1206" y="594"/>
                    <a:pt x="1206" y="594"/>
                  </a:cubicBezTo>
                  <a:cubicBezTo>
                    <a:pt x="1188" y="592"/>
                    <a:pt x="1188" y="592"/>
                    <a:pt x="1188" y="592"/>
                  </a:cubicBezTo>
                  <a:cubicBezTo>
                    <a:pt x="1150" y="587"/>
                    <a:pt x="1150" y="587"/>
                    <a:pt x="1150" y="587"/>
                  </a:cubicBezTo>
                  <a:cubicBezTo>
                    <a:pt x="1113" y="583"/>
                    <a:pt x="1113" y="583"/>
                    <a:pt x="1113" y="583"/>
                  </a:cubicBezTo>
                  <a:cubicBezTo>
                    <a:pt x="1076" y="578"/>
                    <a:pt x="1076" y="578"/>
                    <a:pt x="1076" y="578"/>
                  </a:cubicBezTo>
                  <a:cubicBezTo>
                    <a:pt x="1052" y="575"/>
                    <a:pt x="1027" y="572"/>
                    <a:pt x="1002" y="569"/>
                  </a:cubicBezTo>
                  <a:cubicBezTo>
                    <a:pt x="977" y="565"/>
                    <a:pt x="953" y="560"/>
                    <a:pt x="928" y="555"/>
                  </a:cubicBezTo>
                  <a:cubicBezTo>
                    <a:pt x="856" y="538"/>
                    <a:pt x="856" y="538"/>
                    <a:pt x="856" y="538"/>
                  </a:cubicBezTo>
                  <a:cubicBezTo>
                    <a:pt x="783" y="518"/>
                    <a:pt x="783" y="518"/>
                    <a:pt x="783" y="518"/>
                  </a:cubicBezTo>
                  <a:cubicBezTo>
                    <a:pt x="760" y="511"/>
                    <a:pt x="736" y="504"/>
                    <a:pt x="712" y="497"/>
                  </a:cubicBezTo>
                  <a:cubicBezTo>
                    <a:pt x="640" y="476"/>
                    <a:pt x="640" y="476"/>
                    <a:pt x="640" y="476"/>
                  </a:cubicBezTo>
                  <a:cubicBezTo>
                    <a:pt x="616" y="470"/>
                    <a:pt x="592" y="462"/>
                    <a:pt x="568" y="455"/>
                  </a:cubicBezTo>
                  <a:cubicBezTo>
                    <a:pt x="521" y="440"/>
                    <a:pt x="474" y="423"/>
                    <a:pt x="429" y="400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85" y="376"/>
                    <a:pt x="374" y="371"/>
                    <a:pt x="363" y="365"/>
                  </a:cubicBezTo>
                  <a:cubicBezTo>
                    <a:pt x="331" y="346"/>
                    <a:pt x="331" y="346"/>
                    <a:pt x="331" y="346"/>
                  </a:cubicBezTo>
                  <a:cubicBezTo>
                    <a:pt x="325" y="343"/>
                    <a:pt x="320" y="340"/>
                    <a:pt x="314" y="337"/>
                  </a:cubicBezTo>
                  <a:cubicBezTo>
                    <a:pt x="309" y="333"/>
                    <a:pt x="304" y="330"/>
                    <a:pt x="298" y="327"/>
                  </a:cubicBezTo>
                  <a:cubicBezTo>
                    <a:pt x="277" y="313"/>
                    <a:pt x="257" y="299"/>
                    <a:pt x="238" y="283"/>
                  </a:cubicBezTo>
                  <a:cubicBezTo>
                    <a:pt x="228" y="275"/>
                    <a:pt x="219" y="266"/>
                    <a:pt x="210" y="258"/>
                  </a:cubicBezTo>
                  <a:cubicBezTo>
                    <a:pt x="182" y="233"/>
                    <a:pt x="182" y="233"/>
                    <a:pt x="182" y="233"/>
                  </a:cubicBezTo>
                  <a:cubicBezTo>
                    <a:pt x="173" y="224"/>
                    <a:pt x="164" y="216"/>
                    <a:pt x="155" y="207"/>
                  </a:cubicBezTo>
                  <a:cubicBezTo>
                    <a:pt x="146" y="199"/>
                    <a:pt x="137" y="190"/>
                    <a:pt x="128" y="181"/>
                  </a:cubicBezTo>
                  <a:cubicBezTo>
                    <a:pt x="110" y="164"/>
                    <a:pt x="92" y="146"/>
                    <a:pt x="76" y="127"/>
                  </a:cubicBezTo>
                  <a:cubicBezTo>
                    <a:pt x="68" y="118"/>
                    <a:pt x="61" y="108"/>
                    <a:pt x="53" y="9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38" y="78"/>
                    <a:pt x="35" y="73"/>
                    <a:pt x="31" y="68"/>
                  </a:cubicBezTo>
                  <a:cubicBezTo>
                    <a:pt x="17" y="47"/>
                    <a:pt x="6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Freeform 8"/>
            <p:cNvSpPr/>
            <p:nvPr/>
          </p:nvSpPr>
          <p:spPr bwMode="auto">
            <a:xfrm>
              <a:off x="10267950" y="5445125"/>
              <a:ext cx="6958013" cy="2012950"/>
            </a:xfrm>
            <a:custGeom>
              <a:avLst/>
              <a:gdLst>
                <a:gd name="T0" fmla="*/ 18 w 2282"/>
                <a:gd name="T1" fmla="*/ 35 h 660"/>
                <a:gd name="T2" fmla="*/ 66 w 2282"/>
                <a:gd name="T3" fmla="*/ 97 h 660"/>
                <a:gd name="T4" fmla="*/ 117 w 2282"/>
                <a:gd name="T5" fmla="*/ 156 h 660"/>
                <a:gd name="T6" fmla="*/ 158 w 2282"/>
                <a:gd name="T7" fmla="*/ 198 h 660"/>
                <a:gd name="T8" fmla="*/ 199 w 2282"/>
                <a:gd name="T9" fmla="*/ 239 h 660"/>
                <a:gd name="T10" fmla="*/ 313 w 2282"/>
                <a:gd name="T11" fmla="*/ 346 h 660"/>
                <a:gd name="T12" fmla="*/ 408 w 2282"/>
                <a:gd name="T13" fmla="*/ 414 h 660"/>
                <a:gd name="T14" fmla="*/ 442 w 2282"/>
                <a:gd name="T15" fmla="*/ 434 h 660"/>
                <a:gd name="T16" fmla="*/ 510 w 2282"/>
                <a:gd name="T17" fmla="*/ 471 h 660"/>
                <a:gd name="T18" fmla="*/ 564 w 2282"/>
                <a:gd name="T19" fmla="*/ 494 h 660"/>
                <a:gd name="T20" fmla="*/ 618 w 2282"/>
                <a:gd name="T21" fmla="*/ 515 h 660"/>
                <a:gd name="T22" fmla="*/ 692 w 2282"/>
                <a:gd name="T23" fmla="*/ 540 h 660"/>
                <a:gd name="T24" fmla="*/ 805 w 2282"/>
                <a:gd name="T25" fmla="*/ 571 h 660"/>
                <a:gd name="T26" fmla="*/ 918 w 2282"/>
                <a:gd name="T27" fmla="*/ 602 h 660"/>
                <a:gd name="T28" fmla="*/ 995 w 2282"/>
                <a:gd name="T29" fmla="*/ 617 h 660"/>
                <a:gd name="T30" fmla="*/ 1033 w 2282"/>
                <a:gd name="T31" fmla="*/ 625 h 660"/>
                <a:gd name="T32" fmla="*/ 1188 w 2282"/>
                <a:gd name="T33" fmla="*/ 642 h 660"/>
                <a:gd name="T34" fmla="*/ 1207 w 2282"/>
                <a:gd name="T35" fmla="*/ 643 h 660"/>
                <a:gd name="T36" fmla="*/ 1266 w 2282"/>
                <a:gd name="T37" fmla="*/ 646 h 660"/>
                <a:gd name="T38" fmla="*/ 1422 w 2282"/>
                <a:gd name="T39" fmla="*/ 646 h 660"/>
                <a:gd name="T40" fmla="*/ 1499 w 2282"/>
                <a:gd name="T41" fmla="*/ 639 h 660"/>
                <a:gd name="T42" fmla="*/ 1656 w 2282"/>
                <a:gd name="T43" fmla="*/ 631 h 660"/>
                <a:gd name="T44" fmla="*/ 1695 w 2282"/>
                <a:gd name="T45" fmla="*/ 630 h 660"/>
                <a:gd name="T46" fmla="*/ 1813 w 2282"/>
                <a:gd name="T47" fmla="*/ 630 h 660"/>
                <a:gd name="T48" fmla="*/ 1969 w 2282"/>
                <a:gd name="T49" fmla="*/ 633 h 660"/>
                <a:gd name="T50" fmla="*/ 2203 w 2282"/>
                <a:gd name="T51" fmla="*/ 649 h 660"/>
                <a:gd name="T52" fmla="*/ 2086 w 2282"/>
                <a:gd name="T53" fmla="*/ 643 h 660"/>
                <a:gd name="T54" fmla="*/ 1969 w 2282"/>
                <a:gd name="T55" fmla="*/ 638 h 660"/>
                <a:gd name="T56" fmla="*/ 1813 w 2282"/>
                <a:gd name="T57" fmla="*/ 637 h 660"/>
                <a:gd name="T58" fmla="*/ 1695 w 2282"/>
                <a:gd name="T59" fmla="*/ 639 h 660"/>
                <a:gd name="T60" fmla="*/ 1656 w 2282"/>
                <a:gd name="T61" fmla="*/ 640 h 660"/>
                <a:gd name="T62" fmla="*/ 1500 w 2282"/>
                <a:gd name="T63" fmla="*/ 650 h 660"/>
                <a:gd name="T64" fmla="*/ 1422 w 2282"/>
                <a:gd name="T65" fmla="*/ 657 h 660"/>
                <a:gd name="T66" fmla="*/ 1265 w 2282"/>
                <a:gd name="T67" fmla="*/ 658 h 660"/>
                <a:gd name="T68" fmla="*/ 1207 w 2282"/>
                <a:gd name="T69" fmla="*/ 655 h 660"/>
                <a:gd name="T70" fmla="*/ 1187 w 2282"/>
                <a:gd name="T71" fmla="*/ 654 h 660"/>
                <a:gd name="T72" fmla="*/ 1031 w 2282"/>
                <a:gd name="T73" fmla="*/ 637 h 660"/>
                <a:gd name="T74" fmla="*/ 992 w 2282"/>
                <a:gd name="T75" fmla="*/ 629 h 660"/>
                <a:gd name="T76" fmla="*/ 916 w 2282"/>
                <a:gd name="T77" fmla="*/ 613 h 660"/>
                <a:gd name="T78" fmla="*/ 802 w 2282"/>
                <a:gd name="T79" fmla="*/ 582 h 660"/>
                <a:gd name="T80" fmla="*/ 689 w 2282"/>
                <a:gd name="T81" fmla="*/ 550 h 660"/>
                <a:gd name="T82" fmla="*/ 615 w 2282"/>
                <a:gd name="T83" fmla="*/ 525 h 660"/>
                <a:gd name="T84" fmla="*/ 560 w 2282"/>
                <a:gd name="T85" fmla="*/ 504 h 660"/>
                <a:gd name="T86" fmla="*/ 506 w 2282"/>
                <a:gd name="T87" fmla="*/ 480 h 660"/>
                <a:gd name="T88" fmla="*/ 437 w 2282"/>
                <a:gd name="T89" fmla="*/ 441 h 660"/>
                <a:gd name="T90" fmla="*/ 404 w 2282"/>
                <a:gd name="T91" fmla="*/ 421 h 660"/>
                <a:gd name="T92" fmla="*/ 308 w 2282"/>
                <a:gd name="T93" fmla="*/ 352 h 660"/>
                <a:gd name="T94" fmla="*/ 195 w 2282"/>
                <a:gd name="T95" fmla="*/ 243 h 660"/>
                <a:gd name="T96" fmla="*/ 154 w 2282"/>
                <a:gd name="T97" fmla="*/ 201 h 660"/>
                <a:gd name="T98" fmla="*/ 115 w 2282"/>
                <a:gd name="T99" fmla="*/ 158 h 660"/>
                <a:gd name="T100" fmla="*/ 64 w 2282"/>
                <a:gd name="T101" fmla="*/ 99 h 660"/>
                <a:gd name="T102" fmla="*/ 18 w 2282"/>
                <a:gd name="T103" fmla="*/ 3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2" h="660">
                  <a:moveTo>
                    <a:pt x="0" y="0"/>
                  </a:moveTo>
                  <a:cubicBezTo>
                    <a:pt x="5" y="13"/>
                    <a:pt x="11" y="24"/>
                    <a:pt x="18" y="35"/>
                  </a:cubicBezTo>
                  <a:cubicBezTo>
                    <a:pt x="26" y="46"/>
                    <a:pt x="32" y="57"/>
                    <a:pt x="41" y="67"/>
                  </a:cubicBezTo>
                  <a:cubicBezTo>
                    <a:pt x="49" y="77"/>
                    <a:pt x="57" y="87"/>
                    <a:pt x="66" y="97"/>
                  </a:cubicBezTo>
                  <a:cubicBezTo>
                    <a:pt x="74" y="107"/>
                    <a:pt x="83" y="117"/>
                    <a:pt x="91" y="12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26" y="165"/>
                    <a:pt x="135" y="174"/>
                    <a:pt x="144" y="184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72" y="212"/>
                    <a:pt x="172" y="212"/>
                    <a:pt x="172" y="212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255" y="295"/>
                    <a:pt x="255" y="295"/>
                    <a:pt x="255" y="295"/>
                  </a:cubicBezTo>
                  <a:cubicBezTo>
                    <a:pt x="273" y="313"/>
                    <a:pt x="293" y="330"/>
                    <a:pt x="313" y="346"/>
                  </a:cubicBezTo>
                  <a:cubicBezTo>
                    <a:pt x="333" y="363"/>
                    <a:pt x="354" y="378"/>
                    <a:pt x="376" y="392"/>
                  </a:cubicBezTo>
                  <a:cubicBezTo>
                    <a:pt x="386" y="400"/>
                    <a:pt x="397" y="407"/>
                    <a:pt x="408" y="414"/>
                  </a:cubicBezTo>
                  <a:cubicBezTo>
                    <a:pt x="414" y="417"/>
                    <a:pt x="419" y="421"/>
                    <a:pt x="425" y="424"/>
                  </a:cubicBezTo>
                  <a:cubicBezTo>
                    <a:pt x="442" y="434"/>
                    <a:pt x="442" y="434"/>
                    <a:pt x="442" y="434"/>
                  </a:cubicBezTo>
                  <a:cubicBezTo>
                    <a:pt x="476" y="453"/>
                    <a:pt x="476" y="453"/>
                    <a:pt x="476" y="453"/>
                  </a:cubicBezTo>
                  <a:cubicBezTo>
                    <a:pt x="487" y="459"/>
                    <a:pt x="498" y="466"/>
                    <a:pt x="510" y="471"/>
                  </a:cubicBezTo>
                  <a:cubicBezTo>
                    <a:pt x="522" y="477"/>
                    <a:pt x="534" y="482"/>
                    <a:pt x="546" y="487"/>
                  </a:cubicBezTo>
                  <a:cubicBezTo>
                    <a:pt x="551" y="490"/>
                    <a:pt x="558" y="492"/>
                    <a:pt x="564" y="494"/>
                  </a:cubicBezTo>
                  <a:cubicBezTo>
                    <a:pt x="582" y="501"/>
                    <a:pt x="582" y="501"/>
                    <a:pt x="582" y="501"/>
                  </a:cubicBezTo>
                  <a:cubicBezTo>
                    <a:pt x="618" y="515"/>
                    <a:pt x="618" y="515"/>
                    <a:pt x="618" y="515"/>
                  </a:cubicBezTo>
                  <a:cubicBezTo>
                    <a:pt x="630" y="520"/>
                    <a:pt x="643" y="524"/>
                    <a:pt x="655" y="528"/>
                  </a:cubicBezTo>
                  <a:cubicBezTo>
                    <a:pt x="667" y="532"/>
                    <a:pt x="680" y="536"/>
                    <a:pt x="692" y="540"/>
                  </a:cubicBezTo>
                  <a:cubicBezTo>
                    <a:pt x="730" y="550"/>
                    <a:pt x="730" y="550"/>
                    <a:pt x="730" y="550"/>
                  </a:cubicBezTo>
                  <a:cubicBezTo>
                    <a:pt x="755" y="557"/>
                    <a:pt x="780" y="564"/>
                    <a:pt x="805" y="571"/>
                  </a:cubicBezTo>
                  <a:cubicBezTo>
                    <a:pt x="830" y="579"/>
                    <a:pt x="855" y="586"/>
                    <a:pt x="880" y="592"/>
                  </a:cubicBezTo>
                  <a:cubicBezTo>
                    <a:pt x="893" y="596"/>
                    <a:pt x="906" y="599"/>
                    <a:pt x="918" y="602"/>
                  </a:cubicBezTo>
                  <a:cubicBezTo>
                    <a:pt x="931" y="604"/>
                    <a:pt x="944" y="607"/>
                    <a:pt x="956" y="610"/>
                  </a:cubicBezTo>
                  <a:cubicBezTo>
                    <a:pt x="995" y="617"/>
                    <a:pt x="995" y="617"/>
                    <a:pt x="995" y="617"/>
                  </a:cubicBezTo>
                  <a:cubicBezTo>
                    <a:pt x="1014" y="621"/>
                    <a:pt x="1014" y="621"/>
                    <a:pt x="1014" y="621"/>
                  </a:cubicBezTo>
                  <a:cubicBezTo>
                    <a:pt x="1033" y="625"/>
                    <a:pt x="1033" y="625"/>
                    <a:pt x="1033" y="625"/>
                  </a:cubicBezTo>
                  <a:cubicBezTo>
                    <a:pt x="1059" y="629"/>
                    <a:pt x="1084" y="633"/>
                    <a:pt x="1110" y="635"/>
                  </a:cubicBezTo>
                  <a:cubicBezTo>
                    <a:pt x="1188" y="642"/>
                    <a:pt x="1188" y="642"/>
                    <a:pt x="1188" y="642"/>
                  </a:cubicBezTo>
                  <a:cubicBezTo>
                    <a:pt x="1198" y="643"/>
                    <a:pt x="1198" y="643"/>
                    <a:pt x="1198" y="643"/>
                  </a:cubicBezTo>
                  <a:cubicBezTo>
                    <a:pt x="1207" y="643"/>
                    <a:pt x="1207" y="643"/>
                    <a:pt x="1207" y="643"/>
                  </a:cubicBezTo>
                  <a:cubicBezTo>
                    <a:pt x="1227" y="644"/>
                    <a:pt x="1227" y="644"/>
                    <a:pt x="1227" y="644"/>
                  </a:cubicBezTo>
                  <a:cubicBezTo>
                    <a:pt x="1266" y="646"/>
                    <a:pt x="1266" y="646"/>
                    <a:pt x="1266" y="646"/>
                  </a:cubicBezTo>
                  <a:cubicBezTo>
                    <a:pt x="1292" y="648"/>
                    <a:pt x="1318" y="649"/>
                    <a:pt x="1344" y="649"/>
                  </a:cubicBezTo>
                  <a:cubicBezTo>
                    <a:pt x="1370" y="648"/>
                    <a:pt x="1396" y="648"/>
                    <a:pt x="1422" y="646"/>
                  </a:cubicBezTo>
                  <a:cubicBezTo>
                    <a:pt x="1435" y="645"/>
                    <a:pt x="1448" y="644"/>
                    <a:pt x="1460" y="643"/>
                  </a:cubicBezTo>
                  <a:cubicBezTo>
                    <a:pt x="1499" y="639"/>
                    <a:pt x="1499" y="639"/>
                    <a:pt x="1499" y="639"/>
                  </a:cubicBezTo>
                  <a:cubicBezTo>
                    <a:pt x="1525" y="637"/>
                    <a:pt x="1552" y="635"/>
                    <a:pt x="1578" y="634"/>
                  </a:cubicBezTo>
                  <a:cubicBezTo>
                    <a:pt x="1656" y="631"/>
                    <a:pt x="1656" y="631"/>
                    <a:pt x="1656" y="631"/>
                  </a:cubicBezTo>
                  <a:cubicBezTo>
                    <a:pt x="1676" y="631"/>
                    <a:pt x="1676" y="631"/>
                    <a:pt x="1676" y="631"/>
                  </a:cubicBezTo>
                  <a:cubicBezTo>
                    <a:pt x="1682" y="630"/>
                    <a:pt x="1689" y="630"/>
                    <a:pt x="1695" y="630"/>
                  </a:cubicBezTo>
                  <a:cubicBezTo>
                    <a:pt x="1734" y="630"/>
                    <a:pt x="1734" y="630"/>
                    <a:pt x="1734" y="630"/>
                  </a:cubicBezTo>
                  <a:cubicBezTo>
                    <a:pt x="1760" y="630"/>
                    <a:pt x="1786" y="630"/>
                    <a:pt x="1813" y="630"/>
                  </a:cubicBezTo>
                  <a:cubicBezTo>
                    <a:pt x="1891" y="630"/>
                    <a:pt x="1891" y="630"/>
                    <a:pt x="1891" y="630"/>
                  </a:cubicBezTo>
                  <a:cubicBezTo>
                    <a:pt x="1917" y="630"/>
                    <a:pt x="1943" y="631"/>
                    <a:pt x="1969" y="633"/>
                  </a:cubicBezTo>
                  <a:cubicBezTo>
                    <a:pt x="2073" y="638"/>
                    <a:pt x="2177" y="646"/>
                    <a:pt x="2282" y="652"/>
                  </a:cubicBezTo>
                  <a:cubicBezTo>
                    <a:pt x="2203" y="649"/>
                    <a:pt x="2203" y="649"/>
                    <a:pt x="2203" y="649"/>
                  </a:cubicBezTo>
                  <a:cubicBezTo>
                    <a:pt x="2177" y="648"/>
                    <a:pt x="2151" y="647"/>
                    <a:pt x="2125" y="645"/>
                  </a:cubicBezTo>
                  <a:cubicBezTo>
                    <a:pt x="2086" y="643"/>
                    <a:pt x="2086" y="643"/>
                    <a:pt x="2086" y="643"/>
                  </a:cubicBezTo>
                  <a:cubicBezTo>
                    <a:pt x="2047" y="642"/>
                    <a:pt x="2047" y="642"/>
                    <a:pt x="2047" y="642"/>
                  </a:cubicBezTo>
                  <a:cubicBezTo>
                    <a:pt x="1969" y="638"/>
                    <a:pt x="1969" y="638"/>
                    <a:pt x="1969" y="638"/>
                  </a:cubicBezTo>
                  <a:cubicBezTo>
                    <a:pt x="1943" y="637"/>
                    <a:pt x="1917" y="637"/>
                    <a:pt x="1891" y="637"/>
                  </a:cubicBezTo>
                  <a:cubicBezTo>
                    <a:pt x="1813" y="637"/>
                    <a:pt x="1813" y="637"/>
                    <a:pt x="1813" y="637"/>
                  </a:cubicBezTo>
                  <a:cubicBezTo>
                    <a:pt x="1787" y="637"/>
                    <a:pt x="1760" y="638"/>
                    <a:pt x="1734" y="638"/>
                  </a:cubicBezTo>
                  <a:cubicBezTo>
                    <a:pt x="1695" y="639"/>
                    <a:pt x="1695" y="639"/>
                    <a:pt x="1695" y="639"/>
                  </a:cubicBezTo>
                  <a:cubicBezTo>
                    <a:pt x="1689" y="639"/>
                    <a:pt x="1682" y="639"/>
                    <a:pt x="1676" y="640"/>
                  </a:cubicBezTo>
                  <a:cubicBezTo>
                    <a:pt x="1656" y="640"/>
                    <a:pt x="1656" y="640"/>
                    <a:pt x="1656" y="640"/>
                  </a:cubicBezTo>
                  <a:cubicBezTo>
                    <a:pt x="1578" y="644"/>
                    <a:pt x="1578" y="644"/>
                    <a:pt x="1578" y="644"/>
                  </a:cubicBezTo>
                  <a:cubicBezTo>
                    <a:pt x="1552" y="645"/>
                    <a:pt x="1526" y="647"/>
                    <a:pt x="1500" y="650"/>
                  </a:cubicBezTo>
                  <a:cubicBezTo>
                    <a:pt x="1461" y="654"/>
                    <a:pt x="1461" y="654"/>
                    <a:pt x="1461" y="654"/>
                  </a:cubicBezTo>
                  <a:cubicBezTo>
                    <a:pt x="1448" y="655"/>
                    <a:pt x="1435" y="656"/>
                    <a:pt x="1422" y="657"/>
                  </a:cubicBezTo>
                  <a:cubicBezTo>
                    <a:pt x="1396" y="658"/>
                    <a:pt x="1370" y="659"/>
                    <a:pt x="1344" y="659"/>
                  </a:cubicBezTo>
                  <a:cubicBezTo>
                    <a:pt x="1318" y="660"/>
                    <a:pt x="1291" y="659"/>
                    <a:pt x="1265" y="658"/>
                  </a:cubicBezTo>
                  <a:cubicBezTo>
                    <a:pt x="1226" y="656"/>
                    <a:pt x="1226" y="656"/>
                    <a:pt x="1226" y="656"/>
                  </a:cubicBezTo>
                  <a:cubicBezTo>
                    <a:pt x="1207" y="655"/>
                    <a:pt x="1207" y="655"/>
                    <a:pt x="1207" y="655"/>
                  </a:cubicBezTo>
                  <a:cubicBezTo>
                    <a:pt x="1197" y="654"/>
                    <a:pt x="1197" y="654"/>
                    <a:pt x="1197" y="654"/>
                  </a:cubicBezTo>
                  <a:cubicBezTo>
                    <a:pt x="1187" y="654"/>
                    <a:pt x="1187" y="654"/>
                    <a:pt x="1187" y="654"/>
                  </a:cubicBezTo>
                  <a:cubicBezTo>
                    <a:pt x="1109" y="647"/>
                    <a:pt x="1109" y="647"/>
                    <a:pt x="1109" y="647"/>
                  </a:cubicBezTo>
                  <a:cubicBezTo>
                    <a:pt x="1083" y="645"/>
                    <a:pt x="1057" y="641"/>
                    <a:pt x="1031" y="637"/>
                  </a:cubicBezTo>
                  <a:cubicBezTo>
                    <a:pt x="1012" y="633"/>
                    <a:pt x="1012" y="633"/>
                    <a:pt x="1012" y="633"/>
                  </a:cubicBezTo>
                  <a:cubicBezTo>
                    <a:pt x="992" y="629"/>
                    <a:pt x="992" y="629"/>
                    <a:pt x="992" y="629"/>
                  </a:cubicBezTo>
                  <a:cubicBezTo>
                    <a:pt x="954" y="621"/>
                    <a:pt x="954" y="621"/>
                    <a:pt x="954" y="621"/>
                  </a:cubicBezTo>
                  <a:cubicBezTo>
                    <a:pt x="941" y="618"/>
                    <a:pt x="928" y="616"/>
                    <a:pt x="916" y="613"/>
                  </a:cubicBezTo>
                  <a:cubicBezTo>
                    <a:pt x="903" y="610"/>
                    <a:pt x="890" y="607"/>
                    <a:pt x="878" y="604"/>
                  </a:cubicBezTo>
                  <a:cubicBezTo>
                    <a:pt x="852" y="597"/>
                    <a:pt x="827" y="589"/>
                    <a:pt x="802" y="582"/>
                  </a:cubicBezTo>
                  <a:cubicBezTo>
                    <a:pt x="777" y="575"/>
                    <a:pt x="752" y="568"/>
                    <a:pt x="727" y="561"/>
                  </a:cubicBezTo>
                  <a:cubicBezTo>
                    <a:pt x="689" y="550"/>
                    <a:pt x="689" y="550"/>
                    <a:pt x="689" y="550"/>
                  </a:cubicBezTo>
                  <a:cubicBezTo>
                    <a:pt x="677" y="546"/>
                    <a:pt x="664" y="542"/>
                    <a:pt x="652" y="538"/>
                  </a:cubicBezTo>
                  <a:cubicBezTo>
                    <a:pt x="639" y="534"/>
                    <a:pt x="627" y="530"/>
                    <a:pt x="615" y="525"/>
                  </a:cubicBezTo>
                  <a:cubicBezTo>
                    <a:pt x="578" y="511"/>
                    <a:pt x="578" y="511"/>
                    <a:pt x="578" y="511"/>
                  </a:cubicBezTo>
                  <a:cubicBezTo>
                    <a:pt x="560" y="504"/>
                    <a:pt x="560" y="504"/>
                    <a:pt x="560" y="504"/>
                  </a:cubicBezTo>
                  <a:cubicBezTo>
                    <a:pt x="554" y="502"/>
                    <a:pt x="547" y="499"/>
                    <a:pt x="541" y="497"/>
                  </a:cubicBezTo>
                  <a:cubicBezTo>
                    <a:pt x="529" y="491"/>
                    <a:pt x="517" y="486"/>
                    <a:pt x="506" y="480"/>
                  </a:cubicBezTo>
                  <a:cubicBezTo>
                    <a:pt x="494" y="474"/>
                    <a:pt x="482" y="468"/>
                    <a:pt x="471" y="461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420" y="432"/>
                    <a:pt x="420" y="432"/>
                    <a:pt x="420" y="432"/>
                  </a:cubicBezTo>
                  <a:cubicBezTo>
                    <a:pt x="415" y="428"/>
                    <a:pt x="409" y="425"/>
                    <a:pt x="404" y="421"/>
                  </a:cubicBezTo>
                  <a:cubicBezTo>
                    <a:pt x="393" y="414"/>
                    <a:pt x="382" y="407"/>
                    <a:pt x="371" y="399"/>
                  </a:cubicBezTo>
                  <a:cubicBezTo>
                    <a:pt x="349" y="385"/>
                    <a:pt x="328" y="369"/>
                    <a:pt x="308" y="352"/>
                  </a:cubicBezTo>
                  <a:cubicBezTo>
                    <a:pt x="288" y="335"/>
                    <a:pt x="269" y="318"/>
                    <a:pt x="250" y="299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41" y="187"/>
                    <a:pt x="141" y="187"/>
                    <a:pt x="141" y="187"/>
                  </a:cubicBezTo>
                  <a:cubicBezTo>
                    <a:pt x="132" y="177"/>
                    <a:pt x="123" y="168"/>
                    <a:pt x="115" y="15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0" y="119"/>
                    <a:pt x="72" y="109"/>
                    <a:pt x="64" y="99"/>
                  </a:cubicBezTo>
                  <a:cubicBezTo>
                    <a:pt x="55" y="88"/>
                    <a:pt x="47" y="79"/>
                    <a:pt x="39" y="68"/>
                  </a:cubicBezTo>
                  <a:cubicBezTo>
                    <a:pt x="31" y="58"/>
                    <a:pt x="25" y="46"/>
                    <a:pt x="18" y="35"/>
                  </a:cubicBezTo>
                  <a:cubicBezTo>
                    <a:pt x="10" y="25"/>
                    <a:pt x="4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9"/>
            <p:cNvSpPr/>
            <p:nvPr/>
          </p:nvSpPr>
          <p:spPr bwMode="auto">
            <a:xfrm>
              <a:off x="10323513" y="5359400"/>
              <a:ext cx="7200900" cy="2239963"/>
            </a:xfrm>
            <a:custGeom>
              <a:avLst/>
              <a:gdLst>
                <a:gd name="T0" fmla="*/ 10 w 2362"/>
                <a:gd name="T1" fmla="*/ 18 h 734"/>
                <a:gd name="T2" fmla="*/ 21 w 2362"/>
                <a:gd name="T3" fmla="*/ 35 h 734"/>
                <a:gd name="T4" fmla="*/ 39 w 2362"/>
                <a:gd name="T5" fmla="*/ 60 h 734"/>
                <a:gd name="T6" fmla="*/ 59 w 2362"/>
                <a:gd name="T7" fmla="*/ 84 h 734"/>
                <a:gd name="T8" fmla="*/ 98 w 2362"/>
                <a:gd name="T9" fmla="*/ 131 h 734"/>
                <a:gd name="T10" fmla="*/ 266 w 2362"/>
                <a:gd name="T11" fmla="*/ 311 h 734"/>
                <a:gd name="T12" fmla="*/ 448 w 2362"/>
                <a:gd name="T13" fmla="*/ 475 h 734"/>
                <a:gd name="T14" fmla="*/ 737 w 2362"/>
                <a:gd name="T15" fmla="*/ 625 h 734"/>
                <a:gd name="T16" fmla="*/ 835 w 2362"/>
                <a:gd name="T17" fmla="*/ 656 h 734"/>
                <a:gd name="T18" fmla="*/ 894 w 2362"/>
                <a:gd name="T19" fmla="*/ 671 h 734"/>
                <a:gd name="T20" fmla="*/ 934 w 2362"/>
                <a:gd name="T21" fmla="*/ 680 h 734"/>
                <a:gd name="T22" fmla="*/ 1055 w 2362"/>
                <a:gd name="T23" fmla="*/ 702 h 734"/>
                <a:gd name="T24" fmla="*/ 1136 w 2362"/>
                <a:gd name="T25" fmla="*/ 712 h 734"/>
                <a:gd name="T26" fmla="*/ 1381 w 2362"/>
                <a:gd name="T27" fmla="*/ 720 h 734"/>
                <a:gd name="T28" fmla="*/ 1584 w 2362"/>
                <a:gd name="T29" fmla="*/ 697 h 734"/>
                <a:gd name="T30" fmla="*/ 1665 w 2362"/>
                <a:gd name="T31" fmla="*/ 686 h 734"/>
                <a:gd name="T32" fmla="*/ 1747 w 2362"/>
                <a:gd name="T33" fmla="*/ 677 h 734"/>
                <a:gd name="T34" fmla="*/ 1788 w 2362"/>
                <a:gd name="T35" fmla="*/ 674 h 734"/>
                <a:gd name="T36" fmla="*/ 1952 w 2362"/>
                <a:gd name="T37" fmla="*/ 666 h 734"/>
                <a:gd name="T38" fmla="*/ 1993 w 2362"/>
                <a:gd name="T39" fmla="*/ 666 h 734"/>
                <a:gd name="T40" fmla="*/ 2362 w 2362"/>
                <a:gd name="T41" fmla="*/ 675 h 734"/>
                <a:gd name="T42" fmla="*/ 1993 w 2362"/>
                <a:gd name="T43" fmla="*/ 672 h 734"/>
                <a:gd name="T44" fmla="*/ 1952 w 2362"/>
                <a:gd name="T45" fmla="*/ 673 h 734"/>
                <a:gd name="T46" fmla="*/ 1788 w 2362"/>
                <a:gd name="T47" fmla="*/ 682 h 734"/>
                <a:gd name="T48" fmla="*/ 1748 w 2362"/>
                <a:gd name="T49" fmla="*/ 686 h 734"/>
                <a:gd name="T50" fmla="*/ 1666 w 2362"/>
                <a:gd name="T51" fmla="*/ 695 h 734"/>
                <a:gd name="T52" fmla="*/ 1585 w 2362"/>
                <a:gd name="T53" fmla="*/ 708 h 734"/>
                <a:gd name="T54" fmla="*/ 1381 w 2362"/>
                <a:gd name="T55" fmla="*/ 731 h 734"/>
                <a:gd name="T56" fmla="*/ 1134 w 2362"/>
                <a:gd name="T57" fmla="*/ 724 h 734"/>
                <a:gd name="T58" fmla="*/ 1053 w 2362"/>
                <a:gd name="T59" fmla="*/ 713 h 734"/>
                <a:gd name="T60" fmla="*/ 931 w 2362"/>
                <a:gd name="T61" fmla="*/ 691 h 734"/>
                <a:gd name="T62" fmla="*/ 891 w 2362"/>
                <a:gd name="T63" fmla="*/ 682 h 734"/>
                <a:gd name="T64" fmla="*/ 831 w 2362"/>
                <a:gd name="T65" fmla="*/ 667 h 734"/>
                <a:gd name="T66" fmla="*/ 734 w 2362"/>
                <a:gd name="T67" fmla="*/ 635 h 734"/>
                <a:gd name="T68" fmla="*/ 317 w 2362"/>
                <a:gd name="T69" fmla="*/ 375 h 734"/>
                <a:gd name="T70" fmla="*/ 205 w 2362"/>
                <a:gd name="T71" fmla="*/ 255 h 734"/>
                <a:gd name="T72" fmla="*/ 70 w 2362"/>
                <a:gd name="T73" fmla="*/ 101 h 734"/>
                <a:gd name="T74" fmla="*/ 44 w 2362"/>
                <a:gd name="T75" fmla="*/ 69 h 734"/>
                <a:gd name="T76" fmla="*/ 32 w 2362"/>
                <a:gd name="T77" fmla="*/ 53 h 734"/>
                <a:gd name="T78" fmla="*/ 15 w 2362"/>
                <a:gd name="T79" fmla="*/ 27 h 734"/>
                <a:gd name="T80" fmla="*/ 0 w 2362"/>
                <a:gd name="T81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2" h="734">
                  <a:moveTo>
                    <a:pt x="0" y="0"/>
                  </a:moveTo>
                  <a:cubicBezTo>
                    <a:pt x="3" y="6"/>
                    <a:pt x="6" y="12"/>
                    <a:pt x="10" y="18"/>
                  </a:cubicBezTo>
                  <a:cubicBezTo>
                    <a:pt x="12" y="21"/>
                    <a:pt x="13" y="24"/>
                    <a:pt x="15" y="27"/>
                  </a:cubicBezTo>
                  <a:cubicBezTo>
                    <a:pt x="17" y="30"/>
                    <a:pt x="19" y="32"/>
                    <a:pt x="21" y="35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5" y="54"/>
                    <a:pt x="37" y="57"/>
                    <a:pt x="39" y="60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3" y="89"/>
                    <a:pt x="67" y="95"/>
                    <a:pt x="72" y="100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35" y="172"/>
                    <a:pt x="172" y="212"/>
                    <a:pt x="210" y="25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85" y="331"/>
                    <a:pt x="303" y="351"/>
                    <a:pt x="323" y="370"/>
                  </a:cubicBezTo>
                  <a:cubicBezTo>
                    <a:pt x="362" y="408"/>
                    <a:pt x="404" y="443"/>
                    <a:pt x="448" y="475"/>
                  </a:cubicBezTo>
                  <a:cubicBezTo>
                    <a:pt x="493" y="506"/>
                    <a:pt x="539" y="534"/>
                    <a:pt x="588" y="559"/>
                  </a:cubicBezTo>
                  <a:cubicBezTo>
                    <a:pt x="636" y="584"/>
                    <a:pt x="686" y="606"/>
                    <a:pt x="737" y="625"/>
                  </a:cubicBezTo>
                  <a:cubicBezTo>
                    <a:pt x="763" y="634"/>
                    <a:pt x="789" y="642"/>
                    <a:pt x="815" y="650"/>
                  </a:cubicBezTo>
                  <a:cubicBezTo>
                    <a:pt x="821" y="652"/>
                    <a:pt x="828" y="654"/>
                    <a:pt x="835" y="656"/>
                  </a:cubicBezTo>
                  <a:cubicBezTo>
                    <a:pt x="854" y="661"/>
                    <a:pt x="854" y="661"/>
                    <a:pt x="854" y="661"/>
                  </a:cubicBezTo>
                  <a:cubicBezTo>
                    <a:pt x="894" y="671"/>
                    <a:pt x="894" y="671"/>
                    <a:pt x="894" y="671"/>
                  </a:cubicBezTo>
                  <a:cubicBezTo>
                    <a:pt x="914" y="676"/>
                    <a:pt x="914" y="676"/>
                    <a:pt x="914" y="676"/>
                  </a:cubicBezTo>
                  <a:cubicBezTo>
                    <a:pt x="934" y="680"/>
                    <a:pt x="934" y="680"/>
                    <a:pt x="934" y="680"/>
                  </a:cubicBezTo>
                  <a:cubicBezTo>
                    <a:pt x="974" y="688"/>
                    <a:pt x="974" y="688"/>
                    <a:pt x="974" y="688"/>
                  </a:cubicBezTo>
                  <a:cubicBezTo>
                    <a:pt x="1001" y="694"/>
                    <a:pt x="1028" y="697"/>
                    <a:pt x="1055" y="702"/>
                  </a:cubicBezTo>
                  <a:cubicBezTo>
                    <a:pt x="1068" y="704"/>
                    <a:pt x="1081" y="706"/>
                    <a:pt x="1095" y="708"/>
                  </a:cubicBezTo>
                  <a:cubicBezTo>
                    <a:pt x="1109" y="709"/>
                    <a:pt x="1122" y="711"/>
                    <a:pt x="1136" y="712"/>
                  </a:cubicBezTo>
                  <a:cubicBezTo>
                    <a:pt x="1163" y="715"/>
                    <a:pt x="1190" y="717"/>
                    <a:pt x="1217" y="719"/>
                  </a:cubicBezTo>
                  <a:cubicBezTo>
                    <a:pt x="1272" y="722"/>
                    <a:pt x="1326" y="723"/>
                    <a:pt x="1381" y="720"/>
                  </a:cubicBezTo>
                  <a:cubicBezTo>
                    <a:pt x="1435" y="718"/>
                    <a:pt x="1489" y="713"/>
                    <a:pt x="1543" y="704"/>
                  </a:cubicBezTo>
                  <a:cubicBezTo>
                    <a:pt x="1557" y="702"/>
                    <a:pt x="1570" y="700"/>
                    <a:pt x="1584" y="697"/>
                  </a:cubicBezTo>
                  <a:cubicBezTo>
                    <a:pt x="1597" y="695"/>
                    <a:pt x="1611" y="693"/>
                    <a:pt x="1624" y="691"/>
                  </a:cubicBezTo>
                  <a:cubicBezTo>
                    <a:pt x="1638" y="689"/>
                    <a:pt x="1651" y="687"/>
                    <a:pt x="1665" y="686"/>
                  </a:cubicBezTo>
                  <a:cubicBezTo>
                    <a:pt x="1706" y="681"/>
                    <a:pt x="1706" y="681"/>
                    <a:pt x="1706" y="681"/>
                  </a:cubicBezTo>
                  <a:cubicBezTo>
                    <a:pt x="1747" y="677"/>
                    <a:pt x="1747" y="677"/>
                    <a:pt x="1747" y="677"/>
                  </a:cubicBezTo>
                  <a:cubicBezTo>
                    <a:pt x="1767" y="675"/>
                    <a:pt x="1767" y="675"/>
                    <a:pt x="1767" y="675"/>
                  </a:cubicBezTo>
                  <a:cubicBezTo>
                    <a:pt x="1788" y="674"/>
                    <a:pt x="1788" y="674"/>
                    <a:pt x="1788" y="674"/>
                  </a:cubicBezTo>
                  <a:cubicBezTo>
                    <a:pt x="1870" y="669"/>
                    <a:pt x="1870" y="669"/>
                    <a:pt x="1870" y="669"/>
                  </a:cubicBezTo>
                  <a:cubicBezTo>
                    <a:pt x="1952" y="666"/>
                    <a:pt x="1952" y="666"/>
                    <a:pt x="1952" y="666"/>
                  </a:cubicBezTo>
                  <a:cubicBezTo>
                    <a:pt x="1972" y="666"/>
                    <a:pt x="1972" y="666"/>
                    <a:pt x="1972" y="666"/>
                  </a:cubicBezTo>
                  <a:cubicBezTo>
                    <a:pt x="1993" y="666"/>
                    <a:pt x="1993" y="666"/>
                    <a:pt x="1993" y="666"/>
                  </a:cubicBezTo>
                  <a:cubicBezTo>
                    <a:pt x="2034" y="666"/>
                    <a:pt x="2034" y="666"/>
                    <a:pt x="2034" y="666"/>
                  </a:cubicBezTo>
                  <a:cubicBezTo>
                    <a:pt x="2143" y="666"/>
                    <a:pt x="2253" y="669"/>
                    <a:pt x="2362" y="675"/>
                  </a:cubicBezTo>
                  <a:cubicBezTo>
                    <a:pt x="2253" y="672"/>
                    <a:pt x="2143" y="670"/>
                    <a:pt x="2034" y="671"/>
                  </a:cubicBezTo>
                  <a:cubicBezTo>
                    <a:pt x="1993" y="672"/>
                    <a:pt x="1993" y="672"/>
                    <a:pt x="1993" y="672"/>
                  </a:cubicBezTo>
                  <a:cubicBezTo>
                    <a:pt x="1973" y="672"/>
                    <a:pt x="1973" y="672"/>
                    <a:pt x="1973" y="672"/>
                  </a:cubicBezTo>
                  <a:cubicBezTo>
                    <a:pt x="1952" y="673"/>
                    <a:pt x="1952" y="673"/>
                    <a:pt x="1952" y="673"/>
                  </a:cubicBezTo>
                  <a:cubicBezTo>
                    <a:pt x="1870" y="676"/>
                    <a:pt x="1870" y="676"/>
                    <a:pt x="1870" y="676"/>
                  </a:cubicBezTo>
                  <a:cubicBezTo>
                    <a:pt x="1788" y="682"/>
                    <a:pt x="1788" y="682"/>
                    <a:pt x="1788" y="682"/>
                  </a:cubicBezTo>
                  <a:cubicBezTo>
                    <a:pt x="1768" y="684"/>
                    <a:pt x="1768" y="684"/>
                    <a:pt x="1768" y="684"/>
                  </a:cubicBezTo>
                  <a:cubicBezTo>
                    <a:pt x="1748" y="686"/>
                    <a:pt x="1748" y="686"/>
                    <a:pt x="1748" y="686"/>
                  </a:cubicBezTo>
                  <a:cubicBezTo>
                    <a:pt x="1707" y="691"/>
                    <a:pt x="1707" y="691"/>
                    <a:pt x="1707" y="691"/>
                  </a:cubicBezTo>
                  <a:cubicBezTo>
                    <a:pt x="1666" y="695"/>
                    <a:pt x="1666" y="695"/>
                    <a:pt x="1666" y="695"/>
                  </a:cubicBezTo>
                  <a:cubicBezTo>
                    <a:pt x="1653" y="697"/>
                    <a:pt x="1639" y="699"/>
                    <a:pt x="1626" y="701"/>
                  </a:cubicBezTo>
                  <a:cubicBezTo>
                    <a:pt x="1612" y="703"/>
                    <a:pt x="1599" y="705"/>
                    <a:pt x="1585" y="708"/>
                  </a:cubicBezTo>
                  <a:cubicBezTo>
                    <a:pt x="1572" y="710"/>
                    <a:pt x="1558" y="712"/>
                    <a:pt x="1545" y="715"/>
                  </a:cubicBezTo>
                  <a:cubicBezTo>
                    <a:pt x="1491" y="723"/>
                    <a:pt x="1436" y="729"/>
                    <a:pt x="1381" y="731"/>
                  </a:cubicBezTo>
                  <a:cubicBezTo>
                    <a:pt x="1326" y="734"/>
                    <a:pt x="1271" y="733"/>
                    <a:pt x="1216" y="730"/>
                  </a:cubicBezTo>
                  <a:cubicBezTo>
                    <a:pt x="1189" y="729"/>
                    <a:pt x="1162" y="727"/>
                    <a:pt x="1134" y="724"/>
                  </a:cubicBezTo>
                  <a:cubicBezTo>
                    <a:pt x="1121" y="723"/>
                    <a:pt x="1107" y="721"/>
                    <a:pt x="1094" y="719"/>
                  </a:cubicBezTo>
                  <a:cubicBezTo>
                    <a:pt x="1080" y="718"/>
                    <a:pt x="1066" y="716"/>
                    <a:pt x="1053" y="713"/>
                  </a:cubicBezTo>
                  <a:cubicBezTo>
                    <a:pt x="1026" y="709"/>
                    <a:pt x="998" y="706"/>
                    <a:pt x="972" y="700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11" y="687"/>
                    <a:pt x="911" y="687"/>
                    <a:pt x="911" y="687"/>
                  </a:cubicBezTo>
                  <a:cubicBezTo>
                    <a:pt x="891" y="682"/>
                    <a:pt x="891" y="682"/>
                    <a:pt x="891" y="682"/>
                  </a:cubicBezTo>
                  <a:cubicBezTo>
                    <a:pt x="851" y="672"/>
                    <a:pt x="851" y="672"/>
                    <a:pt x="851" y="672"/>
                  </a:cubicBezTo>
                  <a:cubicBezTo>
                    <a:pt x="831" y="667"/>
                    <a:pt x="831" y="667"/>
                    <a:pt x="831" y="667"/>
                  </a:cubicBezTo>
                  <a:cubicBezTo>
                    <a:pt x="825" y="665"/>
                    <a:pt x="818" y="663"/>
                    <a:pt x="812" y="661"/>
                  </a:cubicBezTo>
                  <a:cubicBezTo>
                    <a:pt x="785" y="653"/>
                    <a:pt x="759" y="644"/>
                    <a:pt x="734" y="635"/>
                  </a:cubicBezTo>
                  <a:cubicBezTo>
                    <a:pt x="630" y="597"/>
                    <a:pt x="532" y="547"/>
                    <a:pt x="443" y="482"/>
                  </a:cubicBezTo>
                  <a:cubicBezTo>
                    <a:pt x="398" y="450"/>
                    <a:pt x="356" y="414"/>
                    <a:pt x="317" y="375"/>
                  </a:cubicBezTo>
                  <a:cubicBezTo>
                    <a:pt x="298" y="356"/>
                    <a:pt x="279" y="336"/>
                    <a:pt x="261" y="316"/>
                  </a:cubicBezTo>
                  <a:cubicBezTo>
                    <a:pt x="205" y="255"/>
                    <a:pt x="205" y="255"/>
                    <a:pt x="205" y="255"/>
                  </a:cubicBezTo>
                  <a:cubicBezTo>
                    <a:pt x="168" y="215"/>
                    <a:pt x="132" y="174"/>
                    <a:pt x="96" y="133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5" y="96"/>
                    <a:pt x="61" y="91"/>
                    <a:pt x="57" y="85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6" y="58"/>
                    <a:pt x="34" y="55"/>
                    <a:pt x="32" y="5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3"/>
                    <a:pt x="17" y="30"/>
                    <a:pt x="15" y="27"/>
                  </a:cubicBezTo>
                  <a:cubicBezTo>
                    <a:pt x="13" y="24"/>
                    <a:pt x="11" y="21"/>
                    <a:pt x="9" y="18"/>
                  </a:cubicBezTo>
                  <a:cubicBezTo>
                    <a:pt x="6" y="12"/>
                    <a:pt x="3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Freeform 10"/>
            <p:cNvSpPr/>
            <p:nvPr/>
          </p:nvSpPr>
          <p:spPr bwMode="auto">
            <a:xfrm>
              <a:off x="10390188" y="5276850"/>
              <a:ext cx="7429500" cy="2501900"/>
            </a:xfrm>
            <a:custGeom>
              <a:avLst/>
              <a:gdLst>
                <a:gd name="T0" fmla="*/ 12 w 2437"/>
                <a:gd name="T1" fmla="*/ 17 h 820"/>
                <a:gd name="T2" fmla="*/ 51 w 2437"/>
                <a:gd name="T3" fmla="*/ 69 h 820"/>
                <a:gd name="T4" fmla="*/ 105 w 2437"/>
                <a:gd name="T5" fmla="*/ 136 h 820"/>
                <a:gd name="T6" fmla="*/ 133 w 2437"/>
                <a:gd name="T7" fmla="*/ 169 h 820"/>
                <a:gd name="T8" fmla="*/ 218 w 2437"/>
                <a:gd name="T9" fmla="*/ 266 h 820"/>
                <a:gd name="T10" fmla="*/ 457 w 2437"/>
                <a:gd name="T11" fmla="*/ 513 h 820"/>
                <a:gd name="T12" fmla="*/ 742 w 2437"/>
                <a:gd name="T13" fmla="*/ 703 h 820"/>
                <a:gd name="T14" fmla="*/ 1069 w 2437"/>
                <a:gd name="T15" fmla="*/ 797 h 820"/>
                <a:gd name="T16" fmla="*/ 1262 w 2437"/>
                <a:gd name="T17" fmla="*/ 808 h 820"/>
                <a:gd name="T18" fmla="*/ 1326 w 2437"/>
                <a:gd name="T19" fmla="*/ 807 h 820"/>
                <a:gd name="T20" fmla="*/ 1412 w 2437"/>
                <a:gd name="T21" fmla="*/ 803 h 820"/>
                <a:gd name="T22" fmla="*/ 1497 w 2437"/>
                <a:gd name="T23" fmla="*/ 793 h 820"/>
                <a:gd name="T24" fmla="*/ 1561 w 2437"/>
                <a:gd name="T25" fmla="*/ 784 h 820"/>
                <a:gd name="T26" fmla="*/ 1666 w 2437"/>
                <a:gd name="T27" fmla="*/ 762 h 820"/>
                <a:gd name="T28" fmla="*/ 1836 w 2437"/>
                <a:gd name="T29" fmla="*/ 730 h 820"/>
                <a:gd name="T30" fmla="*/ 2007 w 2437"/>
                <a:gd name="T31" fmla="*/ 708 h 820"/>
                <a:gd name="T32" fmla="*/ 2092 w 2437"/>
                <a:gd name="T33" fmla="*/ 700 h 820"/>
                <a:gd name="T34" fmla="*/ 2351 w 2437"/>
                <a:gd name="T35" fmla="*/ 692 h 820"/>
                <a:gd name="T36" fmla="*/ 2093 w 2437"/>
                <a:gd name="T37" fmla="*/ 706 h 820"/>
                <a:gd name="T38" fmla="*/ 2007 w 2437"/>
                <a:gd name="T39" fmla="*/ 715 h 820"/>
                <a:gd name="T40" fmla="*/ 1837 w 2437"/>
                <a:gd name="T41" fmla="*/ 738 h 820"/>
                <a:gd name="T42" fmla="*/ 1668 w 2437"/>
                <a:gd name="T43" fmla="*/ 772 h 820"/>
                <a:gd name="T44" fmla="*/ 1563 w 2437"/>
                <a:gd name="T45" fmla="*/ 794 h 820"/>
                <a:gd name="T46" fmla="*/ 1499 w 2437"/>
                <a:gd name="T47" fmla="*/ 803 h 820"/>
                <a:gd name="T48" fmla="*/ 1413 w 2437"/>
                <a:gd name="T49" fmla="*/ 813 h 820"/>
                <a:gd name="T50" fmla="*/ 1327 w 2437"/>
                <a:gd name="T51" fmla="*/ 818 h 820"/>
                <a:gd name="T52" fmla="*/ 1262 w 2437"/>
                <a:gd name="T53" fmla="*/ 820 h 820"/>
                <a:gd name="T54" fmla="*/ 1068 w 2437"/>
                <a:gd name="T55" fmla="*/ 809 h 820"/>
                <a:gd name="T56" fmla="*/ 737 w 2437"/>
                <a:gd name="T57" fmla="*/ 713 h 820"/>
                <a:gd name="T58" fmla="*/ 451 w 2437"/>
                <a:gd name="T59" fmla="*/ 520 h 820"/>
                <a:gd name="T60" fmla="*/ 214 w 2437"/>
                <a:gd name="T61" fmla="*/ 269 h 820"/>
                <a:gd name="T62" fmla="*/ 130 w 2437"/>
                <a:gd name="T63" fmla="*/ 171 h 820"/>
                <a:gd name="T64" fmla="*/ 103 w 2437"/>
                <a:gd name="T65" fmla="*/ 138 h 820"/>
                <a:gd name="T66" fmla="*/ 50 w 2437"/>
                <a:gd name="T67" fmla="*/ 70 h 820"/>
                <a:gd name="T68" fmla="*/ 12 w 2437"/>
                <a:gd name="T69" fmla="*/ 17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37" h="820">
                  <a:moveTo>
                    <a:pt x="0" y="0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6" y="23"/>
                    <a:pt x="21" y="29"/>
                    <a:pt x="25" y="35"/>
                  </a:cubicBezTo>
                  <a:cubicBezTo>
                    <a:pt x="34" y="46"/>
                    <a:pt x="42" y="57"/>
                    <a:pt x="51" y="69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19" y="152"/>
                    <a:pt x="119" y="152"/>
                    <a:pt x="119" y="152"/>
                  </a:cubicBezTo>
                  <a:cubicBezTo>
                    <a:pt x="133" y="169"/>
                    <a:pt x="133" y="169"/>
                    <a:pt x="133" y="169"/>
                  </a:cubicBezTo>
                  <a:cubicBezTo>
                    <a:pt x="161" y="201"/>
                    <a:pt x="161" y="201"/>
                    <a:pt x="161" y="201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334" y="394"/>
                    <a:pt x="334" y="394"/>
                    <a:pt x="334" y="394"/>
                  </a:cubicBezTo>
                  <a:cubicBezTo>
                    <a:pt x="372" y="436"/>
                    <a:pt x="414" y="476"/>
                    <a:pt x="457" y="513"/>
                  </a:cubicBezTo>
                  <a:cubicBezTo>
                    <a:pt x="500" y="551"/>
                    <a:pt x="546" y="585"/>
                    <a:pt x="593" y="617"/>
                  </a:cubicBezTo>
                  <a:cubicBezTo>
                    <a:pt x="641" y="649"/>
                    <a:pt x="690" y="678"/>
                    <a:pt x="742" y="703"/>
                  </a:cubicBezTo>
                  <a:cubicBezTo>
                    <a:pt x="793" y="727"/>
                    <a:pt x="846" y="749"/>
                    <a:pt x="901" y="764"/>
                  </a:cubicBezTo>
                  <a:cubicBezTo>
                    <a:pt x="956" y="780"/>
                    <a:pt x="1013" y="790"/>
                    <a:pt x="1069" y="797"/>
                  </a:cubicBezTo>
                  <a:cubicBezTo>
                    <a:pt x="1126" y="805"/>
                    <a:pt x="1183" y="808"/>
                    <a:pt x="1240" y="808"/>
                  </a:cubicBezTo>
                  <a:cubicBezTo>
                    <a:pt x="1262" y="808"/>
                    <a:pt x="1262" y="808"/>
                    <a:pt x="1262" y="808"/>
                  </a:cubicBezTo>
                  <a:cubicBezTo>
                    <a:pt x="1283" y="808"/>
                    <a:pt x="1283" y="808"/>
                    <a:pt x="1283" y="808"/>
                  </a:cubicBezTo>
                  <a:cubicBezTo>
                    <a:pt x="1326" y="807"/>
                    <a:pt x="1326" y="807"/>
                    <a:pt x="1326" y="807"/>
                  </a:cubicBezTo>
                  <a:cubicBezTo>
                    <a:pt x="1340" y="806"/>
                    <a:pt x="1355" y="806"/>
                    <a:pt x="1369" y="805"/>
                  </a:cubicBezTo>
                  <a:cubicBezTo>
                    <a:pt x="1383" y="805"/>
                    <a:pt x="1398" y="804"/>
                    <a:pt x="1412" y="803"/>
                  </a:cubicBezTo>
                  <a:cubicBezTo>
                    <a:pt x="1426" y="801"/>
                    <a:pt x="1440" y="800"/>
                    <a:pt x="1455" y="798"/>
                  </a:cubicBezTo>
                  <a:cubicBezTo>
                    <a:pt x="1469" y="797"/>
                    <a:pt x="1483" y="795"/>
                    <a:pt x="1497" y="793"/>
                  </a:cubicBezTo>
                  <a:cubicBezTo>
                    <a:pt x="1540" y="787"/>
                    <a:pt x="1540" y="787"/>
                    <a:pt x="1540" y="787"/>
                  </a:cubicBezTo>
                  <a:cubicBezTo>
                    <a:pt x="1561" y="784"/>
                    <a:pt x="1561" y="784"/>
                    <a:pt x="1561" y="784"/>
                  </a:cubicBezTo>
                  <a:cubicBezTo>
                    <a:pt x="1582" y="780"/>
                    <a:pt x="1582" y="780"/>
                    <a:pt x="1582" y="780"/>
                  </a:cubicBezTo>
                  <a:cubicBezTo>
                    <a:pt x="1610" y="775"/>
                    <a:pt x="1638" y="769"/>
                    <a:pt x="1666" y="762"/>
                  </a:cubicBezTo>
                  <a:cubicBezTo>
                    <a:pt x="1694" y="756"/>
                    <a:pt x="1722" y="750"/>
                    <a:pt x="1751" y="744"/>
                  </a:cubicBezTo>
                  <a:cubicBezTo>
                    <a:pt x="1836" y="730"/>
                    <a:pt x="1836" y="730"/>
                    <a:pt x="1836" y="730"/>
                  </a:cubicBezTo>
                  <a:cubicBezTo>
                    <a:pt x="1864" y="725"/>
                    <a:pt x="1892" y="721"/>
                    <a:pt x="1921" y="717"/>
                  </a:cubicBezTo>
                  <a:cubicBezTo>
                    <a:pt x="1949" y="714"/>
                    <a:pt x="1978" y="711"/>
                    <a:pt x="2007" y="708"/>
                  </a:cubicBezTo>
                  <a:cubicBezTo>
                    <a:pt x="2049" y="704"/>
                    <a:pt x="2049" y="704"/>
                    <a:pt x="2049" y="704"/>
                  </a:cubicBezTo>
                  <a:cubicBezTo>
                    <a:pt x="2064" y="703"/>
                    <a:pt x="2078" y="702"/>
                    <a:pt x="2092" y="700"/>
                  </a:cubicBezTo>
                  <a:cubicBezTo>
                    <a:pt x="2150" y="695"/>
                    <a:pt x="2207" y="693"/>
                    <a:pt x="2265" y="692"/>
                  </a:cubicBezTo>
                  <a:cubicBezTo>
                    <a:pt x="2293" y="692"/>
                    <a:pt x="2322" y="692"/>
                    <a:pt x="2351" y="692"/>
                  </a:cubicBezTo>
                  <a:cubicBezTo>
                    <a:pt x="2437" y="696"/>
                    <a:pt x="2437" y="696"/>
                    <a:pt x="2437" y="696"/>
                  </a:cubicBezTo>
                  <a:cubicBezTo>
                    <a:pt x="2322" y="692"/>
                    <a:pt x="2207" y="695"/>
                    <a:pt x="2093" y="706"/>
                  </a:cubicBezTo>
                  <a:cubicBezTo>
                    <a:pt x="2079" y="708"/>
                    <a:pt x="2064" y="709"/>
                    <a:pt x="2050" y="710"/>
                  </a:cubicBezTo>
                  <a:cubicBezTo>
                    <a:pt x="2007" y="715"/>
                    <a:pt x="2007" y="715"/>
                    <a:pt x="2007" y="715"/>
                  </a:cubicBezTo>
                  <a:cubicBezTo>
                    <a:pt x="1979" y="718"/>
                    <a:pt x="1950" y="721"/>
                    <a:pt x="1922" y="725"/>
                  </a:cubicBezTo>
                  <a:cubicBezTo>
                    <a:pt x="1893" y="729"/>
                    <a:pt x="1865" y="733"/>
                    <a:pt x="1837" y="738"/>
                  </a:cubicBezTo>
                  <a:cubicBezTo>
                    <a:pt x="1752" y="754"/>
                    <a:pt x="1752" y="754"/>
                    <a:pt x="1752" y="754"/>
                  </a:cubicBezTo>
                  <a:cubicBezTo>
                    <a:pt x="1724" y="759"/>
                    <a:pt x="1696" y="765"/>
                    <a:pt x="1668" y="772"/>
                  </a:cubicBezTo>
                  <a:cubicBezTo>
                    <a:pt x="1641" y="779"/>
                    <a:pt x="1612" y="785"/>
                    <a:pt x="1584" y="790"/>
                  </a:cubicBezTo>
                  <a:cubicBezTo>
                    <a:pt x="1563" y="794"/>
                    <a:pt x="1563" y="794"/>
                    <a:pt x="1563" y="794"/>
                  </a:cubicBezTo>
                  <a:cubicBezTo>
                    <a:pt x="1541" y="797"/>
                    <a:pt x="1541" y="797"/>
                    <a:pt x="1541" y="797"/>
                  </a:cubicBezTo>
                  <a:cubicBezTo>
                    <a:pt x="1499" y="803"/>
                    <a:pt x="1499" y="803"/>
                    <a:pt x="1499" y="803"/>
                  </a:cubicBezTo>
                  <a:cubicBezTo>
                    <a:pt x="1484" y="805"/>
                    <a:pt x="1470" y="807"/>
                    <a:pt x="1456" y="809"/>
                  </a:cubicBezTo>
                  <a:cubicBezTo>
                    <a:pt x="1442" y="811"/>
                    <a:pt x="1427" y="812"/>
                    <a:pt x="1413" y="813"/>
                  </a:cubicBezTo>
                  <a:cubicBezTo>
                    <a:pt x="1398" y="815"/>
                    <a:pt x="1384" y="816"/>
                    <a:pt x="1370" y="816"/>
                  </a:cubicBezTo>
                  <a:cubicBezTo>
                    <a:pt x="1355" y="817"/>
                    <a:pt x="1341" y="817"/>
                    <a:pt x="1327" y="818"/>
                  </a:cubicBezTo>
                  <a:cubicBezTo>
                    <a:pt x="1283" y="819"/>
                    <a:pt x="1283" y="819"/>
                    <a:pt x="1283" y="819"/>
                  </a:cubicBezTo>
                  <a:cubicBezTo>
                    <a:pt x="1262" y="820"/>
                    <a:pt x="1262" y="820"/>
                    <a:pt x="1262" y="820"/>
                  </a:cubicBezTo>
                  <a:cubicBezTo>
                    <a:pt x="1240" y="820"/>
                    <a:pt x="1240" y="820"/>
                    <a:pt x="1240" y="820"/>
                  </a:cubicBezTo>
                  <a:cubicBezTo>
                    <a:pt x="1183" y="820"/>
                    <a:pt x="1125" y="817"/>
                    <a:pt x="1068" y="809"/>
                  </a:cubicBezTo>
                  <a:cubicBezTo>
                    <a:pt x="1011" y="802"/>
                    <a:pt x="954" y="791"/>
                    <a:pt x="898" y="775"/>
                  </a:cubicBezTo>
                  <a:cubicBezTo>
                    <a:pt x="843" y="759"/>
                    <a:pt x="789" y="738"/>
                    <a:pt x="737" y="713"/>
                  </a:cubicBezTo>
                  <a:cubicBezTo>
                    <a:pt x="685" y="688"/>
                    <a:pt x="635" y="658"/>
                    <a:pt x="588" y="626"/>
                  </a:cubicBezTo>
                  <a:cubicBezTo>
                    <a:pt x="540" y="593"/>
                    <a:pt x="494" y="558"/>
                    <a:pt x="451" y="520"/>
                  </a:cubicBezTo>
                  <a:cubicBezTo>
                    <a:pt x="408" y="482"/>
                    <a:pt x="366" y="442"/>
                    <a:pt x="328" y="399"/>
                  </a:cubicBezTo>
                  <a:cubicBezTo>
                    <a:pt x="214" y="269"/>
                    <a:pt x="214" y="269"/>
                    <a:pt x="214" y="269"/>
                  </a:cubicBezTo>
                  <a:cubicBezTo>
                    <a:pt x="158" y="204"/>
                    <a:pt x="158" y="204"/>
                    <a:pt x="158" y="20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16" y="155"/>
                    <a:pt x="116" y="155"/>
                    <a:pt x="116" y="155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58"/>
                    <a:pt x="33" y="47"/>
                    <a:pt x="24" y="35"/>
                  </a:cubicBezTo>
                  <a:cubicBezTo>
                    <a:pt x="20" y="29"/>
                    <a:pt x="16" y="23"/>
                    <a:pt x="12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11"/>
            <p:cNvSpPr/>
            <p:nvPr/>
          </p:nvSpPr>
          <p:spPr bwMode="auto">
            <a:xfrm>
              <a:off x="10472738" y="5194300"/>
              <a:ext cx="7637463" cy="2840038"/>
            </a:xfrm>
            <a:custGeom>
              <a:avLst/>
              <a:gdLst>
                <a:gd name="T0" fmla="*/ 0 w 2505"/>
                <a:gd name="T1" fmla="*/ 0 h 931"/>
                <a:gd name="T2" fmla="*/ 58 w 2505"/>
                <a:gd name="T3" fmla="*/ 69 h 931"/>
                <a:gd name="T4" fmla="*/ 114 w 2505"/>
                <a:gd name="T5" fmla="*/ 140 h 931"/>
                <a:gd name="T6" fmla="*/ 171 w 2505"/>
                <a:gd name="T7" fmla="*/ 211 h 931"/>
                <a:gd name="T8" fmla="*/ 185 w 2505"/>
                <a:gd name="T9" fmla="*/ 229 h 931"/>
                <a:gd name="T10" fmla="*/ 199 w 2505"/>
                <a:gd name="T11" fmla="*/ 246 h 931"/>
                <a:gd name="T12" fmla="*/ 228 w 2505"/>
                <a:gd name="T13" fmla="*/ 281 h 931"/>
                <a:gd name="T14" fmla="*/ 345 w 2505"/>
                <a:gd name="T15" fmla="*/ 420 h 931"/>
                <a:gd name="T16" fmla="*/ 466 w 2505"/>
                <a:gd name="T17" fmla="*/ 554 h 931"/>
                <a:gd name="T18" fmla="*/ 599 w 2505"/>
                <a:gd name="T19" fmla="*/ 676 h 931"/>
                <a:gd name="T20" fmla="*/ 745 w 2505"/>
                <a:gd name="T21" fmla="*/ 782 h 931"/>
                <a:gd name="T22" fmla="*/ 906 w 2505"/>
                <a:gd name="T23" fmla="*/ 863 h 931"/>
                <a:gd name="T24" fmla="*/ 1080 w 2505"/>
                <a:gd name="T25" fmla="*/ 908 h 931"/>
                <a:gd name="T26" fmla="*/ 1259 w 2505"/>
                <a:gd name="T27" fmla="*/ 918 h 931"/>
                <a:gd name="T28" fmla="*/ 1349 w 2505"/>
                <a:gd name="T29" fmla="*/ 913 h 931"/>
                <a:gd name="T30" fmla="*/ 1439 w 2505"/>
                <a:gd name="T31" fmla="*/ 902 h 931"/>
                <a:gd name="T32" fmla="*/ 1616 w 2505"/>
                <a:gd name="T33" fmla="*/ 868 h 931"/>
                <a:gd name="T34" fmla="*/ 1704 w 2505"/>
                <a:gd name="T35" fmla="*/ 845 h 931"/>
                <a:gd name="T36" fmla="*/ 1747 w 2505"/>
                <a:gd name="T37" fmla="*/ 832 h 931"/>
                <a:gd name="T38" fmla="*/ 1790 w 2505"/>
                <a:gd name="T39" fmla="*/ 819 h 931"/>
                <a:gd name="T40" fmla="*/ 2143 w 2505"/>
                <a:gd name="T41" fmla="*/ 736 h 931"/>
                <a:gd name="T42" fmla="*/ 2324 w 2505"/>
                <a:gd name="T43" fmla="*/ 714 h 931"/>
                <a:gd name="T44" fmla="*/ 2505 w 2505"/>
                <a:gd name="T45" fmla="*/ 715 h 931"/>
                <a:gd name="T46" fmla="*/ 2145 w 2505"/>
                <a:gd name="T47" fmla="*/ 742 h 931"/>
                <a:gd name="T48" fmla="*/ 1793 w 2505"/>
                <a:gd name="T49" fmla="*/ 828 h 931"/>
                <a:gd name="T50" fmla="*/ 1750 w 2505"/>
                <a:gd name="T51" fmla="*/ 841 h 931"/>
                <a:gd name="T52" fmla="*/ 1707 w 2505"/>
                <a:gd name="T53" fmla="*/ 855 h 931"/>
                <a:gd name="T54" fmla="*/ 1619 w 2505"/>
                <a:gd name="T55" fmla="*/ 878 h 931"/>
                <a:gd name="T56" fmla="*/ 1440 w 2505"/>
                <a:gd name="T57" fmla="*/ 913 h 931"/>
                <a:gd name="T58" fmla="*/ 1350 w 2505"/>
                <a:gd name="T59" fmla="*/ 924 h 931"/>
                <a:gd name="T60" fmla="*/ 1259 w 2505"/>
                <a:gd name="T61" fmla="*/ 930 h 931"/>
                <a:gd name="T62" fmla="*/ 1078 w 2505"/>
                <a:gd name="T63" fmla="*/ 919 h 931"/>
                <a:gd name="T64" fmla="*/ 901 w 2505"/>
                <a:gd name="T65" fmla="*/ 874 h 931"/>
                <a:gd name="T66" fmla="*/ 739 w 2505"/>
                <a:gd name="T67" fmla="*/ 791 h 931"/>
                <a:gd name="T68" fmla="*/ 592 w 2505"/>
                <a:gd name="T69" fmla="*/ 684 h 931"/>
                <a:gd name="T70" fmla="*/ 460 w 2505"/>
                <a:gd name="T71" fmla="*/ 560 h 931"/>
                <a:gd name="T72" fmla="*/ 339 w 2505"/>
                <a:gd name="T73" fmla="*/ 425 h 931"/>
                <a:gd name="T74" fmla="*/ 224 w 2505"/>
                <a:gd name="T75" fmla="*/ 285 h 931"/>
                <a:gd name="T76" fmla="*/ 195 w 2505"/>
                <a:gd name="T77" fmla="*/ 249 h 931"/>
                <a:gd name="T78" fmla="*/ 181 w 2505"/>
                <a:gd name="T79" fmla="*/ 232 h 931"/>
                <a:gd name="T80" fmla="*/ 167 w 2505"/>
                <a:gd name="T81" fmla="*/ 214 h 931"/>
                <a:gd name="T82" fmla="*/ 112 w 2505"/>
                <a:gd name="T83" fmla="*/ 142 h 931"/>
                <a:gd name="T84" fmla="*/ 0 w 2505"/>
                <a:gd name="T85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5" h="931">
                  <a:moveTo>
                    <a:pt x="0" y="0"/>
                  </a:moveTo>
                  <a:cubicBezTo>
                    <a:pt x="58" y="69"/>
                    <a:pt x="58" y="69"/>
                    <a:pt x="58" y="69"/>
                  </a:cubicBezTo>
                  <a:cubicBezTo>
                    <a:pt x="77" y="93"/>
                    <a:pt x="96" y="116"/>
                    <a:pt x="114" y="140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67" y="327"/>
                    <a:pt x="306" y="374"/>
                    <a:pt x="345" y="420"/>
                  </a:cubicBezTo>
                  <a:cubicBezTo>
                    <a:pt x="383" y="466"/>
                    <a:pt x="424" y="511"/>
                    <a:pt x="466" y="554"/>
                  </a:cubicBezTo>
                  <a:cubicBezTo>
                    <a:pt x="508" y="597"/>
                    <a:pt x="553" y="637"/>
                    <a:pt x="599" y="676"/>
                  </a:cubicBezTo>
                  <a:cubicBezTo>
                    <a:pt x="645" y="714"/>
                    <a:pt x="694" y="751"/>
                    <a:pt x="745" y="782"/>
                  </a:cubicBezTo>
                  <a:cubicBezTo>
                    <a:pt x="796" y="814"/>
                    <a:pt x="850" y="841"/>
                    <a:pt x="906" y="863"/>
                  </a:cubicBezTo>
                  <a:cubicBezTo>
                    <a:pt x="962" y="885"/>
                    <a:pt x="1020" y="899"/>
                    <a:pt x="1080" y="908"/>
                  </a:cubicBezTo>
                  <a:cubicBezTo>
                    <a:pt x="1139" y="916"/>
                    <a:pt x="1199" y="920"/>
                    <a:pt x="1259" y="918"/>
                  </a:cubicBezTo>
                  <a:cubicBezTo>
                    <a:pt x="1289" y="918"/>
                    <a:pt x="1319" y="916"/>
                    <a:pt x="1349" y="913"/>
                  </a:cubicBezTo>
                  <a:cubicBezTo>
                    <a:pt x="1379" y="910"/>
                    <a:pt x="1409" y="906"/>
                    <a:pt x="1439" y="902"/>
                  </a:cubicBezTo>
                  <a:cubicBezTo>
                    <a:pt x="1498" y="893"/>
                    <a:pt x="1558" y="882"/>
                    <a:pt x="1616" y="868"/>
                  </a:cubicBezTo>
                  <a:cubicBezTo>
                    <a:pt x="1646" y="861"/>
                    <a:pt x="1675" y="853"/>
                    <a:pt x="1704" y="845"/>
                  </a:cubicBezTo>
                  <a:cubicBezTo>
                    <a:pt x="1718" y="841"/>
                    <a:pt x="1732" y="836"/>
                    <a:pt x="1747" y="832"/>
                  </a:cubicBezTo>
                  <a:cubicBezTo>
                    <a:pt x="1790" y="819"/>
                    <a:pt x="1790" y="819"/>
                    <a:pt x="1790" y="819"/>
                  </a:cubicBezTo>
                  <a:cubicBezTo>
                    <a:pt x="1907" y="785"/>
                    <a:pt x="2024" y="757"/>
                    <a:pt x="2143" y="736"/>
                  </a:cubicBezTo>
                  <a:cubicBezTo>
                    <a:pt x="2203" y="725"/>
                    <a:pt x="2263" y="718"/>
                    <a:pt x="2324" y="714"/>
                  </a:cubicBezTo>
                  <a:cubicBezTo>
                    <a:pt x="2384" y="711"/>
                    <a:pt x="2444" y="711"/>
                    <a:pt x="2505" y="715"/>
                  </a:cubicBezTo>
                  <a:cubicBezTo>
                    <a:pt x="2384" y="709"/>
                    <a:pt x="2263" y="719"/>
                    <a:pt x="2145" y="742"/>
                  </a:cubicBezTo>
                  <a:cubicBezTo>
                    <a:pt x="2026" y="764"/>
                    <a:pt x="1908" y="793"/>
                    <a:pt x="1793" y="828"/>
                  </a:cubicBezTo>
                  <a:cubicBezTo>
                    <a:pt x="1750" y="841"/>
                    <a:pt x="1750" y="841"/>
                    <a:pt x="1750" y="841"/>
                  </a:cubicBezTo>
                  <a:cubicBezTo>
                    <a:pt x="1735" y="846"/>
                    <a:pt x="1721" y="850"/>
                    <a:pt x="1707" y="855"/>
                  </a:cubicBezTo>
                  <a:cubicBezTo>
                    <a:pt x="1677" y="863"/>
                    <a:pt x="1648" y="871"/>
                    <a:pt x="1619" y="878"/>
                  </a:cubicBezTo>
                  <a:cubicBezTo>
                    <a:pt x="1560" y="892"/>
                    <a:pt x="1500" y="904"/>
                    <a:pt x="1440" y="913"/>
                  </a:cubicBezTo>
                  <a:cubicBezTo>
                    <a:pt x="1410" y="917"/>
                    <a:pt x="1380" y="921"/>
                    <a:pt x="1350" y="924"/>
                  </a:cubicBezTo>
                  <a:cubicBezTo>
                    <a:pt x="1320" y="927"/>
                    <a:pt x="1290" y="929"/>
                    <a:pt x="1259" y="930"/>
                  </a:cubicBezTo>
                  <a:cubicBezTo>
                    <a:pt x="1199" y="931"/>
                    <a:pt x="1138" y="928"/>
                    <a:pt x="1078" y="919"/>
                  </a:cubicBezTo>
                  <a:cubicBezTo>
                    <a:pt x="1018" y="911"/>
                    <a:pt x="958" y="896"/>
                    <a:pt x="901" y="874"/>
                  </a:cubicBezTo>
                  <a:cubicBezTo>
                    <a:pt x="845" y="852"/>
                    <a:pt x="791" y="824"/>
                    <a:pt x="739" y="791"/>
                  </a:cubicBezTo>
                  <a:cubicBezTo>
                    <a:pt x="688" y="759"/>
                    <a:pt x="639" y="723"/>
                    <a:pt x="592" y="684"/>
                  </a:cubicBezTo>
                  <a:cubicBezTo>
                    <a:pt x="546" y="645"/>
                    <a:pt x="502" y="604"/>
                    <a:pt x="460" y="560"/>
                  </a:cubicBezTo>
                  <a:cubicBezTo>
                    <a:pt x="417" y="517"/>
                    <a:pt x="377" y="471"/>
                    <a:pt x="339" y="425"/>
                  </a:cubicBezTo>
                  <a:cubicBezTo>
                    <a:pt x="300" y="378"/>
                    <a:pt x="262" y="332"/>
                    <a:pt x="224" y="285"/>
                  </a:cubicBezTo>
                  <a:cubicBezTo>
                    <a:pt x="195" y="249"/>
                    <a:pt x="195" y="249"/>
                    <a:pt x="195" y="249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75" y="94"/>
                    <a:pt x="37" y="4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Freeform 12"/>
            <p:cNvSpPr/>
            <p:nvPr/>
          </p:nvSpPr>
          <p:spPr bwMode="auto">
            <a:xfrm>
              <a:off x="10566400" y="5113338"/>
              <a:ext cx="7826375" cy="3205163"/>
            </a:xfrm>
            <a:custGeom>
              <a:avLst/>
              <a:gdLst>
                <a:gd name="T0" fmla="*/ 123 w 2567"/>
                <a:gd name="T1" fmla="*/ 146 h 1051"/>
                <a:gd name="T2" fmla="*/ 478 w 2567"/>
                <a:gd name="T3" fmla="*/ 595 h 1051"/>
                <a:gd name="T4" fmla="*/ 609 w 2567"/>
                <a:gd name="T5" fmla="*/ 733 h 1051"/>
                <a:gd name="T6" fmla="*/ 643 w 2567"/>
                <a:gd name="T7" fmla="*/ 766 h 1051"/>
                <a:gd name="T8" fmla="*/ 751 w 2567"/>
                <a:gd name="T9" fmla="*/ 859 h 1051"/>
                <a:gd name="T10" fmla="*/ 911 w 2567"/>
                <a:gd name="T11" fmla="*/ 961 h 1051"/>
                <a:gd name="T12" fmla="*/ 1182 w 2567"/>
                <a:gd name="T13" fmla="*/ 1037 h 1051"/>
                <a:gd name="T14" fmla="*/ 1371 w 2567"/>
                <a:gd name="T15" fmla="*/ 1031 h 1051"/>
                <a:gd name="T16" fmla="*/ 1511 w 2567"/>
                <a:gd name="T17" fmla="*/ 1003 h 1051"/>
                <a:gd name="T18" fmla="*/ 1649 w 2567"/>
                <a:gd name="T19" fmla="*/ 965 h 1051"/>
                <a:gd name="T20" fmla="*/ 1828 w 2567"/>
                <a:gd name="T21" fmla="*/ 902 h 1051"/>
                <a:gd name="T22" fmla="*/ 2212 w 2567"/>
                <a:gd name="T23" fmla="*/ 771 h 1051"/>
                <a:gd name="T24" fmla="*/ 2282 w 2567"/>
                <a:gd name="T25" fmla="*/ 755 h 1051"/>
                <a:gd name="T26" fmla="*/ 2471 w 2567"/>
                <a:gd name="T27" fmla="*/ 730 h 1051"/>
                <a:gd name="T28" fmla="*/ 2377 w 2567"/>
                <a:gd name="T29" fmla="*/ 742 h 1051"/>
                <a:gd name="T30" fmla="*/ 2237 w 2567"/>
                <a:gd name="T31" fmla="*/ 770 h 1051"/>
                <a:gd name="T32" fmla="*/ 2191 w 2567"/>
                <a:gd name="T33" fmla="*/ 784 h 1051"/>
                <a:gd name="T34" fmla="*/ 1742 w 2567"/>
                <a:gd name="T35" fmla="*/ 944 h 1051"/>
                <a:gd name="T36" fmla="*/ 1697 w 2567"/>
                <a:gd name="T37" fmla="*/ 960 h 1051"/>
                <a:gd name="T38" fmla="*/ 1560 w 2567"/>
                <a:gd name="T39" fmla="*/ 1001 h 1051"/>
                <a:gd name="T40" fmla="*/ 1467 w 2567"/>
                <a:gd name="T41" fmla="*/ 1025 h 1051"/>
                <a:gd name="T42" fmla="*/ 1277 w 2567"/>
                <a:gd name="T43" fmla="*/ 1050 h 1051"/>
                <a:gd name="T44" fmla="*/ 1086 w 2567"/>
                <a:gd name="T45" fmla="*/ 1036 h 1051"/>
                <a:gd name="T46" fmla="*/ 823 w 2567"/>
                <a:gd name="T47" fmla="*/ 923 h 1051"/>
                <a:gd name="T48" fmla="*/ 671 w 2567"/>
                <a:gd name="T49" fmla="*/ 806 h 1051"/>
                <a:gd name="T50" fmla="*/ 618 w 2567"/>
                <a:gd name="T51" fmla="*/ 757 h 1051"/>
                <a:gd name="T52" fmla="*/ 534 w 2567"/>
                <a:gd name="T53" fmla="*/ 672 h 1051"/>
                <a:gd name="T54" fmla="*/ 350 w 2567"/>
                <a:gd name="T55" fmla="*/ 453 h 1051"/>
                <a:gd name="T56" fmla="*/ 291 w 2567"/>
                <a:gd name="T57" fmla="*/ 378 h 1051"/>
                <a:gd name="T58" fmla="*/ 234 w 2567"/>
                <a:gd name="T59" fmla="*/ 302 h 1051"/>
                <a:gd name="T60" fmla="*/ 62 w 2567"/>
                <a:gd name="T61" fmla="*/ 73 h 1051"/>
                <a:gd name="T62" fmla="*/ 16 w 2567"/>
                <a:gd name="T63" fmla="*/ 18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7" h="1051">
                  <a:moveTo>
                    <a:pt x="0" y="0"/>
                  </a:moveTo>
                  <a:cubicBezTo>
                    <a:pt x="45" y="45"/>
                    <a:pt x="83" y="96"/>
                    <a:pt x="123" y="146"/>
                  </a:cubicBezTo>
                  <a:cubicBezTo>
                    <a:pt x="162" y="197"/>
                    <a:pt x="199" y="248"/>
                    <a:pt x="238" y="298"/>
                  </a:cubicBezTo>
                  <a:cubicBezTo>
                    <a:pt x="316" y="399"/>
                    <a:pt x="394" y="499"/>
                    <a:pt x="478" y="595"/>
                  </a:cubicBezTo>
                  <a:cubicBezTo>
                    <a:pt x="498" y="619"/>
                    <a:pt x="520" y="642"/>
                    <a:pt x="542" y="665"/>
                  </a:cubicBezTo>
                  <a:cubicBezTo>
                    <a:pt x="564" y="688"/>
                    <a:pt x="586" y="710"/>
                    <a:pt x="609" y="733"/>
                  </a:cubicBezTo>
                  <a:cubicBezTo>
                    <a:pt x="626" y="750"/>
                    <a:pt x="626" y="750"/>
                    <a:pt x="626" y="750"/>
                  </a:cubicBezTo>
                  <a:cubicBezTo>
                    <a:pt x="643" y="766"/>
                    <a:pt x="643" y="766"/>
                    <a:pt x="643" y="766"/>
                  </a:cubicBezTo>
                  <a:cubicBezTo>
                    <a:pt x="654" y="777"/>
                    <a:pt x="666" y="788"/>
                    <a:pt x="678" y="798"/>
                  </a:cubicBezTo>
                  <a:cubicBezTo>
                    <a:pt x="702" y="819"/>
                    <a:pt x="726" y="839"/>
                    <a:pt x="751" y="859"/>
                  </a:cubicBezTo>
                  <a:cubicBezTo>
                    <a:pt x="776" y="878"/>
                    <a:pt x="802" y="896"/>
                    <a:pt x="829" y="913"/>
                  </a:cubicBezTo>
                  <a:cubicBezTo>
                    <a:pt x="855" y="931"/>
                    <a:pt x="883" y="947"/>
                    <a:pt x="911" y="961"/>
                  </a:cubicBezTo>
                  <a:cubicBezTo>
                    <a:pt x="967" y="990"/>
                    <a:pt x="1027" y="1012"/>
                    <a:pt x="1088" y="1024"/>
                  </a:cubicBezTo>
                  <a:cubicBezTo>
                    <a:pt x="1119" y="1031"/>
                    <a:pt x="1151" y="1035"/>
                    <a:pt x="1182" y="1037"/>
                  </a:cubicBezTo>
                  <a:cubicBezTo>
                    <a:pt x="1213" y="1040"/>
                    <a:pt x="1245" y="1039"/>
                    <a:pt x="1277" y="1038"/>
                  </a:cubicBezTo>
                  <a:cubicBezTo>
                    <a:pt x="1308" y="1037"/>
                    <a:pt x="1340" y="1035"/>
                    <a:pt x="1371" y="1031"/>
                  </a:cubicBezTo>
                  <a:cubicBezTo>
                    <a:pt x="1403" y="1027"/>
                    <a:pt x="1434" y="1021"/>
                    <a:pt x="1465" y="1014"/>
                  </a:cubicBezTo>
                  <a:cubicBezTo>
                    <a:pt x="1480" y="1011"/>
                    <a:pt x="1496" y="1007"/>
                    <a:pt x="1511" y="1003"/>
                  </a:cubicBezTo>
                  <a:cubicBezTo>
                    <a:pt x="1557" y="991"/>
                    <a:pt x="1557" y="991"/>
                    <a:pt x="1557" y="991"/>
                  </a:cubicBezTo>
                  <a:cubicBezTo>
                    <a:pt x="1588" y="983"/>
                    <a:pt x="1618" y="975"/>
                    <a:pt x="1649" y="965"/>
                  </a:cubicBezTo>
                  <a:cubicBezTo>
                    <a:pt x="1679" y="955"/>
                    <a:pt x="1709" y="946"/>
                    <a:pt x="1739" y="934"/>
                  </a:cubicBezTo>
                  <a:cubicBezTo>
                    <a:pt x="1769" y="923"/>
                    <a:pt x="1798" y="913"/>
                    <a:pt x="1828" y="902"/>
                  </a:cubicBezTo>
                  <a:cubicBezTo>
                    <a:pt x="1947" y="856"/>
                    <a:pt x="2067" y="813"/>
                    <a:pt x="2189" y="778"/>
                  </a:cubicBezTo>
                  <a:cubicBezTo>
                    <a:pt x="2212" y="771"/>
                    <a:pt x="2212" y="771"/>
                    <a:pt x="2212" y="771"/>
                  </a:cubicBezTo>
                  <a:cubicBezTo>
                    <a:pt x="2220" y="769"/>
                    <a:pt x="2228" y="767"/>
                    <a:pt x="2235" y="765"/>
                  </a:cubicBezTo>
                  <a:cubicBezTo>
                    <a:pt x="2251" y="761"/>
                    <a:pt x="2266" y="758"/>
                    <a:pt x="2282" y="755"/>
                  </a:cubicBezTo>
                  <a:cubicBezTo>
                    <a:pt x="2313" y="748"/>
                    <a:pt x="2345" y="743"/>
                    <a:pt x="2376" y="738"/>
                  </a:cubicBezTo>
                  <a:cubicBezTo>
                    <a:pt x="2408" y="734"/>
                    <a:pt x="2439" y="731"/>
                    <a:pt x="2471" y="730"/>
                  </a:cubicBezTo>
                  <a:cubicBezTo>
                    <a:pt x="2503" y="729"/>
                    <a:pt x="2535" y="730"/>
                    <a:pt x="2567" y="733"/>
                  </a:cubicBezTo>
                  <a:cubicBezTo>
                    <a:pt x="2503" y="729"/>
                    <a:pt x="2439" y="732"/>
                    <a:pt x="2377" y="742"/>
                  </a:cubicBezTo>
                  <a:cubicBezTo>
                    <a:pt x="2345" y="746"/>
                    <a:pt x="2314" y="752"/>
                    <a:pt x="2283" y="759"/>
                  </a:cubicBezTo>
                  <a:cubicBezTo>
                    <a:pt x="2268" y="763"/>
                    <a:pt x="2252" y="766"/>
                    <a:pt x="2237" y="770"/>
                  </a:cubicBezTo>
                  <a:cubicBezTo>
                    <a:pt x="2229" y="772"/>
                    <a:pt x="2221" y="774"/>
                    <a:pt x="2214" y="777"/>
                  </a:cubicBezTo>
                  <a:cubicBezTo>
                    <a:pt x="2191" y="784"/>
                    <a:pt x="2191" y="784"/>
                    <a:pt x="2191" y="784"/>
                  </a:cubicBezTo>
                  <a:cubicBezTo>
                    <a:pt x="2069" y="820"/>
                    <a:pt x="1950" y="864"/>
                    <a:pt x="1832" y="910"/>
                  </a:cubicBezTo>
                  <a:cubicBezTo>
                    <a:pt x="1802" y="922"/>
                    <a:pt x="1772" y="933"/>
                    <a:pt x="1742" y="944"/>
                  </a:cubicBezTo>
                  <a:cubicBezTo>
                    <a:pt x="1720" y="952"/>
                    <a:pt x="1720" y="952"/>
                    <a:pt x="1720" y="952"/>
                  </a:cubicBezTo>
                  <a:cubicBezTo>
                    <a:pt x="1697" y="960"/>
                    <a:pt x="1697" y="960"/>
                    <a:pt x="1697" y="960"/>
                  </a:cubicBezTo>
                  <a:cubicBezTo>
                    <a:pt x="1682" y="965"/>
                    <a:pt x="1667" y="970"/>
                    <a:pt x="1652" y="975"/>
                  </a:cubicBezTo>
                  <a:cubicBezTo>
                    <a:pt x="1621" y="985"/>
                    <a:pt x="1590" y="993"/>
                    <a:pt x="1560" y="1001"/>
                  </a:cubicBezTo>
                  <a:cubicBezTo>
                    <a:pt x="1514" y="1014"/>
                    <a:pt x="1514" y="1014"/>
                    <a:pt x="1514" y="1014"/>
                  </a:cubicBezTo>
                  <a:cubicBezTo>
                    <a:pt x="1498" y="1018"/>
                    <a:pt x="1483" y="1021"/>
                    <a:pt x="1467" y="1025"/>
                  </a:cubicBezTo>
                  <a:cubicBezTo>
                    <a:pt x="1436" y="1032"/>
                    <a:pt x="1405" y="1038"/>
                    <a:pt x="1373" y="1042"/>
                  </a:cubicBezTo>
                  <a:cubicBezTo>
                    <a:pt x="1341" y="1046"/>
                    <a:pt x="1309" y="1049"/>
                    <a:pt x="1277" y="1050"/>
                  </a:cubicBezTo>
                  <a:cubicBezTo>
                    <a:pt x="1245" y="1051"/>
                    <a:pt x="1213" y="1051"/>
                    <a:pt x="1181" y="1049"/>
                  </a:cubicBezTo>
                  <a:cubicBezTo>
                    <a:pt x="1149" y="1047"/>
                    <a:pt x="1117" y="1042"/>
                    <a:pt x="1086" y="1036"/>
                  </a:cubicBezTo>
                  <a:cubicBezTo>
                    <a:pt x="1023" y="1023"/>
                    <a:pt x="962" y="1001"/>
                    <a:pt x="905" y="971"/>
                  </a:cubicBezTo>
                  <a:cubicBezTo>
                    <a:pt x="877" y="957"/>
                    <a:pt x="850" y="940"/>
                    <a:pt x="823" y="923"/>
                  </a:cubicBezTo>
                  <a:cubicBezTo>
                    <a:pt x="796" y="905"/>
                    <a:pt x="770" y="887"/>
                    <a:pt x="745" y="867"/>
                  </a:cubicBezTo>
                  <a:cubicBezTo>
                    <a:pt x="719" y="848"/>
                    <a:pt x="695" y="827"/>
                    <a:pt x="671" y="806"/>
                  </a:cubicBezTo>
                  <a:cubicBezTo>
                    <a:pt x="659" y="795"/>
                    <a:pt x="647" y="785"/>
                    <a:pt x="636" y="774"/>
                  </a:cubicBezTo>
                  <a:cubicBezTo>
                    <a:pt x="618" y="757"/>
                    <a:pt x="618" y="757"/>
                    <a:pt x="618" y="757"/>
                  </a:cubicBezTo>
                  <a:cubicBezTo>
                    <a:pt x="602" y="740"/>
                    <a:pt x="602" y="740"/>
                    <a:pt x="602" y="740"/>
                  </a:cubicBezTo>
                  <a:cubicBezTo>
                    <a:pt x="579" y="718"/>
                    <a:pt x="557" y="695"/>
                    <a:pt x="534" y="672"/>
                  </a:cubicBezTo>
                  <a:cubicBezTo>
                    <a:pt x="513" y="649"/>
                    <a:pt x="491" y="625"/>
                    <a:pt x="471" y="601"/>
                  </a:cubicBezTo>
                  <a:cubicBezTo>
                    <a:pt x="430" y="552"/>
                    <a:pt x="389" y="503"/>
                    <a:pt x="350" y="453"/>
                  </a:cubicBezTo>
                  <a:cubicBezTo>
                    <a:pt x="320" y="415"/>
                    <a:pt x="320" y="415"/>
                    <a:pt x="320" y="415"/>
                  </a:cubicBezTo>
                  <a:cubicBezTo>
                    <a:pt x="291" y="378"/>
                    <a:pt x="291" y="378"/>
                    <a:pt x="291" y="378"/>
                  </a:cubicBezTo>
                  <a:cubicBezTo>
                    <a:pt x="262" y="340"/>
                    <a:pt x="262" y="340"/>
                    <a:pt x="262" y="340"/>
                  </a:cubicBezTo>
                  <a:cubicBezTo>
                    <a:pt x="234" y="302"/>
                    <a:pt x="234" y="302"/>
                    <a:pt x="234" y="302"/>
                  </a:cubicBezTo>
                  <a:cubicBezTo>
                    <a:pt x="195" y="251"/>
                    <a:pt x="159" y="199"/>
                    <a:pt x="120" y="148"/>
                  </a:cubicBezTo>
                  <a:cubicBezTo>
                    <a:pt x="101" y="123"/>
                    <a:pt x="82" y="98"/>
                    <a:pt x="62" y="7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7" y="29"/>
                    <a:pt x="22" y="23"/>
                    <a:pt x="16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13"/>
            <p:cNvSpPr/>
            <p:nvPr/>
          </p:nvSpPr>
          <p:spPr bwMode="auto">
            <a:xfrm>
              <a:off x="10677525" y="5033963"/>
              <a:ext cx="7989888" cy="3589338"/>
            </a:xfrm>
            <a:custGeom>
              <a:avLst/>
              <a:gdLst>
                <a:gd name="T0" fmla="*/ 0 w 2621"/>
                <a:gd name="T1" fmla="*/ 0 h 1177"/>
                <a:gd name="T2" fmla="*/ 67 w 2621"/>
                <a:gd name="T3" fmla="*/ 75 h 1177"/>
                <a:gd name="T4" fmla="*/ 97 w 2621"/>
                <a:gd name="T5" fmla="*/ 115 h 1177"/>
                <a:gd name="T6" fmla="*/ 127 w 2621"/>
                <a:gd name="T7" fmla="*/ 155 h 1177"/>
                <a:gd name="T8" fmla="*/ 245 w 2621"/>
                <a:gd name="T9" fmla="*/ 317 h 1177"/>
                <a:gd name="T10" fmla="*/ 489 w 2621"/>
                <a:gd name="T11" fmla="*/ 635 h 1177"/>
                <a:gd name="T12" fmla="*/ 554 w 2621"/>
                <a:gd name="T13" fmla="*/ 712 h 1177"/>
                <a:gd name="T14" fmla="*/ 587 w 2621"/>
                <a:gd name="T15" fmla="*/ 750 h 1177"/>
                <a:gd name="T16" fmla="*/ 620 w 2621"/>
                <a:gd name="T17" fmla="*/ 787 h 1177"/>
                <a:gd name="T18" fmla="*/ 762 w 2621"/>
                <a:gd name="T19" fmla="*/ 928 h 1177"/>
                <a:gd name="T20" fmla="*/ 918 w 2621"/>
                <a:gd name="T21" fmla="*/ 1052 h 1177"/>
                <a:gd name="T22" fmla="*/ 1096 w 2621"/>
                <a:gd name="T23" fmla="*/ 1139 h 1177"/>
                <a:gd name="T24" fmla="*/ 1292 w 2621"/>
                <a:gd name="T25" fmla="*/ 1161 h 1177"/>
                <a:gd name="T26" fmla="*/ 1489 w 2621"/>
                <a:gd name="T27" fmla="*/ 1128 h 1177"/>
                <a:gd name="T28" fmla="*/ 1678 w 2621"/>
                <a:gd name="T29" fmla="*/ 1065 h 1177"/>
                <a:gd name="T30" fmla="*/ 1771 w 2621"/>
                <a:gd name="T31" fmla="*/ 1027 h 1177"/>
                <a:gd name="T32" fmla="*/ 1863 w 2621"/>
                <a:gd name="T33" fmla="*/ 987 h 1177"/>
                <a:gd name="T34" fmla="*/ 2231 w 2621"/>
                <a:gd name="T35" fmla="*/ 827 h 1177"/>
                <a:gd name="T36" fmla="*/ 2278 w 2621"/>
                <a:gd name="T37" fmla="*/ 809 h 1177"/>
                <a:gd name="T38" fmla="*/ 2326 w 2621"/>
                <a:gd name="T39" fmla="*/ 793 h 1177"/>
                <a:gd name="T40" fmla="*/ 2422 w 2621"/>
                <a:gd name="T41" fmla="*/ 766 h 1177"/>
                <a:gd name="T42" fmla="*/ 2621 w 2621"/>
                <a:gd name="T43" fmla="*/ 749 h 1177"/>
                <a:gd name="T44" fmla="*/ 2521 w 2621"/>
                <a:gd name="T45" fmla="*/ 751 h 1177"/>
                <a:gd name="T46" fmla="*/ 2423 w 2621"/>
                <a:gd name="T47" fmla="*/ 769 h 1177"/>
                <a:gd name="T48" fmla="*/ 2327 w 2621"/>
                <a:gd name="T49" fmla="*/ 798 h 1177"/>
                <a:gd name="T50" fmla="*/ 2280 w 2621"/>
                <a:gd name="T51" fmla="*/ 814 h 1177"/>
                <a:gd name="T52" fmla="*/ 2233 w 2621"/>
                <a:gd name="T53" fmla="*/ 833 h 1177"/>
                <a:gd name="T54" fmla="*/ 1867 w 2621"/>
                <a:gd name="T55" fmla="*/ 995 h 1177"/>
                <a:gd name="T56" fmla="*/ 1775 w 2621"/>
                <a:gd name="T57" fmla="*/ 1036 h 1177"/>
                <a:gd name="T58" fmla="*/ 1682 w 2621"/>
                <a:gd name="T59" fmla="*/ 1074 h 1177"/>
                <a:gd name="T60" fmla="*/ 1491 w 2621"/>
                <a:gd name="T61" fmla="*/ 1139 h 1177"/>
                <a:gd name="T62" fmla="*/ 1293 w 2621"/>
                <a:gd name="T63" fmla="*/ 1173 h 1177"/>
                <a:gd name="T64" fmla="*/ 1093 w 2621"/>
                <a:gd name="T65" fmla="*/ 1151 h 1177"/>
                <a:gd name="T66" fmla="*/ 912 w 2621"/>
                <a:gd name="T67" fmla="*/ 1061 h 1177"/>
                <a:gd name="T68" fmla="*/ 754 w 2621"/>
                <a:gd name="T69" fmla="*/ 936 h 1177"/>
                <a:gd name="T70" fmla="*/ 612 w 2621"/>
                <a:gd name="T71" fmla="*/ 794 h 1177"/>
                <a:gd name="T72" fmla="*/ 579 w 2621"/>
                <a:gd name="T73" fmla="*/ 757 h 1177"/>
                <a:gd name="T74" fmla="*/ 546 w 2621"/>
                <a:gd name="T75" fmla="*/ 718 h 1177"/>
                <a:gd name="T76" fmla="*/ 482 w 2621"/>
                <a:gd name="T77" fmla="*/ 641 h 1177"/>
                <a:gd name="T78" fmla="*/ 241 w 2621"/>
                <a:gd name="T79" fmla="*/ 321 h 1177"/>
                <a:gd name="T80" fmla="*/ 125 w 2621"/>
                <a:gd name="T81" fmla="*/ 157 h 1177"/>
                <a:gd name="T82" fmla="*/ 95 w 2621"/>
                <a:gd name="T83" fmla="*/ 116 h 1177"/>
                <a:gd name="T84" fmla="*/ 65 w 2621"/>
                <a:gd name="T85" fmla="*/ 76 h 1177"/>
                <a:gd name="T86" fmla="*/ 0 w 2621"/>
                <a:gd name="T87" fmla="*/ 0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21" h="1177">
                  <a:moveTo>
                    <a:pt x="0" y="0"/>
                  </a:moveTo>
                  <a:cubicBezTo>
                    <a:pt x="26" y="22"/>
                    <a:pt x="45" y="49"/>
                    <a:pt x="67" y="75"/>
                  </a:cubicBezTo>
                  <a:cubicBezTo>
                    <a:pt x="77" y="88"/>
                    <a:pt x="87" y="101"/>
                    <a:pt x="97" y="115"/>
                  </a:cubicBezTo>
                  <a:cubicBezTo>
                    <a:pt x="107" y="128"/>
                    <a:pt x="117" y="141"/>
                    <a:pt x="127" y="155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324" y="425"/>
                    <a:pt x="404" y="533"/>
                    <a:pt x="489" y="635"/>
                  </a:cubicBezTo>
                  <a:cubicBezTo>
                    <a:pt x="510" y="662"/>
                    <a:pt x="532" y="687"/>
                    <a:pt x="554" y="712"/>
                  </a:cubicBezTo>
                  <a:cubicBezTo>
                    <a:pt x="587" y="750"/>
                    <a:pt x="587" y="750"/>
                    <a:pt x="587" y="750"/>
                  </a:cubicBezTo>
                  <a:cubicBezTo>
                    <a:pt x="597" y="762"/>
                    <a:pt x="609" y="775"/>
                    <a:pt x="620" y="787"/>
                  </a:cubicBezTo>
                  <a:cubicBezTo>
                    <a:pt x="665" y="836"/>
                    <a:pt x="712" y="884"/>
                    <a:pt x="762" y="928"/>
                  </a:cubicBezTo>
                  <a:cubicBezTo>
                    <a:pt x="811" y="973"/>
                    <a:pt x="863" y="1015"/>
                    <a:pt x="918" y="1052"/>
                  </a:cubicBezTo>
                  <a:cubicBezTo>
                    <a:pt x="974" y="1088"/>
                    <a:pt x="1033" y="1120"/>
                    <a:pt x="1096" y="1139"/>
                  </a:cubicBezTo>
                  <a:cubicBezTo>
                    <a:pt x="1159" y="1159"/>
                    <a:pt x="1226" y="1165"/>
                    <a:pt x="1292" y="1161"/>
                  </a:cubicBezTo>
                  <a:cubicBezTo>
                    <a:pt x="1359" y="1158"/>
                    <a:pt x="1424" y="1145"/>
                    <a:pt x="1489" y="1128"/>
                  </a:cubicBezTo>
                  <a:cubicBezTo>
                    <a:pt x="1553" y="1111"/>
                    <a:pt x="1616" y="1089"/>
                    <a:pt x="1678" y="1065"/>
                  </a:cubicBezTo>
                  <a:cubicBezTo>
                    <a:pt x="1771" y="1027"/>
                    <a:pt x="1771" y="1027"/>
                    <a:pt x="1771" y="1027"/>
                  </a:cubicBezTo>
                  <a:cubicBezTo>
                    <a:pt x="1802" y="1014"/>
                    <a:pt x="1832" y="1000"/>
                    <a:pt x="1863" y="987"/>
                  </a:cubicBezTo>
                  <a:cubicBezTo>
                    <a:pt x="1985" y="933"/>
                    <a:pt x="2106" y="876"/>
                    <a:pt x="2231" y="827"/>
                  </a:cubicBezTo>
                  <a:cubicBezTo>
                    <a:pt x="2247" y="821"/>
                    <a:pt x="2262" y="815"/>
                    <a:pt x="2278" y="809"/>
                  </a:cubicBezTo>
                  <a:cubicBezTo>
                    <a:pt x="2294" y="804"/>
                    <a:pt x="2310" y="798"/>
                    <a:pt x="2326" y="793"/>
                  </a:cubicBezTo>
                  <a:cubicBezTo>
                    <a:pt x="2357" y="783"/>
                    <a:pt x="2390" y="774"/>
                    <a:pt x="2422" y="766"/>
                  </a:cubicBezTo>
                  <a:cubicBezTo>
                    <a:pt x="2487" y="751"/>
                    <a:pt x="2555" y="742"/>
                    <a:pt x="2621" y="749"/>
                  </a:cubicBezTo>
                  <a:cubicBezTo>
                    <a:pt x="2588" y="746"/>
                    <a:pt x="2555" y="747"/>
                    <a:pt x="2521" y="751"/>
                  </a:cubicBezTo>
                  <a:cubicBezTo>
                    <a:pt x="2488" y="755"/>
                    <a:pt x="2455" y="761"/>
                    <a:pt x="2423" y="769"/>
                  </a:cubicBezTo>
                  <a:cubicBezTo>
                    <a:pt x="2391" y="777"/>
                    <a:pt x="2359" y="787"/>
                    <a:pt x="2327" y="798"/>
                  </a:cubicBezTo>
                  <a:cubicBezTo>
                    <a:pt x="2311" y="803"/>
                    <a:pt x="2296" y="809"/>
                    <a:pt x="2280" y="814"/>
                  </a:cubicBezTo>
                  <a:cubicBezTo>
                    <a:pt x="2264" y="820"/>
                    <a:pt x="2249" y="827"/>
                    <a:pt x="2233" y="833"/>
                  </a:cubicBezTo>
                  <a:cubicBezTo>
                    <a:pt x="2109" y="882"/>
                    <a:pt x="1989" y="940"/>
                    <a:pt x="1867" y="995"/>
                  </a:cubicBezTo>
                  <a:cubicBezTo>
                    <a:pt x="1836" y="1009"/>
                    <a:pt x="1806" y="1023"/>
                    <a:pt x="1775" y="1036"/>
                  </a:cubicBezTo>
                  <a:cubicBezTo>
                    <a:pt x="1682" y="1074"/>
                    <a:pt x="1682" y="1074"/>
                    <a:pt x="1682" y="1074"/>
                  </a:cubicBezTo>
                  <a:cubicBezTo>
                    <a:pt x="1620" y="1099"/>
                    <a:pt x="1556" y="1121"/>
                    <a:pt x="1491" y="1139"/>
                  </a:cubicBezTo>
                  <a:cubicBezTo>
                    <a:pt x="1427" y="1156"/>
                    <a:pt x="1360" y="1169"/>
                    <a:pt x="1293" y="1173"/>
                  </a:cubicBezTo>
                  <a:cubicBezTo>
                    <a:pt x="1226" y="1177"/>
                    <a:pt x="1157" y="1171"/>
                    <a:pt x="1093" y="1151"/>
                  </a:cubicBezTo>
                  <a:cubicBezTo>
                    <a:pt x="1028" y="1131"/>
                    <a:pt x="968" y="1099"/>
                    <a:pt x="912" y="1061"/>
                  </a:cubicBezTo>
                  <a:cubicBezTo>
                    <a:pt x="856" y="1024"/>
                    <a:pt x="804" y="982"/>
                    <a:pt x="754" y="936"/>
                  </a:cubicBezTo>
                  <a:cubicBezTo>
                    <a:pt x="705" y="891"/>
                    <a:pt x="658" y="843"/>
                    <a:pt x="612" y="794"/>
                  </a:cubicBezTo>
                  <a:cubicBezTo>
                    <a:pt x="601" y="782"/>
                    <a:pt x="590" y="769"/>
                    <a:pt x="579" y="757"/>
                  </a:cubicBezTo>
                  <a:cubicBezTo>
                    <a:pt x="546" y="718"/>
                    <a:pt x="546" y="718"/>
                    <a:pt x="546" y="718"/>
                  </a:cubicBezTo>
                  <a:cubicBezTo>
                    <a:pt x="525" y="693"/>
                    <a:pt x="502" y="668"/>
                    <a:pt x="482" y="641"/>
                  </a:cubicBezTo>
                  <a:cubicBezTo>
                    <a:pt x="397" y="537"/>
                    <a:pt x="318" y="429"/>
                    <a:pt x="241" y="321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15" y="143"/>
                    <a:pt x="105" y="130"/>
                    <a:pt x="95" y="116"/>
                  </a:cubicBezTo>
                  <a:cubicBezTo>
                    <a:pt x="85" y="103"/>
                    <a:pt x="76" y="89"/>
                    <a:pt x="65" y="76"/>
                  </a:cubicBezTo>
                  <a:cubicBezTo>
                    <a:pt x="44" y="50"/>
                    <a:pt x="25" y="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Freeform 14"/>
            <p:cNvSpPr/>
            <p:nvPr/>
          </p:nvSpPr>
          <p:spPr bwMode="auto">
            <a:xfrm>
              <a:off x="10798175" y="4957763"/>
              <a:ext cx="8140700" cy="3962400"/>
            </a:xfrm>
            <a:custGeom>
              <a:avLst/>
              <a:gdLst>
                <a:gd name="T0" fmla="*/ 38 w 2670"/>
                <a:gd name="T1" fmla="*/ 37 h 1299"/>
                <a:gd name="T2" fmla="*/ 87 w 2670"/>
                <a:gd name="T3" fmla="*/ 99 h 1299"/>
                <a:gd name="T4" fmla="*/ 133 w 2670"/>
                <a:gd name="T5" fmla="*/ 163 h 1299"/>
                <a:gd name="T6" fmla="*/ 314 w 2670"/>
                <a:gd name="T7" fmla="*/ 422 h 1299"/>
                <a:gd name="T8" fmla="*/ 391 w 2670"/>
                <a:gd name="T9" fmla="*/ 529 h 1299"/>
                <a:gd name="T10" fmla="*/ 438 w 2670"/>
                <a:gd name="T11" fmla="*/ 592 h 1299"/>
                <a:gd name="T12" fmla="*/ 501 w 2670"/>
                <a:gd name="T13" fmla="*/ 676 h 1299"/>
                <a:gd name="T14" fmla="*/ 775 w 2670"/>
                <a:gd name="T15" fmla="*/ 995 h 1299"/>
                <a:gd name="T16" fmla="*/ 1015 w 2670"/>
                <a:gd name="T17" fmla="*/ 1198 h 1299"/>
                <a:gd name="T18" fmla="*/ 1205 w 2670"/>
                <a:gd name="T19" fmla="*/ 1280 h 1299"/>
                <a:gd name="T20" fmla="*/ 1361 w 2670"/>
                <a:gd name="T21" fmla="*/ 1282 h 1299"/>
                <a:gd name="T22" fmla="*/ 1513 w 2670"/>
                <a:gd name="T23" fmla="*/ 1245 h 1299"/>
                <a:gd name="T24" fmla="*/ 1803 w 2670"/>
                <a:gd name="T25" fmla="*/ 1121 h 1299"/>
                <a:gd name="T26" fmla="*/ 1896 w 2670"/>
                <a:gd name="T27" fmla="*/ 1073 h 1299"/>
                <a:gd name="T28" fmla="*/ 1990 w 2670"/>
                <a:gd name="T29" fmla="*/ 1024 h 1299"/>
                <a:gd name="T30" fmla="*/ 2082 w 2670"/>
                <a:gd name="T31" fmla="*/ 974 h 1299"/>
                <a:gd name="T32" fmla="*/ 2269 w 2670"/>
                <a:gd name="T33" fmla="*/ 877 h 1299"/>
                <a:gd name="T34" fmla="*/ 2565 w 2670"/>
                <a:gd name="T35" fmla="*/ 767 h 1299"/>
                <a:gd name="T36" fmla="*/ 2565 w 2670"/>
                <a:gd name="T37" fmla="*/ 769 h 1299"/>
                <a:gd name="T38" fmla="*/ 2272 w 2670"/>
                <a:gd name="T39" fmla="*/ 882 h 1299"/>
                <a:gd name="T40" fmla="*/ 2179 w 2670"/>
                <a:gd name="T41" fmla="*/ 931 h 1299"/>
                <a:gd name="T42" fmla="*/ 2040 w 2670"/>
                <a:gd name="T43" fmla="*/ 1006 h 1299"/>
                <a:gd name="T44" fmla="*/ 1947 w 2670"/>
                <a:gd name="T45" fmla="*/ 1057 h 1299"/>
                <a:gd name="T46" fmla="*/ 1854 w 2670"/>
                <a:gd name="T47" fmla="*/ 1106 h 1299"/>
                <a:gd name="T48" fmla="*/ 1760 w 2670"/>
                <a:gd name="T49" fmla="*/ 1154 h 1299"/>
                <a:gd name="T50" fmla="*/ 1517 w 2670"/>
                <a:gd name="T51" fmla="*/ 1256 h 1299"/>
                <a:gd name="T52" fmla="*/ 1362 w 2670"/>
                <a:gd name="T53" fmla="*/ 1293 h 1299"/>
                <a:gd name="T54" fmla="*/ 1203 w 2670"/>
                <a:gd name="T55" fmla="*/ 1291 h 1299"/>
                <a:gd name="T56" fmla="*/ 1009 w 2670"/>
                <a:gd name="T57" fmla="*/ 1208 h 1299"/>
                <a:gd name="T58" fmla="*/ 767 w 2670"/>
                <a:gd name="T59" fmla="*/ 1003 h 1299"/>
                <a:gd name="T60" fmla="*/ 494 w 2670"/>
                <a:gd name="T61" fmla="*/ 682 h 1299"/>
                <a:gd name="T62" fmla="*/ 131 w 2670"/>
                <a:gd name="T63" fmla="*/ 164 h 1299"/>
                <a:gd name="T64" fmla="*/ 85 w 2670"/>
                <a:gd name="T65" fmla="*/ 100 h 1299"/>
                <a:gd name="T66" fmla="*/ 37 w 2670"/>
                <a:gd name="T67" fmla="*/ 37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0" h="1299">
                  <a:moveTo>
                    <a:pt x="0" y="0"/>
                  </a:moveTo>
                  <a:cubicBezTo>
                    <a:pt x="14" y="10"/>
                    <a:pt x="26" y="23"/>
                    <a:pt x="38" y="37"/>
                  </a:cubicBezTo>
                  <a:cubicBezTo>
                    <a:pt x="49" y="50"/>
                    <a:pt x="60" y="64"/>
                    <a:pt x="71" y="78"/>
                  </a:cubicBezTo>
                  <a:cubicBezTo>
                    <a:pt x="76" y="84"/>
                    <a:pt x="81" y="92"/>
                    <a:pt x="87" y="99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13" y="134"/>
                    <a:pt x="123" y="148"/>
                    <a:pt x="133" y="163"/>
                  </a:cubicBezTo>
                  <a:cubicBezTo>
                    <a:pt x="254" y="335"/>
                    <a:pt x="254" y="335"/>
                    <a:pt x="254" y="335"/>
                  </a:cubicBezTo>
                  <a:cubicBezTo>
                    <a:pt x="314" y="422"/>
                    <a:pt x="314" y="422"/>
                    <a:pt x="314" y="422"/>
                  </a:cubicBezTo>
                  <a:cubicBezTo>
                    <a:pt x="375" y="507"/>
                    <a:pt x="375" y="507"/>
                    <a:pt x="375" y="507"/>
                  </a:cubicBezTo>
                  <a:cubicBezTo>
                    <a:pt x="381" y="515"/>
                    <a:pt x="386" y="522"/>
                    <a:pt x="391" y="529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38" y="592"/>
                    <a:pt x="438" y="592"/>
                    <a:pt x="438" y="592"/>
                  </a:cubicBezTo>
                  <a:cubicBezTo>
                    <a:pt x="448" y="606"/>
                    <a:pt x="458" y="621"/>
                    <a:pt x="469" y="635"/>
                  </a:cubicBezTo>
                  <a:cubicBezTo>
                    <a:pt x="501" y="676"/>
                    <a:pt x="501" y="676"/>
                    <a:pt x="501" y="676"/>
                  </a:cubicBezTo>
                  <a:cubicBezTo>
                    <a:pt x="544" y="732"/>
                    <a:pt x="589" y="786"/>
                    <a:pt x="633" y="840"/>
                  </a:cubicBezTo>
                  <a:cubicBezTo>
                    <a:pt x="679" y="894"/>
                    <a:pt x="726" y="945"/>
                    <a:pt x="775" y="995"/>
                  </a:cubicBezTo>
                  <a:cubicBezTo>
                    <a:pt x="824" y="1045"/>
                    <a:pt x="875" y="1093"/>
                    <a:pt x="930" y="1137"/>
                  </a:cubicBezTo>
                  <a:cubicBezTo>
                    <a:pt x="957" y="1159"/>
                    <a:pt x="986" y="1179"/>
                    <a:pt x="1015" y="1198"/>
                  </a:cubicBezTo>
                  <a:cubicBezTo>
                    <a:pt x="1044" y="1217"/>
                    <a:pt x="1075" y="1234"/>
                    <a:pt x="1107" y="1248"/>
                  </a:cubicBezTo>
                  <a:cubicBezTo>
                    <a:pt x="1138" y="1262"/>
                    <a:pt x="1171" y="1274"/>
                    <a:pt x="1205" y="1280"/>
                  </a:cubicBezTo>
                  <a:cubicBezTo>
                    <a:pt x="1239" y="1286"/>
                    <a:pt x="1274" y="1288"/>
                    <a:pt x="1309" y="1286"/>
                  </a:cubicBezTo>
                  <a:cubicBezTo>
                    <a:pt x="1326" y="1285"/>
                    <a:pt x="1344" y="1284"/>
                    <a:pt x="1361" y="1282"/>
                  </a:cubicBezTo>
                  <a:cubicBezTo>
                    <a:pt x="1378" y="1280"/>
                    <a:pt x="1395" y="1277"/>
                    <a:pt x="1412" y="1273"/>
                  </a:cubicBezTo>
                  <a:cubicBezTo>
                    <a:pt x="1446" y="1266"/>
                    <a:pt x="1480" y="1256"/>
                    <a:pt x="1513" y="1245"/>
                  </a:cubicBezTo>
                  <a:cubicBezTo>
                    <a:pt x="1580" y="1224"/>
                    <a:pt x="1645" y="1198"/>
                    <a:pt x="1708" y="1168"/>
                  </a:cubicBezTo>
                  <a:cubicBezTo>
                    <a:pt x="1740" y="1153"/>
                    <a:pt x="1771" y="1137"/>
                    <a:pt x="1803" y="1121"/>
                  </a:cubicBezTo>
                  <a:cubicBezTo>
                    <a:pt x="1818" y="1113"/>
                    <a:pt x="1834" y="1105"/>
                    <a:pt x="1850" y="1097"/>
                  </a:cubicBezTo>
                  <a:cubicBezTo>
                    <a:pt x="1896" y="1073"/>
                    <a:pt x="1896" y="1073"/>
                    <a:pt x="1896" y="1073"/>
                  </a:cubicBezTo>
                  <a:cubicBezTo>
                    <a:pt x="1943" y="1049"/>
                    <a:pt x="1943" y="1049"/>
                    <a:pt x="1943" y="1049"/>
                  </a:cubicBezTo>
                  <a:cubicBezTo>
                    <a:pt x="1990" y="1024"/>
                    <a:pt x="1990" y="1024"/>
                    <a:pt x="1990" y="1024"/>
                  </a:cubicBezTo>
                  <a:cubicBezTo>
                    <a:pt x="2036" y="999"/>
                    <a:pt x="2036" y="999"/>
                    <a:pt x="2036" y="999"/>
                  </a:cubicBezTo>
                  <a:cubicBezTo>
                    <a:pt x="2082" y="974"/>
                    <a:pt x="2082" y="974"/>
                    <a:pt x="2082" y="974"/>
                  </a:cubicBezTo>
                  <a:cubicBezTo>
                    <a:pt x="2113" y="958"/>
                    <a:pt x="2144" y="941"/>
                    <a:pt x="2175" y="925"/>
                  </a:cubicBezTo>
                  <a:cubicBezTo>
                    <a:pt x="2207" y="908"/>
                    <a:pt x="2237" y="892"/>
                    <a:pt x="2269" y="877"/>
                  </a:cubicBezTo>
                  <a:cubicBezTo>
                    <a:pt x="2333" y="846"/>
                    <a:pt x="2396" y="816"/>
                    <a:pt x="2463" y="793"/>
                  </a:cubicBezTo>
                  <a:cubicBezTo>
                    <a:pt x="2496" y="782"/>
                    <a:pt x="2530" y="773"/>
                    <a:pt x="2565" y="767"/>
                  </a:cubicBezTo>
                  <a:cubicBezTo>
                    <a:pt x="2600" y="761"/>
                    <a:pt x="2635" y="758"/>
                    <a:pt x="2670" y="763"/>
                  </a:cubicBezTo>
                  <a:cubicBezTo>
                    <a:pt x="2635" y="759"/>
                    <a:pt x="2600" y="762"/>
                    <a:pt x="2565" y="769"/>
                  </a:cubicBezTo>
                  <a:cubicBezTo>
                    <a:pt x="2531" y="775"/>
                    <a:pt x="2497" y="785"/>
                    <a:pt x="2464" y="796"/>
                  </a:cubicBezTo>
                  <a:cubicBezTo>
                    <a:pt x="2398" y="820"/>
                    <a:pt x="2335" y="851"/>
                    <a:pt x="2272" y="882"/>
                  </a:cubicBezTo>
                  <a:cubicBezTo>
                    <a:pt x="2256" y="890"/>
                    <a:pt x="2240" y="897"/>
                    <a:pt x="2225" y="906"/>
                  </a:cubicBezTo>
                  <a:cubicBezTo>
                    <a:pt x="2179" y="931"/>
                    <a:pt x="2179" y="931"/>
                    <a:pt x="2179" y="931"/>
                  </a:cubicBezTo>
                  <a:cubicBezTo>
                    <a:pt x="2148" y="947"/>
                    <a:pt x="2117" y="964"/>
                    <a:pt x="2086" y="981"/>
                  </a:cubicBezTo>
                  <a:cubicBezTo>
                    <a:pt x="2040" y="1006"/>
                    <a:pt x="2040" y="1006"/>
                    <a:pt x="2040" y="1006"/>
                  </a:cubicBezTo>
                  <a:cubicBezTo>
                    <a:pt x="1994" y="1031"/>
                    <a:pt x="1994" y="1031"/>
                    <a:pt x="1994" y="1031"/>
                  </a:cubicBezTo>
                  <a:cubicBezTo>
                    <a:pt x="1947" y="1057"/>
                    <a:pt x="1947" y="1057"/>
                    <a:pt x="1947" y="1057"/>
                  </a:cubicBezTo>
                  <a:cubicBezTo>
                    <a:pt x="1901" y="1081"/>
                    <a:pt x="1901" y="1081"/>
                    <a:pt x="1901" y="1081"/>
                  </a:cubicBezTo>
                  <a:cubicBezTo>
                    <a:pt x="1854" y="1106"/>
                    <a:pt x="1854" y="1106"/>
                    <a:pt x="1854" y="1106"/>
                  </a:cubicBezTo>
                  <a:cubicBezTo>
                    <a:pt x="1839" y="1114"/>
                    <a:pt x="1823" y="1122"/>
                    <a:pt x="1807" y="1130"/>
                  </a:cubicBezTo>
                  <a:cubicBezTo>
                    <a:pt x="1760" y="1154"/>
                    <a:pt x="1760" y="1154"/>
                    <a:pt x="1760" y="1154"/>
                  </a:cubicBezTo>
                  <a:cubicBezTo>
                    <a:pt x="1745" y="1162"/>
                    <a:pt x="1729" y="1170"/>
                    <a:pt x="1713" y="1177"/>
                  </a:cubicBezTo>
                  <a:cubicBezTo>
                    <a:pt x="1649" y="1207"/>
                    <a:pt x="1584" y="1234"/>
                    <a:pt x="1517" y="1256"/>
                  </a:cubicBezTo>
                  <a:cubicBezTo>
                    <a:pt x="1483" y="1267"/>
                    <a:pt x="1449" y="1277"/>
                    <a:pt x="1415" y="1284"/>
                  </a:cubicBezTo>
                  <a:cubicBezTo>
                    <a:pt x="1397" y="1288"/>
                    <a:pt x="1380" y="1291"/>
                    <a:pt x="1362" y="1293"/>
                  </a:cubicBezTo>
                  <a:cubicBezTo>
                    <a:pt x="1345" y="1295"/>
                    <a:pt x="1327" y="1297"/>
                    <a:pt x="1309" y="1298"/>
                  </a:cubicBezTo>
                  <a:cubicBezTo>
                    <a:pt x="1274" y="1299"/>
                    <a:pt x="1238" y="1298"/>
                    <a:pt x="1203" y="1291"/>
                  </a:cubicBezTo>
                  <a:cubicBezTo>
                    <a:pt x="1168" y="1285"/>
                    <a:pt x="1134" y="1274"/>
                    <a:pt x="1102" y="1259"/>
                  </a:cubicBezTo>
                  <a:cubicBezTo>
                    <a:pt x="1069" y="1244"/>
                    <a:pt x="1038" y="1227"/>
                    <a:pt x="1009" y="1208"/>
                  </a:cubicBezTo>
                  <a:cubicBezTo>
                    <a:pt x="979" y="1189"/>
                    <a:pt x="950" y="1168"/>
                    <a:pt x="923" y="1146"/>
                  </a:cubicBezTo>
                  <a:cubicBezTo>
                    <a:pt x="868" y="1102"/>
                    <a:pt x="817" y="1053"/>
                    <a:pt x="767" y="1003"/>
                  </a:cubicBezTo>
                  <a:cubicBezTo>
                    <a:pt x="718" y="953"/>
                    <a:pt x="671" y="901"/>
                    <a:pt x="625" y="847"/>
                  </a:cubicBezTo>
                  <a:cubicBezTo>
                    <a:pt x="581" y="792"/>
                    <a:pt x="536" y="738"/>
                    <a:pt x="494" y="682"/>
                  </a:cubicBezTo>
                  <a:cubicBezTo>
                    <a:pt x="409" y="570"/>
                    <a:pt x="328" y="455"/>
                    <a:pt x="249" y="339"/>
                  </a:cubicBezTo>
                  <a:cubicBezTo>
                    <a:pt x="131" y="164"/>
                    <a:pt x="131" y="164"/>
                    <a:pt x="131" y="164"/>
                  </a:cubicBezTo>
                  <a:cubicBezTo>
                    <a:pt x="121" y="150"/>
                    <a:pt x="110" y="136"/>
                    <a:pt x="100" y="121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0" y="93"/>
                    <a:pt x="75" y="86"/>
                    <a:pt x="69" y="79"/>
                  </a:cubicBezTo>
                  <a:cubicBezTo>
                    <a:pt x="59" y="65"/>
                    <a:pt x="48" y="51"/>
                    <a:pt x="37" y="37"/>
                  </a:cubicBezTo>
                  <a:cubicBezTo>
                    <a:pt x="26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15"/>
            <p:cNvSpPr/>
            <p:nvPr/>
          </p:nvSpPr>
          <p:spPr bwMode="auto">
            <a:xfrm>
              <a:off x="10933113" y="4881563"/>
              <a:ext cx="8267700" cy="4340225"/>
            </a:xfrm>
            <a:custGeom>
              <a:avLst/>
              <a:gdLst>
                <a:gd name="T0" fmla="*/ 22 w 2712"/>
                <a:gd name="T1" fmla="*/ 17 h 1423"/>
                <a:gd name="T2" fmla="*/ 77 w 2712"/>
                <a:gd name="T3" fmla="*/ 79 h 1423"/>
                <a:gd name="T4" fmla="*/ 94 w 2712"/>
                <a:gd name="T5" fmla="*/ 101 h 1423"/>
                <a:gd name="T6" fmla="*/ 143 w 2712"/>
                <a:gd name="T7" fmla="*/ 168 h 1423"/>
                <a:gd name="T8" fmla="*/ 267 w 2712"/>
                <a:gd name="T9" fmla="*/ 351 h 1423"/>
                <a:gd name="T10" fmla="*/ 582 w 2712"/>
                <a:gd name="T11" fmla="*/ 805 h 1423"/>
                <a:gd name="T12" fmla="*/ 666 w 2712"/>
                <a:gd name="T13" fmla="*/ 915 h 1423"/>
                <a:gd name="T14" fmla="*/ 718 w 2712"/>
                <a:gd name="T15" fmla="*/ 979 h 1423"/>
                <a:gd name="T16" fmla="*/ 790 w 2712"/>
                <a:gd name="T17" fmla="*/ 1063 h 1423"/>
                <a:gd name="T18" fmla="*/ 1121 w 2712"/>
                <a:gd name="T19" fmla="*/ 1350 h 1423"/>
                <a:gd name="T20" fmla="*/ 1328 w 2712"/>
                <a:gd name="T21" fmla="*/ 1411 h 1423"/>
                <a:gd name="T22" fmla="*/ 1542 w 2712"/>
                <a:gd name="T23" fmla="*/ 1369 h 1423"/>
                <a:gd name="T24" fmla="*/ 1741 w 2712"/>
                <a:gd name="T25" fmla="*/ 1276 h 1423"/>
                <a:gd name="T26" fmla="*/ 1836 w 2712"/>
                <a:gd name="T27" fmla="*/ 1220 h 1423"/>
                <a:gd name="T28" fmla="*/ 2118 w 2712"/>
                <a:gd name="T29" fmla="*/ 1044 h 1423"/>
                <a:gd name="T30" fmla="*/ 2351 w 2712"/>
                <a:gd name="T31" fmla="*/ 896 h 1423"/>
                <a:gd name="T32" fmla="*/ 2498 w 2712"/>
                <a:gd name="T33" fmla="*/ 819 h 1423"/>
                <a:gd name="T34" fmla="*/ 2712 w 2712"/>
                <a:gd name="T35" fmla="*/ 775 h 1423"/>
                <a:gd name="T36" fmla="*/ 2499 w 2712"/>
                <a:gd name="T37" fmla="*/ 822 h 1423"/>
                <a:gd name="T38" fmla="*/ 2354 w 2712"/>
                <a:gd name="T39" fmla="*/ 901 h 1423"/>
                <a:gd name="T40" fmla="*/ 2122 w 2712"/>
                <a:gd name="T41" fmla="*/ 1051 h 1423"/>
                <a:gd name="T42" fmla="*/ 1842 w 2712"/>
                <a:gd name="T43" fmla="*/ 1228 h 1423"/>
                <a:gd name="T44" fmla="*/ 1648 w 2712"/>
                <a:gd name="T45" fmla="*/ 1337 h 1423"/>
                <a:gd name="T46" fmla="*/ 1439 w 2712"/>
                <a:gd name="T47" fmla="*/ 1411 h 1423"/>
                <a:gd name="T48" fmla="*/ 1217 w 2712"/>
                <a:gd name="T49" fmla="*/ 1405 h 1423"/>
                <a:gd name="T50" fmla="*/ 937 w 2712"/>
                <a:gd name="T51" fmla="*/ 1228 h 1423"/>
                <a:gd name="T52" fmla="*/ 745 w 2712"/>
                <a:gd name="T53" fmla="*/ 1028 h 1423"/>
                <a:gd name="T54" fmla="*/ 675 w 2712"/>
                <a:gd name="T55" fmla="*/ 943 h 1423"/>
                <a:gd name="T56" fmla="*/ 641 w 2712"/>
                <a:gd name="T57" fmla="*/ 899 h 1423"/>
                <a:gd name="T58" fmla="*/ 509 w 2712"/>
                <a:gd name="T59" fmla="*/ 722 h 1423"/>
                <a:gd name="T60" fmla="*/ 202 w 2712"/>
                <a:gd name="T61" fmla="*/ 262 h 1423"/>
                <a:gd name="T62" fmla="*/ 108 w 2712"/>
                <a:gd name="T63" fmla="*/ 125 h 1423"/>
                <a:gd name="T64" fmla="*/ 84 w 2712"/>
                <a:gd name="T65" fmla="*/ 91 h 1423"/>
                <a:gd name="T66" fmla="*/ 41 w 2712"/>
                <a:gd name="T67" fmla="*/ 37 h 1423"/>
                <a:gd name="T68" fmla="*/ 0 w 2712"/>
                <a:gd name="T69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2" h="1423">
                  <a:moveTo>
                    <a:pt x="0" y="0"/>
                  </a:moveTo>
                  <a:cubicBezTo>
                    <a:pt x="8" y="5"/>
                    <a:pt x="15" y="11"/>
                    <a:pt x="22" y="17"/>
                  </a:cubicBezTo>
                  <a:cubicBezTo>
                    <a:pt x="29" y="23"/>
                    <a:pt x="35" y="30"/>
                    <a:pt x="41" y="37"/>
                  </a:cubicBezTo>
                  <a:cubicBezTo>
                    <a:pt x="54" y="51"/>
                    <a:pt x="66" y="65"/>
                    <a:pt x="77" y="7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21" y="139"/>
                    <a:pt x="132" y="153"/>
                    <a:pt x="143" y="168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348" y="474"/>
                    <a:pt x="430" y="597"/>
                    <a:pt x="516" y="716"/>
                  </a:cubicBezTo>
                  <a:cubicBezTo>
                    <a:pt x="582" y="805"/>
                    <a:pt x="582" y="805"/>
                    <a:pt x="582" y="805"/>
                  </a:cubicBezTo>
                  <a:cubicBezTo>
                    <a:pt x="649" y="893"/>
                    <a:pt x="649" y="893"/>
                    <a:pt x="649" y="893"/>
                  </a:cubicBezTo>
                  <a:cubicBezTo>
                    <a:pt x="666" y="915"/>
                    <a:pt x="666" y="915"/>
                    <a:pt x="666" y="915"/>
                  </a:cubicBezTo>
                  <a:cubicBezTo>
                    <a:pt x="683" y="936"/>
                    <a:pt x="683" y="936"/>
                    <a:pt x="683" y="936"/>
                  </a:cubicBezTo>
                  <a:cubicBezTo>
                    <a:pt x="718" y="979"/>
                    <a:pt x="718" y="979"/>
                    <a:pt x="718" y="979"/>
                  </a:cubicBezTo>
                  <a:cubicBezTo>
                    <a:pt x="754" y="1021"/>
                    <a:pt x="754" y="1021"/>
                    <a:pt x="754" y="1021"/>
                  </a:cubicBezTo>
                  <a:cubicBezTo>
                    <a:pt x="765" y="1035"/>
                    <a:pt x="778" y="1049"/>
                    <a:pt x="790" y="1063"/>
                  </a:cubicBezTo>
                  <a:cubicBezTo>
                    <a:pt x="839" y="1118"/>
                    <a:pt x="890" y="1171"/>
                    <a:pt x="945" y="1220"/>
                  </a:cubicBezTo>
                  <a:cubicBezTo>
                    <a:pt x="999" y="1269"/>
                    <a:pt x="1057" y="1314"/>
                    <a:pt x="1121" y="1350"/>
                  </a:cubicBezTo>
                  <a:cubicBezTo>
                    <a:pt x="1153" y="1368"/>
                    <a:pt x="1186" y="1383"/>
                    <a:pt x="1221" y="1394"/>
                  </a:cubicBezTo>
                  <a:cubicBezTo>
                    <a:pt x="1256" y="1405"/>
                    <a:pt x="1292" y="1410"/>
                    <a:pt x="1328" y="1411"/>
                  </a:cubicBezTo>
                  <a:cubicBezTo>
                    <a:pt x="1365" y="1411"/>
                    <a:pt x="1401" y="1407"/>
                    <a:pt x="1437" y="1400"/>
                  </a:cubicBezTo>
                  <a:cubicBezTo>
                    <a:pt x="1473" y="1392"/>
                    <a:pt x="1508" y="1382"/>
                    <a:pt x="1542" y="1369"/>
                  </a:cubicBezTo>
                  <a:cubicBezTo>
                    <a:pt x="1577" y="1357"/>
                    <a:pt x="1611" y="1343"/>
                    <a:pt x="1644" y="1327"/>
                  </a:cubicBezTo>
                  <a:cubicBezTo>
                    <a:pt x="1677" y="1311"/>
                    <a:pt x="1709" y="1294"/>
                    <a:pt x="1741" y="1276"/>
                  </a:cubicBezTo>
                  <a:cubicBezTo>
                    <a:pt x="1758" y="1267"/>
                    <a:pt x="1773" y="1258"/>
                    <a:pt x="1789" y="1249"/>
                  </a:cubicBezTo>
                  <a:cubicBezTo>
                    <a:pt x="1805" y="1239"/>
                    <a:pt x="1821" y="1229"/>
                    <a:pt x="1836" y="1220"/>
                  </a:cubicBezTo>
                  <a:cubicBezTo>
                    <a:pt x="1868" y="1201"/>
                    <a:pt x="1899" y="1181"/>
                    <a:pt x="1931" y="1162"/>
                  </a:cubicBezTo>
                  <a:cubicBezTo>
                    <a:pt x="1993" y="1123"/>
                    <a:pt x="2056" y="1084"/>
                    <a:pt x="2118" y="1044"/>
                  </a:cubicBezTo>
                  <a:cubicBezTo>
                    <a:pt x="2179" y="1004"/>
                    <a:pt x="2241" y="964"/>
                    <a:pt x="2304" y="925"/>
                  </a:cubicBezTo>
                  <a:cubicBezTo>
                    <a:pt x="2351" y="896"/>
                    <a:pt x="2351" y="896"/>
                    <a:pt x="2351" y="896"/>
                  </a:cubicBezTo>
                  <a:cubicBezTo>
                    <a:pt x="2367" y="887"/>
                    <a:pt x="2383" y="877"/>
                    <a:pt x="2399" y="868"/>
                  </a:cubicBezTo>
                  <a:cubicBezTo>
                    <a:pt x="2431" y="850"/>
                    <a:pt x="2464" y="833"/>
                    <a:pt x="2498" y="819"/>
                  </a:cubicBezTo>
                  <a:cubicBezTo>
                    <a:pt x="2532" y="804"/>
                    <a:pt x="2567" y="791"/>
                    <a:pt x="2602" y="782"/>
                  </a:cubicBezTo>
                  <a:cubicBezTo>
                    <a:pt x="2638" y="774"/>
                    <a:pt x="2676" y="770"/>
                    <a:pt x="2712" y="775"/>
                  </a:cubicBezTo>
                  <a:cubicBezTo>
                    <a:pt x="2676" y="770"/>
                    <a:pt x="2638" y="775"/>
                    <a:pt x="2603" y="784"/>
                  </a:cubicBezTo>
                  <a:cubicBezTo>
                    <a:pt x="2567" y="793"/>
                    <a:pt x="2533" y="806"/>
                    <a:pt x="2499" y="822"/>
                  </a:cubicBezTo>
                  <a:cubicBezTo>
                    <a:pt x="2466" y="837"/>
                    <a:pt x="2433" y="854"/>
                    <a:pt x="2401" y="872"/>
                  </a:cubicBezTo>
                  <a:cubicBezTo>
                    <a:pt x="2385" y="881"/>
                    <a:pt x="2370" y="891"/>
                    <a:pt x="2354" y="901"/>
                  </a:cubicBezTo>
                  <a:cubicBezTo>
                    <a:pt x="2307" y="930"/>
                    <a:pt x="2307" y="930"/>
                    <a:pt x="2307" y="930"/>
                  </a:cubicBezTo>
                  <a:cubicBezTo>
                    <a:pt x="2245" y="969"/>
                    <a:pt x="2183" y="1010"/>
                    <a:pt x="2122" y="1051"/>
                  </a:cubicBezTo>
                  <a:cubicBezTo>
                    <a:pt x="2060" y="1091"/>
                    <a:pt x="1998" y="1131"/>
                    <a:pt x="1935" y="1170"/>
                  </a:cubicBezTo>
                  <a:cubicBezTo>
                    <a:pt x="1904" y="1190"/>
                    <a:pt x="1873" y="1209"/>
                    <a:pt x="1842" y="1228"/>
                  </a:cubicBezTo>
                  <a:cubicBezTo>
                    <a:pt x="1810" y="1248"/>
                    <a:pt x="1779" y="1267"/>
                    <a:pt x="1747" y="1285"/>
                  </a:cubicBezTo>
                  <a:cubicBezTo>
                    <a:pt x="1714" y="1303"/>
                    <a:pt x="1682" y="1321"/>
                    <a:pt x="1648" y="1337"/>
                  </a:cubicBezTo>
                  <a:cubicBezTo>
                    <a:pt x="1615" y="1352"/>
                    <a:pt x="1581" y="1367"/>
                    <a:pt x="1546" y="1379"/>
                  </a:cubicBezTo>
                  <a:cubicBezTo>
                    <a:pt x="1511" y="1392"/>
                    <a:pt x="1475" y="1403"/>
                    <a:pt x="1439" y="1411"/>
                  </a:cubicBezTo>
                  <a:cubicBezTo>
                    <a:pt x="1403" y="1418"/>
                    <a:pt x="1365" y="1423"/>
                    <a:pt x="1328" y="1422"/>
                  </a:cubicBezTo>
                  <a:cubicBezTo>
                    <a:pt x="1291" y="1422"/>
                    <a:pt x="1253" y="1416"/>
                    <a:pt x="1217" y="1405"/>
                  </a:cubicBezTo>
                  <a:cubicBezTo>
                    <a:pt x="1182" y="1394"/>
                    <a:pt x="1148" y="1379"/>
                    <a:pt x="1115" y="1361"/>
                  </a:cubicBezTo>
                  <a:cubicBezTo>
                    <a:pt x="1050" y="1324"/>
                    <a:pt x="992" y="1278"/>
                    <a:pt x="937" y="1228"/>
                  </a:cubicBezTo>
                  <a:cubicBezTo>
                    <a:pt x="882" y="1179"/>
                    <a:pt x="831" y="1125"/>
                    <a:pt x="782" y="1070"/>
                  </a:cubicBezTo>
                  <a:cubicBezTo>
                    <a:pt x="770" y="1056"/>
                    <a:pt x="757" y="1042"/>
                    <a:pt x="745" y="1028"/>
                  </a:cubicBezTo>
                  <a:cubicBezTo>
                    <a:pt x="710" y="986"/>
                    <a:pt x="710" y="986"/>
                    <a:pt x="710" y="986"/>
                  </a:cubicBezTo>
                  <a:cubicBezTo>
                    <a:pt x="675" y="943"/>
                    <a:pt x="675" y="943"/>
                    <a:pt x="675" y="943"/>
                  </a:cubicBezTo>
                  <a:cubicBezTo>
                    <a:pt x="658" y="921"/>
                    <a:pt x="658" y="921"/>
                    <a:pt x="658" y="921"/>
                  </a:cubicBezTo>
                  <a:cubicBezTo>
                    <a:pt x="641" y="899"/>
                    <a:pt x="641" y="899"/>
                    <a:pt x="641" y="899"/>
                  </a:cubicBezTo>
                  <a:cubicBezTo>
                    <a:pt x="573" y="811"/>
                    <a:pt x="573" y="811"/>
                    <a:pt x="573" y="811"/>
                  </a:cubicBezTo>
                  <a:cubicBezTo>
                    <a:pt x="509" y="722"/>
                    <a:pt x="509" y="722"/>
                    <a:pt x="509" y="722"/>
                  </a:cubicBezTo>
                  <a:cubicBezTo>
                    <a:pt x="423" y="602"/>
                    <a:pt x="342" y="478"/>
                    <a:pt x="262" y="355"/>
                  </a:cubicBezTo>
                  <a:cubicBezTo>
                    <a:pt x="202" y="262"/>
                    <a:pt x="202" y="262"/>
                    <a:pt x="202" y="262"/>
                  </a:cubicBezTo>
                  <a:cubicBezTo>
                    <a:pt x="140" y="170"/>
                    <a:pt x="140" y="170"/>
                    <a:pt x="140" y="170"/>
                  </a:cubicBezTo>
                  <a:cubicBezTo>
                    <a:pt x="130" y="155"/>
                    <a:pt x="119" y="140"/>
                    <a:pt x="108" y="125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64" y="66"/>
                    <a:pt x="53" y="51"/>
                    <a:pt x="41" y="37"/>
                  </a:cubicBezTo>
                  <a:cubicBezTo>
                    <a:pt x="35" y="31"/>
                    <a:pt x="28" y="24"/>
                    <a:pt x="22" y="18"/>
                  </a:cubicBezTo>
                  <a:cubicBezTo>
                    <a:pt x="15" y="11"/>
                    <a:pt x="8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Freeform 16"/>
            <p:cNvSpPr/>
            <p:nvPr/>
          </p:nvSpPr>
          <p:spPr bwMode="auto">
            <a:xfrm>
              <a:off x="11082338" y="4806950"/>
              <a:ext cx="8375650" cy="4695825"/>
            </a:xfrm>
            <a:custGeom>
              <a:avLst/>
              <a:gdLst>
                <a:gd name="T0" fmla="*/ 23 w 2747"/>
                <a:gd name="T1" fmla="*/ 17 h 1539"/>
                <a:gd name="T2" fmla="*/ 82 w 2747"/>
                <a:gd name="T3" fmla="*/ 80 h 1539"/>
                <a:gd name="T4" fmla="*/ 100 w 2747"/>
                <a:gd name="T5" fmla="*/ 103 h 1539"/>
                <a:gd name="T6" fmla="*/ 151 w 2747"/>
                <a:gd name="T7" fmla="*/ 173 h 1539"/>
                <a:gd name="T8" fmla="*/ 279 w 2747"/>
                <a:gd name="T9" fmla="*/ 366 h 1539"/>
                <a:gd name="T10" fmla="*/ 597 w 2747"/>
                <a:gd name="T11" fmla="*/ 848 h 1539"/>
                <a:gd name="T12" fmla="*/ 665 w 2747"/>
                <a:gd name="T13" fmla="*/ 942 h 1539"/>
                <a:gd name="T14" fmla="*/ 734 w 2747"/>
                <a:gd name="T15" fmla="*/ 1034 h 1539"/>
                <a:gd name="T16" fmla="*/ 806 w 2747"/>
                <a:gd name="T17" fmla="*/ 1125 h 1539"/>
                <a:gd name="T18" fmla="*/ 1045 w 2747"/>
                <a:gd name="T19" fmla="*/ 1374 h 1539"/>
                <a:gd name="T20" fmla="*/ 1237 w 2747"/>
                <a:gd name="T21" fmla="*/ 1497 h 1539"/>
                <a:gd name="T22" fmla="*/ 1461 w 2747"/>
                <a:gd name="T23" fmla="*/ 1519 h 1539"/>
                <a:gd name="T24" fmla="*/ 1676 w 2747"/>
                <a:gd name="T25" fmla="*/ 1439 h 1539"/>
                <a:gd name="T26" fmla="*/ 1750 w 2747"/>
                <a:gd name="T27" fmla="*/ 1396 h 1539"/>
                <a:gd name="T28" fmla="*/ 1775 w 2747"/>
                <a:gd name="T29" fmla="*/ 1380 h 1539"/>
                <a:gd name="T30" fmla="*/ 1847 w 2747"/>
                <a:gd name="T31" fmla="*/ 1332 h 1539"/>
                <a:gd name="T32" fmla="*/ 1964 w 2747"/>
                <a:gd name="T33" fmla="*/ 1249 h 1539"/>
                <a:gd name="T34" fmla="*/ 2151 w 2747"/>
                <a:gd name="T35" fmla="*/ 1113 h 1539"/>
                <a:gd name="T36" fmla="*/ 2527 w 2747"/>
                <a:gd name="T37" fmla="*/ 843 h 1539"/>
                <a:gd name="T38" fmla="*/ 2633 w 2747"/>
                <a:gd name="T39" fmla="*/ 796 h 1539"/>
                <a:gd name="T40" fmla="*/ 2633 w 2747"/>
                <a:gd name="T41" fmla="*/ 798 h 1539"/>
                <a:gd name="T42" fmla="*/ 2339 w 2747"/>
                <a:gd name="T43" fmla="*/ 977 h 1539"/>
                <a:gd name="T44" fmla="*/ 2063 w 2747"/>
                <a:gd name="T45" fmla="*/ 1188 h 1539"/>
                <a:gd name="T46" fmla="*/ 1876 w 2747"/>
                <a:gd name="T47" fmla="*/ 1324 h 1539"/>
                <a:gd name="T48" fmla="*/ 1828 w 2747"/>
                <a:gd name="T49" fmla="*/ 1357 h 1539"/>
                <a:gd name="T50" fmla="*/ 1768 w 2747"/>
                <a:gd name="T51" fmla="*/ 1397 h 1539"/>
                <a:gd name="T52" fmla="*/ 1731 w 2747"/>
                <a:gd name="T53" fmla="*/ 1420 h 1539"/>
                <a:gd name="T54" fmla="*/ 1575 w 2747"/>
                <a:gd name="T55" fmla="*/ 1497 h 1539"/>
                <a:gd name="T56" fmla="*/ 1346 w 2747"/>
                <a:gd name="T57" fmla="*/ 1536 h 1539"/>
                <a:gd name="T58" fmla="*/ 1130 w 2747"/>
                <a:gd name="T59" fmla="*/ 1453 h 1539"/>
                <a:gd name="T60" fmla="*/ 952 w 2747"/>
                <a:gd name="T61" fmla="*/ 1305 h 1539"/>
                <a:gd name="T62" fmla="*/ 524 w 2747"/>
                <a:gd name="T63" fmla="*/ 759 h 1539"/>
                <a:gd name="T64" fmla="*/ 213 w 2747"/>
                <a:gd name="T65" fmla="*/ 271 h 1539"/>
                <a:gd name="T66" fmla="*/ 115 w 2747"/>
                <a:gd name="T67" fmla="*/ 128 h 1539"/>
                <a:gd name="T68" fmla="*/ 90 w 2747"/>
                <a:gd name="T69" fmla="*/ 93 h 1539"/>
                <a:gd name="T70" fmla="*/ 44 w 2747"/>
                <a:gd name="T71" fmla="*/ 37 h 1539"/>
                <a:gd name="T72" fmla="*/ 0 w 2747"/>
                <a:gd name="T73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7" h="1539">
                  <a:moveTo>
                    <a:pt x="0" y="0"/>
                  </a:moveTo>
                  <a:cubicBezTo>
                    <a:pt x="8" y="5"/>
                    <a:pt x="16" y="11"/>
                    <a:pt x="23" y="17"/>
                  </a:cubicBezTo>
                  <a:cubicBezTo>
                    <a:pt x="30" y="23"/>
                    <a:pt x="37" y="30"/>
                    <a:pt x="44" y="37"/>
                  </a:cubicBezTo>
                  <a:cubicBezTo>
                    <a:pt x="58" y="50"/>
                    <a:pt x="70" y="65"/>
                    <a:pt x="82" y="80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216" y="269"/>
                    <a:pt x="216" y="269"/>
                    <a:pt x="216" y="269"/>
                  </a:cubicBezTo>
                  <a:cubicBezTo>
                    <a:pt x="279" y="366"/>
                    <a:pt x="279" y="366"/>
                    <a:pt x="279" y="366"/>
                  </a:cubicBezTo>
                  <a:cubicBezTo>
                    <a:pt x="362" y="496"/>
                    <a:pt x="445" y="626"/>
                    <a:pt x="531" y="754"/>
                  </a:cubicBezTo>
                  <a:cubicBezTo>
                    <a:pt x="597" y="848"/>
                    <a:pt x="597" y="848"/>
                    <a:pt x="597" y="848"/>
                  </a:cubicBezTo>
                  <a:cubicBezTo>
                    <a:pt x="608" y="864"/>
                    <a:pt x="619" y="880"/>
                    <a:pt x="631" y="895"/>
                  </a:cubicBezTo>
                  <a:cubicBezTo>
                    <a:pt x="665" y="942"/>
                    <a:pt x="665" y="942"/>
                    <a:pt x="665" y="942"/>
                  </a:cubicBezTo>
                  <a:cubicBezTo>
                    <a:pt x="699" y="989"/>
                    <a:pt x="699" y="989"/>
                    <a:pt x="699" y="989"/>
                  </a:cubicBezTo>
                  <a:cubicBezTo>
                    <a:pt x="734" y="1034"/>
                    <a:pt x="734" y="1034"/>
                    <a:pt x="734" y="1034"/>
                  </a:cubicBezTo>
                  <a:cubicBezTo>
                    <a:pt x="770" y="1080"/>
                    <a:pt x="770" y="1080"/>
                    <a:pt x="770" y="1080"/>
                  </a:cubicBezTo>
                  <a:cubicBezTo>
                    <a:pt x="782" y="1095"/>
                    <a:pt x="793" y="1110"/>
                    <a:pt x="806" y="1125"/>
                  </a:cubicBezTo>
                  <a:cubicBezTo>
                    <a:pt x="854" y="1185"/>
                    <a:pt x="905" y="1242"/>
                    <a:pt x="960" y="1296"/>
                  </a:cubicBezTo>
                  <a:cubicBezTo>
                    <a:pt x="987" y="1323"/>
                    <a:pt x="1016" y="1349"/>
                    <a:pt x="1045" y="1374"/>
                  </a:cubicBezTo>
                  <a:cubicBezTo>
                    <a:pt x="1074" y="1399"/>
                    <a:pt x="1105" y="1422"/>
                    <a:pt x="1137" y="1443"/>
                  </a:cubicBezTo>
                  <a:cubicBezTo>
                    <a:pt x="1169" y="1464"/>
                    <a:pt x="1202" y="1483"/>
                    <a:pt x="1237" y="1497"/>
                  </a:cubicBezTo>
                  <a:cubicBezTo>
                    <a:pt x="1273" y="1512"/>
                    <a:pt x="1310" y="1521"/>
                    <a:pt x="1347" y="1525"/>
                  </a:cubicBezTo>
                  <a:cubicBezTo>
                    <a:pt x="1385" y="1528"/>
                    <a:pt x="1424" y="1526"/>
                    <a:pt x="1461" y="1519"/>
                  </a:cubicBezTo>
                  <a:cubicBezTo>
                    <a:pt x="1498" y="1511"/>
                    <a:pt x="1535" y="1500"/>
                    <a:pt x="1571" y="1487"/>
                  </a:cubicBezTo>
                  <a:cubicBezTo>
                    <a:pt x="1607" y="1473"/>
                    <a:pt x="1642" y="1457"/>
                    <a:pt x="1676" y="1439"/>
                  </a:cubicBezTo>
                  <a:cubicBezTo>
                    <a:pt x="1693" y="1430"/>
                    <a:pt x="1709" y="1421"/>
                    <a:pt x="1726" y="1411"/>
                  </a:cubicBezTo>
                  <a:cubicBezTo>
                    <a:pt x="1734" y="1406"/>
                    <a:pt x="1742" y="1401"/>
                    <a:pt x="1750" y="1396"/>
                  </a:cubicBezTo>
                  <a:cubicBezTo>
                    <a:pt x="1763" y="1388"/>
                    <a:pt x="1763" y="1388"/>
                    <a:pt x="1763" y="1388"/>
                  </a:cubicBezTo>
                  <a:cubicBezTo>
                    <a:pt x="1775" y="1380"/>
                    <a:pt x="1775" y="1380"/>
                    <a:pt x="1775" y="1380"/>
                  </a:cubicBezTo>
                  <a:cubicBezTo>
                    <a:pt x="1823" y="1348"/>
                    <a:pt x="1823" y="1348"/>
                    <a:pt x="1823" y="1348"/>
                  </a:cubicBezTo>
                  <a:cubicBezTo>
                    <a:pt x="1847" y="1332"/>
                    <a:pt x="1847" y="1332"/>
                    <a:pt x="1847" y="1332"/>
                  </a:cubicBezTo>
                  <a:cubicBezTo>
                    <a:pt x="1855" y="1327"/>
                    <a:pt x="1863" y="1322"/>
                    <a:pt x="1870" y="1316"/>
                  </a:cubicBezTo>
                  <a:cubicBezTo>
                    <a:pt x="1964" y="1249"/>
                    <a:pt x="1964" y="1249"/>
                    <a:pt x="1964" y="1249"/>
                  </a:cubicBezTo>
                  <a:cubicBezTo>
                    <a:pt x="2058" y="1181"/>
                    <a:pt x="2058" y="1181"/>
                    <a:pt x="2058" y="1181"/>
                  </a:cubicBezTo>
                  <a:cubicBezTo>
                    <a:pt x="2151" y="1113"/>
                    <a:pt x="2151" y="1113"/>
                    <a:pt x="2151" y="1113"/>
                  </a:cubicBezTo>
                  <a:cubicBezTo>
                    <a:pt x="2335" y="972"/>
                    <a:pt x="2335" y="972"/>
                    <a:pt x="2335" y="972"/>
                  </a:cubicBezTo>
                  <a:cubicBezTo>
                    <a:pt x="2396" y="926"/>
                    <a:pt x="2459" y="880"/>
                    <a:pt x="2527" y="843"/>
                  </a:cubicBezTo>
                  <a:cubicBezTo>
                    <a:pt x="2544" y="834"/>
                    <a:pt x="2561" y="825"/>
                    <a:pt x="2579" y="817"/>
                  </a:cubicBezTo>
                  <a:cubicBezTo>
                    <a:pt x="2596" y="809"/>
                    <a:pt x="2614" y="802"/>
                    <a:pt x="2633" y="796"/>
                  </a:cubicBezTo>
                  <a:cubicBezTo>
                    <a:pt x="2670" y="785"/>
                    <a:pt x="2709" y="779"/>
                    <a:pt x="2747" y="785"/>
                  </a:cubicBezTo>
                  <a:cubicBezTo>
                    <a:pt x="2709" y="780"/>
                    <a:pt x="2670" y="786"/>
                    <a:pt x="2633" y="798"/>
                  </a:cubicBezTo>
                  <a:cubicBezTo>
                    <a:pt x="2597" y="810"/>
                    <a:pt x="2562" y="827"/>
                    <a:pt x="2529" y="846"/>
                  </a:cubicBezTo>
                  <a:cubicBezTo>
                    <a:pt x="2462" y="884"/>
                    <a:pt x="2399" y="930"/>
                    <a:pt x="2339" y="977"/>
                  </a:cubicBezTo>
                  <a:cubicBezTo>
                    <a:pt x="2156" y="1119"/>
                    <a:pt x="2156" y="1119"/>
                    <a:pt x="2156" y="1119"/>
                  </a:cubicBezTo>
                  <a:cubicBezTo>
                    <a:pt x="2063" y="1188"/>
                    <a:pt x="2063" y="1188"/>
                    <a:pt x="2063" y="1188"/>
                  </a:cubicBezTo>
                  <a:cubicBezTo>
                    <a:pt x="1970" y="1256"/>
                    <a:pt x="1970" y="1256"/>
                    <a:pt x="1970" y="1256"/>
                  </a:cubicBezTo>
                  <a:cubicBezTo>
                    <a:pt x="1876" y="1324"/>
                    <a:pt x="1876" y="1324"/>
                    <a:pt x="1876" y="1324"/>
                  </a:cubicBezTo>
                  <a:cubicBezTo>
                    <a:pt x="1868" y="1330"/>
                    <a:pt x="1860" y="1335"/>
                    <a:pt x="1852" y="1341"/>
                  </a:cubicBezTo>
                  <a:cubicBezTo>
                    <a:pt x="1828" y="1357"/>
                    <a:pt x="1828" y="1357"/>
                    <a:pt x="1828" y="1357"/>
                  </a:cubicBezTo>
                  <a:cubicBezTo>
                    <a:pt x="1780" y="1389"/>
                    <a:pt x="1780" y="1389"/>
                    <a:pt x="1780" y="1389"/>
                  </a:cubicBezTo>
                  <a:cubicBezTo>
                    <a:pt x="1768" y="1397"/>
                    <a:pt x="1768" y="1397"/>
                    <a:pt x="1768" y="1397"/>
                  </a:cubicBezTo>
                  <a:cubicBezTo>
                    <a:pt x="1756" y="1405"/>
                    <a:pt x="1756" y="1405"/>
                    <a:pt x="1756" y="1405"/>
                  </a:cubicBezTo>
                  <a:cubicBezTo>
                    <a:pt x="1748" y="1410"/>
                    <a:pt x="1739" y="1415"/>
                    <a:pt x="1731" y="1420"/>
                  </a:cubicBezTo>
                  <a:cubicBezTo>
                    <a:pt x="1715" y="1430"/>
                    <a:pt x="1698" y="1440"/>
                    <a:pt x="1681" y="1449"/>
                  </a:cubicBezTo>
                  <a:cubicBezTo>
                    <a:pt x="1646" y="1467"/>
                    <a:pt x="1611" y="1483"/>
                    <a:pt x="1575" y="1497"/>
                  </a:cubicBezTo>
                  <a:cubicBezTo>
                    <a:pt x="1539" y="1511"/>
                    <a:pt x="1501" y="1522"/>
                    <a:pt x="1463" y="1530"/>
                  </a:cubicBezTo>
                  <a:cubicBezTo>
                    <a:pt x="1425" y="1537"/>
                    <a:pt x="1385" y="1539"/>
                    <a:pt x="1346" y="1536"/>
                  </a:cubicBezTo>
                  <a:cubicBezTo>
                    <a:pt x="1307" y="1533"/>
                    <a:pt x="1269" y="1523"/>
                    <a:pt x="1233" y="1508"/>
                  </a:cubicBezTo>
                  <a:cubicBezTo>
                    <a:pt x="1197" y="1493"/>
                    <a:pt x="1162" y="1475"/>
                    <a:pt x="1130" y="1453"/>
                  </a:cubicBezTo>
                  <a:cubicBezTo>
                    <a:pt x="1098" y="1432"/>
                    <a:pt x="1067" y="1408"/>
                    <a:pt x="1037" y="1383"/>
                  </a:cubicBezTo>
                  <a:cubicBezTo>
                    <a:pt x="1008" y="1358"/>
                    <a:pt x="979" y="1332"/>
                    <a:pt x="952" y="1305"/>
                  </a:cubicBezTo>
                  <a:cubicBezTo>
                    <a:pt x="897" y="1250"/>
                    <a:pt x="846" y="1192"/>
                    <a:pt x="797" y="1132"/>
                  </a:cubicBezTo>
                  <a:cubicBezTo>
                    <a:pt x="701" y="1011"/>
                    <a:pt x="609" y="887"/>
                    <a:pt x="524" y="759"/>
                  </a:cubicBezTo>
                  <a:cubicBezTo>
                    <a:pt x="438" y="630"/>
                    <a:pt x="356" y="500"/>
                    <a:pt x="274" y="369"/>
                  </a:cubicBezTo>
                  <a:cubicBezTo>
                    <a:pt x="213" y="271"/>
                    <a:pt x="213" y="271"/>
                    <a:pt x="213" y="271"/>
                  </a:cubicBezTo>
                  <a:cubicBezTo>
                    <a:pt x="149" y="175"/>
                    <a:pt x="149" y="175"/>
                    <a:pt x="149" y="175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69" y="66"/>
                    <a:pt x="57" y="51"/>
                    <a:pt x="44" y="37"/>
                  </a:cubicBezTo>
                  <a:cubicBezTo>
                    <a:pt x="37" y="30"/>
                    <a:pt x="30" y="23"/>
                    <a:pt x="23" y="17"/>
                  </a:cubicBezTo>
                  <a:cubicBezTo>
                    <a:pt x="16" y="11"/>
                    <a:pt x="8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17"/>
            <p:cNvSpPr/>
            <p:nvPr/>
          </p:nvSpPr>
          <p:spPr bwMode="auto">
            <a:xfrm>
              <a:off x="11241088" y="4737100"/>
              <a:ext cx="8462963" cy="5005388"/>
            </a:xfrm>
            <a:custGeom>
              <a:avLst/>
              <a:gdLst>
                <a:gd name="T0" fmla="*/ 25 w 2776"/>
                <a:gd name="T1" fmla="*/ 16 h 1641"/>
                <a:gd name="T2" fmla="*/ 86 w 2776"/>
                <a:gd name="T3" fmla="*/ 82 h 1641"/>
                <a:gd name="T4" fmla="*/ 225 w 2776"/>
                <a:gd name="T5" fmla="*/ 279 h 1641"/>
                <a:gd name="T6" fmla="*/ 547 w 2776"/>
                <a:gd name="T7" fmla="*/ 786 h 1641"/>
                <a:gd name="T8" fmla="*/ 978 w 2776"/>
                <a:gd name="T9" fmla="*/ 1361 h 1641"/>
                <a:gd name="T10" fmla="*/ 1254 w 2776"/>
                <a:gd name="T11" fmla="*/ 1587 h 1641"/>
                <a:gd name="T12" fmla="*/ 1484 w 2776"/>
                <a:gd name="T13" fmla="*/ 1623 h 1641"/>
                <a:gd name="T14" fmla="*/ 1806 w 2776"/>
                <a:gd name="T15" fmla="*/ 1472 h 1641"/>
                <a:gd name="T16" fmla="*/ 1997 w 2776"/>
                <a:gd name="T17" fmla="*/ 1327 h 1641"/>
                <a:gd name="T18" fmla="*/ 2115 w 2776"/>
                <a:gd name="T19" fmla="*/ 1234 h 1641"/>
                <a:gd name="T20" fmla="*/ 2185 w 2776"/>
                <a:gd name="T21" fmla="*/ 1177 h 1641"/>
                <a:gd name="T22" fmla="*/ 2230 w 2776"/>
                <a:gd name="T23" fmla="*/ 1138 h 1641"/>
                <a:gd name="T24" fmla="*/ 2366 w 2776"/>
                <a:gd name="T25" fmla="*/ 1020 h 1641"/>
                <a:gd name="T26" fmla="*/ 2412 w 2776"/>
                <a:gd name="T27" fmla="*/ 981 h 1641"/>
                <a:gd name="T28" fmla="*/ 2481 w 2776"/>
                <a:gd name="T29" fmla="*/ 923 h 1641"/>
                <a:gd name="T30" fmla="*/ 2554 w 2776"/>
                <a:gd name="T31" fmla="*/ 870 h 1641"/>
                <a:gd name="T32" fmla="*/ 2716 w 2776"/>
                <a:gd name="T33" fmla="*/ 794 h 1641"/>
                <a:gd name="T34" fmla="*/ 2717 w 2776"/>
                <a:gd name="T35" fmla="*/ 794 h 1641"/>
                <a:gd name="T36" fmla="*/ 2556 w 2776"/>
                <a:gd name="T37" fmla="*/ 872 h 1641"/>
                <a:gd name="T38" fmla="*/ 2484 w 2776"/>
                <a:gd name="T39" fmla="*/ 927 h 1641"/>
                <a:gd name="T40" fmla="*/ 2415 w 2776"/>
                <a:gd name="T41" fmla="*/ 985 h 1641"/>
                <a:gd name="T42" fmla="*/ 2370 w 2776"/>
                <a:gd name="T43" fmla="*/ 1024 h 1641"/>
                <a:gd name="T44" fmla="*/ 2235 w 2776"/>
                <a:gd name="T45" fmla="*/ 1144 h 1641"/>
                <a:gd name="T46" fmla="*/ 2189 w 2776"/>
                <a:gd name="T47" fmla="*/ 1183 h 1641"/>
                <a:gd name="T48" fmla="*/ 2120 w 2776"/>
                <a:gd name="T49" fmla="*/ 1241 h 1641"/>
                <a:gd name="T50" fmla="*/ 2003 w 2776"/>
                <a:gd name="T51" fmla="*/ 1335 h 1641"/>
                <a:gd name="T52" fmla="*/ 1812 w 2776"/>
                <a:gd name="T53" fmla="*/ 1481 h 1641"/>
                <a:gd name="T54" fmla="*/ 1486 w 2776"/>
                <a:gd name="T55" fmla="*/ 1634 h 1641"/>
                <a:gd name="T56" fmla="*/ 1249 w 2776"/>
                <a:gd name="T57" fmla="*/ 1597 h 1641"/>
                <a:gd name="T58" fmla="*/ 970 w 2776"/>
                <a:gd name="T59" fmla="*/ 1369 h 1641"/>
                <a:gd name="T60" fmla="*/ 673 w 2776"/>
                <a:gd name="T61" fmla="*/ 990 h 1641"/>
                <a:gd name="T62" fmla="*/ 284 w 2776"/>
                <a:gd name="T63" fmla="*/ 383 h 1641"/>
                <a:gd name="T64" fmla="*/ 156 w 2776"/>
                <a:gd name="T65" fmla="*/ 180 h 1641"/>
                <a:gd name="T66" fmla="*/ 46 w 2776"/>
                <a:gd name="T67" fmla="*/ 37 h 1641"/>
                <a:gd name="T68" fmla="*/ 0 w 2776"/>
                <a:gd name="T69" fmla="*/ 0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76" h="1641">
                  <a:moveTo>
                    <a:pt x="0" y="0"/>
                  </a:moveTo>
                  <a:cubicBezTo>
                    <a:pt x="9" y="4"/>
                    <a:pt x="17" y="10"/>
                    <a:pt x="25" y="16"/>
                  </a:cubicBezTo>
                  <a:cubicBezTo>
                    <a:pt x="32" y="23"/>
                    <a:pt x="40" y="30"/>
                    <a:pt x="47" y="37"/>
                  </a:cubicBezTo>
                  <a:cubicBezTo>
                    <a:pt x="61" y="51"/>
                    <a:pt x="74" y="66"/>
                    <a:pt x="86" y="82"/>
                  </a:cubicBezTo>
                  <a:cubicBezTo>
                    <a:pt x="112" y="113"/>
                    <a:pt x="135" y="146"/>
                    <a:pt x="158" y="179"/>
                  </a:cubicBezTo>
                  <a:cubicBezTo>
                    <a:pt x="225" y="279"/>
                    <a:pt x="225" y="279"/>
                    <a:pt x="225" y="279"/>
                  </a:cubicBezTo>
                  <a:cubicBezTo>
                    <a:pt x="246" y="312"/>
                    <a:pt x="268" y="346"/>
                    <a:pt x="289" y="380"/>
                  </a:cubicBezTo>
                  <a:cubicBezTo>
                    <a:pt x="375" y="515"/>
                    <a:pt x="459" y="652"/>
                    <a:pt x="547" y="786"/>
                  </a:cubicBezTo>
                  <a:cubicBezTo>
                    <a:pt x="635" y="919"/>
                    <a:pt x="726" y="1051"/>
                    <a:pt x="823" y="1178"/>
                  </a:cubicBezTo>
                  <a:cubicBezTo>
                    <a:pt x="872" y="1241"/>
                    <a:pt x="924" y="1303"/>
                    <a:pt x="978" y="1361"/>
                  </a:cubicBezTo>
                  <a:cubicBezTo>
                    <a:pt x="1032" y="1420"/>
                    <a:pt x="1090" y="1475"/>
                    <a:pt x="1154" y="1523"/>
                  </a:cubicBezTo>
                  <a:cubicBezTo>
                    <a:pt x="1185" y="1547"/>
                    <a:pt x="1219" y="1569"/>
                    <a:pt x="1254" y="1587"/>
                  </a:cubicBezTo>
                  <a:cubicBezTo>
                    <a:pt x="1290" y="1605"/>
                    <a:pt x="1327" y="1618"/>
                    <a:pt x="1366" y="1624"/>
                  </a:cubicBezTo>
                  <a:cubicBezTo>
                    <a:pt x="1405" y="1630"/>
                    <a:pt x="1445" y="1629"/>
                    <a:pt x="1484" y="1623"/>
                  </a:cubicBezTo>
                  <a:cubicBezTo>
                    <a:pt x="1523" y="1616"/>
                    <a:pt x="1561" y="1604"/>
                    <a:pt x="1598" y="1589"/>
                  </a:cubicBezTo>
                  <a:cubicBezTo>
                    <a:pt x="1672" y="1559"/>
                    <a:pt x="1740" y="1517"/>
                    <a:pt x="1806" y="1472"/>
                  </a:cubicBezTo>
                  <a:cubicBezTo>
                    <a:pt x="1839" y="1449"/>
                    <a:pt x="1871" y="1426"/>
                    <a:pt x="1903" y="1401"/>
                  </a:cubicBezTo>
                  <a:cubicBezTo>
                    <a:pt x="1934" y="1377"/>
                    <a:pt x="1966" y="1352"/>
                    <a:pt x="1997" y="1327"/>
                  </a:cubicBezTo>
                  <a:cubicBezTo>
                    <a:pt x="2091" y="1253"/>
                    <a:pt x="2091" y="1253"/>
                    <a:pt x="2091" y="1253"/>
                  </a:cubicBezTo>
                  <a:cubicBezTo>
                    <a:pt x="2099" y="1247"/>
                    <a:pt x="2107" y="1240"/>
                    <a:pt x="2115" y="1234"/>
                  </a:cubicBezTo>
                  <a:cubicBezTo>
                    <a:pt x="2138" y="1215"/>
                    <a:pt x="2138" y="1215"/>
                    <a:pt x="2138" y="1215"/>
                  </a:cubicBezTo>
                  <a:cubicBezTo>
                    <a:pt x="2185" y="1177"/>
                    <a:pt x="2185" y="1177"/>
                    <a:pt x="2185" y="1177"/>
                  </a:cubicBezTo>
                  <a:cubicBezTo>
                    <a:pt x="2208" y="1158"/>
                    <a:pt x="2208" y="1158"/>
                    <a:pt x="2208" y="1158"/>
                  </a:cubicBezTo>
                  <a:cubicBezTo>
                    <a:pt x="2230" y="1138"/>
                    <a:pt x="2230" y="1138"/>
                    <a:pt x="2230" y="1138"/>
                  </a:cubicBezTo>
                  <a:cubicBezTo>
                    <a:pt x="2276" y="1099"/>
                    <a:pt x="2276" y="1099"/>
                    <a:pt x="2276" y="1099"/>
                  </a:cubicBezTo>
                  <a:cubicBezTo>
                    <a:pt x="2366" y="1020"/>
                    <a:pt x="2366" y="1020"/>
                    <a:pt x="2366" y="1020"/>
                  </a:cubicBezTo>
                  <a:cubicBezTo>
                    <a:pt x="2389" y="1000"/>
                    <a:pt x="2389" y="1000"/>
                    <a:pt x="2389" y="1000"/>
                  </a:cubicBezTo>
                  <a:cubicBezTo>
                    <a:pt x="2412" y="981"/>
                    <a:pt x="2412" y="981"/>
                    <a:pt x="2412" y="981"/>
                  </a:cubicBezTo>
                  <a:cubicBezTo>
                    <a:pt x="2458" y="942"/>
                    <a:pt x="2458" y="942"/>
                    <a:pt x="2458" y="942"/>
                  </a:cubicBezTo>
                  <a:cubicBezTo>
                    <a:pt x="2466" y="936"/>
                    <a:pt x="2474" y="930"/>
                    <a:pt x="2481" y="923"/>
                  </a:cubicBezTo>
                  <a:cubicBezTo>
                    <a:pt x="2489" y="917"/>
                    <a:pt x="2497" y="911"/>
                    <a:pt x="2505" y="905"/>
                  </a:cubicBezTo>
                  <a:cubicBezTo>
                    <a:pt x="2521" y="893"/>
                    <a:pt x="2537" y="881"/>
                    <a:pt x="2554" y="870"/>
                  </a:cubicBezTo>
                  <a:cubicBezTo>
                    <a:pt x="2587" y="847"/>
                    <a:pt x="2622" y="826"/>
                    <a:pt x="2659" y="811"/>
                  </a:cubicBezTo>
                  <a:cubicBezTo>
                    <a:pt x="2677" y="803"/>
                    <a:pt x="2697" y="797"/>
                    <a:pt x="2716" y="794"/>
                  </a:cubicBezTo>
                  <a:cubicBezTo>
                    <a:pt x="2736" y="790"/>
                    <a:pt x="2756" y="790"/>
                    <a:pt x="2776" y="793"/>
                  </a:cubicBezTo>
                  <a:cubicBezTo>
                    <a:pt x="2756" y="790"/>
                    <a:pt x="2736" y="791"/>
                    <a:pt x="2717" y="794"/>
                  </a:cubicBezTo>
                  <a:cubicBezTo>
                    <a:pt x="2697" y="798"/>
                    <a:pt x="2678" y="804"/>
                    <a:pt x="2659" y="812"/>
                  </a:cubicBezTo>
                  <a:cubicBezTo>
                    <a:pt x="2623" y="828"/>
                    <a:pt x="2588" y="849"/>
                    <a:pt x="2556" y="872"/>
                  </a:cubicBezTo>
                  <a:cubicBezTo>
                    <a:pt x="2539" y="884"/>
                    <a:pt x="2523" y="896"/>
                    <a:pt x="2507" y="908"/>
                  </a:cubicBezTo>
                  <a:cubicBezTo>
                    <a:pt x="2500" y="914"/>
                    <a:pt x="2492" y="920"/>
                    <a:pt x="2484" y="927"/>
                  </a:cubicBezTo>
                  <a:cubicBezTo>
                    <a:pt x="2476" y="933"/>
                    <a:pt x="2469" y="939"/>
                    <a:pt x="2461" y="946"/>
                  </a:cubicBezTo>
                  <a:cubicBezTo>
                    <a:pt x="2415" y="985"/>
                    <a:pt x="2415" y="985"/>
                    <a:pt x="2415" y="985"/>
                  </a:cubicBezTo>
                  <a:cubicBezTo>
                    <a:pt x="2393" y="1004"/>
                    <a:pt x="2393" y="1004"/>
                    <a:pt x="2393" y="1004"/>
                  </a:cubicBezTo>
                  <a:cubicBezTo>
                    <a:pt x="2370" y="1024"/>
                    <a:pt x="2370" y="1024"/>
                    <a:pt x="2370" y="1024"/>
                  </a:cubicBezTo>
                  <a:cubicBezTo>
                    <a:pt x="2340" y="1051"/>
                    <a:pt x="2310" y="1078"/>
                    <a:pt x="2280" y="1104"/>
                  </a:cubicBezTo>
                  <a:cubicBezTo>
                    <a:pt x="2235" y="1144"/>
                    <a:pt x="2235" y="1144"/>
                    <a:pt x="2235" y="1144"/>
                  </a:cubicBezTo>
                  <a:cubicBezTo>
                    <a:pt x="2213" y="1164"/>
                    <a:pt x="2213" y="1164"/>
                    <a:pt x="2213" y="1164"/>
                  </a:cubicBezTo>
                  <a:cubicBezTo>
                    <a:pt x="2189" y="1183"/>
                    <a:pt x="2189" y="1183"/>
                    <a:pt x="2189" y="1183"/>
                  </a:cubicBezTo>
                  <a:cubicBezTo>
                    <a:pt x="2143" y="1221"/>
                    <a:pt x="2143" y="1221"/>
                    <a:pt x="2143" y="1221"/>
                  </a:cubicBezTo>
                  <a:cubicBezTo>
                    <a:pt x="2120" y="1241"/>
                    <a:pt x="2120" y="1241"/>
                    <a:pt x="2120" y="1241"/>
                  </a:cubicBezTo>
                  <a:cubicBezTo>
                    <a:pt x="2112" y="1247"/>
                    <a:pt x="2104" y="1253"/>
                    <a:pt x="2097" y="1259"/>
                  </a:cubicBezTo>
                  <a:cubicBezTo>
                    <a:pt x="2003" y="1335"/>
                    <a:pt x="2003" y="1335"/>
                    <a:pt x="2003" y="1335"/>
                  </a:cubicBezTo>
                  <a:cubicBezTo>
                    <a:pt x="1972" y="1359"/>
                    <a:pt x="1940" y="1385"/>
                    <a:pt x="1909" y="1409"/>
                  </a:cubicBezTo>
                  <a:cubicBezTo>
                    <a:pt x="1877" y="1434"/>
                    <a:pt x="1845" y="1458"/>
                    <a:pt x="1812" y="1481"/>
                  </a:cubicBezTo>
                  <a:cubicBezTo>
                    <a:pt x="1746" y="1526"/>
                    <a:pt x="1677" y="1569"/>
                    <a:pt x="1602" y="1599"/>
                  </a:cubicBezTo>
                  <a:cubicBezTo>
                    <a:pt x="1565" y="1615"/>
                    <a:pt x="1526" y="1627"/>
                    <a:pt x="1486" y="1634"/>
                  </a:cubicBezTo>
                  <a:cubicBezTo>
                    <a:pt x="1446" y="1640"/>
                    <a:pt x="1405" y="1641"/>
                    <a:pt x="1364" y="1635"/>
                  </a:cubicBezTo>
                  <a:cubicBezTo>
                    <a:pt x="1324" y="1629"/>
                    <a:pt x="1285" y="1615"/>
                    <a:pt x="1249" y="1597"/>
                  </a:cubicBezTo>
                  <a:cubicBezTo>
                    <a:pt x="1213" y="1579"/>
                    <a:pt x="1179" y="1557"/>
                    <a:pt x="1146" y="1533"/>
                  </a:cubicBezTo>
                  <a:cubicBezTo>
                    <a:pt x="1082" y="1484"/>
                    <a:pt x="1024" y="1428"/>
                    <a:pt x="970" y="1369"/>
                  </a:cubicBezTo>
                  <a:cubicBezTo>
                    <a:pt x="915" y="1310"/>
                    <a:pt x="864" y="1248"/>
                    <a:pt x="815" y="1185"/>
                  </a:cubicBezTo>
                  <a:cubicBezTo>
                    <a:pt x="767" y="1120"/>
                    <a:pt x="718" y="1057"/>
                    <a:pt x="673" y="990"/>
                  </a:cubicBezTo>
                  <a:cubicBezTo>
                    <a:pt x="627" y="925"/>
                    <a:pt x="583" y="858"/>
                    <a:pt x="539" y="791"/>
                  </a:cubicBezTo>
                  <a:cubicBezTo>
                    <a:pt x="452" y="656"/>
                    <a:pt x="369" y="519"/>
                    <a:pt x="284" y="383"/>
                  </a:cubicBezTo>
                  <a:cubicBezTo>
                    <a:pt x="263" y="349"/>
                    <a:pt x="242" y="315"/>
                    <a:pt x="221" y="281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33" y="147"/>
                    <a:pt x="110" y="114"/>
                    <a:pt x="85" y="83"/>
                  </a:cubicBezTo>
                  <a:cubicBezTo>
                    <a:pt x="73" y="67"/>
                    <a:pt x="60" y="52"/>
                    <a:pt x="46" y="37"/>
                  </a:cubicBezTo>
                  <a:cubicBezTo>
                    <a:pt x="39" y="30"/>
                    <a:pt x="32" y="23"/>
                    <a:pt x="24" y="17"/>
                  </a:cubicBezTo>
                  <a:cubicBezTo>
                    <a:pt x="17" y="10"/>
                    <a:pt x="9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Freeform 18"/>
            <p:cNvSpPr/>
            <p:nvPr/>
          </p:nvSpPr>
          <p:spPr bwMode="auto">
            <a:xfrm>
              <a:off x="11407775" y="4670425"/>
              <a:ext cx="8537575" cy="5264150"/>
            </a:xfrm>
            <a:custGeom>
              <a:avLst/>
              <a:gdLst>
                <a:gd name="T0" fmla="*/ 27 w 2800"/>
                <a:gd name="T1" fmla="*/ 16 h 1726"/>
                <a:gd name="T2" fmla="*/ 91 w 2800"/>
                <a:gd name="T3" fmla="*/ 83 h 1726"/>
                <a:gd name="T4" fmla="*/ 233 w 2800"/>
                <a:gd name="T5" fmla="*/ 286 h 1726"/>
                <a:gd name="T6" fmla="*/ 561 w 2800"/>
                <a:gd name="T7" fmla="*/ 812 h 1726"/>
                <a:gd name="T8" fmla="*/ 629 w 2800"/>
                <a:gd name="T9" fmla="*/ 917 h 1726"/>
                <a:gd name="T10" fmla="*/ 697 w 2800"/>
                <a:gd name="T11" fmla="*/ 1020 h 1726"/>
                <a:gd name="T12" fmla="*/ 767 w 2800"/>
                <a:gd name="T13" fmla="*/ 1123 h 1726"/>
                <a:gd name="T14" fmla="*/ 995 w 2800"/>
                <a:gd name="T15" fmla="*/ 1415 h 1726"/>
                <a:gd name="T16" fmla="*/ 1271 w 2800"/>
                <a:gd name="T17" fmla="*/ 1660 h 1726"/>
                <a:gd name="T18" fmla="*/ 1505 w 2800"/>
                <a:gd name="T19" fmla="*/ 1708 h 1726"/>
                <a:gd name="T20" fmla="*/ 1622 w 2800"/>
                <a:gd name="T21" fmla="*/ 1675 h 1726"/>
                <a:gd name="T22" fmla="*/ 1836 w 2800"/>
                <a:gd name="T23" fmla="*/ 1552 h 1726"/>
                <a:gd name="T24" fmla="*/ 1981 w 2800"/>
                <a:gd name="T25" fmla="*/ 1437 h 1726"/>
                <a:gd name="T26" fmla="*/ 2122 w 2800"/>
                <a:gd name="T27" fmla="*/ 1315 h 1726"/>
                <a:gd name="T28" fmla="*/ 2215 w 2800"/>
                <a:gd name="T29" fmla="*/ 1233 h 1726"/>
                <a:gd name="T30" fmla="*/ 2393 w 2800"/>
                <a:gd name="T31" fmla="*/ 1060 h 1726"/>
                <a:gd name="T32" fmla="*/ 2483 w 2800"/>
                <a:gd name="T33" fmla="*/ 975 h 1726"/>
                <a:gd name="T34" fmla="*/ 2578 w 2800"/>
                <a:gd name="T35" fmla="*/ 895 h 1726"/>
                <a:gd name="T36" fmla="*/ 2738 w 2800"/>
                <a:gd name="T37" fmla="*/ 802 h 1726"/>
                <a:gd name="T38" fmla="*/ 2738 w 2800"/>
                <a:gd name="T39" fmla="*/ 803 h 1726"/>
                <a:gd name="T40" fmla="*/ 2579 w 2800"/>
                <a:gd name="T41" fmla="*/ 897 h 1726"/>
                <a:gd name="T42" fmla="*/ 2486 w 2800"/>
                <a:gd name="T43" fmla="*/ 978 h 1726"/>
                <a:gd name="T44" fmla="*/ 2397 w 2800"/>
                <a:gd name="T45" fmla="*/ 1064 h 1726"/>
                <a:gd name="T46" fmla="*/ 2220 w 2800"/>
                <a:gd name="T47" fmla="*/ 1238 h 1726"/>
                <a:gd name="T48" fmla="*/ 2128 w 2800"/>
                <a:gd name="T49" fmla="*/ 1321 h 1726"/>
                <a:gd name="T50" fmla="*/ 1988 w 2800"/>
                <a:gd name="T51" fmla="*/ 1444 h 1726"/>
                <a:gd name="T52" fmla="*/ 1842 w 2800"/>
                <a:gd name="T53" fmla="*/ 1560 h 1726"/>
                <a:gd name="T54" fmla="*/ 1627 w 2800"/>
                <a:gd name="T55" fmla="*/ 1685 h 1726"/>
                <a:gd name="T56" fmla="*/ 1506 w 2800"/>
                <a:gd name="T57" fmla="*/ 1720 h 1726"/>
                <a:gd name="T58" fmla="*/ 1265 w 2800"/>
                <a:gd name="T59" fmla="*/ 1670 h 1726"/>
                <a:gd name="T60" fmla="*/ 1071 w 2800"/>
                <a:gd name="T61" fmla="*/ 1514 h 1726"/>
                <a:gd name="T62" fmla="*/ 831 w 2800"/>
                <a:gd name="T63" fmla="*/ 1229 h 1726"/>
                <a:gd name="T64" fmla="*/ 723 w 2800"/>
                <a:gd name="T65" fmla="*/ 1077 h 1726"/>
                <a:gd name="T66" fmla="*/ 654 w 2800"/>
                <a:gd name="T67" fmla="*/ 974 h 1726"/>
                <a:gd name="T68" fmla="*/ 587 w 2800"/>
                <a:gd name="T69" fmla="*/ 870 h 1726"/>
                <a:gd name="T70" fmla="*/ 488 w 2800"/>
                <a:gd name="T71" fmla="*/ 712 h 1726"/>
                <a:gd name="T72" fmla="*/ 359 w 2800"/>
                <a:gd name="T73" fmla="*/ 500 h 1726"/>
                <a:gd name="T74" fmla="*/ 229 w 2800"/>
                <a:gd name="T75" fmla="*/ 289 h 1726"/>
                <a:gd name="T76" fmla="*/ 90 w 2800"/>
                <a:gd name="T77" fmla="*/ 84 h 1726"/>
                <a:gd name="T78" fmla="*/ 26 w 2800"/>
                <a:gd name="T79" fmla="*/ 16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0" h="1726">
                  <a:moveTo>
                    <a:pt x="0" y="0"/>
                  </a:moveTo>
                  <a:cubicBezTo>
                    <a:pt x="10" y="4"/>
                    <a:pt x="19" y="9"/>
                    <a:pt x="27" y="16"/>
                  </a:cubicBezTo>
                  <a:cubicBezTo>
                    <a:pt x="35" y="22"/>
                    <a:pt x="42" y="29"/>
                    <a:pt x="50" y="37"/>
                  </a:cubicBezTo>
                  <a:cubicBezTo>
                    <a:pt x="64" y="51"/>
                    <a:pt x="78" y="67"/>
                    <a:pt x="91" y="83"/>
                  </a:cubicBezTo>
                  <a:cubicBezTo>
                    <a:pt x="117" y="115"/>
                    <a:pt x="141" y="149"/>
                    <a:pt x="165" y="183"/>
                  </a:cubicBezTo>
                  <a:cubicBezTo>
                    <a:pt x="188" y="217"/>
                    <a:pt x="210" y="252"/>
                    <a:pt x="233" y="286"/>
                  </a:cubicBezTo>
                  <a:cubicBezTo>
                    <a:pt x="256" y="321"/>
                    <a:pt x="278" y="356"/>
                    <a:pt x="300" y="391"/>
                  </a:cubicBezTo>
                  <a:cubicBezTo>
                    <a:pt x="387" y="531"/>
                    <a:pt x="473" y="673"/>
                    <a:pt x="561" y="812"/>
                  </a:cubicBezTo>
                  <a:cubicBezTo>
                    <a:pt x="572" y="830"/>
                    <a:pt x="584" y="847"/>
                    <a:pt x="595" y="865"/>
                  </a:cubicBezTo>
                  <a:cubicBezTo>
                    <a:pt x="629" y="917"/>
                    <a:pt x="629" y="917"/>
                    <a:pt x="629" y="917"/>
                  </a:cubicBezTo>
                  <a:cubicBezTo>
                    <a:pt x="663" y="969"/>
                    <a:pt x="663" y="969"/>
                    <a:pt x="663" y="969"/>
                  </a:cubicBezTo>
                  <a:cubicBezTo>
                    <a:pt x="697" y="1020"/>
                    <a:pt x="697" y="1020"/>
                    <a:pt x="697" y="1020"/>
                  </a:cubicBezTo>
                  <a:cubicBezTo>
                    <a:pt x="732" y="1071"/>
                    <a:pt x="732" y="1071"/>
                    <a:pt x="732" y="1071"/>
                  </a:cubicBezTo>
                  <a:cubicBezTo>
                    <a:pt x="744" y="1088"/>
                    <a:pt x="755" y="1106"/>
                    <a:pt x="767" y="1123"/>
                  </a:cubicBezTo>
                  <a:cubicBezTo>
                    <a:pt x="790" y="1156"/>
                    <a:pt x="815" y="1190"/>
                    <a:pt x="839" y="1223"/>
                  </a:cubicBezTo>
                  <a:cubicBezTo>
                    <a:pt x="889" y="1289"/>
                    <a:pt x="940" y="1354"/>
                    <a:pt x="995" y="1415"/>
                  </a:cubicBezTo>
                  <a:cubicBezTo>
                    <a:pt x="1050" y="1477"/>
                    <a:pt x="1107" y="1537"/>
                    <a:pt x="1170" y="1589"/>
                  </a:cubicBezTo>
                  <a:cubicBezTo>
                    <a:pt x="1202" y="1615"/>
                    <a:pt x="1236" y="1639"/>
                    <a:pt x="1271" y="1660"/>
                  </a:cubicBezTo>
                  <a:cubicBezTo>
                    <a:pt x="1306" y="1681"/>
                    <a:pt x="1344" y="1698"/>
                    <a:pt x="1383" y="1707"/>
                  </a:cubicBezTo>
                  <a:cubicBezTo>
                    <a:pt x="1423" y="1715"/>
                    <a:pt x="1464" y="1715"/>
                    <a:pt x="1505" y="1708"/>
                  </a:cubicBezTo>
                  <a:cubicBezTo>
                    <a:pt x="1525" y="1705"/>
                    <a:pt x="1545" y="1701"/>
                    <a:pt x="1564" y="1695"/>
                  </a:cubicBezTo>
                  <a:cubicBezTo>
                    <a:pt x="1584" y="1690"/>
                    <a:pt x="1603" y="1683"/>
                    <a:pt x="1622" y="1675"/>
                  </a:cubicBezTo>
                  <a:cubicBezTo>
                    <a:pt x="1660" y="1659"/>
                    <a:pt x="1697" y="1640"/>
                    <a:pt x="1732" y="1619"/>
                  </a:cubicBezTo>
                  <a:cubicBezTo>
                    <a:pt x="1768" y="1598"/>
                    <a:pt x="1802" y="1576"/>
                    <a:pt x="1836" y="1552"/>
                  </a:cubicBezTo>
                  <a:cubicBezTo>
                    <a:pt x="1869" y="1528"/>
                    <a:pt x="1902" y="1502"/>
                    <a:pt x="1934" y="1476"/>
                  </a:cubicBezTo>
                  <a:cubicBezTo>
                    <a:pt x="1950" y="1463"/>
                    <a:pt x="1966" y="1450"/>
                    <a:pt x="1981" y="1437"/>
                  </a:cubicBezTo>
                  <a:cubicBezTo>
                    <a:pt x="2028" y="1396"/>
                    <a:pt x="2028" y="1396"/>
                    <a:pt x="2028" y="1396"/>
                  </a:cubicBezTo>
                  <a:cubicBezTo>
                    <a:pt x="2060" y="1370"/>
                    <a:pt x="2091" y="1342"/>
                    <a:pt x="2122" y="1315"/>
                  </a:cubicBezTo>
                  <a:cubicBezTo>
                    <a:pt x="2169" y="1274"/>
                    <a:pt x="2169" y="1274"/>
                    <a:pt x="2169" y="1274"/>
                  </a:cubicBezTo>
                  <a:cubicBezTo>
                    <a:pt x="2184" y="1261"/>
                    <a:pt x="2200" y="1247"/>
                    <a:pt x="2215" y="1233"/>
                  </a:cubicBezTo>
                  <a:cubicBezTo>
                    <a:pt x="2245" y="1205"/>
                    <a:pt x="2274" y="1176"/>
                    <a:pt x="2304" y="1147"/>
                  </a:cubicBezTo>
                  <a:cubicBezTo>
                    <a:pt x="2393" y="1060"/>
                    <a:pt x="2393" y="1060"/>
                    <a:pt x="2393" y="1060"/>
                  </a:cubicBezTo>
                  <a:cubicBezTo>
                    <a:pt x="2408" y="1046"/>
                    <a:pt x="2422" y="1031"/>
                    <a:pt x="2437" y="1017"/>
                  </a:cubicBezTo>
                  <a:cubicBezTo>
                    <a:pt x="2452" y="1003"/>
                    <a:pt x="2467" y="988"/>
                    <a:pt x="2483" y="975"/>
                  </a:cubicBezTo>
                  <a:cubicBezTo>
                    <a:pt x="2498" y="961"/>
                    <a:pt x="2514" y="947"/>
                    <a:pt x="2530" y="934"/>
                  </a:cubicBezTo>
                  <a:cubicBezTo>
                    <a:pt x="2546" y="921"/>
                    <a:pt x="2561" y="907"/>
                    <a:pt x="2578" y="895"/>
                  </a:cubicBezTo>
                  <a:cubicBezTo>
                    <a:pt x="2610" y="869"/>
                    <a:pt x="2643" y="844"/>
                    <a:pt x="2681" y="825"/>
                  </a:cubicBezTo>
                  <a:cubicBezTo>
                    <a:pt x="2699" y="816"/>
                    <a:pt x="2718" y="808"/>
                    <a:pt x="2738" y="802"/>
                  </a:cubicBezTo>
                  <a:cubicBezTo>
                    <a:pt x="2758" y="797"/>
                    <a:pt x="2779" y="795"/>
                    <a:pt x="2800" y="799"/>
                  </a:cubicBezTo>
                  <a:cubicBezTo>
                    <a:pt x="2779" y="795"/>
                    <a:pt x="2758" y="798"/>
                    <a:pt x="2738" y="803"/>
                  </a:cubicBezTo>
                  <a:cubicBezTo>
                    <a:pt x="2718" y="809"/>
                    <a:pt x="2699" y="817"/>
                    <a:pt x="2681" y="827"/>
                  </a:cubicBezTo>
                  <a:cubicBezTo>
                    <a:pt x="2644" y="846"/>
                    <a:pt x="2611" y="871"/>
                    <a:pt x="2579" y="897"/>
                  </a:cubicBezTo>
                  <a:cubicBezTo>
                    <a:pt x="2563" y="910"/>
                    <a:pt x="2548" y="923"/>
                    <a:pt x="2532" y="937"/>
                  </a:cubicBezTo>
                  <a:cubicBezTo>
                    <a:pt x="2516" y="950"/>
                    <a:pt x="2501" y="964"/>
                    <a:pt x="2486" y="978"/>
                  </a:cubicBezTo>
                  <a:cubicBezTo>
                    <a:pt x="2471" y="992"/>
                    <a:pt x="2456" y="1006"/>
                    <a:pt x="2441" y="1021"/>
                  </a:cubicBezTo>
                  <a:cubicBezTo>
                    <a:pt x="2426" y="1035"/>
                    <a:pt x="2411" y="1050"/>
                    <a:pt x="2397" y="1064"/>
                  </a:cubicBezTo>
                  <a:cubicBezTo>
                    <a:pt x="2309" y="1152"/>
                    <a:pt x="2309" y="1152"/>
                    <a:pt x="2309" y="1152"/>
                  </a:cubicBezTo>
                  <a:cubicBezTo>
                    <a:pt x="2279" y="1181"/>
                    <a:pt x="2250" y="1210"/>
                    <a:pt x="2220" y="1238"/>
                  </a:cubicBezTo>
                  <a:cubicBezTo>
                    <a:pt x="2205" y="1252"/>
                    <a:pt x="2190" y="1266"/>
                    <a:pt x="2174" y="1280"/>
                  </a:cubicBezTo>
                  <a:cubicBezTo>
                    <a:pt x="2128" y="1321"/>
                    <a:pt x="2128" y="1321"/>
                    <a:pt x="2128" y="1321"/>
                  </a:cubicBezTo>
                  <a:cubicBezTo>
                    <a:pt x="2097" y="1349"/>
                    <a:pt x="2066" y="1376"/>
                    <a:pt x="2034" y="1403"/>
                  </a:cubicBezTo>
                  <a:cubicBezTo>
                    <a:pt x="1988" y="1444"/>
                    <a:pt x="1988" y="1444"/>
                    <a:pt x="1988" y="1444"/>
                  </a:cubicBezTo>
                  <a:cubicBezTo>
                    <a:pt x="1972" y="1458"/>
                    <a:pt x="1956" y="1471"/>
                    <a:pt x="1940" y="1484"/>
                  </a:cubicBezTo>
                  <a:cubicBezTo>
                    <a:pt x="1908" y="1510"/>
                    <a:pt x="1875" y="1536"/>
                    <a:pt x="1842" y="1560"/>
                  </a:cubicBezTo>
                  <a:cubicBezTo>
                    <a:pt x="1808" y="1584"/>
                    <a:pt x="1773" y="1607"/>
                    <a:pt x="1737" y="1628"/>
                  </a:cubicBezTo>
                  <a:cubicBezTo>
                    <a:pt x="1702" y="1649"/>
                    <a:pt x="1665" y="1669"/>
                    <a:pt x="1627" y="1685"/>
                  </a:cubicBezTo>
                  <a:cubicBezTo>
                    <a:pt x="1607" y="1693"/>
                    <a:pt x="1588" y="1700"/>
                    <a:pt x="1567" y="1706"/>
                  </a:cubicBezTo>
                  <a:cubicBezTo>
                    <a:pt x="1547" y="1712"/>
                    <a:pt x="1527" y="1716"/>
                    <a:pt x="1506" y="1720"/>
                  </a:cubicBezTo>
                  <a:cubicBezTo>
                    <a:pt x="1465" y="1726"/>
                    <a:pt x="1422" y="1726"/>
                    <a:pt x="1381" y="1718"/>
                  </a:cubicBezTo>
                  <a:cubicBezTo>
                    <a:pt x="1340" y="1709"/>
                    <a:pt x="1301" y="1691"/>
                    <a:pt x="1265" y="1670"/>
                  </a:cubicBezTo>
                  <a:cubicBezTo>
                    <a:pt x="1229" y="1649"/>
                    <a:pt x="1195" y="1625"/>
                    <a:pt x="1163" y="1598"/>
                  </a:cubicBezTo>
                  <a:cubicBezTo>
                    <a:pt x="1131" y="1572"/>
                    <a:pt x="1100" y="1544"/>
                    <a:pt x="1071" y="1514"/>
                  </a:cubicBezTo>
                  <a:cubicBezTo>
                    <a:pt x="1042" y="1485"/>
                    <a:pt x="1014" y="1454"/>
                    <a:pt x="986" y="1423"/>
                  </a:cubicBezTo>
                  <a:cubicBezTo>
                    <a:pt x="932" y="1361"/>
                    <a:pt x="880" y="1296"/>
                    <a:pt x="831" y="1229"/>
                  </a:cubicBezTo>
                  <a:cubicBezTo>
                    <a:pt x="806" y="1196"/>
                    <a:pt x="782" y="1163"/>
                    <a:pt x="758" y="1129"/>
                  </a:cubicBezTo>
                  <a:cubicBezTo>
                    <a:pt x="746" y="1112"/>
                    <a:pt x="735" y="1094"/>
                    <a:pt x="723" y="1077"/>
                  </a:cubicBezTo>
                  <a:cubicBezTo>
                    <a:pt x="689" y="1026"/>
                    <a:pt x="689" y="1026"/>
                    <a:pt x="689" y="1026"/>
                  </a:cubicBezTo>
                  <a:cubicBezTo>
                    <a:pt x="654" y="974"/>
                    <a:pt x="654" y="974"/>
                    <a:pt x="654" y="974"/>
                  </a:cubicBezTo>
                  <a:cubicBezTo>
                    <a:pt x="620" y="922"/>
                    <a:pt x="620" y="922"/>
                    <a:pt x="620" y="922"/>
                  </a:cubicBezTo>
                  <a:cubicBezTo>
                    <a:pt x="587" y="870"/>
                    <a:pt x="587" y="870"/>
                    <a:pt x="587" y="870"/>
                  </a:cubicBezTo>
                  <a:cubicBezTo>
                    <a:pt x="576" y="852"/>
                    <a:pt x="565" y="835"/>
                    <a:pt x="554" y="817"/>
                  </a:cubicBezTo>
                  <a:cubicBezTo>
                    <a:pt x="488" y="712"/>
                    <a:pt x="488" y="712"/>
                    <a:pt x="488" y="712"/>
                  </a:cubicBezTo>
                  <a:cubicBezTo>
                    <a:pt x="466" y="677"/>
                    <a:pt x="445" y="641"/>
                    <a:pt x="424" y="606"/>
                  </a:cubicBezTo>
                  <a:cubicBezTo>
                    <a:pt x="359" y="500"/>
                    <a:pt x="359" y="500"/>
                    <a:pt x="359" y="500"/>
                  </a:cubicBezTo>
                  <a:cubicBezTo>
                    <a:pt x="338" y="465"/>
                    <a:pt x="317" y="429"/>
                    <a:pt x="295" y="394"/>
                  </a:cubicBezTo>
                  <a:cubicBezTo>
                    <a:pt x="273" y="359"/>
                    <a:pt x="252" y="324"/>
                    <a:pt x="229" y="289"/>
                  </a:cubicBezTo>
                  <a:cubicBezTo>
                    <a:pt x="207" y="254"/>
                    <a:pt x="185" y="219"/>
                    <a:pt x="162" y="184"/>
                  </a:cubicBezTo>
                  <a:cubicBezTo>
                    <a:pt x="139" y="150"/>
                    <a:pt x="116" y="116"/>
                    <a:pt x="90" y="84"/>
                  </a:cubicBezTo>
                  <a:cubicBezTo>
                    <a:pt x="77" y="68"/>
                    <a:pt x="63" y="52"/>
                    <a:pt x="49" y="37"/>
                  </a:cubicBezTo>
                  <a:cubicBezTo>
                    <a:pt x="42" y="30"/>
                    <a:pt x="34" y="23"/>
                    <a:pt x="26" y="16"/>
                  </a:cubicBezTo>
                  <a:cubicBezTo>
                    <a:pt x="18" y="10"/>
                    <a:pt x="10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19"/>
            <p:cNvSpPr/>
            <p:nvPr/>
          </p:nvSpPr>
          <p:spPr bwMode="auto">
            <a:xfrm>
              <a:off x="11591925" y="4603750"/>
              <a:ext cx="8582025" cy="5475288"/>
            </a:xfrm>
            <a:custGeom>
              <a:avLst/>
              <a:gdLst>
                <a:gd name="T0" fmla="*/ 27 w 2815"/>
                <a:gd name="T1" fmla="*/ 15 h 1795"/>
                <a:gd name="T2" fmla="*/ 95 w 2815"/>
                <a:gd name="T3" fmla="*/ 82 h 1795"/>
                <a:gd name="T4" fmla="*/ 243 w 2815"/>
                <a:gd name="T5" fmla="*/ 290 h 1795"/>
                <a:gd name="T6" fmla="*/ 277 w 2815"/>
                <a:gd name="T7" fmla="*/ 344 h 1795"/>
                <a:gd name="T8" fmla="*/ 327 w 2815"/>
                <a:gd name="T9" fmla="*/ 425 h 1795"/>
                <a:gd name="T10" fmla="*/ 376 w 2815"/>
                <a:gd name="T11" fmla="*/ 507 h 1795"/>
                <a:gd name="T12" fmla="*/ 507 w 2815"/>
                <a:gd name="T13" fmla="*/ 726 h 1795"/>
                <a:gd name="T14" fmla="*/ 606 w 2815"/>
                <a:gd name="T15" fmla="*/ 889 h 1795"/>
                <a:gd name="T16" fmla="*/ 674 w 2815"/>
                <a:gd name="T17" fmla="*/ 997 h 1795"/>
                <a:gd name="T18" fmla="*/ 778 w 2815"/>
                <a:gd name="T19" fmla="*/ 1157 h 1795"/>
                <a:gd name="T20" fmla="*/ 1006 w 2815"/>
                <a:gd name="T21" fmla="*/ 1463 h 1795"/>
                <a:gd name="T22" fmla="*/ 1284 w 2815"/>
                <a:gd name="T23" fmla="*/ 1719 h 1795"/>
                <a:gd name="T24" fmla="*/ 1523 w 2815"/>
                <a:gd name="T25" fmla="*/ 1778 h 1795"/>
                <a:gd name="T26" fmla="*/ 1757 w 2815"/>
                <a:gd name="T27" fmla="*/ 1690 h 1795"/>
                <a:gd name="T28" fmla="*/ 1863 w 2815"/>
                <a:gd name="T29" fmla="*/ 1619 h 1795"/>
                <a:gd name="T30" fmla="*/ 2101 w 2815"/>
                <a:gd name="T31" fmla="*/ 1410 h 1795"/>
                <a:gd name="T32" fmla="*/ 2238 w 2815"/>
                <a:gd name="T33" fmla="*/ 1276 h 1795"/>
                <a:gd name="T34" fmla="*/ 2325 w 2815"/>
                <a:gd name="T35" fmla="*/ 1184 h 1795"/>
                <a:gd name="T36" fmla="*/ 2455 w 2815"/>
                <a:gd name="T37" fmla="*/ 1043 h 1795"/>
                <a:gd name="T38" fmla="*/ 2593 w 2815"/>
                <a:gd name="T39" fmla="*/ 911 h 1795"/>
                <a:gd name="T40" fmla="*/ 2752 w 2815"/>
                <a:gd name="T41" fmla="*/ 808 h 1795"/>
                <a:gd name="T42" fmla="*/ 2752 w 2815"/>
                <a:gd name="T43" fmla="*/ 809 h 1795"/>
                <a:gd name="T44" fmla="*/ 2595 w 2815"/>
                <a:gd name="T45" fmla="*/ 914 h 1795"/>
                <a:gd name="T46" fmla="*/ 2458 w 2815"/>
                <a:gd name="T47" fmla="*/ 1047 h 1795"/>
                <a:gd name="T48" fmla="*/ 2330 w 2815"/>
                <a:gd name="T49" fmla="*/ 1188 h 1795"/>
                <a:gd name="T50" fmla="*/ 2243 w 2815"/>
                <a:gd name="T51" fmla="*/ 1282 h 1795"/>
                <a:gd name="T52" fmla="*/ 2107 w 2815"/>
                <a:gd name="T53" fmla="*/ 1416 h 1795"/>
                <a:gd name="T54" fmla="*/ 2015 w 2815"/>
                <a:gd name="T55" fmla="*/ 1504 h 1795"/>
                <a:gd name="T56" fmla="*/ 1869 w 2815"/>
                <a:gd name="T57" fmla="*/ 1628 h 1795"/>
                <a:gd name="T58" fmla="*/ 1762 w 2815"/>
                <a:gd name="T59" fmla="*/ 1699 h 1795"/>
                <a:gd name="T60" fmla="*/ 1524 w 2815"/>
                <a:gd name="T61" fmla="*/ 1790 h 1795"/>
                <a:gd name="T62" fmla="*/ 1278 w 2815"/>
                <a:gd name="T63" fmla="*/ 1729 h 1795"/>
                <a:gd name="T64" fmla="*/ 997 w 2815"/>
                <a:gd name="T65" fmla="*/ 1470 h 1795"/>
                <a:gd name="T66" fmla="*/ 769 w 2815"/>
                <a:gd name="T67" fmla="*/ 1163 h 1795"/>
                <a:gd name="T68" fmla="*/ 665 w 2815"/>
                <a:gd name="T69" fmla="*/ 1002 h 1795"/>
                <a:gd name="T70" fmla="*/ 598 w 2815"/>
                <a:gd name="T71" fmla="*/ 894 h 1795"/>
                <a:gd name="T72" fmla="*/ 500 w 2815"/>
                <a:gd name="T73" fmla="*/ 730 h 1795"/>
                <a:gd name="T74" fmla="*/ 370 w 2815"/>
                <a:gd name="T75" fmla="*/ 511 h 1795"/>
                <a:gd name="T76" fmla="*/ 322 w 2815"/>
                <a:gd name="T77" fmla="*/ 428 h 1795"/>
                <a:gd name="T78" fmla="*/ 272 w 2815"/>
                <a:gd name="T79" fmla="*/ 347 h 1795"/>
                <a:gd name="T80" fmla="*/ 239 w 2815"/>
                <a:gd name="T81" fmla="*/ 292 h 1795"/>
                <a:gd name="T82" fmla="*/ 94 w 2815"/>
                <a:gd name="T83" fmla="*/ 83 h 1795"/>
                <a:gd name="T84" fmla="*/ 27 w 2815"/>
                <a:gd name="T85" fmla="*/ 16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5" h="1795">
                  <a:moveTo>
                    <a:pt x="0" y="0"/>
                  </a:moveTo>
                  <a:cubicBezTo>
                    <a:pt x="10" y="4"/>
                    <a:pt x="19" y="9"/>
                    <a:pt x="27" y="15"/>
                  </a:cubicBezTo>
                  <a:cubicBezTo>
                    <a:pt x="36" y="22"/>
                    <a:pt x="44" y="29"/>
                    <a:pt x="52" y="36"/>
                  </a:cubicBezTo>
                  <a:cubicBezTo>
                    <a:pt x="67" y="50"/>
                    <a:pt x="82" y="66"/>
                    <a:pt x="95" y="82"/>
                  </a:cubicBezTo>
                  <a:cubicBezTo>
                    <a:pt x="123" y="115"/>
                    <a:pt x="148" y="149"/>
                    <a:pt x="172" y="184"/>
                  </a:cubicBezTo>
                  <a:cubicBezTo>
                    <a:pt x="196" y="219"/>
                    <a:pt x="219" y="255"/>
                    <a:pt x="243" y="290"/>
                  </a:cubicBezTo>
                  <a:cubicBezTo>
                    <a:pt x="249" y="299"/>
                    <a:pt x="254" y="308"/>
                    <a:pt x="260" y="317"/>
                  </a:cubicBezTo>
                  <a:cubicBezTo>
                    <a:pt x="277" y="344"/>
                    <a:pt x="277" y="344"/>
                    <a:pt x="277" y="344"/>
                  </a:cubicBezTo>
                  <a:cubicBezTo>
                    <a:pt x="310" y="398"/>
                    <a:pt x="310" y="398"/>
                    <a:pt x="310" y="398"/>
                  </a:cubicBezTo>
                  <a:cubicBezTo>
                    <a:pt x="327" y="425"/>
                    <a:pt x="327" y="425"/>
                    <a:pt x="327" y="425"/>
                  </a:cubicBezTo>
                  <a:cubicBezTo>
                    <a:pt x="343" y="453"/>
                    <a:pt x="343" y="453"/>
                    <a:pt x="343" y="453"/>
                  </a:cubicBezTo>
                  <a:cubicBezTo>
                    <a:pt x="376" y="507"/>
                    <a:pt x="376" y="507"/>
                    <a:pt x="376" y="507"/>
                  </a:cubicBezTo>
                  <a:cubicBezTo>
                    <a:pt x="442" y="617"/>
                    <a:pt x="442" y="617"/>
                    <a:pt x="442" y="617"/>
                  </a:cubicBezTo>
                  <a:cubicBezTo>
                    <a:pt x="463" y="653"/>
                    <a:pt x="485" y="690"/>
                    <a:pt x="507" y="726"/>
                  </a:cubicBezTo>
                  <a:cubicBezTo>
                    <a:pt x="573" y="835"/>
                    <a:pt x="573" y="835"/>
                    <a:pt x="573" y="835"/>
                  </a:cubicBezTo>
                  <a:cubicBezTo>
                    <a:pt x="584" y="853"/>
                    <a:pt x="595" y="871"/>
                    <a:pt x="606" y="889"/>
                  </a:cubicBezTo>
                  <a:cubicBezTo>
                    <a:pt x="640" y="943"/>
                    <a:pt x="640" y="943"/>
                    <a:pt x="640" y="943"/>
                  </a:cubicBezTo>
                  <a:cubicBezTo>
                    <a:pt x="674" y="997"/>
                    <a:pt x="674" y="997"/>
                    <a:pt x="674" y="997"/>
                  </a:cubicBezTo>
                  <a:cubicBezTo>
                    <a:pt x="685" y="1015"/>
                    <a:pt x="697" y="1032"/>
                    <a:pt x="708" y="1050"/>
                  </a:cubicBezTo>
                  <a:cubicBezTo>
                    <a:pt x="778" y="1157"/>
                    <a:pt x="778" y="1157"/>
                    <a:pt x="778" y="1157"/>
                  </a:cubicBezTo>
                  <a:cubicBezTo>
                    <a:pt x="801" y="1192"/>
                    <a:pt x="825" y="1227"/>
                    <a:pt x="850" y="1262"/>
                  </a:cubicBezTo>
                  <a:cubicBezTo>
                    <a:pt x="899" y="1331"/>
                    <a:pt x="950" y="1398"/>
                    <a:pt x="1006" y="1463"/>
                  </a:cubicBezTo>
                  <a:cubicBezTo>
                    <a:pt x="1061" y="1527"/>
                    <a:pt x="1119" y="1589"/>
                    <a:pt x="1183" y="1644"/>
                  </a:cubicBezTo>
                  <a:cubicBezTo>
                    <a:pt x="1215" y="1671"/>
                    <a:pt x="1248" y="1697"/>
                    <a:pt x="1284" y="1719"/>
                  </a:cubicBezTo>
                  <a:cubicBezTo>
                    <a:pt x="1320" y="1742"/>
                    <a:pt x="1358" y="1760"/>
                    <a:pt x="1398" y="1771"/>
                  </a:cubicBezTo>
                  <a:cubicBezTo>
                    <a:pt x="1439" y="1782"/>
                    <a:pt x="1481" y="1784"/>
                    <a:pt x="1523" y="1778"/>
                  </a:cubicBezTo>
                  <a:cubicBezTo>
                    <a:pt x="1564" y="1773"/>
                    <a:pt x="1605" y="1762"/>
                    <a:pt x="1644" y="1746"/>
                  </a:cubicBezTo>
                  <a:cubicBezTo>
                    <a:pt x="1683" y="1730"/>
                    <a:pt x="1721" y="1711"/>
                    <a:pt x="1757" y="1690"/>
                  </a:cubicBezTo>
                  <a:cubicBezTo>
                    <a:pt x="1775" y="1679"/>
                    <a:pt x="1793" y="1668"/>
                    <a:pt x="1811" y="1656"/>
                  </a:cubicBezTo>
                  <a:cubicBezTo>
                    <a:pt x="1828" y="1644"/>
                    <a:pt x="1846" y="1632"/>
                    <a:pt x="1863" y="1619"/>
                  </a:cubicBezTo>
                  <a:cubicBezTo>
                    <a:pt x="1930" y="1569"/>
                    <a:pt x="1993" y="1512"/>
                    <a:pt x="2055" y="1453"/>
                  </a:cubicBezTo>
                  <a:cubicBezTo>
                    <a:pt x="2101" y="1410"/>
                    <a:pt x="2101" y="1410"/>
                    <a:pt x="2101" y="1410"/>
                  </a:cubicBezTo>
                  <a:cubicBezTo>
                    <a:pt x="2147" y="1365"/>
                    <a:pt x="2147" y="1365"/>
                    <a:pt x="2147" y="1365"/>
                  </a:cubicBezTo>
                  <a:cubicBezTo>
                    <a:pt x="2177" y="1336"/>
                    <a:pt x="2208" y="1307"/>
                    <a:pt x="2238" y="1276"/>
                  </a:cubicBezTo>
                  <a:cubicBezTo>
                    <a:pt x="2253" y="1261"/>
                    <a:pt x="2267" y="1246"/>
                    <a:pt x="2282" y="1231"/>
                  </a:cubicBezTo>
                  <a:cubicBezTo>
                    <a:pt x="2296" y="1215"/>
                    <a:pt x="2311" y="1199"/>
                    <a:pt x="2325" y="1184"/>
                  </a:cubicBezTo>
                  <a:cubicBezTo>
                    <a:pt x="2411" y="1090"/>
                    <a:pt x="2411" y="1090"/>
                    <a:pt x="2411" y="1090"/>
                  </a:cubicBezTo>
                  <a:cubicBezTo>
                    <a:pt x="2455" y="1043"/>
                    <a:pt x="2455" y="1043"/>
                    <a:pt x="2455" y="1043"/>
                  </a:cubicBezTo>
                  <a:cubicBezTo>
                    <a:pt x="2469" y="1028"/>
                    <a:pt x="2484" y="1013"/>
                    <a:pt x="2499" y="998"/>
                  </a:cubicBezTo>
                  <a:cubicBezTo>
                    <a:pt x="2529" y="968"/>
                    <a:pt x="2561" y="939"/>
                    <a:pt x="2593" y="911"/>
                  </a:cubicBezTo>
                  <a:cubicBezTo>
                    <a:pt x="2625" y="884"/>
                    <a:pt x="2658" y="857"/>
                    <a:pt x="2694" y="835"/>
                  </a:cubicBezTo>
                  <a:cubicBezTo>
                    <a:pt x="2713" y="824"/>
                    <a:pt x="2732" y="814"/>
                    <a:pt x="2752" y="808"/>
                  </a:cubicBezTo>
                  <a:cubicBezTo>
                    <a:pt x="2773" y="802"/>
                    <a:pt x="2794" y="800"/>
                    <a:pt x="2815" y="804"/>
                  </a:cubicBezTo>
                  <a:cubicBezTo>
                    <a:pt x="2794" y="800"/>
                    <a:pt x="2773" y="802"/>
                    <a:pt x="2752" y="809"/>
                  </a:cubicBezTo>
                  <a:cubicBezTo>
                    <a:pt x="2732" y="815"/>
                    <a:pt x="2713" y="825"/>
                    <a:pt x="2695" y="836"/>
                  </a:cubicBezTo>
                  <a:cubicBezTo>
                    <a:pt x="2659" y="858"/>
                    <a:pt x="2627" y="886"/>
                    <a:pt x="2595" y="914"/>
                  </a:cubicBezTo>
                  <a:cubicBezTo>
                    <a:pt x="2563" y="942"/>
                    <a:pt x="2532" y="970"/>
                    <a:pt x="2502" y="1001"/>
                  </a:cubicBezTo>
                  <a:cubicBezTo>
                    <a:pt x="2487" y="1016"/>
                    <a:pt x="2473" y="1031"/>
                    <a:pt x="2458" y="1047"/>
                  </a:cubicBezTo>
                  <a:cubicBezTo>
                    <a:pt x="2416" y="1094"/>
                    <a:pt x="2416" y="1094"/>
                    <a:pt x="2416" y="1094"/>
                  </a:cubicBezTo>
                  <a:cubicBezTo>
                    <a:pt x="2330" y="1188"/>
                    <a:pt x="2330" y="1188"/>
                    <a:pt x="2330" y="1188"/>
                  </a:cubicBezTo>
                  <a:cubicBezTo>
                    <a:pt x="2316" y="1204"/>
                    <a:pt x="2302" y="1220"/>
                    <a:pt x="2287" y="1236"/>
                  </a:cubicBezTo>
                  <a:cubicBezTo>
                    <a:pt x="2273" y="1251"/>
                    <a:pt x="2258" y="1267"/>
                    <a:pt x="2243" y="1282"/>
                  </a:cubicBezTo>
                  <a:cubicBezTo>
                    <a:pt x="2214" y="1312"/>
                    <a:pt x="2183" y="1342"/>
                    <a:pt x="2153" y="1371"/>
                  </a:cubicBezTo>
                  <a:cubicBezTo>
                    <a:pt x="2107" y="1416"/>
                    <a:pt x="2107" y="1416"/>
                    <a:pt x="2107" y="1416"/>
                  </a:cubicBezTo>
                  <a:cubicBezTo>
                    <a:pt x="2061" y="1460"/>
                    <a:pt x="2061" y="1460"/>
                    <a:pt x="2061" y="1460"/>
                  </a:cubicBezTo>
                  <a:cubicBezTo>
                    <a:pt x="2015" y="1504"/>
                    <a:pt x="2015" y="1504"/>
                    <a:pt x="2015" y="1504"/>
                  </a:cubicBezTo>
                  <a:cubicBezTo>
                    <a:pt x="1999" y="1519"/>
                    <a:pt x="1983" y="1533"/>
                    <a:pt x="1968" y="1547"/>
                  </a:cubicBezTo>
                  <a:cubicBezTo>
                    <a:pt x="1936" y="1575"/>
                    <a:pt x="1903" y="1602"/>
                    <a:pt x="1869" y="1628"/>
                  </a:cubicBezTo>
                  <a:cubicBezTo>
                    <a:pt x="1852" y="1641"/>
                    <a:pt x="1834" y="1653"/>
                    <a:pt x="1817" y="1665"/>
                  </a:cubicBezTo>
                  <a:cubicBezTo>
                    <a:pt x="1799" y="1677"/>
                    <a:pt x="1781" y="1688"/>
                    <a:pt x="1762" y="1699"/>
                  </a:cubicBezTo>
                  <a:cubicBezTo>
                    <a:pt x="1726" y="1720"/>
                    <a:pt x="1688" y="1740"/>
                    <a:pt x="1648" y="1756"/>
                  </a:cubicBezTo>
                  <a:cubicBezTo>
                    <a:pt x="1608" y="1772"/>
                    <a:pt x="1567" y="1784"/>
                    <a:pt x="1524" y="1790"/>
                  </a:cubicBezTo>
                  <a:cubicBezTo>
                    <a:pt x="1481" y="1795"/>
                    <a:pt x="1437" y="1793"/>
                    <a:pt x="1395" y="1782"/>
                  </a:cubicBezTo>
                  <a:cubicBezTo>
                    <a:pt x="1353" y="1771"/>
                    <a:pt x="1314" y="1752"/>
                    <a:pt x="1278" y="1729"/>
                  </a:cubicBezTo>
                  <a:cubicBezTo>
                    <a:pt x="1241" y="1707"/>
                    <a:pt x="1207" y="1681"/>
                    <a:pt x="1175" y="1653"/>
                  </a:cubicBezTo>
                  <a:cubicBezTo>
                    <a:pt x="1111" y="1597"/>
                    <a:pt x="1052" y="1535"/>
                    <a:pt x="997" y="1470"/>
                  </a:cubicBezTo>
                  <a:cubicBezTo>
                    <a:pt x="942" y="1405"/>
                    <a:pt x="890" y="1337"/>
                    <a:pt x="841" y="1268"/>
                  </a:cubicBezTo>
                  <a:cubicBezTo>
                    <a:pt x="816" y="1233"/>
                    <a:pt x="792" y="1198"/>
                    <a:pt x="769" y="1163"/>
                  </a:cubicBezTo>
                  <a:cubicBezTo>
                    <a:pt x="700" y="1056"/>
                    <a:pt x="700" y="1056"/>
                    <a:pt x="700" y="1056"/>
                  </a:cubicBezTo>
                  <a:cubicBezTo>
                    <a:pt x="688" y="1038"/>
                    <a:pt x="676" y="1020"/>
                    <a:pt x="665" y="1002"/>
                  </a:cubicBezTo>
                  <a:cubicBezTo>
                    <a:pt x="632" y="948"/>
                    <a:pt x="632" y="948"/>
                    <a:pt x="632" y="948"/>
                  </a:cubicBezTo>
                  <a:cubicBezTo>
                    <a:pt x="598" y="894"/>
                    <a:pt x="598" y="894"/>
                    <a:pt x="598" y="894"/>
                  </a:cubicBezTo>
                  <a:cubicBezTo>
                    <a:pt x="587" y="876"/>
                    <a:pt x="576" y="858"/>
                    <a:pt x="565" y="839"/>
                  </a:cubicBezTo>
                  <a:cubicBezTo>
                    <a:pt x="500" y="730"/>
                    <a:pt x="500" y="730"/>
                    <a:pt x="500" y="730"/>
                  </a:cubicBezTo>
                  <a:cubicBezTo>
                    <a:pt x="478" y="694"/>
                    <a:pt x="457" y="657"/>
                    <a:pt x="435" y="620"/>
                  </a:cubicBezTo>
                  <a:cubicBezTo>
                    <a:pt x="370" y="511"/>
                    <a:pt x="370" y="511"/>
                    <a:pt x="370" y="511"/>
                  </a:cubicBezTo>
                  <a:cubicBezTo>
                    <a:pt x="338" y="456"/>
                    <a:pt x="338" y="456"/>
                    <a:pt x="338" y="456"/>
                  </a:cubicBezTo>
                  <a:cubicBezTo>
                    <a:pt x="322" y="428"/>
                    <a:pt x="322" y="428"/>
                    <a:pt x="322" y="428"/>
                  </a:cubicBezTo>
                  <a:cubicBezTo>
                    <a:pt x="305" y="401"/>
                    <a:pt x="305" y="401"/>
                    <a:pt x="305" y="401"/>
                  </a:cubicBezTo>
                  <a:cubicBezTo>
                    <a:pt x="272" y="347"/>
                    <a:pt x="272" y="347"/>
                    <a:pt x="272" y="347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0" y="310"/>
                    <a:pt x="245" y="301"/>
                    <a:pt x="239" y="292"/>
                  </a:cubicBezTo>
                  <a:cubicBezTo>
                    <a:pt x="216" y="257"/>
                    <a:pt x="193" y="221"/>
                    <a:pt x="170" y="186"/>
                  </a:cubicBezTo>
                  <a:cubicBezTo>
                    <a:pt x="146" y="151"/>
                    <a:pt x="121" y="116"/>
                    <a:pt x="94" y="83"/>
                  </a:cubicBezTo>
                  <a:cubicBezTo>
                    <a:pt x="81" y="67"/>
                    <a:pt x="67" y="51"/>
                    <a:pt x="51" y="36"/>
                  </a:cubicBezTo>
                  <a:cubicBezTo>
                    <a:pt x="44" y="29"/>
                    <a:pt x="36" y="22"/>
                    <a:pt x="27" y="16"/>
                  </a:cubicBezTo>
                  <a:cubicBezTo>
                    <a:pt x="19" y="9"/>
                    <a:pt x="10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8" name="Freeform 20"/>
            <p:cNvSpPr/>
            <p:nvPr/>
          </p:nvSpPr>
          <p:spPr bwMode="auto">
            <a:xfrm>
              <a:off x="11784013" y="4538663"/>
              <a:ext cx="8612188" cy="5610225"/>
            </a:xfrm>
            <a:custGeom>
              <a:avLst/>
              <a:gdLst>
                <a:gd name="T0" fmla="*/ 29 w 2825"/>
                <a:gd name="T1" fmla="*/ 15 h 1839"/>
                <a:gd name="T2" fmla="*/ 100 w 2825"/>
                <a:gd name="T3" fmla="*/ 80 h 1839"/>
                <a:gd name="T4" fmla="*/ 252 w 2825"/>
                <a:gd name="T5" fmla="*/ 291 h 1839"/>
                <a:gd name="T6" fmla="*/ 581 w 2825"/>
                <a:gd name="T7" fmla="*/ 849 h 1839"/>
                <a:gd name="T8" fmla="*/ 614 w 2825"/>
                <a:gd name="T9" fmla="*/ 905 h 1839"/>
                <a:gd name="T10" fmla="*/ 681 w 2825"/>
                <a:gd name="T11" fmla="*/ 1016 h 1839"/>
                <a:gd name="T12" fmla="*/ 785 w 2825"/>
                <a:gd name="T13" fmla="*/ 1180 h 1839"/>
                <a:gd name="T14" fmla="*/ 894 w 2825"/>
                <a:gd name="T15" fmla="*/ 1341 h 1839"/>
                <a:gd name="T16" fmla="*/ 1012 w 2825"/>
                <a:gd name="T17" fmla="*/ 1495 h 1839"/>
                <a:gd name="T18" fmla="*/ 1294 w 2825"/>
                <a:gd name="T19" fmla="*/ 1759 h 1839"/>
                <a:gd name="T20" fmla="*/ 1536 w 2825"/>
                <a:gd name="T21" fmla="*/ 1824 h 1839"/>
                <a:gd name="T22" fmla="*/ 1776 w 2825"/>
                <a:gd name="T23" fmla="*/ 1739 h 1839"/>
                <a:gd name="T24" fmla="*/ 1883 w 2825"/>
                <a:gd name="T25" fmla="*/ 1666 h 1839"/>
                <a:gd name="T26" fmla="*/ 2075 w 2825"/>
                <a:gd name="T27" fmla="*/ 1493 h 1839"/>
                <a:gd name="T28" fmla="*/ 2164 w 2825"/>
                <a:gd name="T29" fmla="*/ 1399 h 1839"/>
                <a:gd name="T30" fmla="*/ 2253 w 2825"/>
                <a:gd name="T31" fmla="*/ 1305 h 1839"/>
                <a:gd name="T32" fmla="*/ 2423 w 2825"/>
                <a:gd name="T33" fmla="*/ 1109 h 1839"/>
                <a:gd name="T34" fmla="*/ 2509 w 2825"/>
                <a:gd name="T35" fmla="*/ 1012 h 1839"/>
                <a:gd name="T36" fmla="*/ 2601 w 2825"/>
                <a:gd name="T37" fmla="*/ 920 h 1839"/>
                <a:gd name="T38" fmla="*/ 2761 w 2825"/>
                <a:gd name="T39" fmla="*/ 811 h 1839"/>
                <a:gd name="T40" fmla="*/ 2825 w 2825"/>
                <a:gd name="T41" fmla="*/ 807 h 1839"/>
                <a:gd name="T42" fmla="*/ 2761 w 2825"/>
                <a:gd name="T43" fmla="*/ 811 h 1839"/>
                <a:gd name="T44" fmla="*/ 2603 w 2825"/>
                <a:gd name="T45" fmla="*/ 923 h 1839"/>
                <a:gd name="T46" fmla="*/ 2513 w 2825"/>
                <a:gd name="T47" fmla="*/ 1015 h 1839"/>
                <a:gd name="T48" fmla="*/ 2428 w 2825"/>
                <a:gd name="T49" fmla="*/ 1113 h 1839"/>
                <a:gd name="T50" fmla="*/ 2259 w 2825"/>
                <a:gd name="T51" fmla="*/ 1310 h 1839"/>
                <a:gd name="T52" fmla="*/ 2171 w 2825"/>
                <a:gd name="T53" fmla="*/ 1405 h 1839"/>
                <a:gd name="T54" fmla="*/ 2081 w 2825"/>
                <a:gd name="T55" fmla="*/ 1499 h 1839"/>
                <a:gd name="T56" fmla="*/ 1889 w 2825"/>
                <a:gd name="T57" fmla="*/ 1674 h 1839"/>
                <a:gd name="T58" fmla="*/ 1782 w 2825"/>
                <a:gd name="T59" fmla="*/ 1748 h 1839"/>
                <a:gd name="T60" fmla="*/ 1537 w 2825"/>
                <a:gd name="T61" fmla="*/ 1835 h 1839"/>
                <a:gd name="T62" fmla="*/ 1288 w 2825"/>
                <a:gd name="T63" fmla="*/ 1769 h 1839"/>
                <a:gd name="T64" fmla="*/ 1003 w 2825"/>
                <a:gd name="T65" fmla="*/ 1503 h 1839"/>
                <a:gd name="T66" fmla="*/ 885 w 2825"/>
                <a:gd name="T67" fmla="*/ 1348 h 1839"/>
                <a:gd name="T68" fmla="*/ 776 w 2825"/>
                <a:gd name="T69" fmla="*/ 1186 h 1839"/>
                <a:gd name="T70" fmla="*/ 639 w 2825"/>
                <a:gd name="T71" fmla="*/ 966 h 1839"/>
                <a:gd name="T72" fmla="*/ 590 w 2825"/>
                <a:gd name="T73" fmla="*/ 882 h 1839"/>
                <a:gd name="T74" fmla="*/ 508 w 2825"/>
                <a:gd name="T75" fmla="*/ 742 h 1839"/>
                <a:gd name="T76" fmla="*/ 379 w 2825"/>
                <a:gd name="T77" fmla="*/ 517 h 1839"/>
                <a:gd name="T78" fmla="*/ 331 w 2825"/>
                <a:gd name="T79" fmla="*/ 432 h 1839"/>
                <a:gd name="T80" fmla="*/ 248 w 2825"/>
                <a:gd name="T81" fmla="*/ 293 h 1839"/>
                <a:gd name="T82" fmla="*/ 99 w 2825"/>
                <a:gd name="T83" fmla="*/ 81 h 1839"/>
                <a:gd name="T84" fmla="*/ 0 w 2825"/>
                <a:gd name="T85" fmla="*/ 0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5" h="1839">
                  <a:moveTo>
                    <a:pt x="0" y="0"/>
                  </a:moveTo>
                  <a:cubicBezTo>
                    <a:pt x="10" y="4"/>
                    <a:pt x="19" y="9"/>
                    <a:pt x="29" y="15"/>
                  </a:cubicBezTo>
                  <a:cubicBezTo>
                    <a:pt x="38" y="20"/>
                    <a:pt x="46" y="27"/>
                    <a:pt x="54" y="34"/>
                  </a:cubicBezTo>
                  <a:cubicBezTo>
                    <a:pt x="71" y="48"/>
                    <a:pt x="86" y="64"/>
                    <a:pt x="100" y="80"/>
                  </a:cubicBezTo>
                  <a:cubicBezTo>
                    <a:pt x="128" y="113"/>
                    <a:pt x="154" y="148"/>
                    <a:pt x="179" y="183"/>
                  </a:cubicBezTo>
                  <a:cubicBezTo>
                    <a:pt x="204" y="218"/>
                    <a:pt x="228" y="254"/>
                    <a:pt x="252" y="291"/>
                  </a:cubicBezTo>
                  <a:cubicBezTo>
                    <a:pt x="274" y="327"/>
                    <a:pt x="297" y="365"/>
                    <a:pt x="319" y="401"/>
                  </a:cubicBezTo>
                  <a:cubicBezTo>
                    <a:pt x="408" y="550"/>
                    <a:pt x="493" y="701"/>
                    <a:pt x="581" y="849"/>
                  </a:cubicBezTo>
                  <a:cubicBezTo>
                    <a:pt x="598" y="877"/>
                    <a:pt x="598" y="877"/>
                    <a:pt x="598" y="877"/>
                  </a:cubicBezTo>
                  <a:cubicBezTo>
                    <a:pt x="614" y="905"/>
                    <a:pt x="614" y="905"/>
                    <a:pt x="614" y="905"/>
                  </a:cubicBezTo>
                  <a:cubicBezTo>
                    <a:pt x="648" y="960"/>
                    <a:pt x="648" y="960"/>
                    <a:pt x="648" y="960"/>
                  </a:cubicBezTo>
                  <a:cubicBezTo>
                    <a:pt x="681" y="1016"/>
                    <a:pt x="681" y="1016"/>
                    <a:pt x="681" y="1016"/>
                  </a:cubicBezTo>
                  <a:cubicBezTo>
                    <a:pt x="692" y="1035"/>
                    <a:pt x="704" y="1053"/>
                    <a:pt x="716" y="1071"/>
                  </a:cubicBezTo>
                  <a:cubicBezTo>
                    <a:pt x="785" y="1180"/>
                    <a:pt x="785" y="1180"/>
                    <a:pt x="785" y="1180"/>
                  </a:cubicBezTo>
                  <a:cubicBezTo>
                    <a:pt x="809" y="1216"/>
                    <a:pt x="833" y="1252"/>
                    <a:pt x="857" y="1288"/>
                  </a:cubicBezTo>
                  <a:cubicBezTo>
                    <a:pt x="870" y="1306"/>
                    <a:pt x="882" y="1324"/>
                    <a:pt x="894" y="1341"/>
                  </a:cubicBezTo>
                  <a:cubicBezTo>
                    <a:pt x="906" y="1359"/>
                    <a:pt x="919" y="1376"/>
                    <a:pt x="932" y="1394"/>
                  </a:cubicBezTo>
                  <a:cubicBezTo>
                    <a:pt x="958" y="1428"/>
                    <a:pt x="984" y="1462"/>
                    <a:pt x="1012" y="1495"/>
                  </a:cubicBezTo>
                  <a:cubicBezTo>
                    <a:pt x="1067" y="1561"/>
                    <a:pt x="1126" y="1625"/>
                    <a:pt x="1191" y="1682"/>
                  </a:cubicBezTo>
                  <a:cubicBezTo>
                    <a:pt x="1223" y="1710"/>
                    <a:pt x="1257" y="1736"/>
                    <a:pt x="1294" y="1759"/>
                  </a:cubicBezTo>
                  <a:cubicBezTo>
                    <a:pt x="1330" y="1781"/>
                    <a:pt x="1369" y="1801"/>
                    <a:pt x="1410" y="1812"/>
                  </a:cubicBezTo>
                  <a:cubicBezTo>
                    <a:pt x="1451" y="1824"/>
                    <a:pt x="1494" y="1828"/>
                    <a:pt x="1536" y="1824"/>
                  </a:cubicBezTo>
                  <a:cubicBezTo>
                    <a:pt x="1579" y="1820"/>
                    <a:pt x="1620" y="1810"/>
                    <a:pt x="1660" y="1795"/>
                  </a:cubicBezTo>
                  <a:cubicBezTo>
                    <a:pt x="1701" y="1780"/>
                    <a:pt x="1739" y="1760"/>
                    <a:pt x="1776" y="1739"/>
                  </a:cubicBezTo>
                  <a:cubicBezTo>
                    <a:pt x="1795" y="1728"/>
                    <a:pt x="1813" y="1716"/>
                    <a:pt x="1831" y="1704"/>
                  </a:cubicBezTo>
                  <a:cubicBezTo>
                    <a:pt x="1848" y="1692"/>
                    <a:pt x="1866" y="1679"/>
                    <a:pt x="1883" y="1666"/>
                  </a:cubicBezTo>
                  <a:cubicBezTo>
                    <a:pt x="1917" y="1640"/>
                    <a:pt x="1949" y="1611"/>
                    <a:pt x="1981" y="1582"/>
                  </a:cubicBezTo>
                  <a:cubicBezTo>
                    <a:pt x="2013" y="1553"/>
                    <a:pt x="2044" y="1523"/>
                    <a:pt x="2075" y="1493"/>
                  </a:cubicBezTo>
                  <a:cubicBezTo>
                    <a:pt x="2090" y="1477"/>
                    <a:pt x="2105" y="1462"/>
                    <a:pt x="2120" y="1446"/>
                  </a:cubicBezTo>
                  <a:cubicBezTo>
                    <a:pt x="2164" y="1399"/>
                    <a:pt x="2164" y="1399"/>
                    <a:pt x="2164" y="1399"/>
                  </a:cubicBezTo>
                  <a:cubicBezTo>
                    <a:pt x="2209" y="1352"/>
                    <a:pt x="2209" y="1352"/>
                    <a:pt x="2209" y="1352"/>
                  </a:cubicBezTo>
                  <a:cubicBezTo>
                    <a:pt x="2224" y="1336"/>
                    <a:pt x="2239" y="1321"/>
                    <a:pt x="2253" y="1305"/>
                  </a:cubicBezTo>
                  <a:cubicBezTo>
                    <a:pt x="2282" y="1273"/>
                    <a:pt x="2310" y="1240"/>
                    <a:pt x="2338" y="1207"/>
                  </a:cubicBezTo>
                  <a:cubicBezTo>
                    <a:pt x="2367" y="1175"/>
                    <a:pt x="2395" y="1142"/>
                    <a:pt x="2423" y="1109"/>
                  </a:cubicBezTo>
                  <a:cubicBezTo>
                    <a:pt x="2466" y="1060"/>
                    <a:pt x="2466" y="1060"/>
                    <a:pt x="2466" y="1060"/>
                  </a:cubicBezTo>
                  <a:cubicBezTo>
                    <a:pt x="2480" y="1044"/>
                    <a:pt x="2495" y="1028"/>
                    <a:pt x="2509" y="1012"/>
                  </a:cubicBezTo>
                  <a:cubicBezTo>
                    <a:pt x="2524" y="996"/>
                    <a:pt x="2539" y="980"/>
                    <a:pt x="2554" y="965"/>
                  </a:cubicBezTo>
                  <a:cubicBezTo>
                    <a:pt x="2570" y="950"/>
                    <a:pt x="2585" y="935"/>
                    <a:pt x="2601" y="920"/>
                  </a:cubicBezTo>
                  <a:cubicBezTo>
                    <a:pt x="2633" y="891"/>
                    <a:pt x="2666" y="862"/>
                    <a:pt x="2703" y="839"/>
                  </a:cubicBezTo>
                  <a:cubicBezTo>
                    <a:pt x="2721" y="828"/>
                    <a:pt x="2740" y="817"/>
                    <a:pt x="2761" y="811"/>
                  </a:cubicBezTo>
                  <a:cubicBezTo>
                    <a:pt x="2771" y="808"/>
                    <a:pt x="2782" y="805"/>
                    <a:pt x="2793" y="805"/>
                  </a:cubicBezTo>
                  <a:cubicBezTo>
                    <a:pt x="2803" y="804"/>
                    <a:pt x="2814" y="805"/>
                    <a:pt x="2825" y="807"/>
                  </a:cubicBezTo>
                  <a:cubicBezTo>
                    <a:pt x="2814" y="805"/>
                    <a:pt x="2803" y="804"/>
                    <a:pt x="2793" y="805"/>
                  </a:cubicBezTo>
                  <a:cubicBezTo>
                    <a:pt x="2782" y="806"/>
                    <a:pt x="2771" y="808"/>
                    <a:pt x="2761" y="811"/>
                  </a:cubicBezTo>
                  <a:cubicBezTo>
                    <a:pt x="2741" y="818"/>
                    <a:pt x="2721" y="829"/>
                    <a:pt x="2703" y="840"/>
                  </a:cubicBezTo>
                  <a:cubicBezTo>
                    <a:pt x="2667" y="864"/>
                    <a:pt x="2635" y="893"/>
                    <a:pt x="2603" y="923"/>
                  </a:cubicBezTo>
                  <a:cubicBezTo>
                    <a:pt x="2588" y="937"/>
                    <a:pt x="2572" y="952"/>
                    <a:pt x="2557" y="968"/>
                  </a:cubicBezTo>
                  <a:cubicBezTo>
                    <a:pt x="2542" y="983"/>
                    <a:pt x="2527" y="999"/>
                    <a:pt x="2513" y="1015"/>
                  </a:cubicBezTo>
                  <a:cubicBezTo>
                    <a:pt x="2498" y="1031"/>
                    <a:pt x="2484" y="1047"/>
                    <a:pt x="2470" y="1064"/>
                  </a:cubicBezTo>
                  <a:cubicBezTo>
                    <a:pt x="2428" y="1113"/>
                    <a:pt x="2428" y="1113"/>
                    <a:pt x="2428" y="1113"/>
                  </a:cubicBezTo>
                  <a:cubicBezTo>
                    <a:pt x="2400" y="1146"/>
                    <a:pt x="2372" y="1179"/>
                    <a:pt x="2344" y="1212"/>
                  </a:cubicBezTo>
                  <a:cubicBezTo>
                    <a:pt x="2316" y="1245"/>
                    <a:pt x="2288" y="1278"/>
                    <a:pt x="2259" y="1310"/>
                  </a:cubicBezTo>
                  <a:cubicBezTo>
                    <a:pt x="2244" y="1326"/>
                    <a:pt x="2230" y="1342"/>
                    <a:pt x="2215" y="1358"/>
                  </a:cubicBezTo>
                  <a:cubicBezTo>
                    <a:pt x="2171" y="1405"/>
                    <a:pt x="2171" y="1405"/>
                    <a:pt x="2171" y="1405"/>
                  </a:cubicBezTo>
                  <a:cubicBezTo>
                    <a:pt x="2126" y="1452"/>
                    <a:pt x="2126" y="1452"/>
                    <a:pt x="2126" y="1452"/>
                  </a:cubicBezTo>
                  <a:cubicBezTo>
                    <a:pt x="2111" y="1468"/>
                    <a:pt x="2096" y="1484"/>
                    <a:pt x="2081" y="1499"/>
                  </a:cubicBezTo>
                  <a:cubicBezTo>
                    <a:pt x="2051" y="1530"/>
                    <a:pt x="2020" y="1560"/>
                    <a:pt x="1988" y="1589"/>
                  </a:cubicBezTo>
                  <a:cubicBezTo>
                    <a:pt x="1956" y="1619"/>
                    <a:pt x="1923" y="1647"/>
                    <a:pt x="1889" y="1674"/>
                  </a:cubicBezTo>
                  <a:cubicBezTo>
                    <a:pt x="1872" y="1688"/>
                    <a:pt x="1855" y="1701"/>
                    <a:pt x="1837" y="1713"/>
                  </a:cubicBezTo>
                  <a:cubicBezTo>
                    <a:pt x="1819" y="1725"/>
                    <a:pt x="1800" y="1737"/>
                    <a:pt x="1782" y="1748"/>
                  </a:cubicBezTo>
                  <a:cubicBezTo>
                    <a:pt x="1744" y="1770"/>
                    <a:pt x="1705" y="1789"/>
                    <a:pt x="1664" y="1805"/>
                  </a:cubicBezTo>
                  <a:cubicBezTo>
                    <a:pt x="1624" y="1820"/>
                    <a:pt x="1581" y="1831"/>
                    <a:pt x="1537" y="1835"/>
                  </a:cubicBezTo>
                  <a:cubicBezTo>
                    <a:pt x="1493" y="1839"/>
                    <a:pt x="1449" y="1835"/>
                    <a:pt x="1407" y="1823"/>
                  </a:cubicBezTo>
                  <a:cubicBezTo>
                    <a:pt x="1364" y="1811"/>
                    <a:pt x="1325" y="1792"/>
                    <a:pt x="1288" y="1769"/>
                  </a:cubicBezTo>
                  <a:cubicBezTo>
                    <a:pt x="1251" y="1746"/>
                    <a:pt x="1216" y="1719"/>
                    <a:pt x="1183" y="1691"/>
                  </a:cubicBezTo>
                  <a:cubicBezTo>
                    <a:pt x="1118" y="1633"/>
                    <a:pt x="1059" y="1569"/>
                    <a:pt x="1003" y="1503"/>
                  </a:cubicBezTo>
                  <a:cubicBezTo>
                    <a:pt x="975" y="1469"/>
                    <a:pt x="949" y="1435"/>
                    <a:pt x="923" y="1400"/>
                  </a:cubicBezTo>
                  <a:cubicBezTo>
                    <a:pt x="910" y="1383"/>
                    <a:pt x="897" y="1365"/>
                    <a:pt x="885" y="1348"/>
                  </a:cubicBezTo>
                  <a:cubicBezTo>
                    <a:pt x="873" y="1330"/>
                    <a:pt x="861" y="1312"/>
                    <a:pt x="848" y="1294"/>
                  </a:cubicBezTo>
                  <a:cubicBezTo>
                    <a:pt x="824" y="1258"/>
                    <a:pt x="800" y="1222"/>
                    <a:pt x="776" y="1186"/>
                  </a:cubicBezTo>
                  <a:cubicBezTo>
                    <a:pt x="707" y="1076"/>
                    <a:pt x="707" y="1076"/>
                    <a:pt x="707" y="1076"/>
                  </a:cubicBezTo>
                  <a:cubicBezTo>
                    <a:pt x="684" y="1040"/>
                    <a:pt x="662" y="1003"/>
                    <a:pt x="639" y="966"/>
                  </a:cubicBezTo>
                  <a:cubicBezTo>
                    <a:pt x="606" y="910"/>
                    <a:pt x="606" y="910"/>
                    <a:pt x="606" y="910"/>
                  </a:cubicBezTo>
                  <a:cubicBezTo>
                    <a:pt x="590" y="882"/>
                    <a:pt x="590" y="882"/>
                    <a:pt x="590" y="882"/>
                  </a:cubicBezTo>
                  <a:cubicBezTo>
                    <a:pt x="573" y="854"/>
                    <a:pt x="573" y="854"/>
                    <a:pt x="573" y="854"/>
                  </a:cubicBezTo>
                  <a:cubicBezTo>
                    <a:pt x="508" y="742"/>
                    <a:pt x="508" y="742"/>
                    <a:pt x="508" y="742"/>
                  </a:cubicBezTo>
                  <a:cubicBezTo>
                    <a:pt x="444" y="629"/>
                    <a:pt x="444" y="629"/>
                    <a:pt x="444" y="629"/>
                  </a:cubicBezTo>
                  <a:cubicBezTo>
                    <a:pt x="423" y="591"/>
                    <a:pt x="401" y="554"/>
                    <a:pt x="379" y="517"/>
                  </a:cubicBezTo>
                  <a:cubicBezTo>
                    <a:pt x="347" y="460"/>
                    <a:pt x="347" y="460"/>
                    <a:pt x="347" y="460"/>
                  </a:cubicBezTo>
                  <a:cubicBezTo>
                    <a:pt x="331" y="432"/>
                    <a:pt x="331" y="432"/>
                    <a:pt x="331" y="432"/>
                  </a:cubicBezTo>
                  <a:cubicBezTo>
                    <a:pt x="314" y="404"/>
                    <a:pt x="314" y="404"/>
                    <a:pt x="314" y="404"/>
                  </a:cubicBezTo>
                  <a:cubicBezTo>
                    <a:pt x="292" y="367"/>
                    <a:pt x="270" y="330"/>
                    <a:pt x="248" y="293"/>
                  </a:cubicBezTo>
                  <a:cubicBezTo>
                    <a:pt x="225" y="256"/>
                    <a:pt x="202" y="220"/>
                    <a:pt x="177" y="185"/>
                  </a:cubicBezTo>
                  <a:cubicBezTo>
                    <a:pt x="152" y="149"/>
                    <a:pt x="127" y="114"/>
                    <a:pt x="99" y="81"/>
                  </a:cubicBezTo>
                  <a:cubicBezTo>
                    <a:pt x="85" y="65"/>
                    <a:pt x="70" y="49"/>
                    <a:pt x="54" y="35"/>
                  </a:cubicBezTo>
                  <a:cubicBezTo>
                    <a:pt x="38" y="21"/>
                    <a:pt x="20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9" name="Freeform 21"/>
            <p:cNvSpPr/>
            <p:nvPr/>
          </p:nvSpPr>
          <p:spPr bwMode="auto">
            <a:xfrm>
              <a:off x="11984038" y="4478338"/>
              <a:ext cx="8623300" cy="5657850"/>
            </a:xfrm>
            <a:custGeom>
              <a:avLst/>
              <a:gdLst>
                <a:gd name="T0" fmla="*/ 56 w 2828"/>
                <a:gd name="T1" fmla="*/ 33 h 1855"/>
                <a:gd name="T2" fmla="*/ 183 w 2828"/>
                <a:gd name="T3" fmla="*/ 181 h 1855"/>
                <a:gd name="T4" fmla="*/ 324 w 2828"/>
                <a:gd name="T5" fmla="*/ 402 h 1855"/>
                <a:gd name="T6" fmla="*/ 601 w 2828"/>
                <a:gd name="T7" fmla="*/ 883 h 1855"/>
                <a:gd name="T8" fmla="*/ 651 w 2828"/>
                <a:gd name="T9" fmla="*/ 967 h 1855"/>
                <a:gd name="T10" fmla="*/ 788 w 2828"/>
                <a:gd name="T11" fmla="*/ 1190 h 1855"/>
                <a:gd name="T12" fmla="*/ 1014 w 2828"/>
                <a:gd name="T13" fmla="*/ 1508 h 1855"/>
                <a:gd name="T14" fmla="*/ 1298 w 2828"/>
                <a:gd name="T15" fmla="*/ 1774 h 1855"/>
                <a:gd name="T16" fmla="*/ 1542 w 2828"/>
                <a:gd name="T17" fmla="*/ 1841 h 1855"/>
                <a:gd name="T18" fmla="*/ 1784 w 2828"/>
                <a:gd name="T19" fmla="*/ 1758 h 1855"/>
                <a:gd name="T20" fmla="*/ 1990 w 2828"/>
                <a:gd name="T21" fmla="*/ 1599 h 1855"/>
                <a:gd name="T22" fmla="*/ 2128 w 2828"/>
                <a:gd name="T23" fmla="*/ 1461 h 1855"/>
                <a:gd name="T24" fmla="*/ 2258 w 2828"/>
                <a:gd name="T25" fmla="*/ 1314 h 1855"/>
                <a:gd name="T26" fmla="*/ 2385 w 2828"/>
                <a:gd name="T27" fmla="*/ 1165 h 1855"/>
                <a:gd name="T28" fmla="*/ 2428 w 2828"/>
                <a:gd name="T29" fmla="*/ 1115 h 1855"/>
                <a:gd name="T30" fmla="*/ 2492 w 2828"/>
                <a:gd name="T31" fmla="*/ 1041 h 1855"/>
                <a:gd name="T32" fmla="*/ 2604 w 2828"/>
                <a:gd name="T33" fmla="*/ 923 h 1855"/>
                <a:gd name="T34" fmla="*/ 2764 w 2828"/>
                <a:gd name="T35" fmla="*/ 811 h 1855"/>
                <a:gd name="T36" fmla="*/ 2764 w 2828"/>
                <a:gd name="T37" fmla="*/ 812 h 1855"/>
                <a:gd name="T38" fmla="*/ 2606 w 2828"/>
                <a:gd name="T39" fmla="*/ 925 h 1855"/>
                <a:gd name="T40" fmla="*/ 2495 w 2828"/>
                <a:gd name="T41" fmla="*/ 1044 h 1855"/>
                <a:gd name="T42" fmla="*/ 2432 w 2828"/>
                <a:gd name="T43" fmla="*/ 1119 h 1855"/>
                <a:gd name="T44" fmla="*/ 2390 w 2828"/>
                <a:gd name="T45" fmla="*/ 1169 h 1855"/>
                <a:gd name="T46" fmla="*/ 2264 w 2828"/>
                <a:gd name="T47" fmla="*/ 1319 h 1855"/>
                <a:gd name="T48" fmla="*/ 2135 w 2828"/>
                <a:gd name="T49" fmla="*/ 1467 h 1855"/>
                <a:gd name="T50" fmla="*/ 1897 w 2828"/>
                <a:gd name="T51" fmla="*/ 1692 h 1855"/>
                <a:gd name="T52" fmla="*/ 1671 w 2828"/>
                <a:gd name="T53" fmla="*/ 1824 h 1855"/>
                <a:gd name="T54" fmla="*/ 1411 w 2828"/>
                <a:gd name="T55" fmla="*/ 1838 h 1855"/>
                <a:gd name="T56" fmla="*/ 1186 w 2828"/>
                <a:gd name="T57" fmla="*/ 1706 h 1855"/>
                <a:gd name="T58" fmla="*/ 850 w 2828"/>
                <a:gd name="T59" fmla="*/ 1305 h 1855"/>
                <a:gd name="T60" fmla="*/ 710 w 2828"/>
                <a:gd name="T61" fmla="*/ 1084 h 1855"/>
                <a:gd name="T62" fmla="*/ 609 w 2828"/>
                <a:gd name="T63" fmla="*/ 916 h 1855"/>
                <a:gd name="T64" fmla="*/ 577 w 2828"/>
                <a:gd name="T65" fmla="*/ 859 h 1855"/>
                <a:gd name="T66" fmla="*/ 252 w 2828"/>
                <a:gd name="T67" fmla="*/ 293 h 1855"/>
                <a:gd name="T68" fmla="*/ 102 w 2828"/>
                <a:gd name="T69" fmla="*/ 79 h 1855"/>
                <a:gd name="T70" fmla="*/ 0 w 2828"/>
                <a:gd name="T71" fmla="*/ 0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28" h="1855">
                  <a:moveTo>
                    <a:pt x="0" y="0"/>
                  </a:moveTo>
                  <a:cubicBezTo>
                    <a:pt x="21" y="6"/>
                    <a:pt x="39" y="19"/>
                    <a:pt x="56" y="33"/>
                  </a:cubicBezTo>
                  <a:cubicBezTo>
                    <a:pt x="73" y="47"/>
                    <a:pt x="88" y="62"/>
                    <a:pt x="103" y="78"/>
                  </a:cubicBezTo>
                  <a:cubicBezTo>
                    <a:pt x="132" y="111"/>
                    <a:pt x="158" y="146"/>
                    <a:pt x="183" y="181"/>
                  </a:cubicBezTo>
                  <a:cubicBezTo>
                    <a:pt x="208" y="217"/>
                    <a:pt x="232" y="253"/>
                    <a:pt x="256" y="290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412" y="552"/>
                    <a:pt x="497" y="704"/>
                    <a:pt x="585" y="855"/>
                  </a:cubicBezTo>
                  <a:cubicBezTo>
                    <a:pt x="601" y="883"/>
                    <a:pt x="601" y="883"/>
                    <a:pt x="601" y="883"/>
                  </a:cubicBezTo>
                  <a:cubicBezTo>
                    <a:pt x="618" y="911"/>
                    <a:pt x="618" y="911"/>
                    <a:pt x="618" y="911"/>
                  </a:cubicBezTo>
                  <a:cubicBezTo>
                    <a:pt x="651" y="967"/>
                    <a:pt x="651" y="967"/>
                    <a:pt x="651" y="967"/>
                  </a:cubicBezTo>
                  <a:cubicBezTo>
                    <a:pt x="673" y="1004"/>
                    <a:pt x="695" y="1042"/>
                    <a:pt x="718" y="1079"/>
                  </a:cubicBezTo>
                  <a:cubicBezTo>
                    <a:pt x="788" y="1190"/>
                    <a:pt x="788" y="1190"/>
                    <a:pt x="788" y="1190"/>
                  </a:cubicBezTo>
                  <a:cubicBezTo>
                    <a:pt x="811" y="1226"/>
                    <a:pt x="835" y="1263"/>
                    <a:pt x="859" y="1299"/>
                  </a:cubicBezTo>
                  <a:cubicBezTo>
                    <a:pt x="908" y="1370"/>
                    <a:pt x="960" y="1441"/>
                    <a:pt x="1014" y="1508"/>
                  </a:cubicBezTo>
                  <a:cubicBezTo>
                    <a:pt x="1069" y="1575"/>
                    <a:pt x="1128" y="1640"/>
                    <a:pt x="1194" y="1697"/>
                  </a:cubicBezTo>
                  <a:cubicBezTo>
                    <a:pt x="1226" y="1725"/>
                    <a:pt x="1261" y="1751"/>
                    <a:pt x="1298" y="1774"/>
                  </a:cubicBezTo>
                  <a:cubicBezTo>
                    <a:pt x="1334" y="1796"/>
                    <a:pt x="1373" y="1815"/>
                    <a:pt x="1415" y="1827"/>
                  </a:cubicBezTo>
                  <a:cubicBezTo>
                    <a:pt x="1456" y="1839"/>
                    <a:pt x="1499" y="1844"/>
                    <a:pt x="1542" y="1841"/>
                  </a:cubicBezTo>
                  <a:cubicBezTo>
                    <a:pt x="1585" y="1838"/>
                    <a:pt x="1627" y="1828"/>
                    <a:pt x="1668" y="1814"/>
                  </a:cubicBezTo>
                  <a:cubicBezTo>
                    <a:pt x="1708" y="1799"/>
                    <a:pt x="1747" y="1780"/>
                    <a:pt x="1784" y="1758"/>
                  </a:cubicBezTo>
                  <a:cubicBezTo>
                    <a:pt x="1821" y="1735"/>
                    <a:pt x="1857" y="1710"/>
                    <a:pt x="1891" y="1684"/>
                  </a:cubicBezTo>
                  <a:cubicBezTo>
                    <a:pt x="1925" y="1657"/>
                    <a:pt x="1958" y="1628"/>
                    <a:pt x="1990" y="1599"/>
                  </a:cubicBezTo>
                  <a:cubicBezTo>
                    <a:pt x="2022" y="1570"/>
                    <a:pt x="2053" y="1539"/>
                    <a:pt x="2083" y="1508"/>
                  </a:cubicBezTo>
                  <a:cubicBezTo>
                    <a:pt x="2098" y="1492"/>
                    <a:pt x="2113" y="1477"/>
                    <a:pt x="2128" y="1461"/>
                  </a:cubicBezTo>
                  <a:cubicBezTo>
                    <a:pt x="2143" y="1445"/>
                    <a:pt x="2157" y="1428"/>
                    <a:pt x="2172" y="1412"/>
                  </a:cubicBezTo>
                  <a:cubicBezTo>
                    <a:pt x="2201" y="1380"/>
                    <a:pt x="2230" y="1348"/>
                    <a:pt x="2258" y="1314"/>
                  </a:cubicBezTo>
                  <a:cubicBezTo>
                    <a:pt x="2286" y="1281"/>
                    <a:pt x="2315" y="1248"/>
                    <a:pt x="2343" y="1215"/>
                  </a:cubicBezTo>
                  <a:cubicBezTo>
                    <a:pt x="2385" y="1165"/>
                    <a:pt x="2385" y="1165"/>
                    <a:pt x="2385" y="1165"/>
                  </a:cubicBezTo>
                  <a:cubicBezTo>
                    <a:pt x="2406" y="1140"/>
                    <a:pt x="2406" y="1140"/>
                    <a:pt x="2406" y="1140"/>
                  </a:cubicBezTo>
                  <a:cubicBezTo>
                    <a:pt x="2428" y="1115"/>
                    <a:pt x="2428" y="1115"/>
                    <a:pt x="2428" y="1115"/>
                  </a:cubicBezTo>
                  <a:cubicBezTo>
                    <a:pt x="2470" y="1066"/>
                    <a:pt x="2470" y="1066"/>
                    <a:pt x="2470" y="1066"/>
                  </a:cubicBezTo>
                  <a:cubicBezTo>
                    <a:pt x="2492" y="1041"/>
                    <a:pt x="2492" y="1041"/>
                    <a:pt x="2492" y="1041"/>
                  </a:cubicBezTo>
                  <a:cubicBezTo>
                    <a:pt x="2514" y="1017"/>
                    <a:pt x="2514" y="1017"/>
                    <a:pt x="2514" y="1017"/>
                  </a:cubicBezTo>
                  <a:cubicBezTo>
                    <a:pt x="2543" y="985"/>
                    <a:pt x="2573" y="953"/>
                    <a:pt x="2604" y="923"/>
                  </a:cubicBezTo>
                  <a:cubicBezTo>
                    <a:pt x="2636" y="892"/>
                    <a:pt x="2668" y="863"/>
                    <a:pt x="2705" y="840"/>
                  </a:cubicBezTo>
                  <a:cubicBezTo>
                    <a:pt x="2724" y="828"/>
                    <a:pt x="2743" y="818"/>
                    <a:pt x="2764" y="811"/>
                  </a:cubicBezTo>
                  <a:cubicBezTo>
                    <a:pt x="2784" y="805"/>
                    <a:pt x="2807" y="802"/>
                    <a:pt x="2828" y="808"/>
                  </a:cubicBezTo>
                  <a:cubicBezTo>
                    <a:pt x="2807" y="803"/>
                    <a:pt x="2785" y="805"/>
                    <a:pt x="2764" y="812"/>
                  </a:cubicBezTo>
                  <a:cubicBezTo>
                    <a:pt x="2743" y="819"/>
                    <a:pt x="2724" y="829"/>
                    <a:pt x="2706" y="841"/>
                  </a:cubicBezTo>
                  <a:cubicBezTo>
                    <a:pt x="2670" y="865"/>
                    <a:pt x="2637" y="894"/>
                    <a:pt x="2606" y="925"/>
                  </a:cubicBezTo>
                  <a:cubicBezTo>
                    <a:pt x="2575" y="955"/>
                    <a:pt x="2546" y="987"/>
                    <a:pt x="2517" y="1020"/>
                  </a:cubicBezTo>
                  <a:cubicBezTo>
                    <a:pt x="2495" y="1044"/>
                    <a:pt x="2495" y="1044"/>
                    <a:pt x="2495" y="1044"/>
                  </a:cubicBezTo>
                  <a:cubicBezTo>
                    <a:pt x="2474" y="1069"/>
                    <a:pt x="2474" y="1069"/>
                    <a:pt x="2474" y="1069"/>
                  </a:cubicBezTo>
                  <a:cubicBezTo>
                    <a:pt x="2432" y="1119"/>
                    <a:pt x="2432" y="1119"/>
                    <a:pt x="2432" y="1119"/>
                  </a:cubicBezTo>
                  <a:cubicBezTo>
                    <a:pt x="2411" y="1144"/>
                    <a:pt x="2411" y="1144"/>
                    <a:pt x="2411" y="1144"/>
                  </a:cubicBezTo>
                  <a:cubicBezTo>
                    <a:pt x="2390" y="1169"/>
                    <a:pt x="2390" y="1169"/>
                    <a:pt x="2390" y="1169"/>
                  </a:cubicBezTo>
                  <a:cubicBezTo>
                    <a:pt x="2348" y="1219"/>
                    <a:pt x="2348" y="1219"/>
                    <a:pt x="2348" y="1219"/>
                  </a:cubicBezTo>
                  <a:cubicBezTo>
                    <a:pt x="2320" y="1253"/>
                    <a:pt x="2292" y="1286"/>
                    <a:pt x="2264" y="1319"/>
                  </a:cubicBezTo>
                  <a:cubicBezTo>
                    <a:pt x="2236" y="1353"/>
                    <a:pt x="2207" y="1385"/>
                    <a:pt x="2178" y="1418"/>
                  </a:cubicBezTo>
                  <a:cubicBezTo>
                    <a:pt x="2164" y="1434"/>
                    <a:pt x="2149" y="1450"/>
                    <a:pt x="2135" y="1467"/>
                  </a:cubicBezTo>
                  <a:cubicBezTo>
                    <a:pt x="2120" y="1483"/>
                    <a:pt x="2105" y="1499"/>
                    <a:pt x="2090" y="1514"/>
                  </a:cubicBezTo>
                  <a:cubicBezTo>
                    <a:pt x="2030" y="1577"/>
                    <a:pt x="1966" y="1638"/>
                    <a:pt x="1897" y="1692"/>
                  </a:cubicBezTo>
                  <a:cubicBezTo>
                    <a:pt x="1863" y="1719"/>
                    <a:pt x="1827" y="1744"/>
                    <a:pt x="1790" y="1767"/>
                  </a:cubicBezTo>
                  <a:cubicBezTo>
                    <a:pt x="1752" y="1789"/>
                    <a:pt x="1713" y="1809"/>
                    <a:pt x="1671" y="1824"/>
                  </a:cubicBezTo>
                  <a:cubicBezTo>
                    <a:pt x="1630" y="1839"/>
                    <a:pt x="1587" y="1849"/>
                    <a:pt x="1543" y="1852"/>
                  </a:cubicBezTo>
                  <a:cubicBezTo>
                    <a:pt x="1499" y="1855"/>
                    <a:pt x="1454" y="1851"/>
                    <a:pt x="1411" y="1838"/>
                  </a:cubicBezTo>
                  <a:cubicBezTo>
                    <a:pt x="1369" y="1826"/>
                    <a:pt x="1329" y="1807"/>
                    <a:pt x="1291" y="1784"/>
                  </a:cubicBezTo>
                  <a:cubicBezTo>
                    <a:pt x="1254" y="1761"/>
                    <a:pt x="1219" y="1734"/>
                    <a:pt x="1186" y="1706"/>
                  </a:cubicBezTo>
                  <a:cubicBezTo>
                    <a:pt x="1120" y="1648"/>
                    <a:pt x="1061" y="1583"/>
                    <a:pt x="1006" y="1515"/>
                  </a:cubicBezTo>
                  <a:cubicBezTo>
                    <a:pt x="950" y="1448"/>
                    <a:pt x="899" y="1377"/>
                    <a:pt x="850" y="1305"/>
                  </a:cubicBezTo>
                  <a:cubicBezTo>
                    <a:pt x="826" y="1269"/>
                    <a:pt x="802" y="1232"/>
                    <a:pt x="779" y="1195"/>
                  </a:cubicBezTo>
                  <a:cubicBezTo>
                    <a:pt x="710" y="1084"/>
                    <a:pt x="710" y="1084"/>
                    <a:pt x="710" y="1084"/>
                  </a:cubicBezTo>
                  <a:cubicBezTo>
                    <a:pt x="686" y="1047"/>
                    <a:pt x="665" y="1010"/>
                    <a:pt x="642" y="972"/>
                  </a:cubicBezTo>
                  <a:cubicBezTo>
                    <a:pt x="609" y="916"/>
                    <a:pt x="609" y="916"/>
                    <a:pt x="609" y="916"/>
                  </a:cubicBezTo>
                  <a:cubicBezTo>
                    <a:pt x="593" y="888"/>
                    <a:pt x="593" y="888"/>
                    <a:pt x="593" y="888"/>
                  </a:cubicBezTo>
                  <a:cubicBezTo>
                    <a:pt x="577" y="859"/>
                    <a:pt x="577" y="859"/>
                    <a:pt x="577" y="859"/>
                  </a:cubicBezTo>
                  <a:cubicBezTo>
                    <a:pt x="490" y="708"/>
                    <a:pt x="406" y="555"/>
                    <a:pt x="318" y="405"/>
                  </a:cubicBezTo>
                  <a:cubicBezTo>
                    <a:pt x="252" y="293"/>
                    <a:pt x="252" y="293"/>
                    <a:pt x="252" y="293"/>
                  </a:cubicBezTo>
                  <a:cubicBezTo>
                    <a:pt x="229" y="256"/>
                    <a:pt x="206" y="219"/>
                    <a:pt x="181" y="183"/>
                  </a:cubicBezTo>
                  <a:cubicBezTo>
                    <a:pt x="156" y="147"/>
                    <a:pt x="131" y="112"/>
                    <a:pt x="102" y="79"/>
                  </a:cubicBezTo>
                  <a:cubicBezTo>
                    <a:pt x="87" y="63"/>
                    <a:pt x="72" y="47"/>
                    <a:pt x="56" y="33"/>
                  </a:cubicBezTo>
                  <a:cubicBezTo>
                    <a:pt x="39" y="19"/>
                    <a:pt x="21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" name="Freeform 22"/>
            <p:cNvSpPr/>
            <p:nvPr/>
          </p:nvSpPr>
          <p:spPr bwMode="auto">
            <a:xfrm>
              <a:off x="12195175" y="4419600"/>
              <a:ext cx="8612188" cy="5600700"/>
            </a:xfrm>
            <a:custGeom>
              <a:avLst/>
              <a:gdLst>
                <a:gd name="T0" fmla="*/ 57 w 2825"/>
                <a:gd name="T1" fmla="*/ 32 h 1836"/>
                <a:gd name="T2" fmla="*/ 183 w 2825"/>
                <a:gd name="T3" fmla="*/ 178 h 1836"/>
                <a:gd name="T4" fmla="*/ 326 w 2825"/>
                <a:gd name="T5" fmla="*/ 395 h 1836"/>
                <a:gd name="T6" fmla="*/ 456 w 2825"/>
                <a:gd name="T7" fmla="*/ 619 h 1836"/>
                <a:gd name="T8" fmla="*/ 588 w 2825"/>
                <a:gd name="T9" fmla="*/ 842 h 1836"/>
                <a:gd name="T10" fmla="*/ 622 w 2825"/>
                <a:gd name="T11" fmla="*/ 897 h 1836"/>
                <a:gd name="T12" fmla="*/ 724 w 2825"/>
                <a:gd name="T13" fmla="*/ 1062 h 1836"/>
                <a:gd name="T14" fmla="*/ 812 w 2825"/>
                <a:gd name="T15" fmla="*/ 1198 h 1836"/>
                <a:gd name="T16" fmla="*/ 866 w 2825"/>
                <a:gd name="T17" fmla="*/ 1279 h 1836"/>
                <a:gd name="T18" fmla="*/ 940 w 2825"/>
                <a:gd name="T19" fmla="*/ 1385 h 1836"/>
                <a:gd name="T20" fmla="*/ 1197 w 2825"/>
                <a:gd name="T21" fmla="*/ 1674 h 1836"/>
                <a:gd name="T22" fmla="*/ 1413 w 2825"/>
                <a:gd name="T23" fmla="*/ 1808 h 1836"/>
                <a:gd name="T24" fmla="*/ 1664 w 2825"/>
                <a:gd name="T25" fmla="*/ 1795 h 1836"/>
                <a:gd name="T26" fmla="*/ 1888 w 2825"/>
                <a:gd name="T27" fmla="*/ 1669 h 1836"/>
                <a:gd name="T28" fmla="*/ 2080 w 2825"/>
                <a:gd name="T29" fmla="*/ 1497 h 1836"/>
                <a:gd name="T30" fmla="*/ 2169 w 2825"/>
                <a:gd name="T31" fmla="*/ 1403 h 1836"/>
                <a:gd name="T32" fmla="*/ 2300 w 2825"/>
                <a:gd name="T33" fmla="*/ 1259 h 1836"/>
                <a:gd name="T34" fmla="*/ 2342 w 2825"/>
                <a:gd name="T35" fmla="*/ 1210 h 1836"/>
                <a:gd name="T36" fmla="*/ 2470 w 2825"/>
                <a:gd name="T37" fmla="*/ 1064 h 1836"/>
                <a:gd name="T38" fmla="*/ 2557 w 2825"/>
                <a:gd name="T39" fmla="*/ 968 h 1836"/>
                <a:gd name="T40" fmla="*/ 2704 w 2825"/>
                <a:gd name="T41" fmla="*/ 841 h 1836"/>
                <a:gd name="T42" fmla="*/ 2793 w 2825"/>
                <a:gd name="T43" fmla="*/ 804 h 1836"/>
                <a:gd name="T44" fmla="*/ 2793 w 2825"/>
                <a:gd name="T45" fmla="*/ 805 h 1836"/>
                <a:gd name="T46" fmla="*/ 2705 w 2825"/>
                <a:gd name="T47" fmla="*/ 842 h 1836"/>
                <a:gd name="T48" fmla="*/ 2560 w 2825"/>
                <a:gd name="T49" fmla="*/ 971 h 1836"/>
                <a:gd name="T50" fmla="*/ 2474 w 2825"/>
                <a:gd name="T51" fmla="*/ 1067 h 1836"/>
                <a:gd name="T52" fmla="*/ 2348 w 2825"/>
                <a:gd name="T53" fmla="*/ 1215 h 1836"/>
                <a:gd name="T54" fmla="*/ 2305 w 2825"/>
                <a:gd name="T55" fmla="*/ 1264 h 1836"/>
                <a:gd name="T56" fmla="*/ 2176 w 2825"/>
                <a:gd name="T57" fmla="*/ 1409 h 1836"/>
                <a:gd name="T58" fmla="*/ 2087 w 2825"/>
                <a:gd name="T59" fmla="*/ 1503 h 1836"/>
                <a:gd name="T60" fmla="*/ 1894 w 2825"/>
                <a:gd name="T61" fmla="*/ 1677 h 1836"/>
                <a:gd name="T62" fmla="*/ 1668 w 2825"/>
                <a:gd name="T63" fmla="*/ 1805 h 1836"/>
                <a:gd name="T64" fmla="*/ 1410 w 2825"/>
                <a:gd name="T65" fmla="*/ 1819 h 1836"/>
                <a:gd name="T66" fmla="*/ 1189 w 2825"/>
                <a:gd name="T67" fmla="*/ 1683 h 1836"/>
                <a:gd name="T68" fmla="*/ 931 w 2825"/>
                <a:gd name="T69" fmla="*/ 1392 h 1836"/>
                <a:gd name="T70" fmla="*/ 857 w 2825"/>
                <a:gd name="T71" fmla="*/ 1285 h 1836"/>
                <a:gd name="T72" fmla="*/ 803 w 2825"/>
                <a:gd name="T73" fmla="*/ 1204 h 1836"/>
                <a:gd name="T74" fmla="*/ 715 w 2825"/>
                <a:gd name="T75" fmla="*/ 1068 h 1836"/>
                <a:gd name="T76" fmla="*/ 613 w 2825"/>
                <a:gd name="T77" fmla="*/ 902 h 1836"/>
                <a:gd name="T78" fmla="*/ 580 w 2825"/>
                <a:gd name="T79" fmla="*/ 847 h 1836"/>
                <a:gd name="T80" fmla="*/ 450 w 2825"/>
                <a:gd name="T81" fmla="*/ 623 h 1836"/>
                <a:gd name="T82" fmla="*/ 321 w 2825"/>
                <a:gd name="T83" fmla="*/ 398 h 1836"/>
                <a:gd name="T84" fmla="*/ 181 w 2825"/>
                <a:gd name="T85" fmla="*/ 180 h 1836"/>
                <a:gd name="T86" fmla="*/ 56 w 2825"/>
                <a:gd name="T87" fmla="*/ 3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5" h="1836">
                  <a:moveTo>
                    <a:pt x="0" y="0"/>
                  </a:moveTo>
                  <a:cubicBezTo>
                    <a:pt x="21" y="6"/>
                    <a:pt x="40" y="18"/>
                    <a:pt x="57" y="32"/>
                  </a:cubicBezTo>
                  <a:cubicBezTo>
                    <a:pt x="73" y="45"/>
                    <a:pt x="89" y="61"/>
                    <a:pt x="103" y="77"/>
                  </a:cubicBezTo>
                  <a:cubicBezTo>
                    <a:pt x="132" y="109"/>
                    <a:pt x="158" y="143"/>
                    <a:pt x="183" y="178"/>
                  </a:cubicBezTo>
                  <a:cubicBezTo>
                    <a:pt x="208" y="214"/>
                    <a:pt x="232" y="250"/>
                    <a:pt x="256" y="286"/>
                  </a:cubicBezTo>
                  <a:cubicBezTo>
                    <a:pt x="281" y="321"/>
                    <a:pt x="303" y="358"/>
                    <a:pt x="326" y="395"/>
                  </a:cubicBezTo>
                  <a:cubicBezTo>
                    <a:pt x="348" y="432"/>
                    <a:pt x="369" y="470"/>
                    <a:pt x="391" y="507"/>
                  </a:cubicBezTo>
                  <a:cubicBezTo>
                    <a:pt x="456" y="619"/>
                    <a:pt x="456" y="619"/>
                    <a:pt x="456" y="619"/>
                  </a:cubicBezTo>
                  <a:cubicBezTo>
                    <a:pt x="478" y="656"/>
                    <a:pt x="500" y="694"/>
                    <a:pt x="521" y="731"/>
                  </a:cubicBezTo>
                  <a:cubicBezTo>
                    <a:pt x="588" y="842"/>
                    <a:pt x="588" y="842"/>
                    <a:pt x="588" y="842"/>
                  </a:cubicBezTo>
                  <a:cubicBezTo>
                    <a:pt x="605" y="870"/>
                    <a:pt x="605" y="870"/>
                    <a:pt x="605" y="870"/>
                  </a:cubicBezTo>
                  <a:cubicBezTo>
                    <a:pt x="610" y="879"/>
                    <a:pt x="616" y="888"/>
                    <a:pt x="622" y="897"/>
                  </a:cubicBezTo>
                  <a:cubicBezTo>
                    <a:pt x="656" y="952"/>
                    <a:pt x="656" y="952"/>
                    <a:pt x="656" y="952"/>
                  </a:cubicBezTo>
                  <a:cubicBezTo>
                    <a:pt x="678" y="989"/>
                    <a:pt x="701" y="1026"/>
                    <a:pt x="724" y="1062"/>
                  </a:cubicBezTo>
                  <a:cubicBezTo>
                    <a:pt x="794" y="1171"/>
                    <a:pt x="794" y="1171"/>
                    <a:pt x="794" y="1171"/>
                  </a:cubicBezTo>
                  <a:cubicBezTo>
                    <a:pt x="799" y="1181"/>
                    <a:pt x="805" y="1190"/>
                    <a:pt x="812" y="1198"/>
                  </a:cubicBezTo>
                  <a:cubicBezTo>
                    <a:pt x="830" y="1225"/>
                    <a:pt x="830" y="1225"/>
                    <a:pt x="830" y="1225"/>
                  </a:cubicBezTo>
                  <a:cubicBezTo>
                    <a:pt x="866" y="1279"/>
                    <a:pt x="866" y="1279"/>
                    <a:pt x="866" y="1279"/>
                  </a:cubicBezTo>
                  <a:cubicBezTo>
                    <a:pt x="902" y="1332"/>
                    <a:pt x="902" y="1332"/>
                    <a:pt x="902" y="1332"/>
                  </a:cubicBezTo>
                  <a:cubicBezTo>
                    <a:pt x="915" y="1350"/>
                    <a:pt x="927" y="1368"/>
                    <a:pt x="940" y="1385"/>
                  </a:cubicBezTo>
                  <a:cubicBezTo>
                    <a:pt x="966" y="1420"/>
                    <a:pt x="992" y="1454"/>
                    <a:pt x="1019" y="1487"/>
                  </a:cubicBezTo>
                  <a:cubicBezTo>
                    <a:pt x="1074" y="1553"/>
                    <a:pt x="1133" y="1617"/>
                    <a:pt x="1197" y="1674"/>
                  </a:cubicBezTo>
                  <a:cubicBezTo>
                    <a:pt x="1229" y="1703"/>
                    <a:pt x="1262" y="1730"/>
                    <a:pt x="1298" y="1753"/>
                  </a:cubicBezTo>
                  <a:cubicBezTo>
                    <a:pt x="1334" y="1776"/>
                    <a:pt x="1373" y="1796"/>
                    <a:pt x="1413" y="1808"/>
                  </a:cubicBezTo>
                  <a:cubicBezTo>
                    <a:pt x="1454" y="1821"/>
                    <a:pt x="1497" y="1825"/>
                    <a:pt x="1539" y="1822"/>
                  </a:cubicBezTo>
                  <a:cubicBezTo>
                    <a:pt x="1582" y="1819"/>
                    <a:pt x="1624" y="1809"/>
                    <a:pt x="1664" y="1795"/>
                  </a:cubicBezTo>
                  <a:cubicBezTo>
                    <a:pt x="1704" y="1780"/>
                    <a:pt x="1743" y="1761"/>
                    <a:pt x="1780" y="1740"/>
                  </a:cubicBezTo>
                  <a:cubicBezTo>
                    <a:pt x="1818" y="1719"/>
                    <a:pt x="1854" y="1695"/>
                    <a:pt x="1888" y="1669"/>
                  </a:cubicBezTo>
                  <a:cubicBezTo>
                    <a:pt x="1922" y="1643"/>
                    <a:pt x="1954" y="1614"/>
                    <a:pt x="1986" y="1586"/>
                  </a:cubicBezTo>
                  <a:cubicBezTo>
                    <a:pt x="2018" y="1557"/>
                    <a:pt x="2050" y="1527"/>
                    <a:pt x="2080" y="1497"/>
                  </a:cubicBezTo>
                  <a:cubicBezTo>
                    <a:pt x="2095" y="1481"/>
                    <a:pt x="2110" y="1466"/>
                    <a:pt x="2125" y="1450"/>
                  </a:cubicBezTo>
                  <a:cubicBezTo>
                    <a:pt x="2140" y="1435"/>
                    <a:pt x="2155" y="1419"/>
                    <a:pt x="2169" y="1403"/>
                  </a:cubicBezTo>
                  <a:cubicBezTo>
                    <a:pt x="2199" y="1371"/>
                    <a:pt x="2229" y="1340"/>
                    <a:pt x="2257" y="1308"/>
                  </a:cubicBezTo>
                  <a:cubicBezTo>
                    <a:pt x="2300" y="1259"/>
                    <a:pt x="2300" y="1259"/>
                    <a:pt x="2300" y="1259"/>
                  </a:cubicBezTo>
                  <a:cubicBezTo>
                    <a:pt x="2321" y="1235"/>
                    <a:pt x="2321" y="1235"/>
                    <a:pt x="2321" y="1235"/>
                  </a:cubicBezTo>
                  <a:cubicBezTo>
                    <a:pt x="2342" y="1210"/>
                    <a:pt x="2342" y="1210"/>
                    <a:pt x="2342" y="1210"/>
                  </a:cubicBezTo>
                  <a:cubicBezTo>
                    <a:pt x="2371" y="1178"/>
                    <a:pt x="2399" y="1145"/>
                    <a:pt x="2427" y="1112"/>
                  </a:cubicBezTo>
                  <a:cubicBezTo>
                    <a:pt x="2470" y="1064"/>
                    <a:pt x="2470" y="1064"/>
                    <a:pt x="2470" y="1064"/>
                  </a:cubicBezTo>
                  <a:cubicBezTo>
                    <a:pt x="2484" y="1047"/>
                    <a:pt x="2498" y="1031"/>
                    <a:pt x="2513" y="1015"/>
                  </a:cubicBezTo>
                  <a:cubicBezTo>
                    <a:pt x="2528" y="999"/>
                    <a:pt x="2542" y="983"/>
                    <a:pt x="2557" y="968"/>
                  </a:cubicBezTo>
                  <a:cubicBezTo>
                    <a:pt x="2573" y="953"/>
                    <a:pt x="2588" y="937"/>
                    <a:pt x="2604" y="923"/>
                  </a:cubicBezTo>
                  <a:cubicBezTo>
                    <a:pt x="2635" y="893"/>
                    <a:pt x="2668" y="865"/>
                    <a:pt x="2704" y="841"/>
                  </a:cubicBezTo>
                  <a:cubicBezTo>
                    <a:pt x="2722" y="829"/>
                    <a:pt x="2741" y="818"/>
                    <a:pt x="2762" y="811"/>
                  </a:cubicBezTo>
                  <a:cubicBezTo>
                    <a:pt x="2772" y="808"/>
                    <a:pt x="2783" y="805"/>
                    <a:pt x="2793" y="804"/>
                  </a:cubicBezTo>
                  <a:cubicBezTo>
                    <a:pt x="2804" y="803"/>
                    <a:pt x="2815" y="804"/>
                    <a:pt x="2825" y="808"/>
                  </a:cubicBezTo>
                  <a:cubicBezTo>
                    <a:pt x="2815" y="804"/>
                    <a:pt x="2804" y="804"/>
                    <a:pt x="2793" y="805"/>
                  </a:cubicBezTo>
                  <a:cubicBezTo>
                    <a:pt x="2783" y="806"/>
                    <a:pt x="2772" y="808"/>
                    <a:pt x="2762" y="812"/>
                  </a:cubicBezTo>
                  <a:cubicBezTo>
                    <a:pt x="2742" y="819"/>
                    <a:pt x="2723" y="830"/>
                    <a:pt x="2705" y="842"/>
                  </a:cubicBezTo>
                  <a:cubicBezTo>
                    <a:pt x="2669" y="866"/>
                    <a:pt x="2637" y="895"/>
                    <a:pt x="2606" y="925"/>
                  </a:cubicBezTo>
                  <a:cubicBezTo>
                    <a:pt x="2590" y="940"/>
                    <a:pt x="2575" y="955"/>
                    <a:pt x="2560" y="971"/>
                  </a:cubicBezTo>
                  <a:cubicBezTo>
                    <a:pt x="2545" y="986"/>
                    <a:pt x="2531" y="1002"/>
                    <a:pt x="2516" y="1018"/>
                  </a:cubicBezTo>
                  <a:cubicBezTo>
                    <a:pt x="2502" y="1034"/>
                    <a:pt x="2488" y="1051"/>
                    <a:pt x="2474" y="1067"/>
                  </a:cubicBezTo>
                  <a:cubicBezTo>
                    <a:pt x="2432" y="1116"/>
                    <a:pt x="2432" y="1116"/>
                    <a:pt x="2432" y="1116"/>
                  </a:cubicBezTo>
                  <a:cubicBezTo>
                    <a:pt x="2403" y="1149"/>
                    <a:pt x="2376" y="1182"/>
                    <a:pt x="2348" y="1215"/>
                  </a:cubicBezTo>
                  <a:cubicBezTo>
                    <a:pt x="2327" y="1239"/>
                    <a:pt x="2327" y="1239"/>
                    <a:pt x="2327" y="1239"/>
                  </a:cubicBezTo>
                  <a:cubicBezTo>
                    <a:pt x="2305" y="1264"/>
                    <a:pt x="2305" y="1264"/>
                    <a:pt x="2305" y="1264"/>
                  </a:cubicBezTo>
                  <a:cubicBezTo>
                    <a:pt x="2263" y="1313"/>
                    <a:pt x="2263" y="1313"/>
                    <a:pt x="2263" y="1313"/>
                  </a:cubicBezTo>
                  <a:cubicBezTo>
                    <a:pt x="2234" y="1345"/>
                    <a:pt x="2205" y="1377"/>
                    <a:pt x="2176" y="1409"/>
                  </a:cubicBezTo>
                  <a:cubicBezTo>
                    <a:pt x="2161" y="1425"/>
                    <a:pt x="2147" y="1441"/>
                    <a:pt x="2132" y="1456"/>
                  </a:cubicBezTo>
                  <a:cubicBezTo>
                    <a:pt x="2117" y="1472"/>
                    <a:pt x="2102" y="1488"/>
                    <a:pt x="2087" y="1503"/>
                  </a:cubicBezTo>
                  <a:cubicBezTo>
                    <a:pt x="2056" y="1534"/>
                    <a:pt x="2025" y="1564"/>
                    <a:pt x="1993" y="1593"/>
                  </a:cubicBezTo>
                  <a:cubicBezTo>
                    <a:pt x="1961" y="1622"/>
                    <a:pt x="1928" y="1650"/>
                    <a:pt x="1894" y="1677"/>
                  </a:cubicBezTo>
                  <a:cubicBezTo>
                    <a:pt x="1860" y="1704"/>
                    <a:pt x="1823" y="1728"/>
                    <a:pt x="1786" y="1749"/>
                  </a:cubicBezTo>
                  <a:cubicBezTo>
                    <a:pt x="1748" y="1771"/>
                    <a:pt x="1709" y="1790"/>
                    <a:pt x="1668" y="1805"/>
                  </a:cubicBezTo>
                  <a:cubicBezTo>
                    <a:pt x="1627" y="1820"/>
                    <a:pt x="1584" y="1830"/>
                    <a:pt x="1540" y="1833"/>
                  </a:cubicBezTo>
                  <a:cubicBezTo>
                    <a:pt x="1497" y="1836"/>
                    <a:pt x="1452" y="1832"/>
                    <a:pt x="1410" y="1819"/>
                  </a:cubicBezTo>
                  <a:cubicBezTo>
                    <a:pt x="1368" y="1806"/>
                    <a:pt x="1329" y="1786"/>
                    <a:pt x="1292" y="1763"/>
                  </a:cubicBezTo>
                  <a:cubicBezTo>
                    <a:pt x="1255" y="1739"/>
                    <a:pt x="1221" y="1712"/>
                    <a:pt x="1189" y="1683"/>
                  </a:cubicBezTo>
                  <a:cubicBezTo>
                    <a:pt x="1124" y="1625"/>
                    <a:pt x="1066" y="1561"/>
                    <a:pt x="1011" y="1494"/>
                  </a:cubicBezTo>
                  <a:cubicBezTo>
                    <a:pt x="983" y="1461"/>
                    <a:pt x="957" y="1427"/>
                    <a:pt x="931" y="1392"/>
                  </a:cubicBezTo>
                  <a:cubicBezTo>
                    <a:pt x="918" y="1374"/>
                    <a:pt x="906" y="1356"/>
                    <a:pt x="893" y="1339"/>
                  </a:cubicBezTo>
                  <a:cubicBezTo>
                    <a:pt x="857" y="1285"/>
                    <a:pt x="857" y="1285"/>
                    <a:pt x="857" y="1285"/>
                  </a:cubicBezTo>
                  <a:cubicBezTo>
                    <a:pt x="821" y="1231"/>
                    <a:pt x="821" y="1231"/>
                    <a:pt x="821" y="1231"/>
                  </a:cubicBezTo>
                  <a:cubicBezTo>
                    <a:pt x="803" y="1204"/>
                    <a:pt x="803" y="1204"/>
                    <a:pt x="803" y="1204"/>
                  </a:cubicBezTo>
                  <a:cubicBezTo>
                    <a:pt x="797" y="1195"/>
                    <a:pt x="791" y="1187"/>
                    <a:pt x="785" y="1177"/>
                  </a:cubicBezTo>
                  <a:cubicBezTo>
                    <a:pt x="715" y="1068"/>
                    <a:pt x="715" y="1068"/>
                    <a:pt x="715" y="1068"/>
                  </a:cubicBezTo>
                  <a:cubicBezTo>
                    <a:pt x="692" y="1031"/>
                    <a:pt x="670" y="994"/>
                    <a:pt x="647" y="958"/>
                  </a:cubicBezTo>
                  <a:cubicBezTo>
                    <a:pt x="613" y="902"/>
                    <a:pt x="613" y="902"/>
                    <a:pt x="613" y="902"/>
                  </a:cubicBezTo>
                  <a:cubicBezTo>
                    <a:pt x="608" y="893"/>
                    <a:pt x="602" y="884"/>
                    <a:pt x="597" y="875"/>
                  </a:cubicBezTo>
                  <a:cubicBezTo>
                    <a:pt x="580" y="847"/>
                    <a:pt x="580" y="847"/>
                    <a:pt x="580" y="847"/>
                  </a:cubicBezTo>
                  <a:cubicBezTo>
                    <a:pt x="514" y="735"/>
                    <a:pt x="514" y="735"/>
                    <a:pt x="514" y="735"/>
                  </a:cubicBezTo>
                  <a:cubicBezTo>
                    <a:pt x="492" y="698"/>
                    <a:pt x="471" y="660"/>
                    <a:pt x="450" y="623"/>
                  </a:cubicBezTo>
                  <a:cubicBezTo>
                    <a:pt x="385" y="510"/>
                    <a:pt x="385" y="510"/>
                    <a:pt x="385" y="510"/>
                  </a:cubicBezTo>
                  <a:cubicBezTo>
                    <a:pt x="364" y="473"/>
                    <a:pt x="342" y="435"/>
                    <a:pt x="321" y="398"/>
                  </a:cubicBezTo>
                  <a:cubicBezTo>
                    <a:pt x="299" y="361"/>
                    <a:pt x="276" y="324"/>
                    <a:pt x="253" y="288"/>
                  </a:cubicBezTo>
                  <a:cubicBezTo>
                    <a:pt x="229" y="252"/>
                    <a:pt x="205" y="216"/>
                    <a:pt x="181" y="180"/>
                  </a:cubicBezTo>
                  <a:cubicBezTo>
                    <a:pt x="156" y="145"/>
                    <a:pt x="131" y="110"/>
                    <a:pt x="102" y="78"/>
                  </a:cubicBezTo>
                  <a:cubicBezTo>
                    <a:pt x="88" y="62"/>
                    <a:pt x="73" y="46"/>
                    <a:pt x="56" y="32"/>
                  </a:cubicBezTo>
                  <a:cubicBezTo>
                    <a:pt x="40" y="18"/>
                    <a:pt x="21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1" name="Freeform 23"/>
            <p:cNvSpPr/>
            <p:nvPr/>
          </p:nvSpPr>
          <p:spPr bwMode="auto">
            <a:xfrm>
              <a:off x="12417425" y="4365625"/>
              <a:ext cx="8582025" cy="5441950"/>
            </a:xfrm>
            <a:custGeom>
              <a:avLst/>
              <a:gdLst>
                <a:gd name="T0" fmla="*/ 56 w 2815"/>
                <a:gd name="T1" fmla="*/ 29 h 1784"/>
                <a:gd name="T2" fmla="*/ 184 w 2815"/>
                <a:gd name="T3" fmla="*/ 169 h 1784"/>
                <a:gd name="T4" fmla="*/ 258 w 2815"/>
                <a:gd name="T5" fmla="*/ 272 h 1784"/>
                <a:gd name="T6" fmla="*/ 396 w 2815"/>
                <a:gd name="T7" fmla="*/ 485 h 1784"/>
                <a:gd name="T8" fmla="*/ 527 w 2815"/>
                <a:gd name="T9" fmla="*/ 702 h 1784"/>
                <a:gd name="T10" fmla="*/ 735 w 2815"/>
                <a:gd name="T11" fmla="*/ 1020 h 1784"/>
                <a:gd name="T12" fmla="*/ 841 w 2815"/>
                <a:gd name="T13" fmla="*/ 1178 h 1784"/>
                <a:gd name="T14" fmla="*/ 914 w 2815"/>
                <a:gd name="T15" fmla="*/ 1281 h 1784"/>
                <a:gd name="T16" fmla="*/ 1030 w 2815"/>
                <a:gd name="T17" fmla="*/ 1431 h 1784"/>
                <a:gd name="T18" fmla="*/ 1300 w 2815"/>
                <a:gd name="T19" fmla="*/ 1696 h 1784"/>
                <a:gd name="T20" fmla="*/ 1533 w 2815"/>
                <a:gd name="T21" fmla="*/ 1771 h 1784"/>
                <a:gd name="T22" fmla="*/ 1770 w 2815"/>
                <a:gd name="T23" fmla="*/ 1694 h 1784"/>
                <a:gd name="T24" fmla="*/ 1977 w 2815"/>
                <a:gd name="T25" fmla="*/ 1550 h 1784"/>
                <a:gd name="T26" fmla="*/ 2251 w 2815"/>
                <a:gd name="T27" fmla="*/ 1287 h 1784"/>
                <a:gd name="T28" fmla="*/ 2316 w 2815"/>
                <a:gd name="T29" fmla="*/ 1218 h 1784"/>
                <a:gd name="T30" fmla="*/ 2423 w 2815"/>
                <a:gd name="T31" fmla="*/ 1101 h 1784"/>
                <a:gd name="T32" fmla="*/ 2487 w 2815"/>
                <a:gd name="T33" fmla="*/ 1031 h 1784"/>
                <a:gd name="T34" fmla="*/ 2553 w 2815"/>
                <a:gd name="T35" fmla="*/ 963 h 1784"/>
                <a:gd name="T36" fmla="*/ 2698 w 2815"/>
                <a:gd name="T37" fmla="*/ 839 h 1784"/>
                <a:gd name="T38" fmla="*/ 2784 w 2815"/>
                <a:gd name="T39" fmla="*/ 801 h 1784"/>
                <a:gd name="T40" fmla="*/ 2784 w 2815"/>
                <a:gd name="T41" fmla="*/ 802 h 1784"/>
                <a:gd name="T42" fmla="*/ 2698 w 2815"/>
                <a:gd name="T43" fmla="*/ 840 h 1784"/>
                <a:gd name="T44" fmla="*/ 2556 w 2815"/>
                <a:gd name="T45" fmla="*/ 965 h 1784"/>
                <a:gd name="T46" fmla="*/ 2491 w 2815"/>
                <a:gd name="T47" fmla="*/ 1034 h 1784"/>
                <a:gd name="T48" fmla="*/ 2427 w 2815"/>
                <a:gd name="T49" fmla="*/ 1105 h 1784"/>
                <a:gd name="T50" fmla="*/ 2321 w 2815"/>
                <a:gd name="T51" fmla="*/ 1223 h 1784"/>
                <a:gd name="T52" fmla="*/ 2256 w 2815"/>
                <a:gd name="T53" fmla="*/ 1292 h 1784"/>
                <a:gd name="T54" fmla="*/ 1983 w 2815"/>
                <a:gd name="T55" fmla="*/ 1558 h 1784"/>
                <a:gd name="T56" fmla="*/ 1775 w 2815"/>
                <a:gd name="T57" fmla="*/ 1704 h 1784"/>
                <a:gd name="T58" fmla="*/ 1534 w 2815"/>
                <a:gd name="T59" fmla="*/ 1782 h 1784"/>
                <a:gd name="T60" fmla="*/ 1293 w 2815"/>
                <a:gd name="T61" fmla="*/ 1705 h 1784"/>
                <a:gd name="T62" fmla="*/ 1021 w 2815"/>
                <a:gd name="T63" fmla="*/ 1439 h 1784"/>
                <a:gd name="T64" fmla="*/ 905 w 2815"/>
                <a:gd name="T65" fmla="*/ 1288 h 1784"/>
                <a:gd name="T66" fmla="*/ 833 w 2815"/>
                <a:gd name="T67" fmla="*/ 1184 h 1784"/>
                <a:gd name="T68" fmla="*/ 726 w 2815"/>
                <a:gd name="T69" fmla="*/ 1026 h 1784"/>
                <a:gd name="T70" fmla="*/ 520 w 2815"/>
                <a:gd name="T71" fmla="*/ 706 h 1784"/>
                <a:gd name="T72" fmla="*/ 390 w 2815"/>
                <a:gd name="T73" fmla="*/ 489 h 1784"/>
                <a:gd name="T74" fmla="*/ 254 w 2815"/>
                <a:gd name="T75" fmla="*/ 275 h 1784"/>
                <a:gd name="T76" fmla="*/ 181 w 2815"/>
                <a:gd name="T77" fmla="*/ 171 h 1784"/>
                <a:gd name="T78" fmla="*/ 56 w 2815"/>
                <a:gd name="T79" fmla="*/ 29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5" h="1784">
                  <a:moveTo>
                    <a:pt x="0" y="0"/>
                  </a:moveTo>
                  <a:cubicBezTo>
                    <a:pt x="21" y="5"/>
                    <a:pt x="39" y="16"/>
                    <a:pt x="56" y="29"/>
                  </a:cubicBezTo>
                  <a:cubicBezTo>
                    <a:pt x="73" y="42"/>
                    <a:pt x="88" y="56"/>
                    <a:pt x="103" y="71"/>
                  </a:cubicBezTo>
                  <a:cubicBezTo>
                    <a:pt x="132" y="102"/>
                    <a:pt x="158" y="136"/>
                    <a:pt x="184" y="169"/>
                  </a:cubicBezTo>
                  <a:cubicBezTo>
                    <a:pt x="196" y="186"/>
                    <a:pt x="208" y="204"/>
                    <a:pt x="221" y="221"/>
                  </a:cubicBezTo>
                  <a:cubicBezTo>
                    <a:pt x="258" y="272"/>
                    <a:pt x="258" y="272"/>
                    <a:pt x="258" y="272"/>
                  </a:cubicBezTo>
                  <a:cubicBezTo>
                    <a:pt x="282" y="307"/>
                    <a:pt x="306" y="342"/>
                    <a:pt x="329" y="377"/>
                  </a:cubicBezTo>
                  <a:cubicBezTo>
                    <a:pt x="352" y="413"/>
                    <a:pt x="373" y="449"/>
                    <a:pt x="396" y="485"/>
                  </a:cubicBezTo>
                  <a:cubicBezTo>
                    <a:pt x="461" y="594"/>
                    <a:pt x="461" y="594"/>
                    <a:pt x="461" y="594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49" y="738"/>
                    <a:pt x="572" y="774"/>
                    <a:pt x="595" y="809"/>
                  </a:cubicBezTo>
                  <a:cubicBezTo>
                    <a:pt x="735" y="1020"/>
                    <a:pt x="735" y="1020"/>
                    <a:pt x="735" y="1020"/>
                  </a:cubicBezTo>
                  <a:cubicBezTo>
                    <a:pt x="805" y="1126"/>
                    <a:pt x="805" y="1126"/>
                    <a:pt x="805" y="1126"/>
                  </a:cubicBezTo>
                  <a:cubicBezTo>
                    <a:pt x="817" y="1143"/>
                    <a:pt x="829" y="1160"/>
                    <a:pt x="841" y="1178"/>
                  </a:cubicBezTo>
                  <a:cubicBezTo>
                    <a:pt x="878" y="1230"/>
                    <a:pt x="878" y="1230"/>
                    <a:pt x="878" y="1230"/>
                  </a:cubicBezTo>
                  <a:cubicBezTo>
                    <a:pt x="914" y="1281"/>
                    <a:pt x="914" y="1281"/>
                    <a:pt x="914" y="1281"/>
                  </a:cubicBezTo>
                  <a:cubicBezTo>
                    <a:pt x="926" y="1299"/>
                    <a:pt x="939" y="1316"/>
                    <a:pt x="952" y="1332"/>
                  </a:cubicBezTo>
                  <a:cubicBezTo>
                    <a:pt x="977" y="1366"/>
                    <a:pt x="1003" y="1399"/>
                    <a:pt x="1030" y="1431"/>
                  </a:cubicBezTo>
                  <a:cubicBezTo>
                    <a:pt x="1084" y="1496"/>
                    <a:pt x="1141" y="1559"/>
                    <a:pt x="1202" y="1616"/>
                  </a:cubicBezTo>
                  <a:cubicBezTo>
                    <a:pt x="1233" y="1645"/>
                    <a:pt x="1265" y="1672"/>
                    <a:pt x="1300" y="1696"/>
                  </a:cubicBezTo>
                  <a:cubicBezTo>
                    <a:pt x="1334" y="1720"/>
                    <a:pt x="1371" y="1740"/>
                    <a:pt x="1410" y="1754"/>
                  </a:cubicBezTo>
                  <a:cubicBezTo>
                    <a:pt x="1450" y="1768"/>
                    <a:pt x="1491" y="1773"/>
                    <a:pt x="1533" y="1771"/>
                  </a:cubicBezTo>
                  <a:cubicBezTo>
                    <a:pt x="1575" y="1769"/>
                    <a:pt x="1616" y="1759"/>
                    <a:pt x="1655" y="1746"/>
                  </a:cubicBezTo>
                  <a:cubicBezTo>
                    <a:pt x="1695" y="1732"/>
                    <a:pt x="1733" y="1714"/>
                    <a:pt x="1770" y="1694"/>
                  </a:cubicBezTo>
                  <a:cubicBezTo>
                    <a:pt x="1807" y="1674"/>
                    <a:pt x="1843" y="1652"/>
                    <a:pt x="1877" y="1628"/>
                  </a:cubicBezTo>
                  <a:cubicBezTo>
                    <a:pt x="1912" y="1604"/>
                    <a:pt x="1945" y="1577"/>
                    <a:pt x="1977" y="1550"/>
                  </a:cubicBezTo>
                  <a:cubicBezTo>
                    <a:pt x="2009" y="1523"/>
                    <a:pt x="2040" y="1495"/>
                    <a:pt x="2071" y="1465"/>
                  </a:cubicBezTo>
                  <a:cubicBezTo>
                    <a:pt x="2132" y="1408"/>
                    <a:pt x="2192" y="1348"/>
                    <a:pt x="2251" y="1287"/>
                  </a:cubicBezTo>
                  <a:cubicBezTo>
                    <a:pt x="2294" y="1241"/>
                    <a:pt x="2294" y="1241"/>
                    <a:pt x="2294" y="1241"/>
                  </a:cubicBezTo>
                  <a:cubicBezTo>
                    <a:pt x="2316" y="1218"/>
                    <a:pt x="2316" y="1218"/>
                    <a:pt x="2316" y="1218"/>
                  </a:cubicBezTo>
                  <a:cubicBezTo>
                    <a:pt x="2337" y="1195"/>
                    <a:pt x="2337" y="1195"/>
                    <a:pt x="2337" y="1195"/>
                  </a:cubicBezTo>
                  <a:cubicBezTo>
                    <a:pt x="2423" y="1101"/>
                    <a:pt x="2423" y="1101"/>
                    <a:pt x="2423" y="1101"/>
                  </a:cubicBezTo>
                  <a:cubicBezTo>
                    <a:pt x="2466" y="1054"/>
                    <a:pt x="2466" y="1054"/>
                    <a:pt x="2466" y="1054"/>
                  </a:cubicBezTo>
                  <a:cubicBezTo>
                    <a:pt x="2487" y="1031"/>
                    <a:pt x="2487" y="1031"/>
                    <a:pt x="2487" y="1031"/>
                  </a:cubicBezTo>
                  <a:cubicBezTo>
                    <a:pt x="2509" y="1008"/>
                    <a:pt x="2509" y="1008"/>
                    <a:pt x="2509" y="1008"/>
                  </a:cubicBezTo>
                  <a:cubicBezTo>
                    <a:pt x="2523" y="993"/>
                    <a:pt x="2538" y="977"/>
                    <a:pt x="2553" y="963"/>
                  </a:cubicBezTo>
                  <a:cubicBezTo>
                    <a:pt x="2568" y="948"/>
                    <a:pt x="2584" y="933"/>
                    <a:pt x="2599" y="919"/>
                  </a:cubicBezTo>
                  <a:cubicBezTo>
                    <a:pt x="2631" y="890"/>
                    <a:pt x="2662" y="863"/>
                    <a:pt x="2698" y="839"/>
                  </a:cubicBezTo>
                  <a:cubicBezTo>
                    <a:pt x="2715" y="827"/>
                    <a:pt x="2733" y="816"/>
                    <a:pt x="2753" y="809"/>
                  </a:cubicBezTo>
                  <a:cubicBezTo>
                    <a:pt x="2763" y="805"/>
                    <a:pt x="2774" y="802"/>
                    <a:pt x="2784" y="801"/>
                  </a:cubicBezTo>
                  <a:cubicBezTo>
                    <a:pt x="2795" y="800"/>
                    <a:pt x="2805" y="801"/>
                    <a:pt x="2815" y="805"/>
                  </a:cubicBezTo>
                  <a:cubicBezTo>
                    <a:pt x="2805" y="801"/>
                    <a:pt x="2795" y="800"/>
                    <a:pt x="2784" y="802"/>
                  </a:cubicBezTo>
                  <a:cubicBezTo>
                    <a:pt x="2774" y="803"/>
                    <a:pt x="2763" y="806"/>
                    <a:pt x="2754" y="809"/>
                  </a:cubicBezTo>
                  <a:cubicBezTo>
                    <a:pt x="2734" y="817"/>
                    <a:pt x="2716" y="828"/>
                    <a:pt x="2698" y="840"/>
                  </a:cubicBezTo>
                  <a:cubicBezTo>
                    <a:pt x="2664" y="864"/>
                    <a:pt x="2632" y="892"/>
                    <a:pt x="2601" y="921"/>
                  </a:cubicBezTo>
                  <a:cubicBezTo>
                    <a:pt x="2586" y="936"/>
                    <a:pt x="2571" y="950"/>
                    <a:pt x="2556" y="965"/>
                  </a:cubicBezTo>
                  <a:cubicBezTo>
                    <a:pt x="2541" y="980"/>
                    <a:pt x="2526" y="996"/>
                    <a:pt x="2512" y="1011"/>
                  </a:cubicBezTo>
                  <a:cubicBezTo>
                    <a:pt x="2491" y="1034"/>
                    <a:pt x="2491" y="1034"/>
                    <a:pt x="2491" y="1034"/>
                  </a:cubicBezTo>
                  <a:cubicBezTo>
                    <a:pt x="2469" y="1058"/>
                    <a:pt x="2469" y="1058"/>
                    <a:pt x="2469" y="1058"/>
                  </a:cubicBezTo>
                  <a:cubicBezTo>
                    <a:pt x="2427" y="1105"/>
                    <a:pt x="2427" y="1105"/>
                    <a:pt x="2427" y="1105"/>
                  </a:cubicBezTo>
                  <a:cubicBezTo>
                    <a:pt x="2342" y="1199"/>
                    <a:pt x="2342" y="1199"/>
                    <a:pt x="2342" y="1199"/>
                  </a:cubicBezTo>
                  <a:cubicBezTo>
                    <a:pt x="2321" y="1223"/>
                    <a:pt x="2321" y="1223"/>
                    <a:pt x="2321" y="1223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256" y="1292"/>
                    <a:pt x="2256" y="1292"/>
                    <a:pt x="2256" y="1292"/>
                  </a:cubicBezTo>
                  <a:cubicBezTo>
                    <a:pt x="2198" y="1354"/>
                    <a:pt x="2138" y="1414"/>
                    <a:pt x="2077" y="1472"/>
                  </a:cubicBezTo>
                  <a:cubicBezTo>
                    <a:pt x="2047" y="1502"/>
                    <a:pt x="2015" y="1530"/>
                    <a:pt x="1983" y="1558"/>
                  </a:cubicBezTo>
                  <a:cubicBezTo>
                    <a:pt x="1951" y="1585"/>
                    <a:pt x="1918" y="1612"/>
                    <a:pt x="1883" y="1636"/>
                  </a:cubicBezTo>
                  <a:cubicBezTo>
                    <a:pt x="1848" y="1661"/>
                    <a:pt x="1812" y="1683"/>
                    <a:pt x="1775" y="1704"/>
                  </a:cubicBezTo>
                  <a:cubicBezTo>
                    <a:pt x="1738" y="1724"/>
                    <a:pt x="1699" y="1742"/>
                    <a:pt x="1659" y="1756"/>
                  </a:cubicBezTo>
                  <a:cubicBezTo>
                    <a:pt x="1619" y="1770"/>
                    <a:pt x="1576" y="1780"/>
                    <a:pt x="1534" y="1782"/>
                  </a:cubicBezTo>
                  <a:cubicBezTo>
                    <a:pt x="1491" y="1784"/>
                    <a:pt x="1447" y="1779"/>
                    <a:pt x="1407" y="1765"/>
                  </a:cubicBezTo>
                  <a:cubicBezTo>
                    <a:pt x="1366" y="1751"/>
                    <a:pt x="1328" y="1730"/>
                    <a:pt x="1293" y="1705"/>
                  </a:cubicBezTo>
                  <a:cubicBezTo>
                    <a:pt x="1258" y="1681"/>
                    <a:pt x="1225" y="1654"/>
                    <a:pt x="1194" y="1625"/>
                  </a:cubicBezTo>
                  <a:cubicBezTo>
                    <a:pt x="1132" y="1567"/>
                    <a:pt x="1076" y="1504"/>
                    <a:pt x="1021" y="1439"/>
                  </a:cubicBezTo>
                  <a:cubicBezTo>
                    <a:pt x="994" y="1406"/>
                    <a:pt x="968" y="1373"/>
                    <a:pt x="943" y="1339"/>
                  </a:cubicBezTo>
                  <a:cubicBezTo>
                    <a:pt x="930" y="1322"/>
                    <a:pt x="917" y="1305"/>
                    <a:pt x="905" y="1288"/>
                  </a:cubicBezTo>
                  <a:cubicBezTo>
                    <a:pt x="869" y="1236"/>
                    <a:pt x="869" y="1236"/>
                    <a:pt x="869" y="1236"/>
                  </a:cubicBezTo>
                  <a:cubicBezTo>
                    <a:pt x="833" y="1184"/>
                    <a:pt x="833" y="1184"/>
                    <a:pt x="833" y="1184"/>
                  </a:cubicBezTo>
                  <a:cubicBezTo>
                    <a:pt x="821" y="1166"/>
                    <a:pt x="808" y="1149"/>
                    <a:pt x="797" y="1132"/>
                  </a:cubicBezTo>
                  <a:cubicBezTo>
                    <a:pt x="726" y="1026"/>
                    <a:pt x="726" y="1026"/>
                    <a:pt x="726" y="1026"/>
                  </a:cubicBezTo>
                  <a:cubicBezTo>
                    <a:pt x="680" y="955"/>
                    <a:pt x="634" y="885"/>
                    <a:pt x="587" y="814"/>
                  </a:cubicBezTo>
                  <a:cubicBezTo>
                    <a:pt x="564" y="778"/>
                    <a:pt x="542" y="742"/>
                    <a:pt x="520" y="706"/>
                  </a:cubicBezTo>
                  <a:cubicBezTo>
                    <a:pt x="455" y="597"/>
                    <a:pt x="455" y="597"/>
                    <a:pt x="455" y="597"/>
                  </a:cubicBezTo>
                  <a:cubicBezTo>
                    <a:pt x="390" y="489"/>
                    <a:pt x="390" y="489"/>
                    <a:pt x="390" y="489"/>
                  </a:cubicBezTo>
                  <a:cubicBezTo>
                    <a:pt x="368" y="453"/>
                    <a:pt x="346" y="416"/>
                    <a:pt x="324" y="380"/>
                  </a:cubicBezTo>
                  <a:cubicBezTo>
                    <a:pt x="301" y="345"/>
                    <a:pt x="278" y="309"/>
                    <a:pt x="254" y="275"/>
                  </a:cubicBezTo>
                  <a:cubicBezTo>
                    <a:pt x="218" y="223"/>
                    <a:pt x="218" y="223"/>
                    <a:pt x="218" y="223"/>
                  </a:cubicBezTo>
                  <a:cubicBezTo>
                    <a:pt x="206" y="206"/>
                    <a:pt x="194" y="188"/>
                    <a:pt x="181" y="171"/>
                  </a:cubicBezTo>
                  <a:cubicBezTo>
                    <a:pt x="156" y="137"/>
                    <a:pt x="131" y="103"/>
                    <a:pt x="102" y="72"/>
                  </a:cubicBezTo>
                  <a:cubicBezTo>
                    <a:pt x="88" y="57"/>
                    <a:pt x="72" y="42"/>
                    <a:pt x="56" y="29"/>
                  </a:cubicBezTo>
                  <a:cubicBezTo>
                    <a:pt x="39" y="17"/>
                    <a:pt x="21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2" name="Freeform 24"/>
            <p:cNvSpPr/>
            <p:nvPr/>
          </p:nvSpPr>
          <p:spPr bwMode="auto">
            <a:xfrm>
              <a:off x="12646025" y="4316413"/>
              <a:ext cx="8537575" cy="5191125"/>
            </a:xfrm>
            <a:custGeom>
              <a:avLst/>
              <a:gdLst>
                <a:gd name="T0" fmla="*/ 56 w 2800"/>
                <a:gd name="T1" fmla="*/ 25 h 1702"/>
                <a:gd name="T2" fmla="*/ 147 w 2800"/>
                <a:gd name="T3" fmla="*/ 107 h 1702"/>
                <a:gd name="T4" fmla="*/ 206 w 2800"/>
                <a:gd name="T5" fmla="*/ 177 h 1702"/>
                <a:gd name="T6" fmla="*/ 262 w 2800"/>
                <a:gd name="T7" fmla="*/ 251 h 1702"/>
                <a:gd name="T8" fmla="*/ 334 w 2800"/>
                <a:gd name="T9" fmla="*/ 350 h 1702"/>
                <a:gd name="T10" fmla="*/ 403 w 2800"/>
                <a:gd name="T11" fmla="*/ 452 h 1702"/>
                <a:gd name="T12" fmla="*/ 538 w 2800"/>
                <a:gd name="T13" fmla="*/ 657 h 1702"/>
                <a:gd name="T14" fmla="*/ 608 w 2800"/>
                <a:gd name="T15" fmla="*/ 758 h 1702"/>
                <a:gd name="T16" fmla="*/ 679 w 2800"/>
                <a:gd name="T17" fmla="*/ 858 h 1702"/>
                <a:gd name="T18" fmla="*/ 821 w 2800"/>
                <a:gd name="T19" fmla="*/ 1058 h 1702"/>
                <a:gd name="T20" fmla="*/ 857 w 2800"/>
                <a:gd name="T21" fmla="*/ 1108 h 1702"/>
                <a:gd name="T22" fmla="*/ 967 w 2800"/>
                <a:gd name="T23" fmla="*/ 1255 h 1702"/>
                <a:gd name="T24" fmla="*/ 1210 w 2800"/>
                <a:gd name="T25" fmla="*/ 1530 h 1702"/>
                <a:gd name="T26" fmla="*/ 1304 w 2800"/>
                <a:gd name="T27" fmla="*/ 1608 h 1702"/>
                <a:gd name="T28" fmla="*/ 1466 w 2800"/>
                <a:gd name="T29" fmla="*/ 1686 h 1702"/>
                <a:gd name="T30" fmla="*/ 1646 w 2800"/>
                <a:gd name="T31" fmla="*/ 1672 h 1702"/>
                <a:gd name="T32" fmla="*/ 1864 w 2800"/>
                <a:gd name="T33" fmla="*/ 1566 h 1702"/>
                <a:gd name="T34" fmla="*/ 2059 w 2800"/>
                <a:gd name="T35" fmla="*/ 1418 h 1702"/>
                <a:gd name="T36" fmla="*/ 2128 w 2800"/>
                <a:gd name="T37" fmla="*/ 1357 h 1702"/>
                <a:gd name="T38" fmla="*/ 2151 w 2800"/>
                <a:gd name="T39" fmla="*/ 1336 h 1702"/>
                <a:gd name="T40" fmla="*/ 2218 w 2800"/>
                <a:gd name="T41" fmla="*/ 1274 h 1702"/>
                <a:gd name="T42" fmla="*/ 2240 w 2800"/>
                <a:gd name="T43" fmla="*/ 1253 h 1702"/>
                <a:gd name="T44" fmla="*/ 2306 w 2800"/>
                <a:gd name="T45" fmla="*/ 1189 h 1702"/>
                <a:gd name="T46" fmla="*/ 2328 w 2800"/>
                <a:gd name="T47" fmla="*/ 1167 h 1702"/>
                <a:gd name="T48" fmla="*/ 2457 w 2800"/>
                <a:gd name="T49" fmla="*/ 1036 h 1702"/>
                <a:gd name="T50" fmla="*/ 2500 w 2800"/>
                <a:gd name="T51" fmla="*/ 992 h 1702"/>
                <a:gd name="T52" fmla="*/ 2636 w 2800"/>
                <a:gd name="T53" fmla="*/ 868 h 1702"/>
                <a:gd name="T54" fmla="*/ 2740 w 2800"/>
                <a:gd name="T55" fmla="*/ 802 h 1702"/>
                <a:gd name="T56" fmla="*/ 2800 w 2800"/>
                <a:gd name="T57" fmla="*/ 799 h 1702"/>
                <a:gd name="T58" fmla="*/ 2740 w 2800"/>
                <a:gd name="T59" fmla="*/ 803 h 1702"/>
                <a:gd name="T60" fmla="*/ 2637 w 2800"/>
                <a:gd name="T61" fmla="*/ 869 h 1702"/>
                <a:gd name="T62" fmla="*/ 2418 w 2800"/>
                <a:gd name="T63" fmla="*/ 1083 h 1702"/>
                <a:gd name="T64" fmla="*/ 2322 w 2800"/>
                <a:gd name="T65" fmla="*/ 1183 h 1702"/>
                <a:gd name="T66" fmla="*/ 2289 w 2800"/>
                <a:gd name="T67" fmla="*/ 1215 h 1702"/>
                <a:gd name="T68" fmla="*/ 2235 w 2800"/>
                <a:gd name="T69" fmla="*/ 1269 h 1702"/>
                <a:gd name="T70" fmla="*/ 2201 w 2800"/>
                <a:gd name="T71" fmla="*/ 1301 h 1702"/>
                <a:gd name="T72" fmla="*/ 2145 w 2800"/>
                <a:gd name="T73" fmla="*/ 1353 h 1702"/>
                <a:gd name="T74" fmla="*/ 2111 w 2800"/>
                <a:gd name="T75" fmla="*/ 1384 h 1702"/>
                <a:gd name="T76" fmla="*/ 1870 w 2800"/>
                <a:gd name="T77" fmla="*/ 1575 h 1702"/>
                <a:gd name="T78" fmla="*/ 1649 w 2800"/>
                <a:gd name="T79" fmla="*/ 1683 h 1702"/>
                <a:gd name="T80" fmla="*/ 1464 w 2800"/>
                <a:gd name="T81" fmla="*/ 1697 h 1702"/>
                <a:gd name="T82" fmla="*/ 1297 w 2800"/>
                <a:gd name="T83" fmla="*/ 1618 h 1702"/>
                <a:gd name="T84" fmla="*/ 1202 w 2800"/>
                <a:gd name="T85" fmla="*/ 1539 h 1702"/>
                <a:gd name="T86" fmla="*/ 958 w 2800"/>
                <a:gd name="T87" fmla="*/ 1262 h 1702"/>
                <a:gd name="T88" fmla="*/ 848 w 2800"/>
                <a:gd name="T89" fmla="*/ 1114 h 1702"/>
                <a:gd name="T90" fmla="*/ 812 w 2800"/>
                <a:gd name="T91" fmla="*/ 1064 h 1702"/>
                <a:gd name="T92" fmla="*/ 670 w 2800"/>
                <a:gd name="T93" fmla="*/ 864 h 1702"/>
                <a:gd name="T94" fmla="*/ 600 w 2800"/>
                <a:gd name="T95" fmla="*/ 763 h 1702"/>
                <a:gd name="T96" fmla="*/ 531 w 2800"/>
                <a:gd name="T97" fmla="*/ 661 h 1702"/>
                <a:gd name="T98" fmla="*/ 397 w 2800"/>
                <a:gd name="T99" fmla="*/ 456 h 1702"/>
                <a:gd name="T100" fmla="*/ 329 w 2800"/>
                <a:gd name="T101" fmla="*/ 353 h 1702"/>
                <a:gd name="T102" fmla="*/ 258 w 2800"/>
                <a:gd name="T103" fmla="*/ 253 h 1702"/>
                <a:gd name="T104" fmla="*/ 204 w 2800"/>
                <a:gd name="T105" fmla="*/ 179 h 1702"/>
                <a:gd name="T106" fmla="*/ 145 w 2800"/>
                <a:gd name="T107" fmla="*/ 108 h 1702"/>
                <a:gd name="T108" fmla="*/ 56 w 2800"/>
                <a:gd name="T109" fmla="*/ 25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0" h="1702">
                  <a:moveTo>
                    <a:pt x="0" y="0"/>
                  </a:moveTo>
                  <a:cubicBezTo>
                    <a:pt x="21" y="3"/>
                    <a:pt x="39" y="13"/>
                    <a:pt x="56" y="25"/>
                  </a:cubicBezTo>
                  <a:cubicBezTo>
                    <a:pt x="73" y="36"/>
                    <a:pt x="89" y="49"/>
                    <a:pt x="104" y="63"/>
                  </a:cubicBezTo>
                  <a:cubicBezTo>
                    <a:pt x="119" y="77"/>
                    <a:pt x="133" y="92"/>
                    <a:pt x="147" y="107"/>
                  </a:cubicBezTo>
                  <a:cubicBezTo>
                    <a:pt x="161" y="122"/>
                    <a:pt x="174" y="137"/>
                    <a:pt x="187" y="153"/>
                  </a:cubicBezTo>
                  <a:cubicBezTo>
                    <a:pt x="194" y="161"/>
                    <a:pt x="200" y="169"/>
                    <a:pt x="206" y="177"/>
                  </a:cubicBezTo>
                  <a:cubicBezTo>
                    <a:pt x="225" y="202"/>
                    <a:pt x="225" y="202"/>
                    <a:pt x="225" y="202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74" y="267"/>
                    <a:pt x="287" y="283"/>
                    <a:pt x="299" y="300"/>
                  </a:cubicBezTo>
                  <a:cubicBezTo>
                    <a:pt x="311" y="317"/>
                    <a:pt x="323" y="333"/>
                    <a:pt x="334" y="350"/>
                  </a:cubicBezTo>
                  <a:cubicBezTo>
                    <a:pt x="346" y="367"/>
                    <a:pt x="357" y="384"/>
                    <a:pt x="369" y="401"/>
                  </a:cubicBezTo>
                  <a:cubicBezTo>
                    <a:pt x="403" y="452"/>
                    <a:pt x="403" y="452"/>
                    <a:pt x="403" y="452"/>
                  </a:cubicBezTo>
                  <a:cubicBezTo>
                    <a:pt x="470" y="554"/>
                    <a:pt x="470" y="554"/>
                    <a:pt x="470" y="554"/>
                  </a:cubicBezTo>
                  <a:cubicBezTo>
                    <a:pt x="538" y="657"/>
                    <a:pt x="538" y="657"/>
                    <a:pt x="538" y="657"/>
                  </a:cubicBezTo>
                  <a:cubicBezTo>
                    <a:pt x="549" y="674"/>
                    <a:pt x="561" y="690"/>
                    <a:pt x="573" y="707"/>
                  </a:cubicBezTo>
                  <a:cubicBezTo>
                    <a:pt x="608" y="758"/>
                    <a:pt x="608" y="758"/>
                    <a:pt x="608" y="75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79" y="858"/>
                    <a:pt x="679" y="858"/>
                    <a:pt x="679" y="858"/>
                  </a:cubicBezTo>
                  <a:cubicBezTo>
                    <a:pt x="750" y="958"/>
                    <a:pt x="750" y="958"/>
                    <a:pt x="750" y="958"/>
                  </a:cubicBezTo>
                  <a:cubicBezTo>
                    <a:pt x="821" y="1058"/>
                    <a:pt x="821" y="1058"/>
                    <a:pt x="821" y="1058"/>
                  </a:cubicBezTo>
                  <a:cubicBezTo>
                    <a:pt x="839" y="1083"/>
                    <a:pt x="839" y="1083"/>
                    <a:pt x="839" y="1083"/>
                  </a:cubicBezTo>
                  <a:cubicBezTo>
                    <a:pt x="857" y="1108"/>
                    <a:pt x="857" y="1108"/>
                    <a:pt x="857" y="1108"/>
                  </a:cubicBezTo>
                  <a:cubicBezTo>
                    <a:pt x="893" y="1157"/>
                    <a:pt x="893" y="1157"/>
                    <a:pt x="893" y="1157"/>
                  </a:cubicBezTo>
                  <a:cubicBezTo>
                    <a:pt x="918" y="1190"/>
                    <a:pt x="942" y="1223"/>
                    <a:pt x="967" y="1255"/>
                  </a:cubicBezTo>
                  <a:cubicBezTo>
                    <a:pt x="992" y="1287"/>
                    <a:pt x="1018" y="1319"/>
                    <a:pt x="1044" y="1350"/>
                  </a:cubicBezTo>
                  <a:cubicBezTo>
                    <a:pt x="1097" y="1413"/>
                    <a:pt x="1151" y="1474"/>
                    <a:pt x="1210" y="1530"/>
                  </a:cubicBezTo>
                  <a:cubicBezTo>
                    <a:pt x="1225" y="1544"/>
                    <a:pt x="1240" y="1557"/>
                    <a:pt x="1256" y="1570"/>
                  </a:cubicBezTo>
                  <a:cubicBezTo>
                    <a:pt x="1271" y="1584"/>
                    <a:pt x="1287" y="1596"/>
                    <a:pt x="1304" y="1608"/>
                  </a:cubicBezTo>
                  <a:cubicBezTo>
                    <a:pt x="1337" y="1632"/>
                    <a:pt x="1371" y="1653"/>
                    <a:pt x="1408" y="1669"/>
                  </a:cubicBezTo>
                  <a:cubicBezTo>
                    <a:pt x="1427" y="1676"/>
                    <a:pt x="1446" y="1682"/>
                    <a:pt x="1466" y="1686"/>
                  </a:cubicBezTo>
                  <a:cubicBezTo>
                    <a:pt x="1486" y="1690"/>
                    <a:pt x="1506" y="1691"/>
                    <a:pt x="1526" y="1691"/>
                  </a:cubicBezTo>
                  <a:cubicBezTo>
                    <a:pt x="1566" y="1690"/>
                    <a:pt x="1607" y="1683"/>
                    <a:pt x="1646" y="1672"/>
                  </a:cubicBezTo>
                  <a:cubicBezTo>
                    <a:pt x="1684" y="1661"/>
                    <a:pt x="1722" y="1645"/>
                    <a:pt x="1758" y="1627"/>
                  </a:cubicBezTo>
                  <a:cubicBezTo>
                    <a:pt x="1794" y="1608"/>
                    <a:pt x="1830" y="1588"/>
                    <a:pt x="1864" y="1566"/>
                  </a:cubicBezTo>
                  <a:cubicBezTo>
                    <a:pt x="1898" y="1544"/>
                    <a:pt x="1932" y="1520"/>
                    <a:pt x="1964" y="1495"/>
                  </a:cubicBezTo>
                  <a:cubicBezTo>
                    <a:pt x="1996" y="1470"/>
                    <a:pt x="2028" y="1445"/>
                    <a:pt x="2059" y="1418"/>
                  </a:cubicBezTo>
                  <a:cubicBezTo>
                    <a:pt x="2105" y="1377"/>
                    <a:pt x="2105" y="1377"/>
                    <a:pt x="2105" y="1377"/>
                  </a:cubicBezTo>
                  <a:cubicBezTo>
                    <a:pt x="2128" y="1357"/>
                    <a:pt x="2128" y="1357"/>
                    <a:pt x="2128" y="1357"/>
                  </a:cubicBezTo>
                  <a:cubicBezTo>
                    <a:pt x="2139" y="1347"/>
                    <a:pt x="2139" y="1347"/>
                    <a:pt x="2139" y="1347"/>
                  </a:cubicBezTo>
                  <a:cubicBezTo>
                    <a:pt x="2151" y="1336"/>
                    <a:pt x="2151" y="1336"/>
                    <a:pt x="2151" y="1336"/>
                  </a:cubicBezTo>
                  <a:cubicBezTo>
                    <a:pt x="2196" y="1295"/>
                    <a:pt x="2196" y="1295"/>
                    <a:pt x="2196" y="1295"/>
                  </a:cubicBezTo>
                  <a:cubicBezTo>
                    <a:pt x="2218" y="1274"/>
                    <a:pt x="2218" y="1274"/>
                    <a:pt x="2218" y="1274"/>
                  </a:cubicBezTo>
                  <a:cubicBezTo>
                    <a:pt x="2229" y="1263"/>
                    <a:pt x="2229" y="1263"/>
                    <a:pt x="2229" y="1263"/>
                  </a:cubicBezTo>
                  <a:cubicBezTo>
                    <a:pt x="2240" y="1253"/>
                    <a:pt x="2240" y="1253"/>
                    <a:pt x="2240" y="1253"/>
                  </a:cubicBezTo>
                  <a:cubicBezTo>
                    <a:pt x="2284" y="1210"/>
                    <a:pt x="2284" y="1210"/>
                    <a:pt x="2284" y="1210"/>
                  </a:cubicBezTo>
                  <a:cubicBezTo>
                    <a:pt x="2306" y="1189"/>
                    <a:pt x="2306" y="1189"/>
                    <a:pt x="2306" y="1189"/>
                  </a:cubicBezTo>
                  <a:cubicBezTo>
                    <a:pt x="2317" y="1178"/>
                    <a:pt x="2317" y="1178"/>
                    <a:pt x="2317" y="1178"/>
                  </a:cubicBezTo>
                  <a:cubicBezTo>
                    <a:pt x="2328" y="1167"/>
                    <a:pt x="2328" y="1167"/>
                    <a:pt x="2328" y="1167"/>
                  </a:cubicBezTo>
                  <a:cubicBezTo>
                    <a:pt x="2414" y="1079"/>
                    <a:pt x="2414" y="1079"/>
                    <a:pt x="2414" y="1079"/>
                  </a:cubicBezTo>
                  <a:cubicBezTo>
                    <a:pt x="2457" y="1036"/>
                    <a:pt x="2457" y="1036"/>
                    <a:pt x="2457" y="1036"/>
                  </a:cubicBezTo>
                  <a:cubicBezTo>
                    <a:pt x="2478" y="1014"/>
                    <a:pt x="2478" y="1014"/>
                    <a:pt x="2478" y="1014"/>
                  </a:cubicBezTo>
                  <a:cubicBezTo>
                    <a:pt x="2486" y="1006"/>
                    <a:pt x="2493" y="999"/>
                    <a:pt x="2500" y="992"/>
                  </a:cubicBezTo>
                  <a:cubicBezTo>
                    <a:pt x="2530" y="964"/>
                    <a:pt x="2559" y="935"/>
                    <a:pt x="2590" y="908"/>
                  </a:cubicBezTo>
                  <a:cubicBezTo>
                    <a:pt x="2605" y="894"/>
                    <a:pt x="2620" y="881"/>
                    <a:pt x="2636" y="868"/>
                  </a:cubicBezTo>
                  <a:cubicBezTo>
                    <a:pt x="2652" y="855"/>
                    <a:pt x="2668" y="842"/>
                    <a:pt x="2685" y="831"/>
                  </a:cubicBezTo>
                  <a:cubicBezTo>
                    <a:pt x="2703" y="820"/>
                    <a:pt x="2721" y="810"/>
                    <a:pt x="2740" y="802"/>
                  </a:cubicBezTo>
                  <a:cubicBezTo>
                    <a:pt x="2749" y="799"/>
                    <a:pt x="2759" y="796"/>
                    <a:pt x="2770" y="795"/>
                  </a:cubicBezTo>
                  <a:cubicBezTo>
                    <a:pt x="2780" y="794"/>
                    <a:pt x="2790" y="795"/>
                    <a:pt x="2800" y="799"/>
                  </a:cubicBezTo>
                  <a:cubicBezTo>
                    <a:pt x="2790" y="795"/>
                    <a:pt x="2780" y="794"/>
                    <a:pt x="2770" y="796"/>
                  </a:cubicBezTo>
                  <a:cubicBezTo>
                    <a:pt x="2759" y="797"/>
                    <a:pt x="2750" y="800"/>
                    <a:pt x="2740" y="803"/>
                  </a:cubicBezTo>
                  <a:cubicBezTo>
                    <a:pt x="2721" y="811"/>
                    <a:pt x="2703" y="821"/>
                    <a:pt x="2686" y="832"/>
                  </a:cubicBezTo>
                  <a:cubicBezTo>
                    <a:pt x="2669" y="843"/>
                    <a:pt x="2653" y="856"/>
                    <a:pt x="2637" y="869"/>
                  </a:cubicBezTo>
                  <a:cubicBezTo>
                    <a:pt x="2622" y="882"/>
                    <a:pt x="2607" y="896"/>
                    <a:pt x="2592" y="910"/>
                  </a:cubicBezTo>
                  <a:cubicBezTo>
                    <a:pt x="2532" y="966"/>
                    <a:pt x="2475" y="1024"/>
                    <a:pt x="2418" y="1083"/>
                  </a:cubicBezTo>
                  <a:cubicBezTo>
                    <a:pt x="2333" y="1172"/>
                    <a:pt x="2333" y="1172"/>
                    <a:pt x="2333" y="1172"/>
                  </a:cubicBezTo>
                  <a:cubicBezTo>
                    <a:pt x="2322" y="1183"/>
                    <a:pt x="2322" y="1183"/>
                    <a:pt x="2322" y="1183"/>
                  </a:cubicBezTo>
                  <a:cubicBezTo>
                    <a:pt x="2311" y="1194"/>
                    <a:pt x="2311" y="1194"/>
                    <a:pt x="2311" y="1194"/>
                  </a:cubicBezTo>
                  <a:cubicBezTo>
                    <a:pt x="2289" y="1215"/>
                    <a:pt x="2289" y="1215"/>
                    <a:pt x="2289" y="1215"/>
                  </a:cubicBezTo>
                  <a:cubicBezTo>
                    <a:pt x="2246" y="1258"/>
                    <a:pt x="2246" y="1258"/>
                    <a:pt x="2246" y="1258"/>
                  </a:cubicBezTo>
                  <a:cubicBezTo>
                    <a:pt x="2235" y="1269"/>
                    <a:pt x="2235" y="1269"/>
                    <a:pt x="2235" y="1269"/>
                  </a:cubicBezTo>
                  <a:cubicBezTo>
                    <a:pt x="2223" y="1280"/>
                    <a:pt x="2223" y="1280"/>
                    <a:pt x="2223" y="1280"/>
                  </a:cubicBezTo>
                  <a:cubicBezTo>
                    <a:pt x="2201" y="1301"/>
                    <a:pt x="2201" y="1301"/>
                    <a:pt x="2201" y="1301"/>
                  </a:cubicBezTo>
                  <a:cubicBezTo>
                    <a:pt x="2156" y="1343"/>
                    <a:pt x="2156" y="1343"/>
                    <a:pt x="2156" y="1343"/>
                  </a:cubicBezTo>
                  <a:cubicBezTo>
                    <a:pt x="2145" y="1353"/>
                    <a:pt x="2145" y="1353"/>
                    <a:pt x="2145" y="1353"/>
                  </a:cubicBezTo>
                  <a:cubicBezTo>
                    <a:pt x="2134" y="1363"/>
                    <a:pt x="2134" y="1363"/>
                    <a:pt x="2134" y="1363"/>
                  </a:cubicBezTo>
                  <a:cubicBezTo>
                    <a:pt x="2111" y="1384"/>
                    <a:pt x="2111" y="1384"/>
                    <a:pt x="2111" y="1384"/>
                  </a:cubicBezTo>
                  <a:cubicBezTo>
                    <a:pt x="2065" y="1425"/>
                    <a:pt x="2065" y="1425"/>
                    <a:pt x="2065" y="1425"/>
                  </a:cubicBezTo>
                  <a:cubicBezTo>
                    <a:pt x="2003" y="1479"/>
                    <a:pt x="1939" y="1530"/>
                    <a:pt x="1870" y="1575"/>
                  </a:cubicBezTo>
                  <a:cubicBezTo>
                    <a:pt x="1835" y="1597"/>
                    <a:pt x="1800" y="1617"/>
                    <a:pt x="1763" y="1636"/>
                  </a:cubicBezTo>
                  <a:cubicBezTo>
                    <a:pt x="1726" y="1655"/>
                    <a:pt x="1688" y="1671"/>
                    <a:pt x="1649" y="1683"/>
                  </a:cubicBezTo>
                  <a:cubicBezTo>
                    <a:pt x="1609" y="1694"/>
                    <a:pt x="1568" y="1702"/>
                    <a:pt x="1526" y="1702"/>
                  </a:cubicBezTo>
                  <a:cubicBezTo>
                    <a:pt x="1505" y="1702"/>
                    <a:pt x="1485" y="1701"/>
                    <a:pt x="1464" y="1697"/>
                  </a:cubicBezTo>
                  <a:cubicBezTo>
                    <a:pt x="1443" y="1693"/>
                    <a:pt x="1423" y="1687"/>
                    <a:pt x="1404" y="1679"/>
                  </a:cubicBezTo>
                  <a:cubicBezTo>
                    <a:pt x="1366" y="1664"/>
                    <a:pt x="1330" y="1642"/>
                    <a:pt x="1297" y="1618"/>
                  </a:cubicBezTo>
                  <a:cubicBezTo>
                    <a:pt x="1280" y="1605"/>
                    <a:pt x="1264" y="1593"/>
                    <a:pt x="1248" y="1580"/>
                  </a:cubicBezTo>
                  <a:cubicBezTo>
                    <a:pt x="1232" y="1567"/>
                    <a:pt x="1217" y="1553"/>
                    <a:pt x="1202" y="1539"/>
                  </a:cubicBezTo>
                  <a:cubicBezTo>
                    <a:pt x="1142" y="1482"/>
                    <a:pt x="1088" y="1420"/>
                    <a:pt x="1035" y="1358"/>
                  </a:cubicBezTo>
                  <a:cubicBezTo>
                    <a:pt x="1009" y="1326"/>
                    <a:pt x="983" y="1294"/>
                    <a:pt x="958" y="1262"/>
                  </a:cubicBezTo>
                  <a:cubicBezTo>
                    <a:pt x="933" y="1230"/>
                    <a:pt x="909" y="1196"/>
                    <a:pt x="885" y="1163"/>
                  </a:cubicBezTo>
                  <a:cubicBezTo>
                    <a:pt x="848" y="1114"/>
                    <a:pt x="848" y="1114"/>
                    <a:pt x="848" y="1114"/>
                  </a:cubicBezTo>
                  <a:cubicBezTo>
                    <a:pt x="830" y="1089"/>
                    <a:pt x="830" y="1089"/>
                    <a:pt x="830" y="1089"/>
                  </a:cubicBezTo>
                  <a:cubicBezTo>
                    <a:pt x="812" y="1064"/>
                    <a:pt x="812" y="1064"/>
                    <a:pt x="812" y="1064"/>
                  </a:cubicBezTo>
                  <a:cubicBezTo>
                    <a:pt x="741" y="964"/>
                    <a:pt x="741" y="964"/>
                    <a:pt x="741" y="964"/>
                  </a:cubicBezTo>
                  <a:cubicBezTo>
                    <a:pt x="670" y="864"/>
                    <a:pt x="670" y="864"/>
                    <a:pt x="670" y="864"/>
                  </a:cubicBezTo>
                  <a:cubicBezTo>
                    <a:pt x="635" y="814"/>
                    <a:pt x="635" y="814"/>
                    <a:pt x="635" y="814"/>
                  </a:cubicBezTo>
                  <a:cubicBezTo>
                    <a:pt x="600" y="763"/>
                    <a:pt x="600" y="763"/>
                    <a:pt x="600" y="763"/>
                  </a:cubicBezTo>
                  <a:cubicBezTo>
                    <a:pt x="566" y="712"/>
                    <a:pt x="566" y="712"/>
                    <a:pt x="566" y="712"/>
                  </a:cubicBezTo>
                  <a:cubicBezTo>
                    <a:pt x="554" y="695"/>
                    <a:pt x="542" y="679"/>
                    <a:pt x="531" y="661"/>
                  </a:cubicBezTo>
                  <a:cubicBezTo>
                    <a:pt x="464" y="558"/>
                    <a:pt x="464" y="558"/>
                    <a:pt x="464" y="558"/>
                  </a:cubicBezTo>
                  <a:cubicBezTo>
                    <a:pt x="397" y="456"/>
                    <a:pt x="397" y="456"/>
                    <a:pt x="397" y="456"/>
                  </a:cubicBezTo>
                  <a:cubicBezTo>
                    <a:pt x="364" y="404"/>
                    <a:pt x="364" y="404"/>
                    <a:pt x="364" y="404"/>
                  </a:cubicBezTo>
                  <a:cubicBezTo>
                    <a:pt x="352" y="387"/>
                    <a:pt x="341" y="370"/>
                    <a:pt x="329" y="353"/>
                  </a:cubicBezTo>
                  <a:cubicBezTo>
                    <a:pt x="318" y="336"/>
                    <a:pt x="306" y="320"/>
                    <a:pt x="295" y="303"/>
                  </a:cubicBezTo>
                  <a:cubicBezTo>
                    <a:pt x="283" y="286"/>
                    <a:pt x="270" y="270"/>
                    <a:pt x="258" y="253"/>
                  </a:cubicBezTo>
                  <a:cubicBezTo>
                    <a:pt x="222" y="204"/>
                    <a:pt x="222" y="204"/>
                    <a:pt x="222" y="204"/>
                  </a:cubicBezTo>
                  <a:cubicBezTo>
                    <a:pt x="204" y="179"/>
                    <a:pt x="204" y="179"/>
                    <a:pt x="204" y="179"/>
                  </a:cubicBezTo>
                  <a:cubicBezTo>
                    <a:pt x="198" y="171"/>
                    <a:pt x="191" y="163"/>
                    <a:pt x="185" y="155"/>
                  </a:cubicBezTo>
                  <a:cubicBezTo>
                    <a:pt x="172" y="139"/>
                    <a:pt x="159" y="123"/>
                    <a:pt x="145" y="108"/>
                  </a:cubicBezTo>
                  <a:cubicBezTo>
                    <a:pt x="132" y="93"/>
                    <a:pt x="118" y="78"/>
                    <a:pt x="103" y="64"/>
                  </a:cubicBezTo>
                  <a:cubicBezTo>
                    <a:pt x="88" y="50"/>
                    <a:pt x="72" y="37"/>
                    <a:pt x="56" y="25"/>
                  </a:cubicBezTo>
                  <a:cubicBezTo>
                    <a:pt x="39" y="14"/>
                    <a:pt x="20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3" name="Freeform 25"/>
            <p:cNvSpPr/>
            <p:nvPr/>
          </p:nvSpPr>
          <p:spPr bwMode="auto">
            <a:xfrm>
              <a:off x="12887325" y="4267200"/>
              <a:ext cx="8462963" cy="4892675"/>
            </a:xfrm>
            <a:custGeom>
              <a:avLst/>
              <a:gdLst>
                <a:gd name="T0" fmla="*/ 55 w 2776"/>
                <a:gd name="T1" fmla="*/ 20 h 1604"/>
                <a:gd name="T2" fmla="*/ 190 w 2776"/>
                <a:gd name="T3" fmla="*/ 133 h 1604"/>
                <a:gd name="T4" fmla="*/ 304 w 2776"/>
                <a:gd name="T5" fmla="*/ 269 h 1604"/>
                <a:gd name="T6" fmla="*/ 620 w 2776"/>
                <a:gd name="T7" fmla="*/ 696 h 1604"/>
                <a:gd name="T8" fmla="*/ 907 w 2776"/>
                <a:gd name="T9" fmla="*/ 1071 h 1604"/>
                <a:gd name="T10" fmla="*/ 961 w 2776"/>
                <a:gd name="T11" fmla="*/ 1141 h 1604"/>
                <a:gd name="T12" fmla="*/ 1054 w 2776"/>
                <a:gd name="T13" fmla="*/ 1255 h 1604"/>
                <a:gd name="T14" fmla="*/ 1306 w 2776"/>
                <a:gd name="T15" fmla="*/ 1501 h 1604"/>
                <a:gd name="T16" fmla="*/ 1461 w 2776"/>
                <a:gd name="T17" fmla="*/ 1579 h 1604"/>
                <a:gd name="T18" fmla="*/ 1634 w 2776"/>
                <a:gd name="T19" fmla="*/ 1581 h 1604"/>
                <a:gd name="T20" fmla="*/ 1849 w 2776"/>
                <a:gd name="T21" fmla="*/ 1492 h 1604"/>
                <a:gd name="T22" fmla="*/ 2043 w 2776"/>
                <a:gd name="T23" fmla="*/ 1358 h 1604"/>
                <a:gd name="T24" fmla="*/ 2224 w 2776"/>
                <a:gd name="T25" fmla="*/ 1207 h 1604"/>
                <a:gd name="T26" fmla="*/ 2397 w 2776"/>
                <a:gd name="T27" fmla="*/ 1048 h 1604"/>
                <a:gd name="T28" fmla="*/ 2462 w 2776"/>
                <a:gd name="T29" fmla="*/ 987 h 1604"/>
                <a:gd name="T30" fmla="*/ 2527 w 2776"/>
                <a:gd name="T31" fmla="*/ 927 h 1604"/>
                <a:gd name="T32" fmla="*/ 2571 w 2776"/>
                <a:gd name="T33" fmla="*/ 887 h 1604"/>
                <a:gd name="T34" fmla="*/ 2719 w 2776"/>
                <a:gd name="T35" fmla="*/ 792 h 1604"/>
                <a:gd name="T36" fmla="*/ 2776 w 2776"/>
                <a:gd name="T37" fmla="*/ 793 h 1604"/>
                <a:gd name="T38" fmla="*/ 2719 w 2776"/>
                <a:gd name="T39" fmla="*/ 792 h 1604"/>
                <a:gd name="T40" fmla="*/ 2573 w 2776"/>
                <a:gd name="T41" fmla="*/ 890 h 1604"/>
                <a:gd name="T42" fmla="*/ 2529 w 2776"/>
                <a:gd name="T43" fmla="*/ 929 h 1604"/>
                <a:gd name="T44" fmla="*/ 2465 w 2776"/>
                <a:gd name="T45" fmla="*/ 990 h 1604"/>
                <a:gd name="T46" fmla="*/ 2402 w 2776"/>
                <a:gd name="T47" fmla="*/ 1052 h 1604"/>
                <a:gd name="T48" fmla="*/ 2229 w 2776"/>
                <a:gd name="T49" fmla="*/ 1213 h 1604"/>
                <a:gd name="T50" fmla="*/ 2048 w 2776"/>
                <a:gd name="T51" fmla="*/ 1366 h 1604"/>
                <a:gd name="T52" fmla="*/ 1749 w 2776"/>
                <a:gd name="T53" fmla="*/ 1555 h 1604"/>
                <a:gd name="T54" fmla="*/ 1517 w 2776"/>
                <a:gd name="T55" fmla="*/ 1600 h 1604"/>
                <a:gd name="T56" fmla="*/ 1402 w 2776"/>
                <a:gd name="T57" fmla="*/ 1570 h 1604"/>
                <a:gd name="T58" fmla="*/ 1207 w 2776"/>
                <a:gd name="T59" fmla="*/ 1435 h 1604"/>
                <a:gd name="T60" fmla="*/ 970 w 2776"/>
                <a:gd name="T61" fmla="*/ 1171 h 1604"/>
                <a:gd name="T62" fmla="*/ 934 w 2776"/>
                <a:gd name="T63" fmla="*/ 1124 h 1604"/>
                <a:gd name="T64" fmla="*/ 756 w 2776"/>
                <a:gd name="T65" fmla="*/ 889 h 1604"/>
                <a:gd name="T66" fmla="*/ 335 w 2776"/>
                <a:gd name="T67" fmla="*/ 319 h 1604"/>
                <a:gd name="T68" fmla="*/ 264 w 2776"/>
                <a:gd name="T69" fmla="*/ 225 h 1604"/>
                <a:gd name="T70" fmla="*/ 103 w 2776"/>
                <a:gd name="T71" fmla="*/ 54 h 1604"/>
                <a:gd name="T72" fmla="*/ 0 w 2776"/>
                <a:gd name="T73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6" h="1604">
                  <a:moveTo>
                    <a:pt x="0" y="0"/>
                  </a:moveTo>
                  <a:cubicBezTo>
                    <a:pt x="19" y="3"/>
                    <a:pt x="38" y="10"/>
                    <a:pt x="55" y="20"/>
                  </a:cubicBezTo>
                  <a:cubicBezTo>
                    <a:pt x="72" y="29"/>
                    <a:pt x="89" y="40"/>
                    <a:pt x="104" y="52"/>
                  </a:cubicBezTo>
                  <a:cubicBezTo>
                    <a:pt x="135" y="77"/>
                    <a:pt x="164" y="104"/>
                    <a:pt x="190" y="133"/>
                  </a:cubicBezTo>
                  <a:cubicBezTo>
                    <a:pt x="217" y="162"/>
                    <a:pt x="243" y="192"/>
                    <a:pt x="268" y="223"/>
                  </a:cubicBezTo>
                  <a:cubicBezTo>
                    <a:pt x="280" y="238"/>
                    <a:pt x="292" y="253"/>
                    <a:pt x="304" y="269"/>
                  </a:cubicBezTo>
                  <a:cubicBezTo>
                    <a:pt x="340" y="316"/>
                    <a:pt x="340" y="316"/>
                    <a:pt x="340" y="316"/>
                  </a:cubicBezTo>
                  <a:cubicBezTo>
                    <a:pt x="435" y="441"/>
                    <a:pt x="524" y="571"/>
                    <a:pt x="620" y="696"/>
                  </a:cubicBezTo>
                  <a:cubicBezTo>
                    <a:pt x="668" y="758"/>
                    <a:pt x="716" y="820"/>
                    <a:pt x="764" y="883"/>
                  </a:cubicBezTo>
                  <a:cubicBezTo>
                    <a:pt x="811" y="946"/>
                    <a:pt x="858" y="1009"/>
                    <a:pt x="907" y="1071"/>
                  </a:cubicBezTo>
                  <a:cubicBezTo>
                    <a:pt x="943" y="1117"/>
                    <a:pt x="943" y="1117"/>
                    <a:pt x="943" y="1117"/>
                  </a:cubicBezTo>
                  <a:cubicBezTo>
                    <a:pt x="961" y="1141"/>
                    <a:pt x="961" y="1141"/>
                    <a:pt x="961" y="1141"/>
                  </a:cubicBezTo>
                  <a:cubicBezTo>
                    <a:pt x="979" y="1164"/>
                    <a:pt x="979" y="1164"/>
                    <a:pt x="979" y="1164"/>
                  </a:cubicBezTo>
                  <a:cubicBezTo>
                    <a:pt x="1004" y="1194"/>
                    <a:pt x="1029" y="1225"/>
                    <a:pt x="1054" y="1255"/>
                  </a:cubicBezTo>
                  <a:cubicBezTo>
                    <a:pt x="1105" y="1315"/>
                    <a:pt x="1158" y="1373"/>
                    <a:pt x="1216" y="1426"/>
                  </a:cubicBezTo>
                  <a:cubicBezTo>
                    <a:pt x="1244" y="1452"/>
                    <a:pt x="1274" y="1478"/>
                    <a:pt x="1306" y="1501"/>
                  </a:cubicBezTo>
                  <a:cubicBezTo>
                    <a:pt x="1337" y="1524"/>
                    <a:pt x="1371" y="1544"/>
                    <a:pt x="1406" y="1560"/>
                  </a:cubicBezTo>
                  <a:cubicBezTo>
                    <a:pt x="1424" y="1568"/>
                    <a:pt x="1442" y="1575"/>
                    <a:pt x="1461" y="1579"/>
                  </a:cubicBezTo>
                  <a:cubicBezTo>
                    <a:pt x="1480" y="1584"/>
                    <a:pt x="1499" y="1588"/>
                    <a:pt x="1518" y="1589"/>
                  </a:cubicBezTo>
                  <a:cubicBezTo>
                    <a:pt x="1557" y="1593"/>
                    <a:pt x="1596" y="1589"/>
                    <a:pt x="1634" y="1581"/>
                  </a:cubicBezTo>
                  <a:cubicBezTo>
                    <a:pt x="1672" y="1573"/>
                    <a:pt x="1709" y="1561"/>
                    <a:pt x="1745" y="1546"/>
                  </a:cubicBezTo>
                  <a:cubicBezTo>
                    <a:pt x="1781" y="1530"/>
                    <a:pt x="1816" y="1512"/>
                    <a:pt x="1849" y="1492"/>
                  </a:cubicBezTo>
                  <a:cubicBezTo>
                    <a:pt x="1883" y="1473"/>
                    <a:pt x="1916" y="1451"/>
                    <a:pt x="1948" y="1429"/>
                  </a:cubicBezTo>
                  <a:cubicBezTo>
                    <a:pt x="1980" y="1406"/>
                    <a:pt x="2012" y="1383"/>
                    <a:pt x="2043" y="1358"/>
                  </a:cubicBezTo>
                  <a:cubicBezTo>
                    <a:pt x="2073" y="1334"/>
                    <a:pt x="2104" y="1309"/>
                    <a:pt x="2134" y="1284"/>
                  </a:cubicBezTo>
                  <a:cubicBezTo>
                    <a:pt x="2164" y="1259"/>
                    <a:pt x="2194" y="1233"/>
                    <a:pt x="2224" y="1207"/>
                  </a:cubicBezTo>
                  <a:cubicBezTo>
                    <a:pt x="2253" y="1181"/>
                    <a:pt x="2282" y="1155"/>
                    <a:pt x="2312" y="1129"/>
                  </a:cubicBezTo>
                  <a:cubicBezTo>
                    <a:pt x="2397" y="1048"/>
                    <a:pt x="2397" y="1048"/>
                    <a:pt x="2397" y="1048"/>
                  </a:cubicBezTo>
                  <a:cubicBezTo>
                    <a:pt x="2440" y="1007"/>
                    <a:pt x="2440" y="1007"/>
                    <a:pt x="2440" y="1007"/>
                  </a:cubicBezTo>
                  <a:cubicBezTo>
                    <a:pt x="2462" y="987"/>
                    <a:pt x="2462" y="987"/>
                    <a:pt x="2462" y="987"/>
                  </a:cubicBezTo>
                  <a:cubicBezTo>
                    <a:pt x="2469" y="980"/>
                    <a:pt x="2476" y="973"/>
                    <a:pt x="2483" y="967"/>
                  </a:cubicBezTo>
                  <a:cubicBezTo>
                    <a:pt x="2527" y="927"/>
                    <a:pt x="2527" y="927"/>
                    <a:pt x="2527" y="927"/>
                  </a:cubicBezTo>
                  <a:cubicBezTo>
                    <a:pt x="2548" y="907"/>
                    <a:pt x="2548" y="907"/>
                    <a:pt x="2548" y="907"/>
                  </a:cubicBezTo>
                  <a:cubicBezTo>
                    <a:pt x="2556" y="900"/>
                    <a:pt x="2563" y="894"/>
                    <a:pt x="2571" y="887"/>
                  </a:cubicBezTo>
                  <a:cubicBezTo>
                    <a:pt x="2601" y="862"/>
                    <a:pt x="2632" y="837"/>
                    <a:pt x="2665" y="817"/>
                  </a:cubicBezTo>
                  <a:cubicBezTo>
                    <a:pt x="2682" y="806"/>
                    <a:pt x="2700" y="797"/>
                    <a:pt x="2719" y="792"/>
                  </a:cubicBezTo>
                  <a:cubicBezTo>
                    <a:pt x="2728" y="789"/>
                    <a:pt x="2738" y="787"/>
                    <a:pt x="2748" y="787"/>
                  </a:cubicBezTo>
                  <a:cubicBezTo>
                    <a:pt x="2758" y="787"/>
                    <a:pt x="2768" y="789"/>
                    <a:pt x="2776" y="793"/>
                  </a:cubicBezTo>
                  <a:cubicBezTo>
                    <a:pt x="2768" y="789"/>
                    <a:pt x="2758" y="787"/>
                    <a:pt x="2748" y="787"/>
                  </a:cubicBezTo>
                  <a:cubicBezTo>
                    <a:pt x="2738" y="787"/>
                    <a:pt x="2728" y="789"/>
                    <a:pt x="2719" y="792"/>
                  </a:cubicBezTo>
                  <a:cubicBezTo>
                    <a:pt x="2700" y="798"/>
                    <a:pt x="2683" y="808"/>
                    <a:pt x="2666" y="818"/>
                  </a:cubicBezTo>
                  <a:cubicBezTo>
                    <a:pt x="2633" y="839"/>
                    <a:pt x="2602" y="864"/>
                    <a:pt x="2573" y="890"/>
                  </a:cubicBezTo>
                  <a:cubicBezTo>
                    <a:pt x="2565" y="896"/>
                    <a:pt x="2558" y="903"/>
                    <a:pt x="2551" y="909"/>
                  </a:cubicBezTo>
                  <a:cubicBezTo>
                    <a:pt x="2529" y="929"/>
                    <a:pt x="2529" y="929"/>
                    <a:pt x="2529" y="929"/>
                  </a:cubicBezTo>
                  <a:cubicBezTo>
                    <a:pt x="2486" y="970"/>
                    <a:pt x="2486" y="970"/>
                    <a:pt x="2486" y="970"/>
                  </a:cubicBezTo>
                  <a:cubicBezTo>
                    <a:pt x="2479" y="977"/>
                    <a:pt x="2472" y="983"/>
                    <a:pt x="2465" y="990"/>
                  </a:cubicBezTo>
                  <a:cubicBezTo>
                    <a:pt x="2444" y="1011"/>
                    <a:pt x="2444" y="1011"/>
                    <a:pt x="2444" y="1011"/>
                  </a:cubicBezTo>
                  <a:cubicBezTo>
                    <a:pt x="2402" y="1052"/>
                    <a:pt x="2402" y="1052"/>
                    <a:pt x="2402" y="1052"/>
                  </a:cubicBezTo>
                  <a:cubicBezTo>
                    <a:pt x="2316" y="1134"/>
                    <a:pt x="2316" y="1134"/>
                    <a:pt x="2316" y="1134"/>
                  </a:cubicBezTo>
                  <a:cubicBezTo>
                    <a:pt x="2287" y="1160"/>
                    <a:pt x="2258" y="1187"/>
                    <a:pt x="2229" y="1213"/>
                  </a:cubicBezTo>
                  <a:cubicBezTo>
                    <a:pt x="2199" y="1239"/>
                    <a:pt x="2169" y="1265"/>
                    <a:pt x="2139" y="1290"/>
                  </a:cubicBezTo>
                  <a:cubicBezTo>
                    <a:pt x="2109" y="1315"/>
                    <a:pt x="2079" y="1341"/>
                    <a:pt x="2048" y="1366"/>
                  </a:cubicBezTo>
                  <a:cubicBezTo>
                    <a:pt x="1987" y="1415"/>
                    <a:pt x="1923" y="1461"/>
                    <a:pt x="1855" y="1501"/>
                  </a:cubicBezTo>
                  <a:cubicBezTo>
                    <a:pt x="1821" y="1521"/>
                    <a:pt x="1785" y="1540"/>
                    <a:pt x="1749" y="1555"/>
                  </a:cubicBezTo>
                  <a:cubicBezTo>
                    <a:pt x="1713" y="1571"/>
                    <a:pt x="1675" y="1584"/>
                    <a:pt x="1636" y="1592"/>
                  </a:cubicBezTo>
                  <a:cubicBezTo>
                    <a:pt x="1597" y="1600"/>
                    <a:pt x="1557" y="1604"/>
                    <a:pt x="1517" y="1600"/>
                  </a:cubicBezTo>
                  <a:cubicBezTo>
                    <a:pt x="1497" y="1599"/>
                    <a:pt x="1477" y="1595"/>
                    <a:pt x="1458" y="1590"/>
                  </a:cubicBezTo>
                  <a:cubicBezTo>
                    <a:pt x="1439" y="1585"/>
                    <a:pt x="1420" y="1579"/>
                    <a:pt x="1402" y="1570"/>
                  </a:cubicBezTo>
                  <a:cubicBezTo>
                    <a:pt x="1365" y="1554"/>
                    <a:pt x="1331" y="1533"/>
                    <a:pt x="1299" y="1510"/>
                  </a:cubicBezTo>
                  <a:cubicBezTo>
                    <a:pt x="1267" y="1487"/>
                    <a:pt x="1236" y="1461"/>
                    <a:pt x="1207" y="1435"/>
                  </a:cubicBezTo>
                  <a:cubicBezTo>
                    <a:pt x="1149" y="1381"/>
                    <a:pt x="1096" y="1322"/>
                    <a:pt x="1045" y="1262"/>
                  </a:cubicBezTo>
                  <a:cubicBezTo>
                    <a:pt x="1020" y="1232"/>
                    <a:pt x="995" y="1202"/>
                    <a:pt x="970" y="1171"/>
                  </a:cubicBezTo>
                  <a:cubicBezTo>
                    <a:pt x="952" y="1148"/>
                    <a:pt x="952" y="1148"/>
                    <a:pt x="952" y="1148"/>
                  </a:cubicBezTo>
                  <a:cubicBezTo>
                    <a:pt x="934" y="1124"/>
                    <a:pt x="934" y="1124"/>
                    <a:pt x="934" y="1124"/>
                  </a:cubicBezTo>
                  <a:cubicBezTo>
                    <a:pt x="898" y="1077"/>
                    <a:pt x="898" y="1077"/>
                    <a:pt x="898" y="1077"/>
                  </a:cubicBezTo>
                  <a:cubicBezTo>
                    <a:pt x="850" y="1015"/>
                    <a:pt x="803" y="952"/>
                    <a:pt x="756" y="889"/>
                  </a:cubicBezTo>
                  <a:cubicBezTo>
                    <a:pt x="708" y="827"/>
                    <a:pt x="660" y="764"/>
                    <a:pt x="613" y="701"/>
                  </a:cubicBezTo>
                  <a:cubicBezTo>
                    <a:pt x="518" y="576"/>
                    <a:pt x="429" y="445"/>
                    <a:pt x="335" y="319"/>
                  </a:cubicBezTo>
                  <a:cubicBezTo>
                    <a:pt x="300" y="272"/>
                    <a:pt x="300" y="272"/>
                    <a:pt x="300" y="272"/>
                  </a:cubicBezTo>
                  <a:cubicBezTo>
                    <a:pt x="288" y="256"/>
                    <a:pt x="276" y="241"/>
                    <a:pt x="264" y="225"/>
                  </a:cubicBezTo>
                  <a:cubicBezTo>
                    <a:pt x="240" y="195"/>
                    <a:pt x="215" y="164"/>
                    <a:pt x="188" y="135"/>
                  </a:cubicBezTo>
                  <a:cubicBezTo>
                    <a:pt x="162" y="106"/>
                    <a:pt x="134" y="78"/>
                    <a:pt x="103" y="54"/>
                  </a:cubicBezTo>
                  <a:cubicBezTo>
                    <a:pt x="88" y="41"/>
                    <a:pt x="72" y="30"/>
                    <a:pt x="55" y="20"/>
                  </a:cubicBezTo>
                  <a:cubicBezTo>
                    <a:pt x="38" y="11"/>
                    <a:pt x="19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4" name="Freeform 26"/>
            <p:cNvSpPr/>
            <p:nvPr/>
          </p:nvSpPr>
          <p:spPr bwMode="auto">
            <a:xfrm>
              <a:off x="13133388" y="4222750"/>
              <a:ext cx="8375650" cy="4522788"/>
            </a:xfrm>
            <a:custGeom>
              <a:avLst/>
              <a:gdLst>
                <a:gd name="T0" fmla="*/ 54 w 2747"/>
                <a:gd name="T1" fmla="*/ 16 h 1483"/>
                <a:gd name="T2" fmla="*/ 192 w 2747"/>
                <a:gd name="T3" fmla="*/ 112 h 1483"/>
                <a:gd name="T4" fmla="*/ 310 w 2747"/>
                <a:gd name="T5" fmla="*/ 233 h 1483"/>
                <a:gd name="T6" fmla="*/ 383 w 2747"/>
                <a:gd name="T7" fmla="*/ 319 h 1483"/>
                <a:gd name="T8" fmla="*/ 419 w 2747"/>
                <a:gd name="T9" fmla="*/ 362 h 1483"/>
                <a:gd name="T10" fmla="*/ 561 w 2747"/>
                <a:gd name="T11" fmla="*/ 536 h 1483"/>
                <a:gd name="T12" fmla="*/ 632 w 2747"/>
                <a:gd name="T13" fmla="*/ 623 h 1483"/>
                <a:gd name="T14" fmla="*/ 775 w 2747"/>
                <a:gd name="T15" fmla="*/ 797 h 1483"/>
                <a:gd name="T16" fmla="*/ 882 w 2747"/>
                <a:gd name="T17" fmla="*/ 928 h 1483"/>
                <a:gd name="T18" fmla="*/ 989 w 2747"/>
                <a:gd name="T19" fmla="*/ 1058 h 1483"/>
                <a:gd name="T20" fmla="*/ 1222 w 2747"/>
                <a:gd name="T21" fmla="*/ 1301 h 1483"/>
                <a:gd name="T22" fmla="*/ 1508 w 2747"/>
                <a:gd name="T23" fmla="*/ 1465 h 1483"/>
                <a:gd name="T24" fmla="*/ 1727 w 2747"/>
                <a:gd name="T25" fmla="*/ 1445 h 1483"/>
                <a:gd name="T26" fmla="*/ 1929 w 2747"/>
                <a:gd name="T27" fmla="*/ 1349 h 1483"/>
                <a:gd name="T28" fmla="*/ 2114 w 2747"/>
                <a:gd name="T29" fmla="*/ 1221 h 1483"/>
                <a:gd name="T30" fmla="*/ 2246 w 2747"/>
                <a:gd name="T31" fmla="*/ 1117 h 1483"/>
                <a:gd name="T32" fmla="*/ 2375 w 2747"/>
                <a:gd name="T33" fmla="*/ 1008 h 1483"/>
                <a:gd name="T34" fmla="*/ 2503 w 2747"/>
                <a:gd name="T35" fmla="*/ 898 h 1483"/>
                <a:gd name="T36" fmla="*/ 2640 w 2747"/>
                <a:gd name="T37" fmla="*/ 800 h 1483"/>
                <a:gd name="T38" fmla="*/ 2721 w 2747"/>
                <a:gd name="T39" fmla="*/ 777 h 1483"/>
                <a:gd name="T40" fmla="*/ 2721 w 2747"/>
                <a:gd name="T41" fmla="*/ 778 h 1483"/>
                <a:gd name="T42" fmla="*/ 2641 w 2747"/>
                <a:gd name="T43" fmla="*/ 802 h 1483"/>
                <a:gd name="T44" fmla="*/ 2505 w 2747"/>
                <a:gd name="T45" fmla="*/ 901 h 1483"/>
                <a:gd name="T46" fmla="*/ 2379 w 2747"/>
                <a:gd name="T47" fmla="*/ 1012 h 1483"/>
                <a:gd name="T48" fmla="*/ 2251 w 2747"/>
                <a:gd name="T49" fmla="*/ 1123 h 1483"/>
                <a:gd name="T50" fmla="*/ 2119 w 2747"/>
                <a:gd name="T51" fmla="*/ 1228 h 1483"/>
                <a:gd name="T52" fmla="*/ 1836 w 2747"/>
                <a:gd name="T53" fmla="*/ 1413 h 1483"/>
                <a:gd name="T54" fmla="*/ 1620 w 2747"/>
                <a:gd name="T55" fmla="*/ 1479 h 1483"/>
                <a:gd name="T56" fmla="*/ 1398 w 2747"/>
                <a:gd name="T57" fmla="*/ 1440 h 1483"/>
                <a:gd name="T58" fmla="*/ 1054 w 2747"/>
                <a:gd name="T59" fmla="*/ 1151 h 1483"/>
                <a:gd name="T60" fmla="*/ 909 w 2747"/>
                <a:gd name="T61" fmla="*/ 979 h 1483"/>
                <a:gd name="T62" fmla="*/ 838 w 2747"/>
                <a:gd name="T63" fmla="*/ 891 h 1483"/>
                <a:gd name="T64" fmla="*/ 625 w 2747"/>
                <a:gd name="T65" fmla="*/ 629 h 1483"/>
                <a:gd name="T66" fmla="*/ 554 w 2747"/>
                <a:gd name="T67" fmla="*/ 542 h 1483"/>
                <a:gd name="T68" fmla="*/ 414 w 2747"/>
                <a:gd name="T69" fmla="*/ 366 h 1483"/>
                <a:gd name="T70" fmla="*/ 378 w 2747"/>
                <a:gd name="T71" fmla="*/ 323 h 1483"/>
                <a:gd name="T72" fmla="*/ 306 w 2747"/>
                <a:gd name="T73" fmla="*/ 236 h 1483"/>
                <a:gd name="T74" fmla="*/ 189 w 2747"/>
                <a:gd name="T75" fmla="*/ 115 h 1483"/>
                <a:gd name="T76" fmla="*/ 53 w 2747"/>
                <a:gd name="T77" fmla="*/ 17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47" h="1483">
                  <a:moveTo>
                    <a:pt x="0" y="0"/>
                  </a:moveTo>
                  <a:cubicBezTo>
                    <a:pt x="19" y="2"/>
                    <a:pt x="37" y="8"/>
                    <a:pt x="54" y="16"/>
                  </a:cubicBezTo>
                  <a:cubicBezTo>
                    <a:pt x="71" y="23"/>
                    <a:pt x="87" y="33"/>
                    <a:pt x="103" y="43"/>
                  </a:cubicBezTo>
                  <a:cubicBezTo>
                    <a:pt x="135" y="63"/>
                    <a:pt x="164" y="87"/>
                    <a:pt x="192" y="112"/>
                  </a:cubicBezTo>
                  <a:cubicBezTo>
                    <a:pt x="219" y="138"/>
                    <a:pt x="246" y="164"/>
                    <a:pt x="272" y="192"/>
                  </a:cubicBezTo>
                  <a:cubicBezTo>
                    <a:pt x="285" y="205"/>
                    <a:pt x="297" y="219"/>
                    <a:pt x="310" y="233"/>
                  </a:cubicBezTo>
                  <a:cubicBezTo>
                    <a:pt x="322" y="247"/>
                    <a:pt x="334" y="262"/>
                    <a:pt x="346" y="276"/>
                  </a:cubicBezTo>
                  <a:cubicBezTo>
                    <a:pt x="383" y="319"/>
                    <a:pt x="383" y="319"/>
                    <a:pt x="383" y="319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7" y="347"/>
                    <a:pt x="413" y="355"/>
                    <a:pt x="419" y="362"/>
                  </a:cubicBezTo>
                  <a:cubicBezTo>
                    <a:pt x="490" y="449"/>
                    <a:pt x="490" y="449"/>
                    <a:pt x="490" y="449"/>
                  </a:cubicBezTo>
                  <a:cubicBezTo>
                    <a:pt x="561" y="536"/>
                    <a:pt x="561" y="536"/>
                    <a:pt x="561" y="536"/>
                  </a:cubicBezTo>
                  <a:cubicBezTo>
                    <a:pt x="596" y="580"/>
                    <a:pt x="596" y="580"/>
                    <a:pt x="596" y="580"/>
                  </a:cubicBezTo>
                  <a:cubicBezTo>
                    <a:pt x="632" y="623"/>
                    <a:pt x="632" y="623"/>
                    <a:pt x="632" y="623"/>
                  </a:cubicBezTo>
                  <a:cubicBezTo>
                    <a:pt x="704" y="710"/>
                    <a:pt x="704" y="710"/>
                    <a:pt x="704" y="710"/>
                  </a:cubicBezTo>
                  <a:cubicBezTo>
                    <a:pt x="775" y="797"/>
                    <a:pt x="775" y="797"/>
                    <a:pt x="775" y="797"/>
                  </a:cubicBezTo>
                  <a:cubicBezTo>
                    <a:pt x="799" y="826"/>
                    <a:pt x="823" y="855"/>
                    <a:pt x="846" y="885"/>
                  </a:cubicBezTo>
                  <a:cubicBezTo>
                    <a:pt x="882" y="928"/>
                    <a:pt x="882" y="928"/>
                    <a:pt x="882" y="928"/>
                  </a:cubicBezTo>
                  <a:cubicBezTo>
                    <a:pt x="893" y="943"/>
                    <a:pt x="905" y="957"/>
                    <a:pt x="917" y="972"/>
                  </a:cubicBezTo>
                  <a:cubicBezTo>
                    <a:pt x="989" y="1058"/>
                    <a:pt x="989" y="1058"/>
                    <a:pt x="989" y="1058"/>
                  </a:cubicBezTo>
                  <a:cubicBezTo>
                    <a:pt x="1013" y="1087"/>
                    <a:pt x="1037" y="1115"/>
                    <a:pt x="1063" y="1143"/>
                  </a:cubicBezTo>
                  <a:cubicBezTo>
                    <a:pt x="1113" y="1198"/>
                    <a:pt x="1166" y="1252"/>
                    <a:pt x="1222" y="1301"/>
                  </a:cubicBezTo>
                  <a:cubicBezTo>
                    <a:pt x="1277" y="1351"/>
                    <a:pt x="1337" y="1397"/>
                    <a:pt x="1403" y="1430"/>
                  </a:cubicBezTo>
                  <a:cubicBezTo>
                    <a:pt x="1437" y="1446"/>
                    <a:pt x="1472" y="1459"/>
                    <a:pt x="1508" y="1465"/>
                  </a:cubicBezTo>
                  <a:cubicBezTo>
                    <a:pt x="1545" y="1471"/>
                    <a:pt x="1582" y="1472"/>
                    <a:pt x="1619" y="1468"/>
                  </a:cubicBezTo>
                  <a:cubicBezTo>
                    <a:pt x="1656" y="1464"/>
                    <a:pt x="1692" y="1456"/>
                    <a:pt x="1727" y="1445"/>
                  </a:cubicBezTo>
                  <a:cubicBezTo>
                    <a:pt x="1763" y="1433"/>
                    <a:pt x="1798" y="1419"/>
                    <a:pt x="1831" y="1403"/>
                  </a:cubicBezTo>
                  <a:cubicBezTo>
                    <a:pt x="1865" y="1387"/>
                    <a:pt x="1898" y="1369"/>
                    <a:pt x="1929" y="1349"/>
                  </a:cubicBezTo>
                  <a:cubicBezTo>
                    <a:pt x="1961" y="1330"/>
                    <a:pt x="1992" y="1309"/>
                    <a:pt x="2023" y="1288"/>
                  </a:cubicBezTo>
                  <a:cubicBezTo>
                    <a:pt x="2054" y="1266"/>
                    <a:pt x="2084" y="1244"/>
                    <a:pt x="2114" y="1221"/>
                  </a:cubicBezTo>
                  <a:cubicBezTo>
                    <a:pt x="2143" y="1199"/>
                    <a:pt x="2173" y="1175"/>
                    <a:pt x="2202" y="1152"/>
                  </a:cubicBezTo>
                  <a:cubicBezTo>
                    <a:pt x="2217" y="1140"/>
                    <a:pt x="2232" y="1129"/>
                    <a:pt x="2246" y="1117"/>
                  </a:cubicBezTo>
                  <a:cubicBezTo>
                    <a:pt x="2261" y="1106"/>
                    <a:pt x="2275" y="1094"/>
                    <a:pt x="2290" y="1081"/>
                  </a:cubicBezTo>
                  <a:cubicBezTo>
                    <a:pt x="2318" y="1057"/>
                    <a:pt x="2346" y="1032"/>
                    <a:pt x="2375" y="1008"/>
                  </a:cubicBezTo>
                  <a:cubicBezTo>
                    <a:pt x="2460" y="934"/>
                    <a:pt x="2460" y="934"/>
                    <a:pt x="2460" y="934"/>
                  </a:cubicBezTo>
                  <a:cubicBezTo>
                    <a:pt x="2503" y="898"/>
                    <a:pt x="2503" y="898"/>
                    <a:pt x="2503" y="898"/>
                  </a:cubicBezTo>
                  <a:cubicBezTo>
                    <a:pt x="2517" y="886"/>
                    <a:pt x="2531" y="873"/>
                    <a:pt x="2546" y="862"/>
                  </a:cubicBezTo>
                  <a:cubicBezTo>
                    <a:pt x="2576" y="839"/>
                    <a:pt x="2607" y="818"/>
                    <a:pt x="2640" y="800"/>
                  </a:cubicBezTo>
                  <a:cubicBezTo>
                    <a:pt x="2657" y="791"/>
                    <a:pt x="2674" y="784"/>
                    <a:pt x="2693" y="780"/>
                  </a:cubicBezTo>
                  <a:cubicBezTo>
                    <a:pt x="2702" y="777"/>
                    <a:pt x="2711" y="776"/>
                    <a:pt x="2721" y="777"/>
                  </a:cubicBezTo>
                  <a:cubicBezTo>
                    <a:pt x="2730" y="778"/>
                    <a:pt x="2739" y="780"/>
                    <a:pt x="2747" y="785"/>
                  </a:cubicBezTo>
                  <a:cubicBezTo>
                    <a:pt x="2739" y="780"/>
                    <a:pt x="2730" y="778"/>
                    <a:pt x="2721" y="778"/>
                  </a:cubicBezTo>
                  <a:cubicBezTo>
                    <a:pt x="2711" y="777"/>
                    <a:pt x="2702" y="778"/>
                    <a:pt x="2693" y="780"/>
                  </a:cubicBezTo>
                  <a:cubicBezTo>
                    <a:pt x="2675" y="785"/>
                    <a:pt x="2657" y="793"/>
                    <a:pt x="2641" y="802"/>
                  </a:cubicBezTo>
                  <a:cubicBezTo>
                    <a:pt x="2608" y="820"/>
                    <a:pt x="2578" y="842"/>
                    <a:pt x="2548" y="865"/>
                  </a:cubicBezTo>
                  <a:cubicBezTo>
                    <a:pt x="2533" y="876"/>
                    <a:pt x="2519" y="889"/>
                    <a:pt x="2505" y="901"/>
                  </a:cubicBezTo>
                  <a:cubicBezTo>
                    <a:pt x="2463" y="937"/>
                    <a:pt x="2463" y="937"/>
                    <a:pt x="2463" y="937"/>
                  </a:cubicBezTo>
                  <a:cubicBezTo>
                    <a:pt x="2379" y="1012"/>
                    <a:pt x="2379" y="1012"/>
                    <a:pt x="2379" y="1012"/>
                  </a:cubicBezTo>
                  <a:cubicBezTo>
                    <a:pt x="2350" y="1037"/>
                    <a:pt x="2322" y="1062"/>
                    <a:pt x="2294" y="1087"/>
                  </a:cubicBezTo>
                  <a:cubicBezTo>
                    <a:pt x="2280" y="1099"/>
                    <a:pt x="2265" y="1111"/>
                    <a:pt x="2251" y="1123"/>
                  </a:cubicBezTo>
                  <a:cubicBezTo>
                    <a:pt x="2236" y="1135"/>
                    <a:pt x="2222" y="1146"/>
                    <a:pt x="2207" y="1158"/>
                  </a:cubicBezTo>
                  <a:cubicBezTo>
                    <a:pt x="2178" y="1181"/>
                    <a:pt x="2148" y="1205"/>
                    <a:pt x="2119" y="1228"/>
                  </a:cubicBezTo>
                  <a:cubicBezTo>
                    <a:pt x="2089" y="1251"/>
                    <a:pt x="2059" y="1273"/>
                    <a:pt x="2028" y="1295"/>
                  </a:cubicBezTo>
                  <a:cubicBezTo>
                    <a:pt x="1967" y="1338"/>
                    <a:pt x="1904" y="1380"/>
                    <a:pt x="1836" y="1413"/>
                  </a:cubicBezTo>
                  <a:cubicBezTo>
                    <a:pt x="1802" y="1429"/>
                    <a:pt x="1767" y="1443"/>
                    <a:pt x="1731" y="1455"/>
                  </a:cubicBezTo>
                  <a:cubicBezTo>
                    <a:pt x="1695" y="1466"/>
                    <a:pt x="1658" y="1475"/>
                    <a:pt x="1620" y="1479"/>
                  </a:cubicBezTo>
                  <a:cubicBezTo>
                    <a:pt x="1582" y="1483"/>
                    <a:pt x="1544" y="1483"/>
                    <a:pt x="1506" y="1476"/>
                  </a:cubicBezTo>
                  <a:cubicBezTo>
                    <a:pt x="1469" y="1470"/>
                    <a:pt x="1432" y="1457"/>
                    <a:pt x="1398" y="1440"/>
                  </a:cubicBezTo>
                  <a:cubicBezTo>
                    <a:pt x="1330" y="1407"/>
                    <a:pt x="1270" y="1360"/>
                    <a:pt x="1214" y="1310"/>
                  </a:cubicBezTo>
                  <a:cubicBezTo>
                    <a:pt x="1157" y="1260"/>
                    <a:pt x="1105" y="1206"/>
                    <a:pt x="1054" y="1151"/>
                  </a:cubicBezTo>
                  <a:cubicBezTo>
                    <a:pt x="1029" y="1123"/>
                    <a:pt x="1004" y="1094"/>
                    <a:pt x="980" y="1066"/>
                  </a:cubicBezTo>
                  <a:cubicBezTo>
                    <a:pt x="909" y="979"/>
                    <a:pt x="909" y="979"/>
                    <a:pt x="909" y="979"/>
                  </a:cubicBezTo>
                  <a:cubicBezTo>
                    <a:pt x="897" y="964"/>
                    <a:pt x="885" y="950"/>
                    <a:pt x="873" y="935"/>
                  </a:cubicBezTo>
                  <a:cubicBezTo>
                    <a:pt x="838" y="891"/>
                    <a:pt x="838" y="891"/>
                    <a:pt x="838" y="891"/>
                  </a:cubicBezTo>
                  <a:cubicBezTo>
                    <a:pt x="814" y="862"/>
                    <a:pt x="791" y="833"/>
                    <a:pt x="767" y="804"/>
                  </a:cubicBezTo>
                  <a:cubicBezTo>
                    <a:pt x="625" y="629"/>
                    <a:pt x="625" y="629"/>
                    <a:pt x="625" y="629"/>
                  </a:cubicBezTo>
                  <a:cubicBezTo>
                    <a:pt x="590" y="586"/>
                    <a:pt x="590" y="586"/>
                    <a:pt x="590" y="586"/>
                  </a:cubicBezTo>
                  <a:cubicBezTo>
                    <a:pt x="554" y="542"/>
                    <a:pt x="554" y="542"/>
                    <a:pt x="554" y="542"/>
                  </a:cubicBezTo>
                  <a:cubicBezTo>
                    <a:pt x="484" y="454"/>
                    <a:pt x="484" y="454"/>
                    <a:pt x="484" y="454"/>
                  </a:cubicBezTo>
                  <a:cubicBezTo>
                    <a:pt x="414" y="366"/>
                    <a:pt x="414" y="366"/>
                    <a:pt x="414" y="366"/>
                  </a:cubicBezTo>
                  <a:cubicBezTo>
                    <a:pt x="408" y="359"/>
                    <a:pt x="402" y="351"/>
                    <a:pt x="396" y="344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42" y="280"/>
                    <a:pt x="342" y="280"/>
                    <a:pt x="342" y="280"/>
                  </a:cubicBezTo>
                  <a:cubicBezTo>
                    <a:pt x="330" y="265"/>
                    <a:pt x="318" y="251"/>
                    <a:pt x="306" y="236"/>
                  </a:cubicBezTo>
                  <a:cubicBezTo>
                    <a:pt x="294" y="222"/>
                    <a:pt x="281" y="208"/>
                    <a:pt x="268" y="195"/>
                  </a:cubicBezTo>
                  <a:cubicBezTo>
                    <a:pt x="243" y="167"/>
                    <a:pt x="217" y="140"/>
                    <a:pt x="189" y="115"/>
                  </a:cubicBezTo>
                  <a:cubicBezTo>
                    <a:pt x="162" y="89"/>
                    <a:pt x="133" y="65"/>
                    <a:pt x="102" y="44"/>
                  </a:cubicBezTo>
                  <a:cubicBezTo>
                    <a:pt x="87" y="34"/>
                    <a:pt x="70" y="24"/>
                    <a:pt x="53" y="17"/>
                  </a:cubicBezTo>
                  <a:cubicBezTo>
                    <a:pt x="36" y="9"/>
                    <a:pt x="18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5" name="Freeform 27"/>
            <p:cNvSpPr/>
            <p:nvPr/>
          </p:nvSpPr>
          <p:spPr bwMode="auto">
            <a:xfrm>
              <a:off x="13390563" y="4179888"/>
              <a:ext cx="8267700" cy="4108450"/>
            </a:xfrm>
            <a:custGeom>
              <a:avLst/>
              <a:gdLst>
                <a:gd name="T0" fmla="*/ 100 w 2712"/>
                <a:gd name="T1" fmla="*/ 35 h 1347"/>
                <a:gd name="T2" fmla="*/ 271 w 2712"/>
                <a:gd name="T3" fmla="*/ 161 h 1347"/>
                <a:gd name="T4" fmla="*/ 329 w 2712"/>
                <a:gd name="T5" fmla="*/ 216 h 1347"/>
                <a:gd name="T6" fmla="*/ 423 w 2712"/>
                <a:gd name="T7" fmla="*/ 310 h 1347"/>
                <a:gd name="T8" fmla="*/ 639 w 2712"/>
                <a:gd name="T9" fmla="*/ 545 h 1347"/>
                <a:gd name="T10" fmla="*/ 783 w 2712"/>
                <a:gd name="T11" fmla="*/ 702 h 1347"/>
                <a:gd name="T12" fmla="*/ 1071 w 2712"/>
                <a:gd name="T13" fmla="*/ 1016 h 1347"/>
                <a:gd name="T14" fmla="*/ 1226 w 2712"/>
                <a:gd name="T15" fmla="*/ 1160 h 1347"/>
                <a:gd name="T16" fmla="*/ 1495 w 2712"/>
                <a:gd name="T17" fmla="*/ 1323 h 1347"/>
                <a:gd name="T18" fmla="*/ 1804 w 2712"/>
                <a:gd name="T19" fmla="*/ 1294 h 1347"/>
                <a:gd name="T20" fmla="*/ 2041 w 2712"/>
                <a:gd name="T21" fmla="*/ 1175 h 1347"/>
                <a:gd name="T22" fmla="*/ 2130 w 2712"/>
                <a:gd name="T23" fmla="*/ 1117 h 1347"/>
                <a:gd name="T24" fmla="*/ 2218 w 2712"/>
                <a:gd name="T25" fmla="*/ 1057 h 1347"/>
                <a:gd name="T26" fmla="*/ 2304 w 2712"/>
                <a:gd name="T27" fmla="*/ 995 h 1347"/>
                <a:gd name="T28" fmla="*/ 2431 w 2712"/>
                <a:gd name="T29" fmla="*/ 899 h 1347"/>
                <a:gd name="T30" fmla="*/ 2518 w 2712"/>
                <a:gd name="T31" fmla="*/ 837 h 1347"/>
                <a:gd name="T32" fmla="*/ 2660 w 2712"/>
                <a:gd name="T33" fmla="*/ 767 h 1347"/>
                <a:gd name="T34" fmla="*/ 2712 w 2712"/>
                <a:gd name="T35" fmla="*/ 775 h 1347"/>
                <a:gd name="T36" fmla="*/ 2660 w 2712"/>
                <a:gd name="T37" fmla="*/ 768 h 1347"/>
                <a:gd name="T38" fmla="*/ 2519 w 2712"/>
                <a:gd name="T39" fmla="*/ 839 h 1347"/>
                <a:gd name="T40" fmla="*/ 2434 w 2712"/>
                <a:gd name="T41" fmla="*/ 903 h 1347"/>
                <a:gd name="T42" fmla="*/ 2308 w 2712"/>
                <a:gd name="T43" fmla="*/ 1000 h 1347"/>
                <a:gd name="T44" fmla="*/ 2222 w 2712"/>
                <a:gd name="T45" fmla="*/ 1063 h 1347"/>
                <a:gd name="T46" fmla="*/ 2134 w 2712"/>
                <a:gd name="T47" fmla="*/ 1124 h 1347"/>
                <a:gd name="T48" fmla="*/ 2045 w 2712"/>
                <a:gd name="T49" fmla="*/ 1183 h 1347"/>
                <a:gd name="T50" fmla="*/ 1906 w 2712"/>
                <a:gd name="T51" fmla="*/ 1262 h 1347"/>
                <a:gd name="T52" fmla="*/ 1599 w 2712"/>
                <a:gd name="T53" fmla="*/ 1347 h 1347"/>
                <a:gd name="T54" fmla="*/ 1392 w 2712"/>
                <a:gd name="T55" fmla="*/ 1293 h 1347"/>
                <a:gd name="T56" fmla="*/ 1139 w 2712"/>
                <a:gd name="T57" fmla="*/ 1098 h 1347"/>
                <a:gd name="T58" fmla="*/ 917 w 2712"/>
                <a:gd name="T59" fmla="*/ 868 h 1347"/>
                <a:gd name="T60" fmla="*/ 704 w 2712"/>
                <a:gd name="T61" fmla="*/ 630 h 1347"/>
                <a:gd name="T62" fmla="*/ 490 w 2712"/>
                <a:gd name="T63" fmla="*/ 393 h 1347"/>
                <a:gd name="T64" fmla="*/ 344 w 2712"/>
                <a:gd name="T65" fmla="*/ 239 h 1347"/>
                <a:gd name="T66" fmla="*/ 306 w 2712"/>
                <a:gd name="T67" fmla="*/ 201 h 1347"/>
                <a:gd name="T68" fmla="*/ 187 w 2712"/>
                <a:gd name="T69" fmla="*/ 95 h 1347"/>
                <a:gd name="T70" fmla="*/ 0 w 2712"/>
                <a:gd name="T71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12" h="1347">
                  <a:moveTo>
                    <a:pt x="0" y="0"/>
                  </a:moveTo>
                  <a:cubicBezTo>
                    <a:pt x="35" y="4"/>
                    <a:pt x="69" y="18"/>
                    <a:pt x="100" y="35"/>
                  </a:cubicBezTo>
                  <a:cubicBezTo>
                    <a:pt x="131" y="51"/>
                    <a:pt x="161" y="71"/>
                    <a:pt x="189" y="93"/>
                  </a:cubicBezTo>
                  <a:cubicBezTo>
                    <a:pt x="217" y="114"/>
                    <a:pt x="244" y="137"/>
                    <a:pt x="271" y="161"/>
                  </a:cubicBezTo>
                  <a:cubicBezTo>
                    <a:pt x="284" y="173"/>
                    <a:pt x="297" y="185"/>
                    <a:pt x="310" y="197"/>
                  </a:cubicBezTo>
                  <a:cubicBezTo>
                    <a:pt x="329" y="216"/>
                    <a:pt x="329" y="216"/>
                    <a:pt x="329" y="216"/>
                  </a:cubicBezTo>
                  <a:cubicBezTo>
                    <a:pt x="348" y="235"/>
                    <a:pt x="348" y="235"/>
                    <a:pt x="348" y="235"/>
                  </a:cubicBezTo>
                  <a:cubicBezTo>
                    <a:pt x="423" y="310"/>
                    <a:pt x="423" y="310"/>
                    <a:pt x="423" y="310"/>
                  </a:cubicBezTo>
                  <a:cubicBezTo>
                    <a:pt x="495" y="388"/>
                    <a:pt x="495" y="388"/>
                    <a:pt x="495" y="388"/>
                  </a:cubicBezTo>
                  <a:cubicBezTo>
                    <a:pt x="544" y="440"/>
                    <a:pt x="591" y="493"/>
                    <a:pt x="639" y="545"/>
                  </a:cubicBezTo>
                  <a:cubicBezTo>
                    <a:pt x="711" y="623"/>
                    <a:pt x="711" y="623"/>
                    <a:pt x="711" y="623"/>
                  </a:cubicBezTo>
                  <a:cubicBezTo>
                    <a:pt x="783" y="702"/>
                    <a:pt x="783" y="702"/>
                    <a:pt x="783" y="702"/>
                  </a:cubicBezTo>
                  <a:cubicBezTo>
                    <a:pt x="831" y="754"/>
                    <a:pt x="878" y="808"/>
                    <a:pt x="925" y="860"/>
                  </a:cubicBezTo>
                  <a:cubicBezTo>
                    <a:pt x="973" y="912"/>
                    <a:pt x="1020" y="966"/>
                    <a:pt x="1071" y="1016"/>
                  </a:cubicBezTo>
                  <a:cubicBezTo>
                    <a:pt x="1095" y="1041"/>
                    <a:pt x="1121" y="1065"/>
                    <a:pt x="1147" y="1089"/>
                  </a:cubicBezTo>
                  <a:cubicBezTo>
                    <a:pt x="1173" y="1114"/>
                    <a:pt x="1199" y="1137"/>
                    <a:pt x="1226" y="1160"/>
                  </a:cubicBezTo>
                  <a:cubicBezTo>
                    <a:pt x="1280" y="1206"/>
                    <a:pt x="1336" y="1250"/>
                    <a:pt x="1398" y="1283"/>
                  </a:cubicBezTo>
                  <a:cubicBezTo>
                    <a:pt x="1429" y="1300"/>
                    <a:pt x="1461" y="1314"/>
                    <a:pt x="1495" y="1323"/>
                  </a:cubicBezTo>
                  <a:cubicBezTo>
                    <a:pt x="1528" y="1332"/>
                    <a:pt x="1563" y="1336"/>
                    <a:pt x="1598" y="1336"/>
                  </a:cubicBezTo>
                  <a:cubicBezTo>
                    <a:pt x="1669" y="1335"/>
                    <a:pt x="1738" y="1318"/>
                    <a:pt x="1804" y="1294"/>
                  </a:cubicBezTo>
                  <a:cubicBezTo>
                    <a:pt x="1871" y="1270"/>
                    <a:pt x="1934" y="1239"/>
                    <a:pt x="1995" y="1203"/>
                  </a:cubicBezTo>
                  <a:cubicBezTo>
                    <a:pt x="2011" y="1194"/>
                    <a:pt x="2026" y="1185"/>
                    <a:pt x="2041" y="1175"/>
                  </a:cubicBezTo>
                  <a:cubicBezTo>
                    <a:pt x="2056" y="1166"/>
                    <a:pt x="2070" y="1156"/>
                    <a:pt x="2085" y="1147"/>
                  </a:cubicBezTo>
                  <a:cubicBezTo>
                    <a:pt x="2130" y="1117"/>
                    <a:pt x="2130" y="1117"/>
                    <a:pt x="2130" y="1117"/>
                  </a:cubicBezTo>
                  <a:cubicBezTo>
                    <a:pt x="2145" y="1108"/>
                    <a:pt x="2159" y="1098"/>
                    <a:pt x="2174" y="1088"/>
                  </a:cubicBezTo>
                  <a:cubicBezTo>
                    <a:pt x="2218" y="1057"/>
                    <a:pt x="2218" y="1057"/>
                    <a:pt x="2218" y="1057"/>
                  </a:cubicBezTo>
                  <a:cubicBezTo>
                    <a:pt x="2261" y="1026"/>
                    <a:pt x="2261" y="1026"/>
                    <a:pt x="2261" y="1026"/>
                  </a:cubicBezTo>
                  <a:cubicBezTo>
                    <a:pt x="2275" y="1016"/>
                    <a:pt x="2290" y="1006"/>
                    <a:pt x="2304" y="995"/>
                  </a:cubicBezTo>
                  <a:cubicBezTo>
                    <a:pt x="2346" y="963"/>
                    <a:pt x="2346" y="963"/>
                    <a:pt x="2346" y="963"/>
                  </a:cubicBezTo>
                  <a:cubicBezTo>
                    <a:pt x="2431" y="899"/>
                    <a:pt x="2431" y="899"/>
                    <a:pt x="2431" y="899"/>
                  </a:cubicBezTo>
                  <a:cubicBezTo>
                    <a:pt x="2445" y="888"/>
                    <a:pt x="2460" y="878"/>
                    <a:pt x="2474" y="868"/>
                  </a:cubicBezTo>
                  <a:cubicBezTo>
                    <a:pt x="2489" y="857"/>
                    <a:pt x="2503" y="847"/>
                    <a:pt x="2518" y="837"/>
                  </a:cubicBezTo>
                  <a:cubicBezTo>
                    <a:pt x="2547" y="817"/>
                    <a:pt x="2577" y="798"/>
                    <a:pt x="2609" y="783"/>
                  </a:cubicBezTo>
                  <a:cubicBezTo>
                    <a:pt x="2626" y="776"/>
                    <a:pt x="2643" y="770"/>
                    <a:pt x="2660" y="767"/>
                  </a:cubicBezTo>
                  <a:cubicBezTo>
                    <a:pt x="2669" y="765"/>
                    <a:pt x="2678" y="765"/>
                    <a:pt x="2687" y="766"/>
                  </a:cubicBezTo>
                  <a:cubicBezTo>
                    <a:pt x="2696" y="767"/>
                    <a:pt x="2704" y="770"/>
                    <a:pt x="2712" y="775"/>
                  </a:cubicBezTo>
                  <a:cubicBezTo>
                    <a:pt x="2704" y="770"/>
                    <a:pt x="2695" y="767"/>
                    <a:pt x="2687" y="766"/>
                  </a:cubicBezTo>
                  <a:cubicBezTo>
                    <a:pt x="2678" y="765"/>
                    <a:pt x="2669" y="766"/>
                    <a:pt x="2660" y="768"/>
                  </a:cubicBezTo>
                  <a:cubicBezTo>
                    <a:pt x="2643" y="771"/>
                    <a:pt x="2626" y="777"/>
                    <a:pt x="2610" y="785"/>
                  </a:cubicBezTo>
                  <a:cubicBezTo>
                    <a:pt x="2578" y="800"/>
                    <a:pt x="2548" y="819"/>
                    <a:pt x="2519" y="839"/>
                  </a:cubicBezTo>
                  <a:cubicBezTo>
                    <a:pt x="2505" y="850"/>
                    <a:pt x="2491" y="860"/>
                    <a:pt x="2476" y="871"/>
                  </a:cubicBezTo>
                  <a:cubicBezTo>
                    <a:pt x="2462" y="881"/>
                    <a:pt x="2448" y="892"/>
                    <a:pt x="2434" y="903"/>
                  </a:cubicBezTo>
                  <a:cubicBezTo>
                    <a:pt x="2350" y="968"/>
                    <a:pt x="2350" y="968"/>
                    <a:pt x="2350" y="968"/>
                  </a:cubicBezTo>
                  <a:cubicBezTo>
                    <a:pt x="2308" y="1000"/>
                    <a:pt x="2308" y="1000"/>
                    <a:pt x="2308" y="1000"/>
                  </a:cubicBezTo>
                  <a:cubicBezTo>
                    <a:pt x="2293" y="1011"/>
                    <a:pt x="2279" y="1021"/>
                    <a:pt x="2265" y="1032"/>
                  </a:cubicBezTo>
                  <a:cubicBezTo>
                    <a:pt x="2222" y="1063"/>
                    <a:pt x="2222" y="1063"/>
                    <a:pt x="2222" y="1063"/>
                  </a:cubicBezTo>
                  <a:cubicBezTo>
                    <a:pt x="2178" y="1094"/>
                    <a:pt x="2178" y="1094"/>
                    <a:pt x="2178" y="1094"/>
                  </a:cubicBezTo>
                  <a:cubicBezTo>
                    <a:pt x="2163" y="1104"/>
                    <a:pt x="2149" y="1114"/>
                    <a:pt x="2134" y="1124"/>
                  </a:cubicBezTo>
                  <a:cubicBezTo>
                    <a:pt x="2090" y="1154"/>
                    <a:pt x="2090" y="1154"/>
                    <a:pt x="2090" y="1154"/>
                  </a:cubicBezTo>
                  <a:cubicBezTo>
                    <a:pt x="2075" y="1163"/>
                    <a:pt x="2060" y="1173"/>
                    <a:pt x="2045" y="1183"/>
                  </a:cubicBezTo>
                  <a:cubicBezTo>
                    <a:pt x="2030" y="1192"/>
                    <a:pt x="2015" y="1202"/>
                    <a:pt x="2000" y="1211"/>
                  </a:cubicBezTo>
                  <a:cubicBezTo>
                    <a:pt x="1969" y="1229"/>
                    <a:pt x="1938" y="1246"/>
                    <a:pt x="1906" y="1262"/>
                  </a:cubicBezTo>
                  <a:cubicBezTo>
                    <a:pt x="1874" y="1278"/>
                    <a:pt x="1841" y="1292"/>
                    <a:pt x="1808" y="1304"/>
                  </a:cubicBezTo>
                  <a:cubicBezTo>
                    <a:pt x="1741" y="1328"/>
                    <a:pt x="1671" y="1346"/>
                    <a:pt x="1599" y="1347"/>
                  </a:cubicBezTo>
                  <a:cubicBezTo>
                    <a:pt x="1563" y="1347"/>
                    <a:pt x="1527" y="1343"/>
                    <a:pt x="1492" y="1334"/>
                  </a:cubicBezTo>
                  <a:cubicBezTo>
                    <a:pt x="1457" y="1324"/>
                    <a:pt x="1424" y="1310"/>
                    <a:pt x="1392" y="1293"/>
                  </a:cubicBezTo>
                  <a:cubicBezTo>
                    <a:pt x="1329" y="1259"/>
                    <a:pt x="1272" y="1215"/>
                    <a:pt x="1218" y="1169"/>
                  </a:cubicBezTo>
                  <a:cubicBezTo>
                    <a:pt x="1191" y="1146"/>
                    <a:pt x="1165" y="1122"/>
                    <a:pt x="1139" y="1098"/>
                  </a:cubicBezTo>
                  <a:cubicBezTo>
                    <a:pt x="1113" y="1074"/>
                    <a:pt x="1087" y="1049"/>
                    <a:pt x="1062" y="1024"/>
                  </a:cubicBezTo>
                  <a:cubicBezTo>
                    <a:pt x="1012" y="973"/>
                    <a:pt x="965" y="920"/>
                    <a:pt x="917" y="868"/>
                  </a:cubicBezTo>
                  <a:cubicBezTo>
                    <a:pt x="870" y="815"/>
                    <a:pt x="823" y="761"/>
                    <a:pt x="775" y="709"/>
                  </a:cubicBezTo>
                  <a:cubicBezTo>
                    <a:pt x="704" y="630"/>
                    <a:pt x="704" y="630"/>
                    <a:pt x="704" y="630"/>
                  </a:cubicBezTo>
                  <a:cubicBezTo>
                    <a:pt x="633" y="551"/>
                    <a:pt x="633" y="551"/>
                    <a:pt x="633" y="551"/>
                  </a:cubicBezTo>
                  <a:cubicBezTo>
                    <a:pt x="585" y="499"/>
                    <a:pt x="538" y="446"/>
                    <a:pt x="490" y="393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344" y="239"/>
                    <a:pt x="344" y="239"/>
                    <a:pt x="344" y="239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06" y="201"/>
                    <a:pt x="306" y="201"/>
                    <a:pt x="306" y="201"/>
                  </a:cubicBezTo>
                  <a:cubicBezTo>
                    <a:pt x="294" y="189"/>
                    <a:pt x="281" y="176"/>
                    <a:pt x="268" y="164"/>
                  </a:cubicBezTo>
                  <a:cubicBezTo>
                    <a:pt x="242" y="140"/>
                    <a:pt x="215" y="117"/>
                    <a:pt x="187" y="95"/>
                  </a:cubicBezTo>
                  <a:cubicBezTo>
                    <a:pt x="159" y="74"/>
                    <a:pt x="130" y="53"/>
                    <a:pt x="99" y="36"/>
                  </a:cubicBezTo>
                  <a:cubicBezTo>
                    <a:pt x="68" y="19"/>
                    <a:pt x="35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6" name="Freeform 28"/>
            <p:cNvSpPr/>
            <p:nvPr/>
          </p:nvSpPr>
          <p:spPr bwMode="auto">
            <a:xfrm>
              <a:off x="13652500" y="4140200"/>
              <a:ext cx="8140700" cy="3668713"/>
            </a:xfrm>
            <a:custGeom>
              <a:avLst/>
              <a:gdLst>
                <a:gd name="T0" fmla="*/ 0 w 2670"/>
                <a:gd name="T1" fmla="*/ 0 h 1203"/>
                <a:gd name="T2" fmla="*/ 96 w 2670"/>
                <a:gd name="T3" fmla="*/ 28 h 1203"/>
                <a:gd name="T4" fmla="*/ 185 w 2670"/>
                <a:gd name="T5" fmla="*/ 75 h 1203"/>
                <a:gd name="T6" fmla="*/ 268 w 2670"/>
                <a:gd name="T7" fmla="*/ 132 h 1203"/>
                <a:gd name="T8" fmla="*/ 346 w 2670"/>
                <a:gd name="T9" fmla="*/ 194 h 1203"/>
                <a:gd name="T10" fmla="*/ 422 w 2670"/>
                <a:gd name="T11" fmla="*/ 259 h 1203"/>
                <a:gd name="T12" fmla="*/ 459 w 2670"/>
                <a:gd name="T13" fmla="*/ 293 h 1203"/>
                <a:gd name="T14" fmla="*/ 496 w 2670"/>
                <a:gd name="T15" fmla="*/ 327 h 1203"/>
                <a:gd name="T16" fmla="*/ 533 w 2670"/>
                <a:gd name="T17" fmla="*/ 361 h 1203"/>
                <a:gd name="T18" fmla="*/ 569 w 2670"/>
                <a:gd name="T19" fmla="*/ 396 h 1203"/>
                <a:gd name="T20" fmla="*/ 642 w 2670"/>
                <a:gd name="T21" fmla="*/ 465 h 1203"/>
                <a:gd name="T22" fmla="*/ 714 w 2670"/>
                <a:gd name="T23" fmla="*/ 535 h 1203"/>
                <a:gd name="T24" fmla="*/ 786 w 2670"/>
                <a:gd name="T25" fmla="*/ 605 h 1203"/>
                <a:gd name="T26" fmla="*/ 929 w 2670"/>
                <a:gd name="T27" fmla="*/ 745 h 1203"/>
                <a:gd name="T28" fmla="*/ 1227 w 2670"/>
                <a:gd name="T29" fmla="*/ 1013 h 1203"/>
                <a:gd name="T30" fmla="*/ 1307 w 2670"/>
                <a:gd name="T31" fmla="*/ 1073 h 1203"/>
                <a:gd name="T32" fmla="*/ 1391 w 2670"/>
                <a:gd name="T33" fmla="*/ 1126 h 1203"/>
                <a:gd name="T34" fmla="*/ 1481 w 2670"/>
                <a:gd name="T35" fmla="*/ 1168 h 1203"/>
                <a:gd name="T36" fmla="*/ 1577 w 2670"/>
                <a:gd name="T37" fmla="*/ 1189 h 1203"/>
                <a:gd name="T38" fmla="*/ 1676 w 2670"/>
                <a:gd name="T39" fmla="*/ 1189 h 1203"/>
                <a:gd name="T40" fmla="*/ 1774 w 2670"/>
                <a:gd name="T41" fmla="*/ 1172 h 1203"/>
                <a:gd name="T42" fmla="*/ 1869 w 2670"/>
                <a:gd name="T43" fmla="*/ 1143 h 1203"/>
                <a:gd name="T44" fmla="*/ 1962 w 2670"/>
                <a:gd name="T45" fmla="*/ 1106 h 1203"/>
                <a:gd name="T46" fmla="*/ 2140 w 2670"/>
                <a:gd name="T47" fmla="*/ 1015 h 1203"/>
                <a:gd name="T48" fmla="*/ 2312 w 2670"/>
                <a:gd name="T49" fmla="*/ 911 h 1203"/>
                <a:gd name="T50" fmla="*/ 2483 w 2670"/>
                <a:gd name="T51" fmla="*/ 807 h 1203"/>
                <a:gd name="T52" fmla="*/ 2527 w 2670"/>
                <a:gd name="T53" fmla="*/ 783 h 1203"/>
                <a:gd name="T54" fmla="*/ 2573 w 2670"/>
                <a:gd name="T55" fmla="*/ 763 h 1203"/>
                <a:gd name="T56" fmla="*/ 2622 w 2670"/>
                <a:gd name="T57" fmla="*/ 752 h 1203"/>
                <a:gd name="T58" fmla="*/ 2647 w 2670"/>
                <a:gd name="T59" fmla="*/ 753 h 1203"/>
                <a:gd name="T60" fmla="*/ 2670 w 2670"/>
                <a:gd name="T61" fmla="*/ 763 h 1203"/>
                <a:gd name="T62" fmla="*/ 2647 w 2670"/>
                <a:gd name="T63" fmla="*/ 753 h 1203"/>
                <a:gd name="T64" fmla="*/ 2622 w 2670"/>
                <a:gd name="T65" fmla="*/ 753 h 1203"/>
                <a:gd name="T66" fmla="*/ 2574 w 2670"/>
                <a:gd name="T67" fmla="*/ 764 h 1203"/>
                <a:gd name="T68" fmla="*/ 2528 w 2670"/>
                <a:gd name="T69" fmla="*/ 785 h 1203"/>
                <a:gd name="T70" fmla="*/ 2485 w 2670"/>
                <a:gd name="T71" fmla="*/ 810 h 1203"/>
                <a:gd name="T72" fmla="*/ 2315 w 2670"/>
                <a:gd name="T73" fmla="*/ 916 h 1203"/>
                <a:gd name="T74" fmla="*/ 2144 w 2670"/>
                <a:gd name="T75" fmla="*/ 1021 h 1203"/>
                <a:gd name="T76" fmla="*/ 1966 w 2670"/>
                <a:gd name="T77" fmla="*/ 1115 h 1203"/>
                <a:gd name="T78" fmla="*/ 1777 w 2670"/>
                <a:gd name="T79" fmla="*/ 1182 h 1203"/>
                <a:gd name="T80" fmla="*/ 1677 w 2670"/>
                <a:gd name="T81" fmla="*/ 1200 h 1203"/>
                <a:gd name="T82" fmla="*/ 1576 w 2670"/>
                <a:gd name="T83" fmla="*/ 1200 h 1203"/>
                <a:gd name="T84" fmla="*/ 1477 w 2670"/>
                <a:gd name="T85" fmla="*/ 1179 h 1203"/>
                <a:gd name="T86" fmla="*/ 1385 w 2670"/>
                <a:gd name="T87" fmla="*/ 1136 h 1203"/>
                <a:gd name="T88" fmla="*/ 1300 w 2670"/>
                <a:gd name="T89" fmla="*/ 1082 h 1203"/>
                <a:gd name="T90" fmla="*/ 1219 w 2670"/>
                <a:gd name="T91" fmla="*/ 1022 h 1203"/>
                <a:gd name="T92" fmla="*/ 921 w 2670"/>
                <a:gd name="T93" fmla="*/ 753 h 1203"/>
                <a:gd name="T94" fmla="*/ 635 w 2670"/>
                <a:gd name="T95" fmla="*/ 472 h 1203"/>
                <a:gd name="T96" fmla="*/ 563 w 2670"/>
                <a:gd name="T97" fmla="*/ 402 h 1203"/>
                <a:gd name="T98" fmla="*/ 528 w 2670"/>
                <a:gd name="T99" fmla="*/ 367 h 1203"/>
                <a:gd name="T100" fmla="*/ 491 w 2670"/>
                <a:gd name="T101" fmla="*/ 333 h 1203"/>
                <a:gd name="T102" fmla="*/ 455 w 2670"/>
                <a:gd name="T103" fmla="*/ 298 h 1203"/>
                <a:gd name="T104" fmla="*/ 418 w 2670"/>
                <a:gd name="T105" fmla="*/ 265 h 1203"/>
                <a:gd name="T106" fmla="*/ 342 w 2670"/>
                <a:gd name="T107" fmla="*/ 198 h 1203"/>
                <a:gd name="T108" fmla="*/ 265 w 2670"/>
                <a:gd name="T109" fmla="*/ 135 h 1203"/>
                <a:gd name="T110" fmla="*/ 183 w 2670"/>
                <a:gd name="T111" fmla="*/ 77 h 1203"/>
                <a:gd name="T112" fmla="*/ 95 w 2670"/>
                <a:gd name="T113" fmla="*/ 29 h 1203"/>
                <a:gd name="T114" fmla="*/ 0 w 2670"/>
                <a:gd name="T115" fmla="*/ 0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70" h="1203">
                  <a:moveTo>
                    <a:pt x="0" y="0"/>
                  </a:moveTo>
                  <a:cubicBezTo>
                    <a:pt x="33" y="4"/>
                    <a:pt x="65" y="14"/>
                    <a:pt x="96" y="28"/>
                  </a:cubicBezTo>
                  <a:cubicBezTo>
                    <a:pt x="127" y="41"/>
                    <a:pt x="156" y="57"/>
                    <a:pt x="185" y="75"/>
                  </a:cubicBezTo>
                  <a:cubicBezTo>
                    <a:pt x="213" y="92"/>
                    <a:pt x="241" y="111"/>
                    <a:pt x="268" y="132"/>
                  </a:cubicBezTo>
                  <a:cubicBezTo>
                    <a:pt x="294" y="152"/>
                    <a:pt x="321" y="172"/>
                    <a:pt x="346" y="194"/>
                  </a:cubicBezTo>
                  <a:cubicBezTo>
                    <a:pt x="422" y="259"/>
                    <a:pt x="422" y="259"/>
                    <a:pt x="422" y="259"/>
                  </a:cubicBezTo>
                  <a:cubicBezTo>
                    <a:pt x="435" y="270"/>
                    <a:pt x="447" y="282"/>
                    <a:pt x="459" y="293"/>
                  </a:cubicBezTo>
                  <a:cubicBezTo>
                    <a:pt x="496" y="327"/>
                    <a:pt x="496" y="327"/>
                    <a:pt x="496" y="327"/>
                  </a:cubicBezTo>
                  <a:cubicBezTo>
                    <a:pt x="533" y="361"/>
                    <a:pt x="533" y="361"/>
                    <a:pt x="533" y="361"/>
                  </a:cubicBezTo>
                  <a:cubicBezTo>
                    <a:pt x="569" y="396"/>
                    <a:pt x="569" y="396"/>
                    <a:pt x="569" y="396"/>
                  </a:cubicBezTo>
                  <a:cubicBezTo>
                    <a:pt x="642" y="465"/>
                    <a:pt x="642" y="465"/>
                    <a:pt x="642" y="465"/>
                  </a:cubicBezTo>
                  <a:cubicBezTo>
                    <a:pt x="714" y="535"/>
                    <a:pt x="714" y="535"/>
                    <a:pt x="714" y="535"/>
                  </a:cubicBezTo>
                  <a:cubicBezTo>
                    <a:pt x="738" y="558"/>
                    <a:pt x="762" y="581"/>
                    <a:pt x="786" y="605"/>
                  </a:cubicBezTo>
                  <a:cubicBezTo>
                    <a:pt x="929" y="745"/>
                    <a:pt x="929" y="745"/>
                    <a:pt x="929" y="745"/>
                  </a:cubicBezTo>
                  <a:cubicBezTo>
                    <a:pt x="1025" y="838"/>
                    <a:pt x="1123" y="928"/>
                    <a:pt x="1227" y="1013"/>
                  </a:cubicBezTo>
                  <a:cubicBezTo>
                    <a:pt x="1253" y="1034"/>
                    <a:pt x="1279" y="1054"/>
                    <a:pt x="1307" y="1073"/>
                  </a:cubicBezTo>
                  <a:cubicBezTo>
                    <a:pt x="1334" y="1091"/>
                    <a:pt x="1362" y="1109"/>
                    <a:pt x="1391" y="1126"/>
                  </a:cubicBezTo>
                  <a:cubicBezTo>
                    <a:pt x="1420" y="1142"/>
                    <a:pt x="1450" y="1157"/>
                    <a:pt x="1481" y="1168"/>
                  </a:cubicBezTo>
                  <a:cubicBezTo>
                    <a:pt x="1512" y="1179"/>
                    <a:pt x="1544" y="1186"/>
                    <a:pt x="1577" y="1189"/>
                  </a:cubicBezTo>
                  <a:cubicBezTo>
                    <a:pt x="1610" y="1192"/>
                    <a:pt x="1643" y="1192"/>
                    <a:pt x="1676" y="1189"/>
                  </a:cubicBezTo>
                  <a:cubicBezTo>
                    <a:pt x="1709" y="1186"/>
                    <a:pt x="1742" y="1180"/>
                    <a:pt x="1774" y="1172"/>
                  </a:cubicBezTo>
                  <a:cubicBezTo>
                    <a:pt x="1806" y="1164"/>
                    <a:pt x="1838" y="1154"/>
                    <a:pt x="1869" y="1143"/>
                  </a:cubicBezTo>
                  <a:cubicBezTo>
                    <a:pt x="1901" y="1132"/>
                    <a:pt x="1932" y="1120"/>
                    <a:pt x="1962" y="1106"/>
                  </a:cubicBezTo>
                  <a:cubicBezTo>
                    <a:pt x="2023" y="1080"/>
                    <a:pt x="2081" y="1047"/>
                    <a:pt x="2140" y="1015"/>
                  </a:cubicBezTo>
                  <a:cubicBezTo>
                    <a:pt x="2198" y="981"/>
                    <a:pt x="2255" y="947"/>
                    <a:pt x="2312" y="911"/>
                  </a:cubicBezTo>
                  <a:cubicBezTo>
                    <a:pt x="2368" y="876"/>
                    <a:pt x="2425" y="840"/>
                    <a:pt x="2483" y="807"/>
                  </a:cubicBezTo>
                  <a:cubicBezTo>
                    <a:pt x="2497" y="799"/>
                    <a:pt x="2512" y="791"/>
                    <a:pt x="2527" y="783"/>
                  </a:cubicBezTo>
                  <a:cubicBezTo>
                    <a:pt x="2542" y="776"/>
                    <a:pt x="2557" y="769"/>
                    <a:pt x="2573" y="763"/>
                  </a:cubicBezTo>
                  <a:cubicBezTo>
                    <a:pt x="2589" y="757"/>
                    <a:pt x="2605" y="753"/>
                    <a:pt x="2622" y="752"/>
                  </a:cubicBezTo>
                  <a:cubicBezTo>
                    <a:pt x="2630" y="751"/>
                    <a:pt x="2639" y="751"/>
                    <a:pt x="2647" y="753"/>
                  </a:cubicBezTo>
                  <a:cubicBezTo>
                    <a:pt x="2655" y="755"/>
                    <a:pt x="2663" y="758"/>
                    <a:pt x="2670" y="763"/>
                  </a:cubicBezTo>
                  <a:cubicBezTo>
                    <a:pt x="2663" y="758"/>
                    <a:pt x="2655" y="755"/>
                    <a:pt x="2647" y="753"/>
                  </a:cubicBezTo>
                  <a:cubicBezTo>
                    <a:pt x="2639" y="752"/>
                    <a:pt x="2630" y="752"/>
                    <a:pt x="2622" y="753"/>
                  </a:cubicBezTo>
                  <a:cubicBezTo>
                    <a:pt x="2605" y="754"/>
                    <a:pt x="2589" y="759"/>
                    <a:pt x="2574" y="764"/>
                  </a:cubicBezTo>
                  <a:cubicBezTo>
                    <a:pt x="2558" y="770"/>
                    <a:pt x="2543" y="778"/>
                    <a:pt x="2528" y="785"/>
                  </a:cubicBezTo>
                  <a:cubicBezTo>
                    <a:pt x="2514" y="793"/>
                    <a:pt x="2499" y="801"/>
                    <a:pt x="2485" y="810"/>
                  </a:cubicBezTo>
                  <a:cubicBezTo>
                    <a:pt x="2427" y="843"/>
                    <a:pt x="2371" y="880"/>
                    <a:pt x="2315" y="916"/>
                  </a:cubicBezTo>
                  <a:cubicBezTo>
                    <a:pt x="2259" y="953"/>
                    <a:pt x="2202" y="987"/>
                    <a:pt x="2144" y="1021"/>
                  </a:cubicBezTo>
                  <a:cubicBezTo>
                    <a:pt x="2085" y="1054"/>
                    <a:pt x="2027" y="1088"/>
                    <a:pt x="1966" y="1115"/>
                  </a:cubicBezTo>
                  <a:cubicBezTo>
                    <a:pt x="1905" y="1142"/>
                    <a:pt x="1842" y="1165"/>
                    <a:pt x="1777" y="1182"/>
                  </a:cubicBezTo>
                  <a:cubicBezTo>
                    <a:pt x="1744" y="1191"/>
                    <a:pt x="1711" y="1197"/>
                    <a:pt x="1677" y="1200"/>
                  </a:cubicBezTo>
                  <a:cubicBezTo>
                    <a:pt x="1644" y="1203"/>
                    <a:pt x="1610" y="1203"/>
                    <a:pt x="1576" y="1200"/>
                  </a:cubicBezTo>
                  <a:cubicBezTo>
                    <a:pt x="1542" y="1197"/>
                    <a:pt x="1509" y="1190"/>
                    <a:pt x="1477" y="1179"/>
                  </a:cubicBezTo>
                  <a:cubicBezTo>
                    <a:pt x="1445" y="1167"/>
                    <a:pt x="1415" y="1152"/>
                    <a:pt x="1385" y="1136"/>
                  </a:cubicBezTo>
                  <a:cubicBezTo>
                    <a:pt x="1356" y="1119"/>
                    <a:pt x="1328" y="1101"/>
                    <a:pt x="1300" y="1082"/>
                  </a:cubicBezTo>
                  <a:cubicBezTo>
                    <a:pt x="1272" y="1063"/>
                    <a:pt x="1245" y="1043"/>
                    <a:pt x="1219" y="1022"/>
                  </a:cubicBezTo>
                  <a:cubicBezTo>
                    <a:pt x="1116" y="937"/>
                    <a:pt x="1017" y="847"/>
                    <a:pt x="921" y="753"/>
                  </a:cubicBezTo>
                  <a:cubicBezTo>
                    <a:pt x="826" y="659"/>
                    <a:pt x="731" y="565"/>
                    <a:pt x="635" y="472"/>
                  </a:cubicBezTo>
                  <a:cubicBezTo>
                    <a:pt x="563" y="402"/>
                    <a:pt x="563" y="402"/>
                    <a:pt x="563" y="402"/>
                  </a:cubicBezTo>
                  <a:cubicBezTo>
                    <a:pt x="528" y="367"/>
                    <a:pt x="528" y="367"/>
                    <a:pt x="528" y="367"/>
                  </a:cubicBezTo>
                  <a:cubicBezTo>
                    <a:pt x="491" y="333"/>
                    <a:pt x="491" y="333"/>
                    <a:pt x="491" y="333"/>
                  </a:cubicBezTo>
                  <a:cubicBezTo>
                    <a:pt x="455" y="298"/>
                    <a:pt x="455" y="298"/>
                    <a:pt x="455" y="298"/>
                  </a:cubicBezTo>
                  <a:cubicBezTo>
                    <a:pt x="442" y="287"/>
                    <a:pt x="430" y="275"/>
                    <a:pt x="418" y="265"/>
                  </a:cubicBezTo>
                  <a:cubicBezTo>
                    <a:pt x="342" y="198"/>
                    <a:pt x="342" y="198"/>
                    <a:pt x="342" y="198"/>
                  </a:cubicBezTo>
                  <a:cubicBezTo>
                    <a:pt x="317" y="177"/>
                    <a:pt x="291" y="156"/>
                    <a:pt x="265" y="135"/>
                  </a:cubicBezTo>
                  <a:cubicBezTo>
                    <a:pt x="238" y="115"/>
                    <a:pt x="211" y="95"/>
                    <a:pt x="183" y="77"/>
                  </a:cubicBezTo>
                  <a:cubicBezTo>
                    <a:pt x="155" y="59"/>
                    <a:pt x="126" y="43"/>
                    <a:pt x="95" y="29"/>
                  </a:cubicBezTo>
                  <a:cubicBezTo>
                    <a:pt x="65" y="16"/>
                    <a:pt x="33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7" name="Freeform 29"/>
            <p:cNvSpPr/>
            <p:nvPr/>
          </p:nvSpPr>
          <p:spPr bwMode="auto">
            <a:xfrm>
              <a:off x="13923963" y="4106863"/>
              <a:ext cx="7989888" cy="3228975"/>
            </a:xfrm>
            <a:custGeom>
              <a:avLst/>
              <a:gdLst>
                <a:gd name="T0" fmla="*/ 92 w 2621"/>
                <a:gd name="T1" fmla="*/ 20 h 1059"/>
                <a:gd name="T2" fmla="*/ 342 w 2621"/>
                <a:gd name="T3" fmla="*/ 152 h 1059"/>
                <a:gd name="T4" fmla="*/ 493 w 2621"/>
                <a:gd name="T5" fmla="*/ 266 h 1059"/>
                <a:gd name="T6" fmla="*/ 782 w 2621"/>
                <a:gd name="T7" fmla="*/ 511 h 1059"/>
                <a:gd name="T8" fmla="*/ 925 w 2621"/>
                <a:gd name="T9" fmla="*/ 634 h 1059"/>
                <a:gd name="T10" fmla="*/ 961 w 2621"/>
                <a:gd name="T11" fmla="*/ 665 h 1059"/>
                <a:gd name="T12" fmla="*/ 1071 w 2621"/>
                <a:gd name="T13" fmla="*/ 755 h 1059"/>
                <a:gd name="T14" fmla="*/ 1221 w 2621"/>
                <a:gd name="T15" fmla="*/ 869 h 1059"/>
                <a:gd name="T16" fmla="*/ 1556 w 2621"/>
                <a:gd name="T17" fmla="*/ 1034 h 1059"/>
                <a:gd name="T18" fmla="*/ 1836 w 2621"/>
                <a:gd name="T19" fmla="*/ 1027 h 1059"/>
                <a:gd name="T20" fmla="*/ 2015 w 2621"/>
                <a:gd name="T21" fmla="*/ 971 h 1059"/>
                <a:gd name="T22" fmla="*/ 2102 w 2621"/>
                <a:gd name="T23" fmla="*/ 934 h 1059"/>
                <a:gd name="T24" fmla="*/ 2123 w 2621"/>
                <a:gd name="T25" fmla="*/ 924 h 1059"/>
                <a:gd name="T26" fmla="*/ 2187 w 2621"/>
                <a:gd name="T27" fmla="*/ 893 h 1059"/>
                <a:gd name="T28" fmla="*/ 2356 w 2621"/>
                <a:gd name="T29" fmla="*/ 807 h 1059"/>
                <a:gd name="T30" fmla="*/ 2441 w 2621"/>
                <a:gd name="T31" fmla="*/ 766 h 1059"/>
                <a:gd name="T32" fmla="*/ 2530 w 2621"/>
                <a:gd name="T33" fmla="*/ 735 h 1059"/>
                <a:gd name="T34" fmla="*/ 2621 w 2621"/>
                <a:gd name="T35" fmla="*/ 749 h 1059"/>
                <a:gd name="T36" fmla="*/ 2531 w 2621"/>
                <a:gd name="T37" fmla="*/ 737 h 1059"/>
                <a:gd name="T38" fmla="*/ 2442 w 2621"/>
                <a:gd name="T39" fmla="*/ 769 h 1059"/>
                <a:gd name="T40" fmla="*/ 2358 w 2621"/>
                <a:gd name="T41" fmla="*/ 811 h 1059"/>
                <a:gd name="T42" fmla="*/ 2190 w 2621"/>
                <a:gd name="T43" fmla="*/ 899 h 1059"/>
                <a:gd name="T44" fmla="*/ 2127 w 2621"/>
                <a:gd name="T45" fmla="*/ 931 h 1059"/>
                <a:gd name="T46" fmla="*/ 2105 w 2621"/>
                <a:gd name="T47" fmla="*/ 941 h 1059"/>
                <a:gd name="T48" fmla="*/ 2019 w 2621"/>
                <a:gd name="T49" fmla="*/ 979 h 1059"/>
                <a:gd name="T50" fmla="*/ 1744 w 2621"/>
                <a:gd name="T51" fmla="*/ 1053 h 1059"/>
                <a:gd name="T52" fmla="*/ 1376 w 2621"/>
                <a:gd name="T53" fmla="*/ 978 h 1059"/>
                <a:gd name="T54" fmla="*/ 1138 w 2621"/>
                <a:gd name="T55" fmla="*/ 822 h 1059"/>
                <a:gd name="T56" fmla="*/ 990 w 2621"/>
                <a:gd name="T57" fmla="*/ 704 h 1059"/>
                <a:gd name="T58" fmla="*/ 936 w 2621"/>
                <a:gd name="T59" fmla="*/ 658 h 1059"/>
                <a:gd name="T60" fmla="*/ 847 w 2621"/>
                <a:gd name="T61" fmla="*/ 581 h 1059"/>
                <a:gd name="T62" fmla="*/ 633 w 2621"/>
                <a:gd name="T63" fmla="*/ 394 h 1059"/>
                <a:gd name="T64" fmla="*/ 415 w 2621"/>
                <a:gd name="T65" fmla="*/ 213 h 1059"/>
                <a:gd name="T66" fmla="*/ 178 w 2621"/>
                <a:gd name="T67" fmla="*/ 58 h 1059"/>
                <a:gd name="T68" fmla="*/ 0 w 2621"/>
                <a:gd name="T6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1" h="1059">
                  <a:moveTo>
                    <a:pt x="0" y="0"/>
                  </a:moveTo>
                  <a:cubicBezTo>
                    <a:pt x="31" y="3"/>
                    <a:pt x="62" y="10"/>
                    <a:pt x="92" y="20"/>
                  </a:cubicBezTo>
                  <a:cubicBezTo>
                    <a:pt x="122" y="29"/>
                    <a:pt x="151" y="42"/>
                    <a:pt x="179" y="56"/>
                  </a:cubicBezTo>
                  <a:cubicBezTo>
                    <a:pt x="236" y="83"/>
                    <a:pt x="290" y="117"/>
                    <a:pt x="342" y="152"/>
                  </a:cubicBezTo>
                  <a:cubicBezTo>
                    <a:pt x="368" y="170"/>
                    <a:pt x="394" y="189"/>
                    <a:pt x="419" y="208"/>
                  </a:cubicBezTo>
                  <a:cubicBezTo>
                    <a:pt x="444" y="227"/>
                    <a:pt x="469" y="247"/>
                    <a:pt x="493" y="266"/>
                  </a:cubicBezTo>
                  <a:cubicBezTo>
                    <a:pt x="543" y="305"/>
                    <a:pt x="591" y="346"/>
                    <a:pt x="639" y="387"/>
                  </a:cubicBezTo>
                  <a:cubicBezTo>
                    <a:pt x="687" y="428"/>
                    <a:pt x="735" y="469"/>
                    <a:pt x="782" y="511"/>
                  </a:cubicBezTo>
                  <a:cubicBezTo>
                    <a:pt x="854" y="573"/>
                    <a:pt x="854" y="573"/>
                    <a:pt x="854" y="573"/>
                  </a:cubicBezTo>
                  <a:cubicBezTo>
                    <a:pt x="925" y="634"/>
                    <a:pt x="925" y="634"/>
                    <a:pt x="925" y="634"/>
                  </a:cubicBezTo>
                  <a:cubicBezTo>
                    <a:pt x="943" y="650"/>
                    <a:pt x="943" y="650"/>
                    <a:pt x="943" y="650"/>
                  </a:cubicBezTo>
                  <a:cubicBezTo>
                    <a:pt x="961" y="665"/>
                    <a:pt x="961" y="665"/>
                    <a:pt x="961" y="665"/>
                  </a:cubicBezTo>
                  <a:cubicBezTo>
                    <a:pt x="998" y="695"/>
                    <a:pt x="998" y="695"/>
                    <a:pt x="998" y="695"/>
                  </a:cubicBezTo>
                  <a:cubicBezTo>
                    <a:pt x="1022" y="715"/>
                    <a:pt x="1046" y="736"/>
                    <a:pt x="1071" y="755"/>
                  </a:cubicBezTo>
                  <a:cubicBezTo>
                    <a:pt x="1145" y="813"/>
                    <a:pt x="1145" y="813"/>
                    <a:pt x="1145" y="813"/>
                  </a:cubicBezTo>
                  <a:cubicBezTo>
                    <a:pt x="1170" y="832"/>
                    <a:pt x="1196" y="851"/>
                    <a:pt x="1221" y="869"/>
                  </a:cubicBezTo>
                  <a:cubicBezTo>
                    <a:pt x="1273" y="905"/>
                    <a:pt x="1326" y="938"/>
                    <a:pt x="1382" y="967"/>
                  </a:cubicBezTo>
                  <a:cubicBezTo>
                    <a:pt x="1437" y="996"/>
                    <a:pt x="1495" y="1021"/>
                    <a:pt x="1556" y="1034"/>
                  </a:cubicBezTo>
                  <a:cubicBezTo>
                    <a:pt x="1618" y="1046"/>
                    <a:pt x="1681" y="1049"/>
                    <a:pt x="1743" y="1042"/>
                  </a:cubicBezTo>
                  <a:cubicBezTo>
                    <a:pt x="1774" y="1039"/>
                    <a:pt x="1805" y="1034"/>
                    <a:pt x="1836" y="1027"/>
                  </a:cubicBezTo>
                  <a:cubicBezTo>
                    <a:pt x="1866" y="1021"/>
                    <a:pt x="1897" y="1012"/>
                    <a:pt x="1927" y="1003"/>
                  </a:cubicBezTo>
                  <a:cubicBezTo>
                    <a:pt x="1957" y="994"/>
                    <a:pt x="1986" y="983"/>
                    <a:pt x="2015" y="971"/>
                  </a:cubicBezTo>
                  <a:cubicBezTo>
                    <a:pt x="2030" y="966"/>
                    <a:pt x="2044" y="959"/>
                    <a:pt x="2059" y="953"/>
                  </a:cubicBezTo>
                  <a:cubicBezTo>
                    <a:pt x="2102" y="934"/>
                    <a:pt x="2102" y="934"/>
                    <a:pt x="2102" y="934"/>
                  </a:cubicBezTo>
                  <a:cubicBezTo>
                    <a:pt x="2113" y="929"/>
                    <a:pt x="2113" y="929"/>
                    <a:pt x="2113" y="929"/>
                  </a:cubicBezTo>
                  <a:cubicBezTo>
                    <a:pt x="2123" y="924"/>
                    <a:pt x="2123" y="924"/>
                    <a:pt x="2123" y="924"/>
                  </a:cubicBezTo>
                  <a:cubicBezTo>
                    <a:pt x="2145" y="914"/>
                    <a:pt x="2145" y="914"/>
                    <a:pt x="2145" y="914"/>
                  </a:cubicBezTo>
                  <a:cubicBezTo>
                    <a:pt x="2187" y="893"/>
                    <a:pt x="2187" y="893"/>
                    <a:pt x="2187" y="893"/>
                  </a:cubicBezTo>
                  <a:cubicBezTo>
                    <a:pt x="2271" y="850"/>
                    <a:pt x="2271" y="850"/>
                    <a:pt x="2271" y="850"/>
                  </a:cubicBezTo>
                  <a:cubicBezTo>
                    <a:pt x="2299" y="836"/>
                    <a:pt x="2327" y="821"/>
                    <a:pt x="2356" y="807"/>
                  </a:cubicBezTo>
                  <a:cubicBezTo>
                    <a:pt x="2398" y="786"/>
                    <a:pt x="2398" y="786"/>
                    <a:pt x="2398" y="786"/>
                  </a:cubicBezTo>
                  <a:cubicBezTo>
                    <a:pt x="2441" y="766"/>
                    <a:pt x="2441" y="766"/>
                    <a:pt x="2441" y="766"/>
                  </a:cubicBezTo>
                  <a:cubicBezTo>
                    <a:pt x="2455" y="760"/>
                    <a:pt x="2470" y="754"/>
                    <a:pt x="2485" y="749"/>
                  </a:cubicBezTo>
                  <a:cubicBezTo>
                    <a:pt x="2500" y="743"/>
                    <a:pt x="2515" y="739"/>
                    <a:pt x="2530" y="735"/>
                  </a:cubicBezTo>
                  <a:cubicBezTo>
                    <a:pt x="2546" y="732"/>
                    <a:pt x="2562" y="730"/>
                    <a:pt x="2578" y="731"/>
                  </a:cubicBezTo>
                  <a:cubicBezTo>
                    <a:pt x="2593" y="733"/>
                    <a:pt x="2609" y="738"/>
                    <a:pt x="2621" y="749"/>
                  </a:cubicBezTo>
                  <a:cubicBezTo>
                    <a:pt x="2609" y="739"/>
                    <a:pt x="2593" y="733"/>
                    <a:pt x="2577" y="732"/>
                  </a:cubicBezTo>
                  <a:cubicBezTo>
                    <a:pt x="2562" y="731"/>
                    <a:pt x="2546" y="734"/>
                    <a:pt x="2531" y="737"/>
                  </a:cubicBezTo>
                  <a:cubicBezTo>
                    <a:pt x="2515" y="741"/>
                    <a:pt x="2501" y="745"/>
                    <a:pt x="2486" y="751"/>
                  </a:cubicBezTo>
                  <a:cubicBezTo>
                    <a:pt x="2471" y="756"/>
                    <a:pt x="2457" y="762"/>
                    <a:pt x="2442" y="769"/>
                  </a:cubicBezTo>
                  <a:cubicBezTo>
                    <a:pt x="2400" y="789"/>
                    <a:pt x="2400" y="789"/>
                    <a:pt x="2400" y="789"/>
                  </a:cubicBezTo>
                  <a:cubicBezTo>
                    <a:pt x="2358" y="811"/>
                    <a:pt x="2358" y="811"/>
                    <a:pt x="2358" y="811"/>
                  </a:cubicBezTo>
                  <a:cubicBezTo>
                    <a:pt x="2330" y="825"/>
                    <a:pt x="2302" y="841"/>
                    <a:pt x="2274" y="855"/>
                  </a:cubicBezTo>
                  <a:cubicBezTo>
                    <a:pt x="2190" y="899"/>
                    <a:pt x="2190" y="899"/>
                    <a:pt x="2190" y="899"/>
                  </a:cubicBezTo>
                  <a:cubicBezTo>
                    <a:pt x="2148" y="920"/>
                    <a:pt x="2148" y="920"/>
                    <a:pt x="2148" y="920"/>
                  </a:cubicBezTo>
                  <a:cubicBezTo>
                    <a:pt x="2127" y="931"/>
                    <a:pt x="2127" y="931"/>
                    <a:pt x="2127" y="931"/>
                  </a:cubicBezTo>
                  <a:cubicBezTo>
                    <a:pt x="2116" y="936"/>
                    <a:pt x="2116" y="936"/>
                    <a:pt x="2116" y="936"/>
                  </a:cubicBezTo>
                  <a:cubicBezTo>
                    <a:pt x="2105" y="941"/>
                    <a:pt x="2105" y="941"/>
                    <a:pt x="2105" y="941"/>
                  </a:cubicBezTo>
                  <a:cubicBezTo>
                    <a:pt x="2062" y="960"/>
                    <a:pt x="2062" y="960"/>
                    <a:pt x="2062" y="960"/>
                  </a:cubicBezTo>
                  <a:cubicBezTo>
                    <a:pt x="2048" y="967"/>
                    <a:pt x="2033" y="973"/>
                    <a:pt x="2019" y="979"/>
                  </a:cubicBezTo>
                  <a:cubicBezTo>
                    <a:pt x="1989" y="991"/>
                    <a:pt x="1960" y="1002"/>
                    <a:pt x="1929" y="1012"/>
                  </a:cubicBezTo>
                  <a:cubicBezTo>
                    <a:pt x="1869" y="1031"/>
                    <a:pt x="1807" y="1046"/>
                    <a:pt x="1744" y="1053"/>
                  </a:cubicBezTo>
                  <a:cubicBezTo>
                    <a:pt x="1681" y="1059"/>
                    <a:pt x="1617" y="1057"/>
                    <a:pt x="1554" y="1044"/>
                  </a:cubicBezTo>
                  <a:cubicBezTo>
                    <a:pt x="1492" y="1031"/>
                    <a:pt x="1432" y="1007"/>
                    <a:pt x="1376" y="978"/>
                  </a:cubicBezTo>
                  <a:cubicBezTo>
                    <a:pt x="1320" y="948"/>
                    <a:pt x="1266" y="914"/>
                    <a:pt x="1215" y="878"/>
                  </a:cubicBezTo>
                  <a:cubicBezTo>
                    <a:pt x="1189" y="860"/>
                    <a:pt x="1163" y="842"/>
                    <a:pt x="1138" y="822"/>
                  </a:cubicBezTo>
                  <a:cubicBezTo>
                    <a:pt x="1064" y="764"/>
                    <a:pt x="1064" y="764"/>
                    <a:pt x="1064" y="764"/>
                  </a:cubicBezTo>
                  <a:cubicBezTo>
                    <a:pt x="1039" y="744"/>
                    <a:pt x="1015" y="724"/>
                    <a:pt x="990" y="704"/>
                  </a:cubicBezTo>
                  <a:cubicBezTo>
                    <a:pt x="954" y="673"/>
                    <a:pt x="954" y="673"/>
                    <a:pt x="954" y="673"/>
                  </a:cubicBezTo>
                  <a:cubicBezTo>
                    <a:pt x="936" y="658"/>
                    <a:pt x="936" y="658"/>
                    <a:pt x="936" y="658"/>
                  </a:cubicBezTo>
                  <a:cubicBezTo>
                    <a:pt x="918" y="643"/>
                    <a:pt x="918" y="643"/>
                    <a:pt x="918" y="643"/>
                  </a:cubicBezTo>
                  <a:cubicBezTo>
                    <a:pt x="847" y="581"/>
                    <a:pt x="847" y="581"/>
                    <a:pt x="847" y="581"/>
                  </a:cubicBezTo>
                  <a:cubicBezTo>
                    <a:pt x="776" y="518"/>
                    <a:pt x="776" y="518"/>
                    <a:pt x="776" y="518"/>
                  </a:cubicBezTo>
                  <a:cubicBezTo>
                    <a:pt x="633" y="394"/>
                    <a:pt x="633" y="394"/>
                    <a:pt x="633" y="394"/>
                  </a:cubicBezTo>
                  <a:cubicBezTo>
                    <a:pt x="585" y="353"/>
                    <a:pt x="538" y="311"/>
                    <a:pt x="489" y="272"/>
                  </a:cubicBezTo>
                  <a:cubicBezTo>
                    <a:pt x="464" y="252"/>
                    <a:pt x="440" y="232"/>
                    <a:pt x="415" y="213"/>
                  </a:cubicBezTo>
                  <a:cubicBezTo>
                    <a:pt x="390" y="194"/>
                    <a:pt x="364" y="175"/>
                    <a:pt x="339" y="157"/>
                  </a:cubicBezTo>
                  <a:cubicBezTo>
                    <a:pt x="287" y="121"/>
                    <a:pt x="234" y="87"/>
                    <a:pt x="178" y="58"/>
                  </a:cubicBezTo>
                  <a:cubicBezTo>
                    <a:pt x="150" y="44"/>
                    <a:pt x="121" y="31"/>
                    <a:pt x="91" y="21"/>
                  </a:cubicBezTo>
                  <a:cubicBezTo>
                    <a:pt x="62" y="11"/>
                    <a:pt x="31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8" name="Freeform 30"/>
            <p:cNvSpPr/>
            <p:nvPr/>
          </p:nvSpPr>
          <p:spPr bwMode="auto">
            <a:xfrm>
              <a:off x="14198600" y="4075113"/>
              <a:ext cx="7826375" cy="2790825"/>
            </a:xfrm>
            <a:custGeom>
              <a:avLst/>
              <a:gdLst>
                <a:gd name="T0" fmla="*/ 89 w 2567"/>
                <a:gd name="T1" fmla="*/ 13 h 915"/>
                <a:gd name="T2" fmla="*/ 337 w 2567"/>
                <a:gd name="T3" fmla="*/ 113 h 915"/>
                <a:gd name="T4" fmla="*/ 452 w 2567"/>
                <a:gd name="T5" fmla="*/ 182 h 915"/>
                <a:gd name="T6" fmla="*/ 527 w 2567"/>
                <a:gd name="T7" fmla="*/ 232 h 915"/>
                <a:gd name="T8" fmla="*/ 636 w 2567"/>
                <a:gd name="T9" fmla="*/ 310 h 915"/>
                <a:gd name="T10" fmla="*/ 672 w 2567"/>
                <a:gd name="T11" fmla="*/ 337 h 915"/>
                <a:gd name="T12" fmla="*/ 778 w 2567"/>
                <a:gd name="T13" fmla="*/ 419 h 915"/>
                <a:gd name="T14" fmla="*/ 920 w 2567"/>
                <a:gd name="T15" fmla="*/ 527 h 915"/>
                <a:gd name="T16" fmla="*/ 1372 w 2567"/>
                <a:gd name="T17" fmla="*/ 813 h 915"/>
                <a:gd name="T18" fmla="*/ 1713 w 2567"/>
                <a:gd name="T19" fmla="*/ 903 h 915"/>
                <a:gd name="T20" fmla="*/ 1977 w 2567"/>
                <a:gd name="T21" fmla="*/ 872 h 915"/>
                <a:gd name="T22" fmla="*/ 2104 w 2567"/>
                <a:gd name="T23" fmla="*/ 832 h 915"/>
                <a:gd name="T24" fmla="*/ 2167 w 2567"/>
                <a:gd name="T25" fmla="*/ 808 h 915"/>
                <a:gd name="T26" fmla="*/ 2229 w 2567"/>
                <a:gd name="T27" fmla="*/ 782 h 915"/>
                <a:gd name="T28" fmla="*/ 2291 w 2567"/>
                <a:gd name="T29" fmla="*/ 757 h 915"/>
                <a:gd name="T30" fmla="*/ 2396 w 2567"/>
                <a:gd name="T31" fmla="*/ 720 h 915"/>
                <a:gd name="T32" fmla="*/ 2529 w 2567"/>
                <a:gd name="T33" fmla="*/ 710 h 915"/>
                <a:gd name="T34" fmla="*/ 2529 w 2567"/>
                <a:gd name="T35" fmla="*/ 711 h 915"/>
                <a:gd name="T36" fmla="*/ 2397 w 2567"/>
                <a:gd name="T37" fmla="*/ 723 h 915"/>
                <a:gd name="T38" fmla="*/ 2293 w 2567"/>
                <a:gd name="T39" fmla="*/ 761 h 915"/>
                <a:gd name="T40" fmla="*/ 2231 w 2567"/>
                <a:gd name="T41" fmla="*/ 787 h 915"/>
                <a:gd name="T42" fmla="*/ 2169 w 2567"/>
                <a:gd name="T43" fmla="*/ 814 h 915"/>
                <a:gd name="T44" fmla="*/ 2107 w 2567"/>
                <a:gd name="T45" fmla="*/ 839 h 915"/>
                <a:gd name="T46" fmla="*/ 1979 w 2567"/>
                <a:gd name="T47" fmla="*/ 880 h 915"/>
                <a:gd name="T48" fmla="*/ 1803 w 2567"/>
                <a:gd name="T49" fmla="*/ 913 h 915"/>
                <a:gd name="T50" fmla="*/ 1535 w 2567"/>
                <a:gd name="T51" fmla="*/ 885 h 915"/>
                <a:gd name="T52" fmla="*/ 1208 w 2567"/>
                <a:gd name="T53" fmla="*/ 739 h 915"/>
                <a:gd name="T54" fmla="*/ 842 w 2567"/>
                <a:gd name="T55" fmla="*/ 482 h 915"/>
                <a:gd name="T56" fmla="*/ 701 w 2567"/>
                <a:gd name="T57" fmla="*/ 372 h 915"/>
                <a:gd name="T58" fmla="*/ 648 w 2567"/>
                <a:gd name="T59" fmla="*/ 331 h 915"/>
                <a:gd name="T60" fmla="*/ 559 w 2567"/>
                <a:gd name="T61" fmla="*/ 264 h 915"/>
                <a:gd name="T62" fmla="*/ 485 w 2567"/>
                <a:gd name="T63" fmla="*/ 213 h 915"/>
                <a:gd name="T64" fmla="*/ 411 w 2567"/>
                <a:gd name="T65" fmla="*/ 164 h 915"/>
                <a:gd name="T66" fmla="*/ 173 w 2567"/>
                <a:gd name="T67" fmla="*/ 4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7" h="915">
                  <a:moveTo>
                    <a:pt x="0" y="0"/>
                  </a:moveTo>
                  <a:cubicBezTo>
                    <a:pt x="30" y="2"/>
                    <a:pt x="60" y="6"/>
                    <a:pt x="89" y="13"/>
                  </a:cubicBezTo>
                  <a:cubicBezTo>
                    <a:pt x="118" y="19"/>
                    <a:pt x="146" y="28"/>
                    <a:pt x="174" y="38"/>
                  </a:cubicBezTo>
                  <a:cubicBezTo>
                    <a:pt x="231" y="59"/>
                    <a:pt x="285" y="84"/>
                    <a:pt x="337" y="113"/>
                  </a:cubicBezTo>
                  <a:cubicBezTo>
                    <a:pt x="363" y="127"/>
                    <a:pt x="389" y="142"/>
                    <a:pt x="415" y="158"/>
                  </a:cubicBezTo>
                  <a:cubicBezTo>
                    <a:pt x="427" y="166"/>
                    <a:pt x="440" y="174"/>
                    <a:pt x="452" y="182"/>
                  </a:cubicBezTo>
                  <a:cubicBezTo>
                    <a:pt x="489" y="207"/>
                    <a:pt x="489" y="207"/>
                    <a:pt x="489" y="207"/>
                  </a:cubicBezTo>
                  <a:cubicBezTo>
                    <a:pt x="527" y="232"/>
                    <a:pt x="527" y="232"/>
                    <a:pt x="527" y="232"/>
                  </a:cubicBezTo>
                  <a:cubicBezTo>
                    <a:pt x="539" y="240"/>
                    <a:pt x="552" y="248"/>
                    <a:pt x="563" y="257"/>
                  </a:cubicBezTo>
                  <a:cubicBezTo>
                    <a:pt x="636" y="310"/>
                    <a:pt x="636" y="310"/>
                    <a:pt x="636" y="310"/>
                  </a:cubicBezTo>
                  <a:cubicBezTo>
                    <a:pt x="642" y="314"/>
                    <a:pt x="648" y="319"/>
                    <a:pt x="654" y="323"/>
                  </a:cubicBezTo>
                  <a:cubicBezTo>
                    <a:pt x="672" y="337"/>
                    <a:pt x="672" y="337"/>
                    <a:pt x="672" y="337"/>
                  </a:cubicBezTo>
                  <a:cubicBezTo>
                    <a:pt x="707" y="364"/>
                    <a:pt x="707" y="364"/>
                    <a:pt x="707" y="364"/>
                  </a:cubicBezTo>
                  <a:cubicBezTo>
                    <a:pt x="778" y="419"/>
                    <a:pt x="778" y="419"/>
                    <a:pt x="778" y="419"/>
                  </a:cubicBezTo>
                  <a:cubicBezTo>
                    <a:pt x="849" y="474"/>
                    <a:pt x="849" y="474"/>
                    <a:pt x="849" y="474"/>
                  </a:cubicBezTo>
                  <a:cubicBezTo>
                    <a:pt x="872" y="492"/>
                    <a:pt x="896" y="509"/>
                    <a:pt x="920" y="527"/>
                  </a:cubicBezTo>
                  <a:cubicBezTo>
                    <a:pt x="1016" y="597"/>
                    <a:pt x="1113" y="667"/>
                    <a:pt x="1214" y="729"/>
                  </a:cubicBezTo>
                  <a:cubicBezTo>
                    <a:pt x="1265" y="759"/>
                    <a:pt x="1318" y="787"/>
                    <a:pt x="1372" y="813"/>
                  </a:cubicBezTo>
                  <a:cubicBezTo>
                    <a:pt x="1425" y="838"/>
                    <a:pt x="1481" y="858"/>
                    <a:pt x="1538" y="874"/>
                  </a:cubicBezTo>
                  <a:cubicBezTo>
                    <a:pt x="1595" y="890"/>
                    <a:pt x="1654" y="901"/>
                    <a:pt x="1713" y="903"/>
                  </a:cubicBezTo>
                  <a:cubicBezTo>
                    <a:pt x="1772" y="906"/>
                    <a:pt x="1832" y="903"/>
                    <a:pt x="1890" y="892"/>
                  </a:cubicBezTo>
                  <a:cubicBezTo>
                    <a:pt x="1919" y="886"/>
                    <a:pt x="1948" y="880"/>
                    <a:pt x="1977" y="872"/>
                  </a:cubicBezTo>
                  <a:cubicBezTo>
                    <a:pt x="2006" y="865"/>
                    <a:pt x="2034" y="857"/>
                    <a:pt x="2063" y="847"/>
                  </a:cubicBezTo>
                  <a:cubicBezTo>
                    <a:pt x="2077" y="843"/>
                    <a:pt x="2091" y="838"/>
                    <a:pt x="2104" y="832"/>
                  </a:cubicBezTo>
                  <a:cubicBezTo>
                    <a:pt x="2146" y="816"/>
                    <a:pt x="2146" y="816"/>
                    <a:pt x="2146" y="816"/>
                  </a:cubicBezTo>
                  <a:cubicBezTo>
                    <a:pt x="2167" y="808"/>
                    <a:pt x="2167" y="808"/>
                    <a:pt x="2167" y="808"/>
                  </a:cubicBezTo>
                  <a:cubicBezTo>
                    <a:pt x="2174" y="805"/>
                    <a:pt x="2180" y="802"/>
                    <a:pt x="2187" y="799"/>
                  </a:cubicBezTo>
                  <a:cubicBezTo>
                    <a:pt x="2229" y="782"/>
                    <a:pt x="2229" y="782"/>
                    <a:pt x="2229" y="782"/>
                  </a:cubicBezTo>
                  <a:cubicBezTo>
                    <a:pt x="2242" y="776"/>
                    <a:pt x="2256" y="771"/>
                    <a:pt x="2270" y="765"/>
                  </a:cubicBezTo>
                  <a:cubicBezTo>
                    <a:pt x="2291" y="757"/>
                    <a:pt x="2291" y="757"/>
                    <a:pt x="2291" y="757"/>
                  </a:cubicBezTo>
                  <a:cubicBezTo>
                    <a:pt x="2298" y="754"/>
                    <a:pt x="2305" y="751"/>
                    <a:pt x="2312" y="749"/>
                  </a:cubicBezTo>
                  <a:cubicBezTo>
                    <a:pt x="2340" y="739"/>
                    <a:pt x="2368" y="728"/>
                    <a:pt x="2396" y="720"/>
                  </a:cubicBezTo>
                  <a:cubicBezTo>
                    <a:pt x="2425" y="711"/>
                    <a:pt x="2455" y="705"/>
                    <a:pt x="2484" y="704"/>
                  </a:cubicBezTo>
                  <a:cubicBezTo>
                    <a:pt x="2499" y="704"/>
                    <a:pt x="2515" y="705"/>
                    <a:pt x="2529" y="710"/>
                  </a:cubicBezTo>
                  <a:cubicBezTo>
                    <a:pt x="2543" y="714"/>
                    <a:pt x="2556" y="722"/>
                    <a:pt x="2567" y="733"/>
                  </a:cubicBezTo>
                  <a:cubicBezTo>
                    <a:pt x="2556" y="722"/>
                    <a:pt x="2543" y="715"/>
                    <a:pt x="2529" y="711"/>
                  </a:cubicBezTo>
                  <a:cubicBezTo>
                    <a:pt x="2514" y="706"/>
                    <a:pt x="2499" y="706"/>
                    <a:pt x="2485" y="706"/>
                  </a:cubicBezTo>
                  <a:cubicBezTo>
                    <a:pt x="2455" y="707"/>
                    <a:pt x="2426" y="714"/>
                    <a:pt x="2397" y="723"/>
                  </a:cubicBezTo>
                  <a:cubicBezTo>
                    <a:pt x="2369" y="731"/>
                    <a:pt x="2341" y="743"/>
                    <a:pt x="2313" y="753"/>
                  </a:cubicBezTo>
                  <a:cubicBezTo>
                    <a:pt x="2306" y="756"/>
                    <a:pt x="2299" y="758"/>
                    <a:pt x="2293" y="761"/>
                  </a:cubicBezTo>
                  <a:cubicBezTo>
                    <a:pt x="2272" y="770"/>
                    <a:pt x="2272" y="770"/>
                    <a:pt x="2272" y="770"/>
                  </a:cubicBezTo>
                  <a:cubicBezTo>
                    <a:pt x="2258" y="776"/>
                    <a:pt x="2244" y="781"/>
                    <a:pt x="2231" y="787"/>
                  </a:cubicBezTo>
                  <a:cubicBezTo>
                    <a:pt x="2190" y="805"/>
                    <a:pt x="2190" y="805"/>
                    <a:pt x="2190" y="805"/>
                  </a:cubicBezTo>
                  <a:cubicBezTo>
                    <a:pt x="2183" y="808"/>
                    <a:pt x="2176" y="811"/>
                    <a:pt x="2169" y="814"/>
                  </a:cubicBezTo>
                  <a:cubicBezTo>
                    <a:pt x="2149" y="822"/>
                    <a:pt x="2149" y="822"/>
                    <a:pt x="2149" y="822"/>
                  </a:cubicBezTo>
                  <a:cubicBezTo>
                    <a:pt x="2107" y="839"/>
                    <a:pt x="2107" y="839"/>
                    <a:pt x="2107" y="839"/>
                  </a:cubicBezTo>
                  <a:cubicBezTo>
                    <a:pt x="2093" y="845"/>
                    <a:pt x="2079" y="850"/>
                    <a:pt x="2065" y="854"/>
                  </a:cubicBezTo>
                  <a:cubicBezTo>
                    <a:pt x="2037" y="864"/>
                    <a:pt x="2008" y="873"/>
                    <a:pt x="1979" y="880"/>
                  </a:cubicBezTo>
                  <a:cubicBezTo>
                    <a:pt x="1950" y="888"/>
                    <a:pt x="1921" y="895"/>
                    <a:pt x="1892" y="901"/>
                  </a:cubicBezTo>
                  <a:cubicBezTo>
                    <a:pt x="1862" y="906"/>
                    <a:pt x="1833" y="911"/>
                    <a:pt x="1803" y="913"/>
                  </a:cubicBezTo>
                  <a:cubicBezTo>
                    <a:pt x="1773" y="914"/>
                    <a:pt x="1743" y="915"/>
                    <a:pt x="1713" y="913"/>
                  </a:cubicBezTo>
                  <a:cubicBezTo>
                    <a:pt x="1653" y="912"/>
                    <a:pt x="1593" y="901"/>
                    <a:pt x="1535" y="885"/>
                  </a:cubicBezTo>
                  <a:cubicBezTo>
                    <a:pt x="1478" y="869"/>
                    <a:pt x="1421" y="848"/>
                    <a:pt x="1367" y="823"/>
                  </a:cubicBezTo>
                  <a:cubicBezTo>
                    <a:pt x="1313" y="797"/>
                    <a:pt x="1260" y="769"/>
                    <a:pt x="1208" y="739"/>
                  </a:cubicBezTo>
                  <a:cubicBezTo>
                    <a:pt x="1106" y="676"/>
                    <a:pt x="1010" y="607"/>
                    <a:pt x="914" y="536"/>
                  </a:cubicBezTo>
                  <a:cubicBezTo>
                    <a:pt x="890" y="518"/>
                    <a:pt x="866" y="500"/>
                    <a:pt x="842" y="482"/>
                  </a:cubicBezTo>
                  <a:cubicBezTo>
                    <a:pt x="772" y="427"/>
                    <a:pt x="772" y="427"/>
                    <a:pt x="772" y="427"/>
                  </a:cubicBezTo>
                  <a:cubicBezTo>
                    <a:pt x="701" y="372"/>
                    <a:pt x="701" y="372"/>
                    <a:pt x="701" y="372"/>
                  </a:cubicBezTo>
                  <a:cubicBezTo>
                    <a:pt x="666" y="344"/>
                    <a:pt x="666" y="344"/>
                    <a:pt x="666" y="344"/>
                  </a:cubicBezTo>
                  <a:cubicBezTo>
                    <a:pt x="648" y="331"/>
                    <a:pt x="648" y="331"/>
                    <a:pt x="648" y="331"/>
                  </a:cubicBezTo>
                  <a:cubicBezTo>
                    <a:pt x="642" y="326"/>
                    <a:pt x="636" y="322"/>
                    <a:pt x="630" y="317"/>
                  </a:cubicBezTo>
                  <a:cubicBezTo>
                    <a:pt x="559" y="264"/>
                    <a:pt x="559" y="264"/>
                    <a:pt x="559" y="264"/>
                  </a:cubicBezTo>
                  <a:cubicBezTo>
                    <a:pt x="547" y="255"/>
                    <a:pt x="534" y="247"/>
                    <a:pt x="522" y="239"/>
                  </a:cubicBezTo>
                  <a:cubicBezTo>
                    <a:pt x="485" y="213"/>
                    <a:pt x="485" y="213"/>
                    <a:pt x="485" y="213"/>
                  </a:cubicBezTo>
                  <a:cubicBezTo>
                    <a:pt x="448" y="188"/>
                    <a:pt x="448" y="188"/>
                    <a:pt x="448" y="188"/>
                  </a:cubicBezTo>
                  <a:cubicBezTo>
                    <a:pt x="436" y="180"/>
                    <a:pt x="424" y="172"/>
                    <a:pt x="411" y="164"/>
                  </a:cubicBezTo>
                  <a:cubicBezTo>
                    <a:pt x="386" y="148"/>
                    <a:pt x="360" y="133"/>
                    <a:pt x="334" y="118"/>
                  </a:cubicBezTo>
                  <a:cubicBezTo>
                    <a:pt x="283" y="89"/>
                    <a:pt x="229" y="63"/>
                    <a:pt x="173" y="41"/>
                  </a:cubicBezTo>
                  <a:cubicBezTo>
                    <a:pt x="118" y="20"/>
                    <a:pt x="60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9" name="Freeform 31"/>
            <p:cNvSpPr/>
            <p:nvPr/>
          </p:nvSpPr>
          <p:spPr bwMode="auto">
            <a:xfrm>
              <a:off x="14481175" y="4048125"/>
              <a:ext cx="7637463" cy="2376488"/>
            </a:xfrm>
            <a:custGeom>
              <a:avLst/>
              <a:gdLst>
                <a:gd name="T0" fmla="*/ 0 w 2505"/>
                <a:gd name="T1" fmla="*/ 0 h 779"/>
                <a:gd name="T2" fmla="*/ 167 w 2505"/>
                <a:gd name="T3" fmla="*/ 26 h 779"/>
                <a:gd name="T4" fmla="*/ 328 w 2505"/>
                <a:gd name="T5" fmla="*/ 80 h 779"/>
                <a:gd name="T6" fmla="*/ 482 w 2505"/>
                <a:gd name="T7" fmla="*/ 152 h 779"/>
                <a:gd name="T8" fmla="*/ 630 w 2505"/>
                <a:gd name="T9" fmla="*/ 235 h 779"/>
                <a:gd name="T10" fmla="*/ 702 w 2505"/>
                <a:gd name="T11" fmla="*/ 281 h 779"/>
                <a:gd name="T12" fmla="*/ 772 w 2505"/>
                <a:gd name="T13" fmla="*/ 328 h 779"/>
                <a:gd name="T14" fmla="*/ 913 w 2505"/>
                <a:gd name="T15" fmla="*/ 421 h 779"/>
                <a:gd name="T16" fmla="*/ 1207 w 2505"/>
                <a:gd name="T17" fmla="*/ 589 h 779"/>
                <a:gd name="T18" fmla="*/ 1518 w 2505"/>
                <a:gd name="T19" fmla="*/ 718 h 779"/>
                <a:gd name="T20" fmla="*/ 1683 w 2505"/>
                <a:gd name="T21" fmla="*/ 756 h 779"/>
                <a:gd name="T22" fmla="*/ 1850 w 2505"/>
                <a:gd name="T23" fmla="*/ 767 h 779"/>
                <a:gd name="T24" fmla="*/ 1935 w 2505"/>
                <a:gd name="T25" fmla="*/ 762 h 779"/>
                <a:gd name="T26" fmla="*/ 2018 w 2505"/>
                <a:gd name="T27" fmla="*/ 751 h 779"/>
                <a:gd name="T28" fmla="*/ 2101 w 2505"/>
                <a:gd name="T29" fmla="*/ 733 h 779"/>
                <a:gd name="T30" fmla="*/ 2141 w 2505"/>
                <a:gd name="T31" fmla="*/ 721 h 779"/>
                <a:gd name="T32" fmla="*/ 2182 w 2505"/>
                <a:gd name="T33" fmla="*/ 709 h 779"/>
                <a:gd name="T34" fmla="*/ 2264 w 2505"/>
                <a:gd name="T35" fmla="*/ 688 h 779"/>
                <a:gd name="T36" fmla="*/ 2274 w 2505"/>
                <a:gd name="T37" fmla="*/ 686 h 779"/>
                <a:gd name="T38" fmla="*/ 2285 w 2505"/>
                <a:gd name="T39" fmla="*/ 684 h 779"/>
                <a:gd name="T40" fmla="*/ 2306 w 2505"/>
                <a:gd name="T41" fmla="*/ 680 h 779"/>
                <a:gd name="T42" fmla="*/ 2327 w 2505"/>
                <a:gd name="T43" fmla="*/ 676 h 779"/>
                <a:gd name="T44" fmla="*/ 2348 w 2505"/>
                <a:gd name="T45" fmla="*/ 674 h 779"/>
                <a:gd name="T46" fmla="*/ 2390 w 2505"/>
                <a:gd name="T47" fmla="*/ 671 h 779"/>
                <a:gd name="T48" fmla="*/ 2432 w 2505"/>
                <a:gd name="T49" fmla="*/ 675 h 779"/>
                <a:gd name="T50" fmla="*/ 2472 w 2505"/>
                <a:gd name="T51" fmla="*/ 689 h 779"/>
                <a:gd name="T52" fmla="*/ 2505 w 2505"/>
                <a:gd name="T53" fmla="*/ 715 h 779"/>
                <a:gd name="T54" fmla="*/ 2472 w 2505"/>
                <a:gd name="T55" fmla="*/ 689 h 779"/>
                <a:gd name="T56" fmla="*/ 2432 w 2505"/>
                <a:gd name="T57" fmla="*/ 677 h 779"/>
                <a:gd name="T58" fmla="*/ 2390 w 2505"/>
                <a:gd name="T59" fmla="*/ 674 h 779"/>
                <a:gd name="T60" fmla="*/ 2348 w 2505"/>
                <a:gd name="T61" fmla="*/ 677 h 779"/>
                <a:gd name="T62" fmla="*/ 2327 w 2505"/>
                <a:gd name="T63" fmla="*/ 680 h 779"/>
                <a:gd name="T64" fmla="*/ 2306 w 2505"/>
                <a:gd name="T65" fmla="*/ 684 h 779"/>
                <a:gd name="T66" fmla="*/ 2286 w 2505"/>
                <a:gd name="T67" fmla="*/ 688 h 779"/>
                <a:gd name="T68" fmla="*/ 2275 w 2505"/>
                <a:gd name="T69" fmla="*/ 690 h 779"/>
                <a:gd name="T70" fmla="*/ 2265 w 2505"/>
                <a:gd name="T71" fmla="*/ 692 h 779"/>
                <a:gd name="T72" fmla="*/ 2184 w 2505"/>
                <a:gd name="T73" fmla="*/ 715 h 779"/>
                <a:gd name="T74" fmla="*/ 2143 w 2505"/>
                <a:gd name="T75" fmla="*/ 727 h 779"/>
                <a:gd name="T76" fmla="*/ 2103 w 2505"/>
                <a:gd name="T77" fmla="*/ 740 h 779"/>
                <a:gd name="T78" fmla="*/ 2020 w 2505"/>
                <a:gd name="T79" fmla="*/ 759 h 779"/>
                <a:gd name="T80" fmla="*/ 1935 w 2505"/>
                <a:gd name="T81" fmla="*/ 770 h 779"/>
                <a:gd name="T82" fmla="*/ 1893 w 2505"/>
                <a:gd name="T83" fmla="*/ 774 h 779"/>
                <a:gd name="T84" fmla="*/ 1851 w 2505"/>
                <a:gd name="T85" fmla="*/ 777 h 779"/>
                <a:gd name="T86" fmla="*/ 1681 w 2505"/>
                <a:gd name="T87" fmla="*/ 766 h 779"/>
                <a:gd name="T88" fmla="*/ 1515 w 2505"/>
                <a:gd name="T89" fmla="*/ 728 h 779"/>
                <a:gd name="T90" fmla="*/ 1201 w 2505"/>
                <a:gd name="T91" fmla="*/ 600 h 779"/>
                <a:gd name="T92" fmla="*/ 908 w 2505"/>
                <a:gd name="T93" fmla="*/ 430 h 779"/>
                <a:gd name="T94" fmla="*/ 766 w 2505"/>
                <a:gd name="T95" fmla="*/ 337 h 779"/>
                <a:gd name="T96" fmla="*/ 625 w 2505"/>
                <a:gd name="T97" fmla="*/ 243 h 779"/>
                <a:gd name="T98" fmla="*/ 326 w 2505"/>
                <a:gd name="T99" fmla="*/ 86 h 779"/>
                <a:gd name="T100" fmla="*/ 167 w 2505"/>
                <a:gd name="T101" fmla="*/ 30 h 779"/>
                <a:gd name="T102" fmla="*/ 84 w 2505"/>
                <a:gd name="T103" fmla="*/ 11 h 779"/>
                <a:gd name="T104" fmla="*/ 0 w 2505"/>
                <a:gd name="T10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5" h="779">
                  <a:moveTo>
                    <a:pt x="0" y="0"/>
                  </a:moveTo>
                  <a:cubicBezTo>
                    <a:pt x="57" y="3"/>
                    <a:pt x="113" y="12"/>
                    <a:pt x="167" y="26"/>
                  </a:cubicBezTo>
                  <a:cubicBezTo>
                    <a:pt x="222" y="41"/>
                    <a:pt x="276" y="59"/>
                    <a:pt x="328" y="80"/>
                  </a:cubicBezTo>
                  <a:cubicBezTo>
                    <a:pt x="381" y="102"/>
                    <a:pt x="432" y="126"/>
                    <a:pt x="482" y="152"/>
                  </a:cubicBezTo>
                  <a:cubicBezTo>
                    <a:pt x="532" y="178"/>
                    <a:pt x="581" y="206"/>
                    <a:pt x="630" y="235"/>
                  </a:cubicBezTo>
                  <a:cubicBezTo>
                    <a:pt x="654" y="250"/>
                    <a:pt x="678" y="265"/>
                    <a:pt x="702" y="281"/>
                  </a:cubicBezTo>
                  <a:cubicBezTo>
                    <a:pt x="725" y="296"/>
                    <a:pt x="749" y="312"/>
                    <a:pt x="772" y="328"/>
                  </a:cubicBezTo>
                  <a:cubicBezTo>
                    <a:pt x="819" y="359"/>
                    <a:pt x="865" y="392"/>
                    <a:pt x="913" y="421"/>
                  </a:cubicBezTo>
                  <a:cubicBezTo>
                    <a:pt x="1009" y="481"/>
                    <a:pt x="1107" y="536"/>
                    <a:pt x="1207" y="589"/>
                  </a:cubicBezTo>
                  <a:cubicBezTo>
                    <a:pt x="1306" y="641"/>
                    <a:pt x="1411" y="685"/>
                    <a:pt x="1518" y="718"/>
                  </a:cubicBezTo>
                  <a:cubicBezTo>
                    <a:pt x="1572" y="734"/>
                    <a:pt x="1627" y="747"/>
                    <a:pt x="1683" y="756"/>
                  </a:cubicBezTo>
                  <a:cubicBezTo>
                    <a:pt x="1738" y="765"/>
                    <a:pt x="1794" y="769"/>
                    <a:pt x="1850" y="767"/>
                  </a:cubicBezTo>
                  <a:cubicBezTo>
                    <a:pt x="1878" y="766"/>
                    <a:pt x="1907" y="764"/>
                    <a:pt x="1935" y="762"/>
                  </a:cubicBezTo>
                  <a:cubicBezTo>
                    <a:pt x="1963" y="759"/>
                    <a:pt x="1991" y="756"/>
                    <a:pt x="2018" y="751"/>
                  </a:cubicBezTo>
                  <a:cubicBezTo>
                    <a:pt x="2046" y="746"/>
                    <a:pt x="2074" y="741"/>
                    <a:pt x="2101" y="733"/>
                  </a:cubicBezTo>
                  <a:cubicBezTo>
                    <a:pt x="2114" y="730"/>
                    <a:pt x="2128" y="726"/>
                    <a:pt x="2141" y="721"/>
                  </a:cubicBezTo>
                  <a:cubicBezTo>
                    <a:pt x="2155" y="717"/>
                    <a:pt x="2168" y="713"/>
                    <a:pt x="2182" y="709"/>
                  </a:cubicBezTo>
                  <a:cubicBezTo>
                    <a:pt x="2209" y="700"/>
                    <a:pt x="2236" y="695"/>
                    <a:pt x="2264" y="688"/>
                  </a:cubicBezTo>
                  <a:cubicBezTo>
                    <a:pt x="2267" y="687"/>
                    <a:pt x="2271" y="686"/>
                    <a:pt x="2274" y="686"/>
                  </a:cubicBezTo>
                  <a:cubicBezTo>
                    <a:pt x="2285" y="684"/>
                    <a:pt x="2285" y="684"/>
                    <a:pt x="2285" y="684"/>
                  </a:cubicBezTo>
                  <a:cubicBezTo>
                    <a:pt x="2306" y="680"/>
                    <a:pt x="2306" y="680"/>
                    <a:pt x="2306" y="680"/>
                  </a:cubicBezTo>
                  <a:cubicBezTo>
                    <a:pt x="2313" y="679"/>
                    <a:pt x="2320" y="677"/>
                    <a:pt x="2327" y="676"/>
                  </a:cubicBezTo>
                  <a:cubicBezTo>
                    <a:pt x="2334" y="676"/>
                    <a:pt x="2341" y="675"/>
                    <a:pt x="2348" y="674"/>
                  </a:cubicBezTo>
                  <a:cubicBezTo>
                    <a:pt x="2362" y="672"/>
                    <a:pt x="2376" y="671"/>
                    <a:pt x="2390" y="671"/>
                  </a:cubicBezTo>
                  <a:cubicBezTo>
                    <a:pt x="2404" y="671"/>
                    <a:pt x="2418" y="672"/>
                    <a:pt x="2432" y="675"/>
                  </a:cubicBezTo>
                  <a:cubicBezTo>
                    <a:pt x="2446" y="678"/>
                    <a:pt x="2460" y="682"/>
                    <a:pt x="2472" y="689"/>
                  </a:cubicBezTo>
                  <a:cubicBezTo>
                    <a:pt x="2485" y="695"/>
                    <a:pt x="2496" y="704"/>
                    <a:pt x="2505" y="715"/>
                  </a:cubicBezTo>
                  <a:cubicBezTo>
                    <a:pt x="2496" y="704"/>
                    <a:pt x="2485" y="696"/>
                    <a:pt x="2472" y="689"/>
                  </a:cubicBezTo>
                  <a:cubicBezTo>
                    <a:pt x="2460" y="683"/>
                    <a:pt x="2446" y="679"/>
                    <a:pt x="2432" y="677"/>
                  </a:cubicBezTo>
                  <a:cubicBezTo>
                    <a:pt x="2418" y="674"/>
                    <a:pt x="2404" y="673"/>
                    <a:pt x="2390" y="674"/>
                  </a:cubicBezTo>
                  <a:cubicBezTo>
                    <a:pt x="2376" y="674"/>
                    <a:pt x="2362" y="675"/>
                    <a:pt x="2348" y="677"/>
                  </a:cubicBezTo>
                  <a:cubicBezTo>
                    <a:pt x="2341" y="678"/>
                    <a:pt x="2334" y="679"/>
                    <a:pt x="2327" y="680"/>
                  </a:cubicBezTo>
                  <a:cubicBezTo>
                    <a:pt x="2320" y="681"/>
                    <a:pt x="2313" y="683"/>
                    <a:pt x="2306" y="684"/>
                  </a:cubicBezTo>
                  <a:cubicBezTo>
                    <a:pt x="2286" y="688"/>
                    <a:pt x="2286" y="688"/>
                    <a:pt x="2286" y="688"/>
                  </a:cubicBezTo>
                  <a:cubicBezTo>
                    <a:pt x="2275" y="690"/>
                    <a:pt x="2275" y="690"/>
                    <a:pt x="2275" y="690"/>
                  </a:cubicBezTo>
                  <a:cubicBezTo>
                    <a:pt x="2272" y="691"/>
                    <a:pt x="2268" y="691"/>
                    <a:pt x="2265" y="692"/>
                  </a:cubicBezTo>
                  <a:cubicBezTo>
                    <a:pt x="2238" y="699"/>
                    <a:pt x="2210" y="706"/>
                    <a:pt x="2184" y="715"/>
                  </a:cubicBezTo>
                  <a:cubicBezTo>
                    <a:pt x="2143" y="727"/>
                    <a:pt x="2143" y="727"/>
                    <a:pt x="2143" y="727"/>
                  </a:cubicBezTo>
                  <a:cubicBezTo>
                    <a:pt x="2130" y="732"/>
                    <a:pt x="2116" y="736"/>
                    <a:pt x="2103" y="740"/>
                  </a:cubicBezTo>
                  <a:cubicBezTo>
                    <a:pt x="2075" y="747"/>
                    <a:pt x="2048" y="754"/>
                    <a:pt x="2020" y="759"/>
                  </a:cubicBezTo>
                  <a:cubicBezTo>
                    <a:pt x="1992" y="764"/>
                    <a:pt x="1964" y="767"/>
                    <a:pt x="1935" y="770"/>
                  </a:cubicBezTo>
                  <a:cubicBezTo>
                    <a:pt x="1893" y="774"/>
                    <a:pt x="1893" y="774"/>
                    <a:pt x="1893" y="774"/>
                  </a:cubicBezTo>
                  <a:cubicBezTo>
                    <a:pt x="1879" y="775"/>
                    <a:pt x="1865" y="776"/>
                    <a:pt x="1851" y="777"/>
                  </a:cubicBezTo>
                  <a:cubicBezTo>
                    <a:pt x="1794" y="779"/>
                    <a:pt x="1737" y="775"/>
                    <a:pt x="1681" y="766"/>
                  </a:cubicBezTo>
                  <a:cubicBezTo>
                    <a:pt x="1625" y="758"/>
                    <a:pt x="1570" y="745"/>
                    <a:pt x="1515" y="728"/>
                  </a:cubicBezTo>
                  <a:cubicBezTo>
                    <a:pt x="1407" y="696"/>
                    <a:pt x="1302" y="652"/>
                    <a:pt x="1201" y="600"/>
                  </a:cubicBezTo>
                  <a:cubicBezTo>
                    <a:pt x="1102" y="546"/>
                    <a:pt x="1003" y="490"/>
                    <a:pt x="908" y="430"/>
                  </a:cubicBezTo>
                  <a:cubicBezTo>
                    <a:pt x="859" y="401"/>
                    <a:pt x="813" y="368"/>
                    <a:pt x="766" y="337"/>
                  </a:cubicBezTo>
                  <a:cubicBezTo>
                    <a:pt x="720" y="304"/>
                    <a:pt x="673" y="273"/>
                    <a:pt x="625" y="243"/>
                  </a:cubicBezTo>
                  <a:cubicBezTo>
                    <a:pt x="529" y="184"/>
                    <a:pt x="429" y="130"/>
                    <a:pt x="326" y="86"/>
                  </a:cubicBezTo>
                  <a:cubicBezTo>
                    <a:pt x="274" y="64"/>
                    <a:pt x="221" y="44"/>
                    <a:pt x="167" y="30"/>
                  </a:cubicBezTo>
                  <a:cubicBezTo>
                    <a:pt x="139" y="22"/>
                    <a:pt x="112" y="16"/>
                    <a:pt x="84" y="11"/>
                  </a:cubicBezTo>
                  <a:cubicBezTo>
                    <a:pt x="56" y="6"/>
                    <a:pt x="28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0" name="Freeform 32"/>
            <p:cNvSpPr/>
            <p:nvPr/>
          </p:nvSpPr>
          <p:spPr bwMode="auto">
            <a:xfrm>
              <a:off x="14771688" y="4024313"/>
              <a:ext cx="7429500" cy="2122488"/>
            </a:xfrm>
            <a:custGeom>
              <a:avLst/>
              <a:gdLst>
                <a:gd name="T0" fmla="*/ 161 w 2437"/>
                <a:gd name="T1" fmla="*/ 18 h 696"/>
                <a:gd name="T2" fmla="*/ 472 w 2437"/>
                <a:gd name="T3" fmla="*/ 106 h 696"/>
                <a:gd name="T4" fmla="*/ 584 w 2437"/>
                <a:gd name="T5" fmla="*/ 152 h 696"/>
                <a:gd name="T6" fmla="*/ 657 w 2437"/>
                <a:gd name="T7" fmla="*/ 187 h 696"/>
                <a:gd name="T8" fmla="*/ 765 w 2437"/>
                <a:gd name="T9" fmla="*/ 244 h 696"/>
                <a:gd name="T10" fmla="*/ 977 w 2437"/>
                <a:gd name="T11" fmla="*/ 360 h 696"/>
                <a:gd name="T12" fmla="*/ 1124 w 2437"/>
                <a:gd name="T13" fmla="*/ 427 h 696"/>
                <a:gd name="T14" fmla="*/ 1272 w 2437"/>
                <a:gd name="T15" fmla="*/ 491 h 696"/>
                <a:gd name="T16" fmla="*/ 1366 w 2437"/>
                <a:gd name="T17" fmla="*/ 527 h 696"/>
                <a:gd name="T18" fmla="*/ 1423 w 2437"/>
                <a:gd name="T19" fmla="*/ 547 h 696"/>
                <a:gd name="T20" fmla="*/ 1500 w 2437"/>
                <a:gd name="T21" fmla="*/ 572 h 696"/>
                <a:gd name="T22" fmla="*/ 1578 w 2437"/>
                <a:gd name="T23" fmla="*/ 594 h 696"/>
                <a:gd name="T24" fmla="*/ 1656 w 2437"/>
                <a:gd name="T25" fmla="*/ 613 h 696"/>
                <a:gd name="T26" fmla="*/ 1735 w 2437"/>
                <a:gd name="T27" fmla="*/ 629 h 696"/>
                <a:gd name="T28" fmla="*/ 1895 w 2437"/>
                <a:gd name="T29" fmla="*/ 647 h 696"/>
                <a:gd name="T30" fmla="*/ 1995 w 2437"/>
                <a:gd name="T31" fmla="*/ 649 h 696"/>
                <a:gd name="T32" fmla="*/ 2056 w 2437"/>
                <a:gd name="T33" fmla="*/ 646 h 696"/>
                <a:gd name="T34" fmla="*/ 2135 w 2437"/>
                <a:gd name="T35" fmla="*/ 632 h 696"/>
                <a:gd name="T36" fmla="*/ 2216 w 2437"/>
                <a:gd name="T37" fmla="*/ 624 h 696"/>
                <a:gd name="T38" fmla="*/ 2336 w 2437"/>
                <a:gd name="T39" fmla="*/ 633 h 696"/>
                <a:gd name="T40" fmla="*/ 2410 w 2437"/>
                <a:gd name="T41" fmla="*/ 667 h 696"/>
                <a:gd name="T42" fmla="*/ 2409 w 2437"/>
                <a:gd name="T43" fmla="*/ 667 h 696"/>
                <a:gd name="T44" fmla="*/ 2336 w 2437"/>
                <a:gd name="T45" fmla="*/ 636 h 696"/>
                <a:gd name="T46" fmla="*/ 2216 w 2437"/>
                <a:gd name="T47" fmla="*/ 628 h 696"/>
                <a:gd name="T48" fmla="*/ 2136 w 2437"/>
                <a:gd name="T49" fmla="*/ 638 h 696"/>
                <a:gd name="T50" fmla="*/ 2096 w 2437"/>
                <a:gd name="T51" fmla="*/ 647 h 696"/>
                <a:gd name="T52" fmla="*/ 2016 w 2437"/>
                <a:gd name="T53" fmla="*/ 655 h 696"/>
                <a:gd name="T54" fmla="*/ 1975 w 2437"/>
                <a:gd name="T55" fmla="*/ 658 h 696"/>
                <a:gd name="T56" fmla="*/ 1813 w 2437"/>
                <a:gd name="T57" fmla="*/ 650 h 696"/>
                <a:gd name="T58" fmla="*/ 1614 w 2437"/>
                <a:gd name="T59" fmla="*/ 614 h 696"/>
                <a:gd name="T60" fmla="*/ 1536 w 2437"/>
                <a:gd name="T61" fmla="*/ 594 h 696"/>
                <a:gd name="T62" fmla="*/ 1458 w 2437"/>
                <a:gd name="T63" fmla="*/ 570 h 696"/>
                <a:gd name="T64" fmla="*/ 1381 w 2437"/>
                <a:gd name="T65" fmla="*/ 544 h 696"/>
                <a:gd name="T66" fmla="*/ 1343 w 2437"/>
                <a:gd name="T67" fmla="*/ 531 h 696"/>
                <a:gd name="T68" fmla="*/ 1193 w 2437"/>
                <a:gd name="T69" fmla="*/ 471 h 696"/>
                <a:gd name="T70" fmla="*/ 1045 w 2437"/>
                <a:gd name="T71" fmla="*/ 405 h 696"/>
                <a:gd name="T72" fmla="*/ 900 w 2437"/>
                <a:gd name="T73" fmla="*/ 332 h 696"/>
                <a:gd name="T74" fmla="*/ 689 w 2437"/>
                <a:gd name="T75" fmla="*/ 213 h 696"/>
                <a:gd name="T76" fmla="*/ 617 w 2437"/>
                <a:gd name="T77" fmla="*/ 177 h 696"/>
                <a:gd name="T78" fmla="*/ 544 w 2437"/>
                <a:gd name="T79" fmla="*/ 143 h 696"/>
                <a:gd name="T80" fmla="*/ 317 w 2437"/>
                <a:gd name="T81" fmla="*/ 60 h 696"/>
                <a:gd name="T82" fmla="*/ 81 w 2437"/>
                <a:gd name="T83" fmla="*/ 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7" h="696">
                  <a:moveTo>
                    <a:pt x="0" y="0"/>
                  </a:moveTo>
                  <a:cubicBezTo>
                    <a:pt x="54" y="2"/>
                    <a:pt x="108" y="9"/>
                    <a:pt x="161" y="18"/>
                  </a:cubicBezTo>
                  <a:cubicBezTo>
                    <a:pt x="214" y="27"/>
                    <a:pt x="267" y="40"/>
                    <a:pt x="318" y="55"/>
                  </a:cubicBezTo>
                  <a:cubicBezTo>
                    <a:pt x="370" y="69"/>
                    <a:pt x="421" y="88"/>
                    <a:pt x="472" y="106"/>
                  </a:cubicBezTo>
                  <a:cubicBezTo>
                    <a:pt x="497" y="115"/>
                    <a:pt x="522" y="125"/>
                    <a:pt x="547" y="135"/>
                  </a:cubicBezTo>
                  <a:cubicBezTo>
                    <a:pt x="560" y="141"/>
                    <a:pt x="572" y="146"/>
                    <a:pt x="584" y="152"/>
                  </a:cubicBezTo>
                  <a:cubicBezTo>
                    <a:pt x="621" y="169"/>
                    <a:pt x="621" y="169"/>
                    <a:pt x="621" y="169"/>
                  </a:cubicBezTo>
                  <a:cubicBezTo>
                    <a:pt x="657" y="187"/>
                    <a:pt x="657" y="187"/>
                    <a:pt x="657" y="187"/>
                  </a:cubicBezTo>
                  <a:cubicBezTo>
                    <a:pt x="670" y="193"/>
                    <a:pt x="682" y="198"/>
                    <a:pt x="694" y="205"/>
                  </a:cubicBezTo>
                  <a:cubicBezTo>
                    <a:pt x="718" y="217"/>
                    <a:pt x="741" y="230"/>
                    <a:pt x="765" y="244"/>
                  </a:cubicBezTo>
                  <a:cubicBezTo>
                    <a:pt x="811" y="272"/>
                    <a:pt x="857" y="298"/>
                    <a:pt x="905" y="323"/>
                  </a:cubicBezTo>
                  <a:cubicBezTo>
                    <a:pt x="977" y="360"/>
                    <a:pt x="977" y="360"/>
                    <a:pt x="977" y="360"/>
                  </a:cubicBezTo>
                  <a:cubicBezTo>
                    <a:pt x="1001" y="372"/>
                    <a:pt x="1025" y="383"/>
                    <a:pt x="1050" y="395"/>
                  </a:cubicBezTo>
                  <a:cubicBezTo>
                    <a:pt x="1074" y="406"/>
                    <a:pt x="1099" y="417"/>
                    <a:pt x="1124" y="427"/>
                  </a:cubicBezTo>
                  <a:cubicBezTo>
                    <a:pt x="1148" y="438"/>
                    <a:pt x="1173" y="449"/>
                    <a:pt x="1198" y="460"/>
                  </a:cubicBezTo>
                  <a:cubicBezTo>
                    <a:pt x="1272" y="491"/>
                    <a:pt x="1272" y="491"/>
                    <a:pt x="1272" y="491"/>
                  </a:cubicBezTo>
                  <a:cubicBezTo>
                    <a:pt x="1347" y="520"/>
                    <a:pt x="1347" y="520"/>
                    <a:pt x="1347" y="520"/>
                  </a:cubicBezTo>
                  <a:cubicBezTo>
                    <a:pt x="1366" y="527"/>
                    <a:pt x="1366" y="527"/>
                    <a:pt x="1366" y="527"/>
                  </a:cubicBezTo>
                  <a:cubicBezTo>
                    <a:pt x="1385" y="534"/>
                    <a:pt x="1385" y="534"/>
                    <a:pt x="1385" y="534"/>
                  </a:cubicBezTo>
                  <a:cubicBezTo>
                    <a:pt x="1423" y="547"/>
                    <a:pt x="1423" y="547"/>
                    <a:pt x="1423" y="547"/>
                  </a:cubicBezTo>
                  <a:cubicBezTo>
                    <a:pt x="1436" y="551"/>
                    <a:pt x="1449" y="556"/>
                    <a:pt x="1462" y="560"/>
                  </a:cubicBezTo>
                  <a:cubicBezTo>
                    <a:pt x="1500" y="572"/>
                    <a:pt x="1500" y="572"/>
                    <a:pt x="1500" y="572"/>
                  </a:cubicBezTo>
                  <a:cubicBezTo>
                    <a:pt x="1539" y="583"/>
                    <a:pt x="1539" y="583"/>
                    <a:pt x="1539" y="583"/>
                  </a:cubicBezTo>
                  <a:cubicBezTo>
                    <a:pt x="1578" y="594"/>
                    <a:pt x="1578" y="594"/>
                    <a:pt x="1578" y="594"/>
                  </a:cubicBezTo>
                  <a:cubicBezTo>
                    <a:pt x="1616" y="604"/>
                    <a:pt x="1616" y="604"/>
                    <a:pt x="1616" y="604"/>
                  </a:cubicBezTo>
                  <a:cubicBezTo>
                    <a:pt x="1656" y="613"/>
                    <a:pt x="1656" y="613"/>
                    <a:pt x="1656" y="613"/>
                  </a:cubicBezTo>
                  <a:cubicBezTo>
                    <a:pt x="1695" y="622"/>
                    <a:pt x="1695" y="622"/>
                    <a:pt x="1695" y="622"/>
                  </a:cubicBezTo>
                  <a:cubicBezTo>
                    <a:pt x="1708" y="625"/>
                    <a:pt x="1721" y="627"/>
                    <a:pt x="1735" y="629"/>
                  </a:cubicBezTo>
                  <a:cubicBezTo>
                    <a:pt x="1761" y="634"/>
                    <a:pt x="1788" y="638"/>
                    <a:pt x="1814" y="641"/>
                  </a:cubicBezTo>
                  <a:cubicBezTo>
                    <a:pt x="1841" y="644"/>
                    <a:pt x="1868" y="645"/>
                    <a:pt x="1895" y="647"/>
                  </a:cubicBezTo>
                  <a:cubicBezTo>
                    <a:pt x="1922" y="649"/>
                    <a:pt x="1948" y="651"/>
                    <a:pt x="1975" y="650"/>
                  </a:cubicBezTo>
                  <a:cubicBezTo>
                    <a:pt x="1982" y="650"/>
                    <a:pt x="1988" y="650"/>
                    <a:pt x="1995" y="649"/>
                  </a:cubicBezTo>
                  <a:cubicBezTo>
                    <a:pt x="2015" y="648"/>
                    <a:pt x="2015" y="648"/>
                    <a:pt x="2015" y="648"/>
                  </a:cubicBezTo>
                  <a:cubicBezTo>
                    <a:pt x="2029" y="647"/>
                    <a:pt x="2042" y="647"/>
                    <a:pt x="2056" y="646"/>
                  </a:cubicBezTo>
                  <a:cubicBezTo>
                    <a:pt x="2069" y="644"/>
                    <a:pt x="2082" y="643"/>
                    <a:pt x="2095" y="640"/>
                  </a:cubicBezTo>
                  <a:cubicBezTo>
                    <a:pt x="2108" y="638"/>
                    <a:pt x="2121" y="635"/>
                    <a:pt x="2135" y="632"/>
                  </a:cubicBezTo>
                  <a:cubicBezTo>
                    <a:pt x="2148" y="630"/>
                    <a:pt x="2162" y="628"/>
                    <a:pt x="2175" y="627"/>
                  </a:cubicBezTo>
                  <a:cubicBezTo>
                    <a:pt x="2216" y="624"/>
                    <a:pt x="2216" y="624"/>
                    <a:pt x="2216" y="624"/>
                  </a:cubicBezTo>
                  <a:cubicBezTo>
                    <a:pt x="2242" y="621"/>
                    <a:pt x="2270" y="623"/>
                    <a:pt x="2297" y="626"/>
                  </a:cubicBezTo>
                  <a:cubicBezTo>
                    <a:pt x="2310" y="628"/>
                    <a:pt x="2323" y="630"/>
                    <a:pt x="2336" y="633"/>
                  </a:cubicBezTo>
                  <a:cubicBezTo>
                    <a:pt x="2350" y="636"/>
                    <a:pt x="2363" y="640"/>
                    <a:pt x="2375" y="646"/>
                  </a:cubicBezTo>
                  <a:cubicBezTo>
                    <a:pt x="2387" y="651"/>
                    <a:pt x="2399" y="658"/>
                    <a:pt x="2410" y="667"/>
                  </a:cubicBezTo>
                  <a:cubicBezTo>
                    <a:pt x="2420" y="675"/>
                    <a:pt x="2430" y="685"/>
                    <a:pt x="2437" y="696"/>
                  </a:cubicBezTo>
                  <a:cubicBezTo>
                    <a:pt x="2430" y="685"/>
                    <a:pt x="2420" y="675"/>
                    <a:pt x="2409" y="667"/>
                  </a:cubicBezTo>
                  <a:cubicBezTo>
                    <a:pt x="2398" y="659"/>
                    <a:pt x="2387" y="653"/>
                    <a:pt x="2374" y="647"/>
                  </a:cubicBezTo>
                  <a:cubicBezTo>
                    <a:pt x="2362" y="642"/>
                    <a:pt x="2349" y="639"/>
                    <a:pt x="2336" y="636"/>
                  </a:cubicBezTo>
                  <a:cubicBezTo>
                    <a:pt x="2323" y="633"/>
                    <a:pt x="2309" y="631"/>
                    <a:pt x="2296" y="630"/>
                  </a:cubicBezTo>
                  <a:cubicBezTo>
                    <a:pt x="2269" y="627"/>
                    <a:pt x="2243" y="626"/>
                    <a:pt x="2216" y="628"/>
                  </a:cubicBezTo>
                  <a:cubicBezTo>
                    <a:pt x="2176" y="632"/>
                    <a:pt x="2176" y="632"/>
                    <a:pt x="2176" y="632"/>
                  </a:cubicBezTo>
                  <a:cubicBezTo>
                    <a:pt x="2162" y="633"/>
                    <a:pt x="2149" y="636"/>
                    <a:pt x="2136" y="638"/>
                  </a:cubicBezTo>
                  <a:cubicBezTo>
                    <a:pt x="2129" y="639"/>
                    <a:pt x="2123" y="641"/>
                    <a:pt x="2116" y="642"/>
                  </a:cubicBezTo>
                  <a:cubicBezTo>
                    <a:pt x="2110" y="644"/>
                    <a:pt x="2103" y="645"/>
                    <a:pt x="2096" y="647"/>
                  </a:cubicBezTo>
                  <a:cubicBezTo>
                    <a:pt x="2083" y="649"/>
                    <a:pt x="2070" y="651"/>
                    <a:pt x="2056" y="652"/>
                  </a:cubicBezTo>
                  <a:cubicBezTo>
                    <a:pt x="2043" y="654"/>
                    <a:pt x="2029" y="654"/>
                    <a:pt x="2016" y="655"/>
                  </a:cubicBezTo>
                  <a:cubicBezTo>
                    <a:pt x="1996" y="657"/>
                    <a:pt x="1996" y="657"/>
                    <a:pt x="1996" y="657"/>
                  </a:cubicBezTo>
                  <a:cubicBezTo>
                    <a:pt x="1989" y="657"/>
                    <a:pt x="1982" y="658"/>
                    <a:pt x="1975" y="658"/>
                  </a:cubicBezTo>
                  <a:cubicBezTo>
                    <a:pt x="1948" y="659"/>
                    <a:pt x="1921" y="658"/>
                    <a:pt x="1894" y="656"/>
                  </a:cubicBezTo>
                  <a:cubicBezTo>
                    <a:pt x="1867" y="654"/>
                    <a:pt x="1840" y="652"/>
                    <a:pt x="1813" y="650"/>
                  </a:cubicBezTo>
                  <a:cubicBezTo>
                    <a:pt x="1760" y="645"/>
                    <a:pt x="1706" y="636"/>
                    <a:pt x="1654" y="623"/>
                  </a:cubicBezTo>
                  <a:cubicBezTo>
                    <a:pt x="1614" y="614"/>
                    <a:pt x="1614" y="614"/>
                    <a:pt x="1614" y="614"/>
                  </a:cubicBezTo>
                  <a:cubicBezTo>
                    <a:pt x="1575" y="604"/>
                    <a:pt x="1575" y="604"/>
                    <a:pt x="1575" y="604"/>
                  </a:cubicBezTo>
                  <a:cubicBezTo>
                    <a:pt x="1536" y="594"/>
                    <a:pt x="1536" y="594"/>
                    <a:pt x="1536" y="594"/>
                  </a:cubicBezTo>
                  <a:cubicBezTo>
                    <a:pt x="1497" y="582"/>
                    <a:pt x="1497" y="582"/>
                    <a:pt x="1497" y="582"/>
                  </a:cubicBezTo>
                  <a:cubicBezTo>
                    <a:pt x="1458" y="570"/>
                    <a:pt x="1458" y="570"/>
                    <a:pt x="1458" y="570"/>
                  </a:cubicBezTo>
                  <a:cubicBezTo>
                    <a:pt x="1445" y="566"/>
                    <a:pt x="1433" y="562"/>
                    <a:pt x="1420" y="557"/>
                  </a:cubicBezTo>
                  <a:cubicBezTo>
                    <a:pt x="1381" y="544"/>
                    <a:pt x="1381" y="544"/>
                    <a:pt x="1381" y="544"/>
                  </a:cubicBezTo>
                  <a:cubicBezTo>
                    <a:pt x="1362" y="538"/>
                    <a:pt x="1362" y="538"/>
                    <a:pt x="1362" y="538"/>
                  </a:cubicBezTo>
                  <a:cubicBezTo>
                    <a:pt x="1343" y="531"/>
                    <a:pt x="1343" y="531"/>
                    <a:pt x="1343" y="531"/>
                  </a:cubicBezTo>
                  <a:cubicBezTo>
                    <a:pt x="1267" y="502"/>
                    <a:pt x="1267" y="502"/>
                    <a:pt x="1267" y="502"/>
                  </a:cubicBezTo>
                  <a:cubicBezTo>
                    <a:pt x="1193" y="471"/>
                    <a:pt x="1193" y="471"/>
                    <a:pt x="1193" y="471"/>
                  </a:cubicBezTo>
                  <a:cubicBezTo>
                    <a:pt x="1168" y="460"/>
                    <a:pt x="1144" y="449"/>
                    <a:pt x="1119" y="438"/>
                  </a:cubicBezTo>
                  <a:cubicBezTo>
                    <a:pt x="1094" y="427"/>
                    <a:pt x="1070" y="416"/>
                    <a:pt x="1045" y="405"/>
                  </a:cubicBezTo>
                  <a:cubicBezTo>
                    <a:pt x="1021" y="394"/>
                    <a:pt x="996" y="382"/>
                    <a:pt x="972" y="370"/>
                  </a:cubicBezTo>
                  <a:cubicBezTo>
                    <a:pt x="900" y="332"/>
                    <a:pt x="900" y="332"/>
                    <a:pt x="900" y="332"/>
                  </a:cubicBezTo>
                  <a:cubicBezTo>
                    <a:pt x="852" y="308"/>
                    <a:pt x="805" y="281"/>
                    <a:pt x="759" y="253"/>
                  </a:cubicBezTo>
                  <a:cubicBezTo>
                    <a:pt x="736" y="239"/>
                    <a:pt x="713" y="226"/>
                    <a:pt x="689" y="213"/>
                  </a:cubicBezTo>
                  <a:cubicBezTo>
                    <a:pt x="677" y="207"/>
                    <a:pt x="665" y="201"/>
                    <a:pt x="653" y="195"/>
                  </a:cubicBezTo>
                  <a:cubicBezTo>
                    <a:pt x="617" y="177"/>
                    <a:pt x="617" y="177"/>
                    <a:pt x="617" y="177"/>
                  </a:cubicBezTo>
                  <a:cubicBezTo>
                    <a:pt x="581" y="160"/>
                    <a:pt x="581" y="160"/>
                    <a:pt x="581" y="160"/>
                  </a:cubicBezTo>
                  <a:cubicBezTo>
                    <a:pt x="569" y="154"/>
                    <a:pt x="556" y="148"/>
                    <a:pt x="544" y="143"/>
                  </a:cubicBezTo>
                  <a:cubicBezTo>
                    <a:pt x="519" y="132"/>
                    <a:pt x="495" y="122"/>
                    <a:pt x="469" y="113"/>
                  </a:cubicBezTo>
                  <a:cubicBezTo>
                    <a:pt x="419" y="95"/>
                    <a:pt x="368" y="75"/>
                    <a:pt x="317" y="60"/>
                  </a:cubicBezTo>
                  <a:cubicBezTo>
                    <a:pt x="265" y="44"/>
                    <a:pt x="213" y="31"/>
                    <a:pt x="160" y="21"/>
                  </a:cubicBezTo>
                  <a:cubicBezTo>
                    <a:pt x="134" y="16"/>
                    <a:pt x="107" y="12"/>
                    <a:pt x="81" y="8"/>
                  </a:cubicBezTo>
                  <a:cubicBezTo>
                    <a:pt x="54" y="5"/>
                    <a:pt x="27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1" name="Freeform 33"/>
            <p:cNvSpPr/>
            <p:nvPr/>
          </p:nvSpPr>
          <p:spPr bwMode="auto">
            <a:xfrm>
              <a:off x="15066963" y="4005263"/>
              <a:ext cx="7200900" cy="2058988"/>
            </a:xfrm>
            <a:custGeom>
              <a:avLst/>
              <a:gdLst>
                <a:gd name="T0" fmla="*/ 310 w 2362"/>
                <a:gd name="T1" fmla="*/ 31 h 675"/>
                <a:gd name="T2" fmla="*/ 756 w 2362"/>
                <a:gd name="T3" fmla="*/ 170 h 675"/>
                <a:gd name="T4" fmla="*/ 896 w 2362"/>
                <a:gd name="T5" fmla="*/ 238 h 675"/>
                <a:gd name="T6" fmla="*/ 985 w 2362"/>
                <a:gd name="T7" fmla="*/ 276 h 675"/>
                <a:gd name="T8" fmla="*/ 1040 w 2362"/>
                <a:gd name="T9" fmla="*/ 298 h 675"/>
                <a:gd name="T10" fmla="*/ 1085 w 2362"/>
                <a:gd name="T11" fmla="*/ 315 h 675"/>
                <a:gd name="T12" fmla="*/ 1113 w 2362"/>
                <a:gd name="T13" fmla="*/ 325 h 675"/>
                <a:gd name="T14" fmla="*/ 1484 w 2362"/>
                <a:gd name="T15" fmla="*/ 441 h 675"/>
                <a:gd name="T16" fmla="*/ 1822 w 2362"/>
                <a:gd name="T17" fmla="*/ 534 h 675"/>
                <a:gd name="T18" fmla="*/ 1898 w 2362"/>
                <a:gd name="T19" fmla="*/ 548 h 675"/>
                <a:gd name="T20" fmla="*/ 2014 w 2362"/>
                <a:gd name="T21" fmla="*/ 560 h 675"/>
                <a:gd name="T22" fmla="*/ 2072 w 2362"/>
                <a:gd name="T23" fmla="*/ 557 h 675"/>
                <a:gd name="T24" fmla="*/ 2245 w 2362"/>
                <a:gd name="T25" fmla="*/ 576 h 675"/>
                <a:gd name="T26" fmla="*/ 2362 w 2362"/>
                <a:gd name="T27" fmla="*/ 675 h 675"/>
                <a:gd name="T28" fmla="*/ 2244 w 2362"/>
                <a:gd name="T29" fmla="*/ 579 h 675"/>
                <a:gd name="T30" fmla="*/ 2053 w 2362"/>
                <a:gd name="T31" fmla="*/ 565 h 675"/>
                <a:gd name="T32" fmla="*/ 1935 w 2362"/>
                <a:gd name="T33" fmla="*/ 561 h 675"/>
                <a:gd name="T34" fmla="*/ 1858 w 2362"/>
                <a:gd name="T35" fmla="*/ 549 h 675"/>
                <a:gd name="T36" fmla="*/ 1782 w 2362"/>
                <a:gd name="T37" fmla="*/ 533 h 675"/>
                <a:gd name="T38" fmla="*/ 1753 w 2362"/>
                <a:gd name="T39" fmla="*/ 527 h 675"/>
                <a:gd name="T40" fmla="*/ 1706 w 2362"/>
                <a:gd name="T41" fmla="*/ 515 h 675"/>
                <a:gd name="T42" fmla="*/ 1481 w 2362"/>
                <a:gd name="T43" fmla="*/ 452 h 675"/>
                <a:gd name="T44" fmla="*/ 1109 w 2362"/>
                <a:gd name="T45" fmla="*/ 336 h 675"/>
                <a:gd name="T46" fmla="*/ 1081 w 2362"/>
                <a:gd name="T47" fmla="*/ 326 h 675"/>
                <a:gd name="T48" fmla="*/ 1036 w 2362"/>
                <a:gd name="T49" fmla="*/ 308 h 675"/>
                <a:gd name="T50" fmla="*/ 981 w 2362"/>
                <a:gd name="T51" fmla="*/ 287 h 675"/>
                <a:gd name="T52" fmla="*/ 892 w 2362"/>
                <a:gd name="T53" fmla="*/ 248 h 675"/>
                <a:gd name="T54" fmla="*/ 752 w 2362"/>
                <a:gd name="T55" fmla="*/ 179 h 675"/>
                <a:gd name="T56" fmla="*/ 309 w 2362"/>
                <a:gd name="T57" fmla="*/ 37 h 675"/>
                <a:gd name="T58" fmla="*/ 271 w 2362"/>
                <a:gd name="T59" fmla="*/ 30 h 675"/>
                <a:gd name="T60" fmla="*/ 194 w 2362"/>
                <a:gd name="T61" fmla="*/ 18 h 675"/>
                <a:gd name="T62" fmla="*/ 116 w 2362"/>
                <a:gd name="T63" fmla="*/ 9 h 675"/>
                <a:gd name="T64" fmla="*/ 78 w 2362"/>
                <a:gd name="T65" fmla="*/ 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675">
                  <a:moveTo>
                    <a:pt x="0" y="0"/>
                  </a:moveTo>
                  <a:cubicBezTo>
                    <a:pt x="104" y="3"/>
                    <a:pt x="207" y="14"/>
                    <a:pt x="310" y="31"/>
                  </a:cubicBezTo>
                  <a:cubicBezTo>
                    <a:pt x="412" y="49"/>
                    <a:pt x="514" y="75"/>
                    <a:pt x="612" y="110"/>
                  </a:cubicBezTo>
                  <a:cubicBezTo>
                    <a:pt x="661" y="127"/>
                    <a:pt x="709" y="147"/>
                    <a:pt x="756" y="170"/>
                  </a:cubicBezTo>
                  <a:cubicBezTo>
                    <a:pt x="780" y="181"/>
                    <a:pt x="803" y="193"/>
                    <a:pt x="826" y="205"/>
                  </a:cubicBezTo>
                  <a:cubicBezTo>
                    <a:pt x="849" y="216"/>
                    <a:pt x="872" y="227"/>
                    <a:pt x="896" y="238"/>
                  </a:cubicBezTo>
                  <a:cubicBezTo>
                    <a:pt x="967" y="269"/>
                    <a:pt x="967" y="269"/>
                    <a:pt x="967" y="269"/>
                  </a:cubicBezTo>
                  <a:cubicBezTo>
                    <a:pt x="985" y="276"/>
                    <a:pt x="985" y="276"/>
                    <a:pt x="985" y="276"/>
                  </a:cubicBezTo>
                  <a:cubicBezTo>
                    <a:pt x="991" y="279"/>
                    <a:pt x="997" y="281"/>
                    <a:pt x="1003" y="283"/>
                  </a:cubicBezTo>
                  <a:cubicBezTo>
                    <a:pt x="1040" y="298"/>
                    <a:pt x="1040" y="298"/>
                    <a:pt x="1040" y="298"/>
                  </a:cubicBezTo>
                  <a:cubicBezTo>
                    <a:pt x="1076" y="312"/>
                    <a:pt x="1076" y="312"/>
                    <a:pt x="1076" y="312"/>
                  </a:cubicBezTo>
                  <a:cubicBezTo>
                    <a:pt x="1085" y="315"/>
                    <a:pt x="1085" y="315"/>
                    <a:pt x="1085" y="315"/>
                  </a:cubicBezTo>
                  <a:cubicBezTo>
                    <a:pt x="1094" y="318"/>
                    <a:pt x="1094" y="318"/>
                    <a:pt x="1094" y="318"/>
                  </a:cubicBezTo>
                  <a:cubicBezTo>
                    <a:pt x="1113" y="325"/>
                    <a:pt x="1113" y="325"/>
                    <a:pt x="1113" y="325"/>
                  </a:cubicBezTo>
                  <a:cubicBezTo>
                    <a:pt x="1137" y="333"/>
                    <a:pt x="1161" y="342"/>
                    <a:pt x="1186" y="350"/>
                  </a:cubicBezTo>
                  <a:cubicBezTo>
                    <a:pt x="1284" y="383"/>
                    <a:pt x="1384" y="413"/>
                    <a:pt x="1484" y="441"/>
                  </a:cubicBezTo>
                  <a:cubicBezTo>
                    <a:pt x="1584" y="470"/>
                    <a:pt x="1683" y="500"/>
                    <a:pt x="1784" y="525"/>
                  </a:cubicBezTo>
                  <a:cubicBezTo>
                    <a:pt x="1822" y="534"/>
                    <a:pt x="1822" y="534"/>
                    <a:pt x="1822" y="534"/>
                  </a:cubicBezTo>
                  <a:cubicBezTo>
                    <a:pt x="1834" y="536"/>
                    <a:pt x="1847" y="539"/>
                    <a:pt x="1860" y="541"/>
                  </a:cubicBezTo>
                  <a:cubicBezTo>
                    <a:pt x="1872" y="544"/>
                    <a:pt x="1885" y="546"/>
                    <a:pt x="1898" y="548"/>
                  </a:cubicBezTo>
                  <a:cubicBezTo>
                    <a:pt x="1911" y="550"/>
                    <a:pt x="1923" y="552"/>
                    <a:pt x="1936" y="554"/>
                  </a:cubicBezTo>
                  <a:cubicBezTo>
                    <a:pt x="1962" y="557"/>
                    <a:pt x="1988" y="559"/>
                    <a:pt x="2014" y="560"/>
                  </a:cubicBezTo>
                  <a:cubicBezTo>
                    <a:pt x="2027" y="560"/>
                    <a:pt x="2039" y="560"/>
                    <a:pt x="2052" y="559"/>
                  </a:cubicBezTo>
                  <a:cubicBezTo>
                    <a:pt x="2059" y="559"/>
                    <a:pt x="2065" y="558"/>
                    <a:pt x="2072" y="557"/>
                  </a:cubicBezTo>
                  <a:cubicBezTo>
                    <a:pt x="2078" y="557"/>
                    <a:pt x="2085" y="556"/>
                    <a:pt x="2091" y="556"/>
                  </a:cubicBezTo>
                  <a:cubicBezTo>
                    <a:pt x="2143" y="552"/>
                    <a:pt x="2196" y="558"/>
                    <a:pt x="2245" y="576"/>
                  </a:cubicBezTo>
                  <a:cubicBezTo>
                    <a:pt x="2270" y="586"/>
                    <a:pt x="2293" y="598"/>
                    <a:pt x="2313" y="615"/>
                  </a:cubicBezTo>
                  <a:cubicBezTo>
                    <a:pt x="2333" y="631"/>
                    <a:pt x="2351" y="651"/>
                    <a:pt x="2362" y="675"/>
                  </a:cubicBezTo>
                  <a:cubicBezTo>
                    <a:pt x="2350" y="651"/>
                    <a:pt x="2333" y="632"/>
                    <a:pt x="2312" y="616"/>
                  </a:cubicBezTo>
                  <a:cubicBezTo>
                    <a:pt x="2292" y="600"/>
                    <a:pt x="2268" y="588"/>
                    <a:pt x="2244" y="579"/>
                  </a:cubicBezTo>
                  <a:cubicBezTo>
                    <a:pt x="2196" y="562"/>
                    <a:pt x="2143" y="557"/>
                    <a:pt x="2092" y="562"/>
                  </a:cubicBezTo>
                  <a:cubicBezTo>
                    <a:pt x="2079" y="563"/>
                    <a:pt x="2066" y="564"/>
                    <a:pt x="2053" y="565"/>
                  </a:cubicBezTo>
                  <a:cubicBezTo>
                    <a:pt x="2040" y="566"/>
                    <a:pt x="2027" y="566"/>
                    <a:pt x="2014" y="566"/>
                  </a:cubicBezTo>
                  <a:cubicBezTo>
                    <a:pt x="1987" y="566"/>
                    <a:pt x="1961" y="564"/>
                    <a:pt x="1935" y="561"/>
                  </a:cubicBezTo>
                  <a:cubicBezTo>
                    <a:pt x="1922" y="560"/>
                    <a:pt x="1910" y="558"/>
                    <a:pt x="1897" y="556"/>
                  </a:cubicBezTo>
                  <a:cubicBezTo>
                    <a:pt x="1884" y="554"/>
                    <a:pt x="1871" y="552"/>
                    <a:pt x="1858" y="549"/>
                  </a:cubicBezTo>
                  <a:cubicBezTo>
                    <a:pt x="1845" y="547"/>
                    <a:pt x="1833" y="545"/>
                    <a:pt x="1820" y="542"/>
                  </a:cubicBezTo>
                  <a:cubicBezTo>
                    <a:pt x="1782" y="533"/>
                    <a:pt x="1782" y="533"/>
                    <a:pt x="1782" y="533"/>
                  </a:cubicBezTo>
                  <a:cubicBezTo>
                    <a:pt x="1763" y="529"/>
                    <a:pt x="1763" y="529"/>
                    <a:pt x="1763" y="529"/>
                  </a:cubicBezTo>
                  <a:cubicBezTo>
                    <a:pt x="1753" y="527"/>
                    <a:pt x="1753" y="527"/>
                    <a:pt x="1753" y="527"/>
                  </a:cubicBezTo>
                  <a:cubicBezTo>
                    <a:pt x="1744" y="525"/>
                    <a:pt x="1744" y="525"/>
                    <a:pt x="1744" y="525"/>
                  </a:cubicBezTo>
                  <a:cubicBezTo>
                    <a:pt x="1706" y="515"/>
                    <a:pt x="1706" y="515"/>
                    <a:pt x="1706" y="515"/>
                  </a:cubicBezTo>
                  <a:cubicBezTo>
                    <a:pt x="1681" y="508"/>
                    <a:pt x="1656" y="501"/>
                    <a:pt x="1631" y="494"/>
                  </a:cubicBezTo>
                  <a:cubicBezTo>
                    <a:pt x="1481" y="452"/>
                    <a:pt x="1481" y="452"/>
                    <a:pt x="1481" y="452"/>
                  </a:cubicBezTo>
                  <a:cubicBezTo>
                    <a:pt x="1381" y="424"/>
                    <a:pt x="1281" y="395"/>
                    <a:pt x="1182" y="362"/>
                  </a:cubicBezTo>
                  <a:cubicBezTo>
                    <a:pt x="1158" y="353"/>
                    <a:pt x="1133" y="344"/>
                    <a:pt x="1109" y="336"/>
                  </a:cubicBezTo>
                  <a:cubicBezTo>
                    <a:pt x="1090" y="329"/>
                    <a:pt x="1090" y="329"/>
                    <a:pt x="1090" y="329"/>
                  </a:cubicBezTo>
                  <a:cubicBezTo>
                    <a:pt x="1081" y="326"/>
                    <a:pt x="1081" y="326"/>
                    <a:pt x="1081" y="326"/>
                  </a:cubicBezTo>
                  <a:cubicBezTo>
                    <a:pt x="1072" y="322"/>
                    <a:pt x="1072" y="322"/>
                    <a:pt x="1072" y="322"/>
                  </a:cubicBezTo>
                  <a:cubicBezTo>
                    <a:pt x="1036" y="308"/>
                    <a:pt x="1036" y="308"/>
                    <a:pt x="1036" y="308"/>
                  </a:cubicBezTo>
                  <a:cubicBezTo>
                    <a:pt x="999" y="294"/>
                    <a:pt x="999" y="294"/>
                    <a:pt x="999" y="294"/>
                  </a:cubicBezTo>
                  <a:cubicBezTo>
                    <a:pt x="993" y="292"/>
                    <a:pt x="987" y="289"/>
                    <a:pt x="981" y="287"/>
                  </a:cubicBezTo>
                  <a:cubicBezTo>
                    <a:pt x="963" y="279"/>
                    <a:pt x="963" y="279"/>
                    <a:pt x="963" y="279"/>
                  </a:cubicBezTo>
                  <a:cubicBezTo>
                    <a:pt x="892" y="248"/>
                    <a:pt x="892" y="248"/>
                    <a:pt x="892" y="248"/>
                  </a:cubicBezTo>
                  <a:cubicBezTo>
                    <a:pt x="868" y="237"/>
                    <a:pt x="844" y="226"/>
                    <a:pt x="821" y="214"/>
                  </a:cubicBezTo>
                  <a:cubicBezTo>
                    <a:pt x="798" y="203"/>
                    <a:pt x="775" y="190"/>
                    <a:pt x="752" y="179"/>
                  </a:cubicBezTo>
                  <a:cubicBezTo>
                    <a:pt x="705" y="156"/>
                    <a:pt x="657" y="136"/>
                    <a:pt x="609" y="118"/>
                  </a:cubicBezTo>
                  <a:cubicBezTo>
                    <a:pt x="511" y="83"/>
                    <a:pt x="411" y="56"/>
                    <a:pt x="309" y="37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271" y="30"/>
                    <a:pt x="271" y="30"/>
                    <a:pt x="271" y="30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81" y="16"/>
                    <a:pt x="168" y="15"/>
                    <a:pt x="155" y="13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1" y="6"/>
                    <a:pt x="84" y="6"/>
                    <a:pt x="78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2" name="Freeform 34"/>
            <p:cNvSpPr/>
            <p:nvPr/>
          </p:nvSpPr>
          <p:spPr bwMode="auto">
            <a:xfrm>
              <a:off x="15365413" y="3990975"/>
              <a:ext cx="6958013" cy="1984375"/>
            </a:xfrm>
            <a:custGeom>
              <a:avLst/>
              <a:gdLst>
                <a:gd name="T0" fmla="*/ 152 w 2282"/>
                <a:gd name="T1" fmla="*/ 2 h 651"/>
                <a:gd name="T2" fmla="*/ 227 w 2282"/>
                <a:gd name="T3" fmla="*/ 6 h 651"/>
                <a:gd name="T4" fmla="*/ 378 w 2282"/>
                <a:gd name="T5" fmla="*/ 21 h 651"/>
                <a:gd name="T6" fmla="*/ 452 w 2282"/>
                <a:gd name="T7" fmla="*/ 34 h 651"/>
                <a:gd name="T8" fmla="*/ 745 w 2282"/>
                <a:gd name="T9" fmla="*/ 110 h 651"/>
                <a:gd name="T10" fmla="*/ 886 w 2282"/>
                <a:gd name="T11" fmla="*/ 165 h 651"/>
                <a:gd name="T12" fmla="*/ 957 w 2282"/>
                <a:gd name="T13" fmla="*/ 190 h 651"/>
                <a:gd name="T14" fmla="*/ 1029 w 2282"/>
                <a:gd name="T15" fmla="*/ 213 h 651"/>
                <a:gd name="T16" fmla="*/ 1173 w 2282"/>
                <a:gd name="T17" fmla="*/ 258 h 651"/>
                <a:gd name="T18" fmla="*/ 1355 w 2282"/>
                <a:gd name="T19" fmla="*/ 305 h 651"/>
                <a:gd name="T20" fmla="*/ 1466 w 2282"/>
                <a:gd name="T21" fmla="*/ 331 h 651"/>
                <a:gd name="T22" fmla="*/ 1610 w 2282"/>
                <a:gd name="T23" fmla="*/ 375 h 651"/>
                <a:gd name="T24" fmla="*/ 1789 w 2282"/>
                <a:gd name="T25" fmla="*/ 436 h 651"/>
                <a:gd name="T26" fmla="*/ 1862 w 2282"/>
                <a:gd name="T27" fmla="*/ 455 h 651"/>
                <a:gd name="T28" fmla="*/ 1972 w 2282"/>
                <a:gd name="T29" fmla="*/ 479 h 651"/>
                <a:gd name="T30" fmla="*/ 2028 w 2282"/>
                <a:gd name="T31" fmla="*/ 485 h 651"/>
                <a:gd name="T32" fmla="*/ 2190 w 2282"/>
                <a:gd name="T33" fmla="*/ 535 h 651"/>
                <a:gd name="T34" fmla="*/ 2221 w 2282"/>
                <a:gd name="T35" fmla="*/ 557 h 651"/>
                <a:gd name="T36" fmla="*/ 2282 w 2282"/>
                <a:gd name="T37" fmla="*/ 651 h 651"/>
                <a:gd name="T38" fmla="*/ 2219 w 2282"/>
                <a:gd name="T39" fmla="*/ 559 h 651"/>
                <a:gd name="T40" fmla="*/ 2189 w 2282"/>
                <a:gd name="T41" fmla="*/ 538 h 651"/>
                <a:gd name="T42" fmla="*/ 2028 w 2282"/>
                <a:gd name="T43" fmla="*/ 491 h 651"/>
                <a:gd name="T44" fmla="*/ 1971 w 2282"/>
                <a:gd name="T45" fmla="*/ 486 h 651"/>
                <a:gd name="T46" fmla="*/ 1860 w 2282"/>
                <a:gd name="T47" fmla="*/ 463 h 651"/>
                <a:gd name="T48" fmla="*/ 1787 w 2282"/>
                <a:gd name="T49" fmla="*/ 444 h 651"/>
                <a:gd name="T50" fmla="*/ 1607 w 2282"/>
                <a:gd name="T51" fmla="*/ 385 h 651"/>
                <a:gd name="T52" fmla="*/ 1463 w 2282"/>
                <a:gd name="T53" fmla="*/ 342 h 651"/>
                <a:gd name="T54" fmla="*/ 1353 w 2282"/>
                <a:gd name="T55" fmla="*/ 316 h 651"/>
                <a:gd name="T56" fmla="*/ 1169 w 2282"/>
                <a:gd name="T57" fmla="*/ 269 h 651"/>
                <a:gd name="T58" fmla="*/ 1025 w 2282"/>
                <a:gd name="T59" fmla="*/ 224 h 651"/>
                <a:gd name="T60" fmla="*/ 953 w 2282"/>
                <a:gd name="T61" fmla="*/ 200 h 651"/>
                <a:gd name="T62" fmla="*/ 882 w 2282"/>
                <a:gd name="T63" fmla="*/ 175 h 651"/>
                <a:gd name="T64" fmla="*/ 742 w 2282"/>
                <a:gd name="T65" fmla="*/ 119 h 651"/>
                <a:gd name="T66" fmla="*/ 598 w 2282"/>
                <a:gd name="T67" fmla="*/ 75 h 651"/>
                <a:gd name="T68" fmla="*/ 414 w 2282"/>
                <a:gd name="T69" fmla="*/ 34 h 651"/>
                <a:gd name="T70" fmla="*/ 302 w 2282"/>
                <a:gd name="T71" fmla="*/ 17 h 651"/>
                <a:gd name="T72" fmla="*/ 189 w 2282"/>
                <a:gd name="T73" fmla="*/ 7 h 651"/>
                <a:gd name="T74" fmla="*/ 76 w 2282"/>
                <a:gd name="T75" fmla="*/ 2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2" h="651">
                  <a:moveTo>
                    <a:pt x="0" y="0"/>
                  </a:moveTo>
                  <a:cubicBezTo>
                    <a:pt x="51" y="0"/>
                    <a:pt x="101" y="0"/>
                    <a:pt x="152" y="2"/>
                  </a:cubicBezTo>
                  <a:cubicBezTo>
                    <a:pt x="164" y="2"/>
                    <a:pt x="177" y="3"/>
                    <a:pt x="189" y="3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28" y="14"/>
                    <a:pt x="353" y="17"/>
                    <a:pt x="378" y="21"/>
                  </a:cubicBezTo>
                  <a:cubicBezTo>
                    <a:pt x="390" y="23"/>
                    <a:pt x="402" y="25"/>
                    <a:pt x="415" y="27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502" y="43"/>
                    <a:pt x="551" y="55"/>
                    <a:pt x="600" y="66"/>
                  </a:cubicBezTo>
                  <a:cubicBezTo>
                    <a:pt x="649" y="78"/>
                    <a:pt x="697" y="92"/>
                    <a:pt x="745" y="110"/>
                  </a:cubicBezTo>
                  <a:cubicBezTo>
                    <a:pt x="769" y="118"/>
                    <a:pt x="792" y="127"/>
                    <a:pt x="816" y="137"/>
                  </a:cubicBezTo>
                  <a:cubicBezTo>
                    <a:pt x="839" y="147"/>
                    <a:pt x="862" y="156"/>
                    <a:pt x="886" y="165"/>
                  </a:cubicBezTo>
                  <a:cubicBezTo>
                    <a:pt x="897" y="169"/>
                    <a:pt x="909" y="173"/>
                    <a:pt x="921" y="177"/>
                  </a:cubicBezTo>
                  <a:cubicBezTo>
                    <a:pt x="957" y="190"/>
                    <a:pt x="957" y="190"/>
                    <a:pt x="957" y="190"/>
                  </a:cubicBezTo>
                  <a:cubicBezTo>
                    <a:pt x="993" y="202"/>
                    <a:pt x="993" y="202"/>
                    <a:pt x="993" y="202"/>
                  </a:cubicBezTo>
                  <a:cubicBezTo>
                    <a:pt x="1029" y="213"/>
                    <a:pt x="1029" y="213"/>
                    <a:pt x="1029" y="213"/>
                  </a:cubicBezTo>
                  <a:cubicBezTo>
                    <a:pt x="1053" y="221"/>
                    <a:pt x="1077" y="228"/>
                    <a:pt x="1101" y="236"/>
                  </a:cubicBezTo>
                  <a:cubicBezTo>
                    <a:pt x="1173" y="258"/>
                    <a:pt x="1173" y="258"/>
                    <a:pt x="1173" y="258"/>
                  </a:cubicBezTo>
                  <a:cubicBezTo>
                    <a:pt x="1221" y="273"/>
                    <a:pt x="1270" y="284"/>
                    <a:pt x="1319" y="296"/>
                  </a:cubicBezTo>
                  <a:cubicBezTo>
                    <a:pt x="1355" y="305"/>
                    <a:pt x="1355" y="305"/>
                    <a:pt x="1355" y="305"/>
                  </a:cubicBezTo>
                  <a:cubicBezTo>
                    <a:pt x="1392" y="314"/>
                    <a:pt x="1392" y="314"/>
                    <a:pt x="1392" y="314"/>
                  </a:cubicBezTo>
                  <a:cubicBezTo>
                    <a:pt x="1466" y="331"/>
                    <a:pt x="1466" y="331"/>
                    <a:pt x="1466" y="331"/>
                  </a:cubicBezTo>
                  <a:cubicBezTo>
                    <a:pt x="1490" y="337"/>
                    <a:pt x="1515" y="343"/>
                    <a:pt x="1539" y="351"/>
                  </a:cubicBezTo>
                  <a:cubicBezTo>
                    <a:pt x="1563" y="358"/>
                    <a:pt x="1587" y="367"/>
                    <a:pt x="1610" y="375"/>
                  </a:cubicBezTo>
                  <a:cubicBezTo>
                    <a:pt x="1753" y="425"/>
                    <a:pt x="1753" y="425"/>
                    <a:pt x="1753" y="425"/>
                  </a:cubicBezTo>
                  <a:cubicBezTo>
                    <a:pt x="1765" y="428"/>
                    <a:pt x="1777" y="432"/>
                    <a:pt x="1789" y="436"/>
                  </a:cubicBezTo>
                  <a:cubicBezTo>
                    <a:pt x="1801" y="439"/>
                    <a:pt x="1813" y="442"/>
                    <a:pt x="1826" y="445"/>
                  </a:cubicBezTo>
                  <a:cubicBezTo>
                    <a:pt x="1862" y="455"/>
                    <a:pt x="1862" y="455"/>
                    <a:pt x="1862" y="455"/>
                  </a:cubicBezTo>
                  <a:cubicBezTo>
                    <a:pt x="1899" y="464"/>
                    <a:pt x="1899" y="464"/>
                    <a:pt x="1899" y="464"/>
                  </a:cubicBezTo>
                  <a:cubicBezTo>
                    <a:pt x="1923" y="470"/>
                    <a:pt x="1948" y="475"/>
                    <a:pt x="1972" y="479"/>
                  </a:cubicBezTo>
                  <a:cubicBezTo>
                    <a:pt x="1985" y="481"/>
                    <a:pt x="1997" y="483"/>
                    <a:pt x="2010" y="484"/>
                  </a:cubicBezTo>
                  <a:cubicBezTo>
                    <a:pt x="2016" y="485"/>
                    <a:pt x="2022" y="485"/>
                    <a:pt x="2028" y="485"/>
                  </a:cubicBezTo>
                  <a:cubicBezTo>
                    <a:pt x="2034" y="486"/>
                    <a:pt x="2041" y="486"/>
                    <a:pt x="2047" y="487"/>
                  </a:cubicBezTo>
                  <a:cubicBezTo>
                    <a:pt x="2098" y="491"/>
                    <a:pt x="2147" y="509"/>
                    <a:pt x="2190" y="535"/>
                  </a:cubicBezTo>
                  <a:cubicBezTo>
                    <a:pt x="2196" y="538"/>
                    <a:pt x="2201" y="541"/>
                    <a:pt x="2206" y="545"/>
                  </a:cubicBezTo>
                  <a:cubicBezTo>
                    <a:pt x="2211" y="549"/>
                    <a:pt x="2216" y="553"/>
                    <a:pt x="2221" y="557"/>
                  </a:cubicBezTo>
                  <a:cubicBezTo>
                    <a:pt x="2230" y="566"/>
                    <a:pt x="2239" y="575"/>
                    <a:pt x="2247" y="585"/>
                  </a:cubicBezTo>
                  <a:cubicBezTo>
                    <a:pt x="2263" y="604"/>
                    <a:pt x="2274" y="628"/>
                    <a:pt x="2282" y="651"/>
                  </a:cubicBezTo>
                  <a:cubicBezTo>
                    <a:pt x="2273" y="628"/>
                    <a:pt x="2262" y="605"/>
                    <a:pt x="2245" y="586"/>
                  </a:cubicBezTo>
                  <a:cubicBezTo>
                    <a:pt x="2237" y="576"/>
                    <a:pt x="2229" y="567"/>
                    <a:pt x="2219" y="559"/>
                  </a:cubicBezTo>
                  <a:cubicBezTo>
                    <a:pt x="2215" y="555"/>
                    <a:pt x="2210" y="551"/>
                    <a:pt x="2205" y="547"/>
                  </a:cubicBezTo>
                  <a:cubicBezTo>
                    <a:pt x="2199" y="544"/>
                    <a:pt x="2194" y="541"/>
                    <a:pt x="2189" y="538"/>
                  </a:cubicBezTo>
                  <a:cubicBezTo>
                    <a:pt x="2145" y="513"/>
                    <a:pt x="2097" y="496"/>
                    <a:pt x="2047" y="492"/>
                  </a:cubicBezTo>
                  <a:cubicBezTo>
                    <a:pt x="2040" y="492"/>
                    <a:pt x="2034" y="492"/>
                    <a:pt x="2028" y="491"/>
                  </a:cubicBezTo>
                  <a:cubicBezTo>
                    <a:pt x="2022" y="491"/>
                    <a:pt x="2015" y="491"/>
                    <a:pt x="2009" y="490"/>
                  </a:cubicBezTo>
                  <a:cubicBezTo>
                    <a:pt x="1996" y="489"/>
                    <a:pt x="1984" y="488"/>
                    <a:pt x="1971" y="486"/>
                  </a:cubicBezTo>
                  <a:cubicBezTo>
                    <a:pt x="1946" y="482"/>
                    <a:pt x="1921" y="477"/>
                    <a:pt x="1897" y="471"/>
                  </a:cubicBezTo>
                  <a:cubicBezTo>
                    <a:pt x="1860" y="463"/>
                    <a:pt x="1860" y="463"/>
                    <a:pt x="1860" y="463"/>
                  </a:cubicBezTo>
                  <a:cubicBezTo>
                    <a:pt x="1823" y="453"/>
                    <a:pt x="1823" y="453"/>
                    <a:pt x="1823" y="453"/>
                  </a:cubicBezTo>
                  <a:cubicBezTo>
                    <a:pt x="1811" y="450"/>
                    <a:pt x="1799" y="447"/>
                    <a:pt x="1787" y="444"/>
                  </a:cubicBezTo>
                  <a:cubicBezTo>
                    <a:pt x="1774" y="441"/>
                    <a:pt x="1762" y="437"/>
                    <a:pt x="1750" y="433"/>
                  </a:cubicBezTo>
                  <a:cubicBezTo>
                    <a:pt x="1702" y="418"/>
                    <a:pt x="1655" y="401"/>
                    <a:pt x="1607" y="385"/>
                  </a:cubicBezTo>
                  <a:cubicBezTo>
                    <a:pt x="1583" y="377"/>
                    <a:pt x="1560" y="368"/>
                    <a:pt x="1536" y="361"/>
                  </a:cubicBezTo>
                  <a:cubicBezTo>
                    <a:pt x="1512" y="354"/>
                    <a:pt x="1487" y="347"/>
                    <a:pt x="1463" y="342"/>
                  </a:cubicBezTo>
                  <a:cubicBezTo>
                    <a:pt x="1389" y="325"/>
                    <a:pt x="1389" y="325"/>
                    <a:pt x="1389" y="325"/>
                  </a:cubicBezTo>
                  <a:cubicBezTo>
                    <a:pt x="1353" y="316"/>
                    <a:pt x="1353" y="316"/>
                    <a:pt x="1353" y="316"/>
                  </a:cubicBezTo>
                  <a:cubicBezTo>
                    <a:pt x="1316" y="307"/>
                    <a:pt x="1316" y="307"/>
                    <a:pt x="1316" y="307"/>
                  </a:cubicBezTo>
                  <a:cubicBezTo>
                    <a:pt x="1267" y="295"/>
                    <a:pt x="1218" y="284"/>
                    <a:pt x="1169" y="269"/>
                  </a:cubicBezTo>
                  <a:cubicBezTo>
                    <a:pt x="1097" y="247"/>
                    <a:pt x="1097" y="247"/>
                    <a:pt x="1097" y="247"/>
                  </a:cubicBezTo>
                  <a:cubicBezTo>
                    <a:pt x="1073" y="239"/>
                    <a:pt x="1049" y="232"/>
                    <a:pt x="1025" y="224"/>
                  </a:cubicBezTo>
                  <a:cubicBezTo>
                    <a:pt x="989" y="213"/>
                    <a:pt x="989" y="213"/>
                    <a:pt x="989" y="213"/>
                  </a:cubicBezTo>
                  <a:cubicBezTo>
                    <a:pt x="953" y="200"/>
                    <a:pt x="953" y="200"/>
                    <a:pt x="953" y="200"/>
                  </a:cubicBezTo>
                  <a:cubicBezTo>
                    <a:pt x="918" y="188"/>
                    <a:pt x="918" y="188"/>
                    <a:pt x="918" y="188"/>
                  </a:cubicBezTo>
                  <a:cubicBezTo>
                    <a:pt x="906" y="184"/>
                    <a:pt x="894" y="180"/>
                    <a:pt x="882" y="175"/>
                  </a:cubicBezTo>
                  <a:cubicBezTo>
                    <a:pt x="858" y="166"/>
                    <a:pt x="835" y="157"/>
                    <a:pt x="811" y="147"/>
                  </a:cubicBezTo>
                  <a:cubicBezTo>
                    <a:pt x="788" y="137"/>
                    <a:pt x="765" y="128"/>
                    <a:pt x="742" y="119"/>
                  </a:cubicBezTo>
                  <a:cubicBezTo>
                    <a:pt x="718" y="111"/>
                    <a:pt x="694" y="103"/>
                    <a:pt x="670" y="96"/>
                  </a:cubicBezTo>
                  <a:cubicBezTo>
                    <a:pt x="646" y="88"/>
                    <a:pt x="622" y="81"/>
                    <a:pt x="598" y="75"/>
                  </a:cubicBezTo>
                  <a:cubicBezTo>
                    <a:pt x="549" y="64"/>
                    <a:pt x="500" y="51"/>
                    <a:pt x="451" y="42"/>
                  </a:cubicBezTo>
                  <a:cubicBezTo>
                    <a:pt x="414" y="34"/>
                    <a:pt x="414" y="34"/>
                    <a:pt x="414" y="34"/>
                  </a:cubicBezTo>
                  <a:cubicBezTo>
                    <a:pt x="401" y="32"/>
                    <a:pt x="389" y="29"/>
                    <a:pt x="376" y="27"/>
                  </a:cubicBezTo>
                  <a:cubicBezTo>
                    <a:pt x="352" y="23"/>
                    <a:pt x="327" y="20"/>
                    <a:pt x="302" y="17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77" y="6"/>
                    <a:pt x="164" y="5"/>
                    <a:pt x="151" y="5"/>
                  </a:cubicBezTo>
                  <a:cubicBezTo>
                    <a:pt x="126" y="3"/>
                    <a:pt x="101" y="3"/>
                    <a:pt x="76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3" name="Freeform 35"/>
            <p:cNvSpPr/>
            <p:nvPr/>
          </p:nvSpPr>
          <p:spPr bwMode="auto">
            <a:xfrm>
              <a:off x="15673388" y="3978275"/>
              <a:ext cx="6689725" cy="1912938"/>
            </a:xfrm>
            <a:custGeom>
              <a:avLst/>
              <a:gdLst>
                <a:gd name="T0" fmla="*/ 146 w 2194"/>
                <a:gd name="T1" fmla="*/ 0 h 627"/>
                <a:gd name="T2" fmla="*/ 201 w 2194"/>
                <a:gd name="T3" fmla="*/ 1 h 627"/>
                <a:gd name="T4" fmla="*/ 293 w 2194"/>
                <a:gd name="T5" fmla="*/ 4 h 627"/>
                <a:gd name="T6" fmla="*/ 366 w 2194"/>
                <a:gd name="T7" fmla="*/ 9 h 627"/>
                <a:gd name="T8" fmla="*/ 511 w 2194"/>
                <a:gd name="T9" fmla="*/ 28 h 627"/>
                <a:gd name="T10" fmla="*/ 728 w 2194"/>
                <a:gd name="T11" fmla="*/ 66 h 627"/>
                <a:gd name="T12" fmla="*/ 869 w 2194"/>
                <a:gd name="T13" fmla="*/ 107 h 627"/>
                <a:gd name="T14" fmla="*/ 1011 w 2194"/>
                <a:gd name="T15" fmla="*/ 142 h 627"/>
                <a:gd name="T16" fmla="*/ 1153 w 2194"/>
                <a:gd name="T17" fmla="*/ 177 h 627"/>
                <a:gd name="T18" fmla="*/ 1260 w 2194"/>
                <a:gd name="T19" fmla="*/ 203 h 627"/>
                <a:gd name="T20" fmla="*/ 1367 w 2194"/>
                <a:gd name="T21" fmla="*/ 226 h 627"/>
                <a:gd name="T22" fmla="*/ 1579 w 2194"/>
                <a:gd name="T23" fmla="*/ 285 h 627"/>
                <a:gd name="T24" fmla="*/ 1682 w 2194"/>
                <a:gd name="T25" fmla="*/ 323 h 627"/>
                <a:gd name="T26" fmla="*/ 1717 w 2194"/>
                <a:gd name="T27" fmla="*/ 336 h 627"/>
                <a:gd name="T28" fmla="*/ 1820 w 2194"/>
                <a:gd name="T29" fmla="*/ 372 h 627"/>
                <a:gd name="T30" fmla="*/ 1924 w 2194"/>
                <a:gd name="T31" fmla="*/ 409 h 627"/>
                <a:gd name="T32" fmla="*/ 1976 w 2194"/>
                <a:gd name="T33" fmla="*/ 424 h 627"/>
                <a:gd name="T34" fmla="*/ 2061 w 2194"/>
                <a:gd name="T35" fmla="*/ 460 h 627"/>
                <a:gd name="T36" fmla="*/ 2120 w 2194"/>
                <a:gd name="T37" fmla="*/ 503 h 627"/>
                <a:gd name="T38" fmla="*/ 2194 w 2194"/>
                <a:gd name="T39" fmla="*/ 627 h 627"/>
                <a:gd name="T40" fmla="*/ 2118 w 2194"/>
                <a:gd name="T41" fmla="*/ 505 h 627"/>
                <a:gd name="T42" fmla="*/ 2059 w 2194"/>
                <a:gd name="T43" fmla="*/ 463 h 627"/>
                <a:gd name="T44" fmla="*/ 1975 w 2194"/>
                <a:gd name="T45" fmla="*/ 430 h 627"/>
                <a:gd name="T46" fmla="*/ 1921 w 2194"/>
                <a:gd name="T47" fmla="*/ 416 h 627"/>
                <a:gd name="T48" fmla="*/ 1818 w 2194"/>
                <a:gd name="T49" fmla="*/ 379 h 627"/>
                <a:gd name="T50" fmla="*/ 1714 w 2194"/>
                <a:gd name="T51" fmla="*/ 345 h 627"/>
                <a:gd name="T52" fmla="*/ 1365 w 2194"/>
                <a:gd name="T53" fmla="*/ 237 h 627"/>
                <a:gd name="T54" fmla="*/ 1257 w 2194"/>
                <a:gd name="T55" fmla="*/ 214 h 627"/>
                <a:gd name="T56" fmla="*/ 1150 w 2194"/>
                <a:gd name="T57" fmla="*/ 188 h 627"/>
                <a:gd name="T58" fmla="*/ 1008 w 2194"/>
                <a:gd name="T59" fmla="*/ 153 h 627"/>
                <a:gd name="T60" fmla="*/ 866 w 2194"/>
                <a:gd name="T61" fmla="*/ 117 h 627"/>
                <a:gd name="T62" fmla="*/ 726 w 2194"/>
                <a:gd name="T63" fmla="*/ 76 h 627"/>
                <a:gd name="T64" fmla="*/ 582 w 2194"/>
                <a:gd name="T65" fmla="*/ 48 h 627"/>
                <a:gd name="T66" fmla="*/ 437 w 2194"/>
                <a:gd name="T67" fmla="*/ 26 h 627"/>
                <a:gd name="T68" fmla="*/ 292 w 2194"/>
                <a:gd name="T69" fmla="*/ 10 h 627"/>
                <a:gd name="T70" fmla="*/ 201 w 2194"/>
                <a:gd name="T71" fmla="*/ 5 h 627"/>
                <a:gd name="T72" fmla="*/ 146 w 2194"/>
                <a:gd name="T73" fmla="*/ 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94" h="627">
                  <a:moveTo>
                    <a:pt x="0" y="0"/>
                  </a:moveTo>
                  <a:cubicBezTo>
                    <a:pt x="48" y="0"/>
                    <a:pt x="97" y="0"/>
                    <a:pt x="1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93" y="4"/>
                    <a:pt x="293" y="4"/>
                    <a:pt x="293" y="4"/>
                  </a:cubicBezTo>
                  <a:cubicBezTo>
                    <a:pt x="305" y="4"/>
                    <a:pt x="317" y="5"/>
                    <a:pt x="329" y="6"/>
                  </a:cubicBezTo>
                  <a:cubicBezTo>
                    <a:pt x="341" y="7"/>
                    <a:pt x="354" y="8"/>
                    <a:pt x="366" y="9"/>
                  </a:cubicBezTo>
                  <a:cubicBezTo>
                    <a:pt x="390" y="12"/>
                    <a:pt x="414" y="15"/>
                    <a:pt x="439" y="19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84" y="39"/>
                    <a:pt x="584" y="39"/>
                    <a:pt x="584" y="39"/>
                  </a:cubicBezTo>
                  <a:cubicBezTo>
                    <a:pt x="632" y="46"/>
                    <a:pt x="680" y="55"/>
                    <a:pt x="728" y="66"/>
                  </a:cubicBezTo>
                  <a:cubicBezTo>
                    <a:pt x="752" y="72"/>
                    <a:pt x="776" y="78"/>
                    <a:pt x="799" y="86"/>
                  </a:cubicBezTo>
                  <a:cubicBezTo>
                    <a:pt x="822" y="93"/>
                    <a:pt x="845" y="100"/>
                    <a:pt x="869" y="107"/>
                  </a:cubicBezTo>
                  <a:cubicBezTo>
                    <a:pt x="892" y="113"/>
                    <a:pt x="916" y="119"/>
                    <a:pt x="940" y="125"/>
                  </a:cubicBezTo>
                  <a:cubicBezTo>
                    <a:pt x="963" y="131"/>
                    <a:pt x="987" y="137"/>
                    <a:pt x="1011" y="142"/>
                  </a:cubicBezTo>
                  <a:cubicBezTo>
                    <a:pt x="1082" y="159"/>
                    <a:pt x="1082" y="159"/>
                    <a:pt x="1082" y="159"/>
                  </a:cubicBezTo>
                  <a:cubicBezTo>
                    <a:pt x="1153" y="177"/>
                    <a:pt x="1153" y="177"/>
                    <a:pt x="1153" y="177"/>
                  </a:cubicBezTo>
                  <a:cubicBezTo>
                    <a:pt x="1224" y="194"/>
                    <a:pt x="1224" y="194"/>
                    <a:pt x="1224" y="194"/>
                  </a:cubicBezTo>
                  <a:cubicBezTo>
                    <a:pt x="1236" y="197"/>
                    <a:pt x="1248" y="200"/>
                    <a:pt x="1260" y="203"/>
                  </a:cubicBezTo>
                  <a:cubicBezTo>
                    <a:pt x="1296" y="211"/>
                    <a:pt x="1296" y="211"/>
                    <a:pt x="1296" y="211"/>
                  </a:cubicBezTo>
                  <a:cubicBezTo>
                    <a:pt x="1367" y="226"/>
                    <a:pt x="1367" y="226"/>
                    <a:pt x="1367" y="226"/>
                  </a:cubicBezTo>
                  <a:cubicBezTo>
                    <a:pt x="1391" y="231"/>
                    <a:pt x="1415" y="236"/>
                    <a:pt x="1439" y="242"/>
                  </a:cubicBezTo>
                  <a:cubicBezTo>
                    <a:pt x="1486" y="253"/>
                    <a:pt x="1534" y="267"/>
                    <a:pt x="1579" y="285"/>
                  </a:cubicBezTo>
                  <a:cubicBezTo>
                    <a:pt x="1602" y="293"/>
                    <a:pt x="1625" y="301"/>
                    <a:pt x="1648" y="310"/>
                  </a:cubicBezTo>
                  <a:cubicBezTo>
                    <a:pt x="1682" y="323"/>
                    <a:pt x="1682" y="323"/>
                    <a:pt x="1682" y="323"/>
                  </a:cubicBezTo>
                  <a:cubicBezTo>
                    <a:pt x="1699" y="330"/>
                    <a:pt x="1699" y="330"/>
                    <a:pt x="1699" y="330"/>
                  </a:cubicBezTo>
                  <a:cubicBezTo>
                    <a:pt x="1717" y="336"/>
                    <a:pt x="1717" y="336"/>
                    <a:pt x="1717" y="336"/>
                  </a:cubicBezTo>
                  <a:cubicBezTo>
                    <a:pt x="1786" y="360"/>
                    <a:pt x="1786" y="360"/>
                    <a:pt x="1786" y="360"/>
                  </a:cubicBezTo>
                  <a:cubicBezTo>
                    <a:pt x="1820" y="372"/>
                    <a:pt x="1820" y="372"/>
                    <a:pt x="1820" y="372"/>
                  </a:cubicBezTo>
                  <a:cubicBezTo>
                    <a:pt x="1855" y="385"/>
                    <a:pt x="1855" y="385"/>
                    <a:pt x="1855" y="385"/>
                  </a:cubicBezTo>
                  <a:cubicBezTo>
                    <a:pt x="1878" y="393"/>
                    <a:pt x="1901" y="401"/>
                    <a:pt x="1924" y="409"/>
                  </a:cubicBezTo>
                  <a:cubicBezTo>
                    <a:pt x="1935" y="414"/>
                    <a:pt x="1947" y="417"/>
                    <a:pt x="1958" y="420"/>
                  </a:cubicBezTo>
                  <a:cubicBezTo>
                    <a:pt x="1964" y="422"/>
                    <a:pt x="1970" y="423"/>
                    <a:pt x="1976" y="424"/>
                  </a:cubicBezTo>
                  <a:cubicBezTo>
                    <a:pt x="1982" y="426"/>
                    <a:pt x="1988" y="427"/>
                    <a:pt x="1994" y="429"/>
                  </a:cubicBezTo>
                  <a:cubicBezTo>
                    <a:pt x="2018" y="436"/>
                    <a:pt x="2040" y="447"/>
                    <a:pt x="2061" y="460"/>
                  </a:cubicBezTo>
                  <a:cubicBezTo>
                    <a:pt x="2071" y="466"/>
                    <a:pt x="2082" y="473"/>
                    <a:pt x="2091" y="480"/>
                  </a:cubicBezTo>
                  <a:cubicBezTo>
                    <a:pt x="2101" y="488"/>
                    <a:pt x="2111" y="495"/>
                    <a:pt x="2120" y="503"/>
                  </a:cubicBezTo>
                  <a:cubicBezTo>
                    <a:pt x="2140" y="517"/>
                    <a:pt x="2156" y="537"/>
                    <a:pt x="2168" y="558"/>
                  </a:cubicBezTo>
                  <a:cubicBezTo>
                    <a:pt x="2180" y="580"/>
                    <a:pt x="2188" y="603"/>
                    <a:pt x="2194" y="627"/>
                  </a:cubicBezTo>
                  <a:cubicBezTo>
                    <a:pt x="2188" y="603"/>
                    <a:pt x="2179" y="580"/>
                    <a:pt x="2166" y="559"/>
                  </a:cubicBezTo>
                  <a:cubicBezTo>
                    <a:pt x="2154" y="538"/>
                    <a:pt x="2138" y="519"/>
                    <a:pt x="2118" y="505"/>
                  </a:cubicBezTo>
                  <a:cubicBezTo>
                    <a:pt x="2109" y="498"/>
                    <a:pt x="2099" y="490"/>
                    <a:pt x="2089" y="483"/>
                  </a:cubicBezTo>
                  <a:cubicBezTo>
                    <a:pt x="2079" y="476"/>
                    <a:pt x="2069" y="470"/>
                    <a:pt x="2059" y="463"/>
                  </a:cubicBezTo>
                  <a:cubicBezTo>
                    <a:pt x="2038" y="451"/>
                    <a:pt x="2016" y="441"/>
                    <a:pt x="1992" y="435"/>
                  </a:cubicBezTo>
                  <a:cubicBezTo>
                    <a:pt x="1987" y="433"/>
                    <a:pt x="1981" y="432"/>
                    <a:pt x="1975" y="430"/>
                  </a:cubicBezTo>
                  <a:cubicBezTo>
                    <a:pt x="1969" y="429"/>
                    <a:pt x="1963" y="428"/>
                    <a:pt x="1957" y="426"/>
                  </a:cubicBezTo>
                  <a:cubicBezTo>
                    <a:pt x="1945" y="423"/>
                    <a:pt x="1933" y="420"/>
                    <a:pt x="1921" y="416"/>
                  </a:cubicBezTo>
                  <a:cubicBezTo>
                    <a:pt x="1898" y="408"/>
                    <a:pt x="1875" y="400"/>
                    <a:pt x="1852" y="392"/>
                  </a:cubicBezTo>
                  <a:cubicBezTo>
                    <a:pt x="1818" y="379"/>
                    <a:pt x="1818" y="379"/>
                    <a:pt x="1818" y="379"/>
                  </a:cubicBezTo>
                  <a:cubicBezTo>
                    <a:pt x="1783" y="368"/>
                    <a:pt x="1783" y="368"/>
                    <a:pt x="1783" y="368"/>
                  </a:cubicBezTo>
                  <a:cubicBezTo>
                    <a:pt x="1714" y="345"/>
                    <a:pt x="1714" y="345"/>
                    <a:pt x="1714" y="345"/>
                  </a:cubicBezTo>
                  <a:cubicBezTo>
                    <a:pt x="1621" y="313"/>
                    <a:pt x="1531" y="273"/>
                    <a:pt x="1436" y="252"/>
                  </a:cubicBezTo>
                  <a:cubicBezTo>
                    <a:pt x="1413" y="247"/>
                    <a:pt x="1389" y="242"/>
                    <a:pt x="1365" y="237"/>
                  </a:cubicBezTo>
                  <a:cubicBezTo>
                    <a:pt x="1293" y="222"/>
                    <a:pt x="1293" y="222"/>
                    <a:pt x="1293" y="222"/>
                  </a:cubicBezTo>
                  <a:cubicBezTo>
                    <a:pt x="1257" y="214"/>
                    <a:pt x="1257" y="214"/>
                    <a:pt x="1257" y="214"/>
                  </a:cubicBezTo>
                  <a:cubicBezTo>
                    <a:pt x="1245" y="212"/>
                    <a:pt x="1233" y="209"/>
                    <a:pt x="1222" y="206"/>
                  </a:cubicBezTo>
                  <a:cubicBezTo>
                    <a:pt x="1198" y="200"/>
                    <a:pt x="1174" y="194"/>
                    <a:pt x="1150" y="188"/>
                  </a:cubicBezTo>
                  <a:cubicBezTo>
                    <a:pt x="1079" y="170"/>
                    <a:pt x="1079" y="170"/>
                    <a:pt x="1079" y="170"/>
                  </a:cubicBezTo>
                  <a:cubicBezTo>
                    <a:pt x="1008" y="153"/>
                    <a:pt x="1008" y="153"/>
                    <a:pt x="1008" y="153"/>
                  </a:cubicBezTo>
                  <a:cubicBezTo>
                    <a:pt x="984" y="148"/>
                    <a:pt x="961" y="142"/>
                    <a:pt x="937" y="136"/>
                  </a:cubicBezTo>
                  <a:cubicBezTo>
                    <a:pt x="913" y="130"/>
                    <a:pt x="889" y="124"/>
                    <a:pt x="866" y="117"/>
                  </a:cubicBezTo>
                  <a:cubicBezTo>
                    <a:pt x="842" y="111"/>
                    <a:pt x="819" y="103"/>
                    <a:pt x="796" y="96"/>
                  </a:cubicBezTo>
                  <a:cubicBezTo>
                    <a:pt x="773" y="88"/>
                    <a:pt x="749" y="82"/>
                    <a:pt x="726" y="76"/>
                  </a:cubicBezTo>
                  <a:cubicBezTo>
                    <a:pt x="702" y="70"/>
                    <a:pt x="678" y="65"/>
                    <a:pt x="654" y="61"/>
                  </a:cubicBezTo>
                  <a:cubicBezTo>
                    <a:pt x="630" y="56"/>
                    <a:pt x="606" y="52"/>
                    <a:pt x="582" y="48"/>
                  </a:cubicBezTo>
                  <a:cubicBezTo>
                    <a:pt x="510" y="37"/>
                    <a:pt x="510" y="37"/>
                    <a:pt x="510" y="37"/>
                  </a:cubicBezTo>
                  <a:cubicBezTo>
                    <a:pt x="437" y="26"/>
                    <a:pt x="437" y="26"/>
                    <a:pt x="437" y="26"/>
                  </a:cubicBezTo>
                  <a:cubicBezTo>
                    <a:pt x="413" y="23"/>
                    <a:pt x="389" y="19"/>
                    <a:pt x="365" y="16"/>
                  </a:cubicBezTo>
                  <a:cubicBezTo>
                    <a:pt x="341" y="13"/>
                    <a:pt x="317" y="11"/>
                    <a:pt x="292" y="10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46" y="3"/>
                    <a:pt x="146" y="3"/>
                    <a:pt x="146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4" name="Freeform 36"/>
            <p:cNvSpPr/>
            <p:nvPr/>
          </p:nvSpPr>
          <p:spPr bwMode="auto">
            <a:xfrm>
              <a:off x="15981363" y="3968750"/>
              <a:ext cx="6402388" cy="1833563"/>
            </a:xfrm>
            <a:custGeom>
              <a:avLst/>
              <a:gdLst>
                <a:gd name="T0" fmla="*/ 142 w 2100"/>
                <a:gd name="T1" fmla="*/ 1 h 601"/>
                <a:gd name="T2" fmla="*/ 284 w 2100"/>
                <a:gd name="T3" fmla="*/ 3 h 601"/>
                <a:gd name="T4" fmla="*/ 425 w 2100"/>
                <a:gd name="T5" fmla="*/ 12 h 601"/>
                <a:gd name="T6" fmla="*/ 567 w 2100"/>
                <a:gd name="T7" fmla="*/ 24 h 601"/>
                <a:gd name="T8" fmla="*/ 707 w 2100"/>
                <a:gd name="T9" fmla="*/ 41 h 601"/>
                <a:gd name="T10" fmla="*/ 812 w 2100"/>
                <a:gd name="T11" fmla="*/ 59 h 601"/>
                <a:gd name="T12" fmla="*/ 987 w 2100"/>
                <a:gd name="T13" fmla="*/ 91 h 601"/>
                <a:gd name="T14" fmla="*/ 1126 w 2100"/>
                <a:gd name="T15" fmla="*/ 116 h 601"/>
                <a:gd name="T16" fmla="*/ 1334 w 2100"/>
                <a:gd name="T17" fmla="*/ 163 h 601"/>
                <a:gd name="T18" fmla="*/ 1403 w 2100"/>
                <a:gd name="T19" fmla="*/ 179 h 601"/>
                <a:gd name="T20" fmla="*/ 1471 w 2100"/>
                <a:gd name="T21" fmla="*/ 198 h 601"/>
                <a:gd name="T22" fmla="*/ 1522 w 2100"/>
                <a:gd name="T23" fmla="*/ 214 h 601"/>
                <a:gd name="T24" fmla="*/ 1539 w 2100"/>
                <a:gd name="T25" fmla="*/ 220 h 601"/>
                <a:gd name="T26" fmla="*/ 1672 w 2100"/>
                <a:gd name="T27" fmla="*/ 268 h 601"/>
                <a:gd name="T28" fmla="*/ 1739 w 2100"/>
                <a:gd name="T29" fmla="*/ 294 h 601"/>
                <a:gd name="T30" fmla="*/ 1867 w 2100"/>
                <a:gd name="T31" fmla="*/ 354 h 601"/>
                <a:gd name="T32" fmla="*/ 1915 w 2100"/>
                <a:gd name="T33" fmla="*/ 378 h 601"/>
                <a:gd name="T34" fmla="*/ 1990 w 2100"/>
                <a:gd name="T35" fmla="*/ 425 h 601"/>
                <a:gd name="T36" fmla="*/ 2041 w 2100"/>
                <a:gd name="T37" fmla="*/ 474 h 601"/>
                <a:gd name="T38" fmla="*/ 2064 w 2100"/>
                <a:gd name="T39" fmla="*/ 502 h 601"/>
                <a:gd name="T40" fmla="*/ 2100 w 2100"/>
                <a:gd name="T41" fmla="*/ 601 h 601"/>
                <a:gd name="T42" fmla="*/ 2062 w 2100"/>
                <a:gd name="T43" fmla="*/ 503 h 601"/>
                <a:gd name="T44" fmla="*/ 2039 w 2100"/>
                <a:gd name="T45" fmla="*/ 477 h 601"/>
                <a:gd name="T46" fmla="*/ 1987 w 2100"/>
                <a:gd name="T47" fmla="*/ 429 h 601"/>
                <a:gd name="T48" fmla="*/ 1912 w 2100"/>
                <a:gd name="T49" fmla="*/ 383 h 601"/>
                <a:gd name="T50" fmla="*/ 1864 w 2100"/>
                <a:gd name="T51" fmla="*/ 360 h 601"/>
                <a:gd name="T52" fmla="*/ 1735 w 2100"/>
                <a:gd name="T53" fmla="*/ 302 h 601"/>
                <a:gd name="T54" fmla="*/ 1669 w 2100"/>
                <a:gd name="T55" fmla="*/ 277 h 601"/>
                <a:gd name="T56" fmla="*/ 1536 w 2100"/>
                <a:gd name="T57" fmla="*/ 229 h 601"/>
                <a:gd name="T58" fmla="*/ 1519 w 2100"/>
                <a:gd name="T59" fmla="*/ 224 h 601"/>
                <a:gd name="T60" fmla="*/ 1468 w 2100"/>
                <a:gd name="T61" fmla="*/ 208 h 601"/>
                <a:gd name="T62" fmla="*/ 1400 w 2100"/>
                <a:gd name="T63" fmla="*/ 190 h 601"/>
                <a:gd name="T64" fmla="*/ 1331 w 2100"/>
                <a:gd name="T65" fmla="*/ 174 h 601"/>
                <a:gd name="T66" fmla="*/ 1124 w 2100"/>
                <a:gd name="T67" fmla="*/ 128 h 601"/>
                <a:gd name="T68" fmla="*/ 984 w 2100"/>
                <a:gd name="T69" fmla="*/ 102 h 601"/>
                <a:gd name="T70" fmla="*/ 810 w 2100"/>
                <a:gd name="T71" fmla="*/ 70 h 601"/>
                <a:gd name="T72" fmla="*/ 706 w 2100"/>
                <a:gd name="T73" fmla="*/ 51 h 601"/>
                <a:gd name="T74" fmla="*/ 566 w 2100"/>
                <a:gd name="T75" fmla="*/ 33 h 601"/>
                <a:gd name="T76" fmla="*/ 425 w 2100"/>
                <a:gd name="T77" fmla="*/ 20 h 601"/>
                <a:gd name="T78" fmla="*/ 283 w 2100"/>
                <a:gd name="T79" fmla="*/ 9 h 601"/>
                <a:gd name="T80" fmla="*/ 142 w 2100"/>
                <a:gd name="T81" fmla="*/ 4 h 601"/>
                <a:gd name="T82" fmla="*/ 0 w 2100"/>
                <a:gd name="T83" fmla="*/ 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0" h="601">
                  <a:moveTo>
                    <a:pt x="0" y="1"/>
                  </a:moveTo>
                  <a:cubicBezTo>
                    <a:pt x="47" y="1"/>
                    <a:pt x="95" y="0"/>
                    <a:pt x="142" y="1"/>
                  </a:cubicBezTo>
                  <a:cubicBezTo>
                    <a:pt x="165" y="1"/>
                    <a:pt x="189" y="1"/>
                    <a:pt x="213" y="1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307" y="4"/>
                    <a:pt x="331" y="6"/>
                    <a:pt x="354" y="7"/>
                  </a:cubicBezTo>
                  <a:cubicBezTo>
                    <a:pt x="378" y="9"/>
                    <a:pt x="402" y="10"/>
                    <a:pt x="425" y="12"/>
                  </a:cubicBezTo>
                  <a:cubicBezTo>
                    <a:pt x="496" y="18"/>
                    <a:pt x="496" y="18"/>
                    <a:pt x="496" y="18"/>
                  </a:cubicBezTo>
                  <a:cubicBezTo>
                    <a:pt x="519" y="20"/>
                    <a:pt x="543" y="22"/>
                    <a:pt x="567" y="24"/>
                  </a:cubicBezTo>
                  <a:cubicBezTo>
                    <a:pt x="590" y="26"/>
                    <a:pt x="614" y="29"/>
                    <a:pt x="637" y="32"/>
                  </a:cubicBezTo>
                  <a:cubicBezTo>
                    <a:pt x="707" y="41"/>
                    <a:pt x="707" y="41"/>
                    <a:pt x="707" y="41"/>
                  </a:cubicBezTo>
                  <a:cubicBezTo>
                    <a:pt x="731" y="44"/>
                    <a:pt x="754" y="47"/>
                    <a:pt x="778" y="52"/>
                  </a:cubicBezTo>
                  <a:cubicBezTo>
                    <a:pt x="789" y="54"/>
                    <a:pt x="801" y="57"/>
                    <a:pt x="812" y="59"/>
                  </a:cubicBezTo>
                  <a:cubicBezTo>
                    <a:pt x="824" y="62"/>
                    <a:pt x="836" y="64"/>
                    <a:pt x="847" y="66"/>
                  </a:cubicBezTo>
                  <a:cubicBezTo>
                    <a:pt x="987" y="91"/>
                    <a:pt x="987" y="91"/>
                    <a:pt x="987" y="91"/>
                  </a:cubicBezTo>
                  <a:cubicBezTo>
                    <a:pt x="1056" y="104"/>
                    <a:pt x="1056" y="104"/>
                    <a:pt x="1056" y="104"/>
                  </a:cubicBezTo>
                  <a:cubicBezTo>
                    <a:pt x="1080" y="108"/>
                    <a:pt x="1103" y="112"/>
                    <a:pt x="1126" y="116"/>
                  </a:cubicBezTo>
                  <a:cubicBezTo>
                    <a:pt x="1173" y="127"/>
                    <a:pt x="1218" y="137"/>
                    <a:pt x="1265" y="147"/>
                  </a:cubicBezTo>
                  <a:cubicBezTo>
                    <a:pt x="1288" y="153"/>
                    <a:pt x="1311" y="157"/>
                    <a:pt x="1334" y="163"/>
                  </a:cubicBezTo>
                  <a:cubicBezTo>
                    <a:pt x="1368" y="171"/>
                    <a:pt x="1368" y="171"/>
                    <a:pt x="1368" y="171"/>
                  </a:cubicBezTo>
                  <a:cubicBezTo>
                    <a:pt x="1380" y="174"/>
                    <a:pt x="1391" y="176"/>
                    <a:pt x="1403" y="179"/>
                  </a:cubicBezTo>
                  <a:cubicBezTo>
                    <a:pt x="1437" y="188"/>
                    <a:pt x="1437" y="188"/>
                    <a:pt x="1437" y="188"/>
                  </a:cubicBezTo>
                  <a:cubicBezTo>
                    <a:pt x="1449" y="191"/>
                    <a:pt x="1460" y="194"/>
                    <a:pt x="1471" y="198"/>
                  </a:cubicBezTo>
                  <a:cubicBezTo>
                    <a:pt x="1505" y="209"/>
                    <a:pt x="1505" y="209"/>
                    <a:pt x="1505" y="209"/>
                  </a:cubicBezTo>
                  <a:cubicBezTo>
                    <a:pt x="1522" y="214"/>
                    <a:pt x="1522" y="214"/>
                    <a:pt x="1522" y="214"/>
                  </a:cubicBezTo>
                  <a:cubicBezTo>
                    <a:pt x="1531" y="217"/>
                    <a:pt x="1531" y="217"/>
                    <a:pt x="1531" y="217"/>
                  </a:cubicBezTo>
                  <a:cubicBezTo>
                    <a:pt x="1539" y="220"/>
                    <a:pt x="1539" y="220"/>
                    <a:pt x="1539" y="220"/>
                  </a:cubicBezTo>
                  <a:cubicBezTo>
                    <a:pt x="1561" y="227"/>
                    <a:pt x="1584" y="235"/>
                    <a:pt x="1606" y="243"/>
                  </a:cubicBezTo>
                  <a:cubicBezTo>
                    <a:pt x="1672" y="268"/>
                    <a:pt x="1672" y="268"/>
                    <a:pt x="1672" y="268"/>
                  </a:cubicBezTo>
                  <a:cubicBezTo>
                    <a:pt x="1705" y="281"/>
                    <a:pt x="1705" y="281"/>
                    <a:pt x="1705" y="281"/>
                  </a:cubicBezTo>
                  <a:cubicBezTo>
                    <a:pt x="1716" y="285"/>
                    <a:pt x="1728" y="289"/>
                    <a:pt x="1739" y="294"/>
                  </a:cubicBezTo>
                  <a:cubicBezTo>
                    <a:pt x="1761" y="303"/>
                    <a:pt x="1782" y="313"/>
                    <a:pt x="1803" y="323"/>
                  </a:cubicBezTo>
                  <a:cubicBezTo>
                    <a:pt x="1825" y="333"/>
                    <a:pt x="1846" y="344"/>
                    <a:pt x="1867" y="354"/>
                  </a:cubicBezTo>
                  <a:cubicBezTo>
                    <a:pt x="1878" y="360"/>
                    <a:pt x="1888" y="365"/>
                    <a:pt x="1899" y="370"/>
                  </a:cubicBezTo>
                  <a:cubicBezTo>
                    <a:pt x="1904" y="373"/>
                    <a:pt x="1909" y="375"/>
                    <a:pt x="1915" y="378"/>
                  </a:cubicBezTo>
                  <a:cubicBezTo>
                    <a:pt x="1920" y="380"/>
                    <a:pt x="1926" y="382"/>
                    <a:pt x="1931" y="385"/>
                  </a:cubicBezTo>
                  <a:cubicBezTo>
                    <a:pt x="1952" y="396"/>
                    <a:pt x="1971" y="411"/>
                    <a:pt x="1990" y="425"/>
                  </a:cubicBezTo>
                  <a:cubicBezTo>
                    <a:pt x="2000" y="432"/>
                    <a:pt x="2008" y="440"/>
                    <a:pt x="2017" y="449"/>
                  </a:cubicBezTo>
                  <a:cubicBezTo>
                    <a:pt x="2025" y="457"/>
                    <a:pt x="2033" y="466"/>
                    <a:pt x="2041" y="474"/>
                  </a:cubicBezTo>
                  <a:cubicBezTo>
                    <a:pt x="2045" y="479"/>
                    <a:pt x="2049" y="483"/>
                    <a:pt x="2053" y="488"/>
                  </a:cubicBezTo>
                  <a:cubicBezTo>
                    <a:pt x="2057" y="492"/>
                    <a:pt x="2061" y="497"/>
                    <a:pt x="2064" y="502"/>
                  </a:cubicBezTo>
                  <a:cubicBezTo>
                    <a:pt x="2071" y="512"/>
                    <a:pt x="2077" y="522"/>
                    <a:pt x="2082" y="533"/>
                  </a:cubicBezTo>
                  <a:cubicBezTo>
                    <a:pt x="2092" y="554"/>
                    <a:pt x="2098" y="577"/>
                    <a:pt x="2100" y="601"/>
                  </a:cubicBezTo>
                  <a:cubicBezTo>
                    <a:pt x="2097" y="577"/>
                    <a:pt x="2091" y="554"/>
                    <a:pt x="2080" y="533"/>
                  </a:cubicBezTo>
                  <a:cubicBezTo>
                    <a:pt x="2075" y="523"/>
                    <a:pt x="2069" y="513"/>
                    <a:pt x="2062" y="503"/>
                  </a:cubicBezTo>
                  <a:cubicBezTo>
                    <a:pt x="2059" y="498"/>
                    <a:pt x="2055" y="494"/>
                    <a:pt x="2051" y="489"/>
                  </a:cubicBezTo>
                  <a:cubicBezTo>
                    <a:pt x="2047" y="485"/>
                    <a:pt x="2043" y="481"/>
                    <a:pt x="2039" y="477"/>
                  </a:cubicBezTo>
                  <a:cubicBezTo>
                    <a:pt x="2031" y="468"/>
                    <a:pt x="2023" y="460"/>
                    <a:pt x="2014" y="451"/>
                  </a:cubicBezTo>
                  <a:cubicBezTo>
                    <a:pt x="2006" y="443"/>
                    <a:pt x="1997" y="436"/>
                    <a:pt x="1987" y="429"/>
                  </a:cubicBezTo>
                  <a:cubicBezTo>
                    <a:pt x="1968" y="415"/>
                    <a:pt x="1949" y="401"/>
                    <a:pt x="1928" y="390"/>
                  </a:cubicBezTo>
                  <a:cubicBezTo>
                    <a:pt x="1923" y="388"/>
                    <a:pt x="1918" y="385"/>
                    <a:pt x="1912" y="383"/>
                  </a:cubicBezTo>
                  <a:cubicBezTo>
                    <a:pt x="1907" y="381"/>
                    <a:pt x="1901" y="378"/>
                    <a:pt x="1896" y="376"/>
                  </a:cubicBezTo>
                  <a:cubicBezTo>
                    <a:pt x="1885" y="371"/>
                    <a:pt x="1875" y="366"/>
                    <a:pt x="1864" y="360"/>
                  </a:cubicBezTo>
                  <a:cubicBezTo>
                    <a:pt x="1843" y="350"/>
                    <a:pt x="1822" y="340"/>
                    <a:pt x="1800" y="330"/>
                  </a:cubicBezTo>
                  <a:cubicBezTo>
                    <a:pt x="1779" y="321"/>
                    <a:pt x="1757" y="310"/>
                    <a:pt x="1735" y="302"/>
                  </a:cubicBezTo>
                  <a:cubicBezTo>
                    <a:pt x="1725" y="297"/>
                    <a:pt x="1714" y="293"/>
                    <a:pt x="1702" y="289"/>
                  </a:cubicBezTo>
                  <a:cubicBezTo>
                    <a:pt x="1669" y="277"/>
                    <a:pt x="1669" y="277"/>
                    <a:pt x="1669" y="277"/>
                  </a:cubicBezTo>
                  <a:cubicBezTo>
                    <a:pt x="1603" y="253"/>
                    <a:pt x="1603" y="253"/>
                    <a:pt x="1603" y="253"/>
                  </a:cubicBezTo>
                  <a:cubicBezTo>
                    <a:pt x="1580" y="245"/>
                    <a:pt x="1558" y="237"/>
                    <a:pt x="1536" y="229"/>
                  </a:cubicBezTo>
                  <a:cubicBezTo>
                    <a:pt x="1528" y="226"/>
                    <a:pt x="1528" y="226"/>
                    <a:pt x="1528" y="226"/>
                  </a:cubicBezTo>
                  <a:cubicBezTo>
                    <a:pt x="1519" y="224"/>
                    <a:pt x="1519" y="224"/>
                    <a:pt x="1519" y="224"/>
                  </a:cubicBezTo>
                  <a:cubicBezTo>
                    <a:pt x="1502" y="219"/>
                    <a:pt x="1502" y="219"/>
                    <a:pt x="1502" y="219"/>
                  </a:cubicBezTo>
                  <a:cubicBezTo>
                    <a:pt x="1468" y="208"/>
                    <a:pt x="1468" y="208"/>
                    <a:pt x="1468" y="208"/>
                  </a:cubicBezTo>
                  <a:cubicBezTo>
                    <a:pt x="1457" y="204"/>
                    <a:pt x="1446" y="202"/>
                    <a:pt x="1434" y="199"/>
                  </a:cubicBezTo>
                  <a:cubicBezTo>
                    <a:pt x="1400" y="190"/>
                    <a:pt x="1400" y="190"/>
                    <a:pt x="1400" y="190"/>
                  </a:cubicBezTo>
                  <a:cubicBezTo>
                    <a:pt x="1389" y="187"/>
                    <a:pt x="1377" y="184"/>
                    <a:pt x="1366" y="182"/>
                  </a:cubicBezTo>
                  <a:cubicBezTo>
                    <a:pt x="1331" y="174"/>
                    <a:pt x="1331" y="174"/>
                    <a:pt x="1331" y="174"/>
                  </a:cubicBezTo>
                  <a:cubicBezTo>
                    <a:pt x="1308" y="169"/>
                    <a:pt x="1285" y="164"/>
                    <a:pt x="1262" y="159"/>
                  </a:cubicBezTo>
                  <a:cubicBezTo>
                    <a:pt x="1216" y="149"/>
                    <a:pt x="1170" y="138"/>
                    <a:pt x="1124" y="128"/>
                  </a:cubicBezTo>
                  <a:cubicBezTo>
                    <a:pt x="1101" y="123"/>
                    <a:pt x="1078" y="119"/>
                    <a:pt x="1054" y="115"/>
                  </a:cubicBezTo>
                  <a:cubicBezTo>
                    <a:pt x="984" y="102"/>
                    <a:pt x="984" y="102"/>
                    <a:pt x="984" y="102"/>
                  </a:cubicBezTo>
                  <a:cubicBezTo>
                    <a:pt x="845" y="77"/>
                    <a:pt x="845" y="77"/>
                    <a:pt x="845" y="77"/>
                  </a:cubicBezTo>
                  <a:cubicBezTo>
                    <a:pt x="833" y="75"/>
                    <a:pt x="822" y="72"/>
                    <a:pt x="810" y="70"/>
                  </a:cubicBezTo>
                  <a:cubicBezTo>
                    <a:pt x="799" y="67"/>
                    <a:pt x="787" y="65"/>
                    <a:pt x="776" y="63"/>
                  </a:cubicBezTo>
                  <a:cubicBezTo>
                    <a:pt x="753" y="58"/>
                    <a:pt x="729" y="54"/>
                    <a:pt x="706" y="51"/>
                  </a:cubicBezTo>
                  <a:cubicBezTo>
                    <a:pt x="636" y="42"/>
                    <a:pt x="636" y="42"/>
                    <a:pt x="636" y="42"/>
                  </a:cubicBezTo>
                  <a:cubicBezTo>
                    <a:pt x="612" y="39"/>
                    <a:pt x="589" y="35"/>
                    <a:pt x="566" y="33"/>
                  </a:cubicBezTo>
                  <a:cubicBezTo>
                    <a:pt x="542" y="30"/>
                    <a:pt x="519" y="28"/>
                    <a:pt x="495" y="26"/>
                  </a:cubicBezTo>
                  <a:cubicBezTo>
                    <a:pt x="425" y="20"/>
                    <a:pt x="425" y="20"/>
                    <a:pt x="425" y="20"/>
                  </a:cubicBezTo>
                  <a:cubicBezTo>
                    <a:pt x="401" y="18"/>
                    <a:pt x="377" y="16"/>
                    <a:pt x="354" y="14"/>
                  </a:cubicBezTo>
                  <a:cubicBezTo>
                    <a:pt x="330" y="12"/>
                    <a:pt x="307" y="10"/>
                    <a:pt x="283" y="9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189" y="5"/>
                    <a:pt x="165" y="4"/>
                    <a:pt x="142" y="4"/>
                  </a:cubicBezTo>
                  <a:cubicBezTo>
                    <a:pt x="118" y="3"/>
                    <a:pt x="95" y="3"/>
                    <a:pt x="71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5" name="Freeform 37"/>
            <p:cNvSpPr/>
            <p:nvPr/>
          </p:nvSpPr>
          <p:spPr bwMode="auto">
            <a:xfrm>
              <a:off x="16295688" y="3968750"/>
              <a:ext cx="6097588" cy="1741488"/>
            </a:xfrm>
            <a:custGeom>
              <a:avLst/>
              <a:gdLst>
                <a:gd name="T0" fmla="*/ 68 w 2000"/>
                <a:gd name="T1" fmla="*/ 0 h 571"/>
                <a:gd name="T2" fmla="*/ 136 w 2000"/>
                <a:gd name="T3" fmla="*/ 0 h 571"/>
                <a:gd name="T4" fmla="*/ 272 w 2000"/>
                <a:gd name="T5" fmla="*/ 2 h 571"/>
                <a:gd name="T6" fmla="*/ 340 w 2000"/>
                <a:gd name="T7" fmla="*/ 5 h 571"/>
                <a:gd name="T8" fmla="*/ 545 w 2000"/>
                <a:gd name="T9" fmla="*/ 17 h 571"/>
                <a:gd name="T10" fmla="*/ 850 w 2000"/>
                <a:gd name="T11" fmla="*/ 49 h 571"/>
                <a:gd name="T12" fmla="*/ 951 w 2000"/>
                <a:gd name="T13" fmla="*/ 63 h 571"/>
                <a:gd name="T14" fmla="*/ 1351 w 2000"/>
                <a:gd name="T15" fmla="*/ 145 h 571"/>
                <a:gd name="T16" fmla="*/ 1483 w 2000"/>
                <a:gd name="T17" fmla="*/ 182 h 571"/>
                <a:gd name="T18" fmla="*/ 1579 w 2000"/>
                <a:gd name="T19" fmla="*/ 216 h 571"/>
                <a:gd name="T20" fmla="*/ 1611 w 2000"/>
                <a:gd name="T21" fmla="*/ 228 h 571"/>
                <a:gd name="T22" fmla="*/ 1659 w 2000"/>
                <a:gd name="T23" fmla="*/ 247 h 571"/>
                <a:gd name="T24" fmla="*/ 1705 w 2000"/>
                <a:gd name="T25" fmla="*/ 268 h 571"/>
                <a:gd name="T26" fmla="*/ 1736 w 2000"/>
                <a:gd name="T27" fmla="*/ 284 h 571"/>
                <a:gd name="T28" fmla="*/ 1881 w 2000"/>
                <a:gd name="T29" fmla="*/ 373 h 571"/>
                <a:gd name="T30" fmla="*/ 1953 w 2000"/>
                <a:gd name="T31" fmla="*/ 446 h 571"/>
                <a:gd name="T32" fmla="*/ 2000 w 2000"/>
                <a:gd name="T33" fmla="*/ 571 h 571"/>
                <a:gd name="T34" fmla="*/ 1951 w 2000"/>
                <a:gd name="T35" fmla="*/ 448 h 571"/>
                <a:gd name="T36" fmla="*/ 1878 w 2000"/>
                <a:gd name="T37" fmla="*/ 378 h 571"/>
                <a:gd name="T38" fmla="*/ 1733 w 2000"/>
                <a:gd name="T39" fmla="*/ 290 h 571"/>
                <a:gd name="T40" fmla="*/ 1702 w 2000"/>
                <a:gd name="T41" fmla="*/ 276 h 571"/>
                <a:gd name="T42" fmla="*/ 1655 w 2000"/>
                <a:gd name="T43" fmla="*/ 255 h 571"/>
                <a:gd name="T44" fmla="*/ 1608 w 2000"/>
                <a:gd name="T45" fmla="*/ 237 h 571"/>
                <a:gd name="T46" fmla="*/ 1083 w 2000"/>
                <a:gd name="T47" fmla="*/ 97 h 571"/>
                <a:gd name="T48" fmla="*/ 882 w 2000"/>
                <a:gd name="T49" fmla="*/ 64 h 571"/>
                <a:gd name="T50" fmla="*/ 814 w 2000"/>
                <a:gd name="T51" fmla="*/ 55 h 571"/>
                <a:gd name="T52" fmla="*/ 747 w 2000"/>
                <a:gd name="T53" fmla="*/ 47 h 571"/>
                <a:gd name="T54" fmla="*/ 544 w 2000"/>
                <a:gd name="T55" fmla="*/ 26 h 571"/>
                <a:gd name="T56" fmla="*/ 340 w 2000"/>
                <a:gd name="T57" fmla="*/ 12 h 571"/>
                <a:gd name="T58" fmla="*/ 272 w 2000"/>
                <a:gd name="T59" fmla="*/ 8 h 571"/>
                <a:gd name="T60" fmla="*/ 136 w 2000"/>
                <a:gd name="T61" fmla="*/ 3 h 571"/>
                <a:gd name="T62" fmla="*/ 68 w 2000"/>
                <a:gd name="T63" fmla="*/ 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00" h="571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306" y="4"/>
                    <a:pt x="306" y="4"/>
                    <a:pt x="306" y="4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454" y="11"/>
                    <a:pt x="499" y="13"/>
                    <a:pt x="545" y="17"/>
                  </a:cubicBezTo>
                  <a:cubicBezTo>
                    <a:pt x="635" y="23"/>
                    <a:pt x="726" y="33"/>
                    <a:pt x="816" y="44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861" y="50"/>
                    <a:pt x="872" y="51"/>
                    <a:pt x="883" y="53"/>
                  </a:cubicBezTo>
                  <a:cubicBezTo>
                    <a:pt x="951" y="63"/>
                    <a:pt x="951" y="63"/>
                    <a:pt x="951" y="63"/>
                  </a:cubicBezTo>
                  <a:cubicBezTo>
                    <a:pt x="996" y="70"/>
                    <a:pt x="1041" y="77"/>
                    <a:pt x="1085" y="85"/>
                  </a:cubicBezTo>
                  <a:cubicBezTo>
                    <a:pt x="1175" y="102"/>
                    <a:pt x="1263" y="122"/>
                    <a:pt x="1351" y="145"/>
                  </a:cubicBezTo>
                  <a:cubicBezTo>
                    <a:pt x="1417" y="163"/>
                    <a:pt x="1417" y="163"/>
                    <a:pt x="1417" y="163"/>
                  </a:cubicBezTo>
                  <a:cubicBezTo>
                    <a:pt x="1483" y="182"/>
                    <a:pt x="1483" y="182"/>
                    <a:pt x="1483" y="182"/>
                  </a:cubicBezTo>
                  <a:cubicBezTo>
                    <a:pt x="1504" y="190"/>
                    <a:pt x="1526" y="197"/>
                    <a:pt x="1547" y="204"/>
                  </a:cubicBezTo>
                  <a:cubicBezTo>
                    <a:pt x="1579" y="216"/>
                    <a:pt x="1579" y="216"/>
                    <a:pt x="1579" y="216"/>
                  </a:cubicBezTo>
                  <a:cubicBezTo>
                    <a:pt x="1595" y="222"/>
                    <a:pt x="1595" y="222"/>
                    <a:pt x="1595" y="222"/>
                  </a:cubicBezTo>
                  <a:cubicBezTo>
                    <a:pt x="1601" y="224"/>
                    <a:pt x="1606" y="226"/>
                    <a:pt x="1611" y="228"/>
                  </a:cubicBezTo>
                  <a:cubicBezTo>
                    <a:pt x="1643" y="241"/>
                    <a:pt x="1643" y="241"/>
                    <a:pt x="1643" y="241"/>
                  </a:cubicBezTo>
                  <a:cubicBezTo>
                    <a:pt x="1659" y="247"/>
                    <a:pt x="1659" y="247"/>
                    <a:pt x="1659" y="247"/>
                  </a:cubicBezTo>
                  <a:cubicBezTo>
                    <a:pt x="1664" y="250"/>
                    <a:pt x="1669" y="252"/>
                    <a:pt x="1674" y="254"/>
                  </a:cubicBezTo>
                  <a:cubicBezTo>
                    <a:pt x="1705" y="268"/>
                    <a:pt x="1705" y="268"/>
                    <a:pt x="1705" y="268"/>
                  </a:cubicBezTo>
                  <a:cubicBezTo>
                    <a:pt x="1710" y="271"/>
                    <a:pt x="1716" y="273"/>
                    <a:pt x="1721" y="276"/>
                  </a:cubicBezTo>
                  <a:cubicBezTo>
                    <a:pt x="1736" y="284"/>
                    <a:pt x="1736" y="284"/>
                    <a:pt x="1736" y="284"/>
                  </a:cubicBezTo>
                  <a:cubicBezTo>
                    <a:pt x="1777" y="304"/>
                    <a:pt x="1816" y="327"/>
                    <a:pt x="1853" y="353"/>
                  </a:cubicBezTo>
                  <a:cubicBezTo>
                    <a:pt x="1881" y="373"/>
                    <a:pt x="1881" y="373"/>
                    <a:pt x="1881" y="373"/>
                  </a:cubicBezTo>
                  <a:cubicBezTo>
                    <a:pt x="1890" y="381"/>
                    <a:pt x="1898" y="388"/>
                    <a:pt x="1907" y="396"/>
                  </a:cubicBezTo>
                  <a:cubicBezTo>
                    <a:pt x="1924" y="411"/>
                    <a:pt x="1940" y="428"/>
                    <a:pt x="1953" y="446"/>
                  </a:cubicBezTo>
                  <a:cubicBezTo>
                    <a:pt x="1967" y="464"/>
                    <a:pt x="1979" y="484"/>
                    <a:pt x="1988" y="505"/>
                  </a:cubicBezTo>
                  <a:cubicBezTo>
                    <a:pt x="1996" y="526"/>
                    <a:pt x="2000" y="549"/>
                    <a:pt x="2000" y="571"/>
                  </a:cubicBezTo>
                  <a:cubicBezTo>
                    <a:pt x="2000" y="549"/>
                    <a:pt x="1995" y="526"/>
                    <a:pt x="1986" y="505"/>
                  </a:cubicBezTo>
                  <a:cubicBezTo>
                    <a:pt x="1977" y="485"/>
                    <a:pt x="1965" y="465"/>
                    <a:pt x="1951" y="448"/>
                  </a:cubicBezTo>
                  <a:cubicBezTo>
                    <a:pt x="1937" y="430"/>
                    <a:pt x="1921" y="414"/>
                    <a:pt x="1904" y="399"/>
                  </a:cubicBezTo>
                  <a:cubicBezTo>
                    <a:pt x="1895" y="392"/>
                    <a:pt x="1887" y="384"/>
                    <a:pt x="1878" y="378"/>
                  </a:cubicBezTo>
                  <a:cubicBezTo>
                    <a:pt x="1850" y="358"/>
                    <a:pt x="1850" y="358"/>
                    <a:pt x="1850" y="358"/>
                  </a:cubicBezTo>
                  <a:cubicBezTo>
                    <a:pt x="1813" y="333"/>
                    <a:pt x="1773" y="310"/>
                    <a:pt x="1733" y="290"/>
                  </a:cubicBezTo>
                  <a:cubicBezTo>
                    <a:pt x="1717" y="283"/>
                    <a:pt x="1717" y="283"/>
                    <a:pt x="1717" y="283"/>
                  </a:cubicBezTo>
                  <a:cubicBezTo>
                    <a:pt x="1712" y="280"/>
                    <a:pt x="1707" y="278"/>
                    <a:pt x="1702" y="276"/>
                  </a:cubicBezTo>
                  <a:cubicBezTo>
                    <a:pt x="1671" y="262"/>
                    <a:pt x="1671" y="262"/>
                    <a:pt x="1671" y="262"/>
                  </a:cubicBezTo>
                  <a:cubicBezTo>
                    <a:pt x="1666" y="260"/>
                    <a:pt x="1660" y="257"/>
                    <a:pt x="1655" y="255"/>
                  </a:cubicBezTo>
                  <a:cubicBezTo>
                    <a:pt x="1639" y="249"/>
                    <a:pt x="1639" y="249"/>
                    <a:pt x="1639" y="249"/>
                  </a:cubicBezTo>
                  <a:cubicBezTo>
                    <a:pt x="1608" y="237"/>
                    <a:pt x="1608" y="237"/>
                    <a:pt x="1608" y="237"/>
                  </a:cubicBezTo>
                  <a:cubicBezTo>
                    <a:pt x="1523" y="205"/>
                    <a:pt x="1436" y="178"/>
                    <a:pt x="1349" y="155"/>
                  </a:cubicBezTo>
                  <a:cubicBezTo>
                    <a:pt x="1261" y="133"/>
                    <a:pt x="1172" y="114"/>
                    <a:pt x="1083" y="97"/>
                  </a:cubicBezTo>
                  <a:cubicBezTo>
                    <a:pt x="1039" y="89"/>
                    <a:pt x="994" y="82"/>
                    <a:pt x="949" y="74"/>
                  </a:cubicBezTo>
                  <a:cubicBezTo>
                    <a:pt x="882" y="64"/>
                    <a:pt x="882" y="64"/>
                    <a:pt x="882" y="64"/>
                  </a:cubicBezTo>
                  <a:cubicBezTo>
                    <a:pt x="871" y="62"/>
                    <a:pt x="859" y="61"/>
                    <a:pt x="848" y="59"/>
                  </a:cubicBezTo>
                  <a:cubicBezTo>
                    <a:pt x="814" y="55"/>
                    <a:pt x="814" y="55"/>
                    <a:pt x="814" y="55"/>
                  </a:cubicBezTo>
                  <a:cubicBezTo>
                    <a:pt x="781" y="51"/>
                    <a:pt x="781" y="51"/>
                    <a:pt x="781" y="51"/>
                  </a:cubicBezTo>
                  <a:cubicBezTo>
                    <a:pt x="747" y="47"/>
                    <a:pt x="747" y="47"/>
                    <a:pt x="747" y="47"/>
                  </a:cubicBezTo>
                  <a:cubicBezTo>
                    <a:pt x="724" y="44"/>
                    <a:pt x="702" y="41"/>
                    <a:pt x="679" y="39"/>
                  </a:cubicBezTo>
                  <a:cubicBezTo>
                    <a:pt x="634" y="35"/>
                    <a:pt x="589" y="30"/>
                    <a:pt x="544" y="26"/>
                  </a:cubicBezTo>
                  <a:cubicBezTo>
                    <a:pt x="499" y="22"/>
                    <a:pt x="453" y="19"/>
                    <a:pt x="408" y="16"/>
                  </a:cubicBezTo>
                  <a:cubicBezTo>
                    <a:pt x="340" y="12"/>
                    <a:pt x="340" y="12"/>
                    <a:pt x="340" y="12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68" y="1"/>
                    <a:pt x="68" y="1"/>
                    <a:pt x="68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-634365" y="-909320"/>
            <a:ext cx="3853815" cy="1824355"/>
            <a:chOff x="12996863" y="2795588"/>
            <a:chExt cx="6859588" cy="6859588"/>
          </a:xfrm>
        </p:grpSpPr>
        <p:sp>
          <p:nvSpPr>
            <p:cNvPr id="473" name="AutoShape 82"/>
            <p:cNvSpPr>
              <a:spLocks noChangeAspect="1" noChangeArrowheads="1" noTextEdit="1"/>
            </p:cNvSpPr>
            <p:nvPr/>
          </p:nvSpPr>
          <p:spPr bwMode="auto">
            <a:xfrm>
              <a:off x="12998450" y="2797175"/>
              <a:ext cx="6858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Freeform 85"/>
            <p:cNvSpPr/>
            <p:nvPr/>
          </p:nvSpPr>
          <p:spPr bwMode="auto">
            <a:xfrm>
              <a:off x="12996863" y="6215063"/>
              <a:ext cx="2109788" cy="3171825"/>
            </a:xfrm>
            <a:custGeom>
              <a:avLst/>
              <a:gdLst>
                <a:gd name="T0" fmla="*/ 1228 w 1234"/>
                <a:gd name="T1" fmla="*/ 1855 h 1855"/>
                <a:gd name="T2" fmla="*/ 1225 w 1234"/>
                <a:gd name="T3" fmla="*/ 1854 h 1855"/>
                <a:gd name="T4" fmla="*/ 963 w 1234"/>
                <a:gd name="T5" fmla="*/ 1720 h 1855"/>
                <a:gd name="T6" fmla="*/ 726 w 1234"/>
                <a:gd name="T7" fmla="*/ 1550 h 1855"/>
                <a:gd name="T8" fmla="*/ 588 w 1234"/>
                <a:gd name="T9" fmla="*/ 1424 h 1855"/>
                <a:gd name="T10" fmla="*/ 514 w 1234"/>
                <a:gd name="T11" fmla="*/ 1347 h 1855"/>
                <a:gd name="T12" fmla="*/ 335 w 1234"/>
                <a:gd name="T13" fmla="*/ 1116 h 1855"/>
                <a:gd name="T14" fmla="*/ 191 w 1234"/>
                <a:gd name="T15" fmla="*/ 862 h 1855"/>
                <a:gd name="T16" fmla="*/ 158 w 1234"/>
                <a:gd name="T17" fmla="*/ 787 h 1855"/>
                <a:gd name="T18" fmla="*/ 86 w 1234"/>
                <a:gd name="T19" fmla="*/ 589 h 1855"/>
                <a:gd name="T20" fmla="*/ 22 w 1234"/>
                <a:gd name="T21" fmla="*/ 304 h 1855"/>
                <a:gd name="T22" fmla="*/ 0 w 1234"/>
                <a:gd name="T23" fmla="*/ 6 h 1855"/>
                <a:gd name="T24" fmla="*/ 6 w 1234"/>
                <a:gd name="T25" fmla="*/ 0 h 1855"/>
                <a:gd name="T26" fmla="*/ 12 w 1234"/>
                <a:gd name="T27" fmla="*/ 6 h 1855"/>
                <a:gd name="T28" fmla="*/ 34 w 1234"/>
                <a:gd name="T29" fmla="*/ 303 h 1855"/>
                <a:gd name="T30" fmla="*/ 97 w 1234"/>
                <a:gd name="T31" fmla="*/ 585 h 1855"/>
                <a:gd name="T32" fmla="*/ 169 w 1234"/>
                <a:gd name="T33" fmla="*/ 782 h 1855"/>
                <a:gd name="T34" fmla="*/ 202 w 1234"/>
                <a:gd name="T35" fmla="*/ 857 h 1855"/>
                <a:gd name="T36" fmla="*/ 345 w 1234"/>
                <a:gd name="T37" fmla="*/ 1109 h 1855"/>
                <a:gd name="T38" fmla="*/ 523 w 1234"/>
                <a:gd name="T39" fmla="*/ 1339 h 1855"/>
                <a:gd name="T40" fmla="*/ 596 w 1234"/>
                <a:gd name="T41" fmla="*/ 1416 h 1855"/>
                <a:gd name="T42" fmla="*/ 733 w 1234"/>
                <a:gd name="T43" fmla="*/ 1541 h 1855"/>
                <a:gd name="T44" fmla="*/ 970 w 1234"/>
                <a:gd name="T45" fmla="*/ 1710 h 1855"/>
                <a:gd name="T46" fmla="*/ 1230 w 1234"/>
                <a:gd name="T47" fmla="*/ 1843 h 1855"/>
                <a:gd name="T48" fmla="*/ 1233 w 1234"/>
                <a:gd name="T49" fmla="*/ 1851 h 1855"/>
                <a:gd name="T50" fmla="*/ 1228 w 1234"/>
                <a:gd name="T51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4" h="1855">
                  <a:moveTo>
                    <a:pt x="1228" y="1855"/>
                  </a:moveTo>
                  <a:cubicBezTo>
                    <a:pt x="1227" y="1855"/>
                    <a:pt x="1226" y="1855"/>
                    <a:pt x="1225" y="1854"/>
                  </a:cubicBezTo>
                  <a:cubicBezTo>
                    <a:pt x="1135" y="1816"/>
                    <a:pt x="1047" y="1771"/>
                    <a:pt x="963" y="1720"/>
                  </a:cubicBezTo>
                  <a:cubicBezTo>
                    <a:pt x="881" y="1670"/>
                    <a:pt x="801" y="1613"/>
                    <a:pt x="726" y="1550"/>
                  </a:cubicBezTo>
                  <a:cubicBezTo>
                    <a:pt x="678" y="1511"/>
                    <a:pt x="631" y="1468"/>
                    <a:pt x="588" y="1424"/>
                  </a:cubicBezTo>
                  <a:cubicBezTo>
                    <a:pt x="563" y="1400"/>
                    <a:pt x="538" y="1374"/>
                    <a:pt x="514" y="1347"/>
                  </a:cubicBezTo>
                  <a:cubicBezTo>
                    <a:pt x="449" y="1275"/>
                    <a:pt x="389" y="1197"/>
                    <a:pt x="335" y="1116"/>
                  </a:cubicBezTo>
                  <a:cubicBezTo>
                    <a:pt x="281" y="1035"/>
                    <a:pt x="233" y="949"/>
                    <a:pt x="191" y="862"/>
                  </a:cubicBezTo>
                  <a:cubicBezTo>
                    <a:pt x="180" y="837"/>
                    <a:pt x="168" y="812"/>
                    <a:pt x="158" y="787"/>
                  </a:cubicBezTo>
                  <a:cubicBezTo>
                    <a:pt x="130" y="722"/>
                    <a:pt x="106" y="656"/>
                    <a:pt x="86" y="589"/>
                  </a:cubicBezTo>
                  <a:cubicBezTo>
                    <a:pt x="58" y="496"/>
                    <a:pt x="36" y="400"/>
                    <a:pt x="22" y="304"/>
                  </a:cubicBezTo>
                  <a:cubicBezTo>
                    <a:pt x="7" y="206"/>
                    <a:pt x="0" y="10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05"/>
                    <a:pt x="19" y="205"/>
                    <a:pt x="34" y="303"/>
                  </a:cubicBezTo>
                  <a:cubicBezTo>
                    <a:pt x="48" y="398"/>
                    <a:pt x="70" y="493"/>
                    <a:pt x="97" y="585"/>
                  </a:cubicBezTo>
                  <a:cubicBezTo>
                    <a:pt x="118" y="652"/>
                    <a:pt x="142" y="718"/>
                    <a:pt x="169" y="782"/>
                  </a:cubicBezTo>
                  <a:cubicBezTo>
                    <a:pt x="179" y="807"/>
                    <a:pt x="190" y="832"/>
                    <a:pt x="202" y="857"/>
                  </a:cubicBezTo>
                  <a:cubicBezTo>
                    <a:pt x="243" y="944"/>
                    <a:pt x="291" y="1029"/>
                    <a:pt x="345" y="1109"/>
                  </a:cubicBezTo>
                  <a:cubicBezTo>
                    <a:pt x="398" y="1190"/>
                    <a:pt x="458" y="1267"/>
                    <a:pt x="523" y="1339"/>
                  </a:cubicBezTo>
                  <a:cubicBezTo>
                    <a:pt x="547" y="1365"/>
                    <a:pt x="571" y="1391"/>
                    <a:pt x="596" y="1416"/>
                  </a:cubicBezTo>
                  <a:cubicBezTo>
                    <a:pt x="640" y="1460"/>
                    <a:pt x="686" y="1502"/>
                    <a:pt x="733" y="1541"/>
                  </a:cubicBezTo>
                  <a:cubicBezTo>
                    <a:pt x="808" y="1603"/>
                    <a:pt x="887" y="1660"/>
                    <a:pt x="970" y="1710"/>
                  </a:cubicBezTo>
                  <a:cubicBezTo>
                    <a:pt x="1053" y="1761"/>
                    <a:pt x="1140" y="1805"/>
                    <a:pt x="1230" y="1843"/>
                  </a:cubicBezTo>
                  <a:cubicBezTo>
                    <a:pt x="1233" y="1845"/>
                    <a:pt x="1234" y="1848"/>
                    <a:pt x="1233" y="1851"/>
                  </a:cubicBezTo>
                  <a:cubicBezTo>
                    <a:pt x="1232" y="1853"/>
                    <a:pt x="1230" y="1855"/>
                    <a:pt x="1228" y="1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86"/>
            <p:cNvSpPr/>
            <p:nvPr/>
          </p:nvSpPr>
          <p:spPr bwMode="auto">
            <a:xfrm>
              <a:off x="13423900" y="6215063"/>
              <a:ext cx="1838325" cy="3233738"/>
            </a:xfrm>
            <a:custGeom>
              <a:avLst/>
              <a:gdLst>
                <a:gd name="T0" fmla="*/ 1068 w 1075"/>
                <a:gd name="T1" fmla="*/ 1891 h 1891"/>
                <a:gd name="T2" fmla="*/ 1065 w 1075"/>
                <a:gd name="T3" fmla="*/ 1890 h 1891"/>
                <a:gd name="T4" fmla="*/ 834 w 1075"/>
                <a:gd name="T5" fmla="*/ 1734 h 1891"/>
                <a:gd name="T6" fmla="*/ 658 w 1075"/>
                <a:gd name="T7" fmla="*/ 1579 h 1891"/>
                <a:gd name="T8" fmla="*/ 625 w 1075"/>
                <a:gd name="T9" fmla="*/ 1547 h 1891"/>
                <a:gd name="T10" fmla="*/ 540 w 1075"/>
                <a:gd name="T11" fmla="*/ 1455 h 1891"/>
                <a:gd name="T12" fmla="*/ 507 w 1075"/>
                <a:gd name="T13" fmla="*/ 1416 h 1891"/>
                <a:gd name="T14" fmla="*/ 505 w 1075"/>
                <a:gd name="T15" fmla="*/ 1414 h 1891"/>
                <a:gd name="T16" fmla="*/ 442 w 1075"/>
                <a:gd name="T17" fmla="*/ 1334 h 1891"/>
                <a:gd name="T18" fmla="*/ 313 w 1075"/>
                <a:gd name="T19" fmla="*/ 1143 h 1891"/>
                <a:gd name="T20" fmla="*/ 287 w 1075"/>
                <a:gd name="T21" fmla="*/ 1099 h 1891"/>
                <a:gd name="T22" fmla="*/ 163 w 1075"/>
                <a:gd name="T23" fmla="*/ 843 h 1891"/>
                <a:gd name="T24" fmla="*/ 151 w 1075"/>
                <a:gd name="T25" fmla="*/ 812 h 1891"/>
                <a:gd name="T26" fmla="*/ 136 w 1075"/>
                <a:gd name="T27" fmla="*/ 773 h 1891"/>
                <a:gd name="T28" fmla="*/ 134 w 1075"/>
                <a:gd name="T29" fmla="*/ 769 h 1891"/>
                <a:gd name="T30" fmla="*/ 83 w 1075"/>
                <a:gd name="T31" fmla="*/ 610 h 1891"/>
                <a:gd name="T32" fmla="*/ 73 w 1075"/>
                <a:gd name="T33" fmla="*/ 573 h 1891"/>
                <a:gd name="T34" fmla="*/ 19 w 1075"/>
                <a:gd name="T35" fmla="*/ 294 h 1891"/>
                <a:gd name="T36" fmla="*/ 1 w 1075"/>
                <a:gd name="T37" fmla="*/ 10 h 1891"/>
                <a:gd name="T38" fmla="*/ 0 w 1075"/>
                <a:gd name="T39" fmla="*/ 6 h 1891"/>
                <a:gd name="T40" fmla="*/ 6 w 1075"/>
                <a:gd name="T41" fmla="*/ 0 h 1891"/>
                <a:gd name="T42" fmla="*/ 13 w 1075"/>
                <a:gd name="T43" fmla="*/ 4 h 1891"/>
                <a:gd name="T44" fmla="*/ 13 w 1075"/>
                <a:gd name="T45" fmla="*/ 5 h 1891"/>
                <a:gd name="T46" fmla="*/ 13 w 1075"/>
                <a:gd name="T47" fmla="*/ 6 h 1891"/>
                <a:gd name="T48" fmla="*/ 31 w 1075"/>
                <a:gd name="T49" fmla="*/ 293 h 1891"/>
                <a:gd name="T50" fmla="*/ 85 w 1075"/>
                <a:gd name="T51" fmla="*/ 570 h 1891"/>
                <a:gd name="T52" fmla="*/ 95 w 1075"/>
                <a:gd name="T53" fmla="*/ 607 h 1891"/>
                <a:gd name="T54" fmla="*/ 146 w 1075"/>
                <a:gd name="T55" fmla="*/ 764 h 1891"/>
                <a:gd name="T56" fmla="*/ 147 w 1075"/>
                <a:gd name="T57" fmla="*/ 769 h 1891"/>
                <a:gd name="T58" fmla="*/ 162 w 1075"/>
                <a:gd name="T59" fmla="*/ 807 h 1891"/>
                <a:gd name="T60" fmla="*/ 174 w 1075"/>
                <a:gd name="T61" fmla="*/ 839 h 1891"/>
                <a:gd name="T62" fmla="*/ 298 w 1075"/>
                <a:gd name="T63" fmla="*/ 1093 h 1891"/>
                <a:gd name="T64" fmla="*/ 324 w 1075"/>
                <a:gd name="T65" fmla="*/ 1137 h 1891"/>
                <a:gd name="T66" fmla="*/ 451 w 1075"/>
                <a:gd name="T67" fmla="*/ 1327 h 1891"/>
                <a:gd name="T68" fmla="*/ 514 w 1075"/>
                <a:gd name="T69" fmla="*/ 1406 h 1891"/>
                <a:gd name="T70" fmla="*/ 516 w 1075"/>
                <a:gd name="T71" fmla="*/ 1409 h 1891"/>
                <a:gd name="T72" fmla="*/ 549 w 1075"/>
                <a:gd name="T73" fmla="*/ 1447 h 1891"/>
                <a:gd name="T74" fmla="*/ 634 w 1075"/>
                <a:gd name="T75" fmla="*/ 1538 h 1891"/>
                <a:gd name="T76" fmla="*/ 666 w 1075"/>
                <a:gd name="T77" fmla="*/ 1571 h 1891"/>
                <a:gd name="T78" fmla="*/ 842 w 1075"/>
                <a:gd name="T79" fmla="*/ 1725 h 1891"/>
                <a:gd name="T80" fmla="*/ 1071 w 1075"/>
                <a:gd name="T81" fmla="*/ 1879 h 1891"/>
                <a:gd name="T82" fmla="*/ 1074 w 1075"/>
                <a:gd name="T83" fmla="*/ 1888 h 1891"/>
                <a:gd name="T84" fmla="*/ 1068 w 1075"/>
                <a:gd name="T85" fmla="*/ 1891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5" h="1891">
                  <a:moveTo>
                    <a:pt x="1068" y="1891"/>
                  </a:moveTo>
                  <a:cubicBezTo>
                    <a:pt x="1067" y="1891"/>
                    <a:pt x="1066" y="1890"/>
                    <a:pt x="1065" y="1890"/>
                  </a:cubicBezTo>
                  <a:cubicBezTo>
                    <a:pt x="986" y="1844"/>
                    <a:pt x="908" y="1792"/>
                    <a:pt x="834" y="1734"/>
                  </a:cubicBezTo>
                  <a:cubicBezTo>
                    <a:pt x="773" y="1687"/>
                    <a:pt x="714" y="1634"/>
                    <a:pt x="658" y="1579"/>
                  </a:cubicBezTo>
                  <a:cubicBezTo>
                    <a:pt x="647" y="1569"/>
                    <a:pt x="637" y="1558"/>
                    <a:pt x="625" y="1547"/>
                  </a:cubicBezTo>
                  <a:cubicBezTo>
                    <a:pt x="597" y="1518"/>
                    <a:pt x="568" y="1487"/>
                    <a:pt x="540" y="1455"/>
                  </a:cubicBezTo>
                  <a:cubicBezTo>
                    <a:pt x="530" y="1443"/>
                    <a:pt x="519" y="1431"/>
                    <a:pt x="507" y="1416"/>
                  </a:cubicBezTo>
                  <a:cubicBezTo>
                    <a:pt x="505" y="1414"/>
                    <a:pt x="505" y="1414"/>
                    <a:pt x="505" y="1414"/>
                  </a:cubicBezTo>
                  <a:cubicBezTo>
                    <a:pt x="483" y="1388"/>
                    <a:pt x="462" y="1361"/>
                    <a:pt x="442" y="1334"/>
                  </a:cubicBezTo>
                  <a:cubicBezTo>
                    <a:pt x="396" y="1274"/>
                    <a:pt x="353" y="1210"/>
                    <a:pt x="313" y="1143"/>
                  </a:cubicBezTo>
                  <a:cubicBezTo>
                    <a:pt x="305" y="1130"/>
                    <a:pt x="297" y="1115"/>
                    <a:pt x="287" y="1099"/>
                  </a:cubicBezTo>
                  <a:cubicBezTo>
                    <a:pt x="241" y="1018"/>
                    <a:pt x="199" y="932"/>
                    <a:pt x="163" y="843"/>
                  </a:cubicBezTo>
                  <a:cubicBezTo>
                    <a:pt x="159" y="833"/>
                    <a:pt x="155" y="822"/>
                    <a:pt x="151" y="812"/>
                  </a:cubicBezTo>
                  <a:cubicBezTo>
                    <a:pt x="146" y="800"/>
                    <a:pt x="141" y="788"/>
                    <a:pt x="136" y="773"/>
                  </a:cubicBezTo>
                  <a:cubicBezTo>
                    <a:pt x="134" y="769"/>
                    <a:pt x="134" y="769"/>
                    <a:pt x="134" y="769"/>
                  </a:cubicBezTo>
                  <a:cubicBezTo>
                    <a:pt x="116" y="718"/>
                    <a:pt x="99" y="664"/>
                    <a:pt x="83" y="610"/>
                  </a:cubicBezTo>
                  <a:cubicBezTo>
                    <a:pt x="80" y="598"/>
                    <a:pt x="77" y="586"/>
                    <a:pt x="73" y="573"/>
                  </a:cubicBezTo>
                  <a:cubicBezTo>
                    <a:pt x="49" y="482"/>
                    <a:pt x="31" y="388"/>
                    <a:pt x="19" y="294"/>
                  </a:cubicBezTo>
                  <a:cubicBezTo>
                    <a:pt x="7" y="201"/>
                    <a:pt x="1" y="105"/>
                    <a:pt x="1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12" y="0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102"/>
                    <a:pt x="19" y="199"/>
                    <a:pt x="31" y="293"/>
                  </a:cubicBezTo>
                  <a:cubicBezTo>
                    <a:pt x="43" y="386"/>
                    <a:pt x="61" y="479"/>
                    <a:pt x="85" y="570"/>
                  </a:cubicBezTo>
                  <a:cubicBezTo>
                    <a:pt x="88" y="583"/>
                    <a:pt x="92" y="595"/>
                    <a:pt x="95" y="607"/>
                  </a:cubicBezTo>
                  <a:cubicBezTo>
                    <a:pt x="110" y="661"/>
                    <a:pt x="127" y="714"/>
                    <a:pt x="146" y="764"/>
                  </a:cubicBezTo>
                  <a:cubicBezTo>
                    <a:pt x="147" y="769"/>
                    <a:pt x="147" y="769"/>
                    <a:pt x="147" y="769"/>
                  </a:cubicBezTo>
                  <a:cubicBezTo>
                    <a:pt x="153" y="783"/>
                    <a:pt x="157" y="796"/>
                    <a:pt x="162" y="807"/>
                  </a:cubicBezTo>
                  <a:cubicBezTo>
                    <a:pt x="166" y="818"/>
                    <a:pt x="170" y="828"/>
                    <a:pt x="174" y="839"/>
                  </a:cubicBezTo>
                  <a:cubicBezTo>
                    <a:pt x="210" y="927"/>
                    <a:pt x="252" y="1012"/>
                    <a:pt x="298" y="1093"/>
                  </a:cubicBezTo>
                  <a:cubicBezTo>
                    <a:pt x="307" y="1109"/>
                    <a:pt x="316" y="1124"/>
                    <a:pt x="324" y="1137"/>
                  </a:cubicBezTo>
                  <a:cubicBezTo>
                    <a:pt x="363" y="1203"/>
                    <a:pt x="406" y="1267"/>
                    <a:pt x="451" y="1327"/>
                  </a:cubicBezTo>
                  <a:cubicBezTo>
                    <a:pt x="472" y="1354"/>
                    <a:pt x="493" y="1381"/>
                    <a:pt x="514" y="1406"/>
                  </a:cubicBezTo>
                  <a:cubicBezTo>
                    <a:pt x="516" y="1409"/>
                    <a:pt x="516" y="1409"/>
                    <a:pt x="516" y="1409"/>
                  </a:cubicBezTo>
                  <a:cubicBezTo>
                    <a:pt x="528" y="1423"/>
                    <a:pt x="539" y="1435"/>
                    <a:pt x="549" y="1447"/>
                  </a:cubicBezTo>
                  <a:cubicBezTo>
                    <a:pt x="577" y="1479"/>
                    <a:pt x="606" y="1510"/>
                    <a:pt x="634" y="1538"/>
                  </a:cubicBezTo>
                  <a:cubicBezTo>
                    <a:pt x="645" y="1550"/>
                    <a:pt x="656" y="1561"/>
                    <a:pt x="666" y="1571"/>
                  </a:cubicBezTo>
                  <a:cubicBezTo>
                    <a:pt x="722" y="1626"/>
                    <a:pt x="781" y="1677"/>
                    <a:pt x="842" y="1725"/>
                  </a:cubicBezTo>
                  <a:cubicBezTo>
                    <a:pt x="915" y="1782"/>
                    <a:pt x="992" y="1834"/>
                    <a:pt x="1071" y="1879"/>
                  </a:cubicBezTo>
                  <a:cubicBezTo>
                    <a:pt x="1074" y="1881"/>
                    <a:pt x="1075" y="1885"/>
                    <a:pt x="1074" y="1888"/>
                  </a:cubicBezTo>
                  <a:cubicBezTo>
                    <a:pt x="1072" y="1890"/>
                    <a:pt x="1070" y="1891"/>
                    <a:pt x="1068" y="18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Freeform 87"/>
            <p:cNvSpPr/>
            <p:nvPr/>
          </p:nvSpPr>
          <p:spPr bwMode="auto">
            <a:xfrm>
              <a:off x="13850938" y="6215063"/>
              <a:ext cx="1570038" cy="3286125"/>
            </a:xfrm>
            <a:custGeom>
              <a:avLst/>
              <a:gdLst>
                <a:gd name="T0" fmla="*/ 911 w 918"/>
                <a:gd name="T1" fmla="*/ 1922 h 1922"/>
                <a:gd name="T2" fmla="*/ 908 w 918"/>
                <a:gd name="T3" fmla="*/ 1921 h 1922"/>
                <a:gd name="T4" fmla="*/ 707 w 918"/>
                <a:gd name="T5" fmla="*/ 1744 h 1922"/>
                <a:gd name="T6" fmla="*/ 554 w 918"/>
                <a:gd name="T7" fmla="*/ 1574 h 1922"/>
                <a:gd name="T8" fmla="*/ 526 w 918"/>
                <a:gd name="T9" fmla="*/ 1540 h 1922"/>
                <a:gd name="T10" fmla="*/ 453 w 918"/>
                <a:gd name="T11" fmla="*/ 1443 h 1922"/>
                <a:gd name="T12" fmla="*/ 426 w 918"/>
                <a:gd name="T13" fmla="*/ 1403 h 1922"/>
                <a:gd name="T14" fmla="*/ 371 w 918"/>
                <a:gd name="T15" fmla="*/ 1318 h 1922"/>
                <a:gd name="T16" fmla="*/ 263 w 918"/>
                <a:gd name="T17" fmla="*/ 1124 h 1922"/>
                <a:gd name="T18" fmla="*/ 241 w 918"/>
                <a:gd name="T19" fmla="*/ 1080 h 1922"/>
                <a:gd name="T20" fmla="*/ 136 w 918"/>
                <a:gd name="T21" fmla="*/ 823 h 1922"/>
                <a:gd name="T22" fmla="*/ 125 w 918"/>
                <a:gd name="T23" fmla="*/ 791 h 1922"/>
                <a:gd name="T24" fmla="*/ 113 w 918"/>
                <a:gd name="T25" fmla="*/ 754 h 1922"/>
                <a:gd name="T26" fmla="*/ 70 w 918"/>
                <a:gd name="T27" fmla="*/ 592 h 1922"/>
                <a:gd name="T28" fmla="*/ 61 w 918"/>
                <a:gd name="T29" fmla="*/ 555 h 1922"/>
                <a:gd name="T30" fmla="*/ 17 w 918"/>
                <a:gd name="T31" fmla="*/ 284 h 1922"/>
                <a:gd name="T32" fmla="*/ 3 w 918"/>
                <a:gd name="T33" fmla="*/ 11 h 1922"/>
                <a:gd name="T34" fmla="*/ 0 w 918"/>
                <a:gd name="T35" fmla="*/ 6 h 1922"/>
                <a:gd name="T36" fmla="*/ 6 w 918"/>
                <a:gd name="T37" fmla="*/ 0 h 1922"/>
                <a:gd name="T38" fmla="*/ 15 w 918"/>
                <a:gd name="T39" fmla="*/ 6 h 1922"/>
                <a:gd name="T40" fmla="*/ 29 w 918"/>
                <a:gd name="T41" fmla="*/ 283 h 1922"/>
                <a:gd name="T42" fmla="*/ 73 w 918"/>
                <a:gd name="T43" fmla="*/ 553 h 1922"/>
                <a:gd name="T44" fmla="*/ 81 w 918"/>
                <a:gd name="T45" fmla="*/ 589 h 1922"/>
                <a:gd name="T46" fmla="*/ 125 w 918"/>
                <a:gd name="T47" fmla="*/ 750 h 1922"/>
                <a:gd name="T48" fmla="*/ 137 w 918"/>
                <a:gd name="T49" fmla="*/ 788 h 1922"/>
                <a:gd name="T50" fmla="*/ 147 w 918"/>
                <a:gd name="T51" fmla="*/ 819 h 1922"/>
                <a:gd name="T52" fmla="*/ 252 w 918"/>
                <a:gd name="T53" fmla="*/ 1074 h 1922"/>
                <a:gd name="T54" fmla="*/ 273 w 918"/>
                <a:gd name="T55" fmla="*/ 1119 h 1922"/>
                <a:gd name="T56" fmla="*/ 381 w 918"/>
                <a:gd name="T57" fmla="*/ 1312 h 1922"/>
                <a:gd name="T58" fmla="*/ 435 w 918"/>
                <a:gd name="T59" fmla="*/ 1396 h 1922"/>
                <a:gd name="T60" fmla="*/ 463 w 918"/>
                <a:gd name="T61" fmla="*/ 1436 h 1922"/>
                <a:gd name="T62" fmla="*/ 535 w 918"/>
                <a:gd name="T63" fmla="*/ 1532 h 1922"/>
                <a:gd name="T64" fmla="*/ 563 w 918"/>
                <a:gd name="T65" fmla="*/ 1567 h 1922"/>
                <a:gd name="T66" fmla="*/ 715 w 918"/>
                <a:gd name="T67" fmla="*/ 1735 h 1922"/>
                <a:gd name="T68" fmla="*/ 915 w 918"/>
                <a:gd name="T69" fmla="*/ 1911 h 1922"/>
                <a:gd name="T70" fmla="*/ 916 w 918"/>
                <a:gd name="T71" fmla="*/ 1920 h 1922"/>
                <a:gd name="T72" fmla="*/ 911 w 918"/>
                <a:gd name="T73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1922">
                  <a:moveTo>
                    <a:pt x="911" y="1922"/>
                  </a:moveTo>
                  <a:cubicBezTo>
                    <a:pt x="910" y="1922"/>
                    <a:pt x="909" y="1922"/>
                    <a:pt x="908" y="1921"/>
                  </a:cubicBezTo>
                  <a:cubicBezTo>
                    <a:pt x="838" y="1868"/>
                    <a:pt x="771" y="1808"/>
                    <a:pt x="707" y="1744"/>
                  </a:cubicBezTo>
                  <a:cubicBezTo>
                    <a:pt x="654" y="1691"/>
                    <a:pt x="603" y="1634"/>
                    <a:pt x="554" y="1574"/>
                  </a:cubicBezTo>
                  <a:cubicBezTo>
                    <a:pt x="545" y="1563"/>
                    <a:pt x="535" y="1551"/>
                    <a:pt x="526" y="1540"/>
                  </a:cubicBezTo>
                  <a:cubicBezTo>
                    <a:pt x="502" y="1509"/>
                    <a:pt x="477" y="1476"/>
                    <a:pt x="453" y="1443"/>
                  </a:cubicBezTo>
                  <a:cubicBezTo>
                    <a:pt x="445" y="1431"/>
                    <a:pt x="436" y="1418"/>
                    <a:pt x="426" y="1403"/>
                  </a:cubicBezTo>
                  <a:cubicBezTo>
                    <a:pt x="407" y="1375"/>
                    <a:pt x="388" y="1347"/>
                    <a:pt x="371" y="1318"/>
                  </a:cubicBezTo>
                  <a:cubicBezTo>
                    <a:pt x="332" y="1257"/>
                    <a:pt x="296" y="1191"/>
                    <a:pt x="263" y="1124"/>
                  </a:cubicBezTo>
                  <a:cubicBezTo>
                    <a:pt x="256" y="1111"/>
                    <a:pt x="249" y="1096"/>
                    <a:pt x="241" y="1080"/>
                  </a:cubicBezTo>
                  <a:cubicBezTo>
                    <a:pt x="202" y="998"/>
                    <a:pt x="166" y="911"/>
                    <a:pt x="136" y="823"/>
                  </a:cubicBezTo>
                  <a:cubicBezTo>
                    <a:pt x="132" y="813"/>
                    <a:pt x="129" y="802"/>
                    <a:pt x="125" y="791"/>
                  </a:cubicBezTo>
                  <a:cubicBezTo>
                    <a:pt x="122" y="780"/>
                    <a:pt x="118" y="767"/>
                    <a:pt x="113" y="754"/>
                  </a:cubicBezTo>
                  <a:cubicBezTo>
                    <a:pt x="97" y="701"/>
                    <a:pt x="83" y="647"/>
                    <a:pt x="70" y="592"/>
                  </a:cubicBezTo>
                  <a:cubicBezTo>
                    <a:pt x="67" y="580"/>
                    <a:pt x="64" y="567"/>
                    <a:pt x="61" y="555"/>
                  </a:cubicBezTo>
                  <a:cubicBezTo>
                    <a:pt x="41" y="466"/>
                    <a:pt x="27" y="375"/>
                    <a:pt x="17" y="284"/>
                  </a:cubicBezTo>
                  <a:cubicBezTo>
                    <a:pt x="7" y="194"/>
                    <a:pt x="3" y="102"/>
                    <a:pt x="3" y="11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5" y="0"/>
                    <a:pt x="15" y="6"/>
                  </a:cubicBezTo>
                  <a:cubicBezTo>
                    <a:pt x="14" y="98"/>
                    <a:pt x="19" y="191"/>
                    <a:pt x="29" y="283"/>
                  </a:cubicBezTo>
                  <a:cubicBezTo>
                    <a:pt x="39" y="373"/>
                    <a:pt x="53" y="464"/>
                    <a:pt x="73" y="553"/>
                  </a:cubicBezTo>
                  <a:cubicBezTo>
                    <a:pt x="76" y="565"/>
                    <a:pt x="78" y="577"/>
                    <a:pt x="81" y="589"/>
                  </a:cubicBezTo>
                  <a:cubicBezTo>
                    <a:pt x="94" y="644"/>
                    <a:pt x="109" y="698"/>
                    <a:pt x="125" y="750"/>
                  </a:cubicBezTo>
                  <a:cubicBezTo>
                    <a:pt x="129" y="764"/>
                    <a:pt x="133" y="776"/>
                    <a:pt x="137" y="788"/>
                  </a:cubicBezTo>
                  <a:cubicBezTo>
                    <a:pt x="140" y="798"/>
                    <a:pt x="144" y="809"/>
                    <a:pt x="147" y="819"/>
                  </a:cubicBezTo>
                  <a:cubicBezTo>
                    <a:pt x="178" y="907"/>
                    <a:pt x="213" y="993"/>
                    <a:pt x="252" y="1074"/>
                  </a:cubicBezTo>
                  <a:cubicBezTo>
                    <a:pt x="259" y="1091"/>
                    <a:pt x="267" y="1105"/>
                    <a:pt x="273" y="1119"/>
                  </a:cubicBezTo>
                  <a:cubicBezTo>
                    <a:pt x="307" y="1186"/>
                    <a:pt x="343" y="1251"/>
                    <a:pt x="381" y="1312"/>
                  </a:cubicBezTo>
                  <a:cubicBezTo>
                    <a:pt x="398" y="1340"/>
                    <a:pt x="417" y="1369"/>
                    <a:pt x="435" y="1396"/>
                  </a:cubicBezTo>
                  <a:cubicBezTo>
                    <a:pt x="446" y="1411"/>
                    <a:pt x="455" y="1424"/>
                    <a:pt x="463" y="1436"/>
                  </a:cubicBezTo>
                  <a:cubicBezTo>
                    <a:pt x="487" y="1469"/>
                    <a:pt x="511" y="1502"/>
                    <a:pt x="535" y="1532"/>
                  </a:cubicBezTo>
                  <a:cubicBezTo>
                    <a:pt x="544" y="1544"/>
                    <a:pt x="554" y="1556"/>
                    <a:pt x="563" y="1567"/>
                  </a:cubicBezTo>
                  <a:cubicBezTo>
                    <a:pt x="612" y="1626"/>
                    <a:pt x="663" y="1683"/>
                    <a:pt x="715" y="1735"/>
                  </a:cubicBezTo>
                  <a:cubicBezTo>
                    <a:pt x="779" y="1799"/>
                    <a:pt x="846" y="1858"/>
                    <a:pt x="915" y="1911"/>
                  </a:cubicBezTo>
                  <a:cubicBezTo>
                    <a:pt x="918" y="1913"/>
                    <a:pt x="918" y="1917"/>
                    <a:pt x="916" y="1920"/>
                  </a:cubicBezTo>
                  <a:cubicBezTo>
                    <a:pt x="915" y="1921"/>
                    <a:pt x="913" y="1922"/>
                    <a:pt x="911" y="19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88"/>
            <p:cNvSpPr/>
            <p:nvPr/>
          </p:nvSpPr>
          <p:spPr bwMode="auto">
            <a:xfrm>
              <a:off x="14279563" y="6215063"/>
              <a:ext cx="1303338" cy="3332163"/>
            </a:xfrm>
            <a:custGeom>
              <a:avLst/>
              <a:gdLst>
                <a:gd name="T0" fmla="*/ 756 w 763"/>
                <a:gd name="T1" fmla="*/ 1949 h 1949"/>
                <a:gd name="T2" fmla="*/ 752 w 763"/>
                <a:gd name="T3" fmla="*/ 1947 h 1949"/>
                <a:gd name="T4" fmla="*/ 582 w 763"/>
                <a:gd name="T5" fmla="*/ 1751 h 1949"/>
                <a:gd name="T6" fmla="*/ 452 w 763"/>
                <a:gd name="T7" fmla="*/ 1567 h 1949"/>
                <a:gd name="T8" fmla="*/ 429 w 763"/>
                <a:gd name="T9" fmla="*/ 1532 h 1949"/>
                <a:gd name="T10" fmla="*/ 369 w 763"/>
                <a:gd name="T11" fmla="*/ 1431 h 1949"/>
                <a:gd name="T12" fmla="*/ 367 w 763"/>
                <a:gd name="T13" fmla="*/ 1427 h 1949"/>
                <a:gd name="T14" fmla="*/ 346 w 763"/>
                <a:gd name="T15" fmla="*/ 1389 h 1949"/>
                <a:gd name="T16" fmla="*/ 300 w 763"/>
                <a:gd name="T17" fmla="*/ 1302 h 1949"/>
                <a:gd name="T18" fmla="*/ 211 w 763"/>
                <a:gd name="T19" fmla="*/ 1103 h 1949"/>
                <a:gd name="T20" fmla="*/ 193 w 763"/>
                <a:gd name="T21" fmla="*/ 1058 h 1949"/>
                <a:gd name="T22" fmla="*/ 108 w 763"/>
                <a:gd name="T23" fmla="*/ 805 h 1949"/>
                <a:gd name="T24" fmla="*/ 100 w 763"/>
                <a:gd name="T25" fmla="*/ 774 h 1949"/>
                <a:gd name="T26" fmla="*/ 99 w 763"/>
                <a:gd name="T27" fmla="*/ 772 h 1949"/>
                <a:gd name="T28" fmla="*/ 90 w 763"/>
                <a:gd name="T29" fmla="*/ 737 h 1949"/>
                <a:gd name="T30" fmla="*/ 55 w 763"/>
                <a:gd name="T31" fmla="*/ 577 h 1949"/>
                <a:gd name="T32" fmla="*/ 48 w 763"/>
                <a:gd name="T33" fmla="*/ 543 h 1949"/>
                <a:gd name="T34" fmla="*/ 13 w 763"/>
                <a:gd name="T35" fmla="*/ 278 h 1949"/>
                <a:gd name="T36" fmla="*/ 1 w 763"/>
                <a:gd name="T37" fmla="*/ 10 h 1949"/>
                <a:gd name="T38" fmla="*/ 0 w 763"/>
                <a:gd name="T39" fmla="*/ 6 h 1949"/>
                <a:gd name="T40" fmla="*/ 6 w 763"/>
                <a:gd name="T41" fmla="*/ 0 h 1949"/>
                <a:gd name="T42" fmla="*/ 13 w 763"/>
                <a:gd name="T43" fmla="*/ 6 h 1949"/>
                <a:gd name="T44" fmla="*/ 25 w 763"/>
                <a:gd name="T45" fmla="*/ 277 h 1949"/>
                <a:gd name="T46" fmla="*/ 60 w 763"/>
                <a:gd name="T47" fmla="*/ 541 h 1949"/>
                <a:gd name="T48" fmla="*/ 66 w 763"/>
                <a:gd name="T49" fmla="*/ 574 h 1949"/>
                <a:gd name="T50" fmla="*/ 102 w 763"/>
                <a:gd name="T51" fmla="*/ 734 h 1949"/>
                <a:gd name="T52" fmla="*/ 111 w 763"/>
                <a:gd name="T53" fmla="*/ 769 h 1949"/>
                <a:gd name="T54" fmla="*/ 111 w 763"/>
                <a:gd name="T55" fmla="*/ 771 h 1949"/>
                <a:gd name="T56" fmla="*/ 120 w 763"/>
                <a:gd name="T57" fmla="*/ 801 h 1949"/>
                <a:gd name="T58" fmla="*/ 204 w 763"/>
                <a:gd name="T59" fmla="*/ 1054 h 1949"/>
                <a:gd name="T60" fmla="*/ 222 w 763"/>
                <a:gd name="T61" fmla="*/ 1099 h 1949"/>
                <a:gd name="T62" fmla="*/ 311 w 763"/>
                <a:gd name="T63" fmla="*/ 1297 h 1949"/>
                <a:gd name="T64" fmla="*/ 356 w 763"/>
                <a:gd name="T65" fmla="*/ 1383 h 1949"/>
                <a:gd name="T66" fmla="*/ 377 w 763"/>
                <a:gd name="T67" fmla="*/ 1421 h 1949"/>
                <a:gd name="T68" fmla="*/ 379 w 763"/>
                <a:gd name="T69" fmla="*/ 1425 h 1949"/>
                <a:gd name="T70" fmla="*/ 439 w 763"/>
                <a:gd name="T71" fmla="*/ 1526 h 1949"/>
                <a:gd name="T72" fmla="*/ 462 w 763"/>
                <a:gd name="T73" fmla="*/ 1561 h 1949"/>
                <a:gd name="T74" fmla="*/ 591 w 763"/>
                <a:gd name="T75" fmla="*/ 1744 h 1949"/>
                <a:gd name="T76" fmla="*/ 760 w 763"/>
                <a:gd name="T77" fmla="*/ 1939 h 1949"/>
                <a:gd name="T78" fmla="*/ 760 w 763"/>
                <a:gd name="T79" fmla="*/ 1947 h 1949"/>
                <a:gd name="T80" fmla="*/ 756 w 763"/>
                <a:gd name="T81" fmla="*/ 194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3" h="1949">
                  <a:moveTo>
                    <a:pt x="756" y="1949"/>
                  </a:moveTo>
                  <a:cubicBezTo>
                    <a:pt x="755" y="1949"/>
                    <a:pt x="753" y="1948"/>
                    <a:pt x="752" y="1947"/>
                  </a:cubicBezTo>
                  <a:cubicBezTo>
                    <a:pt x="693" y="1887"/>
                    <a:pt x="636" y="1821"/>
                    <a:pt x="582" y="1751"/>
                  </a:cubicBezTo>
                  <a:cubicBezTo>
                    <a:pt x="537" y="1693"/>
                    <a:pt x="493" y="1631"/>
                    <a:pt x="452" y="1567"/>
                  </a:cubicBezTo>
                  <a:cubicBezTo>
                    <a:pt x="445" y="1557"/>
                    <a:pt x="438" y="1545"/>
                    <a:pt x="429" y="1532"/>
                  </a:cubicBezTo>
                  <a:cubicBezTo>
                    <a:pt x="409" y="1501"/>
                    <a:pt x="390" y="1467"/>
                    <a:pt x="369" y="1431"/>
                  </a:cubicBezTo>
                  <a:cubicBezTo>
                    <a:pt x="367" y="1427"/>
                    <a:pt x="367" y="1427"/>
                    <a:pt x="367" y="1427"/>
                  </a:cubicBezTo>
                  <a:cubicBezTo>
                    <a:pt x="359" y="1413"/>
                    <a:pt x="352" y="1400"/>
                    <a:pt x="346" y="1389"/>
                  </a:cubicBezTo>
                  <a:cubicBezTo>
                    <a:pt x="330" y="1361"/>
                    <a:pt x="315" y="1331"/>
                    <a:pt x="300" y="1302"/>
                  </a:cubicBezTo>
                  <a:cubicBezTo>
                    <a:pt x="269" y="1239"/>
                    <a:pt x="239" y="1172"/>
                    <a:pt x="211" y="1103"/>
                  </a:cubicBezTo>
                  <a:cubicBezTo>
                    <a:pt x="206" y="1090"/>
                    <a:pt x="200" y="1076"/>
                    <a:pt x="193" y="1058"/>
                  </a:cubicBezTo>
                  <a:cubicBezTo>
                    <a:pt x="161" y="977"/>
                    <a:pt x="133" y="892"/>
                    <a:pt x="108" y="805"/>
                  </a:cubicBezTo>
                  <a:cubicBezTo>
                    <a:pt x="105" y="795"/>
                    <a:pt x="103" y="784"/>
                    <a:pt x="100" y="774"/>
                  </a:cubicBezTo>
                  <a:cubicBezTo>
                    <a:pt x="99" y="772"/>
                    <a:pt x="99" y="772"/>
                    <a:pt x="99" y="772"/>
                  </a:cubicBezTo>
                  <a:cubicBezTo>
                    <a:pt x="96" y="760"/>
                    <a:pt x="93" y="749"/>
                    <a:pt x="90" y="737"/>
                  </a:cubicBezTo>
                  <a:cubicBezTo>
                    <a:pt x="77" y="685"/>
                    <a:pt x="65" y="633"/>
                    <a:pt x="55" y="577"/>
                  </a:cubicBezTo>
                  <a:cubicBezTo>
                    <a:pt x="52" y="566"/>
                    <a:pt x="50" y="554"/>
                    <a:pt x="48" y="543"/>
                  </a:cubicBezTo>
                  <a:cubicBezTo>
                    <a:pt x="32" y="456"/>
                    <a:pt x="20" y="367"/>
                    <a:pt x="13" y="278"/>
                  </a:cubicBezTo>
                  <a:cubicBezTo>
                    <a:pt x="5" y="189"/>
                    <a:pt x="1" y="99"/>
                    <a:pt x="1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" y="0"/>
                    <a:pt x="13" y="4"/>
                    <a:pt x="13" y="6"/>
                  </a:cubicBezTo>
                  <a:cubicBezTo>
                    <a:pt x="13" y="96"/>
                    <a:pt x="17" y="187"/>
                    <a:pt x="25" y="277"/>
                  </a:cubicBezTo>
                  <a:cubicBezTo>
                    <a:pt x="32" y="365"/>
                    <a:pt x="44" y="454"/>
                    <a:pt x="60" y="541"/>
                  </a:cubicBezTo>
                  <a:cubicBezTo>
                    <a:pt x="62" y="552"/>
                    <a:pt x="64" y="563"/>
                    <a:pt x="66" y="574"/>
                  </a:cubicBezTo>
                  <a:cubicBezTo>
                    <a:pt x="77" y="630"/>
                    <a:pt x="89" y="682"/>
                    <a:pt x="102" y="734"/>
                  </a:cubicBezTo>
                  <a:cubicBezTo>
                    <a:pt x="105" y="746"/>
                    <a:pt x="108" y="757"/>
                    <a:pt x="111" y="769"/>
                  </a:cubicBezTo>
                  <a:cubicBezTo>
                    <a:pt x="111" y="771"/>
                    <a:pt x="111" y="771"/>
                    <a:pt x="111" y="771"/>
                  </a:cubicBezTo>
                  <a:cubicBezTo>
                    <a:pt x="114" y="781"/>
                    <a:pt x="117" y="791"/>
                    <a:pt x="120" y="801"/>
                  </a:cubicBezTo>
                  <a:cubicBezTo>
                    <a:pt x="144" y="888"/>
                    <a:pt x="173" y="973"/>
                    <a:pt x="204" y="1054"/>
                  </a:cubicBezTo>
                  <a:cubicBezTo>
                    <a:pt x="211" y="1072"/>
                    <a:pt x="217" y="1086"/>
                    <a:pt x="222" y="1099"/>
                  </a:cubicBezTo>
                  <a:cubicBezTo>
                    <a:pt x="250" y="1167"/>
                    <a:pt x="280" y="1233"/>
                    <a:pt x="311" y="1297"/>
                  </a:cubicBezTo>
                  <a:cubicBezTo>
                    <a:pt x="326" y="1326"/>
                    <a:pt x="341" y="1355"/>
                    <a:pt x="356" y="1383"/>
                  </a:cubicBezTo>
                  <a:cubicBezTo>
                    <a:pt x="362" y="1394"/>
                    <a:pt x="370" y="1408"/>
                    <a:pt x="377" y="1421"/>
                  </a:cubicBezTo>
                  <a:cubicBezTo>
                    <a:pt x="379" y="1425"/>
                    <a:pt x="379" y="1425"/>
                    <a:pt x="379" y="1425"/>
                  </a:cubicBezTo>
                  <a:cubicBezTo>
                    <a:pt x="400" y="1461"/>
                    <a:pt x="420" y="1494"/>
                    <a:pt x="439" y="1526"/>
                  </a:cubicBezTo>
                  <a:cubicBezTo>
                    <a:pt x="448" y="1539"/>
                    <a:pt x="455" y="1550"/>
                    <a:pt x="462" y="1561"/>
                  </a:cubicBezTo>
                  <a:cubicBezTo>
                    <a:pt x="503" y="1625"/>
                    <a:pt x="547" y="1686"/>
                    <a:pt x="591" y="1744"/>
                  </a:cubicBezTo>
                  <a:cubicBezTo>
                    <a:pt x="645" y="1813"/>
                    <a:pt x="702" y="1879"/>
                    <a:pt x="760" y="1939"/>
                  </a:cubicBezTo>
                  <a:cubicBezTo>
                    <a:pt x="763" y="1941"/>
                    <a:pt x="763" y="1945"/>
                    <a:pt x="760" y="1947"/>
                  </a:cubicBezTo>
                  <a:cubicBezTo>
                    <a:pt x="759" y="1948"/>
                    <a:pt x="758" y="1949"/>
                    <a:pt x="756" y="19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Freeform 89"/>
            <p:cNvSpPr/>
            <p:nvPr/>
          </p:nvSpPr>
          <p:spPr bwMode="auto">
            <a:xfrm>
              <a:off x="14705013" y="6215063"/>
              <a:ext cx="1044575" cy="3370263"/>
            </a:xfrm>
            <a:custGeom>
              <a:avLst/>
              <a:gdLst>
                <a:gd name="T0" fmla="*/ 604 w 611"/>
                <a:gd name="T1" fmla="*/ 1971 h 1971"/>
                <a:gd name="T2" fmla="*/ 599 w 611"/>
                <a:gd name="T3" fmla="*/ 1969 h 1971"/>
                <a:gd name="T4" fmla="*/ 460 w 611"/>
                <a:gd name="T5" fmla="*/ 1755 h 1971"/>
                <a:gd name="T6" fmla="*/ 352 w 611"/>
                <a:gd name="T7" fmla="*/ 1557 h 1971"/>
                <a:gd name="T8" fmla="*/ 335 w 611"/>
                <a:gd name="T9" fmla="*/ 1521 h 1971"/>
                <a:gd name="T10" fmla="*/ 285 w 611"/>
                <a:gd name="T11" fmla="*/ 1412 h 1971"/>
                <a:gd name="T12" fmla="*/ 232 w 611"/>
                <a:gd name="T13" fmla="*/ 1283 h 1971"/>
                <a:gd name="T14" fmla="*/ 161 w 611"/>
                <a:gd name="T15" fmla="*/ 1080 h 1971"/>
                <a:gd name="T16" fmla="*/ 147 w 611"/>
                <a:gd name="T17" fmla="*/ 1035 h 1971"/>
                <a:gd name="T18" fmla="*/ 82 w 611"/>
                <a:gd name="T19" fmla="*/ 783 h 1971"/>
                <a:gd name="T20" fmla="*/ 75 w 611"/>
                <a:gd name="T21" fmla="*/ 751 h 1971"/>
                <a:gd name="T22" fmla="*/ 41 w 611"/>
                <a:gd name="T23" fmla="*/ 557 h 1971"/>
                <a:gd name="T24" fmla="*/ 36 w 611"/>
                <a:gd name="T25" fmla="*/ 526 h 1971"/>
                <a:gd name="T26" fmla="*/ 9 w 611"/>
                <a:gd name="T27" fmla="*/ 269 h 1971"/>
                <a:gd name="T28" fmla="*/ 1 w 611"/>
                <a:gd name="T29" fmla="*/ 6 h 1971"/>
                <a:gd name="T30" fmla="*/ 7 w 611"/>
                <a:gd name="T31" fmla="*/ 0 h 1971"/>
                <a:gd name="T32" fmla="*/ 13 w 611"/>
                <a:gd name="T33" fmla="*/ 6 h 1971"/>
                <a:gd name="T34" fmla="*/ 21 w 611"/>
                <a:gd name="T35" fmla="*/ 268 h 1971"/>
                <a:gd name="T36" fmla="*/ 48 w 611"/>
                <a:gd name="T37" fmla="*/ 525 h 1971"/>
                <a:gd name="T38" fmla="*/ 52 w 611"/>
                <a:gd name="T39" fmla="*/ 555 h 1971"/>
                <a:gd name="T40" fmla="*/ 87 w 611"/>
                <a:gd name="T41" fmla="*/ 748 h 1971"/>
                <a:gd name="T42" fmla="*/ 94 w 611"/>
                <a:gd name="T43" fmla="*/ 781 h 1971"/>
                <a:gd name="T44" fmla="*/ 159 w 611"/>
                <a:gd name="T45" fmla="*/ 1032 h 1971"/>
                <a:gd name="T46" fmla="*/ 173 w 611"/>
                <a:gd name="T47" fmla="*/ 1076 h 1971"/>
                <a:gd name="T48" fmla="*/ 244 w 611"/>
                <a:gd name="T49" fmla="*/ 1279 h 1971"/>
                <a:gd name="T50" fmla="*/ 296 w 611"/>
                <a:gd name="T51" fmla="*/ 1407 h 1971"/>
                <a:gd name="T52" fmla="*/ 346 w 611"/>
                <a:gd name="T53" fmla="*/ 1516 h 1971"/>
                <a:gd name="T54" fmla="*/ 363 w 611"/>
                <a:gd name="T55" fmla="*/ 1551 h 1971"/>
                <a:gd name="T56" fmla="*/ 470 w 611"/>
                <a:gd name="T57" fmla="*/ 1748 h 1971"/>
                <a:gd name="T58" fmla="*/ 609 w 611"/>
                <a:gd name="T59" fmla="*/ 1962 h 1971"/>
                <a:gd name="T60" fmla="*/ 607 w 611"/>
                <a:gd name="T61" fmla="*/ 1970 h 1971"/>
                <a:gd name="T62" fmla="*/ 604 w 611"/>
                <a:gd name="T63" fmla="*/ 1971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1">
                  <a:moveTo>
                    <a:pt x="604" y="1971"/>
                  </a:moveTo>
                  <a:cubicBezTo>
                    <a:pt x="602" y="1971"/>
                    <a:pt x="600" y="1970"/>
                    <a:pt x="599" y="1969"/>
                  </a:cubicBezTo>
                  <a:cubicBezTo>
                    <a:pt x="550" y="1901"/>
                    <a:pt x="503" y="1829"/>
                    <a:pt x="460" y="1755"/>
                  </a:cubicBezTo>
                  <a:cubicBezTo>
                    <a:pt x="422" y="1691"/>
                    <a:pt x="386" y="1624"/>
                    <a:pt x="352" y="1557"/>
                  </a:cubicBezTo>
                  <a:cubicBezTo>
                    <a:pt x="347" y="1545"/>
                    <a:pt x="341" y="1533"/>
                    <a:pt x="335" y="1521"/>
                  </a:cubicBezTo>
                  <a:cubicBezTo>
                    <a:pt x="318" y="1485"/>
                    <a:pt x="301" y="1448"/>
                    <a:pt x="285" y="1412"/>
                  </a:cubicBezTo>
                  <a:cubicBezTo>
                    <a:pt x="267" y="1369"/>
                    <a:pt x="249" y="1326"/>
                    <a:pt x="232" y="1283"/>
                  </a:cubicBezTo>
                  <a:cubicBezTo>
                    <a:pt x="207" y="1217"/>
                    <a:pt x="183" y="1148"/>
                    <a:pt x="161" y="1080"/>
                  </a:cubicBezTo>
                  <a:cubicBezTo>
                    <a:pt x="156" y="1065"/>
                    <a:pt x="152" y="1050"/>
                    <a:pt x="147" y="1035"/>
                  </a:cubicBezTo>
                  <a:cubicBezTo>
                    <a:pt x="123" y="952"/>
                    <a:pt x="101" y="868"/>
                    <a:pt x="82" y="783"/>
                  </a:cubicBezTo>
                  <a:cubicBezTo>
                    <a:pt x="80" y="772"/>
                    <a:pt x="77" y="762"/>
                    <a:pt x="75" y="751"/>
                  </a:cubicBezTo>
                  <a:cubicBezTo>
                    <a:pt x="62" y="687"/>
                    <a:pt x="50" y="622"/>
                    <a:pt x="41" y="557"/>
                  </a:cubicBezTo>
                  <a:cubicBezTo>
                    <a:pt x="39" y="547"/>
                    <a:pt x="37" y="537"/>
                    <a:pt x="36" y="526"/>
                  </a:cubicBezTo>
                  <a:cubicBezTo>
                    <a:pt x="24" y="441"/>
                    <a:pt x="15" y="355"/>
                    <a:pt x="9" y="269"/>
                  </a:cubicBezTo>
                  <a:cubicBezTo>
                    <a:pt x="3" y="182"/>
                    <a:pt x="0" y="93"/>
                    <a:pt x="1" y="6"/>
                  </a:cubicBezTo>
                  <a:cubicBezTo>
                    <a:pt x="1" y="3"/>
                    <a:pt x="4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2" y="93"/>
                    <a:pt x="15" y="181"/>
                    <a:pt x="21" y="268"/>
                  </a:cubicBezTo>
                  <a:cubicBezTo>
                    <a:pt x="27" y="354"/>
                    <a:pt x="36" y="440"/>
                    <a:pt x="48" y="525"/>
                  </a:cubicBezTo>
                  <a:cubicBezTo>
                    <a:pt x="49" y="535"/>
                    <a:pt x="51" y="545"/>
                    <a:pt x="52" y="555"/>
                  </a:cubicBezTo>
                  <a:cubicBezTo>
                    <a:pt x="62" y="620"/>
                    <a:pt x="74" y="685"/>
                    <a:pt x="87" y="748"/>
                  </a:cubicBezTo>
                  <a:cubicBezTo>
                    <a:pt x="89" y="759"/>
                    <a:pt x="91" y="770"/>
                    <a:pt x="94" y="781"/>
                  </a:cubicBezTo>
                  <a:cubicBezTo>
                    <a:pt x="112" y="865"/>
                    <a:pt x="134" y="949"/>
                    <a:pt x="159" y="1032"/>
                  </a:cubicBezTo>
                  <a:cubicBezTo>
                    <a:pt x="163" y="1046"/>
                    <a:pt x="168" y="1062"/>
                    <a:pt x="173" y="1076"/>
                  </a:cubicBezTo>
                  <a:cubicBezTo>
                    <a:pt x="194" y="1145"/>
                    <a:pt x="218" y="1213"/>
                    <a:pt x="244" y="1279"/>
                  </a:cubicBezTo>
                  <a:cubicBezTo>
                    <a:pt x="260" y="1322"/>
                    <a:pt x="278" y="1365"/>
                    <a:pt x="296" y="1407"/>
                  </a:cubicBezTo>
                  <a:cubicBezTo>
                    <a:pt x="312" y="1443"/>
                    <a:pt x="329" y="1480"/>
                    <a:pt x="346" y="1516"/>
                  </a:cubicBezTo>
                  <a:cubicBezTo>
                    <a:pt x="352" y="1528"/>
                    <a:pt x="357" y="1539"/>
                    <a:pt x="363" y="1551"/>
                  </a:cubicBezTo>
                  <a:cubicBezTo>
                    <a:pt x="397" y="1619"/>
                    <a:pt x="432" y="1685"/>
                    <a:pt x="470" y="1748"/>
                  </a:cubicBezTo>
                  <a:cubicBezTo>
                    <a:pt x="514" y="1823"/>
                    <a:pt x="560" y="1894"/>
                    <a:pt x="609" y="1962"/>
                  </a:cubicBezTo>
                  <a:cubicBezTo>
                    <a:pt x="611" y="1965"/>
                    <a:pt x="610" y="1968"/>
                    <a:pt x="607" y="1970"/>
                  </a:cubicBezTo>
                  <a:cubicBezTo>
                    <a:pt x="606" y="1971"/>
                    <a:pt x="605" y="1971"/>
                    <a:pt x="604" y="1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90"/>
            <p:cNvSpPr/>
            <p:nvPr/>
          </p:nvSpPr>
          <p:spPr bwMode="auto">
            <a:xfrm>
              <a:off x="15133638" y="6215063"/>
              <a:ext cx="784225" cy="3400425"/>
            </a:xfrm>
            <a:custGeom>
              <a:avLst/>
              <a:gdLst>
                <a:gd name="T0" fmla="*/ 451 w 458"/>
                <a:gd name="T1" fmla="*/ 1989 h 1989"/>
                <a:gd name="T2" fmla="*/ 446 w 458"/>
                <a:gd name="T3" fmla="*/ 1986 h 1989"/>
                <a:gd name="T4" fmla="*/ 342 w 458"/>
                <a:gd name="T5" fmla="*/ 1760 h 1989"/>
                <a:gd name="T6" fmla="*/ 263 w 458"/>
                <a:gd name="T7" fmla="*/ 1562 h 1989"/>
                <a:gd name="T8" fmla="*/ 262 w 458"/>
                <a:gd name="T9" fmla="*/ 1557 h 1989"/>
                <a:gd name="T10" fmla="*/ 250 w 458"/>
                <a:gd name="T11" fmla="*/ 1525 h 1989"/>
                <a:gd name="T12" fmla="*/ 249 w 458"/>
                <a:gd name="T13" fmla="*/ 1520 h 1989"/>
                <a:gd name="T14" fmla="*/ 212 w 458"/>
                <a:gd name="T15" fmla="*/ 1412 h 1989"/>
                <a:gd name="T16" fmla="*/ 172 w 458"/>
                <a:gd name="T17" fmla="*/ 1279 h 1989"/>
                <a:gd name="T18" fmla="*/ 120 w 458"/>
                <a:gd name="T19" fmla="*/ 1077 h 1989"/>
                <a:gd name="T20" fmla="*/ 109 w 458"/>
                <a:gd name="T21" fmla="*/ 1031 h 1989"/>
                <a:gd name="T22" fmla="*/ 61 w 458"/>
                <a:gd name="T23" fmla="*/ 778 h 1989"/>
                <a:gd name="T24" fmla="*/ 56 w 458"/>
                <a:gd name="T25" fmla="*/ 748 h 1989"/>
                <a:gd name="T26" fmla="*/ 55 w 458"/>
                <a:gd name="T27" fmla="*/ 746 h 1989"/>
                <a:gd name="T28" fmla="*/ 30 w 458"/>
                <a:gd name="T29" fmla="*/ 555 h 1989"/>
                <a:gd name="T30" fmla="*/ 30 w 458"/>
                <a:gd name="T31" fmla="*/ 552 h 1989"/>
                <a:gd name="T32" fmla="*/ 27 w 458"/>
                <a:gd name="T33" fmla="*/ 524 h 1989"/>
                <a:gd name="T34" fmla="*/ 26 w 458"/>
                <a:gd name="T35" fmla="*/ 522 h 1989"/>
                <a:gd name="T36" fmla="*/ 7 w 458"/>
                <a:gd name="T37" fmla="*/ 266 h 1989"/>
                <a:gd name="T38" fmla="*/ 1 w 458"/>
                <a:gd name="T39" fmla="*/ 9 h 1989"/>
                <a:gd name="T40" fmla="*/ 0 w 458"/>
                <a:gd name="T41" fmla="*/ 6 h 1989"/>
                <a:gd name="T42" fmla="*/ 6 w 458"/>
                <a:gd name="T43" fmla="*/ 0 h 1989"/>
                <a:gd name="T44" fmla="*/ 12 w 458"/>
                <a:gd name="T45" fmla="*/ 2 h 1989"/>
                <a:gd name="T46" fmla="*/ 13 w 458"/>
                <a:gd name="T47" fmla="*/ 4 h 1989"/>
                <a:gd name="T48" fmla="*/ 13 w 458"/>
                <a:gd name="T49" fmla="*/ 6 h 1989"/>
                <a:gd name="T50" fmla="*/ 19 w 458"/>
                <a:gd name="T51" fmla="*/ 265 h 1989"/>
                <a:gd name="T52" fmla="*/ 38 w 458"/>
                <a:gd name="T53" fmla="*/ 521 h 1989"/>
                <a:gd name="T54" fmla="*/ 39 w 458"/>
                <a:gd name="T55" fmla="*/ 523 h 1989"/>
                <a:gd name="T56" fmla="*/ 42 w 458"/>
                <a:gd name="T57" fmla="*/ 551 h 1989"/>
                <a:gd name="T58" fmla="*/ 42 w 458"/>
                <a:gd name="T59" fmla="*/ 554 h 1989"/>
                <a:gd name="T60" fmla="*/ 67 w 458"/>
                <a:gd name="T61" fmla="*/ 744 h 1989"/>
                <a:gd name="T62" fmla="*/ 68 w 458"/>
                <a:gd name="T63" fmla="*/ 746 h 1989"/>
                <a:gd name="T64" fmla="*/ 72 w 458"/>
                <a:gd name="T65" fmla="*/ 776 h 1989"/>
                <a:gd name="T66" fmla="*/ 121 w 458"/>
                <a:gd name="T67" fmla="*/ 1029 h 1989"/>
                <a:gd name="T68" fmla="*/ 131 w 458"/>
                <a:gd name="T69" fmla="*/ 1074 h 1989"/>
                <a:gd name="T70" fmla="*/ 184 w 458"/>
                <a:gd name="T71" fmla="*/ 1276 h 1989"/>
                <a:gd name="T72" fmla="*/ 223 w 458"/>
                <a:gd name="T73" fmla="*/ 1408 h 1989"/>
                <a:gd name="T74" fmla="*/ 260 w 458"/>
                <a:gd name="T75" fmla="*/ 1516 h 1989"/>
                <a:gd name="T76" fmla="*/ 262 w 458"/>
                <a:gd name="T77" fmla="*/ 1521 h 1989"/>
                <a:gd name="T78" fmla="*/ 273 w 458"/>
                <a:gd name="T79" fmla="*/ 1553 h 1989"/>
                <a:gd name="T80" fmla="*/ 275 w 458"/>
                <a:gd name="T81" fmla="*/ 1558 h 1989"/>
                <a:gd name="T82" fmla="*/ 353 w 458"/>
                <a:gd name="T83" fmla="*/ 1755 h 1989"/>
                <a:gd name="T84" fmla="*/ 457 w 458"/>
                <a:gd name="T85" fmla="*/ 1980 h 1989"/>
                <a:gd name="T86" fmla="*/ 454 w 458"/>
                <a:gd name="T87" fmla="*/ 1988 h 1989"/>
                <a:gd name="T88" fmla="*/ 451 w 458"/>
                <a:gd name="T89" fmla="*/ 1989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8" h="1989">
                  <a:moveTo>
                    <a:pt x="451" y="1989"/>
                  </a:moveTo>
                  <a:cubicBezTo>
                    <a:pt x="449" y="1989"/>
                    <a:pt x="447" y="1988"/>
                    <a:pt x="446" y="1986"/>
                  </a:cubicBezTo>
                  <a:cubicBezTo>
                    <a:pt x="410" y="1914"/>
                    <a:pt x="375" y="1838"/>
                    <a:pt x="342" y="1760"/>
                  </a:cubicBezTo>
                  <a:cubicBezTo>
                    <a:pt x="314" y="1696"/>
                    <a:pt x="288" y="1629"/>
                    <a:pt x="263" y="1562"/>
                  </a:cubicBezTo>
                  <a:cubicBezTo>
                    <a:pt x="262" y="1557"/>
                    <a:pt x="262" y="1557"/>
                    <a:pt x="262" y="1557"/>
                  </a:cubicBezTo>
                  <a:cubicBezTo>
                    <a:pt x="258" y="1546"/>
                    <a:pt x="254" y="1536"/>
                    <a:pt x="250" y="1525"/>
                  </a:cubicBezTo>
                  <a:cubicBezTo>
                    <a:pt x="249" y="1520"/>
                    <a:pt x="249" y="1520"/>
                    <a:pt x="249" y="1520"/>
                  </a:cubicBezTo>
                  <a:cubicBezTo>
                    <a:pt x="237" y="1486"/>
                    <a:pt x="225" y="1451"/>
                    <a:pt x="212" y="1412"/>
                  </a:cubicBezTo>
                  <a:cubicBezTo>
                    <a:pt x="198" y="1368"/>
                    <a:pt x="185" y="1324"/>
                    <a:pt x="172" y="1279"/>
                  </a:cubicBezTo>
                  <a:cubicBezTo>
                    <a:pt x="153" y="1213"/>
                    <a:pt x="136" y="1145"/>
                    <a:pt x="120" y="1077"/>
                  </a:cubicBezTo>
                  <a:cubicBezTo>
                    <a:pt x="116" y="1062"/>
                    <a:pt x="113" y="1047"/>
                    <a:pt x="109" y="1031"/>
                  </a:cubicBezTo>
                  <a:cubicBezTo>
                    <a:pt x="91" y="950"/>
                    <a:pt x="75" y="864"/>
                    <a:pt x="61" y="778"/>
                  </a:cubicBezTo>
                  <a:cubicBezTo>
                    <a:pt x="59" y="768"/>
                    <a:pt x="57" y="758"/>
                    <a:pt x="56" y="748"/>
                  </a:cubicBezTo>
                  <a:cubicBezTo>
                    <a:pt x="55" y="746"/>
                    <a:pt x="55" y="746"/>
                    <a:pt x="55" y="746"/>
                  </a:cubicBezTo>
                  <a:cubicBezTo>
                    <a:pt x="46" y="685"/>
                    <a:pt x="37" y="621"/>
                    <a:pt x="30" y="555"/>
                  </a:cubicBezTo>
                  <a:cubicBezTo>
                    <a:pt x="30" y="552"/>
                    <a:pt x="30" y="552"/>
                    <a:pt x="30" y="552"/>
                  </a:cubicBezTo>
                  <a:cubicBezTo>
                    <a:pt x="29" y="543"/>
                    <a:pt x="28" y="534"/>
                    <a:pt x="27" y="524"/>
                  </a:cubicBezTo>
                  <a:cubicBezTo>
                    <a:pt x="26" y="522"/>
                    <a:pt x="26" y="522"/>
                    <a:pt x="26" y="522"/>
                  </a:cubicBezTo>
                  <a:cubicBezTo>
                    <a:pt x="18" y="437"/>
                    <a:pt x="11" y="351"/>
                    <a:pt x="7" y="266"/>
                  </a:cubicBezTo>
                  <a:cubicBezTo>
                    <a:pt x="2" y="181"/>
                    <a:pt x="1" y="94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10" y="0"/>
                    <a:pt x="12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92"/>
                    <a:pt x="14" y="179"/>
                    <a:pt x="19" y="265"/>
                  </a:cubicBezTo>
                  <a:cubicBezTo>
                    <a:pt x="23" y="350"/>
                    <a:pt x="30" y="436"/>
                    <a:pt x="38" y="521"/>
                  </a:cubicBezTo>
                  <a:cubicBezTo>
                    <a:pt x="39" y="523"/>
                    <a:pt x="39" y="523"/>
                    <a:pt x="39" y="523"/>
                  </a:cubicBezTo>
                  <a:cubicBezTo>
                    <a:pt x="40" y="532"/>
                    <a:pt x="41" y="542"/>
                    <a:pt x="42" y="551"/>
                  </a:cubicBezTo>
                  <a:cubicBezTo>
                    <a:pt x="42" y="554"/>
                    <a:pt x="42" y="554"/>
                    <a:pt x="42" y="554"/>
                  </a:cubicBezTo>
                  <a:cubicBezTo>
                    <a:pt x="49" y="619"/>
                    <a:pt x="58" y="683"/>
                    <a:pt x="67" y="744"/>
                  </a:cubicBezTo>
                  <a:cubicBezTo>
                    <a:pt x="68" y="746"/>
                    <a:pt x="68" y="746"/>
                    <a:pt x="68" y="746"/>
                  </a:cubicBezTo>
                  <a:cubicBezTo>
                    <a:pt x="69" y="756"/>
                    <a:pt x="71" y="766"/>
                    <a:pt x="72" y="776"/>
                  </a:cubicBezTo>
                  <a:cubicBezTo>
                    <a:pt x="87" y="862"/>
                    <a:pt x="103" y="947"/>
                    <a:pt x="121" y="1029"/>
                  </a:cubicBezTo>
                  <a:cubicBezTo>
                    <a:pt x="124" y="1044"/>
                    <a:pt x="128" y="1059"/>
                    <a:pt x="131" y="1074"/>
                  </a:cubicBezTo>
                  <a:cubicBezTo>
                    <a:pt x="147" y="1142"/>
                    <a:pt x="165" y="1210"/>
                    <a:pt x="184" y="1276"/>
                  </a:cubicBezTo>
                  <a:cubicBezTo>
                    <a:pt x="196" y="1321"/>
                    <a:pt x="210" y="1365"/>
                    <a:pt x="223" y="1408"/>
                  </a:cubicBezTo>
                  <a:cubicBezTo>
                    <a:pt x="236" y="1447"/>
                    <a:pt x="248" y="1483"/>
                    <a:pt x="260" y="1516"/>
                  </a:cubicBezTo>
                  <a:cubicBezTo>
                    <a:pt x="262" y="1521"/>
                    <a:pt x="262" y="1521"/>
                    <a:pt x="262" y="1521"/>
                  </a:cubicBezTo>
                  <a:cubicBezTo>
                    <a:pt x="265" y="1532"/>
                    <a:pt x="269" y="1542"/>
                    <a:pt x="273" y="1553"/>
                  </a:cubicBezTo>
                  <a:cubicBezTo>
                    <a:pt x="275" y="1558"/>
                    <a:pt x="275" y="1558"/>
                    <a:pt x="275" y="1558"/>
                  </a:cubicBezTo>
                  <a:cubicBezTo>
                    <a:pt x="299" y="1625"/>
                    <a:pt x="325" y="1691"/>
                    <a:pt x="353" y="1755"/>
                  </a:cubicBezTo>
                  <a:cubicBezTo>
                    <a:pt x="386" y="1833"/>
                    <a:pt x="421" y="1909"/>
                    <a:pt x="457" y="1980"/>
                  </a:cubicBezTo>
                  <a:cubicBezTo>
                    <a:pt x="458" y="1983"/>
                    <a:pt x="457" y="1987"/>
                    <a:pt x="454" y="1988"/>
                  </a:cubicBezTo>
                  <a:cubicBezTo>
                    <a:pt x="453" y="1989"/>
                    <a:pt x="452" y="1989"/>
                    <a:pt x="451" y="1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Freeform 91"/>
            <p:cNvSpPr/>
            <p:nvPr/>
          </p:nvSpPr>
          <p:spPr bwMode="auto">
            <a:xfrm>
              <a:off x="15560675" y="6215063"/>
              <a:ext cx="527050" cy="3422650"/>
            </a:xfrm>
            <a:custGeom>
              <a:avLst/>
              <a:gdLst>
                <a:gd name="T0" fmla="*/ 302 w 308"/>
                <a:gd name="T1" fmla="*/ 2002 h 2002"/>
                <a:gd name="T2" fmla="*/ 296 w 308"/>
                <a:gd name="T3" fmla="*/ 1997 h 2002"/>
                <a:gd name="T4" fmla="*/ 226 w 308"/>
                <a:gd name="T5" fmla="*/ 1761 h 2002"/>
                <a:gd name="T6" fmla="*/ 174 w 308"/>
                <a:gd name="T7" fmla="*/ 1558 h 2002"/>
                <a:gd name="T8" fmla="*/ 165 w 308"/>
                <a:gd name="T9" fmla="*/ 1521 h 2002"/>
                <a:gd name="T10" fmla="*/ 164 w 308"/>
                <a:gd name="T11" fmla="*/ 1516 h 2002"/>
                <a:gd name="T12" fmla="*/ 141 w 308"/>
                <a:gd name="T13" fmla="*/ 1408 h 2002"/>
                <a:gd name="T14" fmla="*/ 114 w 308"/>
                <a:gd name="T15" fmla="*/ 1273 h 2002"/>
                <a:gd name="T16" fmla="*/ 80 w 308"/>
                <a:gd name="T17" fmla="*/ 1071 h 2002"/>
                <a:gd name="T18" fmla="*/ 73 w 308"/>
                <a:gd name="T19" fmla="*/ 1025 h 2002"/>
                <a:gd name="T20" fmla="*/ 41 w 308"/>
                <a:gd name="T21" fmla="*/ 772 h 2002"/>
                <a:gd name="T22" fmla="*/ 38 w 308"/>
                <a:gd name="T23" fmla="*/ 742 h 2002"/>
                <a:gd name="T24" fmla="*/ 21 w 308"/>
                <a:gd name="T25" fmla="*/ 549 h 2002"/>
                <a:gd name="T26" fmla="*/ 19 w 308"/>
                <a:gd name="T27" fmla="*/ 519 h 2002"/>
                <a:gd name="T28" fmla="*/ 18 w 308"/>
                <a:gd name="T29" fmla="*/ 516 h 2002"/>
                <a:gd name="T30" fmla="*/ 5 w 308"/>
                <a:gd name="T31" fmla="*/ 262 h 2002"/>
                <a:gd name="T32" fmla="*/ 2 w 308"/>
                <a:gd name="T33" fmla="*/ 10 h 2002"/>
                <a:gd name="T34" fmla="*/ 0 w 308"/>
                <a:gd name="T35" fmla="*/ 6 h 2002"/>
                <a:gd name="T36" fmla="*/ 6 w 308"/>
                <a:gd name="T37" fmla="*/ 0 h 2002"/>
                <a:gd name="T38" fmla="*/ 14 w 308"/>
                <a:gd name="T39" fmla="*/ 6 h 2002"/>
                <a:gd name="T40" fmla="*/ 17 w 308"/>
                <a:gd name="T41" fmla="*/ 261 h 2002"/>
                <a:gd name="T42" fmla="*/ 30 w 308"/>
                <a:gd name="T43" fmla="*/ 515 h 2002"/>
                <a:gd name="T44" fmla="*/ 30 w 308"/>
                <a:gd name="T45" fmla="*/ 518 h 2002"/>
                <a:gd name="T46" fmla="*/ 33 w 308"/>
                <a:gd name="T47" fmla="*/ 548 h 2002"/>
                <a:gd name="T48" fmla="*/ 50 w 308"/>
                <a:gd name="T49" fmla="*/ 740 h 2002"/>
                <a:gd name="T50" fmla="*/ 53 w 308"/>
                <a:gd name="T51" fmla="*/ 770 h 2002"/>
                <a:gd name="T52" fmla="*/ 85 w 308"/>
                <a:gd name="T53" fmla="*/ 1024 h 2002"/>
                <a:gd name="T54" fmla="*/ 92 w 308"/>
                <a:gd name="T55" fmla="*/ 1069 h 2002"/>
                <a:gd name="T56" fmla="*/ 126 w 308"/>
                <a:gd name="T57" fmla="*/ 1271 h 2002"/>
                <a:gd name="T58" fmla="*/ 153 w 308"/>
                <a:gd name="T59" fmla="*/ 1406 h 2002"/>
                <a:gd name="T60" fmla="*/ 176 w 308"/>
                <a:gd name="T61" fmla="*/ 1513 h 2002"/>
                <a:gd name="T62" fmla="*/ 177 w 308"/>
                <a:gd name="T63" fmla="*/ 1518 h 2002"/>
                <a:gd name="T64" fmla="*/ 186 w 308"/>
                <a:gd name="T65" fmla="*/ 1555 h 2002"/>
                <a:gd name="T66" fmla="*/ 238 w 308"/>
                <a:gd name="T67" fmla="*/ 1758 h 2002"/>
                <a:gd name="T68" fmla="*/ 307 w 308"/>
                <a:gd name="T69" fmla="*/ 1994 h 2002"/>
                <a:gd name="T70" fmla="*/ 303 w 308"/>
                <a:gd name="T71" fmla="*/ 2001 h 2002"/>
                <a:gd name="T72" fmla="*/ 302 w 308"/>
                <a:gd name="T73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2002">
                  <a:moveTo>
                    <a:pt x="302" y="2002"/>
                  </a:moveTo>
                  <a:cubicBezTo>
                    <a:pt x="299" y="2002"/>
                    <a:pt x="297" y="2000"/>
                    <a:pt x="296" y="1997"/>
                  </a:cubicBezTo>
                  <a:cubicBezTo>
                    <a:pt x="272" y="1921"/>
                    <a:pt x="248" y="1842"/>
                    <a:pt x="226" y="1761"/>
                  </a:cubicBezTo>
                  <a:cubicBezTo>
                    <a:pt x="208" y="1695"/>
                    <a:pt x="191" y="1627"/>
                    <a:pt x="174" y="1558"/>
                  </a:cubicBezTo>
                  <a:cubicBezTo>
                    <a:pt x="171" y="1546"/>
                    <a:pt x="168" y="1533"/>
                    <a:pt x="165" y="1521"/>
                  </a:cubicBezTo>
                  <a:cubicBezTo>
                    <a:pt x="164" y="1516"/>
                    <a:pt x="164" y="1516"/>
                    <a:pt x="164" y="1516"/>
                  </a:cubicBezTo>
                  <a:cubicBezTo>
                    <a:pt x="157" y="1483"/>
                    <a:pt x="149" y="1448"/>
                    <a:pt x="141" y="1408"/>
                  </a:cubicBezTo>
                  <a:cubicBezTo>
                    <a:pt x="132" y="1364"/>
                    <a:pt x="123" y="1318"/>
                    <a:pt x="114" y="1273"/>
                  </a:cubicBezTo>
                  <a:cubicBezTo>
                    <a:pt x="102" y="1207"/>
                    <a:pt x="91" y="1139"/>
                    <a:pt x="80" y="1071"/>
                  </a:cubicBezTo>
                  <a:cubicBezTo>
                    <a:pt x="78" y="1056"/>
                    <a:pt x="75" y="1041"/>
                    <a:pt x="73" y="1025"/>
                  </a:cubicBezTo>
                  <a:cubicBezTo>
                    <a:pt x="61" y="943"/>
                    <a:pt x="50" y="857"/>
                    <a:pt x="41" y="772"/>
                  </a:cubicBezTo>
                  <a:cubicBezTo>
                    <a:pt x="40" y="762"/>
                    <a:pt x="39" y="752"/>
                    <a:pt x="38" y="742"/>
                  </a:cubicBezTo>
                  <a:cubicBezTo>
                    <a:pt x="31" y="679"/>
                    <a:pt x="26" y="614"/>
                    <a:pt x="21" y="549"/>
                  </a:cubicBezTo>
                  <a:cubicBezTo>
                    <a:pt x="20" y="539"/>
                    <a:pt x="19" y="529"/>
                    <a:pt x="19" y="519"/>
                  </a:cubicBezTo>
                  <a:cubicBezTo>
                    <a:pt x="18" y="516"/>
                    <a:pt x="18" y="516"/>
                    <a:pt x="18" y="516"/>
                  </a:cubicBezTo>
                  <a:cubicBezTo>
                    <a:pt x="13" y="431"/>
                    <a:pt x="8" y="346"/>
                    <a:pt x="5" y="262"/>
                  </a:cubicBezTo>
                  <a:cubicBezTo>
                    <a:pt x="3" y="178"/>
                    <a:pt x="2" y="93"/>
                    <a:pt x="2" y="10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" y="0"/>
                    <a:pt x="14" y="2"/>
                    <a:pt x="14" y="6"/>
                  </a:cubicBezTo>
                  <a:cubicBezTo>
                    <a:pt x="13" y="90"/>
                    <a:pt x="15" y="176"/>
                    <a:pt x="17" y="261"/>
                  </a:cubicBezTo>
                  <a:cubicBezTo>
                    <a:pt x="20" y="345"/>
                    <a:pt x="25" y="431"/>
                    <a:pt x="30" y="515"/>
                  </a:cubicBezTo>
                  <a:cubicBezTo>
                    <a:pt x="30" y="518"/>
                    <a:pt x="30" y="518"/>
                    <a:pt x="30" y="518"/>
                  </a:cubicBezTo>
                  <a:cubicBezTo>
                    <a:pt x="31" y="528"/>
                    <a:pt x="32" y="538"/>
                    <a:pt x="33" y="548"/>
                  </a:cubicBezTo>
                  <a:cubicBezTo>
                    <a:pt x="38" y="613"/>
                    <a:pt x="43" y="678"/>
                    <a:pt x="50" y="740"/>
                  </a:cubicBezTo>
                  <a:cubicBezTo>
                    <a:pt x="51" y="750"/>
                    <a:pt x="52" y="760"/>
                    <a:pt x="53" y="770"/>
                  </a:cubicBezTo>
                  <a:cubicBezTo>
                    <a:pt x="62" y="856"/>
                    <a:pt x="73" y="941"/>
                    <a:pt x="85" y="1024"/>
                  </a:cubicBezTo>
                  <a:cubicBezTo>
                    <a:pt x="87" y="1039"/>
                    <a:pt x="90" y="1054"/>
                    <a:pt x="92" y="1069"/>
                  </a:cubicBezTo>
                  <a:cubicBezTo>
                    <a:pt x="102" y="1137"/>
                    <a:pt x="114" y="1205"/>
                    <a:pt x="126" y="1271"/>
                  </a:cubicBezTo>
                  <a:cubicBezTo>
                    <a:pt x="135" y="1316"/>
                    <a:pt x="143" y="1362"/>
                    <a:pt x="153" y="1406"/>
                  </a:cubicBezTo>
                  <a:cubicBezTo>
                    <a:pt x="161" y="1445"/>
                    <a:pt x="169" y="1481"/>
                    <a:pt x="176" y="1513"/>
                  </a:cubicBezTo>
                  <a:cubicBezTo>
                    <a:pt x="177" y="1518"/>
                    <a:pt x="177" y="1518"/>
                    <a:pt x="177" y="1518"/>
                  </a:cubicBezTo>
                  <a:cubicBezTo>
                    <a:pt x="180" y="1531"/>
                    <a:pt x="183" y="1543"/>
                    <a:pt x="186" y="1555"/>
                  </a:cubicBezTo>
                  <a:cubicBezTo>
                    <a:pt x="202" y="1624"/>
                    <a:pt x="220" y="1692"/>
                    <a:pt x="238" y="1758"/>
                  </a:cubicBezTo>
                  <a:cubicBezTo>
                    <a:pt x="260" y="1839"/>
                    <a:pt x="283" y="1918"/>
                    <a:pt x="307" y="1994"/>
                  </a:cubicBezTo>
                  <a:cubicBezTo>
                    <a:pt x="308" y="1997"/>
                    <a:pt x="306" y="2000"/>
                    <a:pt x="303" y="2001"/>
                  </a:cubicBezTo>
                  <a:cubicBezTo>
                    <a:pt x="303" y="2002"/>
                    <a:pt x="302" y="2002"/>
                    <a:pt x="30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92"/>
            <p:cNvSpPr/>
            <p:nvPr/>
          </p:nvSpPr>
          <p:spPr bwMode="auto">
            <a:xfrm>
              <a:off x="15989300" y="6213475"/>
              <a:ext cx="273050" cy="3436938"/>
            </a:xfrm>
            <a:custGeom>
              <a:avLst/>
              <a:gdLst>
                <a:gd name="T0" fmla="*/ 153 w 160"/>
                <a:gd name="T1" fmla="*/ 2010 h 2010"/>
                <a:gd name="T2" fmla="*/ 147 w 160"/>
                <a:gd name="T3" fmla="*/ 2005 h 2010"/>
                <a:gd name="T4" fmla="*/ 112 w 160"/>
                <a:gd name="T5" fmla="*/ 1762 h 2010"/>
                <a:gd name="T6" fmla="*/ 86 w 160"/>
                <a:gd name="T7" fmla="*/ 1557 h 2010"/>
                <a:gd name="T8" fmla="*/ 83 w 160"/>
                <a:gd name="T9" fmla="*/ 1529 h 2010"/>
                <a:gd name="T10" fmla="*/ 82 w 160"/>
                <a:gd name="T11" fmla="*/ 1514 h 2010"/>
                <a:gd name="T12" fmla="*/ 70 w 160"/>
                <a:gd name="T13" fmla="*/ 1405 h 2010"/>
                <a:gd name="T14" fmla="*/ 57 w 160"/>
                <a:gd name="T15" fmla="*/ 1267 h 2010"/>
                <a:gd name="T16" fmla="*/ 40 w 160"/>
                <a:gd name="T17" fmla="*/ 1064 h 2010"/>
                <a:gd name="T18" fmla="*/ 37 w 160"/>
                <a:gd name="T19" fmla="*/ 1023 h 2010"/>
                <a:gd name="T20" fmla="*/ 36 w 160"/>
                <a:gd name="T21" fmla="*/ 1018 h 2010"/>
                <a:gd name="T22" fmla="*/ 20 w 160"/>
                <a:gd name="T23" fmla="*/ 766 h 2010"/>
                <a:gd name="T24" fmla="*/ 19 w 160"/>
                <a:gd name="T25" fmla="*/ 736 h 2010"/>
                <a:gd name="T26" fmla="*/ 10 w 160"/>
                <a:gd name="T27" fmla="*/ 546 h 2010"/>
                <a:gd name="T28" fmla="*/ 9 w 160"/>
                <a:gd name="T29" fmla="*/ 521 h 2010"/>
                <a:gd name="T30" fmla="*/ 9 w 160"/>
                <a:gd name="T31" fmla="*/ 513 h 2010"/>
                <a:gd name="T32" fmla="*/ 3 w 160"/>
                <a:gd name="T33" fmla="*/ 260 h 2010"/>
                <a:gd name="T34" fmla="*/ 1 w 160"/>
                <a:gd name="T35" fmla="*/ 10 h 2010"/>
                <a:gd name="T36" fmla="*/ 0 w 160"/>
                <a:gd name="T37" fmla="*/ 5 h 2010"/>
                <a:gd name="T38" fmla="*/ 8 w 160"/>
                <a:gd name="T39" fmla="*/ 1 h 2010"/>
                <a:gd name="T40" fmla="*/ 13 w 160"/>
                <a:gd name="T41" fmla="*/ 8 h 2010"/>
                <a:gd name="T42" fmla="*/ 15 w 160"/>
                <a:gd name="T43" fmla="*/ 260 h 2010"/>
                <a:gd name="T44" fmla="*/ 21 w 160"/>
                <a:gd name="T45" fmla="*/ 512 h 2010"/>
                <a:gd name="T46" fmla="*/ 21 w 160"/>
                <a:gd name="T47" fmla="*/ 521 h 2010"/>
                <a:gd name="T48" fmla="*/ 22 w 160"/>
                <a:gd name="T49" fmla="*/ 545 h 2010"/>
                <a:gd name="T50" fmla="*/ 31 w 160"/>
                <a:gd name="T51" fmla="*/ 735 h 2010"/>
                <a:gd name="T52" fmla="*/ 32 w 160"/>
                <a:gd name="T53" fmla="*/ 765 h 2010"/>
                <a:gd name="T54" fmla="*/ 48 w 160"/>
                <a:gd name="T55" fmla="*/ 1017 h 2010"/>
                <a:gd name="T56" fmla="*/ 49 w 160"/>
                <a:gd name="T57" fmla="*/ 1022 h 2010"/>
                <a:gd name="T58" fmla="*/ 52 w 160"/>
                <a:gd name="T59" fmla="*/ 1063 h 2010"/>
                <a:gd name="T60" fmla="*/ 69 w 160"/>
                <a:gd name="T61" fmla="*/ 1266 h 2010"/>
                <a:gd name="T62" fmla="*/ 82 w 160"/>
                <a:gd name="T63" fmla="*/ 1403 h 2010"/>
                <a:gd name="T64" fmla="*/ 94 w 160"/>
                <a:gd name="T65" fmla="*/ 1513 h 2010"/>
                <a:gd name="T66" fmla="*/ 95 w 160"/>
                <a:gd name="T67" fmla="*/ 1528 h 2010"/>
                <a:gd name="T68" fmla="*/ 98 w 160"/>
                <a:gd name="T69" fmla="*/ 1555 h 2010"/>
                <a:gd name="T70" fmla="*/ 124 w 160"/>
                <a:gd name="T71" fmla="*/ 1760 h 2010"/>
                <a:gd name="T72" fmla="*/ 159 w 160"/>
                <a:gd name="T73" fmla="*/ 2003 h 2010"/>
                <a:gd name="T74" fmla="*/ 154 w 160"/>
                <a:gd name="T75" fmla="*/ 2010 h 2010"/>
                <a:gd name="T76" fmla="*/ 153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153" y="2010"/>
                  </a:moveTo>
                  <a:cubicBezTo>
                    <a:pt x="150" y="2010"/>
                    <a:pt x="148" y="2008"/>
                    <a:pt x="147" y="2005"/>
                  </a:cubicBezTo>
                  <a:cubicBezTo>
                    <a:pt x="135" y="1927"/>
                    <a:pt x="124" y="1845"/>
                    <a:pt x="112" y="1762"/>
                  </a:cubicBezTo>
                  <a:cubicBezTo>
                    <a:pt x="104" y="1695"/>
                    <a:pt x="95" y="1626"/>
                    <a:pt x="86" y="1557"/>
                  </a:cubicBezTo>
                  <a:cubicBezTo>
                    <a:pt x="85" y="1548"/>
                    <a:pt x="84" y="1538"/>
                    <a:pt x="83" y="1529"/>
                  </a:cubicBezTo>
                  <a:cubicBezTo>
                    <a:pt x="82" y="1514"/>
                    <a:pt x="82" y="1514"/>
                    <a:pt x="82" y="1514"/>
                  </a:cubicBezTo>
                  <a:cubicBezTo>
                    <a:pt x="77" y="1477"/>
                    <a:pt x="74" y="1439"/>
                    <a:pt x="70" y="1405"/>
                  </a:cubicBezTo>
                  <a:cubicBezTo>
                    <a:pt x="65" y="1360"/>
                    <a:pt x="61" y="1314"/>
                    <a:pt x="57" y="1267"/>
                  </a:cubicBezTo>
                  <a:cubicBezTo>
                    <a:pt x="51" y="1202"/>
                    <a:pt x="45" y="1133"/>
                    <a:pt x="40" y="1064"/>
                  </a:cubicBezTo>
                  <a:cubicBezTo>
                    <a:pt x="39" y="1050"/>
                    <a:pt x="38" y="1037"/>
                    <a:pt x="37" y="1023"/>
                  </a:cubicBezTo>
                  <a:cubicBezTo>
                    <a:pt x="36" y="1018"/>
                    <a:pt x="36" y="1018"/>
                    <a:pt x="36" y="1018"/>
                  </a:cubicBezTo>
                  <a:cubicBezTo>
                    <a:pt x="30" y="938"/>
                    <a:pt x="25" y="853"/>
                    <a:pt x="20" y="766"/>
                  </a:cubicBezTo>
                  <a:cubicBezTo>
                    <a:pt x="20" y="756"/>
                    <a:pt x="19" y="746"/>
                    <a:pt x="19" y="736"/>
                  </a:cubicBezTo>
                  <a:cubicBezTo>
                    <a:pt x="16" y="677"/>
                    <a:pt x="13" y="615"/>
                    <a:pt x="10" y="546"/>
                  </a:cubicBezTo>
                  <a:cubicBezTo>
                    <a:pt x="10" y="538"/>
                    <a:pt x="10" y="530"/>
                    <a:pt x="9" y="521"/>
                  </a:cubicBezTo>
                  <a:cubicBezTo>
                    <a:pt x="9" y="513"/>
                    <a:pt x="9" y="513"/>
                    <a:pt x="9" y="513"/>
                  </a:cubicBezTo>
                  <a:cubicBezTo>
                    <a:pt x="6" y="429"/>
                    <a:pt x="4" y="344"/>
                    <a:pt x="3" y="260"/>
                  </a:cubicBezTo>
                  <a:cubicBezTo>
                    <a:pt x="1" y="177"/>
                    <a:pt x="1" y="93"/>
                    <a:pt x="1" y="10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1" y="2"/>
                    <a:pt x="5" y="0"/>
                    <a:pt x="8" y="1"/>
                  </a:cubicBezTo>
                  <a:cubicBezTo>
                    <a:pt x="11" y="2"/>
                    <a:pt x="13" y="5"/>
                    <a:pt x="13" y="8"/>
                  </a:cubicBezTo>
                  <a:cubicBezTo>
                    <a:pt x="13" y="92"/>
                    <a:pt x="13" y="176"/>
                    <a:pt x="15" y="260"/>
                  </a:cubicBezTo>
                  <a:cubicBezTo>
                    <a:pt x="16" y="344"/>
                    <a:pt x="18" y="429"/>
                    <a:pt x="21" y="512"/>
                  </a:cubicBezTo>
                  <a:cubicBezTo>
                    <a:pt x="21" y="521"/>
                    <a:pt x="21" y="521"/>
                    <a:pt x="21" y="521"/>
                  </a:cubicBezTo>
                  <a:cubicBezTo>
                    <a:pt x="22" y="529"/>
                    <a:pt x="22" y="537"/>
                    <a:pt x="22" y="545"/>
                  </a:cubicBezTo>
                  <a:cubicBezTo>
                    <a:pt x="25" y="614"/>
                    <a:pt x="28" y="676"/>
                    <a:pt x="31" y="735"/>
                  </a:cubicBezTo>
                  <a:cubicBezTo>
                    <a:pt x="31" y="745"/>
                    <a:pt x="32" y="755"/>
                    <a:pt x="32" y="765"/>
                  </a:cubicBezTo>
                  <a:cubicBezTo>
                    <a:pt x="37" y="853"/>
                    <a:pt x="42" y="938"/>
                    <a:pt x="48" y="1017"/>
                  </a:cubicBezTo>
                  <a:cubicBezTo>
                    <a:pt x="49" y="1022"/>
                    <a:pt x="49" y="1022"/>
                    <a:pt x="49" y="1022"/>
                  </a:cubicBezTo>
                  <a:cubicBezTo>
                    <a:pt x="50" y="1036"/>
                    <a:pt x="51" y="1049"/>
                    <a:pt x="52" y="1063"/>
                  </a:cubicBezTo>
                  <a:cubicBezTo>
                    <a:pt x="57" y="1132"/>
                    <a:pt x="63" y="1201"/>
                    <a:pt x="69" y="1266"/>
                  </a:cubicBezTo>
                  <a:cubicBezTo>
                    <a:pt x="73" y="1312"/>
                    <a:pt x="77" y="1359"/>
                    <a:pt x="82" y="1403"/>
                  </a:cubicBezTo>
                  <a:cubicBezTo>
                    <a:pt x="85" y="1438"/>
                    <a:pt x="89" y="1475"/>
                    <a:pt x="94" y="1513"/>
                  </a:cubicBezTo>
                  <a:cubicBezTo>
                    <a:pt x="95" y="1528"/>
                    <a:pt x="95" y="1528"/>
                    <a:pt x="95" y="1528"/>
                  </a:cubicBezTo>
                  <a:cubicBezTo>
                    <a:pt x="96" y="1537"/>
                    <a:pt x="97" y="1546"/>
                    <a:pt x="98" y="1555"/>
                  </a:cubicBezTo>
                  <a:cubicBezTo>
                    <a:pt x="107" y="1625"/>
                    <a:pt x="115" y="1694"/>
                    <a:pt x="124" y="1760"/>
                  </a:cubicBezTo>
                  <a:cubicBezTo>
                    <a:pt x="135" y="1843"/>
                    <a:pt x="147" y="1925"/>
                    <a:pt x="159" y="2003"/>
                  </a:cubicBezTo>
                  <a:cubicBezTo>
                    <a:pt x="160" y="2007"/>
                    <a:pt x="157" y="2010"/>
                    <a:pt x="154" y="2010"/>
                  </a:cubicBezTo>
                  <a:cubicBezTo>
                    <a:pt x="154" y="2010"/>
                    <a:pt x="153" y="2010"/>
                    <a:pt x="153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Freeform 93"/>
            <p:cNvSpPr/>
            <p:nvPr/>
          </p:nvSpPr>
          <p:spPr bwMode="auto">
            <a:xfrm>
              <a:off x="16416338" y="6215063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94"/>
            <p:cNvSpPr/>
            <p:nvPr/>
          </p:nvSpPr>
          <p:spPr bwMode="auto">
            <a:xfrm>
              <a:off x="12996863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Freeform 95"/>
            <p:cNvSpPr/>
            <p:nvPr/>
          </p:nvSpPr>
          <p:spPr bwMode="auto">
            <a:xfrm>
              <a:off x="13034963" y="6642100"/>
              <a:ext cx="3402013" cy="101600"/>
            </a:xfrm>
            <a:custGeom>
              <a:avLst/>
              <a:gdLst>
                <a:gd name="T0" fmla="*/ 6 w 1990"/>
                <a:gd name="T1" fmla="*/ 59 h 59"/>
                <a:gd name="T2" fmla="*/ 0 w 1990"/>
                <a:gd name="T3" fmla="*/ 54 h 59"/>
                <a:gd name="T4" fmla="*/ 6 w 1990"/>
                <a:gd name="T5" fmla="*/ 47 h 59"/>
                <a:gd name="T6" fmla="*/ 20 w 1990"/>
                <a:gd name="T7" fmla="*/ 47 h 59"/>
                <a:gd name="T8" fmla="*/ 253 w 1990"/>
                <a:gd name="T9" fmla="*/ 38 h 59"/>
                <a:gd name="T10" fmla="*/ 308 w 1990"/>
                <a:gd name="T11" fmla="*/ 35 h 59"/>
                <a:gd name="T12" fmla="*/ 498 w 1990"/>
                <a:gd name="T13" fmla="*/ 27 h 59"/>
                <a:gd name="T14" fmla="*/ 501 w 1990"/>
                <a:gd name="T15" fmla="*/ 27 h 59"/>
                <a:gd name="T16" fmla="*/ 702 w 1990"/>
                <a:gd name="T17" fmla="*/ 23 h 59"/>
                <a:gd name="T18" fmla="*/ 746 w 1990"/>
                <a:gd name="T19" fmla="*/ 21 h 59"/>
                <a:gd name="T20" fmla="*/ 937 w 1990"/>
                <a:gd name="T21" fmla="*/ 15 h 59"/>
                <a:gd name="T22" fmla="*/ 992 w 1990"/>
                <a:gd name="T23" fmla="*/ 13 h 59"/>
                <a:gd name="T24" fmla="*/ 1079 w 1990"/>
                <a:gd name="T25" fmla="*/ 11 h 59"/>
                <a:gd name="T26" fmla="*/ 1241 w 1990"/>
                <a:gd name="T27" fmla="*/ 9 h 59"/>
                <a:gd name="T28" fmla="*/ 1327 w 1990"/>
                <a:gd name="T29" fmla="*/ 8 h 59"/>
                <a:gd name="T30" fmla="*/ 1487 w 1990"/>
                <a:gd name="T31" fmla="*/ 5 h 59"/>
                <a:gd name="T32" fmla="*/ 1489 w 1990"/>
                <a:gd name="T33" fmla="*/ 5 h 59"/>
                <a:gd name="T34" fmla="*/ 1640 w 1990"/>
                <a:gd name="T35" fmla="*/ 4 h 59"/>
                <a:gd name="T36" fmla="*/ 1737 w 1990"/>
                <a:gd name="T37" fmla="*/ 3 h 59"/>
                <a:gd name="T38" fmla="*/ 1879 w 1990"/>
                <a:gd name="T39" fmla="*/ 1 h 59"/>
                <a:gd name="T40" fmla="*/ 1984 w 1990"/>
                <a:gd name="T41" fmla="*/ 0 h 59"/>
                <a:gd name="T42" fmla="*/ 1984 w 1990"/>
                <a:gd name="T43" fmla="*/ 0 h 59"/>
                <a:gd name="T44" fmla="*/ 1990 w 1990"/>
                <a:gd name="T45" fmla="*/ 6 h 59"/>
                <a:gd name="T46" fmla="*/ 1984 w 1990"/>
                <a:gd name="T47" fmla="*/ 12 h 59"/>
                <a:gd name="T48" fmla="*/ 1879 w 1990"/>
                <a:gd name="T49" fmla="*/ 13 h 59"/>
                <a:gd name="T50" fmla="*/ 1737 w 1990"/>
                <a:gd name="T51" fmla="*/ 15 h 59"/>
                <a:gd name="T52" fmla="*/ 1640 w 1990"/>
                <a:gd name="T53" fmla="*/ 16 h 59"/>
                <a:gd name="T54" fmla="*/ 1489 w 1990"/>
                <a:gd name="T55" fmla="*/ 17 h 59"/>
                <a:gd name="T56" fmla="*/ 1488 w 1990"/>
                <a:gd name="T57" fmla="*/ 17 h 59"/>
                <a:gd name="T58" fmla="*/ 1327 w 1990"/>
                <a:gd name="T59" fmla="*/ 20 h 59"/>
                <a:gd name="T60" fmla="*/ 1241 w 1990"/>
                <a:gd name="T61" fmla="*/ 21 h 59"/>
                <a:gd name="T62" fmla="*/ 1080 w 1990"/>
                <a:gd name="T63" fmla="*/ 23 h 59"/>
                <a:gd name="T64" fmla="*/ 992 w 1990"/>
                <a:gd name="T65" fmla="*/ 25 h 59"/>
                <a:gd name="T66" fmla="*/ 938 w 1990"/>
                <a:gd name="T67" fmla="*/ 27 h 59"/>
                <a:gd name="T68" fmla="*/ 747 w 1990"/>
                <a:gd name="T69" fmla="*/ 33 h 59"/>
                <a:gd name="T70" fmla="*/ 703 w 1990"/>
                <a:gd name="T71" fmla="*/ 35 h 59"/>
                <a:gd name="T72" fmla="*/ 501 w 1990"/>
                <a:gd name="T73" fmla="*/ 39 h 59"/>
                <a:gd name="T74" fmla="*/ 498 w 1990"/>
                <a:gd name="T75" fmla="*/ 39 h 59"/>
                <a:gd name="T76" fmla="*/ 309 w 1990"/>
                <a:gd name="T77" fmla="*/ 47 h 59"/>
                <a:gd name="T78" fmla="*/ 254 w 1990"/>
                <a:gd name="T79" fmla="*/ 50 h 59"/>
                <a:gd name="T80" fmla="*/ 21 w 1990"/>
                <a:gd name="T81" fmla="*/ 59 h 59"/>
                <a:gd name="T82" fmla="*/ 6 w 1990"/>
                <a:gd name="T83" fmla="*/ 59 h 59"/>
                <a:gd name="T84" fmla="*/ 6 w 1990"/>
                <a:gd name="T8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0" h="59">
                  <a:moveTo>
                    <a:pt x="6" y="59"/>
                  </a:moveTo>
                  <a:cubicBezTo>
                    <a:pt x="3" y="59"/>
                    <a:pt x="0" y="57"/>
                    <a:pt x="0" y="54"/>
                  </a:cubicBezTo>
                  <a:cubicBezTo>
                    <a:pt x="0" y="50"/>
                    <a:pt x="2" y="48"/>
                    <a:pt x="6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97" y="44"/>
                    <a:pt x="176" y="40"/>
                    <a:pt x="253" y="38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71" y="33"/>
                    <a:pt x="436" y="30"/>
                    <a:pt x="498" y="27"/>
                  </a:cubicBezTo>
                  <a:cubicBezTo>
                    <a:pt x="501" y="27"/>
                    <a:pt x="501" y="27"/>
                    <a:pt x="501" y="27"/>
                  </a:cubicBezTo>
                  <a:cubicBezTo>
                    <a:pt x="567" y="27"/>
                    <a:pt x="636" y="25"/>
                    <a:pt x="702" y="23"/>
                  </a:cubicBezTo>
                  <a:cubicBezTo>
                    <a:pt x="717" y="22"/>
                    <a:pt x="732" y="22"/>
                    <a:pt x="746" y="21"/>
                  </a:cubicBezTo>
                  <a:cubicBezTo>
                    <a:pt x="809" y="20"/>
                    <a:pt x="874" y="17"/>
                    <a:pt x="937" y="15"/>
                  </a:cubicBezTo>
                  <a:cubicBezTo>
                    <a:pt x="956" y="14"/>
                    <a:pt x="974" y="13"/>
                    <a:pt x="992" y="13"/>
                  </a:cubicBezTo>
                  <a:cubicBezTo>
                    <a:pt x="1021" y="12"/>
                    <a:pt x="1050" y="12"/>
                    <a:pt x="1079" y="11"/>
                  </a:cubicBezTo>
                  <a:cubicBezTo>
                    <a:pt x="1132" y="11"/>
                    <a:pt x="1187" y="10"/>
                    <a:pt x="1241" y="9"/>
                  </a:cubicBezTo>
                  <a:cubicBezTo>
                    <a:pt x="1269" y="9"/>
                    <a:pt x="1298" y="8"/>
                    <a:pt x="1327" y="8"/>
                  </a:cubicBezTo>
                  <a:cubicBezTo>
                    <a:pt x="1380" y="7"/>
                    <a:pt x="1434" y="6"/>
                    <a:pt x="1487" y="5"/>
                  </a:cubicBezTo>
                  <a:cubicBezTo>
                    <a:pt x="1489" y="5"/>
                    <a:pt x="1489" y="5"/>
                    <a:pt x="1489" y="5"/>
                  </a:cubicBezTo>
                  <a:cubicBezTo>
                    <a:pt x="1539" y="5"/>
                    <a:pt x="1590" y="5"/>
                    <a:pt x="1640" y="4"/>
                  </a:cubicBezTo>
                  <a:cubicBezTo>
                    <a:pt x="1672" y="4"/>
                    <a:pt x="1705" y="3"/>
                    <a:pt x="1737" y="3"/>
                  </a:cubicBezTo>
                  <a:cubicBezTo>
                    <a:pt x="1784" y="3"/>
                    <a:pt x="1832" y="2"/>
                    <a:pt x="1879" y="1"/>
                  </a:cubicBezTo>
                  <a:cubicBezTo>
                    <a:pt x="1914" y="1"/>
                    <a:pt x="1949" y="0"/>
                    <a:pt x="1984" y="0"/>
                  </a:cubicBezTo>
                  <a:cubicBezTo>
                    <a:pt x="1984" y="0"/>
                    <a:pt x="1984" y="0"/>
                    <a:pt x="1984" y="0"/>
                  </a:cubicBezTo>
                  <a:cubicBezTo>
                    <a:pt x="1987" y="0"/>
                    <a:pt x="1990" y="3"/>
                    <a:pt x="1990" y="6"/>
                  </a:cubicBezTo>
                  <a:cubicBezTo>
                    <a:pt x="1990" y="9"/>
                    <a:pt x="1987" y="12"/>
                    <a:pt x="1984" y="12"/>
                  </a:cubicBezTo>
                  <a:cubicBezTo>
                    <a:pt x="1949" y="12"/>
                    <a:pt x="1914" y="13"/>
                    <a:pt x="1879" y="13"/>
                  </a:cubicBezTo>
                  <a:cubicBezTo>
                    <a:pt x="1832" y="14"/>
                    <a:pt x="1784" y="15"/>
                    <a:pt x="1737" y="15"/>
                  </a:cubicBezTo>
                  <a:cubicBezTo>
                    <a:pt x="1705" y="15"/>
                    <a:pt x="1672" y="16"/>
                    <a:pt x="1640" y="16"/>
                  </a:cubicBezTo>
                  <a:cubicBezTo>
                    <a:pt x="1590" y="17"/>
                    <a:pt x="1539" y="17"/>
                    <a:pt x="1489" y="17"/>
                  </a:cubicBezTo>
                  <a:cubicBezTo>
                    <a:pt x="1488" y="17"/>
                    <a:pt x="1488" y="17"/>
                    <a:pt x="1488" y="17"/>
                  </a:cubicBezTo>
                  <a:cubicBezTo>
                    <a:pt x="1435" y="18"/>
                    <a:pt x="1380" y="19"/>
                    <a:pt x="1327" y="20"/>
                  </a:cubicBezTo>
                  <a:cubicBezTo>
                    <a:pt x="1298" y="20"/>
                    <a:pt x="1269" y="21"/>
                    <a:pt x="1241" y="21"/>
                  </a:cubicBezTo>
                  <a:cubicBezTo>
                    <a:pt x="1188" y="22"/>
                    <a:pt x="1133" y="23"/>
                    <a:pt x="1080" y="23"/>
                  </a:cubicBezTo>
                  <a:cubicBezTo>
                    <a:pt x="1050" y="24"/>
                    <a:pt x="1021" y="24"/>
                    <a:pt x="992" y="25"/>
                  </a:cubicBezTo>
                  <a:cubicBezTo>
                    <a:pt x="974" y="25"/>
                    <a:pt x="956" y="26"/>
                    <a:pt x="938" y="27"/>
                  </a:cubicBezTo>
                  <a:cubicBezTo>
                    <a:pt x="875" y="29"/>
                    <a:pt x="810" y="32"/>
                    <a:pt x="747" y="33"/>
                  </a:cubicBezTo>
                  <a:cubicBezTo>
                    <a:pt x="732" y="34"/>
                    <a:pt x="718" y="34"/>
                    <a:pt x="703" y="35"/>
                  </a:cubicBezTo>
                  <a:cubicBezTo>
                    <a:pt x="636" y="37"/>
                    <a:pt x="567" y="39"/>
                    <a:pt x="501" y="39"/>
                  </a:cubicBezTo>
                  <a:cubicBezTo>
                    <a:pt x="498" y="39"/>
                    <a:pt x="498" y="39"/>
                    <a:pt x="498" y="39"/>
                  </a:cubicBezTo>
                  <a:cubicBezTo>
                    <a:pt x="436" y="42"/>
                    <a:pt x="371" y="45"/>
                    <a:pt x="309" y="47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177" y="52"/>
                    <a:pt x="97" y="56"/>
                    <a:pt x="21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96"/>
            <p:cNvSpPr/>
            <p:nvPr/>
          </p:nvSpPr>
          <p:spPr bwMode="auto">
            <a:xfrm>
              <a:off x="13144500" y="7070725"/>
              <a:ext cx="3292475" cy="158750"/>
            </a:xfrm>
            <a:custGeom>
              <a:avLst/>
              <a:gdLst>
                <a:gd name="T0" fmla="*/ 6 w 1926"/>
                <a:gd name="T1" fmla="*/ 93 h 93"/>
                <a:gd name="T2" fmla="*/ 0 w 1926"/>
                <a:gd name="T3" fmla="*/ 88 h 93"/>
                <a:gd name="T4" fmla="*/ 5 w 1926"/>
                <a:gd name="T5" fmla="*/ 81 h 93"/>
                <a:gd name="T6" fmla="*/ 130 w 1926"/>
                <a:gd name="T7" fmla="*/ 73 h 93"/>
                <a:gd name="T8" fmla="*/ 243 w 1926"/>
                <a:gd name="T9" fmla="*/ 65 h 93"/>
                <a:gd name="T10" fmla="*/ 478 w 1926"/>
                <a:gd name="T11" fmla="*/ 48 h 93"/>
                <a:gd name="T12" fmla="*/ 481 w 1926"/>
                <a:gd name="T13" fmla="*/ 48 h 93"/>
                <a:gd name="T14" fmla="*/ 718 w 1926"/>
                <a:gd name="T15" fmla="*/ 36 h 93"/>
                <a:gd name="T16" fmla="*/ 955 w 1926"/>
                <a:gd name="T17" fmla="*/ 19 h 93"/>
                <a:gd name="T18" fmla="*/ 1196 w 1926"/>
                <a:gd name="T19" fmla="*/ 15 h 93"/>
                <a:gd name="T20" fmla="*/ 1436 w 1926"/>
                <a:gd name="T21" fmla="*/ 10 h 93"/>
                <a:gd name="T22" fmla="*/ 1438 w 1926"/>
                <a:gd name="T23" fmla="*/ 10 h 93"/>
                <a:gd name="T24" fmla="*/ 1679 w 1926"/>
                <a:gd name="T25" fmla="*/ 5 h 93"/>
                <a:gd name="T26" fmla="*/ 1920 w 1926"/>
                <a:gd name="T27" fmla="*/ 0 h 93"/>
                <a:gd name="T28" fmla="*/ 1926 w 1926"/>
                <a:gd name="T29" fmla="*/ 6 h 93"/>
                <a:gd name="T30" fmla="*/ 1920 w 1926"/>
                <a:gd name="T31" fmla="*/ 12 h 93"/>
                <a:gd name="T32" fmla="*/ 1679 w 1926"/>
                <a:gd name="T33" fmla="*/ 17 h 93"/>
                <a:gd name="T34" fmla="*/ 1438 w 1926"/>
                <a:gd name="T35" fmla="*/ 22 h 93"/>
                <a:gd name="T36" fmla="*/ 1437 w 1926"/>
                <a:gd name="T37" fmla="*/ 22 h 93"/>
                <a:gd name="T38" fmla="*/ 1197 w 1926"/>
                <a:gd name="T39" fmla="*/ 27 h 93"/>
                <a:gd name="T40" fmla="*/ 955 w 1926"/>
                <a:gd name="T41" fmla="*/ 31 h 93"/>
                <a:gd name="T42" fmla="*/ 718 w 1926"/>
                <a:gd name="T43" fmla="*/ 48 h 93"/>
                <a:gd name="T44" fmla="*/ 481 w 1926"/>
                <a:gd name="T45" fmla="*/ 60 h 93"/>
                <a:gd name="T46" fmla="*/ 479 w 1926"/>
                <a:gd name="T47" fmla="*/ 60 h 93"/>
                <a:gd name="T48" fmla="*/ 243 w 1926"/>
                <a:gd name="T49" fmla="*/ 77 h 93"/>
                <a:gd name="T50" fmla="*/ 131 w 1926"/>
                <a:gd name="T51" fmla="*/ 85 h 93"/>
                <a:gd name="T52" fmla="*/ 6 w 1926"/>
                <a:gd name="T53" fmla="*/ 93 h 93"/>
                <a:gd name="T54" fmla="*/ 6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6" y="93"/>
                  </a:moveTo>
                  <a:cubicBezTo>
                    <a:pt x="3" y="93"/>
                    <a:pt x="0" y="91"/>
                    <a:pt x="0" y="88"/>
                  </a:cubicBezTo>
                  <a:cubicBezTo>
                    <a:pt x="0" y="84"/>
                    <a:pt x="2" y="81"/>
                    <a:pt x="5" y="81"/>
                  </a:cubicBezTo>
                  <a:cubicBezTo>
                    <a:pt x="47" y="78"/>
                    <a:pt x="88" y="76"/>
                    <a:pt x="130" y="73"/>
                  </a:cubicBezTo>
                  <a:cubicBezTo>
                    <a:pt x="168" y="70"/>
                    <a:pt x="205" y="68"/>
                    <a:pt x="243" y="65"/>
                  </a:cubicBezTo>
                  <a:cubicBezTo>
                    <a:pt x="307" y="61"/>
                    <a:pt x="393" y="55"/>
                    <a:pt x="478" y="48"/>
                  </a:cubicBezTo>
                  <a:cubicBezTo>
                    <a:pt x="481" y="48"/>
                    <a:pt x="481" y="48"/>
                    <a:pt x="481" y="48"/>
                  </a:cubicBezTo>
                  <a:cubicBezTo>
                    <a:pt x="555" y="45"/>
                    <a:pt x="635" y="41"/>
                    <a:pt x="718" y="36"/>
                  </a:cubicBezTo>
                  <a:cubicBezTo>
                    <a:pt x="792" y="31"/>
                    <a:pt x="872" y="26"/>
                    <a:pt x="955" y="19"/>
                  </a:cubicBezTo>
                  <a:cubicBezTo>
                    <a:pt x="1036" y="18"/>
                    <a:pt x="1117" y="17"/>
                    <a:pt x="1196" y="15"/>
                  </a:cubicBezTo>
                  <a:cubicBezTo>
                    <a:pt x="1277" y="14"/>
                    <a:pt x="1357" y="12"/>
                    <a:pt x="1436" y="10"/>
                  </a:cubicBezTo>
                  <a:cubicBezTo>
                    <a:pt x="1438" y="10"/>
                    <a:pt x="1438" y="10"/>
                    <a:pt x="1438" y="10"/>
                  </a:cubicBezTo>
                  <a:cubicBezTo>
                    <a:pt x="1518" y="8"/>
                    <a:pt x="1599" y="7"/>
                    <a:pt x="1679" y="5"/>
                  </a:cubicBezTo>
                  <a:cubicBezTo>
                    <a:pt x="1759" y="4"/>
                    <a:pt x="1840" y="2"/>
                    <a:pt x="1920" y="0"/>
                  </a:cubicBezTo>
                  <a:cubicBezTo>
                    <a:pt x="1923" y="0"/>
                    <a:pt x="1926" y="3"/>
                    <a:pt x="1926" y="6"/>
                  </a:cubicBezTo>
                  <a:cubicBezTo>
                    <a:pt x="1926" y="9"/>
                    <a:pt x="1923" y="12"/>
                    <a:pt x="1920" y="12"/>
                  </a:cubicBezTo>
                  <a:cubicBezTo>
                    <a:pt x="1841" y="14"/>
                    <a:pt x="1760" y="16"/>
                    <a:pt x="1679" y="17"/>
                  </a:cubicBezTo>
                  <a:cubicBezTo>
                    <a:pt x="1599" y="19"/>
                    <a:pt x="1518" y="20"/>
                    <a:pt x="1438" y="22"/>
                  </a:cubicBezTo>
                  <a:cubicBezTo>
                    <a:pt x="1437" y="22"/>
                    <a:pt x="1437" y="22"/>
                    <a:pt x="1437" y="22"/>
                  </a:cubicBezTo>
                  <a:cubicBezTo>
                    <a:pt x="1358" y="24"/>
                    <a:pt x="1277" y="26"/>
                    <a:pt x="1197" y="27"/>
                  </a:cubicBezTo>
                  <a:cubicBezTo>
                    <a:pt x="1117" y="29"/>
                    <a:pt x="1036" y="30"/>
                    <a:pt x="955" y="31"/>
                  </a:cubicBezTo>
                  <a:cubicBezTo>
                    <a:pt x="873" y="38"/>
                    <a:pt x="793" y="43"/>
                    <a:pt x="718" y="48"/>
                  </a:cubicBezTo>
                  <a:cubicBezTo>
                    <a:pt x="635" y="53"/>
                    <a:pt x="556" y="57"/>
                    <a:pt x="481" y="60"/>
                  </a:cubicBezTo>
                  <a:cubicBezTo>
                    <a:pt x="479" y="60"/>
                    <a:pt x="479" y="60"/>
                    <a:pt x="479" y="60"/>
                  </a:cubicBezTo>
                  <a:cubicBezTo>
                    <a:pt x="393" y="67"/>
                    <a:pt x="308" y="73"/>
                    <a:pt x="243" y="77"/>
                  </a:cubicBezTo>
                  <a:cubicBezTo>
                    <a:pt x="206" y="80"/>
                    <a:pt x="169" y="82"/>
                    <a:pt x="131" y="85"/>
                  </a:cubicBezTo>
                  <a:cubicBezTo>
                    <a:pt x="89" y="88"/>
                    <a:pt x="47" y="90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Freeform 97"/>
            <p:cNvSpPr/>
            <p:nvPr/>
          </p:nvSpPr>
          <p:spPr bwMode="auto">
            <a:xfrm>
              <a:off x="13322300" y="7497763"/>
              <a:ext cx="3114675" cy="196850"/>
            </a:xfrm>
            <a:custGeom>
              <a:avLst/>
              <a:gdLst>
                <a:gd name="T0" fmla="*/ 7 w 1822"/>
                <a:gd name="T1" fmla="*/ 115 h 115"/>
                <a:gd name="T2" fmla="*/ 1 w 1822"/>
                <a:gd name="T3" fmla="*/ 110 h 115"/>
                <a:gd name="T4" fmla="*/ 6 w 1822"/>
                <a:gd name="T5" fmla="*/ 103 h 115"/>
                <a:gd name="T6" fmla="*/ 228 w 1822"/>
                <a:gd name="T7" fmla="*/ 85 h 115"/>
                <a:gd name="T8" fmla="*/ 449 w 1822"/>
                <a:gd name="T9" fmla="*/ 65 h 115"/>
                <a:gd name="T10" fmla="*/ 451 w 1822"/>
                <a:gd name="T11" fmla="*/ 65 h 115"/>
                <a:gd name="T12" fmla="*/ 674 w 1822"/>
                <a:gd name="T13" fmla="*/ 47 h 115"/>
                <a:gd name="T14" fmla="*/ 890 w 1822"/>
                <a:gd name="T15" fmla="*/ 26 h 115"/>
                <a:gd name="T16" fmla="*/ 897 w 1822"/>
                <a:gd name="T17" fmla="*/ 26 h 115"/>
                <a:gd name="T18" fmla="*/ 1126 w 1822"/>
                <a:gd name="T19" fmla="*/ 21 h 115"/>
                <a:gd name="T20" fmla="*/ 1355 w 1822"/>
                <a:gd name="T21" fmla="*/ 15 h 115"/>
                <a:gd name="T22" fmla="*/ 1357 w 1822"/>
                <a:gd name="T23" fmla="*/ 15 h 115"/>
                <a:gd name="T24" fmla="*/ 1568 w 1822"/>
                <a:gd name="T25" fmla="*/ 9 h 115"/>
                <a:gd name="T26" fmla="*/ 1586 w 1822"/>
                <a:gd name="T27" fmla="*/ 8 h 115"/>
                <a:gd name="T28" fmla="*/ 1798 w 1822"/>
                <a:gd name="T29" fmla="*/ 1 h 115"/>
                <a:gd name="T30" fmla="*/ 1816 w 1822"/>
                <a:gd name="T31" fmla="*/ 0 h 115"/>
                <a:gd name="T32" fmla="*/ 1822 w 1822"/>
                <a:gd name="T33" fmla="*/ 6 h 115"/>
                <a:gd name="T34" fmla="*/ 1816 w 1822"/>
                <a:gd name="T35" fmla="*/ 12 h 115"/>
                <a:gd name="T36" fmla="*/ 1799 w 1822"/>
                <a:gd name="T37" fmla="*/ 13 h 115"/>
                <a:gd name="T38" fmla="*/ 1586 w 1822"/>
                <a:gd name="T39" fmla="*/ 20 h 115"/>
                <a:gd name="T40" fmla="*/ 1568 w 1822"/>
                <a:gd name="T41" fmla="*/ 21 h 115"/>
                <a:gd name="T42" fmla="*/ 1357 w 1822"/>
                <a:gd name="T43" fmla="*/ 27 h 115"/>
                <a:gd name="T44" fmla="*/ 1355 w 1822"/>
                <a:gd name="T45" fmla="*/ 27 h 115"/>
                <a:gd name="T46" fmla="*/ 1127 w 1822"/>
                <a:gd name="T47" fmla="*/ 33 h 115"/>
                <a:gd name="T48" fmla="*/ 897 w 1822"/>
                <a:gd name="T49" fmla="*/ 38 h 115"/>
                <a:gd name="T50" fmla="*/ 892 w 1822"/>
                <a:gd name="T51" fmla="*/ 38 h 115"/>
                <a:gd name="T52" fmla="*/ 675 w 1822"/>
                <a:gd name="T53" fmla="*/ 59 h 115"/>
                <a:gd name="T54" fmla="*/ 452 w 1822"/>
                <a:gd name="T55" fmla="*/ 77 h 115"/>
                <a:gd name="T56" fmla="*/ 450 w 1822"/>
                <a:gd name="T57" fmla="*/ 77 h 115"/>
                <a:gd name="T58" fmla="*/ 229 w 1822"/>
                <a:gd name="T59" fmla="*/ 97 h 115"/>
                <a:gd name="T60" fmla="*/ 7 w 1822"/>
                <a:gd name="T61" fmla="*/ 115 h 115"/>
                <a:gd name="T62" fmla="*/ 7 w 1822"/>
                <a:gd name="T6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2" h="115">
                  <a:moveTo>
                    <a:pt x="7" y="115"/>
                  </a:moveTo>
                  <a:cubicBezTo>
                    <a:pt x="4" y="115"/>
                    <a:pt x="1" y="113"/>
                    <a:pt x="1" y="110"/>
                  </a:cubicBezTo>
                  <a:cubicBezTo>
                    <a:pt x="0" y="107"/>
                    <a:pt x="3" y="104"/>
                    <a:pt x="6" y="103"/>
                  </a:cubicBezTo>
                  <a:cubicBezTo>
                    <a:pt x="73" y="98"/>
                    <a:pt x="146" y="92"/>
                    <a:pt x="228" y="85"/>
                  </a:cubicBezTo>
                  <a:cubicBezTo>
                    <a:pt x="297" y="79"/>
                    <a:pt x="369" y="73"/>
                    <a:pt x="449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524" y="60"/>
                    <a:pt x="598" y="54"/>
                    <a:pt x="674" y="47"/>
                  </a:cubicBezTo>
                  <a:cubicBezTo>
                    <a:pt x="747" y="41"/>
                    <a:pt x="820" y="34"/>
                    <a:pt x="890" y="26"/>
                  </a:cubicBezTo>
                  <a:cubicBezTo>
                    <a:pt x="897" y="26"/>
                    <a:pt x="897" y="26"/>
                    <a:pt x="897" y="26"/>
                  </a:cubicBezTo>
                  <a:cubicBezTo>
                    <a:pt x="968" y="25"/>
                    <a:pt x="1043" y="23"/>
                    <a:pt x="1126" y="21"/>
                  </a:cubicBezTo>
                  <a:cubicBezTo>
                    <a:pt x="1196" y="20"/>
                    <a:pt x="1268" y="18"/>
                    <a:pt x="1355" y="15"/>
                  </a:cubicBezTo>
                  <a:cubicBezTo>
                    <a:pt x="1357" y="15"/>
                    <a:pt x="1357" y="15"/>
                    <a:pt x="1357" y="15"/>
                  </a:cubicBezTo>
                  <a:cubicBezTo>
                    <a:pt x="1427" y="13"/>
                    <a:pt x="1499" y="11"/>
                    <a:pt x="1568" y="9"/>
                  </a:cubicBezTo>
                  <a:cubicBezTo>
                    <a:pt x="1586" y="8"/>
                    <a:pt x="1586" y="8"/>
                    <a:pt x="1586" y="8"/>
                  </a:cubicBezTo>
                  <a:cubicBezTo>
                    <a:pt x="1657" y="6"/>
                    <a:pt x="1729" y="3"/>
                    <a:pt x="1798" y="1"/>
                  </a:cubicBezTo>
                  <a:cubicBezTo>
                    <a:pt x="1816" y="0"/>
                    <a:pt x="1816" y="0"/>
                    <a:pt x="1816" y="0"/>
                  </a:cubicBezTo>
                  <a:cubicBezTo>
                    <a:pt x="1819" y="0"/>
                    <a:pt x="1822" y="2"/>
                    <a:pt x="1822" y="6"/>
                  </a:cubicBezTo>
                  <a:cubicBezTo>
                    <a:pt x="1822" y="9"/>
                    <a:pt x="1820" y="12"/>
                    <a:pt x="1816" y="12"/>
                  </a:cubicBezTo>
                  <a:cubicBezTo>
                    <a:pt x="1799" y="13"/>
                    <a:pt x="1799" y="13"/>
                    <a:pt x="1799" y="13"/>
                  </a:cubicBezTo>
                  <a:cubicBezTo>
                    <a:pt x="1729" y="15"/>
                    <a:pt x="1657" y="18"/>
                    <a:pt x="1586" y="20"/>
                  </a:cubicBezTo>
                  <a:cubicBezTo>
                    <a:pt x="1568" y="21"/>
                    <a:pt x="1568" y="21"/>
                    <a:pt x="1568" y="21"/>
                  </a:cubicBezTo>
                  <a:cubicBezTo>
                    <a:pt x="1499" y="23"/>
                    <a:pt x="1428" y="25"/>
                    <a:pt x="1357" y="27"/>
                  </a:cubicBezTo>
                  <a:cubicBezTo>
                    <a:pt x="1355" y="27"/>
                    <a:pt x="1355" y="27"/>
                    <a:pt x="1355" y="27"/>
                  </a:cubicBezTo>
                  <a:cubicBezTo>
                    <a:pt x="1269" y="30"/>
                    <a:pt x="1196" y="32"/>
                    <a:pt x="1127" y="33"/>
                  </a:cubicBezTo>
                  <a:cubicBezTo>
                    <a:pt x="1043" y="35"/>
                    <a:pt x="968" y="37"/>
                    <a:pt x="897" y="38"/>
                  </a:cubicBezTo>
                  <a:cubicBezTo>
                    <a:pt x="892" y="38"/>
                    <a:pt x="892" y="38"/>
                    <a:pt x="892" y="38"/>
                  </a:cubicBezTo>
                  <a:cubicBezTo>
                    <a:pt x="821" y="46"/>
                    <a:pt x="748" y="53"/>
                    <a:pt x="675" y="59"/>
                  </a:cubicBezTo>
                  <a:cubicBezTo>
                    <a:pt x="599" y="66"/>
                    <a:pt x="525" y="72"/>
                    <a:pt x="452" y="77"/>
                  </a:cubicBezTo>
                  <a:cubicBezTo>
                    <a:pt x="450" y="77"/>
                    <a:pt x="450" y="77"/>
                    <a:pt x="450" y="77"/>
                  </a:cubicBezTo>
                  <a:cubicBezTo>
                    <a:pt x="370" y="85"/>
                    <a:pt x="298" y="91"/>
                    <a:pt x="229" y="97"/>
                  </a:cubicBezTo>
                  <a:cubicBezTo>
                    <a:pt x="147" y="104"/>
                    <a:pt x="74" y="110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98"/>
            <p:cNvSpPr/>
            <p:nvPr/>
          </p:nvSpPr>
          <p:spPr bwMode="auto">
            <a:xfrm>
              <a:off x="13566775" y="7924800"/>
              <a:ext cx="2870200" cy="201613"/>
            </a:xfrm>
            <a:custGeom>
              <a:avLst/>
              <a:gdLst>
                <a:gd name="T0" fmla="*/ 7 w 1679"/>
                <a:gd name="T1" fmla="*/ 118 h 118"/>
                <a:gd name="T2" fmla="*/ 1 w 1679"/>
                <a:gd name="T3" fmla="*/ 113 h 118"/>
                <a:gd name="T4" fmla="*/ 6 w 1679"/>
                <a:gd name="T5" fmla="*/ 106 h 118"/>
                <a:gd name="T6" fmla="*/ 209 w 1679"/>
                <a:gd name="T7" fmla="*/ 90 h 118"/>
                <a:gd name="T8" fmla="*/ 410 w 1679"/>
                <a:gd name="T9" fmla="*/ 71 h 118"/>
                <a:gd name="T10" fmla="*/ 413 w 1679"/>
                <a:gd name="T11" fmla="*/ 71 h 118"/>
                <a:gd name="T12" fmla="*/ 615 w 1679"/>
                <a:gd name="T13" fmla="*/ 50 h 118"/>
                <a:gd name="T14" fmla="*/ 818 w 1679"/>
                <a:gd name="T15" fmla="*/ 27 h 118"/>
                <a:gd name="T16" fmla="*/ 819 w 1679"/>
                <a:gd name="T17" fmla="*/ 27 h 118"/>
                <a:gd name="T18" fmla="*/ 1032 w 1679"/>
                <a:gd name="T19" fmla="*/ 24 h 118"/>
                <a:gd name="T20" fmla="*/ 1244 w 1679"/>
                <a:gd name="T21" fmla="*/ 19 h 118"/>
                <a:gd name="T22" fmla="*/ 1246 w 1679"/>
                <a:gd name="T23" fmla="*/ 19 h 118"/>
                <a:gd name="T24" fmla="*/ 1459 w 1679"/>
                <a:gd name="T25" fmla="*/ 11 h 118"/>
                <a:gd name="T26" fmla="*/ 1673 w 1679"/>
                <a:gd name="T27" fmla="*/ 0 h 118"/>
                <a:gd name="T28" fmla="*/ 1679 w 1679"/>
                <a:gd name="T29" fmla="*/ 6 h 118"/>
                <a:gd name="T30" fmla="*/ 1673 w 1679"/>
                <a:gd name="T31" fmla="*/ 12 h 118"/>
                <a:gd name="T32" fmla="*/ 1460 w 1679"/>
                <a:gd name="T33" fmla="*/ 23 h 118"/>
                <a:gd name="T34" fmla="*/ 1246 w 1679"/>
                <a:gd name="T35" fmla="*/ 31 h 118"/>
                <a:gd name="T36" fmla="*/ 1245 w 1679"/>
                <a:gd name="T37" fmla="*/ 31 h 118"/>
                <a:gd name="T38" fmla="*/ 1032 w 1679"/>
                <a:gd name="T39" fmla="*/ 36 h 118"/>
                <a:gd name="T40" fmla="*/ 819 w 1679"/>
                <a:gd name="T41" fmla="*/ 39 h 118"/>
                <a:gd name="T42" fmla="*/ 616 w 1679"/>
                <a:gd name="T43" fmla="*/ 62 h 118"/>
                <a:gd name="T44" fmla="*/ 414 w 1679"/>
                <a:gd name="T45" fmla="*/ 83 h 118"/>
                <a:gd name="T46" fmla="*/ 411 w 1679"/>
                <a:gd name="T47" fmla="*/ 83 h 118"/>
                <a:gd name="T48" fmla="*/ 210 w 1679"/>
                <a:gd name="T49" fmla="*/ 102 h 118"/>
                <a:gd name="T50" fmla="*/ 7 w 1679"/>
                <a:gd name="T51" fmla="*/ 118 h 118"/>
                <a:gd name="T52" fmla="*/ 7 w 1679"/>
                <a:gd name="T5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8">
                  <a:moveTo>
                    <a:pt x="7" y="118"/>
                  </a:moveTo>
                  <a:cubicBezTo>
                    <a:pt x="4" y="118"/>
                    <a:pt x="1" y="116"/>
                    <a:pt x="1" y="113"/>
                  </a:cubicBezTo>
                  <a:cubicBezTo>
                    <a:pt x="0" y="110"/>
                    <a:pt x="3" y="107"/>
                    <a:pt x="6" y="106"/>
                  </a:cubicBezTo>
                  <a:cubicBezTo>
                    <a:pt x="72" y="101"/>
                    <a:pt x="140" y="96"/>
                    <a:pt x="209" y="90"/>
                  </a:cubicBezTo>
                  <a:cubicBezTo>
                    <a:pt x="276" y="84"/>
                    <a:pt x="343" y="78"/>
                    <a:pt x="410" y="71"/>
                  </a:cubicBezTo>
                  <a:cubicBezTo>
                    <a:pt x="413" y="71"/>
                    <a:pt x="413" y="71"/>
                    <a:pt x="413" y="71"/>
                  </a:cubicBezTo>
                  <a:cubicBezTo>
                    <a:pt x="481" y="64"/>
                    <a:pt x="549" y="57"/>
                    <a:pt x="615" y="50"/>
                  </a:cubicBezTo>
                  <a:cubicBezTo>
                    <a:pt x="685" y="43"/>
                    <a:pt x="753" y="35"/>
                    <a:pt x="818" y="27"/>
                  </a:cubicBezTo>
                  <a:cubicBezTo>
                    <a:pt x="819" y="27"/>
                    <a:pt x="819" y="27"/>
                    <a:pt x="819" y="27"/>
                  </a:cubicBezTo>
                  <a:cubicBezTo>
                    <a:pt x="890" y="27"/>
                    <a:pt x="962" y="26"/>
                    <a:pt x="1032" y="24"/>
                  </a:cubicBezTo>
                  <a:cubicBezTo>
                    <a:pt x="1103" y="23"/>
                    <a:pt x="1174" y="21"/>
                    <a:pt x="1244" y="19"/>
                  </a:cubicBezTo>
                  <a:cubicBezTo>
                    <a:pt x="1246" y="19"/>
                    <a:pt x="1246" y="19"/>
                    <a:pt x="1246" y="19"/>
                  </a:cubicBezTo>
                  <a:cubicBezTo>
                    <a:pt x="1317" y="16"/>
                    <a:pt x="1388" y="14"/>
                    <a:pt x="1459" y="11"/>
                  </a:cubicBezTo>
                  <a:cubicBezTo>
                    <a:pt x="1530" y="7"/>
                    <a:pt x="1602" y="4"/>
                    <a:pt x="1673" y="0"/>
                  </a:cubicBezTo>
                  <a:cubicBezTo>
                    <a:pt x="1676" y="0"/>
                    <a:pt x="1679" y="2"/>
                    <a:pt x="1679" y="6"/>
                  </a:cubicBezTo>
                  <a:cubicBezTo>
                    <a:pt x="1679" y="9"/>
                    <a:pt x="1677" y="12"/>
                    <a:pt x="1673" y="12"/>
                  </a:cubicBezTo>
                  <a:cubicBezTo>
                    <a:pt x="1603" y="16"/>
                    <a:pt x="1531" y="19"/>
                    <a:pt x="1460" y="23"/>
                  </a:cubicBezTo>
                  <a:cubicBezTo>
                    <a:pt x="1389" y="26"/>
                    <a:pt x="1317" y="28"/>
                    <a:pt x="1246" y="31"/>
                  </a:cubicBezTo>
                  <a:cubicBezTo>
                    <a:pt x="1245" y="31"/>
                    <a:pt x="1245" y="31"/>
                    <a:pt x="1245" y="31"/>
                  </a:cubicBezTo>
                  <a:cubicBezTo>
                    <a:pt x="1175" y="33"/>
                    <a:pt x="1103" y="35"/>
                    <a:pt x="1032" y="36"/>
                  </a:cubicBezTo>
                  <a:cubicBezTo>
                    <a:pt x="962" y="38"/>
                    <a:pt x="890" y="39"/>
                    <a:pt x="819" y="39"/>
                  </a:cubicBezTo>
                  <a:cubicBezTo>
                    <a:pt x="755" y="47"/>
                    <a:pt x="686" y="55"/>
                    <a:pt x="616" y="62"/>
                  </a:cubicBezTo>
                  <a:cubicBezTo>
                    <a:pt x="550" y="69"/>
                    <a:pt x="482" y="76"/>
                    <a:pt x="414" y="83"/>
                  </a:cubicBezTo>
                  <a:cubicBezTo>
                    <a:pt x="411" y="83"/>
                    <a:pt x="411" y="83"/>
                    <a:pt x="411" y="83"/>
                  </a:cubicBezTo>
                  <a:cubicBezTo>
                    <a:pt x="345" y="90"/>
                    <a:pt x="277" y="96"/>
                    <a:pt x="210" y="102"/>
                  </a:cubicBezTo>
                  <a:cubicBezTo>
                    <a:pt x="141" y="108"/>
                    <a:pt x="73" y="113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Freeform 99"/>
            <p:cNvSpPr/>
            <p:nvPr/>
          </p:nvSpPr>
          <p:spPr bwMode="auto">
            <a:xfrm>
              <a:off x="13873163" y="8351838"/>
              <a:ext cx="2563813" cy="169863"/>
            </a:xfrm>
            <a:custGeom>
              <a:avLst/>
              <a:gdLst>
                <a:gd name="T0" fmla="*/ 6 w 1499"/>
                <a:gd name="T1" fmla="*/ 99 h 99"/>
                <a:gd name="T2" fmla="*/ 0 w 1499"/>
                <a:gd name="T3" fmla="*/ 94 h 99"/>
                <a:gd name="T4" fmla="*/ 5 w 1499"/>
                <a:gd name="T5" fmla="*/ 87 h 99"/>
                <a:gd name="T6" fmla="*/ 150 w 1499"/>
                <a:gd name="T7" fmla="*/ 77 h 99"/>
                <a:gd name="T8" fmla="*/ 183 w 1499"/>
                <a:gd name="T9" fmla="*/ 75 h 99"/>
                <a:gd name="T10" fmla="*/ 360 w 1499"/>
                <a:gd name="T11" fmla="*/ 59 h 99"/>
                <a:gd name="T12" fmla="*/ 362 w 1499"/>
                <a:gd name="T13" fmla="*/ 59 h 99"/>
                <a:gd name="T14" fmla="*/ 499 w 1499"/>
                <a:gd name="T15" fmla="*/ 47 h 99"/>
                <a:gd name="T16" fmla="*/ 542 w 1499"/>
                <a:gd name="T17" fmla="*/ 43 h 99"/>
                <a:gd name="T18" fmla="*/ 680 w 1499"/>
                <a:gd name="T19" fmla="*/ 29 h 99"/>
                <a:gd name="T20" fmla="*/ 723 w 1499"/>
                <a:gd name="T21" fmla="*/ 25 h 99"/>
                <a:gd name="T22" fmla="*/ 724 w 1499"/>
                <a:gd name="T23" fmla="*/ 25 h 99"/>
                <a:gd name="T24" fmla="*/ 915 w 1499"/>
                <a:gd name="T25" fmla="*/ 22 h 99"/>
                <a:gd name="T26" fmla="*/ 1106 w 1499"/>
                <a:gd name="T27" fmla="*/ 16 h 99"/>
                <a:gd name="T28" fmla="*/ 1107 w 1499"/>
                <a:gd name="T29" fmla="*/ 16 h 99"/>
                <a:gd name="T30" fmla="*/ 1261 w 1499"/>
                <a:gd name="T31" fmla="*/ 11 h 99"/>
                <a:gd name="T32" fmla="*/ 1299 w 1499"/>
                <a:gd name="T33" fmla="*/ 9 h 99"/>
                <a:gd name="T34" fmla="*/ 1461 w 1499"/>
                <a:gd name="T35" fmla="*/ 2 h 99"/>
                <a:gd name="T36" fmla="*/ 1493 w 1499"/>
                <a:gd name="T37" fmla="*/ 0 h 99"/>
                <a:gd name="T38" fmla="*/ 1499 w 1499"/>
                <a:gd name="T39" fmla="*/ 6 h 99"/>
                <a:gd name="T40" fmla="*/ 1493 w 1499"/>
                <a:gd name="T41" fmla="*/ 12 h 99"/>
                <a:gd name="T42" fmla="*/ 1462 w 1499"/>
                <a:gd name="T43" fmla="*/ 14 h 99"/>
                <a:gd name="T44" fmla="*/ 1300 w 1499"/>
                <a:gd name="T45" fmla="*/ 21 h 99"/>
                <a:gd name="T46" fmla="*/ 1262 w 1499"/>
                <a:gd name="T47" fmla="*/ 23 h 99"/>
                <a:gd name="T48" fmla="*/ 1107 w 1499"/>
                <a:gd name="T49" fmla="*/ 28 h 99"/>
                <a:gd name="T50" fmla="*/ 1106 w 1499"/>
                <a:gd name="T51" fmla="*/ 28 h 99"/>
                <a:gd name="T52" fmla="*/ 915 w 1499"/>
                <a:gd name="T53" fmla="*/ 34 h 99"/>
                <a:gd name="T54" fmla="*/ 724 w 1499"/>
                <a:gd name="T55" fmla="*/ 37 h 99"/>
                <a:gd name="T56" fmla="*/ 681 w 1499"/>
                <a:gd name="T57" fmla="*/ 41 h 99"/>
                <a:gd name="T58" fmla="*/ 543 w 1499"/>
                <a:gd name="T59" fmla="*/ 55 h 99"/>
                <a:gd name="T60" fmla="*/ 500 w 1499"/>
                <a:gd name="T61" fmla="*/ 59 h 99"/>
                <a:gd name="T62" fmla="*/ 363 w 1499"/>
                <a:gd name="T63" fmla="*/ 71 h 99"/>
                <a:gd name="T64" fmla="*/ 361 w 1499"/>
                <a:gd name="T65" fmla="*/ 71 h 99"/>
                <a:gd name="T66" fmla="*/ 184 w 1499"/>
                <a:gd name="T67" fmla="*/ 87 h 99"/>
                <a:gd name="T68" fmla="*/ 151 w 1499"/>
                <a:gd name="T69" fmla="*/ 89 h 99"/>
                <a:gd name="T70" fmla="*/ 6 w 1499"/>
                <a:gd name="T71" fmla="*/ 99 h 99"/>
                <a:gd name="T72" fmla="*/ 6 w 1499"/>
                <a:gd name="T7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99">
                  <a:moveTo>
                    <a:pt x="6" y="99"/>
                  </a:moveTo>
                  <a:cubicBezTo>
                    <a:pt x="3" y="99"/>
                    <a:pt x="0" y="97"/>
                    <a:pt x="0" y="94"/>
                  </a:cubicBezTo>
                  <a:cubicBezTo>
                    <a:pt x="0" y="90"/>
                    <a:pt x="2" y="88"/>
                    <a:pt x="5" y="87"/>
                  </a:cubicBezTo>
                  <a:cubicBezTo>
                    <a:pt x="52" y="85"/>
                    <a:pt x="102" y="81"/>
                    <a:pt x="150" y="77"/>
                  </a:cubicBezTo>
                  <a:cubicBezTo>
                    <a:pt x="183" y="75"/>
                    <a:pt x="183" y="75"/>
                    <a:pt x="183" y="75"/>
                  </a:cubicBezTo>
                  <a:cubicBezTo>
                    <a:pt x="248" y="68"/>
                    <a:pt x="308" y="63"/>
                    <a:pt x="360" y="59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406" y="56"/>
                    <a:pt x="453" y="51"/>
                    <a:pt x="499" y="47"/>
                  </a:cubicBezTo>
                  <a:cubicBezTo>
                    <a:pt x="513" y="46"/>
                    <a:pt x="528" y="45"/>
                    <a:pt x="542" y="43"/>
                  </a:cubicBezTo>
                  <a:cubicBezTo>
                    <a:pt x="587" y="39"/>
                    <a:pt x="634" y="34"/>
                    <a:pt x="680" y="29"/>
                  </a:cubicBezTo>
                  <a:cubicBezTo>
                    <a:pt x="695" y="28"/>
                    <a:pt x="709" y="26"/>
                    <a:pt x="723" y="25"/>
                  </a:cubicBezTo>
                  <a:cubicBezTo>
                    <a:pt x="724" y="25"/>
                    <a:pt x="724" y="25"/>
                    <a:pt x="724" y="25"/>
                  </a:cubicBezTo>
                  <a:cubicBezTo>
                    <a:pt x="792" y="23"/>
                    <a:pt x="856" y="22"/>
                    <a:pt x="915" y="22"/>
                  </a:cubicBezTo>
                  <a:cubicBezTo>
                    <a:pt x="968" y="20"/>
                    <a:pt x="1037" y="18"/>
                    <a:pt x="1106" y="16"/>
                  </a:cubicBezTo>
                  <a:cubicBezTo>
                    <a:pt x="1107" y="16"/>
                    <a:pt x="1107" y="16"/>
                    <a:pt x="1107" y="16"/>
                  </a:cubicBezTo>
                  <a:cubicBezTo>
                    <a:pt x="1158" y="15"/>
                    <a:pt x="1210" y="13"/>
                    <a:pt x="1261" y="11"/>
                  </a:cubicBezTo>
                  <a:cubicBezTo>
                    <a:pt x="1299" y="9"/>
                    <a:pt x="1299" y="9"/>
                    <a:pt x="1299" y="9"/>
                  </a:cubicBezTo>
                  <a:cubicBezTo>
                    <a:pt x="1353" y="7"/>
                    <a:pt x="1408" y="5"/>
                    <a:pt x="1461" y="2"/>
                  </a:cubicBezTo>
                  <a:cubicBezTo>
                    <a:pt x="1493" y="0"/>
                    <a:pt x="1493" y="0"/>
                    <a:pt x="1493" y="0"/>
                  </a:cubicBezTo>
                  <a:cubicBezTo>
                    <a:pt x="1496" y="0"/>
                    <a:pt x="1499" y="2"/>
                    <a:pt x="1499" y="6"/>
                  </a:cubicBezTo>
                  <a:cubicBezTo>
                    <a:pt x="1499" y="9"/>
                    <a:pt x="1497" y="12"/>
                    <a:pt x="1493" y="12"/>
                  </a:cubicBezTo>
                  <a:cubicBezTo>
                    <a:pt x="1462" y="14"/>
                    <a:pt x="1462" y="14"/>
                    <a:pt x="1462" y="14"/>
                  </a:cubicBezTo>
                  <a:cubicBezTo>
                    <a:pt x="1408" y="17"/>
                    <a:pt x="1353" y="19"/>
                    <a:pt x="1300" y="21"/>
                  </a:cubicBezTo>
                  <a:cubicBezTo>
                    <a:pt x="1262" y="23"/>
                    <a:pt x="1262" y="23"/>
                    <a:pt x="1262" y="23"/>
                  </a:cubicBezTo>
                  <a:cubicBezTo>
                    <a:pt x="1211" y="25"/>
                    <a:pt x="1158" y="27"/>
                    <a:pt x="1107" y="28"/>
                  </a:cubicBezTo>
                  <a:cubicBezTo>
                    <a:pt x="1106" y="28"/>
                    <a:pt x="1106" y="28"/>
                    <a:pt x="1106" y="28"/>
                  </a:cubicBezTo>
                  <a:cubicBezTo>
                    <a:pt x="1037" y="30"/>
                    <a:pt x="968" y="32"/>
                    <a:pt x="915" y="34"/>
                  </a:cubicBezTo>
                  <a:cubicBezTo>
                    <a:pt x="856" y="34"/>
                    <a:pt x="792" y="35"/>
                    <a:pt x="724" y="37"/>
                  </a:cubicBezTo>
                  <a:cubicBezTo>
                    <a:pt x="710" y="38"/>
                    <a:pt x="696" y="40"/>
                    <a:pt x="681" y="41"/>
                  </a:cubicBezTo>
                  <a:cubicBezTo>
                    <a:pt x="636" y="46"/>
                    <a:pt x="589" y="51"/>
                    <a:pt x="543" y="55"/>
                  </a:cubicBezTo>
                  <a:cubicBezTo>
                    <a:pt x="529" y="56"/>
                    <a:pt x="515" y="58"/>
                    <a:pt x="500" y="59"/>
                  </a:cubicBezTo>
                  <a:cubicBezTo>
                    <a:pt x="454" y="63"/>
                    <a:pt x="407" y="68"/>
                    <a:pt x="363" y="71"/>
                  </a:cubicBezTo>
                  <a:cubicBezTo>
                    <a:pt x="361" y="71"/>
                    <a:pt x="361" y="71"/>
                    <a:pt x="361" y="71"/>
                  </a:cubicBezTo>
                  <a:cubicBezTo>
                    <a:pt x="309" y="75"/>
                    <a:pt x="249" y="80"/>
                    <a:pt x="184" y="87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03" y="93"/>
                    <a:pt x="53" y="97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100"/>
            <p:cNvSpPr/>
            <p:nvPr/>
          </p:nvSpPr>
          <p:spPr bwMode="auto">
            <a:xfrm>
              <a:off x="14235113" y="8780463"/>
              <a:ext cx="2201863" cy="88900"/>
            </a:xfrm>
            <a:custGeom>
              <a:avLst/>
              <a:gdLst>
                <a:gd name="T0" fmla="*/ 6 w 1288"/>
                <a:gd name="T1" fmla="*/ 52 h 52"/>
                <a:gd name="T2" fmla="*/ 0 w 1288"/>
                <a:gd name="T3" fmla="*/ 46 h 52"/>
                <a:gd name="T4" fmla="*/ 6 w 1288"/>
                <a:gd name="T5" fmla="*/ 40 h 52"/>
                <a:gd name="T6" fmla="*/ 155 w 1288"/>
                <a:gd name="T7" fmla="*/ 36 h 52"/>
                <a:gd name="T8" fmla="*/ 304 w 1288"/>
                <a:gd name="T9" fmla="*/ 30 h 52"/>
                <a:gd name="T10" fmla="*/ 306 w 1288"/>
                <a:gd name="T11" fmla="*/ 30 h 52"/>
                <a:gd name="T12" fmla="*/ 460 w 1288"/>
                <a:gd name="T13" fmla="*/ 23 h 52"/>
                <a:gd name="T14" fmla="*/ 615 w 1288"/>
                <a:gd name="T15" fmla="*/ 12 h 52"/>
                <a:gd name="T16" fmla="*/ 615 w 1288"/>
                <a:gd name="T17" fmla="*/ 12 h 52"/>
                <a:gd name="T18" fmla="*/ 616 w 1288"/>
                <a:gd name="T19" fmla="*/ 12 h 52"/>
                <a:gd name="T20" fmla="*/ 780 w 1288"/>
                <a:gd name="T21" fmla="*/ 12 h 52"/>
                <a:gd name="T22" fmla="*/ 945 w 1288"/>
                <a:gd name="T23" fmla="*/ 9 h 52"/>
                <a:gd name="T24" fmla="*/ 946 w 1288"/>
                <a:gd name="T25" fmla="*/ 9 h 52"/>
                <a:gd name="T26" fmla="*/ 1113 w 1288"/>
                <a:gd name="T27" fmla="*/ 6 h 52"/>
                <a:gd name="T28" fmla="*/ 1282 w 1288"/>
                <a:gd name="T29" fmla="*/ 0 h 52"/>
                <a:gd name="T30" fmla="*/ 1288 w 1288"/>
                <a:gd name="T31" fmla="*/ 6 h 52"/>
                <a:gd name="T32" fmla="*/ 1282 w 1288"/>
                <a:gd name="T33" fmla="*/ 12 h 52"/>
                <a:gd name="T34" fmla="*/ 1114 w 1288"/>
                <a:gd name="T35" fmla="*/ 18 h 52"/>
                <a:gd name="T36" fmla="*/ 946 w 1288"/>
                <a:gd name="T37" fmla="*/ 21 h 52"/>
                <a:gd name="T38" fmla="*/ 945 w 1288"/>
                <a:gd name="T39" fmla="*/ 21 h 52"/>
                <a:gd name="T40" fmla="*/ 780 w 1288"/>
                <a:gd name="T41" fmla="*/ 24 h 52"/>
                <a:gd name="T42" fmla="*/ 616 w 1288"/>
                <a:gd name="T43" fmla="*/ 24 h 52"/>
                <a:gd name="T44" fmla="*/ 461 w 1288"/>
                <a:gd name="T45" fmla="*/ 35 h 52"/>
                <a:gd name="T46" fmla="*/ 307 w 1288"/>
                <a:gd name="T47" fmla="*/ 42 h 52"/>
                <a:gd name="T48" fmla="*/ 305 w 1288"/>
                <a:gd name="T49" fmla="*/ 42 h 52"/>
                <a:gd name="T50" fmla="*/ 155 w 1288"/>
                <a:gd name="T51" fmla="*/ 48 h 52"/>
                <a:gd name="T52" fmla="*/ 6 w 1288"/>
                <a:gd name="T53" fmla="*/ 52 h 52"/>
                <a:gd name="T54" fmla="*/ 6 w 1288"/>
                <a:gd name="T5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8" h="52">
                  <a:moveTo>
                    <a:pt x="6" y="52"/>
                  </a:moveTo>
                  <a:cubicBezTo>
                    <a:pt x="2" y="52"/>
                    <a:pt x="0" y="49"/>
                    <a:pt x="0" y="46"/>
                  </a:cubicBezTo>
                  <a:cubicBezTo>
                    <a:pt x="0" y="43"/>
                    <a:pt x="2" y="40"/>
                    <a:pt x="6" y="40"/>
                  </a:cubicBezTo>
                  <a:cubicBezTo>
                    <a:pt x="50" y="40"/>
                    <a:pt x="99" y="39"/>
                    <a:pt x="155" y="36"/>
                  </a:cubicBezTo>
                  <a:cubicBezTo>
                    <a:pt x="209" y="35"/>
                    <a:pt x="263" y="32"/>
                    <a:pt x="304" y="30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53" y="28"/>
                    <a:pt x="404" y="26"/>
                    <a:pt x="460" y="23"/>
                  </a:cubicBezTo>
                  <a:cubicBezTo>
                    <a:pt x="507" y="20"/>
                    <a:pt x="558" y="17"/>
                    <a:pt x="615" y="12"/>
                  </a:cubicBezTo>
                  <a:cubicBezTo>
                    <a:pt x="615" y="12"/>
                    <a:pt x="615" y="12"/>
                    <a:pt x="615" y="12"/>
                  </a:cubicBezTo>
                  <a:cubicBezTo>
                    <a:pt x="616" y="12"/>
                    <a:pt x="616" y="12"/>
                    <a:pt x="616" y="12"/>
                  </a:cubicBezTo>
                  <a:cubicBezTo>
                    <a:pt x="670" y="13"/>
                    <a:pt x="726" y="13"/>
                    <a:pt x="780" y="12"/>
                  </a:cubicBezTo>
                  <a:cubicBezTo>
                    <a:pt x="835" y="12"/>
                    <a:pt x="891" y="11"/>
                    <a:pt x="945" y="9"/>
                  </a:cubicBezTo>
                  <a:cubicBezTo>
                    <a:pt x="946" y="9"/>
                    <a:pt x="946" y="9"/>
                    <a:pt x="946" y="9"/>
                  </a:cubicBezTo>
                  <a:cubicBezTo>
                    <a:pt x="1002" y="9"/>
                    <a:pt x="1058" y="8"/>
                    <a:pt x="1113" y="6"/>
                  </a:cubicBezTo>
                  <a:cubicBezTo>
                    <a:pt x="1169" y="5"/>
                    <a:pt x="1226" y="3"/>
                    <a:pt x="1282" y="0"/>
                  </a:cubicBezTo>
                  <a:cubicBezTo>
                    <a:pt x="1285" y="0"/>
                    <a:pt x="1288" y="2"/>
                    <a:pt x="1288" y="6"/>
                  </a:cubicBezTo>
                  <a:cubicBezTo>
                    <a:pt x="1288" y="9"/>
                    <a:pt x="1286" y="12"/>
                    <a:pt x="1282" y="12"/>
                  </a:cubicBezTo>
                  <a:cubicBezTo>
                    <a:pt x="1226" y="15"/>
                    <a:pt x="1170" y="17"/>
                    <a:pt x="1114" y="18"/>
                  </a:cubicBezTo>
                  <a:cubicBezTo>
                    <a:pt x="1058" y="20"/>
                    <a:pt x="1002" y="21"/>
                    <a:pt x="946" y="21"/>
                  </a:cubicBezTo>
                  <a:cubicBezTo>
                    <a:pt x="945" y="21"/>
                    <a:pt x="945" y="21"/>
                    <a:pt x="945" y="21"/>
                  </a:cubicBezTo>
                  <a:cubicBezTo>
                    <a:pt x="891" y="23"/>
                    <a:pt x="836" y="24"/>
                    <a:pt x="780" y="24"/>
                  </a:cubicBezTo>
                  <a:cubicBezTo>
                    <a:pt x="726" y="25"/>
                    <a:pt x="671" y="25"/>
                    <a:pt x="616" y="24"/>
                  </a:cubicBezTo>
                  <a:cubicBezTo>
                    <a:pt x="558" y="29"/>
                    <a:pt x="508" y="32"/>
                    <a:pt x="461" y="35"/>
                  </a:cubicBezTo>
                  <a:cubicBezTo>
                    <a:pt x="404" y="38"/>
                    <a:pt x="354" y="40"/>
                    <a:pt x="307" y="42"/>
                  </a:cubicBezTo>
                  <a:cubicBezTo>
                    <a:pt x="305" y="42"/>
                    <a:pt x="305" y="42"/>
                    <a:pt x="305" y="42"/>
                  </a:cubicBezTo>
                  <a:cubicBezTo>
                    <a:pt x="264" y="44"/>
                    <a:pt x="209" y="47"/>
                    <a:pt x="155" y="48"/>
                  </a:cubicBezTo>
                  <a:cubicBezTo>
                    <a:pt x="99" y="51"/>
                    <a:pt x="50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Freeform 101"/>
            <p:cNvSpPr/>
            <p:nvPr/>
          </p:nvSpPr>
          <p:spPr bwMode="auto">
            <a:xfrm>
              <a:off x="14638338" y="9137650"/>
              <a:ext cx="1798638" cy="98425"/>
            </a:xfrm>
            <a:custGeom>
              <a:avLst/>
              <a:gdLst>
                <a:gd name="T0" fmla="*/ 822 w 1052"/>
                <a:gd name="T1" fmla="*/ 58 h 58"/>
                <a:gd name="T2" fmla="*/ 772 w 1052"/>
                <a:gd name="T3" fmla="*/ 57 h 58"/>
                <a:gd name="T4" fmla="*/ 771 w 1052"/>
                <a:gd name="T5" fmla="*/ 57 h 58"/>
                <a:gd name="T6" fmla="*/ 732 w 1052"/>
                <a:gd name="T7" fmla="*/ 57 h 58"/>
                <a:gd name="T8" fmla="*/ 637 w 1052"/>
                <a:gd name="T9" fmla="*/ 55 h 58"/>
                <a:gd name="T10" fmla="*/ 597 w 1052"/>
                <a:gd name="T11" fmla="*/ 53 h 58"/>
                <a:gd name="T12" fmla="*/ 503 w 1052"/>
                <a:gd name="T13" fmla="*/ 48 h 58"/>
                <a:gd name="T14" fmla="*/ 485 w 1052"/>
                <a:gd name="T15" fmla="*/ 48 h 58"/>
                <a:gd name="T16" fmla="*/ 376 w 1052"/>
                <a:gd name="T17" fmla="*/ 45 h 58"/>
                <a:gd name="T18" fmla="*/ 368 w 1052"/>
                <a:gd name="T19" fmla="*/ 44 h 58"/>
                <a:gd name="T20" fmla="*/ 250 w 1052"/>
                <a:gd name="T21" fmla="*/ 37 h 58"/>
                <a:gd name="T22" fmla="*/ 249 w 1052"/>
                <a:gd name="T23" fmla="*/ 37 h 58"/>
                <a:gd name="T24" fmla="*/ 228 w 1052"/>
                <a:gd name="T25" fmla="*/ 35 h 58"/>
                <a:gd name="T26" fmla="*/ 127 w 1052"/>
                <a:gd name="T27" fmla="*/ 26 h 58"/>
                <a:gd name="T28" fmla="*/ 6 w 1052"/>
                <a:gd name="T29" fmla="*/ 12 h 58"/>
                <a:gd name="T30" fmla="*/ 1 w 1052"/>
                <a:gd name="T31" fmla="*/ 5 h 58"/>
                <a:gd name="T32" fmla="*/ 7 w 1052"/>
                <a:gd name="T33" fmla="*/ 0 h 58"/>
                <a:gd name="T34" fmla="*/ 129 w 1052"/>
                <a:gd name="T35" fmla="*/ 14 h 58"/>
                <a:gd name="T36" fmla="*/ 229 w 1052"/>
                <a:gd name="T37" fmla="*/ 23 h 58"/>
                <a:gd name="T38" fmla="*/ 251 w 1052"/>
                <a:gd name="T39" fmla="*/ 25 h 58"/>
                <a:gd name="T40" fmla="*/ 369 w 1052"/>
                <a:gd name="T41" fmla="*/ 32 h 58"/>
                <a:gd name="T42" fmla="*/ 377 w 1052"/>
                <a:gd name="T43" fmla="*/ 33 h 58"/>
                <a:gd name="T44" fmla="*/ 485 w 1052"/>
                <a:gd name="T45" fmla="*/ 36 h 58"/>
                <a:gd name="T46" fmla="*/ 504 w 1052"/>
                <a:gd name="T47" fmla="*/ 36 h 58"/>
                <a:gd name="T48" fmla="*/ 598 w 1052"/>
                <a:gd name="T49" fmla="*/ 41 h 58"/>
                <a:gd name="T50" fmla="*/ 637 w 1052"/>
                <a:gd name="T51" fmla="*/ 43 h 58"/>
                <a:gd name="T52" fmla="*/ 732 w 1052"/>
                <a:gd name="T53" fmla="*/ 45 h 58"/>
                <a:gd name="T54" fmla="*/ 771 w 1052"/>
                <a:gd name="T55" fmla="*/ 45 h 58"/>
                <a:gd name="T56" fmla="*/ 772 w 1052"/>
                <a:gd name="T57" fmla="*/ 45 h 58"/>
                <a:gd name="T58" fmla="*/ 864 w 1052"/>
                <a:gd name="T59" fmla="*/ 45 h 58"/>
                <a:gd name="T60" fmla="*/ 908 w 1052"/>
                <a:gd name="T61" fmla="*/ 45 h 58"/>
                <a:gd name="T62" fmla="*/ 1003 w 1052"/>
                <a:gd name="T63" fmla="*/ 43 h 58"/>
                <a:gd name="T64" fmla="*/ 1046 w 1052"/>
                <a:gd name="T65" fmla="*/ 41 h 58"/>
                <a:gd name="T66" fmla="*/ 1052 w 1052"/>
                <a:gd name="T67" fmla="*/ 47 h 58"/>
                <a:gd name="T68" fmla="*/ 1046 w 1052"/>
                <a:gd name="T69" fmla="*/ 53 h 58"/>
                <a:gd name="T70" fmla="*/ 1003 w 1052"/>
                <a:gd name="T71" fmla="*/ 55 h 58"/>
                <a:gd name="T72" fmla="*/ 908 w 1052"/>
                <a:gd name="T73" fmla="*/ 57 h 58"/>
                <a:gd name="T74" fmla="*/ 865 w 1052"/>
                <a:gd name="T75" fmla="*/ 57 h 58"/>
                <a:gd name="T76" fmla="*/ 822 w 1052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2" h="58">
                  <a:moveTo>
                    <a:pt x="822" y="58"/>
                  </a:moveTo>
                  <a:cubicBezTo>
                    <a:pt x="805" y="58"/>
                    <a:pt x="788" y="57"/>
                    <a:pt x="772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58" y="57"/>
                    <a:pt x="745" y="57"/>
                    <a:pt x="732" y="57"/>
                  </a:cubicBezTo>
                  <a:cubicBezTo>
                    <a:pt x="700" y="56"/>
                    <a:pt x="668" y="56"/>
                    <a:pt x="637" y="55"/>
                  </a:cubicBezTo>
                  <a:cubicBezTo>
                    <a:pt x="624" y="54"/>
                    <a:pt x="610" y="54"/>
                    <a:pt x="597" y="53"/>
                  </a:cubicBezTo>
                  <a:cubicBezTo>
                    <a:pt x="566" y="52"/>
                    <a:pt x="534" y="51"/>
                    <a:pt x="503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49" y="48"/>
                    <a:pt x="413" y="47"/>
                    <a:pt x="376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29" y="42"/>
                    <a:pt x="289" y="41"/>
                    <a:pt x="250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195" y="32"/>
                    <a:pt x="161" y="30"/>
                    <a:pt x="127" y="26"/>
                  </a:cubicBezTo>
                  <a:cubicBezTo>
                    <a:pt x="89" y="22"/>
                    <a:pt x="46" y="18"/>
                    <a:pt x="6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48" y="6"/>
                    <a:pt x="91" y="10"/>
                    <a:pt x="129" y="14"/>
                  </a:cubicBezTo>
                  <a:cubicBezTo>
                    <a:pt x="162" y="18"/>
                    <a:pt x="196" y="20"/>
                    <a:pt x="229" y="23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290" y="29"/>
                    <a:pt x="330" y="30"/>
                    <a:pt x="369" y="32"/>
                  </a:cubicBezTo>
                  <a:cubicBezTo>
                    <a:pt x="377" y="33"/>
                    <a:pt x="377" y="33"/>
                    <a:pt x="377" y="33"/>
                  </a:cubicBezTo>
                  <a:cubicBezTo>
                    <a:pt x="413" y="35"/>
                    <a:pt x="450" y="36"/>
                    <a:pt x="485" y="36"/>
                  </a:cubicBezTo>
                  <a:cubicBezTo>
                    <a:pt x="504" y="36"/>
                    <a:pt x="504" y="36"/>
                    <a:pt x="504" y="36"/>
                  </a:cubicBezTo>
                  <a:cubicBezTo>
                    <a:pt x="535" y="39"/>
                    <a:pt x="567" y="40"/>
                    <a:pt x="598" y="41"/>
                  </a:cubicBezTo>
                  <a:cubicBezTo>
                    <a:pt x="611" y="42"/>
                    <a:pt x="624" y="42"/>
                    <a:pt x="637" y="43"/>
                  </a:cubicBezTo>
                  <a:cubicBezTo>
                    <a:pt x="669" y="44"/>
                    <a:pt x="701" y="44"/>
                    <a:pt x="732" y="45"/>
                  </a:cubicBezTo>
                  <a:cubicBezTo>
                    <a:pt x="745" y="45"/>
                    <a:pt x="758" y="45"/>
                    <a:pt x="771" y="45"/>
                  </a:cubicBezTo>
                  <a:cubicBezTo>
                    <a:pt x="772" y="45"/>
                    <a:pt x="772" y="45"/>
                    <a:pt x="772" y="45"/>
                  </a:cubicBezTo>
                  <a:cubicBezTo>
                    <a:pt x="803" y="46"/>
                    <a:pt x="834" y="46"/>
                    <a:pt x="864" y="45"/>
                  </a:cubicBezTo>
                  <a:cubicBezTo>
                    <a:pt x="879" y="45"/>
                    <a:pt x="894" y="45"/>
                    <a:pt x="908" y="45"/>
                  </a:cubicBezTo>
                  <a:cubicBezTo>
                    <a:pt x="940" y="45"/>
                    <a:pt x="972" y="44"/>
                    <a:pt x="1003" y="43"/>
                  </a:cubicBezTo>
                  <a:cubicBezTo>
                    <a:pt x="1017" y="42"/>
                    <a:pt x="1031" y="41"/>
                    <a:pt x="1046" y="41"/>
                  </a:cubicBezTo>
                  <a:cubicBezTo>
                    <a:pt x="1049" y="41"/>
                    <a:pt x="1052" y="43"/>
                    <a:pt x="1052" y="47"/>
                  </a:cubicBezTo>
                  <a:cubicBezTo>
                    <a:pt x="1052" y="50"/>
                    <a:pt x="1050" y="53"/>
                    <a:pt x="1046" y="53"/>
                  </a:cubicBezTo>
                  <a:cubicBezTo>
                    <a:pt x="1032" y="53"/>
                    <a:pt x="1017" y="54"/>
                    <a:pt x="1003" y="55"/>
                  </a:cubicBezTo>
                  <a:cubicBezTo>
                    <a:pt x="972" y="56"/>
                    <a:pt x="940" y="57"/>
                    <a:pt x="908" y="57"/>
                  </a:cubicBezTo>
                  <a:cubicBezTo>
                    <a:pt x="894" y="57"/>
                    <a:pt x="879" y="57"/>
                    <a:pt x="865" y="57"/>
                  </a:cubicBezTo>
                  <a:cubicBezTo>
                    <a:pt x="851" y="57"/>
                    <a:pt x="836" y="58"/>
                    <a:pt x="822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102"/>
            <p:cNvSpPr/>
            <p:nvPr/>
          </p:nvSpPr>
          <p:spPr bwMode="auto">
            <a:xfrm>
              <a:off x="15084425" y="9364663"/>
              <a:ext cx="1352550" cy="290513"/>
            </a:xfrm>
            <a:custGeom>
              <a:avLst/>
              <a:gdLst>
                <a:gd name="T0" fmla="*/ 785 w 791"/>
                <a:gd name="T1" fmla="*/ 170 h 170"/>
                <a:gd name="T2" fmla="*/ 682 w 791"/>
                <a:gd name="T3" fmla="*/ 167 h 170"/>
                <a:gd name="T4" fmla="*/ 580 w 791"/>
                <a:gd name="T5" fmla="*/ 160 h 170"/>
                <a:gd name="T6" fmla="*/ 480 w 791"/>
                <a:gd name="T7" fmla="*/ 147 h 170"/>
                <a:gd name="T8" fmla="*/ 381 w 791"/>
                <a:gd name="T9" fmla="*/ 129 h 170"/>
                <a:gd name="T10" fmla="*/ 284 w 791"/>
                <a:gd name="T11" fmla="*/ 107 h 170"/>
                <a:gd name="T12" fmla="*/ 188 w 791"/>
                <a:gd name="T13" fmla="*/ 80 h 170"/>
                <a:gd name="T14" fmla="*/ 95 w 791"/>
                <a:gd name="T15" fmla="*/ 48 h 170"/>
                <a:gd name="T16" fmla="*/ 4 w 791"/>
                <a:gd name="T17" fmla="*/ 12 h 170"/>
                <a:gd name="T18" fmla="*/ 1 w 791"/>
                <a:gd name="T19" fmla="*/ 4 h 170"/>
                <a:gd name="T20" fmla="*/ 9 w 791"/>
                <a:gd name="T21" fmla="*/ 1 h 170"/>
                <a:gd name="T22" fmla="*/ 99 w 791"/>
                <a:gd name="T23" fmla="*/ 37 h 170"/>
                <a:gd name="T24" fmla="*/ 192 w 791"/>
                <a:gd name="T25" fmla="*/ 68 h 170"/>
                <a:gd name="T26" fmla="*/ 287 w 791"/>
                <a:gd name="T27" fmla="*/ 95 h 170"/>
                <a:gd name="T28" fmla="*/ 383 w 791"/>
                <a:gd name="T29" fmla="*/ 117 h 170"/>
                <a:gd name="T30" fmla="*/ 481 w 791"/>
                <a:gd name="T31" fmla="*/ 135 h 170"/>
                <a:gd name="T32" fmla="*/ 581 w 791"/>
                <a:gd name="T33" fmla="*/ 148 h 170"/>
                <a:gd name="T34" fmla="*/ 682 w 791"/>
                <a:gd name="T35" fmla="*/ 155 h 170"/>
                <a:gd name="T36" fmla="*/ 785 w 791"/>
                <a:gd name="T37" fmla="*/ 158 h 170"/>
                <a:gd name="T38" fmla="*/ 791 w 791"/>
                <a:gd name="T39" fmla="*/ 164 h 170"/>
                <a:gd name="T40" fmla="*/ 785 w 791"/>
                <a:gd name="T4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1" h="170">
                  <a:moveTo>
                    <a:pt x="785" y="170"/>
                  </a:moveTo>
                  <a:cubicBezTo>
                    <a:pt x="751" y="170"/>
                    <a:pt x="716" y="169"/>
                    <a:pt x="682" y="167"/>
                  </a:cubicBezTo>
                  <a:cubicBezTo>
                    <a:pt x="648" y="166"/>
                    <a:pt x="614" y="163"/>
                    <a:pt x="580" y="160"/>
                  </a:cubicBezTo>
                  <a:cubicBezTo>
                    <a:pt x="546" y="156"/>
                    <a:pt x="513" y="152"/>
                    <a:pt x="480" y="147"/>
                  </a:cubicBezTo>
                  <a:cubicBezTo>
                    <a:pt x="447" y="142"/>
                    <a:pt x="413" y="136"/>
                    <a:pt x="381" y="129"/>
                  </a:cubicBezTo>
                  <a:cubicBezTo>
                    <a:pt x="348" y="123"/>
                    <a:pt x="316" y="115"/>
                    <a:pt x="284" y="107"/>
                  </a:cubicBezTo>
                  <a:cubicBezTo>
                    <a:pt x="252" y="99"/>
                    <a:pt x="220" y="90"/>
                    <a:pt x="188" y="80"/>
                  </a:cubicBezTo>
                  <a:cubicBezTo>
                    <a:pt x="157" y="70"/>
                    <a:pt x="126" y="60"/>
                    <a:pt x="95" y="48"/>
                  </a:cubicBezTo>
                  <a:cubicBezTo>
                    <a:pt x="65" y="37"/>
                    <a:pt x="34" y="25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ubicBezTo>
                    <a:pt x="2" y="1"/>
                    <a:pt x="6" y="0"/>
                    <a:pt x="9" y="1"/>
                  </a:cubicBezTo>
                  <a:cubicBezTo>
                    <a:pt x="39" y="14"/>
                    <a:pt x="69" y="26"/>
                    <a:pt x="99" y="37"/>
                  </a:cubicBezTo>
                  <a:cubicBezTo>
                    <a:pt x="130" y="48"/>
                    <a:pt x="161" y="59"/>
                    <a:pt x="192" y="68"/>
                  </a:cubicBezTo>
                  <a:cubicBezTo>
                    <a:pt x="223" y="78"/>
                    <a:pt x="255" y="87"/>
                    <a:pt x="287" y="95"/>
                  </a:cubicBezTo>
                  <a:cubicBezTo>
                    <a:pt x="318" y="103"/>
                    <a:pt x="351" y="111"/>
                    <a:pt x="383" y="117"/>
                  </a:cubicBezTo>
                  <a:cubicBezTo>
                    <a:pt x="416" y="124"/>
                    <a:pt x="449" y="130"/>
                    <a:pt x="481" y="135"/>
                  </a:cubicBezTo>
                  <a:cubicBezTo>
                    <a:pt x="514" y="140"/>
                    <a:pt x="548" y="144"/>
                    <a:pt x="581" y="148"/>
                  </a:cubicBezTo>
                  <a:cubicBezTo>
                    <a:pt x="615" y="151"/>
                    <a:pt x="649" y="154"/>
                    <a:pt x="682" y="155"/>
                  </a:cubicBezTo>
                  <a:cubicBezTo>
                    <a:pt x="716" y="157"/>
                    <a:pt x="751" y="158"/>
                    <a:pt x="785" y="158"/>
                  </a:cubicBezTo>
                  <a:cubicBezTo>
                    <a:pt x="788" y="158"/>
                    <a:pt x="791" y="161"/>
                    <a:pt x="791" y="164"/>
                  </a:cubicBezTo>
                  <a:cubicBezTo>
                    <a:pt x="791" y="167"/>
                    <a:pt x="788" y="170"/>
                    <a:pt x="785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Freeform 103"/>
            <p:cNvSpPr/>
            <p:nvPr/>
          </p:nvSpPr>
          <p:spPr bwMode="auto">
            <a:xfrm>
              <a:off x="17746663" y="6215063"/>
              <a:ext cx="2109788" cy="3171825"/>
            </a:xfrm>
            <a:custGeom>
              <a:avLst/>
              <a:gdLst>
                <a:gd name="T0" fmla="*/ 6 w 1234"/>
                <a:gd name="T1" fmla="*/ 1855 h 1855"/>
                <a:gd name="T2" fmla="*/ 1 w 1234"/>
                <a:gd name="T3" fmla="*/ 1851 h 1855"/>
                <a:gd name="T4" fmla="*/ 4 w 1234"/>
                <a:gd name="T5" fmla="*/ 1843 h 1855"/>
                <a:gd name="T6" fmla="*/ 264 w 1234"/>
                <a:gd name="T7" fmla="*/ 1710 h 1855"/>
                <a:gd name="T8" fmla="*/ 501 w 1234"/>
                <a:gd name="T9" fmla="*/ 1541 h 1855"/>
                <a:gd name="T10" fmla="*/ 638 w 1234"/>
                <a:gd name="T11" fmla="*/ 1416 h 1855"/>
                <a:gd name="T12" fmla="*/ 711 w 1234"/>
                <a:gd name="T13" fmla="*/ 1339 h 1855"/>
                <a:gd name="T14" fmla="*/ 889 w 1234"/>
                <a:gd name="T15" fmla="*/ 1109 h 1855"/>
                <a:gd name="T16" fmla="*/ 1032 w 1234"/>
                <a:gd name="T17" fmla="*/ 857 h 1855"/>
                <a:gd name="T18" fmla="*/ 1065 w 1234"/>
                <a:gd name="T19" fmla="*/ 782 h 1855"/>
                <a:gd name="T20" fmla="*/ 1137 w 1234"/>
                <a:gd name="T21" fmla="*/ 585 h 1855"/>
                <a:gd name="T22" fmla="*/ 1200 w 1234"/>
                <a:gd name="T23" fmla="*/ 303 h 1855"/>
                <a:gd name="T24" fmla="*/ 1222 w 1234"/>
                <a:gd name="T25" fmla="*/ 6 h 1855"/>
                <a:gd name="T26" fmla="*/ 1228 w 1234"/>
                <a:gd name="T27" fmla="*/ 0 h 1855"/>
                <a:gd name="T28" fmla="*/ 1234 w 1234"/>
                <a:gd name="T29" fmla="*/ 6 h 1855"/>
                <a:gd name="T30" fmla="*/ 1212 w 1234"/>
                <a:gd name="T31" fmla="*/ 304 h 1855"/>
                <a:gd name="T32" fmla="*/ 1148 w 1234"/>
                <a:gd name="T33" fmla="*/ 589 h 1855"/>
                <a:gd name="T34" fmla="*/ 1076 w 1234"/>
                <a:gd name="T35" fmla="*/ 787 h 1855"/>
                <a:gd name="T36" fmla="*/ 1043 w 1234"/>
                <a:gd name="T37" fmla="*/ 862 h 1855"/>
                <a:gd name="T38" fmla="*/ 899 w 1234"/>
                <a:gd name="T39" fmla="*/ 1116 h 1855"/>
                <a:gd name="T40" fmla="*/ 720 w 1234"/>
                <a:gd name="T41" fmla="*/ 1347 h 1855"/>
                <a:gd name="T42" fmla="*/ 646 w 1234"/>
                <a:gd name="T43" fmla="*/ 1424 h 1855"/>
                <a:gd name="T44" fmla="*/ 508 w 1234"/>
                <a:gd name="T45" fmla="*/ 1550 h 1855"/>
                <a:gd name="T46" fmla="*/ 271 w 1234"/>
                <a:gd name="T47" fmla="*/ 1720 h 1855"/>
                <a:gd name="T48" fmla="*/ 9 w 1234"/>
                <a:gd name="T49" fmla="*/ 1854 h 1855"/>
                <a:gd name="T50" fmla="*/ 6 w 1234"/>
                <a:gd name="T51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4" h="1855">
                  <a:moveTo>
                    <a:pt x="6" y="1855"/>
                  </a:moveTo>
                  <a:cubicBezTo>
                    <a:pt x="4" y="1855"/>
                    <a:pt x="2" y="1853"/>
                    <a:pt x="1" y="1851"/>
                  </a:cubicBezTo>
                  <a:cubicBezTo>
                    <a:pt x="0" y="1848"/>
                    <a:pt x="1" y="1845"/>
                    <a:pt x="4" y="1843"/>
                  </a:cubicBezTo>
                  <a:cubicBezTo>
                    <a:pt x="94" y="1805"/>
                    <a:pt x="181" y="1761"/>
                    <a:pt x="264" y="1710"/>
                  </a:cubicBezTo>
                  <a:cubicBezTo>
                    <a:pt x="347" y="1660"/>
                    <a:pt x="426" y="1603"/>
                    <a:pt x="501" y="1541"/>
                  </a:cubicBezTo>
                  <a:cubicBezTo>
                    <a:pt x="548" y="1502"/>
                    <a:pt x="594" y="1460"/>
                    <a:pt x="638" y="1416"/>
                  </a:cubicBezTo>
                  <a:cubicBezTo>
                    <a:pt x="663" y="1391"/>
                    <a:pt x="687" y="1365"/>
                    <a:pt x="711" y="1339"/>
                  </a:cubicBezTo>
                  <a:cubicBezTo>
                    <a:pt x="776" y="1267"/>
                    <a:pt x="836" y="1190"/>
                    <a:pt x="889" y="1109"/>
                  </a:cubicBezTo>
                  <a:cubicBezTo>
                    <a:pt x="943" y="1029"/>
                    <a:pt x="991" y="944"/>
                    <a:pt x="1032" y="857"/>
                  </a:cubicBezTo>
                  <a:cubicBezTo>
                    <a:pt x="1044" y="832"/>
                    <a:pt x="1055" y="807"/>
                    <a:pt x="1065" y="782"/>
                  </a:cubicBezTo>
                  <a:cubicBezTo>
                    <a:pt x="1092" y="718"/>
                    <a:pt x="1116" y="652"/>
                    <a:pt x="1137" y="585"/>
                  </a:cubicBezTo>
                  <a:cubicBezTo>
                    <a:pt x="1164" y="493"/>
                    <a:pt x="1186" y="398"/>
                    <a:pt x="1200" y="303"/>
                  </a:cubicBezTo>
                  <a:cubicBezTo>
                    <a:pt x="1215" y="205"/>
                    <a:pt x="1222" y="105"/>
                    <a:pt x="1222" y="6"/>
                  </a:cubicBezTo>
                  <a:cubicBezTo>
                    <a:pt x="1222" y="3"/>
                    <a:pt x="1225" y="0"/>
                    <a:pt x="1228" y="0"/>
                  </a:cubicBezTo>
                  <a:cubicBezTo>
                    <a:pt x="1231" y="0"/>
                    <a:pt x="1234" y="3"/>
                    <a:pt x="1234" y="6"/>
                  </a:cubicBezTo>
                  <a:cubicBezTo>
                    <a:pt x="1234" y="106"/>
                    <a:pt x="1227" y="206"/>
                    <a:pt x="1212" y="304"/>
                  </a:cubicBezTo>
                  <a:cubicBezTo>
                    <a:pt x="1198" y="400"/>
                    <a:pt x="1176" y="496"/>
                    <a:pt x="1148" y="589"/>
                  </a:cubicBezTo>
                  <a:cubicBezTo>
                    <a:pt x="1128" y="656"/>
                    <a:pt x="1104" y="722"/>
                    <a:pt x="1076" y="787"/>
                  </a:cubicBezTo>
                  <a:cubicBezTo>
                    <a:pt x="1066" y="812"/>
                    <a:pt x="1054" y="837"/>
                    <a:pt x="1043" y="862"/>
                  </a:cubicBezTo>
                  <a:cubicBezTo>
                    <a:pt x="1001" y="949"/>
                    <a:pt x="953" y="1035"/>
                    <a:pt x="899" y="1116"/>
                  </a:cubicBezTo>
                  <a:cubicBezTo>
                    <a:pt x="845" y="1197"/>
                    <a:pt x="785" y="1275"/>
                    <a:pt x="720" y="1347"/>
                  </a:cubicBezTo>
                  <a:cubicBezTo>
                    <a:pt x="696" y="1374"/>
                    <a:pt x="671" y="1400"/>
                    <a:pt x="646" y="1424"/>
                  </a:cubicBezTo>
                  <a:cubicBezTo>
                    <a:pt x="603" y="1468"/>
                    <a:pt x="556" y="1511"/>
                    <a:pt x="508" y="1550"/>
                  </a:cubicBezTo>
                  <a:cubicBezTo>
                    <a:pt x="433" y="1613"/>
                    <a:pt x="353" y="1670"/>
                    <a:pt x="271" y="1720"/>
                  </a:cubicBezTo>
                  <a:cubicBezTo>
                    <a:pt x="187" y="1771"/>
                    <a:pt x="99" y="1816"/>
                    <a:pt x="9" y="1854"/>
                  </a:cubicBezTo>
                  <a:cubicBezTo>
                    <a:pt x="8" y="1855"/>
                    <a:pt x="7" y="1855"/>
                    <a:pt x="6" y="1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104"/>
            <p:cNvSpPr/>
            <p:nvPr/>
          </p:nvSpPr>
          <p:spPr bwMode="auto">
            <a:xfrm>
              <a:off x="17591088" y="6215063"/>
              <a:ext cx="1838325" cy="3233738"/>
            </a:xfrm>
            <a:custGeom>
              <a:avLst/>
              <a:gdLst>
                <a:gd name="T0" fmla="*/ 7 w 1075"/>
                <a:gd name="T1" fmla="*/ 1891 h 1891"/>
                <a:gd name="T2" fmla="*/ 1 w 1075"/>
                <a:gd name="T3" fmla="*/ 1888 h 1891"/>
                <a:gd name="T4" fmla="*/ 4 w 1075"/>
                <a:gd name="T5" fmla="*/ 1879 h 1891"/>
                <a:gd name="T6" fmla="*/ 233 w 1075"/>
                <a:gd name="T7" fmla="*/ 1725 h 1891"/>
                <a:gd name="T8" fmla="*/ 409 w 1075"/>
                <a:gd name="T9" fmla="*/ 1571 h 1891"/>
                <a:gd name="T10" fmla="*/ 441 w 1075"/>
                <a:gd name="T11" fmla="*/ 1538 h 1891"/>
                <a:gd name="T12" fmla="*/ 526 w 1075"/>
                <a:gd name="T13" fmla="*/ 1447 h 1891"/>
                <a:gd name="T14" fmla="*/ 559 w 1075"/>
                <a:gd name="T15" fmla="*/ 1409 h 1891"/>
                <a:gd name="T16" fmla="*/ 561 w 1075"/>
                <a:gd name="T17" fmla="*/ 1406 h 1891"/>
                <a:gd name="T18" fmla="*/ 624 w 1075"/>
                <a:gd name="T19" fmla="*/ 1327 h 1891"/>
                <a:gd name="T20" fmla="*/ 751 w 1075"/>
                <a:gd name="T21" fmla="*/ 1137 h 1891"/>
                <a:gd name="T22" fmla="*/ 777 w 1075"/>
                <a:gd name="T23" fmla="*/ 1093 h 1891"/>
                <a:gd name="T24" fmla="*/ 901 w 1075"/>
                <a:gd name="T25" fmla="*/ 839 h 1891"/>
                <a:gd name="T26" fmla="*/ 913 w 1075"/>
                <a:gd name="T27" fmla="*/ 807 h 1891"/>
                <a:gd name="T28" fmla="*/ 928 w 1075"/>
                <a:gd name="T29" fmla="*/ 769 h 1891"/>
                <a:gd name="T30" fmla="*/ 929 w 1075"/>
                <a:gd name="T31" fmla="*/ 765 h 1891"/>
                <a:gd name="T32" fmla="*/ 980 w 1075"/>
                <a:gd name="T33" fmla="*/ 607 h 1891"/>
                <a:gd name="T34" fmla="*/ 990 w 1075"/>
                <a:gd name="T35" fmla="*/ 570 h 1891"/>
                <a:gd name="T36" fmla="*/ 1044 w 1075"/>
                <a:gd name="T37" fmla="*/ 293 h 1891"/>
                <a:gd name="T38" fmla="*/ 1062 w 1075"/>
                <a:gd name="T39" fmla="*/ 6 h 1891"/>
                <a:gd name="T40" fmla="*/ 1062 w 1075"/>
                <a:gd name="T41" fmla="*/ 5 h 1891"/>
                <a:gd name="T42" fmla="*/ 1062 w 1075"/>
                <a:gd name="T43" fmla="*/ 4 h 1891"/>
                <a:gd name="T44" fmla="*/ 1069 w 1075"/>
                <a:gd name="T45" fmla="*/ 0 h 1891"/>
                <a:gd name="T46" fmla="*/ 1075 w 1075"/>
                <a:gd name="T47" fmla="*/ 6 h 1891"/>
                <a:gd name="T48" fmla="*/ 1074 w 1075"/>
                <a:gd name="T49" fmla="*/ 10 h 1891"/>
                <a:gd name="T50" fmla="*/ 1056 w 1075"/>
                <a:gd name="T51" fmla="*/ 294 h 1891"/>
                <a:gd name="T52" fmla="*/ 1002 w 1075"/>
                <a:gd name="T53" fmla="*/ 573 h 1891"/>
                <a:gd name="T54" fmla="*/ 992 w 1075"/>
                <a:gd name="T55" fmla="*/ 610 h 1891"/>
                <a:gd name="T56" fmla="*/ 941 w 1075"/>
                <a:gd name="T57" fmla="*/ 768 h 1891"/>
                <a:gd name="T58" fmla="*/ 939 w 1075"/>
                <a:gd name="T59" fmla="*/ 773 h 1891"/>
                <a:gd name="T60" fmla="*/ 924 w 1075"/>
                <a:gd name="T61" fmla="*/ 812 h 1891"/>
                <a:gd name="T62" fmla="*/ 912 w 1075"/>
                <a:gd name="T63" fmla="*/ 843 h 1891"/>
                <a:gd name="T64" fmla="*/ 788 w 1075"/>
                <a:gd name="T65" fmla="*/ 1099 h 1891"/>
                <a:gd name="T66" fmla="*/ 762 w 1075"/>
                <a:gd name="T67" fmla="*/ 1144 h 1891"/>
                <a:gd name="T68" fmla="*/ 633 w 1075"/>
                <a:gd name="T69" fmla="*/ 1334 h 1891"/>
                <a:gd name="T70" fmla="*/ 570 w 1075"/>
                <a:gd name="T71" fmla="*/ 1414 h 1891"/>
                <a:gd name="T72" fmla="*/ 568 w 1075"/>
                <a:gd name="T73" fmla="*/ 1416 h 1891"/>
                <a:gd name="T74" fmla="*/ 535 w 1075"/>
                <a:gd name="T75" fmla="*/ 1455 h 1891"/>
                <a:gd name="T76" fmla="*/ 450 w 1075"/>
                <a:gd name="T77" fmla="*/ 1547 h 1891"/>
                <a:gd name="T78" fmla="*/ 417 w 1075"/>
                <a:gd name="T79" fmla="*/ 1579 h 1891"/>
                <a:gd name="T80" fmla="*/ 241 w 1075"/>
                <a:gd name="T81" fmla="*/ 1734 h 1891"/>
                <a:gd name="T82" fmla="*/ 10 w 1075"/>
                <a:gd name="T83" fmla="*/ 1890 h 1891"/>
                <a:gd name="T84" fmla="*/ 7 w 1075"/>
                <a:gd name="T85" fmla="*/ 1891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5" h="1891">
                  <a:moveTo>
                    <a:pt x="7" y="1891"/>
                  </a:moveTo>
                  <a:cubicBezTo>
                    <a:pt x="5" y="1891"/>
                    <a:pt x="3" y="1890"/>
                    <a:pt x="1" y="1888"/>
                  </a:cubicBezTo>
                  <a:cubicBezTo>
                    <a:pt x="0" y="1885"/>
                    <a:pt x="1" y="1881"/>
                    <a:pt x="4" y="1879"/>
                  </a:cubicBezTo>
                  <a:cubicBezTo>
                    <a:pt x="83" y="1834"/>
                    <a:pt x="160" y="1782"/>
                    <a:pt x="233" y="1725"/>
                  </a:cubicBezTo>
                  <a:cubicBezTo>
                    <a:pt x="294" y="1677"/>
                    <a:pt x="353" y="1626"/>
                    <a:pt x="409" y="1571"/>
                  </a:cubicBezTo>
                  <a:cubicBezTo>
                    <a:pt x="419" y="1561"/>
                    <a:pt x="430" y="1550"/>
                    <a:pt x="441" y="1538"/>
                  </a:cubicBezTo>
                  <a:cubicBezTo>
                    <a:pt x="469" y="1510"/>
                    <a:pt x="498" y="1479"/>
                    <a:pt x="526" y="1447"/>
                  </a:cubicBezTo>
                  <a:cubicBezTo>
                    <a:pt x="536" y="1435"/>
                    <a:pt x="547" y="1423"/>
                    <a:pt x="559" y="1409"/>
                  </a:cubicBezTo>
                  <a:cubicBezTo>
                    <a:pt x="561" y="1406"/>
                    <a:pt x="561" y="1406"/>
                    <a:pt x="561" y="1406"/>
                  </a:cubicBezTo>
                  <a:cubicBezTo>
                    <a:pt x="582" y="1381"/>
                    <a:pt x="603" y="1354"/>
                    <a:pt x="624" y="1327"/>
                  </a:cubicBezTo>
                  <a:cubicBezTo>
                    <a:pt x="669" y="1267"/>
                    <a:pt x="712" y="1203"/>
                    <a:pt x="751" y="1137"/>
                  </a:cubicBezTo>
                  <a:cubicBezTo>
                    <a:pt x="759" y="1124"/>
                    <a:pt x="768" y="1109"/>
                    <a:pt x="777" y="1093"/>
                  </a:cubicBezTo>
                  <a:cubicBezTo>
                    <a:pt x="823" y="1012"/>
                    <a:pt x="865" y="927"/>
                    <a:pt x="901" y="839"/>
                  </a:cubicBezTo>
                  <a:cubicBezTo>
                    <a:pt x="905" y="828"/>
                    <a:pt x="909" y="818"/>
                    <a:pt x="913" y="807"/>
                  </a:cubicBezTo>
                  <a:cubicBezTo>
                    <a:pt x="918" y="796"/>
                    <a:pt x="922" y="783"/>
                    <a:pt x="928" y="769"/>
                  </a:cubicBezTo>
                  <a:cubicBezTo>
                    <a:pt x="929" y="765"/>
                    <a:pt x="929" y="765"/>
                    <a:pt x="929" y="765"/>
                  </a:cubicBezTo>
                  <a:cubicBezTo>
                    <a:pt x="948" y="714"/>
                    <a:pt x="965" y="661"/>
                    <a:pt x="980" y="607"/>
                  </a:cubicBezTo>
                  <a:cubicBezTo>
                    <a:pt x="983" y="595"/>
                    <a:pt x="987" y="583"/>
                    <a:pt x="990" y="570"/>
                  </a:cubicBezTo>
                  <a:cubicBezTo>
                    <a:pt x="1014" y="479"/>
                    <a:pt x="1032" y="386"/>
                    <a:pt x="1044" y="293"/>
                  </a:cubicBezTo>
                  <a:cubicBezTo>
                    <a:pt x="1056" y="199"/>
                    <a:pt x="1062" y="102"/>
                    <a:pt x="1062" y="6"/>
                  </a:cubicBezTo>
                  <a:cubicBezTo>
                    <a:pt x="1062" y="5"/>
                    <a:pt x="1062" y="5"/>
                    <a:pt x="1062" y="5"/>
                  </a:cubicBezTo>
                  <a:cubicBezTo>
                    <a:pt x="1062" y="4"/>
                    <a:pt x="1062" y="4"/>
                    <a:pt x="1062" y="4"/>
                  </a:cubicBezTo>
                  <a:cubicBezTo>
                    <a:pt x="1063" y="0"/>
                    <a:pt x="1067" y="0"/>
                    <a:pt x="1069" y="0"/>
                  </a:cubicBezTo>
                  <a:cubicBezTo>
                    <a:pt x="1072" y="0"/>
                    <a:pt x="1075" y="3"/>
                    <a:pt x="1075" y="6"/>
                  </a:cubicBezTo>
                  <a:cubicBezTo>
                    <a:pt x="1075" y="7"/>
                    <a:pt x="1074" y="9"/>
                    <a:pt x="1074" y="10"/>
                  </a:cubicBezTo>
                  <a:cubicBezTo>
                    <a:pt x="1074" y="105"/>
                    <a:pt x="1068" y="201"/>
                    <a:pt x="1056" y="294"/>
                  </a:cubicBezTo>
                  <a:cubicBezTo>
                    <a:pt x="1044" y="388"/>
                    <a:pt x="1026" y="482"/>
                    <a:pt x="1002" y="573"/>
                  </a:cubicBezTo>
                  <a:cubicBezTo>
                    <a:pt x="998" y="586"/>
                    <a:pt x="995" y="598"/>
                    <a:pt x="992" y="610"/>
                  </a:cubicBezTo>
                  <a:cubicBezTo>
                    <a:pt x="976" y="664"/>
                    <a:pt x="959" y="718"/>
                    <a:pt x="941" y="768"/>
                  </a:cubicBezTo>
                  <a:cubicBezTo>
                    <a:pt x="939" y="773"/>
                    <a:pt x="939" y="773"/>
                    <a:pt x="939" y="773"/>
                  </a:cubicBezTo>
                  <a:cubicBezTo>
                    <a:pt x="934" y="788"/>
                    <a:pt x="929" y="800"/>
                    <a:pt x="924" y="812"/>
                  </a:cubicBezTo>
                  <a:cubicBezTo>
                    <a:pt x="920" y="822"/>
                    <a:pt x="916" y="833"/>
                    <a:pt x="912" y="843"/>
                  </a:cubicBezTo>
                  <a:cubicBezTo>
                    <a:pt x="876" y="932"/>
                    <a:pt x="834" y="1018"/>
                    <a:pt x="788" y="1099"/>
                  </a:cubicBezTo>
                  <a:cubicBezTo>
                    <a:pt x="778" y="1115"/>
                    <a:pt x="770" y="1130"/>
                    <a:pt x="762" y="1144"/>
                  </a:cubicBezTo>
                  <a:cubicBezTo>
                    <a:pt x="722" y="1210"/>
                    <a:pt x="679" y="1274"/>
                    <a:pt x="633" y="1334"/>
                  </a:cubicBezTo>
                  <a:cubicBezTo>
                    <a:pt x="613" y="1361"/>
                    <a:pt x="592" y="1388"/>
                    <a:pt x="570" y="1414"/>
                  </a:cubicBezTo>
                  <a:cubicBezTo>
                    <a:pt x="568" y="1416"/>
                    <a:pt x="568" y="1416"/>
                    <a:pt x="568" y="1416"/>
                  </a:cubicBezTo>
                  <a:cubicBezTo>
                    <a:pt x="556" y="1431"/>
                    <a:pt x="545" y="1443"/>
                    <a:pt x="535" y="1455"/>
                  </a:cubicBezTo>
                  <a:cubicBezTo>
                    <a:pt x="507" y="1487"/>
                    <a:pt x="478" y="1518"/>
                    <a:pt x="450" y="1547"/>
                  </a:cubicBezTo>
                  <a:cubicBezTo>
                    <a:pt x="438" y="1558"/>
                    <a:pt x="428" y="1569"/>
                    <a:pt x="417" y="1579"/>
                  </a:cubicBezTo>
                  <a:cubicBezTo>
                    <a:pt x="361" y="1634"/>
                    <a:pt x="302" y="1687"/>
                    <a:pt x="241" y="1734"/>
                  </a:cubicBezTo>
                  <a:cubicBezTo>
                    <a:pt x="167" y="1792"/>
                    <a:pt x="89" y="1844"/>
                    <a:pt x="10" y="1890"/>
                  </a:cubicBezTo>
                  <a:cubicBezTo>
                    <a:pt x="9" y="1890"/>
                    <a:pt x="8" y="1891"/>
                    <a:pt x="7" y="18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Freeform 105"/>
            <p:cNvSpPr/>
            <p:nvPr/>
          </p:nvSpPr>
          <p:spPr bwMode="auto">
            <a:xfrm>
              <a:off x="17432338" y="6215063"/>
              <a:ext cx="1568450" cy="3286125"/>
            </a:xfrm>
            <a:custGeom>
              <a:avLst/>
              <a:gdLst>
                <a:gd name="T0" fmla="*/ 7 w 918"/>
                <a:gd name="T1" fmla="*/ 1922 h 1922"/>
                <a:gd name="T2" fmla="*/ 2 w 918"/>
                <a:gd name="T3" fmla="*/ 1920 h 1922"/>
                <a:gd name="T4" fmla="*/ 3 w 918"/>
                <a:gd name="T5" fmla="*/ 1911 h 1922"/>
                <a:gd name="T6" fmla="*/ 203 w 918"/>
                <a:gd name="T7" fmla="*/ 1735 h 1922"/>
                <a:gd name="T8" fmla="*/ 355 w 918"/>
                <a:gd name="T9" fmla="*/ 1567 h 1922"/>
                <a:gd name="T10" fmla="*/ 383 w 918"/>
                <a:gd name="T11" fmla="*/ 1532 h 1922"/>
                <a:gd name="T12" fmla="*/ 455 w 918"/>
                <a:gd name="T13" fmla="*/ 1436 h 1922"/>
                <a:gd name="T14" fmla="*/ 483 w 918"/>
                <a:gd name="T15" fmla="*/ 1396 h 1922"/>
                <a:gd name="T16" fmla="*/ 537 w 918"/>
                <a:gd name="T17" fmla="*/ 1312 h 1922"/>
                <a:gd name="T18" fmla="*/ 645 w 918"/>
                <a:gd name="T19" fmla="*/ 1119 h 1922"/>
                <a:gd name="T20" fmla="*/ 666 w 918"/>
                <a:gd name="T21" fmla="*/ 1075 h 1922"/>
                <a:gd name="T22" fmla="*/ 771 w 918"/>
                <a:gd name="T23" fmla="*/ 819 h 1922"/>
                <a:gd name="T24" fmla="*/ 781 w 918"/>
                <a:gd name="T25" fmla="*/ 788 h 1922"/>
                <a:gd name="T26" fmla="*/ 793 w 918"/>
                <a:gd name="T27" fmla="*/ 750 h 1922"/>
                <a:gd name="T28" fmla="*/ 837 w 918"/>
                <a:gd name="T29" fmla="*/ 589 h 1922"/>
                <a:gd name="T30" fmla="*/ 845 w 918"/>
                <a:gd name="T31" fmla="*/ 553 h 1922"/>
                <a:gd name="T32" fmla="*/ 889 w 918"/>
                <a:gd name="T33" fmla="*/ 283 h 1922"/>
                <a:gd name="T34" fmla="*/ 903 w 918"/>
                <a:gd name="T35" fmla="*/ 6 h 1922"/>
                <a:gd name="T36" fmla="*/ 912 w 918"/>
                <a:gd name="T37" fmla="*/ 0 h 1922"/>
                <a:gd name="T38" fmla="*/ 918 w 918"/>
                <a:gd name="T39" fmla="*/ 6 h 1922"/>
                <a:gd name="T40" fmla="*/ 915 w 918"/>
                <a:gd name="T41" fmla="*/ 11 h 1922"/>
                <a:gd name="T42" fmla="*/ 901 w 918"/>
                <a:gd name="T43" fmla="*/ 284 h 1922"/>
                <a:gd name="T44" fmla="*/ 857 w 918"/>
                <a:gd name="T45" fmla="*/ 555 h 1922"/>
                <a:gd name="T46" fmla="*/ 848 w 918"/>
                <a:gd name="T47" fmla="*/ 592 h 1922"/>
                <a:gd name="T48" fmla="*/ 805 w 918"/>
                <a:gd name="T49" fmla="*/ 753 h 1922"/>
                <a:gd name="T50" fmla="*/ 793 w 918"/>
                <a:gd name="T51" fmla="*/ 791 h 1922"/>
                <a:gd name="T52" fmla="*/ 782 w 918"/>
                <a:gd name="T53" fmla="*/ 823 h 1922"/>
                <a:gd name="T54" fmla="*/ 677 w 918"/>
                <a:gd name="T55" fmla="*/ 1080 h 1922"/>
                <a:gd name="T56" fmla="*/ 655 w 918"/>
                <a:gd name="T57" fmla="*/ 1124 h 1922"/>
                <a:gd name="T58" fmla="*/ 547 w 918"/>
                <a:gd name="T59" fmla="*/ 1318 h 1922"/>
                <a:gd name="T60" fmla="*/ 492 w 918"/>
                <a:gd name="T61" fmla="*/ 1403 h 1922"/>
                <a:gd name="T62" fmla="*/ 465 w 918"/>
                <a:gd name="T63" fmla="*/ 1443 h 1922"/>
                <a:gd name="T64" fmla="*/ 392 w 918"/>
                <a:gd name="T65" fmla="*/ 1540 h 1922"/>
                <a:gd name="T66" fmla="*/ 364 w 918"/>
                <a:gd name="T67" fmla="*/ 1574 h 1922"/>
                <a:gd name="T68" fmla="*/ 211 w 918"/>
                <a:gd name="T69" fmla="*/ 1744 h 1922"/>
                <a:gd name="T70" fmla="*/ 10 w 918"/>
                <a:gd name="T71" fmla="*/ 1921 h 1922"/>
                <a:gd name="T72" fmla="*/ 7 w 918"/>
                <a:gd name="T73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1922">
                  <a:moveTo>
                    <a:pt x="7" y="1922"/>
                  </a:moveTo>
                  <a:cubicBezTo>
                    <a:pt x="5" y="1922"/>
                    <a:pt x="3" y="1921"/>
                    <a:pt x="2" y="1920"/>
                  </a:cubicBezTo>
                  <a:cubicBezTo>
                    <a:pt x="0" y="1917"/>
                    <a:pt x="0" y="1913"/>
                    <a:pt x="3" y="1911"/>
                  </a:cubicBezTo>
                  <a:cubicBezTo>
                    <a:pt x="72" y="1858"/>
                    <a:pt x="139" y="1799"/>
                    <a:pt x="203" y="1735"/>
                  </a:cubicBezTo>
                  <a:cubicBezTo>
                    <a:pt x="255" y="1683"/>
                    <a:pt x="306" y="1626"/>
                    <a:pt x="355" y="1567"/>
                  </a:cubicBezTo>
                  <a:cubicBezTo>
                    <a:pt x="364" y="1556"/>
                    <a:pt x="374" y="1544"/>
                    <a:pt x="383" y="1532"/>
                  </a:cubicBezTo>
                  <a:cubicBezTo>
                    <a:pt x="407" y="1502"/>
                    <a:pt x="431" y="1469"/>
                    <a:pt x="455" y="1436"/>
                  </a:cubicBezTo>
                  <a:cubicBezTo>
                    <a:pt x="463" y="1424"/>
                    <a:pt x="472" y="1411"/>
                    <a:pt x="483" y="1396"/>
                  </a:cubicBezTo>
                  <a:cubicBezTo>
                    <a:pt x="501" y="1369"/>
                    <a:pt x="520" y="1340"/>
                    <a:pt x="537" y="1312"/>
                  </a:cubicBezTo>
                  <a:cubicBezTo>
                    <a:pt x="575" y="1251"/>
                    <a:pt x="611" y="1186"/>
                    <a:pt x="645" y="1119"/>
                  </a:cubicBezTo>
                  <a:cubicBezTo>
                    <a:pt x="651" y="1105"/>
                    <a:pt x="659" y="1091"/>
                    <a:pt x="666" y="1075"/>
                  </a:cubicBezTo>
                  <a:cubicBezTo>
                    <a:pt x="705" y="993"/>
                    <a:pt x="740" y="907"/>
                    <a:pt x="771" y="819"/>
                  </a:cubicBezTo>
                  <a:cubicBezTo>
                    <a:pt x="774" y="809"/>
                    <a:pt x="778" y="798"/>
                    <a:pt x="781" y="788"/>
                  </a:cubicBezTo>
                  <a:cubicBezTo>
                    <a:pt x="785" y="776"/>
                    <a:pt x="789" y="764"/>
                    <a:pt x="793" y="750"/>
                  </a:cubicBezTo>
                  <a:cubicBezTo>
                    <a:pt x="809" y="698"/>
                    <a:pt x="824" y="644"/>
                    <a:pt x="837" y="589"/>
                  </a:cubicBezTo>
                  <a:cubicBezTo>
                    <a:pt x="840" y="577"/>
                    <a:pt x="842" y="565"/>
                    <a:pt x="845" y="553"/>
                  </a:cubicBezTo>
                  <a:cubicBezTo>
                    <a:pt x="865" y="464"/>
                    <a:pt x="879" y="373"/>
                    <a:pt x="889" y="283"/>
                  </a:cubicBezTo>
                  <a:cubicBezTo>
                    <a:pt x="899" y="191"/>
                    <a:pt x="904" y="98"/>
                    <a:pt x="903" y="6"/>
                  </a:cubicBezTo>
                  <a:cubicBezTo>
                    <a:pt x="903" y="0"/>
                    <a:pt x="909" y="0"/>
                    <a:pt x="912" y="0"/>
                  </a:cubicBezTo>
                  <a:cubicBezTo>
                    <a:pt x="915" y="0"/>
                    <a:pt x="918" y="3"/>
                    <a:pt x="918" y="6"/>
                  </a:cubicBezTo>
                  <a:cubicBezTo>
                    <a:pt x="918" y="8"/>
                    <a:pt x="917" y="10"/>
                    <a:pt x="915" y="11"/>
                  </a:cubicBezTo>
                  <a:cubicBezTo>
                    <a:pt x="915" y="102"/>
                    <a:pt x="911" y="194"/>
                    <a:pt x="901" y="284"/>
                  </a:cubicBezTo>
                  <a:cubicBezTo>
                    <a:pt x="891" y="375"/>
                    <a:pt x="877" y="466"/>
                    <a:pt x="857" y="555"/>
                  </a:cubicBezTo>
                  <a:cubicBezTo>
                    <a:pt x="854" y="567"/>
                    <a:pt x="851" y="580"/>
                    <a:pt x="848" y="592"/>
                  </a:cubicBezTo>
                  <a:cubicBezTo>
                    <a:pt x="835" y="647"/>
                    <a:pt x="821" y="701"/>
                    <a:pt x="805" y="753"/>
                  </a:cubicBezTo>
                  <a:cubicBezTo>
                    <a:pt x="800" y="767"/>
                    <a:pt x="796" y="780"/>
                    <a:pt x="793" y="791"/>
                  </a:cubicBezTo>
                  <a:cubicBezTo>
                    <a:pt x="789" y="802"/>
                    <a:pt x="786" y="813"/>
                    <a:pt x="782" y="823"/>
                  </a:cubicBezTo>
                  <a:cubicBezTo>
                    <a:pt x="752" y="911"/>
                    <a:pt x="716" y="998"/>
                    <a:pt x="677" y="1080"/>
                  </a:cubicBezTo>
                  <a:cubicBezTo>
                    <a:pt x="669" y="1096"/>
                    <a:pt x="662" y="1111"/>
                    <a:pt x="655" y="1124"/>
                  </a:cubicBezTo>
                  <a:cubicBezTo>
                    <a:pt x="622" y="1191"/>
                    <a:pt x="586" y="1257"/>
                    <a:pt x="547" y="1318"/>
                  </a:cubicBezTo>
                  <a:cubicBezTo>
                    <a:pt x="530" y="1347"/>
                    <a:pt x="511" y="1375"/>
                    <a:pt x="492" y="1403"/>
                  </a:cubicBezTo>
                  <a:cubicBezTo>
                    <a:pt x="482" y="1418"/>
                    <a:pt x="473" y="1431"/>
                    <a:pt x="465" y="1443"/>
                  </a:cubicBezTo>
                  <a:cubicBezTo>
                    <a:pt x="441" y="1476"/>
                    <a:pt x="416" y="1509"/>
                    <a:pt x="392" y="1540"/>
                  </a:cubicBezTo>
                  <a:cubicBezTo>
                    <a:pt x="383" y="1551"/>
                    <a:pt x="373" y="1563"/>
                    <a:pt x="364" y="1574"/>
                  </a:cubicBezTo>
                  <a:cubicBezTo>
                    <a:pt x="315" y="1634"/>
                    <a:pt x="264" y="1691"/>
                    <a:pt x="211" y="1744"/>
                  </a:cubicBezTo>
                  <a:cubicBezTo>
                    <a:pt x="147" y="1808"/>
                    <a:pt x="80" y="1868"/>
                    <a:pt x="10" y="1921"/>
                  </a:cubicBezTo>
                  <a:cubicBezTo>
                    <a:pt x="9" y="1922"/>
                    <a:pt x="8" y="1922"/>
                    <a:pt x="7" y="19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106"/>
            <p:cNvSpPr/>
            <p:nvPr/>
          </p:nvSpPr>
          <p:spPr bwMode="auto">
            <a:xfrm>
              <a:off x="17268825" y="6215063"/>
              <a:ext cx="1304925" cy="3332163"/>
            </a:xfrm>
            <a:custGeom>
              <a:avLst/>
              <a:gdLst>
                <a:gd name="T0" fmla="*/ 7 w 763"/>
                <a:gd name="T1" fmla="*/ 1949 h 1949"/>
                <a:gd name="T2" fmla="*/ 3 w 763"/>
                <a:gd name="T3" fmla="*/ 1947 h 1949"/>
                <a:gd name="T4" fmla="*/ 3 w 763"/>
                <a:gd name="T5" fmla="*/ 1939 h 1949"/>
                <a:gd name="T6" fmla="*/ 172 w 763"/>
                <a:gd name="T7" fmla="*/ 1744 h 1949"/>
                <a:gd name="T8" fmla="*/ 301 w 763"/>
                <a:gd name="T9" fmla="*/ 1561 h 1949"/>
                <a:gd name="T10" fmla="*/ 324 w 763"/>
                <a:gd name="T11" fmla="*/ 1526 h 1949"/>
                <a:gd name="T12" fmla="*/ 384 w 763"/>
                <a:gd name="T13" fmla="*/ 1425 h 1949"/>
                <a:gd name="T14" fmla="*/ 386 w 763"/>
                <a:gd name="T15" fmla="*/ 1421 h 1949"/>
                <a:gd name="T16" fmla="*/ 407 w 763"/>
                <a:gd name="T17" fmla="*/ 1383 h 1949"/>
                <a:gd name="T18" fmla="*/ 452 w 763"/>
                <a:gd name="T19" fmla="*/ 1297 h 1949"/>
                <a:gd name="T20" fmla="*/ 541 w 763"/>
                <a:gd name="T21" fmla="*/ 1099 h 1949"/>
                <a:gd name="T22" fmla="*/ 559 w 763"/>
                <a:gd name="T23" fmla="*/ 1054 h 1949"/>
                <a:gd name="T24" fmla="*/ 643 w 763"/>
                <a:gd name="T25" fmla="*/ 801 h 1949"/>
                <a:gd name="T26" fmla="*/ 652 w 763"/>
                <a:gd name="T27" fmla="*/ 771 h 1949"/>
                <a:gd name="T28" fmla="*/ 652 w 763"/>
                <a:gd name="T29" fmla="*/ 769 h 1949"/>
                <a:gd name="T30" fmla="*/ 661 w 763"/>
                <a:gd name="T31" fmla="*/ 734 h 1949"/>
                <a:gd name="T32" fmla="*/ 697 w 763"/>
                <a:gd name="T33" fmla="*/ 575 h 1949"/>
                <a:gd name="T34" fmla="*/ 703 w 763"/>
                <a:gd name="T35" fmla="*/ 541 h 1949"/>
                <a:gd name="T36" fmla="*/ 738 w 763"/>
                <a:gd name="T37" fmla="*/ 277 h 1949"/>
                <a:gd name="T38" fmla="*/ 750 w 763"/>
                <a:gd name="T39" fmla="*/ 6 h 1949"/>
                <a:gd name="T40" fmla="*/ 757 w 763"/>
                <a:gd name="T41" fmla="*/ 0 h 1949"/>
                <a:gd name="T42" fmla="*/ 763 w 763"/>
                <a:gd name="T43" fmla="*/ 6 h 1949"/>
                <a:gd name="T44" fmla="*/ 762 w 763"/>
                <a:gd name="T45" fmla="*/ 10 h 1949"/>
                <a:gd name="T46" fmla="*/ 750 w 763"/>
                <a:gd name="T47" fmla="*/ 278 h 1949"/>
                <a:gd name="T48" fmla="*/ 715 w 763"/>
                <a:gd name="T49" fmla="*/ 543 h 1949"/>
                <a:gd name="T50" fmla="*/ 708 w 763"/>
                <a:gd name="T51" fmla="*/ 577 h 1949"/>
                <a:gd name="T52" fmla="*/ 673 w 763"/>
                <a:gd name="T53" fmla="*/ 737 h 1949"/>
                <a:gd name="T54" fmla="*/ 664 w 763"/>
                <a:gd name="T55" fmla="*/ 772 h 1949"/>
                <a:gd name="T56" fmla="*/ 663 w 763"/>
                <a:gd name="T57" fmla="*/ 774 h 1949"/>
                <a:gd name="T58" fmla="*/ 655 w 763"/>
                <a:gd name="T59" fmla="*/ 805 h 1949"/>
                <a:gd name="T60" fmla="*/ 570 w 763"/>
                <a:gd name="T61" fmla="*/ 1059 h 1949"/>
                <a:gd name="T62" fmla="*/ 552 w 763"/>
                <a:gd name="T63" fmla="*/ 1103 h 1949"/>
                <a:gd name="T64" fmla="*/ 463 w 763"/>
                <a:gd name="T65" fmla="*/ 1302 h 1949"/>
                <a:gd name="T66" fmla="*/ 417 w 763"/>
                <a:gd name="T67" fmla="*/ 1389 h 1949"/>
                <a:gd name="T68" fmla="*/ 396 w 763"/>
                <a:gd name="T69" fmla="*/ 1427 h 1949"/>
                <a:gd name="T70" fmla="*/ 394 w 763"/>
                <a:gd name="T71" fmla="*/ 1431 h 1949"/>
                <a:gd name="T72" fmla="*/ 334 w 763"/>
                <a:gd name="T73" fmla="*/ 1532 h 1949"/>
                <a:gd name="T74" fmla="*/ 311 w 763"/>
                <a:gd name="T75" fmla="*/ 1567 h 1949"/>
                <a:gd name="T76" fmla="*/ 181 w 763"/>
                <a:gd name="T77" fmla="*/ 1751 h 1949"/>
                <a:gd name="T78" fmla="*/ 11 w 763"/>
                <a:gd name="T79" fmla="*/ 1947 h 1949"/>
                <a:gd name="T80" fmla="*/ 7 w 763"/>
                <a:gd name="T81" fmla="*/ 194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3" h="1949">
                  <a:moveTo>
                    <a:pt x="7" y="1949"/>
                  </a:moveTo>
                  <a:cubicBezTo>
                    <a:pt x="5" y="1949"/>
                    <a:pt x="4" y="1948"/>
                    <a:pt x="3" y="1947"/>
                  </a:cubicBezTo>
                  <a:cubicBezTo>
                    <a:pt x="0" y="1945"/>
                    <a:pt x="0" y="1941"/>
                    <a:pt x="3" y="1939"/>
                  </a:cubicBezTo>
                  <a:cubicBezTo>
                    <a:pt x="61" y="1879"/>
                    <a:pt x="118" y="1813"/>
                    <a:pt x="172" y="1744"/>
                  </a:cubicBezTo>
                  <a:cubicBezTo>
                    <a:pt x="216" y="1686"/>
                    <a:pt x="260" y="1625"/>
                    <a:pt x="301" y="1561"/>
                  </a:cubicBezTo>
                  <a:cubicBezTo>
                    <a:pt x="308" y="1550"/>
                    <a:pt x="315" y="1539"/>
                    <a:pt x="324" y="1526"/>
                  </a:cubicBezTo>
                  <a:cubicBezTo>
                    <a:pt x="343" y="1494"/>
                    <a:pt x="363" y="1461"/>
                    <a:pt x="384" y="1425"/>
                  </a:cubicBezTo>
                  <a:cubicBezTo>
                    <a:pt x="386" y="1421"/>
                    <a:pt x="386" y="1421"/>
                    <a:pt x="386" y="1421"/>
                  </a:cubicBezTo>
                  <a:cubicBezTo>
                    <a:pt x="393" y="1408"/>
                    <a:pt x="401" y="1394"/>
                    <a:pt x="407" y="1383"/>
                  </a:cubicBezTo>
                  <a:cubicBezTo>
                    <a:pt x="422" y="1355"/>
                    <a:pt x="437" y="1326"/>
                    <a:pt x="452" y="1297"/>
                  </a:cubicBezTo>
                  <a:cubicBezTo>
                    <a:pt x="483" y="1233"/>
                    <a:pt x="513" y="1167"/>
                    <a:pt x="541" y="1099"/>
                  </a:cubicBezTo>
                  <a:cubicBezTo>
                    <a:pt x="546" y="1086"/>
                    <a:pt x="552" y="1072"/>
                    <a:pt x="559" y="1054"/>
                  </a:cubicBezTo>
                  <a:cubicBezTo>
                    <a:pt x="590" y="973"/>
                    <a:pt x="619" y="888"/>
                    <a:pt x="643" y="801"/>
                  </a:cubicBezTo>
                  <a:cubicBezTo>
                    <a:pt x="646" y="791"/>
                    <a:pt x="649" y="781"/>
                    <a:pt x="652" y="771"/>
                  </a:cubicBezTo>
                  <a:cubicBezTo>
                    <a:pt x="652" y="769"/>
                    <a:pt x="652" y="769"/>
                    <a:pt x="652" y="769"/>
                  </a:cubicBezTo>
                  <a:cubicBezTo>
                    <a:pt x="655" y="757"/>
                    <a:pt x="658" y="746"/>
                    <a:pt x="661" y="734"/>
                  </a:cubicBezTo>
                  <a:cubicBezTo>
                    <a:pt x="674" y="682"/>
                    <a:pt x="686" y="630"/>
                    <a:pt x="697" y="575"/>
                  </a:cubicBezTo>
                  <a:cubicBezTo>
                    <a:pt x="699" y="563"/>
                    <a:pt x="701" y="552"/>
                    <a:pt x="703" y="541"/>
                  </a:cubicBezTo>
                  <a:cubicBezTo>
                    <a:pt x="719" y="454"/>
                    <a:pt x="731" y="365"/>
                    <a:pt x="738" y="277"/>
                  </a:cubicBezTo>
                  <a:cubicBezTo>
                    <a:pt x="746" y="187"/>
                    <a:pt x="750" y="96"/>
                    <a:pt x="750" y="6"/>
                  </a:cubicBezTo>
                  <a:cubicBezTo>
                    <a:pt x="750" y="4"/>
                    <a:pt x="751" y="0"/>
                    <a:pt x="757" y="0"/>
                  </a:cubicBezTo>
                  <a:cubicBezTo>
                    <a:pt x="760" y="0"/>
                    <a:pt x="763" y="3"/>
                    <a:pt x="763" y="6"/>
                  </a:cubicBezTo>
                  <a:cubicBezTo>
                    <a:pt x="763" y="7"/>
                    <a:pt x="762" y="9"/>
                    <a:pt x="762" y="10"/>
                  </a:cubicBezTo>
                  <a:cubicBezTo>
                    <a:pt x="762" y="99"/>
                    <a:pt x="758" y="189"/>
                    <a:pt x="750" y="278"/>
                  </a:cubicBezTo>
                  <a:cubicBezTo>
                    <a:pt x="743" y="367"/>
                    <a:pt x="731" y="456"/>
                    <a:pt x="715" y="543"/>
                  </a:cubicBezTo>
                  <a:cubicBezTo>
                    <a:pt x="713" y="554"/>
                    <a:pt x="711" y="566"/>
                    <a:pt x="708" y="577"/>
                  </a:cubicBezTo>
                  <a:cubicBezTo>
                    <a:pt x="698" y="633"/>
                    <a:pt x="686" y="685"/>
                    <a:pt x="673" y="737"/>
                  </a:cubicBezTo>
                  <a:cubicBezTo>
                    <a:pt x="670" y="749"/>
                    <a:pt x="667" y="760"/>
                    <a:pt x="664" y="772"/>
                  </a:cubicBezTo>
                  <a:cubicBezTo>
                    <a:pt x="663" y="774"/>
                    <a:pt x="663" y="774"/>
                    <a:pt x="663" y="774"/>
                  </a:cubicBezTo>
                  <a:cubicBezTo>
                    <a:pt x="660" y="784"/>
                    <a:pt x="658" y="795"/>
                    <a:pt x="655" y="805"/>
                  </a:cubicBezTo>
                  <a:cubicBezTo>
                    <a:pt x="630" y="892"/>
                    <a:pt x="602" y="977"/>
                    <a:pt x="570" y="1059"/>
                  </a:cubicBezTo>
                  <a:cubicBezTo>
                    <a:pt x="563" y="1076"/>
                    <a:pt x="557" y="1090"/>
                    <a:pt x="552" y="1103"/>
                  </a:cubicBezTo>
                  <a:cubicBezTo>
                    <a:pt x="524" y="1172"/>
                    <a:pt x="494" y="1239"/>
                    <a:pt x="463" y="1302"/>
                  </a:cubicBezTo>
                  <a:cubicBezTo>
                    <a:pt x="448" y="1331"/>
                    <a:pt x="433" y="1361"/>
                    <a:pt x="417" y="1389"/>
                  </a:cubicBezTo>
                  <a:cubicBezTo>
                    <a:pt x="411" y="1400"/>
                    <a:pt x="404" y="1413"/>
                    <a:pt x="396" y="1427"/>
                  </a:cubicBezTo>
                  <a:cubicBezTo>
                    <a:pt x="394" y="1431"/>
                    <a:pt x="394" y="1431"/>
                    <a:pt x="394" y="1431"/>
                  </a:cubicBezTo>
                  <a:cubicBezTo>
                    <a:pt x="373" y="1467"/>
                    <a:pt x="354" y="1501"/>
                    <a:pt x="334" y="1532"/>
                  </a:cubicBezTo>
                  <a:cubicBezTo>
                    <a:pt x="325" y="1545"/>
                    <a:pt x="318" y="1557"/>
                    <a:pt x="311" y="1567"/>
                  </a:cubicBezTo>
                  <a:cubicBezTo>
                    <a:pt x="270" y="1631"/>
                    <a:pt x="226" y="1693"/>
                    <a:pt x="181" y="1751"/>
                  </a:cubicBezTo>
                  <a:cubicBezTo>
                    <a:pt x="127" y="1821"/>
                    <a:pt x="70" y="1887"/>
                    <a:pt x="11" y="1947"/>
                  </a:cubicBezTo>
                  <a:cubicBezTo>
                    <a:pt x="10" y="1948"/>
                    <a:pt x="8" y="1949"/>
                    <a:pt x="7" y="19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Freeform 107"/>
            <p:cNvSpPr/>
            <p:nvPr/>
          </p:nvSpPr>
          <p:spPr bwMode="auto">
            <a:xfrm>
              <a:off x="17103725" y="6215063"/>
              <a:ext cx="1044575" cy="3370263"/>
            </a:xfrm>
            <a:custGeom>
              <a:avLst/>
              <a:gdLst>
                <a:gd name="T0" fmla="*/ 7 w 611"/>
                <a:gd name="T1" fmla="*/ 1971 h 1971"/>
                <a:gd name="T2" fmla="*/ 4 w 611"/>
                <a:gd name="T3" fmla="*/ 1970 h 1971"/>
                <a:gd name="T4" fmla="*/ 2 w 611"/>
                <a:gd name="T5" fmla="*/ 1962 h 1971"/>
                <a:gd name="T6" fmla="*/ 141 w 611"/>
                <a:gd name="T7" fmla="*/ 1748 h 1971"/>
                <a:gd name="T8" fmla="*/ 248 w 611"/>
                <a:gd name="T9" fmla="*/ 1551 h 1971"/>
                <a:gd name="T10" fmla="*/ 265 w 611"/>
                <a:gd name="T11" fmla="*/ 1516 h 1971"/>
                <a:gd name="T12" fmla="*/ 315 w 611"/>
                <a:gd name="T13" fmla="*/ 1407 h 1971"/>
                <a:gd name="T14" fmla="*/ 367 w 611"/>
                <a:gd name="T15" fmla="*/ 1279 h 1971"/>
                <a:gd name="T16" fmla="*/ 438 w 611"/>
                <a:gd name="T17" fmla="*/ 1076 h 1971"/>
                <a:gd name="T18" fmla="*/ 452 w 611"/>
                <a:gd name="T19" fmla="*/ 1032 h 1971"/>
                <a:gd name="T20" fmla="*/ 517 w 611"/>
                <a:gd name="T21" fmla="*/ 781 h 1971"/>
                <a:gd name="T22" fmla="*/ 524 w 611"/>
                <a:gd name="T23" fmla="*/ 748 h 1971"/>
                <a:gd name="T24" fmla="*/ 559 w 611"/>
                <a:gd name="T25" fmla="*/ 555 h 1971"/>
                <a:gd name="T26" fmla="*/ 563 w 611"/>
                <a:gd name="T27" fmla="*/ 525 h 1971"/>
                <a:gd name="T28" fmla="*/ 590 w 611"/>
                <a:gd name="T29" fmla="*/ 268 h 1971"/>
                <a:gd name="T30" fmla="*/ 598 w 611"/>
                <a:gd name="T31" fmla="*/ 6 h 1971"/>
                <a:gd name="T32" fmla="*/ 604 w 611"/>
                <a:gd name="T33" fmla="*/ 0 h 1971"/>
                <a:gd name="T34" fmla="*/ 610 w 611"/>
                <a:gd name="T35" fmla="*/ 6 h 1971"/>
                <a:gd name="T36" fmla="*/ 602 w 611"/>
                <a:gd name="T37" fmla="*/ 269 h 1971"/>
                <a:gd name="T38" fmla="*/ 575 w 611"/>
                <a:gd name="T39" fmla="*/ 526 h 1971"/>
                <a:gd name="T40" fmla="*/ 570 w 611"/>
                <a:gd name="T41" fmla="*/ 557 h 1971"/>
                <a:gd name="T42" fmla="*/ 536 w 611"/>
                <a:gd name="T43" fmla="*/ 751 h 1971"/>
                <a:gd name="T44" fmla="*/ 529 w 611"/>
                <a:gd name="T45" fmla="*/ 783 h 1971"/>
                <a:gd name="T46" fmla="*/ 464 w 611"/>
                <a:gd name="T47" fmla="*/ 1035 h 1971"/>
                <a:gd name="T48" fmla="*/ 450 w 611"/>
                <a:gd name="T49" fmla="*/ 1080 h 1971"/>
                <a:gd name="T50" fmla="*/ 379 w 611"/>
                <a:gd name="T51" fmla="*/ 1283 h 1971"/>
                <a:gd name="T52" fmla="*/ 326 w 611"/>
                <a:gd name="T53" fmla="*/ 1412 h 1971"/>
                <a:gd name="T54" fmla="*/ 276 w 611"/>
                <a:gd name="T55" fmla="*/ 1521 h 1971"/>
                <a:gd name="T56" fmla="*/ 259 w 611"/>
                <a:gd name="T57" fmla="*/ 1557 h 1971"/>
                <a:gd name="T58" fmla="*/ 151 w 611"/>
                <a:gd name="T59" fmla="*/ 1755 h 1971"/>
                <a:gd name="T60" fmla="*/ 12 w 611"/>
                <a:gd name="T61" fmla="*/ 1969 h 1971"/>
                <a:gd name="T62" fmla="*/ 7 w 611"/>
                <a:gd name="T63" fmla="*/ 1971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1">
                  <a:moveTo>
                    <a:pt x="7" y="1971"/>
                  </a:moveTo>
                  <a:cubicBezTo>
                    <a:pt x="6" y="1971"/>
                    <a:pt x="5" y="1971"/>
                    <a:pt x="4" y="1970"/>
                  </a:cubicBezTo>
                  <a:cubicBezTo>
                    <a:pt x="1" y="1968"/>
                    <a:pt x="0" y="1965"/>
                    <a:pt x="2" y="1962"/>
                  </a:cubicBezTo>
                  <a:cubicBezTo>
                    <a:pt x="51" y="1894"/>
                    <a:pt x="97" y="1823"/>
                    <a:pt x="141" y="1748"/>
                  </a:cubicBezTo>
                  <a:cubicBezTo>
                    <a:pt x="179" y="1685"/>
                    <a:pt x="214" y="1619"/>
                    <a:pt x="248" y="1551"/>
                  </a:cubicBezTo>
                  <a:cubicBezTo>
                    <a:pt x="254" y="1539"/>
                    <a:pt x="259" y="1528"/>
                    <a:pt x="265" y="1516"/>
                  </a:cubicBezTo>
                  <a:cubicBezTo>
                    <a:pt x="282" y="1480"/>
                    <a:pt x="299" y="1443"/>
                    <a:pt x="315" y="1407"/>
                  </a:cubicBezTo>
                  <a:cubicBezTo>
                    <a:pt x="333" y="1365"/>
                    <a:pt x="351" y="1322"/>
                    <a:pt x="367" y="1279"/>
                  </a:cubicBezTo>
                  <a:cubicBezTo>
                    <a:pt x="393" y="1213"/>
                    <a:pt x="417" y="1145"/>
                    <a:pt x="438" y="1076"/>
                  </a:cubicBezTo>
                  <a:cubicBezTo>
                    <a:pt x="443" y="1062"/>
                    <a:pt x="448" y="1046"/>
                    <a:pt x="452" y="1032"/>
                  </a:cubicBezTo>
                  <a:cubicBezTo>
                    <a:pt x="477" y="949"/>
                    <a:pt x="499" y="865"/>
                    <a:pt x="517" y="781"/>
                  </a:cubicBezTo>
                  <a:cubicBezTo>
                    <a:pt x="520" y="770"/>
                    <a:pt x="522" y="759"/>
                    <a:pt x="524" y="748"/>
                  </a:cubicBezTo>
                  <a:cubicBezTo>
                    <a:pt x="537" y="685"/>
                    <a:pt x="549" y="620"/>
                    <a:pt x="559" y="555"/>
                  </a:cubicBezTo>
                  <a:cubicBezTo>
                    <a:pt x="560" y="545"/>
                    <a:pt x="562" y="535"/>
                    <a:pt x="563" y="525"/>
                  </a:cubicBezTo>
                  <a:cubicBezTo>
                    <a:pt x="575" y="440"/>
                    <a:pt x="584" y="354"/>
                    <a:pt x="590" y="268"/>
                  </a:cubicBezTo>
                  <a:cubicBezTo>
                    <a:pt x="596" y="181"/>
                    <a:pt x="599" y="93"/>
                    <a:pt x="598" y="6"/>
                  </a:cubicBezTo>
                  <a:cubicBezTo>
                    <a:pt x="598" y="3"/>
                    <a:pt x="601" y="0"/>
                    <a:pt x="604" y="0"/>
                  </a:cubicBezTo>
                  <a:cubicBezTo>
                    <a:pt x="607" y="0"/>
                    <a:pt x="610" y="3"/>
                    <a:pt x="610" y="6"/>
                  </a:cubicBezTo>
                  <a:cubicBezTo>
                    <a:pt x="611" y="93"/>
                    <a:pt x="608" y="182"/>
                    <a:pt x="602" y="269"/>
                  </a:cubicBezTo>
                  <a:cubicBezTo>
                    <a:pt x="596" y="355"/>
                    <a:pt x="587" y="441"/>
                    <a:pt x="575" y="526"/>
                  </a:cubicBezTo>
                  <a:cubicBezTo>
                    <a:pt x="574" y="537"/>
                    <a:pt x="572" y="547"/>
                    <a:pt x="570" y="557"/>
                  </a:cubicBezTo>
                  <a:cubicBezTo>
                    <a:pt x="561" y="622"/>
                    <a:pt x="549" y="687"/>
                    <a:pt x="536" y="751"/>
                  </a:cubicBezTo>
                  <a:cubicBezTo>
                    <a:pt x="534" y="762"/>
                    <a:pt x="531" y="772"/>
                    <a:pt x="529" y="783"/>
                  </a:cubicBezTo>
                  <a:cubicBezTo>
                    <a:pt x="510" y="868"/>
                    <a:pt x="488" y="952"/>
                    <a:pt x="464" y="1035"/>
                  </a:cubicBezTo>
                  <a:cubicBezTo>
                    <a:pt x="459" y="1050"/>
                    <a:pt x="455" y="1065"/>
                    <a:pt x="450" y="1080"/>
                  </a:cubicBezTo>
                  <a:cubicBezTo>
                    <a:pt x="428" y="1148"/>
                    <a:pt x="404" y="1217"/>
                    <a:pt x="379" y="1283"/>
                  </a:cubicBezTo>
                  <a:cubicBezTo>
                    <a:pt x="362" y="1326"/>
                    <a:pt x="344" y="1369"/>
                    <a:pt x="326" y="1412"/>
                  </a:cubicBezTo>
                  <a:cubicBezTo>
                    <a:pt x="310" y="1448"/>
                    <a:pt x="293" y="1485"/>
                    <a:pt x="276" y="1521"/>
                  </a:cubicBezTo>
                  <a:cubicBezTo>
                    <a:pt x="270" y="1533"/>
                    <a:pt x="264" y="1545"/>
                    <a:pt x="259" y="1557"/>
                  </a:cubicBezTo>
                  <a:cubicBezTo>
                    <a:pt x="225" y="1624"/>
                    <a:pt x="189" y="1691"/>
                    <a:pt x="151" y="1755"/>
                  </a:cubicBezTo>
                  <a:cubicBezTo>
                    <a:pt x="108" y="1829"/>
                    <a:pt x="61" y="1901"/>
                    <a:pt x="12" y="1969"/>
                  </a:cubicBezTo>
                  <a:cubicBezTo>
                    <a:pt x="11" y="1970"/>
                    <a:pt x="9" y="1971"/>
                    <a:pt x="7" y="1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108"/>
            <p:cNvSpPr/>
            <p:nvPr/>
          </p:nvSpPr>
          <p:spPr bwMode="auto">
            <a:xfrm>
              <a:off x="16935450" y="6215063"/>
              <a:ext cx="784225" cy="3400425"/>
            </a:xfrm>
            <a:custGeom>
              <a:avLst/>
              <a:gdLst>
                <a:gd name="T0" fmla="*/ 7 w 458"/>
                <a:gd name="T1" fmla="*/ 1989 h 1989"/>
                <a:gd name="T2" fmla="*/ 4 w 458"/>
                <a:gd name="T3" fmla="*/ 1988 h 1989"/>
                <a:gd name="T4" fmla="*/ 1 w 458"/>
                <a:gd name="T5" fmla="*/ 1980 h 1989"/>
                <a:gd name="T6" fmla="*/ 105 w 458"/>
                <a:gd name="T7" fmla="*/ 1755 h 1989"/>
                <a:gd name="T8" fmla="*/ 183 w 458"/>
                <a:gd name="T9" fmla="*/ 1558 h 1989"/>
                <a:gd name="T10" fmla="*/ 185 w 458"/>
                <a:gd name="T11" fmla="*/ 1553 h 1989"/>
                <a:gd name="T12" fmla="*/ 196 w 458"/>
                <a:gd name="T13" fmla="*/ 1521 h 1989"/>
                <a:gd name="T14" fmla="*/ 198 w 458"/>
                <a:gd name="T15" fmla="*/ 1516 h 1989"/>
                <a:gd name="T16" fmla="*/ 235 w 458"/>
                <a:gd name="T17" fmla="*/ 1408 h 1989"/>
                <a:gd name="T18" fmla="*/ 274 w 458"/>
                <a:gd name="T19" fmla="*/ 1276 h 1989"/>
                <a:gd name="T20" fmla="*/ 327 w 458"/>
                <a:gd name="T21" fmla="*/ 1074 h 1989"/>
                <a:gd name="T22" fmla="*/ 337 w 458"/>
                <a:gd name="T23" fmla="*/ 1029 h 1989"/>
                <a:gd name="T24" fmla="*/ 386 w 458"/>
                <a:gd name="T25" fmla="*/ 776 h 1989"/>
                <a:gd name="T26" fmla="*/ 390 w 458"/>
                <a:gd name="T27" fmla="*/ 746 h 1989"/>
                <a:gd name="T28" fmla="*/ 391 w 458"/>
                <a:gd name="T29" fmla="*/ 744 h 1989"/>
                <a:gd name="T30" fmla="*/ 416 w 458"/>
                <a:gd name="T31" fmla="*/ 554 h 1989"/>
                <a:gd name="T32" fmla="*/ 416 w 458"/>
                <a:gd name="T33" fmla="*/ 551 h 1989"/>
                <a:gd name="T34" fmla="*/ 419 w 458"/>
                <a:gd name="T35" fmla="*/ 523 h 1989"/>
                <a:gd name="T36" fmla="*/ 420 w 458"/>
                <a:gd name="T37" fmla="*/ 521 h 1989"/>
                <a:gd name="T38" fmla="*/ 439 w 458"/>
                <a:gd name="T39" fmla="*/ 265 h 1989"/>
                <a:gd name="T40" fmla="*/ 445 w 458"/>
                <a:gd name="T41" fmla="*/ 6 h 1989"/>
                <a:gd name="T42" fmla="*/ 445 w 458"/>
                <a:gd name="T43" fmla="*/ 4 h 1989"/>
                <a:gd name="T44" fmla="*/ 446 w 458"/>
                <a:gd name="T45" fmla="*/ 2 h 1989"/>
                <a:gd name="T46" fmla="*/ 452 w 458"/>
                <a:gd name="T47" fmla="*/ 0 h 1989"/>
                <a:gd name="T48" fmla="*/ 458 w 458"/>
                <a:gd name="T49" fmla="*/ 6 h 1989"/>
                <a:gd name="T50" fmla="*/ 457 w 458"/>
                <a:gd name="T51" fmla="*/ 9 h 1989"/>
                <a:gd name="T52" fmla="*/ 451 w 458"/>
                <a:gd name="T53" fmla="*/ 266 h 1989"/>
                <a:gd name="T54" fmla="*/ 432 w 458"/>
                <a:gd name="T55" fmla="*/ 522 h 1989"/>
                <a:gd name="T56" fmla="*/ 431 w 458"/>
                <a:gd name="T57" fmla="*/ 524 h 1989"/>
                <a:gd name="T58" fmla="*/ 428 w 458"/>
                <a:gd name="T59" fmla="*/ 552 h 1989"/>
                <a:gd name="T60" fmla="*/ 428 w 458"/>
                <a:gd name="T61" fmla="*/ 555 h 1989"/>
                <a:gd name="T62" fmla="*/ 403 w 458"/>
                <a:gd name="T63" fmla="*/ 746 h 1989"/>
                <a:gd name="T64" fmla="*/ 402 w 458"/>
                <a:gd name="T65" fmla="*/ 748 h 1989"/>
                <a:gd name="T66" fmla="*/ 397 w 458"/>
                <a:gd name="T67" fmla="*/ 778 h 1989"/>
                <a:gd name="T68" fmla="*/ 349 w 458"/>
                <a:gd name="T69" fmla="*/ 1031 h 1989"/>
                <a:gd name="T70" fmla="*/ 338 w 458"/>
                <a:gd name="T71" fmla="*/ 1077 h 1989"/>
                <a:gd name="T72" fmla="*/ 286 w 458"/>
                <a:gd name="T73" fmla="*/ 1279 h 1989"/>
                <a:gd name="T74" fmla="*/ 246 w 458"/>
                <a:gd name="T75" fmla="*/ 1412 h 1989"/>
                <a:gd name="T76" fmla="*/ 209 w 458"/>
                <a:gd name="T77" fmla="*/ 1520 h 1989"/>
                <a:gd name="T78" fmla="*/ 208 w 458"/>
                <a:gd name="T79" fmla="*/ 1525 h 1989"/>
                <a:gd name="T80" fmla="*/ 197 w 458"/>
                <a:gd name="T81" fmla="*/ 1557 h 1989"/>
                <a:gd name="T82" fmla="*/ 195 w 458"/>
                <a:gd name="T83" fmla="*/ 1562 h 1989"/>
                <a:gd name="T84" fmla="*/ 116 w 458"/>
                <a:gd name="T85" fmla="*/ 1760 h 1989"/>
                <a:gd name="T86" fmla="*/ 12 w 458"/>
                <a:gd name="T87" fmla="*/ 1986 h 1989"/>
                <a:gd name="T88" fmla="*/ 7 w 458"/>
                <a:gd name="T89" fmla="*/ 1989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8" h="1989">
                  <a:moveTo>
                    <a:pt x="7" y="1989"/>
                  </a:moveTo>
                  <a:cubicBezTo>
                    <a:pt x="6" y="1989"/>
                    <a:pt x="5" y="1989"/>
                    <a:pt x="4" y="1988"/>
                  </a:cubicBezTo>
                  <a:cubicBezTo>
                    <a:pt x="1" y="1987"/>
                    <a:pt x="0" y="1983"/>
                    <a:pt x="1" y="1980"/>
                  </a:cubicBezTo>
                  <a:cubicBezTo>
                    <a:pt x="37" y="1909"/>
                    <a:pt x="72" y="1833"/>
                    <a:pt x="105" y="1755"/>
                  </a:cubicBezTo>
                  <a:cubicBezTo>
                    <a:pt x="133" y="1691"/>
                    <a:pt x="159" y="1625"/>
                    <a:pt x="183" y="1558"/>
                  </a:cubicBezTo>
                  <a:cubicBezTo>
                    <a:pt x="185" y="1553"/>
                    <a:pt x="185" y="1553"/>
                    <a:pt x="185" y="1553"/>
                  </a:cubicBezTo>
                  <a:cubicBezTo>
                    <a:pt x="189" y="1542"/>
                    <a:pt x="193" y="1532"/>
                    <a:pt x="196" y="1521"/>
                  </a:cubicBezTo>
                  <a:cubicBezTo>
                    <a:pt x="198" y="1516"/>
                    <a:pt x="198" y="1516"/>
                    <a:pt x="198" y="1516"/>
                  </a:cubicBezTo>
                  <a:cubicBezTo>
                    <a:pt x="210" y="1483"/>
                    <a:pt x="222" y="1447"/>
                    <a:pt x="235" y="1408"/>
                  </a:cubicBezTo>
                  <a:cubicBezTo>
                    <a:pt x="248" y="1365"/>
                    <a:pt x="262" y="1321"/>
                    <a:pt x="274" y="1276"/>
                  </a:cubicBezTo>
                  <a:cubicBezTo>
                    <a:pt x="293" y="1210"/>
                    <a:pt x="311" y="1142"/>
                    <a:pt x="327" y="1074"/>
                  </a:cubicBezTo>
                  <a:cubicBezTo>
                    <a:pt x="330" y="1059"/>
                    <a:pt x="334" y="1044"/>
                    <a:pt x="337" y="1029"/>
                  </a:cubicBezTo>
                  <a:cubicBezTo>
                    <a:pt x="355" y="947"/>
                    <a:pt x="371" y="862"/>
                    <a:pt x="386" y="776"/>
                  </a:cubicBezTo>
                  <a:cubicBezTo>
                    <a:pt x="387" y="766"/>
                    <a:pt x="389" y="756"/>
                    <a:pt x="390" y="746"/>
                  </a:cubicBezTo>
                  <a:cubicBezTo>
                    <a:pt x="391" y="744"/>
                    <a:pt x="391" y="744"/>
                    <a:pt x="391" y="744"/>
                  </a:cubicBezTo>
                  <a:cubicBezTo>
                    <a:pt x="400" y="683"/>
                    <a:pt x="409" y="619"/>
                    <a:pt x="416" y="554"/>
                  </a:cubicBezTo>
                  <a:cubicBezTo>
                    <a:pt x="416" y="551"/>
                    <a:pt x="416" y="551"/>
                    <a:pt x="416" y="551"/>
                  </a:cubicBezTo>
                  <a:cubicBezTo>
                    <a:pt x="417" y="542"/>
                    <a:pt x="418" y="532"/>
                    <a:pt x="419" y="523"/>
                  </a:cubicBezTo>
                  <a:cubicBezTo>
                    <a:pt x="420" y="521"/>
                    <a:pt x="420" y="521"/>
                    <a:pt x="420" y="521"/>
                  </a:cubicBezTo>
                  <a:cubicBezTo>
                    <a:pt x="428" y="436"/>
                    <a:pt x="435" y="350"/>
                    <a:pt x="439" y="265"/>
                  </a:cubicBezTo>
                  <a:cubicBezTo>
                    <a:pt x="444" y="179"/>
                    <a:pt x="446" y="92"/>
                    <a:pt x="445" y="6"/>
                  </a:cubicBezTo>
                  <a:cubicBezTo>
                    <a:pt x="445" y="4"/>
                    <a:pt x="445" y="4"/>
                    <a:pt x="445" y="4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8" y="0"/>
                    <a:pt x="450" y="0"/>
                    <a:pt x="452" y="0"/>
                  </a:cubicBezTo>
                  <a:cubicBezTo>
                    <a:pt x="455" y="0"/>
                    <a:pt x="458" y="3"/>
                    <a:pt x="458" y="6"/>
                  </a:cubicBezTo>
                  <a:cubicBezTo>
                    <a:pt x="458" y="7"/>
                    <a:pt x="458" y="8"/>
                    <a:pt x="457" y="9"/>
                  </a:cubicBezTo>
                  <a:cubicBezTo>
                    <a:pt x="457" y="94"/>
                    <a:pt x="456" y="181"/>
                    <a:pt x="451" y="266"/>
                  </a:cubicBezTo>
                  <a:cubicBezTo>
                    <a:pt x="447" y="351"/>
                    <a:pt x="440" y="437"/>
                    <a:pt x="432" y="522"/>
                  </a:cubicBezTo>
                  <a:cubicBezTo>
                    <a:pt x="431" y="524"/>
                    <a:pt x="431" y="524"/>
                    <a:pt x="431" y="524"/>
                  </a:cubicBezTo>
                  <a:cubicBezTo>
                    <a:pt x="430" y="534"/>
                    <a:pt x="429" y="543"/>
                    <a:pt x="428" y="552"/>
                  </a:cubicBezTo>
                  <a:cubicBezTo>
                    <a:pt x="428" y="555"/>
                    <a:pt x="428" y="555"/>
                    <a:pt x="428" y="555"/>
                  </a:cubicBezTo>
                  <a:cubicBezTo>
                    <a:pt x="421" y="621"/>
                    <a:pt x="412" y="685"/>
                    <a:pt x="403" y="746"/>
                  </a:cubicBezTo>
                  <a:cubicBezTo>
                    <a:pt x="402" y="748"/>
                    <a:pt x="402" y="748"/>
                    <a:pt x="402" y="748"/>
                  </a:cubicBezTo>
                  <a:cubicBezTo>
                    <a:pt x="401" y="758"/>
                    <a:pt x="399" y="768"/>
                    <a:pt x="397" y="778"/>
                  </a:cubicBezTo>
                  <a:cubicBezTo>
                    <a:pt x="383" y="864"/>
                    <a:pt x="367" y="950"/>
                    <a:pt x="349" y="1031"/>
                  </a:cubicBezTo>
                  <a:cubicBezTo>
                    <a:pt x="345" y="1047"/>
                    <a:pt x="342" y="1062"/>
                    <a:pt x="338" y="1077"/>
                  </a:cubicBezTo>
                  <a:cubicBezTo>
                    <a:pt x="322" y="1145"/>
                    <a:pt x="305" y="1213"/>
                    <a:pt x="286" y="1279"/>
                  </a:cubicBezTo>
                  <a:cubicBezTo>
                    <a:pt x="273" y="1324"/>
                    <a:pt x="260" y="1368"/>
                    <a:pt x="246" y="1412"/>
                  </a:cubicBezTo>
                  <a:cubicBezTo>
                    <a:pt x="233" y="1451"/>
                    <a:pt x="221" y="1486"/>
                    <a:pt x="209" y="1520"/>
                  </a:cubicBezTo>
                  <a:cubicBezTo>
                    <a:pt x="208" y="1525"/>
                    <a:pt x="208" y="1525"/>
                    <a:pt x="208" y="1525"/>
                  </a:cubicBezTo>
                  <a:cubicBezTo>
                    <a:pt x="204" y="1536"/>
                    <a:pt x="200" y="1546"/>
                    <a:pt x="197" y="1557"/>
                  </a:cubicBezTo>
                  <a:cubicBezTo>
                    <a:pt x="195" y="1562"/>
                    <a:pt x="195" y="1562"/>
                    <a:pt x="195" y="1562"/>
                  </a:cubicBezTo>
                  <a:cubicBezTo>
                    <a:pt x="170" y="1629"/>
                    <a:pt x="144" y="1696"/>
                    <a:pt x="116" y="1760"/>
                  </a:cubicBezTo>
                  <a:cubicBezTo>
                    <a:pt x="83" y="1838"/>
                    <a:pt x="48" y="1914"/>
                    <a:pt x="12" y="1986"/>
                  </a:cubicBezTo>
                  <a:cubicBezTo>
                    <a:pt x="11" y="1988"/>
                    <a:pt x="9" y="1989"/>
                    <a:pt x="7" y="1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Freeform 109"/>
            <p:cNvSpPr/>
            <p:nvPr/>
          </p:nvSpPr>
          <p:spPr bwMode="auto">
            <a:xfrm>
              <a:off x="16765588" y="6215063"/>
              <a:ext cx="525463" cy="3422650"/>
            </a:xfrm>
            <a:custGeom>
              <a:avLst/>
              <a:gdLst>
                <a:gd name="T0" fmla="*/ 6 w 308"/>
                <a:gd name="T1" fmla="*/ 2002 h 2002"/>
                <a:gd name="T2" fmla="*/ 5 w 308"/>
                <a:gd name="T3" fmla="*/ 2001 h 2002"/>
                <a:gd name="T4" fmla="*/ 1 w 308"/>
                <a:gd name="T5" fmla="*/ 1994 h 2002"/>
                <a:gd name="T6" fmla="*/ 70 w 308"/>
                <a:gd name="T7" fmla="*/ 1758 h 2002"/>
                <a:gd name="T8" fmla="*/ 122 w 308"/>
                <a:gd name="T9" fmla="*/ 1555 h 2002"/>
                <a:gd name="T10" fmla="*/ 131 w 308"/>
                <a:gd name="T11" fmla="*/ 1518 h 2002"/>
                <a:gd name="T12" fmla="*/ 132 w 308"/>
                <a:gd name="T13" fmla="*/ 1513 h 2002"/>
                <a:gd name="T14" fmla="*/ 155 w 308"/>
                <a:gd name="T15" fmla="*/ 1406 h 2002"/>
                <a:gd name="T16" fmla="*/ 182 w 308"/>
                <a:gd name="T17" fmla="*/ 1271 h 2002"/>
                <a:gd name="T18" fmla="*/ 216 w 308"/>
                <a:gd name="T19" fmla="*/ 1069 h 2002"/>
                <a:gd name="T20" fmla="*/ 223 w 308"/>
                <a:gd name="T21" fmla="*/ 1024 h 2002"/>
                <a:gd name="T22" fmla="*/ 255 w 308"/>
                <a:gd name="T23" fmla="*/ 770 h 2002"/>
                <a:gd name="T24" fmla="*/ 258 w 308"/>
                <a:gd name="T25" fmla="*/ 740 h 2002"/>
                <a:gd name="T26" fmla="*/ 275 w 308"/>
                <a:gd name="T27" fmla="*/ 548 h 2002"/>
                <a:gd name="T28" fmla="*/ 277 w 308"/>
                <a:gd name="T29" fmla="*/ 518 h 2002"/>
                <a:gd name="T30" fmla="*/ 278 w 308"/>
                <a:gd name="T31" fmla="*/ 515 h 2002"/>
                <a:gd name="T32" fmla="*/ 291 w 308"/>
                <a:gd name="T33" fmla="*/ 261 h 2002"/>
                <a:gd name="T34" fmla="*/ 294 w 308"/>
                <a:gd name="T35" fmla="*/ 6 h 2002"/>
                <a:gd name="T36" fmla="*/ 302 w 308"/>
                <a:gd name="T37" fmla="*/ 0 h 2002"/>
                <a:gd name="T38" fmla="*/ 308 w 308"/>
                <a:gd name="T39" fmla="*/ 6 h 2002"/>
                <a:gd name="T40" fmla="*/ 306 w 308"/>
                <a:gd name="T41" fmla="*/ 10 h 2002"/>
                <a:gd name="T42" fmla="*/ 303 w 308"/>
                <a:gd name="T43" fmla="*/ 262 h 2002"/>
                <a:gd name="T44" fmla="*/ 290 w 308"/>
                <a:gd name="T45" fmla="*/ 516 h 2002"/>
                <a:gd name="T46" fmla="*/ 289 w 308"/>
                <a:gd name="T47" fmla="*/ 519 h 2002"/>
                <a:gd name="T48" fmla="*/ 287 w 308"/>
                <a:gd name="T49" fmla="*/ 549 h 2002"/>
                <a:gd name="T50" fmla="*/ 270 w 308"/>
                <a:gd name="T51" fmla="*/ 741 h 2002"/>
                <a:gd name="T52" fmla="*/ 267 w 308"/>
                <a:gd name="T53" fmla="*/ 772 h 2002"/>
                <a:gd name="T54" fmla="*/ 235 w 308"/>
                <a:gd name="T55" fmla="*/ 1025 h 2002"/>
                <a:gd name="T56" fmla="*/ 228 w 308"/>
                <a:gd name="T57" fmla="*/ 1071 h 2002"/>
                <a:gd name="T58" fmla="*/ 194 w 308"/>
                <a:gd name="T59" fmla="*/ 1273 h 2002"/>
                <a:gd name="T60" fmla="*/ 167 w 308"/>
                <a:gd name="T61" fmla="*/ 1408 h 2002"/>
                <a:gd name="T62" fmla="*/ 144 w 308"/>
                <a:gd name="T63" fmla="*/ 1516 h 2002"/>
                <a:gd name="T64" fmla="*/ 143 w 308"/>
                <a:gd name="T65" fmla="*/ 1521 h 2002"/>
                <a:gd name="T66" fmla="*/ 134 w 308"/>
                <a:gd name="T67" fmla="*/ 1558 h 2002"/>
                <a:gd name="T68" fmla="*/ 82 w 308"/>
                <a:gd name="T69" fmla="*/ 1761 h 2002"/>
                <a:gd name="T70" fmla="*/ 12 w 308"/>
                <a:gd name="T71" fmla="*/ 1997 h 2002"/>
                <a:gd name="T72" fmla="*/ 6 w 308"/>
                <a:gd name="T73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2002">
                  <a:moveTo>
                    <a:pt x="6" y="2002"/>
                  </a:moveTo>
                  <a:cubicBezTo>
                    <a:pt x="6" y="2002"/>
                    <a:pt x="5" y="2002"/>
                    <a:pt x="5" y="2001"/>
                  </a:cubicBezTo>
                  <a:cubicBezTo>
                    <a:pt x="2" y="2000"/>
                    <a:pt x="0" y="1997"/>
                    <a:pt x="1" y="1994"/>
                  </a:cubicBezTo>
                  <a:cubicBezTo>
                    <a:pt x="25" y="1918"/>
                    <a:pt x="48" y="1839"/>
                    <a:pt x="70" y="1758"/>
                  </a:cubicBezTo>
                  <a:cubicBezTo>
                    <a:pt x="88" y="1692"/>
                    <a:pt x="106" y="1624"/>
                    <a:pt x="122" y="1555"/>
                  </a:cubicBezTo>
                  <a:cubicBezTo>
                    <a:pt x="125" y="1543"/>
                    <a:pt x="128" y="1531"/>
                    <a:pt x="131" y="1518"/>
                  </a:cubicBezTo>
                  <a:cubicBezTo>
                    <a:pt x="132" y="1513"/>
                    <a:pt x="132" y="1513"/>
                    <a:pt x="132" y="1513"/>
                  </a:cubicBezTo>
                  <a:cubicBezTo>
                    <a:pt x="139" y="1481"/>
                    <a:pt x="147" y="1445"/>
                    <a:pt x="155" y="1406"/>
                  </a:cubicBezTo>
                  <a:cubicBezTo>
                    <a:pt x="165" y="1362"/>
                    <a:pt x="173" y="1316"/>
                    <a:pt x="182" y="1271"/>
                  </a:cubicBezTo>
                  <a:cubicBezTo>
                    <a:pt x="194" y="1205"/>
                    <a:pt x="206" y="1137"/>
                    <a:pt x="216" y="1069"/>
                  </a:cubicBezTo>
                  <a:cubicBezTo>
                    <a:pt x="218" y="1054"/>
                    <a:pt x="221" y="1039"/>
                    <a:pt x="223" y="1024"/>
                  </a:cubicBezTo>
                  <a:cubicBezTo>
                    <a:pt x="235" y="941"/>
                    <a:pt x="246" y="856"/>
                    <a:pt x="255" y="770"/>
                  </a:cubicBezTo>
                  <a:cubicBezTo>
                    <a:pt x="256" y="760"/>
                    <a:pt x="257" y="750"/>
                    <a:pt x="258" y="740"/>
                  </a:cubicBezTo>
                  <a:cubicBezTo>
                    <a:pt x="265" y="678"/>
                    <a:pt x="270" y="613"/>
                    <a:pt x="275" y="548"/>
                  </a:cubicBezTo>
                  <a:cubicBezTo>
                    <a:pt x="276" y="538"/>
                    <a:pt x="277" y="528"/>
                    <a:pt x="277" y="518"/>
                  </a:cubicBezTo>
                  <a:cubicBezTo>
                    <a:pt x="278" y="515"/>
                    <a:pt x="278" y="515"/>
                    <a:pt x="278" y="515"/>
                  </a:cubicBezTo>
                  <a:cubicBezTo>
                    <a:pt x="283" y="431"/>
                    <a:pt x="288" y="345"/>
                    <a:pt x="291" y="261"/>
                  </a:cubicBezTo>
                  <a:cubicBezTo>
                    <a:pt x="293" y="176"/>
                    <a:pt x="295" y="90"/>
                    <a:pt x="294" y="6"/>
                  </a:cubicBezTo>
                  <a:cubicBezTo>
                    <a:pt x="294" y="2"/>
                    <a:pt x="297" y="0"/>
                    <a:pt x="302" y="0"/>
                  </a:cubicBezTo>
                  <a:cubicBezTo>
                    <a:pt x="305" y="0"/>
                    <a:pt x="308" y="3"/>
                    <a:pt x="308" y="6"/>
                  </a:cubicBezTo>
                  <a:cubicBezTo>
                    <a:pt x="308" y="8"/>
                    <a:pt x="307" y="9"/>
                    <a:pt x="306" y="10"/>
                  </a:cubicBezTo>
                  <a:cubicBezTo>
                    <a:pt x="306" y="93"/>
                    <a:pt x="305" y="178"/>
                    <a:pt x="303" y="262"/>
                  </a:cubicBezTo>
                  <a:cubicBezTo>
                    <a:pt x="300" y="346"/>
                    <a:pt x="295" y="431"/>
                    <a:pt x="290" y="516"/>
                  </a:cubicBezTo>
                  <a:cubicBezTo>
                    <a:pt x="289" y="519"/>
                    <a:pt x="289" y="519"/>
                    <a:pt x="289" y="519"/>
                  </a:cubicBezTo>
                  <a:cubicBezTo>
                    <a:pt x="289" y="529"/>
                    <a:pt x="288" y="539"/>
                    <a:pt x="287" y="549"/>
                  </a:cubicBezTo>
                  <a:cubicBezTo>
                    <a:pt x="282" y="614"/>
                    <a:pt x="277" y="679"/>
                    <a:pt x="270" y="741"/>
                  </a:cubicBezTo>
                  <a:cubicBezTo>
                    <a:pt x="269" y="752"/>
                    <a:pt x="268" y="762"/>
                    <a:pt x="267" y="772"/>
                  </a:cubicBezTo>
                  <a:cubicBezTo>
                    <a:pt x="258" y="857"/>
                    <a:pt x="247" y="943"/>
                    <a:pt x="235" y="1025"/>
                  </a:cubicBezTo>
                  <a:cubicBezTo>
                    <a:pt x="233" y="1041"/>
                    <a:pt x="230" y="1056"/>
                    <a:pt x="228" y="1071"/>
                  </a:cubicBezTo>
                  <a:cubicBezTo>
                    <a:pt x="217" y="1139"/>
                    <a:pt x="206" y="1207"/>
                    <a:pt x="194" y="1273"/>
                  </a:cubicBezTo>
                  <a:cubicBezTo>
                    <a:pt x="185" y="1318"/>
                    <a:pt x="176" y="1364"/>
                    <a:pt x="167" y="1408"/>
                  </a:cubicBezTo>
                  <a:cubicBezTo>
                    <a:pt x="159" y="1448"/>
                    <a:pt x="151" y="1483"/>
                    <a:pt x="144" y="1516"/>
                  </a:cubicBezTo>
                  <a:cubicBezTo>
                    <a:pt x="143" y="1521"/>
                    <a:pt x="143" y="1521"/>
                    <a:pt x="143" y="1521"/>
                  </a:cubicBezTo>
                  <a:cubicBezTo>
                    <a:pt x="140" y="1533"/>
                    <a:pt x="137" y="1546"/>
                    <a:pt x="134" y="1558"/>
                  </a:cubicBezTo>
                  <a:cubicBezTo>
                    <a:pt x="117" y="1627"/>
                    <a:pt x="100" y="1695"/>
                    <a:pt x="82" y="1761"/>
                  </a:cubicBezTo>
                  <a:cubicBezTo>
                    <a:pt x="60" y="1842"/>
                    <a:pt x="36" y="1921"/>
                    <a:pt x="12" y="1997"/>
                  </a:cubicBezTo>
                  <a:cubicBezTo>
                    <a:pt x="11" y="2000"/>
                    <a:pt x="9" y="2002"/>
                    <a:pt x="6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110"/>
            <p:cNvSpPr/>
            <p:nvPr/>
          </p:nvSpPr>
          <p:spPr bwMode="auto">
            <a:xfrm>
              <a:off x="16590963" y="6213475"/>
              <a:ext cx="273050" cy="3436938"/>
            </a:xfrm>
            <a:custGeom>
              <a:avLst/>
              <a:gdLst>
                <a:gd name="T0" fmla="*/ 7 w 160"/>
                <a:gd name="T1" fmla="*/ 2010 h 2010"/>
                <a:gd name="T2" fmla="*/ 6 w 160"/>
                <a:gd name="T3" fmla="*/ 2010 h 2010"/>
                <a:gd name="T4" fmla="*/ 1 w 160"/>
                <a:gd name="T5" fmla="*/ 2003 h 2010"/>
                <a:gd name="T6" fmla="*/ 36 w 160"/>
                <a:gd name="T7" fmla="*/ 1760 h 2010"/>
                <a:gd name="T8" fmla="*/ 62 w 160"/>
                <a:gd name="T9" fmla="*/ 1555 h 2010"/>
                <a:gd name="T10" fmla="*/ 65 w 160"/>
                <a:gd name="T11" fmla="*/ 1528 h 2010"/>
                <a:gd name="T12" fmla="*/ 66 w 160"/>
                <a:gd name="T13" fmla="*/ 1513 h 2010"/>
                <a:gd name="T14" fmla="*/ 78 w 160"/>
                <a:gd name="T15" fmla="*/ 1403 h 2010"/>
                <a:gd name="T16" fmla="*/ 91 w 160"/>
                <a:gd name="T17" fmla="*/ 1266 h 2010"/>
                <a:gd name="T18" fmla="*/ 108 w 160"/>
                <a:gd name="T19" fmla="*/ 1063 h 2010"/>
                <a:gd name="T20" fmla="*/ 111 w 160"/>
                <a:gd name="T21" fmla="*/ 1022 h 2010"/>
                <a:gd name="T22" fmla="*/ 112 w 160"/>
                <a:gd name="T23" fmla="*/ 1017 h 2010"/>
                <a:gd name="T24" fmla="*/ 128 w 160"/>
                <a:gd name="T25" fmla="*/ 765 h 2010"/>
                <a:gd name="T26" fmla="*/ 129 w 160"/>
                <a:gd name="T27" fmla="*/ 735 h 2010"/>
                <a:gd name="T28" fmla="*/ 138 w 160"/>
                <a:gd name="T29" fmla="*/ 545 h 2010"/>
                <a:gd name="T30" fmla="*/ 139 w 160"/>
                <a:gd name="T31" fmla="*/ 521 h 2010"/>
                <a:gd name="T32" fmla="*/ 139 w 160"/>
                <a:gd name="T33" fmla="*/ 512 h 2010"/>
                <a:gd name="T34" fmla="*/ 145 w 160"/>
                <a:gd name="T35" fmla="*/ 260 h 2010"/>
                <a:gd name="T36" fmla="*/ 147 w 160"/>
                <a:gd name="T37" fmla="*/ 8 h 2010"/>
                <a:gd name="T38" fmla="*/ 152 w 160"/>
                <a:gd name="T39" fmla="*/ 1 h 2010"/>
                <a:gd name="T40" fmla="*/ 160 w 160"/>
                <a:gd name="T41" fmla="*/ 5 h 2010"/>
                <a:gd name="T42" fmla="*/ 159 w 160"/>
                <a:gd name="T43" fmla="*/ 10 h 2010"/>
                <a:gd name="T44" fmla="*/ 157 w 160"/>
                <a:gd name="T45" fmla="*/ 260 h 2010"/>
                <a:gd name="T46" fmla="*/ 151 w 160"/>
                <a:gd name="T47" fmla="*/ 513 h 2010"/>
                <a:gd name="T48" fmla="*/ 151 w 160"/>
                <a:gd name="T49" fmla="*/ 521 h 2010"/>
                <a:gd name="T50" fmla="*/ 150 w 160"/>
                <a:gd name="T51" fmla="*/ 546 h 2010"/>
                <a:gd name="T52" fmla="*/ 141 w 160"/>
                <a:gd name="T53" fmla="*/ 736 h 2010"/>
                <a:gd name="T54" fmla="*/ 140 w 160"/>
                <a:gd name="T55" fmla="*/ 766 h 2010"/>
                <a:gd name="T56" fmla="*/ 124 w 160"/>
                <a:gd name="T57" fmla="*/ 1018 h 2010"/>
                <a:gd name="T58" fmla="*/ 123 w 160"/>
                <a:gd name="T59" fmla="*/ 1023 h 2010"/>
                <a:gd name="T60" fmla="*/ 120 w 160"/>
                <a:gd name="T61" fmla="*/ 1064 h 2010"/>
                <a:gd name="T62" fmla="*/ 103 w 160"/>
                <a:gd name="T63" fmla="*/ 1267 h 2010"/>
                <a:gd name="T64" fmla="*/ 90 w 160"/>
                <a:gd name="T65" fmla="*/ 1405 h 2010"/>
                <a:gd name="T66" fmla="*/ 78 w 160"/>
                <a:gd name="T67" fmla="*/ 1514 h 2010"/>
                <a:gd name="T68" fmla="*/ 77 w 160"/>
                <a:gd name="T69" fmla="*/ 1529 h 2010"/>
                <a:gd name="T70" fmla="*/ 74 w 160"/>
                <a:gd name="T71" fmla="*/ 1557 h 2010"/>
                <a:gd name="T72" fmla="*/ 48 w 160"/>
                <a:gd name="T73" fmla="*/ 1762 h 2010"/>
                <a:gd name="T74" fmla="*/ 13 w 160"/>
                <a:gd name="T75" fmla="*/ 2005 h 2010"/>
                <a:gd name="T76" fmla="*/ 7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7" y="2010"/>
                  </a:moveTo>
                  <a:cubicBezTo>
                    <a:pt x="7" y="2010"/>
                    <a:pt x="6" y="2010"/>
                    <a:pt x="6" y="2010"/>
                  </a:cubicBezTo>
                  <a:cubicBezTo>
                    <a:pt x="3" y="2010"/>
                    <a:pt x="0" y="2007"/>
                    <a:pt x="1" y="2003"/>
                  </a:cubicBezTo>
                  <a:cubicBezTo>
                    <a:pt x="13" y="1925"/>
                    <a:pt x="25" y="1843"/>
                    <a:pt x="36" y="1760"/>
                  </a:cubicBezTo>
                  <a:cubicBezTo>
                    <a:pt x="45" y="1694"/>
                    <a:pt x="53" y="1625"/>
                    <a:pt x="62" y="1555"/>
                  </a:cubicBezTo>
                  <a:cubicBezTo>
                    <a:pt x="63" y="1546"/>
                    <a:pt x="64" y="1537"/>
                    <a:pt x="65" y="1528"/>
                  </a:cubicBezTo>
                  <a:cubicBezTo>
                    <a:pt x="66" y="1513"/>
                    <a:pt x="66" y="1513"/>
                    <a:pt x="66" y="1513"/>
                  </a:cubicBezTo>
                  <a:cubicBezTo>
                    <a:pt x="71" y="1475"/>
                    <a:pt x="75" y="1438"/>
                    <a:pt x="78" y="1403"/>
                  </a:cubicBezTo>
                  <a:cubicBezTo>
                    <a:pt x="83" y="1359"/>
                    <a:pt x="87" y="1312"/>
                    <a:pt x="91" y="1266"/>
                  </a:cubicBezTo>
                  <a:cubicBezTo>
                    <a:pt x="97" y="1201"/>
                    <a:pt x="103" y="1132"/>
                    <a:pt x="108" y="1063"/>
                  </a:cubicBezTo>
                  <a:cubicBezTo>
                    <a:pt x="109" y="1049"/>
                    <a:pt x="110" y="1036"/>
                    <a:pt x="111" y="1022"/>
                  </a:cubicBezTo>
                  <a:cubicBezTo>
                    <a:pt x="112" y="1017"/>
                    <a:pt x="112" y="1017"/>
                    <a:pt x="112" y="1017"/>
                  </a:cubicBezTo>
                  <a:cubicBezTo>
                    <a:pt x="118" y="938"/>
                    <a:pt x="123" y="853"/>
                    <a:pt x="128" y="765"/>
                  </a:cubicBezTo>
                  <a:cubicBezTo>
                    <a:pt x="128" y="755"/>
                    <a:pt x="129" y="745"/>
                    <a:pt x="129" y="735"/>
                  </a:cubicBezTo>
                  <a:cubicBezTo>
                    <a:pt x="132" y="676"/>
                    <a:pt x="135" y="614"/>
                    <a:pt x="138" y="545"/>
                  </a:cubicBezTo>
                  <a:cubicBezTo>
                    <a:pt x="138" y="537"/>
                    <a:pt x="138" y="529"/>
                    <a:pt x="139" y="521"/>
                  </a:cubicBezTo>
                  <a:cubicBezTo>
                    <a:pt x="139" y="512"/>
                    <a:pt x="139" y="512"/>
                    <a:pt x="139" y="512"/>
                  </a:cubicBezTo>
                  <a:cubicBezTo>
                    <a:pt x="142" y="429"/>
                    <a:pt x="144" y="344"/>
                    <a:pt x="145" y="260"/>
                  </a:cubicBezTo>
                  <a:cubicBezTo>
                    <a:pt x="147" y="176"/>
                    <a:pt x="147" y="92"/>
                    <a:pt x="147" y="8"/>
                  </a:cubicBezTo>
                  <a:cubicBezTo>
                    <a:pt x="147" y="5"/>
                    <a:pt x="149" y="2"/>
                    <a:pt x="152" y="1"/>
                  </a:cubicBezTo>
                  <a:cubicBezTo>
                    <a:pt x="155" y="0"/>
                    <a:pt x="159" y="2"/>
                    <a:pt x="160" y="5"/>
                  </a:cubicBezTo>
                  <a:cubicBezTo>
                    <a:pt x="160" y="7"/>
                    <a:pt x="160" y="9"/>
                    <a:pt x="159" y="10"/>
                  </a:cubicBezTo>
                  <a:cubicBezTo>
                    <a:pt x="159" y="93"/>
                    <a:pt x="159" y="177"/>
                    <a:pt x="157" y="260"/>
                  </a:cubicBezTo>
                  <a:cubicBezTo>
                    <a:pt x="156" y="344"/>
                    <a:pt x="154" y="429"/>
                    <a:pt x="151" y="513"/>
                  </a:cubicBezTo>
                  <a:cubicBezTo>
                    <a:pt x="151" y="521"/>
                    <a:pt x="151" y="521"/>
                    <a:pt x="151" y="521"/>
                  </a:cubicBezTo>
                  <a:cubicBezTo>
                    <a:pt x="150" y="530"/>
                    <a:pt x="150" y="538"/>
                    <a:pt x="150" y="546"/>
                  </a:cubicBezTo>
                  <a:cubicBezTo>
                    <a:pt x="147" y="615"/>
                    <a:pt x="144" y="677"/>
                    <a:pt x="141" y="736"/>
                  </a:cubicBezTo>
                  <a:cubicBezTo>
                    <a:pt x="141" y="746"/>
                    <a:pt x="140" y="756"/>
                    <a:pt x="140" y="766"/>
                  </a:cubicBezTo>
                  <a:cubicBezTo>
                    <a:pt x="135" y="853"/>
                    <a:pt x="130" y="938"/>
                    <a:pt x="124" y="1018"/>
                  </a:cubicBezTo>
                  <a:cubicBezTo>
                    <a:pt x="123" y="1023"/>
                    <a:pt x="123" y="1023"/>
                    <a:pt x="123" y="1023"/>
                  </a:cubicBezTo>
                  <a:cubicBezTo>
                    <a:pt x="122" y="1037"/>
                    <a:pt x="121" y="1050"/>
                    <a:pt x="120" y="1064"/>
                  </a:cubicBezTo>
                  <a:cubicBezTo>
                    <a:pt x="115" y="1133"/>
                    <a:pt x="109" y="1202"/>
                    <a:pt x="103" y="1267"/>
                  </a:cubicBezTo>
                  <a:cubicBezTo>
                    <a:pt x="99" y="1314"/>
                    <a:pt x="95" y="1360"/>
                    <a:pt x="90" y="1405"/>
                  </a:cubicBezTo>
                  <a:cubicBezTo>
                    <a:pt x="86" y="1439"/>
                    <a:pt x="83" y="1477"/>
                    <a:pt x="78" y="1514"/>
                  </a:cubicBezTo>
                  <a:cubicBezTo>
                    <a:pt x="77" y="1529"/>
                    <a:pt x="77" y="1529"/>
                    <a:pt x="77" y="1529"/>
                  </a:cubicBezTo>
                  <a:cubicBezTo>
                    <a:pt x="76" y="1538"/>
                    <a:pt x="75" y="1548"/>
                    <a:pt x="74" y="1557"/>
                  </a:cubicBezTo>
                  <a:cubicBezTo>
                    <a:pt x="65" y="1626"/>
                    <a:pt x="56" y="1695"/>
                    <a:pt x="48" y="1762"/>
                  </a:cubicBezTo>
                  <a:cubicBezTo>
                    <a:pt x="36" y="1845"/>
                    <a:pt x="25" y="1927"/>
                    <a:pt x="13" y="2005"/>
                  </a:cubicBezTo>
                  <a:cubicBezTo>
                    <a:pt x="12" y="2008"/>
                    <a:pt x="10" y="2010"/>
                    <a:pt x="7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Freeform 111"/>
            <p:cNvSpPr/>
            <p:nvPr/>
          </p:nvSpPr>
          <p:spPr bwMode="auto">
            <a:xfrm>
              <a:off x="16416338" y="6215063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112"/>
            <p:cNvSpPr/>
            <p:nvPr/>
          </p:nvSpPr>
          <p:spPr bwMode="auto">
            <a:xfrm>
              <a:off x="16416338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Freeform 113"/>
            <p:cNvSpPr/>
            <p:nvPr/>
          </p:nvSpPr>
          <p:spPr bwMode="auto">
            <a:xfrm>
              <a:off x="16416338" y="6642100"/>
              <a:ext cx="3402013" cy="101600"/>
            </a:xfrm>
            <a:custGeom>
              <a:avLst/>
              <a:gdLst>
                <a:gd name="T0" fmla="*/ 1984 w 1990"/>
                <a:gd name="T1" fmla="*/ 59 h 59"/>
                <a:gd name="T2" fmla="*/ 1984 w 1990"/>
                <a:gd name="T3" fmla="*/ 59 h 59"/>
                <a:gd name="T4" fmla="*/ 1969 w 1990"/>
                <a:gd name="T5" fmla="*/ 59 h 59"/>
                <a:gd name="T6" fmla="*/ 1737 w 1990"/>
                <a:gd name="T7" fmla="*/ 50 h 59"/>
                <a:gd name="T8" fmla="*/ 1681 w 1990"/>
                <a:gd name="T9" fmla="*/ 47 h 59"/>
                <a:gd name="T10" fmla="*/ 1492 w 1990"/>
                <a:gd name="T11" fmla="*/ 39 h 59"/>
                <a:gd name="T12" fmla="*/ 1489 w 1990"/>
                <a:gd name="T13" fmla="*/ 39 h 59"/>
                <a:gd name="T14" fmla="*/ 1287 w 1990"/>
                <a:gd name="T15" fmla="*/ 35 h 59"/>
                <a:gd name="T16" fmla="*/ 1243 w 1990"/>
                <a:gd name="T17" fmla="*/ 33 h 59"/>
                <a:gd name="T18" fmla="*/ 1052 w 1990"/>
                <a:gd name="T19" fmla="*/ 27 h 59"/>
                <a:gd name="T20" fmla="*/ 998 w 1990"/>
                <a:gd name="T21" fmla="*/ 25 h 59"/>
                <a:gd name="T22" fmla="*/ 910 w 1990"/>
                <a:gd name="T23" fmla="*/ 23 h 59"/>
                <a:gd name="T24" fmla="*/ 749 w 1990"/>
                <a:gd name="T25" fmla="*/ 21 h 59"/>
                <a:gd name="T26" fmla="*/ 663 w 1990"/>
                <a:gd name="T27" fmla="*/ 20 h 59"/>
                <a:gd name="T28" fmla="*/ 502 w 1990"/>
                <a:gd name="T29" fmla="*/ 17 h 59"/>
                <a:gd name="T30" fmla="*/ 500 w 1990"/>
                <a:gd name="T31" fmla="*/ 17 h 59"/>
                <a:gd name="T32" fmla="*/ 350 w 1990"/>
                <a:gd name="T33" fmla="*/ 16 h 59"/>
                <a:gd name="T34" fmla="*/ 253 w 1990"/>
                <a:gd name="T35" fmla="*/ 15 h 59"/>
                <a:gd name="T36" fmla="*/ 111 w 1990"/>
                <a:gd name="T37" fmla="*/ 13 h 59"/>
                <a:gd name="T38" fmla="*/ 6 w 1990"/>
                <a:gd name="T39" fmla="*/ 12 h 59"/>
                <a:gd name="T40" fmla="*/ 0 w 1990"/>
                <a:gd name="T41" fmla="*/ 6 h 59"/>
                <a:gd name="T42" fmla="*/ 6 w 1990"/>
                <a:gd name="T43" fmla="*/ 0 h 59"/>
                <a:gd name="T44" fmla="*/ 111 w 1990"/>
                <a:gd name="T45" fmla="*/ 1 h 59"/>
                <a:gd name="T46" fmla="*/ 253 w 1990"/>
                <a:gd name="T47" fmla="*/ 3 h 59"/>
                <a:gd name="T48" fmla="*/ 350 w 1990"/>
                <a:gd name="T49" fmla="*/ 4 h 59"/>
                <a:gd name="T50" fmla="*/ 501 w 1990"/>
                <a:gd name="T51" fmla="*/ 5 h 59"/>
                <a:gd name="T52" fmla="*/ 503 w 1990"/>
                <a:gd name="T53" fmla="*/ 5 h 59"/>
                <a:gd name="T54" fmla="*/ 663 w 1990"/>
                <a:gd name="T55" fmla="*/ 8 h 59"/>
                <a:gd name="T56" fmla="*/ 749 w 1990"/>
                <a:gd name="T57" fmla="*/ 9 h 59"/>
                <a:gd name="T58" fmla="*/ 911 w 1990"/>
                <a:gd name="T59" fmla="*/ 11 h 59"/>
                <a:gd name="T60" fmla="*/ 998 w 1990"/>
                <a:gd name="T61" fmla="*/ 13 h 59"/>
                <a:gd name="T62" fmla="*/ 1053 w 1990"/>
                <a:gd name="T63" fmla="*/ 15 h 59"/>
                <a:gd name="T64" fmla="*/ 1244 w 1990"/>
                <a:gd name="T65" fmla="*/ 21 h 59"/>
                <a:gd name="T66" fmla="*/ 1288 w 1990"/>
                <a:gd name="T67" fmla="*/ 23 h 59"/>
                <a:gd name="T68" fmla="*/ 1489 w 1990"/>
                <a:gd name="T69" fmla="*/ 27 h 59"/>
                <a:gd name="T70" fmla="*/ 1492 w 1990"/>
                <a:gd name="T71" fmla="*/ 27 h 59"/>
                <a:gd name="T72" fmla="*/ 1682 w 1990"/>
                <a:gd name="T73" fmla="*/ 35 h 59"/>
                <a:gd name="T74" fmla="*/ 1737 w 1990"/>
                <a:gd name="T75" fmla="*/ 38 h 59"/>
                <a:gd name="T76" fmla="*/ 1970 w 1990"/>
                <a:gd name="T77" fmla="*/ 47 h 59"/>
                <a:gd name="T78" fmla="*/ 1984 w 1990"/>
                <a:gd name="T79" fmla="*/ 47 h 59"/>
                <a:gd name="T80" fmla="*/ 1990 w 1990"/>
                <a:gd name="T81" fmla="*/ 54 h 59"/>
                <a:gd name="T82" fmla="*/ 1984 w 1990"/>
                <a:gd name="T8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59">
                  <a:moveTo>
                    <a:pt x="1984" y="59"/>
                  </a:moveTo>
                  <a:cubicBezTo>
                    <a:pt x="1984" y="59"/>
                    <a:pt x="1984" y="59"/>
                    <a:pt x="1984" y="59"/>
                  </a:cubicBezTo>
                  <a:cubicBezTo>
                    <a:pt x="1969" y="59"/>
                    <a:pt x="1969" y="59"/>
                    <a:pt x="1969" y="59"/>
                  </a:cubicBezTo>
                  <a:cubicBezTo>
                    <a:pt x="1893" y="56"/>
                    <a:pt x="1813" y="52"/>
                    <a:pt x="1737" y="50"/>
                  </a:cubicBezTo>
                  <a:cubicBezTo>
                    <a:pt x="1681" y="47"/>
                    <a:pt x="1681" y="47"/>
                    <a:pt x="1681" y="47"/>
                  </a:cubicBezTo>
                  <a:cubicBezTo>
                    <a:pt x="1619" y="45"/>
                    <a:pt x="1554" y="42"/>
                    <a:pt x="1492" y="39"/>
                  </a:cubicBezTo>
                  <a:cubicBezTo>
                    <a:pt x="1489" y="39"/>
                    <a:pt x="1489" y="39"/>
                    <a:pt x="1489" y="39"/>
                  </a:cubicBezTo>
                  <a:cubicBezTo>
                    <a:pt x="1423" y="39"/>
                    <a:pt x="1354" y="37"/>
                    <a:pt x="1287" y="35"/>
                  </a:cubicBezTo>
                  <a:cubicBezTo>
                    <a:pt x="1272" y="34"/>
                    <a:pt x="1258" y="34"/>
                    <a:pt x="1243" y="33"/>
                  </a:cubicBezTo>
                  <a:cubicBezTo>
                    <a:pt x="1180" y="32"/>
                    <a:pt x="1115" y="29"/>
                    <a:pt x="1052" y="27"/>
                  </a:cubicBezTo>
                  <a:cubicBezTo>
                    <a:pt x="1034" y="26"/>
                    <a:pt x="1016" y="25"/>
                    <a:pt x="998" y="25"/>
                  </a:cubicBezTo>
                  <a:cubicBezTo>
                    <a:pt x="969" y="24"/>
                    <a:pt x="940" y="24"/>
                    <a:pt x="910" y="23"/>
                  </a:cubicBezTo>
                  <a:cubicBezTo>
                    <a:pt x="857" y="23"/>
                    <a:pt x="802" y="22"/>
                    <a:pt x="749" y="21"/>
                  </a:cubicBezTo>
                  <a:cubicBezTo>
                    <a:pt x="721" y="21"/>
                    <a:pt x="692" y="20"/>
                    <a:pt x="663" y="20"/>
                  </a:cubicBezTo>
                  <a:cubicBezTo>
                    <a:pt x="610" y="19"/>
                    <a:pt x="555" y="18"/>
                    <a:pt x="502" y="17"/>
                  </a:cubicBezTo>
                  <a:cubicBezTo>
                    <a:pt x="500" y="17"/>
                    <a:pt x="500" y="17"/>
                    <a:pt x="500" y="17"/>
                  </a:cubicBezTo>
                  <a:cubicBezTo>
                    <a:pt x="451" y="17"/>
                    <a:pt x="400" y="17"/>
                    <a:pt x="350" y="16"/>
                  </a:cubicBezTo>
                  <a:cubicBezTo>
                    <a:pt x="318" y="16"/>
                    <a:pt x="285" y="15"/>
                    <a:pt x="253" y="15"/>
                  </a:cubicBezTo>
                  <a:cubicBezTo>
                    <a:pt x="206" y="15"/>
                    <a:pt x="158" y="14"/>
                    <a:pt x="111" y="13"/>
                  </a:cubicBezTo>
                  <a:cubicBezTo>
                    <a:pt x="76" y="13"/>
                    <a:pt x="41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1" y="0"/>
                    <a:pt x="76" y="1"/>
                    <a:pt x="111" y="1"/>
                  </a:cubicBezTo>
                  <a:cubicBezTo>
                    <a:pt x="158" y="2"/>
                    <a:pt x="206" y="3"/>
                    <a:pt x="253" y="3"/>
                  </a:cubicBezTo>
                  <a:cubicBezTo>
                    <a:pt x="285" y="3"/>
                    <a:pt x="318" y="4"/>
                    <a:pt x="350" y="4"/>
                  </a:cubicBezTo>
                  <a:cubicBezTo>
                    <a:pt x="400" y="5"/>
                    <a:pt x="451" y="5"/>
                    <a:pt x="501" y="5"/>
                  </a:cubicBezTo>
                  <a:cubicBezTo>
                    <a:pt x="503" y="5"/>
                    <a:pt x="503" y="5"/>
                    <a:pt x="503" y="5"/>
                  </a:cubicBezTo>
                  <a:cubicBezTo>
                    <a:pt x="556" y="6"/>
                    <a:pt x="610" y="7"/>
                    <a:pt x="663" y="8"/>
                  </a:cubicBezTo>
                  <a:cubicBezTo>
                    <a:pt x="692" y="8"/>
                    <a:pt x="721" y="9"/>
                    <a:pt x="749" y="9"/>
                  </a:cubicBezTo>
                  <a:cubicBezTo>
                    <a:pt x="803" y="10"/>
                    <a:pt x="858" y="11"/>
                    <a:pt x="911" y="11"/>
                  </a:cubicBezTo>
                  <a:cubicBezTo>
                    <a:pt x="940" y="12"/>
                    <a:pt x="969" y="12"/>
                    <a:pt x="998" y="13"/>
                  </a:cubicBezTo>
                  <a:cubicBezTo>
                    <a:pt x="1016" y="13"/>
                    <a:pt x="1034" y="14"/>
                    <a:pt x="1053" y="15"/>
                  </a:cubicBezTo>
                  <a:cubicBezTo>
                    <a:pt x="1116" y="17"/>
                    <a:pt x="1181" y="20"/>
                    <a:pt x="1244" y="21"/>
                  </a:cubicBezTo>
                  <a:cubicBezTo>
                    <a:pt x="1258" y="22"/>
                    <a:pt x="1273" y="22"/>
                    <a:pt x="1288" y="23"/>
                  </a:cubicBezTo>
                  <a:cubicBezTo>
                    <a:pt x="1354" y="25"/>
                    <a:pt x="1423" y="27"/>
                    <a:pt x="1489" y="27"/>
                  </a:cubicBezTo>
                  <a:cubicBezTo>
                    <a:pt x="1492" y="27"/>
                    <a:pt x="1492" y="27"/>
                    <a:pt x="1492" y="27"/>
                  </a:cubicBezTo>
                  <a:cubicBezTo>
                    <a:pt x="1554" y="30"/>
                    <a:pt x="1619" y="33"/>
                    <a:pt x="1682" y="35"/>
                  </a:cubicBezTo>
                  <a:cubicBezTo>
                    <a:pt x="1737" y="38"/>
                    <a:pt x="1737" y="38"/>
                    <a:pt x="1737" y="38"/>
                  </a:cubicBezTo>
                  <a:cubicBezTo>
                    <a:pt x="1814" y="40"/>
                    <a:pt x="1893" y="44"/>
                    <a:pt x="1970" y="47"/>
                  </a:cubicBezTo>
                  <a:cubicBezTo>
                    <a:pt x="1984" y="47"/>
                    <a:pt x="1984" y="47"/>
                    <a:pt x="1984" y="47"/>
                  </a:cubicBezTo>
                  <a:cubicBezTo>
                    <a:pt x="1988" y="48"/>
                    <a:pt x="1990" y="50"/>
                    <a:pt x="1990" y="54"/>
                  </a:cubicBezTo>
                  <a:cubicBezTo>
                    <a:pt x="1990" y="57"/>
                    <a:pt x="1987" y="59"/>
                    <a:pt x="198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114"/>
            <p:cNvSpPr/>
            <p:nvPr/>
          </p:nvSpPr>
          <p:spPr bwMode="auto">
            <a:xfrm>
              <a:off x="16416338" y="7070725"/>
              <a:ext cx="3292475" cy="158750"/>
            </a:xfrm>
            <a:custGeom>
              <a:avLst/>
              <a:gdLst>
                <a:gd name="T0" fmla="*/ 1920 w 1926"/>
                <a:gd name="T1" fmla="*/ 93 h 93"/>
                <a:gd name="T2" fmla="*/ 1920 w 1926"/>
                <a:gd name="T3" fmla="*/ 93 h 93"/>
                <a:gd name="T4" fmla="*/ 1795 w 1926"/>
                <a:gd name="T5" fmla="*/ 85 h 93"/>
                <a:gd name="T6" fmla="*/ 1683 w 1926"/>
                <a:gd name="T7" fmla="*/ 77 h 93"/>
                <a:gd name="T8" fmla="*/ 1447 w 1926"/>
                <a:gd name="T9" fmla="*/ 60 h 93"/>
                <a:gd name="T10" fmla="*/ 1445 w 1926"/>
                <a:gd name="T11" fmla="*/ 60 h 93"/>
                <a:gd name="T12" fmla="*/ 1208 w 1926"/>
                <a:gd name="T13" fmla="*/ 48 h 93"/>
                <a:gd name="T14" fmla="*/ 971 w 1926"/>
                <a:gd name="T15" fmla="*/ 31 h 93"/>
                <a:gd name="T16" fmla="*/ 729 w 1926"/>
                <a:gd name="T17" fmla="*/ 27 h 93"/>
                <a:gd name="T18" fmla="*/ 489 w 1926"/>
                <a:gd name="T19" fmla="*/ 22 h 93"/>
                <a:gd name="T20" fmla="*/ 488 w 1926"/>
                <a:gd name="T21" fmla="*/ 22 h 93"/>
                <a:gd name="T22" fmla="*/ 247 w 1926"/>
                <a:gd name="T23" fmla="*/ 17 h 93"/>
                <a:gd name="T24" fmla="*/ 6 w 1926"/>
                <a:gd name="T25" fmla="*/ 12 h 93"/>
                <a:gd name="T26" fmla="*/ 0 w 1926"/>
                <a:gd name="T27" fmla="*/ 6 h 93"/>
                <a:gd name="T28" fmla="*/ 6 w 1926"/>
                <a:gd name="T29" fmla="*/ 0 h 93"/>
                <a:gd name="T30" fmla="*/ 247 w 1926"/>
                <a:gd name="T31" fmla="*/ 5 h 93"/>
                <a:gd name="T32" fmla="*/ 488 w 1926"/>
                <a:gd name="T33" fmla="*/ 10 h 93"/>
                <a:gd name="T34" fmla="*/ 490 w 1926"/>
                <a:gd name="T35" fmla="*/ 10 h 93"/>
                <a:gd name="T36" fmla="*/ 730 w 1926"/>
                <a:gd name="T37" fmla="*/ 15 h 93"/>
                <a:gd name="T38" fmla="*/ 971 w 1926"/>
                <a:gd name="T39" fmla="*/ 19 h 93"/>
                <a:gd name="T40" fmla="*/ 1208 w 1926"/>
                <a:gd name="T41" fmla="*/ 36 h 93"/>
                <a:gd name="T42" fmla="*/ 1445 w 1926"/>
                <a:gd name="T43" fmla="*/ 48 h 93"/>
                <a:gd name="T44" fmla="*/ 1448 w 1926"/>
                <a:gd name="T45" fmla="*/ 48 h 93"/>
                <a:gd name="T46" fmla="*/ 1683 w 1926"/>
                <a:gd name="T47" fmla="*/ 65 h 93"/>
                <a:gd name="T48" fmla="*/ 1796 w 1926"/>
                <a:gd name="T49" fmla="*/ 73 h 93"/>
                <a:gd name="T50" fmla="*/ 1921 w 1926"/>
                <a:gd name="T51" fmla="*/ 81 h 93"/>
                <a:gd name="T52" fmla="*/ 1926 w 1926"/>
                <a:gd name="T53" fmla="*/ 88 h 93"/>
                <a:gd name="T54" fmla="*/ 1920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1920" y="93"/>
                  </a:moveTo>
                  <a:cubicBezTo>
                    <a:pt x="1920" y="93"/>
                    <a:pt x="1920" y="93"/>
                    <a:pt x="1920" y="93"/>
                  </a:cubicBezTo>
                  <a:cubicBezTo>
                    <a:pt x="1879" y="90"/>
                    <a:pt x="1837" y="88"/>
                    <a:pt x="1795" y="85"/>
                  </a:cubicBezTo>
                  <a:cubicBezTo>
                    <a:pt x="1757" y="82"/>
                    <a:pt x="1720" y="80"/>
                    <a:pt x="1683" y="77"/>
                  </a:cubicBezTo>
                  <a:cubicBezTo>
                    <a:pt x="1618" y="73"/>
                    <a:pt x="1533" y="67"/>
                    <a:pt x="1447" y="60"/>
                  </a:cubicBezTo>
                  <a:cubicBezTo>
                    <a:pt x="1445" y="60"/>
                    <a:pt x="1445" y="60"/>
                    <a:pt x="1445" y="60"/>
                  </a:cubicBezTo>
                  <a:cubicBezTo>
                    <a:pt x="1370" y="57"/>
                    <a:pt x="1291" y="53"/>
                    <a:pt x="1208" y="48"/>
                  </a:cubicBezTo>
                  <a:cubicBezTo>
                    <a:pt x="1133" y="43"/>
                    <a:pt x="1053" y="38"/>
                    <a:pt x="971" y="31"/>
                  </a:cubicBezTo>
                  <a:cubicBezTo>
                    <a:pt x="890" y="30"/>
                    <a:pt x="809" y="29"/>
                    <a:pt x="729" y="27"/>
                  </a:cubicBezTo>
                  <a:cubicBezTo>
                    <a:pt x="649" y="26"/>
                    <a:pt x="568" y="24"/>
                    <a:pt x="489" y="22"/>
                  </a:cubicBezTo>
                  <a:cubicBezTo>
                    <a:pt x="488" y="22"/>
                    <a:pt x="488" y="22"/>
                    <a:pt x="488" y="22"/>
                  </a:cubicBezTo>
                  <a:cubicBezTo>
                    <a:pt x="408" y="20"/>
                    <a:pt x="327" y="19"/>
                    <a:pt x="247" y="17"/>
                  </a:cubicBezTo>
                  <a:cubicBezTo>
                    <a:pt x="167" y="16"/>
                    <a:pt x="85" y="14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2"/>
                    <a:pt x="167" y="4"/>
                    <a:pt x="247" y="5"/>
                  </a:cubicBezTo>
                  <a:cubicBezTo>
                    <a:pt x="327" y="7"/>
                    <a:pt x="408" y="8"/>
                    <a:pt x="488" y="10"/>
                  </a:cubicBezTo>
                  <a:cubicBezTo>
                    <a:pt x="490" y="10"/>
                    <a:pt x="490" y="10"/>
                    <a:pt x="490" y="10"/>
                  </a:cubicBezTo>
                  <a:cubicBezTo>
                    <a:pt x="569" y="12"/>
                    <a:pt x="649" y="14"/>
                    <a:pt x="730" y="15"/>
                  </a:cubicBezTo>
                  <a:cubicBezTo>
                    <a:pt x="809" y="17"/>
                    <a:pt x="890" y="18"/>
                    <a:pt x="971" y="19"/>
                  </a:cubicBezTo>
                  <a:cubicBezTo>
                    <a:pt x="1054" y="26"/>
                    <a:pt x="1134" y="31"/>
                    <a:pt x="1208" y="36"/>
                  </a:cubicBezTo>
                  <a:cubicBezTo>
                    <a:pt x="1291" y="41"/>
                    <a:pt x="1371" y="45"/>
                    <a:pt x="1445" y="48"/>
                  </a:cubicBezTo>
                  <a:cubicBezTo>
                    <a:pt x="1448" y="48"/>
                    <a:pt x="1448" y="48"/>
                    <a:pt x="1448" y="48"/>
                  </a:cubicBezTo>
                  <a:cubicBezTo>
                    <a:pt x="1533" y="55"/>
                    <a:pt x="1619" y="61"/>
                    <a:pt x="1683" y="65"/>
                  </a:cubicBezTo>
                  <a:cubicBezTo>
                    <a:pt x="1721" y="68"/>
                    <a:pt x="1758" y="70"/>
                    <a:pt x="1796" y="73"/>
                  </a:cubicBezTo>
                  <a:cubicBezTo>
                    <a:pt x="1838" y="76"/>
                    <a:pt x="1879" y="78"/>
                    <a:pt x="1921" y="81"/>
                  </a:cubicBezTo>
                  <a:cubicBezTo>
                    <a:pt x="1924" y="81"/>
                    <a:pt x="1926" y="84"/>
                    <a:pt x="1926" y="88"/>
                  </a:cubicBezTo>
                  <a:cubicBezTo>
                    <a:pt x="1926" y="91"/>
                    <a:pt x="1923" y="93"/>
                    <a:pt x="192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Freeform 115"/>
            <p:cNvSpPr/>
            <p:nvPr/>
          </p:nvSpPr>
          <p:spPr bwMode="auto">
            <a:xfrm>
              <a:off x="16416338" y="7497763"/>
              <a:ext cx="3114675" cy="196850"/>
            </a:xfrm>
            <a:custGeom>
              <a:avLst/>
              <a:gdLst>
                <a:gd name="T0" fmla="*/ 1815 w 1822"/>
                <a:gd name="T1" fmla="*/ 115 h 115"/>
                <a:gd name="T2" fmla="*/ 1815 w 1822"/>
                <a:gd name="T3" fmla="*/ 115 h 115"/>
                <a:gd name="T4" fmla="*/ 1593 w 1822"/>
                <a:gd name="T5" fmla="*/ 97 h 115"/>
                <a:gd name="T6" fmla="*/ 1372 w 1822"/>
                <a:gd name="T7" fmla="*/ 77 h 115"/>
                <a:gd name="T8" fmla="*/ 1370 w 1822"/>
                <a:gd name="T9" fmla="*/ 77 h 115"/>
                <a:gd name="T10" fmla="*/ 1147 w 1822"/>
                <a:gd name="T11" fmla="*/ 59 h 115"/>
                <a:gd name="T12" fmla="*/ 930 w 1822"/>
                <a:gd name="T13" fmla="*/ 38 h 115"/>
                <a:gd name="T14" fmla="*/ 925 w 1822"/>
                <a:gd name="T15" fmla="*/ 38 h 115"/>
                <a:gd name="T16" fmla="*/ 695 w 1822"/>
                <a:gd name="T17" fmla="*/ 33 h 115"/>
                <a:gd name="T18" fmla="*/ 467 w 1822"/>
                <a:gd name="T19" fmla="*/ 27 h 115"/>
                <a:gd name="T20" fmla="*/ 465 w 1822"/>
                <a:gd name="T21" fmla="*/ 27 h 115"/>
                <a:gd name="T22" fmla="*/ 254 w 1822"/>
                <a:gd name="T23" fmla="*/ 21 h 115"/>
                <a:gd name="T24" fmla="*/ 236 w 1822"/>
                <a:gd name="T25" fmla="*/ 20 h 115"/>
                <a:gd name="T26" fmla="*/ 23 w 1822"/>
                <a:gd name="T27" fmla="*/ 13 h 115"/>
                <a:gd name="T28" fmla="*/ 6 w 1822"/>
                <a:gd name="T29" fmla="*/ 12 h 115"/>
                <a:gd name="T30" fmla="*/ 0 w 1822"/>
                <a:gd name="T31" fmla="*/ 6 h 115"/>
                <a:gd name="T32" fmla="*/ 6 w 1822"/>
                <a:gd name="T33" fmla="*/ 0 h 115"/>
                <a:gd name="T34" fmla="*/ 24 w 1822"/>
                <a:gd name="T35" fmla="*/ 1 h 115"/>
                <a:gd name="T36" fmla="*/ 236 w 1822"/>
                <a:gd name="T37" fmla="*/ 8 h 115"/>
                <a:gd name="T38" fmla="*/ 254 w 1822"/>
                <a:gd name="T39" fmla="*/ 9 h 115"/>
                <a:gd name="T40" fmla="*/ 465 w 1822"/>
                <a:gd name="T41" fmla="*/ 15 h 115"/>
                <a:gd name="T42" fmla="*/ 467 w 1822"/>
                <a:gd name="T43" fmla="*/ 15 h 115"/>
                <a:gd name="T44" fmla="*/ 696 w 1822"/>
                <a:gd name="T45" fmla="*/ 21 h 115"/>
                <a:gd name="T46" fmla="*/ 925 w 1822"/>
                <a:gd name="T47" fmla="*/ 26 h 115"/>
                <a:gd name="T48" fmla="*/ 926 w 1822"/>
                <a:gd name="T49" fmla="*/ 26 h 115"/>
                <a:gd name="T50" fmla="*/ 932 w 1822"/>
                <a:gd name="T51" fmla="*/ 26 h 115"/>
                <a:gd name="T52" fmla="*/ 1148 w 1822"/>
                <a:gd name="T53" fmla="*/ 47 h 115"/>
                <a:gd name="T54" fmla="*/ 1371 w 1822"/>
                <a:gd name="T55" fmla="*/ 65 h 115"/>
                <a:gd name="T56" fmla="*/ 1373 w 1822"/>
                <a:gd name="T57" fmla="*/ 65 h 115"/>
                <a:gd name="T58" fmla="*/ 1594 w 1822"/>
                <a:gd name="T59" fmla="*/ 85 h 115"/>
                <a:gd name="T60" fmla="*/ 1816 w 1822"/>
                <a:gd name="T61" fmla="*/ 103 h 115"/>
                <a:gd name="T62" fmla="*/ 1821 w 1822"/>
                <a:gd name="T63" fmla="*/ 110 h 115"/>
                <a:gd name="T64" fmla="*/ 1815 w 1822"/>
                <a:gd name="T6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22" h="115">
                  <a:moveTo>
                    <a:pt x="1815" y="115"/>
                  </a:moveTo>
                  <a:cubicBezTo>
                    <a:pt x="1815" y="115"/>
                    <a:pt x="1815" y="115"/>
                    <a:pt x="1815" y="115"/>
                  </a:cubicBezTo>
                  <a:cubicBezTo>
                    <a:pt x="1748" y="110"/>
                    <a:pt x="1675" y="104"/>
                    <a:pt x="1593" y="97"/>
                  </a:cubicBezTo>
                  <a:cubicBezTo>
                    <a:pt x="1524" y="91"/>
                    <a:pt x="1452" y="85"/>
                    <a:pt x="1372" y="77"/>
                  </a:cubicBezTo>
                  <a:cubicBezTo>
                    <a:pt x="1370" y="77"/>
                    <a:pt x="1370" y="77"/>
                    <a:pt x="1370" y="77"/>
                  </a:cubicBezTo>
                  <a:cubicBezTo>
                    <a:pt x="1297" y="72"/>
                    <a:pt x="1223" y="66"/>
                    <a:pt x="1147" y="59"/>
                  </a:cubicBezTo>
                  <a:cubicBezTo>
                    <a:pt x="1074" y="53"/>
                    <a:pt x="1001" y="46"/>
                    <a:pt x="930" y="38"/>
                  </a:cubicBezTo>
                  <a:cubicBezTo>
                    <a:pt x="925" y="38"/>
                    <a:pt x="925" y="38"/>
                    <a:pt x="925" y="38"/>
                  </a:cubicBezTo>
                  <a:cubicBezTo>
                    <a:pt x="854" y="37"/>
                    <a:pt x="779" y="35"/>
                    <a:pt x="695" y="33"/>
                  </a:cubicBezTo>
                  <a:cubicBezTo>
                    <a:pt x="626" y="32"/>
                    <a:pt x="553" y="30"/>
                    <a:pt x="467" y="27"/>
                  </a:cubicBezTo>
                  <a:cubicBezTo>
                    <a:pt x="465" y="27"/>
                    <a:pt x="465" y="27"/>
                    <a:pt x="465" y="27"/>
                  </a:cubicBezTo>
                  <a:cubicBezTo>
                    <a:pt x="394" y="25"/>
                    <a:pt x="323" y="23"/>
                    <a:pt x="254" y="21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165" y="18"/>
                    <a:pt x="93" y="15"/>
                    <a:pt x="23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93" y="3"/>
                    <a:pt x="165" y="6"/>
                    <a:pt x="236" y="8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323" y="11"/>
                    <a:pt x="395" y="13"/>
                    <a:pt x="465" y="15"/>
                  </a:cubicBezTo>
                  <a:cubicBezTo>
                    <a:pt x="467" y="15"/>
                    <a:pt x="467" y="15"/>
                    <a:pt x="467" y="15"/>
                  </a:cubicBezTo>
                  <a:cubicBezTo>
                    <a:pt x="554" y="18"/>
                    <a:pt x="626" y="20"/>
                    <a:pt x="696" y="21"/>
                  </a:cubicBezTo>
                  <a:cubicBezTo>
                    <a:pt x="779" y="23"/>
                    <a:pt x="854" y="25"/>
                    <a:pt x="925" y="26"/>
                  </a:cubicBezTo>
                  <a:cubicBezTo>
                    <a:pt x="926" y="26"/>
                    <a:pt x="926" y="26"/>
                    <a:pt x="926" y="26"/>
                  </a:cubicBezTo>
                  <a:cubicBezTo>
                    <a:pt x="932" y="26"/>
                    <a:pt x="932" y="26"/>
                    <a:pt x="932" y="26"/>
                  </a:cubicBezTo>
                  <a:cubicBezTo>
                    <a:pt x="1002" y="34"/>
                    <a:pt x="1075" y="41"/>
                    <a:pt x="1148" y="47"/>
                  </a:cubicBezTo>
                  <a:cubicBezTo>
                    <a:pt x="1224" y="54"/>
                    <a:pt x="1298" y="60"/>
                    <a:pt x="1371" y="65"/>
                  </a:cubicBezTo>
                  <a:cubicBezTo>
                    <a:pt x="1373" y="65"/>
                    <a:pt x="1373" y="65"/>
                    <a:pt x="1373" y="65"/>
                  </a:cubicBezTo>
                  <a:cubicBezTo>
                    <a:pt x="1453" y="73"/>
                    <a:pt x="1525" y="79"/>
                    <a:pt x="1594" y="85"/>
                  </a:cubicBezTo>
                  <a:cubicBezTo>
                    <a:pt x="1676" y="92"/>
                    <a:pt x="1749" y="98"/>
                    <a:pt x="1816" y="103"/>
                  </a:cubicBezTo>
                  <a:cubicBezTo>
                    <a:pt x="1819" y="104"/>
                    <a:pt x="1822" y="107"/>
                    <a:pt x="1821" y="110"/>
                  </a:cubicBezTo>
                  <a:cubicBezTo>
                    <a:pt x="1821" y="113"/>
                    <a:pt x="1818" y="115"/>
                    <a:pt x="1815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116"/>
            <p:cNvSpPr/>
            <p:nvPr/>
          </p:nvSpPr>
          <p:spPr bwMode="auto">
            <a:xfrm>
              <a:off x="16416338" y="7924800"/>
              <a:ext cx="2870200" cy="201613"/>
            </a:xfrm>
            <a:custGeom>
              <a:avLst/>
              <a:gdLst>
                <a:gd name="T0" fmla="*/ 1672 w 1679"/>
                <a:gd name="T1" fmla="*/ 118 h 118"/>
                <a:gd name="T2" fmla="*/ 1672 w 1679"/>
                <a:gd name="T3" fmla="*/ 118 h 118"/>
                <a:gd name="T4" fmla="*/ 1469 w 1679"/>
                <a:gd name="T5" fmla="*/ 102 h 118"/>
                <a:gd name="T6" fmla="*/ 1268 w 1679"/>
                <a:gd name="T7" fmla="*/ 83 h 118"/>
                <a:gd name="T8" fmla="*/ 1265 w 1679"/>
                <a:gd name="T9" fmla="*/ 83 h 118"/>
                <a:gd name="T10" fmla="*/ 1063 w 1679"/>
                <a:gd name="T11" fmla="*/ 62 h 118"/>
                <a:gd name="T12" fmla="*/ 860 w 1679"/>
                <a:gd name="T13" fmla="*/ 39 h 118"/>
                <a:gd name="T14" fmla="*/ 647 w 1679"/>
                <a:gd name="T15" fmla="*/ 36 h 118"/>
                <a:gd name="T16" fmla="*/ 434 w 1679"/>
                <a:gd name="T17" fmla="*/ 31 h 118"/>
                <a:gd name="T18" fmla="*/ 433 w 1679"/>
                <a:gd name="T19" fmla="*/ 31 h 118"/>
                <a:gd name="T20" fmla="*/ 219 w 1679"/>
                <a:gd name="T21" fmla="*/ 23 h 118"/>
                <a:gd name="T22" fmla="*/ 6 w 1679"/>
                <a:gd name="T23" fmla="*/ 12 h 118"/>
                <a:gd name="T24" fmla="*/ 0 w 1679"/>
                <a:gd name="T25" fmla="*/ 6 h 118"/>
                <a:gd name="T26" fmla="*/ 6 w 1679"/>
                <a:gd name="T27" fmla="*/ 0 h 118"/>
                <a:gd name="T28" fmla="*/ 220 w 1679"/>
                <a:gd name="T29" fmla="*/ 11 h 118"/>
                <a:gd name="T30" fmla="*/ 433 w 1679"/>
                <a:gd name="T31" fmla="*/ 19 h 118"/>
                <a:gd name="T32" fmla="*/ 435 w 1679"/>
                <a:gd name="T33" fmla="*/ 19 h 118"/>
                <a:gd name="T34" fmla="*/ 647 w 1679"/>
                <a:gd name="T35" fmla="*/ 24 h 118"/>
                <a:gd name="T36" fmla="*/ 860 w 1679"/>
                <a:gd name="T37" fmla="*/ 27 h 118"/>
                <a:gd name="T38" fmla="*/ 861 w 1679"/>
                <a:gd name="T39" fmla="*/ 27 h 118"/>
                <a:gd name="T40" fmla="*/ 1064 w 1679"/>
                <a:gd name="T41" fmla="*/ 50 h 118"/>
                <a:gd name="T42" fmla="*/ 1266 w 1679"/>
                <a:gd name="T43" fmla="*/ 71 h 118"/>
                <a:gd name="T44" fmla="*/ 1269 w 1679"/>
                <a:gd name="T45" fmla="*/ 71 h 118"/>
                <a:gd name="T46" fmla="*/ 1470 w 1679"/>
                <a:gd name="T47" fmla="*/ 90 h 118"/>
                <a:gd name="T48" fmla="*/ 1673 w 1679"/>
                <a:gd name="T49" fmla="*/ 106 h 118"/>
                <a:gd name="T50" fmla="*/ 1678 w 1679"/>
                <a:gd name="T51" fmla="*/ 113 h 118"/>
                <a:gd name="T52" fmla="*/ 1672 w 1679"/>
                <a:gd name="T5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8">
                  <a:moveTo>
                    <a:pt x="1672" y="118"/>
                  </a:moveTo>
                  <a:cubicBezTo>
                    <a:pt x="1672" y="118"/>
                    <a:pt x="1672" y="118"/>
                    <a:pt x="1672" y="118"/>
                  </a:cubicBezTo>
                  <a:cubicBezTo>
                    <a:pt x="1606" y="113"/>
                    <a:pt x="1538" y="108"/>
                    <a:pt x="1469" y="102"/>
                  </a:cubicBezTo>
                  <a:cubicBezTo>
                    <a:pt x="1402" y="96"/>
                    <a:pt x="1334" y="90"/>
                    <a:pt x="1268" y="83"/>
                  </a:cubicBezTo>
                  <a:cubicBezTo>
                    <a:pt x="1265" y="83"/>
                    <a:pt x="1265" y="83"/>
                    <a:pt x="1265" y="83"/>
                  </a:cubicBezTo>
                  <a:cubicBezTo>
                    <a:pt x="1197" y="76"/>
                    <a:pt x="1129" y="69"/>
                    <a:pt x="1063" y="62"/>
                  </a:cubicBezTo>
                  <a:cubicBezTo>
                    <a:pt x="993" y="55"/>
                    <a:pt x="924" y="47"/>
                    <a:pt x="860" y="39"/>
                  </a:cubicBezTo>
                  <a:cubicBezTo>
                    <a:pt x="789" y="39"/>
                    <a:pt x="717" y="38"/>
                    <a:pt x="647" y="36"/>
                  </a:cubicBezTo>
                  <a:cubicBezTo>
                    <a:pt x="576" y="35"/>
                    <a:pt x="504" y="33"/>
                    <a:pt x="434" y="31"/>
                  </a:cubicBezTo>
                  <a:cubicBezTo>
                    <a:pt x="433" y="31"/>
                    <a:pt x="433" y="31"/>
                    <a:pt x="433" y="31"/>
                  </a:cubicBezTo>
                  <a:cubicBezTo>
                    <a:pt x="362" y="28"/>
                    <a:pt x="290" y="26"/>
                    <a:pt x="219" y="23"/>
                  </a:cubicBezTo>
                  <a:cubicBezTo>
                    <a:pt x="148" y="19"/>
                    <a:pt x="76" y="16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7" y="4"/>
                    <a:pt x="149" y="7"/>
                    <a:pt x="220" y="11"/>
                  </a:cubicBezTo>
                  <a:cubicBezTo>
                    <a:pt x="291" y="14"/>
                    <a:pt x="362" y="16"/>
                    <a:pt x="433" y="19"/>
                  </a:cubicBezTo>
                  <a:cubicBezTo>
                    <a:pt x="435" y="19"/>
                    <a:pt x="435" y="19"/>
                    <a:pt x="435" y="19"/>
                  </a:cubicBezTo>
                  <a:cubicBezTo>
                    <a:pt x="505" y="21"/>
                    <a:pt x="576" y="23"/>
                    <a:pt x="647" y="24"/>
                  </a:cubicBezTo>
                  <a:cubicBezTo>
                    <a:pt x="717" y="26"/>
                    <a:pt x="789" y="27"/>
                    <a:pt x="860" y="27"/>
                  </a:cubicBezTo>
                  <a:cubicBezTo>
                    <a:pt x="861" y="27"/>
                    <a:pt x="861" y="27"/>
                    <a:pt x="861" y="27"/>
                  </a:cubicBezTo>
                  <a:cubicBezTo>
                    <a:pt x="926" y="35"/>
                    <a:pt x="994" y="43"/>
                    <a:pt x="1064" y="50"/>
                  </a:cubicBezTo>
                  <a:cubicBezTo>
                    <a:pt x="1130" y="57"/>
                    <a:pt x="1198" y="64"/>
                    <a:pt x="1266" y="71"/>
                  </a:cubicBezTo>
                  <a:cubicBezTo>
                    <a:pt x="1269" y="71"/>
                    <a:pt x="1269" y="71"/>
                    <a:pt x="1269" y="71"/>
                  </a:cubicBezTo>
                  <a:cubicBezTo>
                    <a:pt x="1336" y="78"/>
                    <a:pt x="1403" y="84"/>
                    <a:pt x="1470" y="90"/>
                  </a:cubicBezTo>
                  <a:cubicBezTo>
                    <a:pt x="1539" y="96"/>
                    <a:pt x="1607" y="101"/>
                    <a:pt x="1673" y="106"/>
                  </a:cubicBezTo>
                  <a:cubicBezTo>
                    <a:pt x="1676" y="107"/>
                    <a:pt x="1679" y="110"/>
                    <a:pt x="1678" y="113"/>
                  </a:cubicBezTo>
                  <a:cubicBezTo>
                    <a:pt x="1678" y="116"/>
                    <a:pt x="1675" y="118"/>
                    <a:pt x="1672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Freeform 117"/>
            <p:cNvSpPr/>
            <p:nvPr/>
          </p:nvSpPr>
          <p:spPr bwMode="auto">
            <a:xfrm>
              <a:off x="16416338" y="8351838"/>
              <a:ext cx="2562225" cy="169863"/>
            </a:xfrm>
            <a:custGeom>
              <a:avLst/>
              <a:gdLst>
                <a:gd name="T0" fmla="*/ 1493 w 1499"/>
                <a:gd name="T1" fmla="*/ 99 h 99"/>
                <a:gd name="T2" fmla="*/ 1493 w 1499"/>
                <a:gd name="T3" fmla="*/ 99 h 99"/>
                <a:gd name="T4" fmla="*/ 1348 w 1499"/>
                <a:gd name="T5" fmla="*/ 89 h 99"/>
                <a:gd name="T6" fmla="*/ 1315 w 1499"/>
                <a:gd name="T7" fmla="*/ 87 h 99"/>
                <a:gd name="T8" fmla="*/ 1138 w 1499"/>
                <a:gd name="T9" fmla="*/ 71 h 99"/>
                <a:gd name="T10" fmla="*/ 1136 w 1499"/>
                <a:gd name="T11" fmla="*/ 71 h 99"/>
                <a:gd name="T12" fmla="*/ 999 w 1499"/>
                <a:gd name="T13" fmla="*/ 59 h 99"/>
                <a:gd name="T14" fmla="*/ 956 w 1499"/>
                <a:gd name="T15" fmla="*/ 55 h 99"/>
                <a:gd name="T16" fmla="*/ 818 w 1499"/>
                <a:gd name="T17" fmla="*/ 41 h 99"/>
                <a:gd name="T18" fmla="*/ 775 w 1499"/>
                <a:gd name="T19" fmla="*/ 37 h 99"/>
                <a:gd name="T20" fmla="*/ 584 w 1499"/>
                <a:gd name="T21" fmla="*/ 34 h 99"/>
                <a:gd name="T22" fmla="*/ 393 w 1499"/>
                <a:gd name="T23" fmla="*/ 28 h 99"/>
                <a:gd name="T24" fmla="*/ 392 w 1499"/>
                <a:gd name="T25" fmla="*/ 28 h 99"/>
                <a:gd name="T26" fmla="*/ 237 w 1499"/>
                <a:gd name="T27" fmla="*/ 23 h 99"/>
                <a:gd name="T28" fmla="*/ 199 w 1499"/>
                <a:gd name="T29" fmla="*/ 21 h 99"/>
                <a:gd name="T30" fmla="*/ 37 w 1499"/>
                <a:gd name="T31" fmla="*/ 14 h 99"/>
                <a:gd name="T32" fmla="*/ 6 w 1499"/>
                <a:gd name="T33" fmla="*/ 12 h 99"/>
                <a:gd name="T34" fmla="*/ 0 w 1499"/>
                <a:gd name="T35" fmla="*/ 6 h 99"/>
                <a:gd name="T36" fmla="*/ 6 w 1499"/>
                <a:gd name="T37" fmla="*/ 0 h 99"/>
                <a:gd name="T38" fmla="*/ 38 w 1499"/>
                <a:gd name="T39" fmla="*/ 2 h 99"/>
                <a:gd name="T40" fmla="*/ 200 w 1499"/>
                <a:gd name="T41" fmla="*/ 9 h 99"/>
                <a:gd name="T42" fmla="*/ 238 w 1499"/>
                <a:gd name="T43" fmla="*/ 11 h 99"/>
                <a:gd name="T44" fmla="*/ 392 w 1499"/>
                <a:gd name="T45" fmla="*/ 16 h 99"/>
                <a:gd name="T46" fmla="*/ 393 w 1499"/>
                <a:gd name="T47" fmla="*/ 16 h 99"/>
                <a:gd name="T48" fmla="*/ 584 w 1499"/>
                <a:gd name="T49" fmla="*/ 22 h 99"/>
                <a:gd name="T50" fmla="*/ 775 w 1499"/>
                <a:gd name="T51" fmla="*/ 25 h 99"/>
                <a:gd name="T52" fmla="*/ 776 w 1499"/>
                <a:gd name="T53" fmla="*/ 25 h 99"/>
                <a:gd name="T54" fmla="*/ 819 w 1499"/>
                <a:gd name="T55" fmla="*/ 29 h 99"/>
                <a:gd name="T56" fmla="*/ 957 w 1499"/>
                <a:gd name="T57" fmla="*/ 43 h 99"/>
                <a:gd name="T58" fmla="*/ 1000 w 1499"/>
                <a:gd name="T59" fmla="*/ 47 h 99"/>
                <a:gd name="T60" fmla="*/ 1137 w 1499"/>
                <a:gd name="T61" fmla="*/ 59 h 99"/>
                <a:gd name="T62" fmla="*/ 1139 w 1499"/>
                <a:gd name="T63" fmla="*/ 59 h 99"/>
                <a:gd name="T64" fmla="*/ 1316 w 1499"/>
                <a:gd name="T65" fmla="*/ 75 h 99"/>
                <a:gd name="T66" fmla="*/ 1349 w 1499"/>
                <a:gd name="T67" fmla="*/ 77 h 99"/>
                <a:gd name="T68" fmla="*/ 1494 w 1499"/>
                <a:gd name="T69" fmla="*/ 87 h 99"/>
                <a:gd name="T70" fmla="*/ 1499 w 1499"/>
                <a:gd name="T71" fmla="*/ 94 h 99"/>
                <a:gd name="T72" fmla="*/ 1493 w 1499"/>
                <a:gd name="T7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99">
                  <a:moveTo>
                    <a:pt x="1493" y="99"/>
                  </a:moveTo>
                  <a:cubicBezTo>
                    <a:pt x="1493" y="99"/>
                    <a:pt x="1493" y="99"/>
                    <a:pt x="1493" y="99"/>
                  </a:cubicBezTo>
                  <a:cubicBezTo>
                    <a:pt x="1446" y="97"/>
                    <a:pt x="1396" y="93"/>
                    <a:pt x="1348" y="89"/>
                  </a:cubicBezTo>
                  <a:cubicBezTo>
                    <a:pt x="1315" y="87"/>
                    <a:pt x="1315" y="87"/>
                    <a:pt x="1315" y="87"/>
                  </a:cubicBezTo>
                  <a:cubicBezTo>
                    <a:pt x="1250" y="80"/>
                    <a:pt x="1190" y="75"/>
                    <a:pt x="1138" y="71"/>
                  </a:cubicBezTo>
                  <a:cubicBezTo>
                    <a:pt x="1136" y="71"/>
                    <a:pt x="1136" y="71"/>
                    <a:pt x="1136" y="71"/>
                  </a:cubicBezTo>
                  <a:cubicBezTo>
                    <a:pt x="1092" y="68"/>
                    <a:pt x="1045" y="63"/>
                    <a:pt x="999" y="59"/>
                  </a:cubicBezTo>
                  <a:cubicBezTo>
                    <a:pt x="984" y="58"/>
                    <a:pt x="970" y="56"/>
                    <a:pt x="956" y="55"/>
                  </a:cubicBezTo>
                  <a:cubicBezTo>
                    <a:pt x="910" y="51"/>
                    <a:pt x="863" y="46"/>
                    <a:pt x="818" y="41"/>
                  </a:cubicBezTo>
                  <a:cubicBezTo>
                    <a:pt x="803" y="40"/>
                    <a:pt x="789" y="38"/>
                    <a:pt x="775" y="37"/>
                  </a:cubicBezTo>
                  <a:cubicBezTo>
                    <a:pt x="707" y="35"/>
                    <a:pt x="643" y="34"/>
                    <a:pt x="584" y="34"/>
                  </a:cubicBezTo>
                  <a:cubicBezTo>
                    <a:pt x="531" y="32"/>
                    <a:pt x="462" y="30"/>
                    <a:pt x="393" y="28"/>
                  </a:cubicBezTo>
                  <a:cubicBezTo>
                    <a:pt x="392" y="28"/>
                    <a:pt x="392" y="28"/>
                    <a:pt x="392" y="28"/>
                  </a:cubicBezTo>
                  <a:cubicBezTo>
                    <a:pt x="341" y="27"/>
                    <a:pt x="288" y="25"/>
                    <a:pt x="237" y="23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46" y="19"/>
                    <a:pt x="91" y="17"/>
                    <a:pt x="37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91" y="5"/>
                    <a:pt x="146" y="7"/>
                    <a:pt x="200" y="9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89" y="13"/>
                    <a:pt x="341" y="15"/>
                    <a:pt x="392" y="16"/>
                  </a:cubicBezTo>
                  <a:cubicBezTo>
                    <a:pt x="393" y="16"/>
                    <a:pt x="393" y="16"/>
                    <a:pt x="393" y="16"/>
                  </a:cubicBezTo>
                  <a:cubicBezTo>
                    <a:pt x="462" y="18"/>
                    <a:pt x="531" y="20"/>
                    <a:pt x="584" y="22"/>
                  </a:cubicBezTo>
                  <a:cubicBezTo>
                    <a:pt x="643" y="22"/>
                    <a:pt x="707" y="23"/>
                    <a:pt x="775" y="25"/>
                  </a:cubicBezTo>
                  <a:cubicBezTo>
                    <a:pt x="776" y="25"/>
                    <a:pt x="776" y="25"/>
                    <a:pt x="776" y="25"/>
                  </a:cubicBezTo>
                  <a:cubicBezTo>
                    <a:pt x="790" y="26"/>
                    <a:pt x="804" y="28"/>
                    <a:pt x="819" y="29"/>
                  </a:cubicBezTo>
                  <a:cubicBezTo>
                    <a:pt x="865" y="34"/>
                    <a:pt x="912" y="39"/>
                    <a:pt x="957" y="43"/>
                  </a:cubicBezTo>
                  <a:cubicBezTo>
                    <a:pt x="971" y="45"/>
                    <a:pt x="986" y="46"/>
                    <a:pt x="1000" y="47"/>
                  </a:cubicBezTo>
                  <a:cubicBezTo>
                    <a:pt x="1046" y="51"/>
                    <a:pt x="1093" y="56"/>
                    <a:pt x="1137" y="59"/>
                  </a:cubicBezTo>
                  <a:cubicBezTo>
                    <a:pt x="1139" y="59"/>
                    <a:pt x="1139" y="59"/>
                    <a:pt x="1139" y="59"/>
                  </a:cubicBezTo>
                  <a:cubicBezTo>
                    <a:pt x="1191" y="63"/>
                    <a:pt x="1251" y="68"/>
                    <a:pt x="1316" y="75"/>
                  </a:cubicBezTo>
                  <a:cubicBezTo>
                    <a:pt x="1349" y="77"/>
                    <a:pt x="1349" y="77"/>
                    <a:pt x="1349" y="77"/>
                  </a:cubicBezTo>
                  <a:cubicBezTo>
                    <a:pt x="1397" y="81"/>
                    <a:pt x="1447" y="85"/>
                    <a:pt x="1494" y="87"/>
                  </a:cubicBezTo>
                  <a:cubicBezTo>
                    <a:pt x="1497" y="88"/>
                    <a:pt x="1499" y="90"/>
                    <a:pt x="1499" y="94"/>
                  </a:cubicBezTo>
                  <a:cubicBezTo>
                    <a:pt x="1499" y="97"/>
                    <a:pt x="1496" y="99"/>
                    <a:pt x="1493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118"/>
            <p:cNvSpPr/>
            <p:nvPr/>
          </p:nvSpPr>
          <p:spPr bwMode="auto">
            <a:xfrm>
              <a:off x="16416338" y="8780463"/>
              <a:ext cx="2201863" cy="88900"/>
            </a:xfrm>
            <a:custGeom>
              <a:avLst/>
              <a:gdLst>
                <a:gd name="T0" fmla="*/ 1282 w 1288"/>
                <a:gd name="T1" fmla="*/ 52 h 52"/>
                <a:gd name="T2" fmla="*/ 1282 w 1288"/>
                <a:gd name="T3" fmla="*/ 52 h 52"/>
                <a:gd name="T4" fmla="*/ 1133 w 1288"/>
                <a:gd name="T5" fmla="*/ 48 h 52"/>
                <a:gd name="T6" fmla="*/ 983 w 1288"/>
                <a:gd name="T7" fmla="*/ 42 h 52"/>
                <a:gd name="T8" fmla="*/ 981 w 1288"/>
                <a:gd name="T9" fmla="*/ 42 h 52"/>
                <a:gd name="T10" fmla="*/ 827 w 1288"/>
                <a:gd name="T11" fmla="*/ 35 h 52"/>
                <a:gd name="T12" fmla="*/ 672 w 1288"/>
                <a:gd name="T13" fmla="*/ 24 h 52"/>
                <a:gd name="T14" fmla="*/ 508 w 1288"/>
                <a:gd name="T15" fmla="*/ 24 h 52"/>
                <a:gd name="T16" fmla="*/ 343 w 1288"/>
                <a:gd name="T17" fmla="*/ 21 h 52"/>
                <a:gd name="T18" fmla="*/ 342 w 1288"/>
                <a:gd name="T19" fmla="*/ 21 h 52"/>
                <a:gd name="T20" fmla="*/ 174 w 1288"/>
                <a:gd name="T21" fmla="*/ 18 h 52"/>
                <a:gd name="T22" fmla="*/ 6 w 1288"/>
                <a:gd name="T23" fmla="*/ 12 h 52"/>
                <a:gd name="T24" fmla="*/ 0 w 1288"/>
                <a:gd name="T25" fmla="*/ 6 h 52"/>
                <a:gd name="T26" fmla="*/ 6 w 1288"/>
                <a:gd name="T27" fmla="*/ 0 h 52"/>
                <a:gd name="T28" fmla="*/ 175 w 1288"/>
                <a:gd name="T29" fmla="*/ 6 h 52"/>
                <a:gd name="T30" fmla="*/ 342 w 1288"/>
                <a:gd name="T31" fmla="*/ 9 h 52"/>
                <a:gd name="T32" fmla="*/ 343 w 1288"/>
                <a:gd name="T33" fmla="*/ 9 h 52"/>
                <a:gd name="T34" fmla="*/ 508 w 1288"/>
                <a:gd name="T35" fmla="*/ 12 h 52"/>
                <a:gd name="T36" fmla="*/ 672 w 1288"/>
                <a:gd name="T37" fmla="*/ 12 h 52"/>
                <a:gd name="T38" fmla="*/ 673 w 1288"/>
                <a:gd name="T39" fmla="*/ 12 h 52"/>
                <a:gd name="T40" fmla="*/ 673 w 1288"/>
                <a:gd name="T41" fmla="*/ 12 h 52"/>
                <a:gd name="T42" fmla="*/ 828 w 1288"/>
                <a:gd name="T43" fmla="*/ 23 h 52"/>
                <a:gd name="T44" fmla="*/ 982 w 1288"/>
                <a:gd name="T45" fmla="*/ 30 h 52"/>
                <a:gd name="T46" fmla="*/ 984 w 1288"/>
                <a:gd name="T47" fmla="*/ 30 h 52"/>
                <a:gd name="T48" fmla="*/ 1133 w 1288"/>
                <a:gd name="T49" fmla="*/ 36 h 52"/>
                <a:gd name="T50" fmla="*/ 1282 w 1288"/>
                <a:gd name="T51" fmla="*/ 40 h 52"/>
                <a:gd name="T52" fmla="*/ 1288 w 1288"/>
                <a:gd name="T53" fmla="*/ 46 h 52"/>
                <a:gd name="T54" fmla="*/ 1282 w 1288"/>
                <a:gd name="T5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8" h="52">
                  <a:moveTo>
                    <a:pt x="1282" y="52"/>
                  </a:moveTo>
                  <a:cubicBezTo>
                    <a:pt x="1282" y="52"/>
                    <a:pt x="1282" y="52"/>
                    <a:pt x="1282" y="52"/>
                  </a:cubicBezTo>
                  <a:cubicBezTo>
                    <a:pt x="1238" y="52"/>
                    <a:pt x="1189" y="51"/>
                    <a:pt x="1133" y="48"/>
                  </a:cubicBezTo>
                  <a:cubicBezTo>
                    <a:pt x="1079" y="47"/>
                    <a:pt x="1024" y="44"/>
                    <a:pt x="983" y="42"/>
                  </a:cubicBezTo>
                  <a:cubicBezTo>
                    <a:pt x="981" y="42"/>
                    <a:pt x="981" y="42"/>
                    <a:pt x="981" y="42"/>
                  </a:cubicBezTo>
                  <a:cubicBezTo>
                    <a:pt x="934" y="40"/>
                    <a:pt x="884" y="38"/>
                    <a:pt x="827" y="35"/>
                  </a:cubicBezTo>
                  <a:cubicBezTo>
                    <a:pt x="780" y="32"/>
                    <a:pt x="730" y="29"/>
                    <a:pt x="672" y="24"/>
                  </a:cubicBezTo>
                  <a:cubicBezTo>
                    <a:pt x="617" y="25"/>
                    <a:pt x="562" y="25"/>
                    <a:pt x="508" y="24"/>
                  </a:cubicBezTo>
                  <a:cubicBezTo>
                    <a:pt x="452" y="24"/>
                    <a:pt x="397" y="23"/>
                    <a:pt x="343" y="21"/>
                  </a:cubicBezTo>
                  <a:cubicBezTo>
                    <a:pt x="342" y="21"/>
                    <a:pt x="342" y="21"/>
                    <a:pt x="342" y="21"/>
                  </a:cubicBezTo>
                  <a:cubicBezTo>
                    <a:pt x="286" y="21"/>
                    <a:pt x="230" y="20"/>
                    <a:pt x="174" y="18"/>
                  </a:cubicBezTo>
                  <a:cubicBezTo>
                    <a:pt x="118" y="17"/>
                    <a:pt x="62" y="15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2" y="3"/>
                    <a:pt x="119" y="5"/>
                    <a:pt x="175" y="6"/>
                  </a:cubicBezTo>
                  <a:cubicBezTo>
                    <a:pt x="230" y="8"/>
                    <a:pt x="286" y="9"/>
                    <a:pt x="342" y="9"/>
                  </a:cubicBezTo>
                  <a:cubicBezTo>
                    <a:pt x="343" y="9"/>
                    <a:pt x="343" y="9"/>
                    <a:pt x="343" y="9"/>
                  </a:cubicBezTo>
                  <a:cubicBezTo>
                    <a:pt x="397" y="11"/>
                    <a:pt x="453" y="12"/>
                    <a:pt x="508" y="12"/>
                  </a:cubicBezTo>
                  <a:cubicBezTo>
                    <a:pt x="562" y="13"/>
                    <a:pt x="618" y="13"/>
                    <a:pt x="672" y="12"/>
                  </a:cubicBezTo>
                  <a:cubicBezTo>
                    <a:pt x="673" y="12"/>
                    <a:pt x="673" y="12"/>
                    <a:pt x="673" y="12"/>
                  </a:cubicBezTo>
                  <a:cubicBezTo>
                    <a:pt x="673" y="12"/>
                    <a:pt x="673" y="12"/>
                    <a:pt x="673" y="12"/>
                  </a:cubicBezTo>
                  <a:cubicBezTo>
                    <a:pt x="730" y="17"/>
                    <a:pt x="781" y="20"/>
                    <a:pt x="828" y="23"/>
                  </a:cubicBezTo>
                  <a:cubicBezTo>
                    <a:pt x="884" y="26"/>
                    <a:pt x="935" y="28"/>
                    <a:pt x="982" y="30"/>
                  </a:cubicBezTo>
                  <a:cubicBezTo>
                    <a:pt x="984" y="30"/>
                    <a:pt x="984" y="30"/>
                    <a:pt x="984" y="30"/>
                  </a:cubicBezTo>
                  <a:cubicBezTo>
                    <a:pt x="1025" y="32"/>
                    <a:pt x="1079" y="35"/>
                    <a:pt x="1133" y="36"/>
                  </a:cubicBezTo>
                  <a:cubicBezTo>
                    <a:pt x="1189" y="39"/>
                    <a:pt x="1238" y="40"/>
                    <a:pt x="1282" y="40"/>
                  </a:cubicBezTo>
                  <a:cubicBezTo>
                    <a:pt x="1286" y="40"/>
                    <a:pt x="1288" y="43"/>
                    <a:pt x="1288" y="46"/>
                  </a:cubicBezTo>
                  <a:cubicBezTo>
                    <a:pt x="1288" y="49"/>
                    <a:pt x="1286" y="52"/>
                    <a:pt x="128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Freeform 119"/>
            <p:cNvSpPr/>
            <p:nvPr/>
          </p:nvSpPr>
          <p:spPr bwMode="auto">
            <a:xfrm>
              <a:off x="16416338" y="9137650"/>
              <a:ext cx="1798638" cy="98425"/>
            </a:xfrm>
            <a:custGeom>
              <a:avLst/>
              <a:gdLst>
                <a:gd name="T0" fmla="*/ 230 w 1052"/>
                <a:gd name="T1" fmla="*/ 58 h 58"/>
                <a:gd name="T2" fmla="*/ 187 w 1052"/>
                <a:gd name="T3" fmla="*/ 57 h 58"/>
                <a:gd name="T4" fmla="*/ 144 w 1052"/>
                <a:gd name="T5" fmla="*/ 57 h 58"/>
                <a:gd name="T6" fmla="*/ 49 w 1052"/>
                <a:gd name="T7" fmla="*/ 55 h 58"/>
                <a:gd name="T8" fmla="*/ 6 w 1052"/>
                <a:gd name="T9" fmla="*/ 53 h 58"/>
                <a:gd name="T10" fmla="*/ 0 w 1052"/>
                <a:gd name="T11" fmla="*/ 47 h 58"/>
                <a:gd name="T12" fmla="*/ 6 w 1052"/>
                <a:gd name="T13" fmla="*/ 41 h 58"/>
                <a:gd name="T14" fmla="*/ 49 w 1052"/>
                <a:gd name="T15" fmla="*/ 43 h 58"/>
                <a:gd name="T16" fmla="*/ 144 w 1052"/>
                <a:gd name="T17" fmla="*/ 45 h 58"/>
                <a:gd name="T18" fmla="*/ 188 w 1052"/>
                <a:gd name="T19" fmla="*/ 45 h 58"/>
                <a:gd name="T20" fmla="*/ 280 w 1052"/>
                <a:gd name="T21" fmla="*/ 45 h 58"/>
                <a:gd name="T22" fmla="*/ 281 w 1052"/>
                <a:gd name="T23" fmla="*/ 45 h 58"/>
                <a:gd name="T24" fmla="*/ 320 w 1052"/>
                <a:gd name="T25" fmla="*/ 45 h 58"/>
                <a:gd name="T26" fmla="*/ 415 w 1052"/>
                <a:gd name="T27" fmla="*/ 43 h 58"/>
                <a:gd name="T28" fmla="*/ 454 w 1052"/>
                <a:gd name="T29" fmla="*/ 41 h 58"/>
                <a:gd name="T30" fmla="*/ 548 w 1052"/>
                <a:gd name="T31" fmla="*/ 37 h 58"/>
                <a:gd name="T32" fmla="*/ 567 w 1052"/>
                <a:gd name="T33" fmla="*/ 36 h 58"/>
                <a:gd name="T34" fmla="*/ 675 w 1052"/>
                <a:gd name="T35" fmla="*/ 33 h 58"/>
                <a:gd name="T36" fmla="*/ 683 w 1052"/>
                <a:gd name="T37" fmla="*/ 32 h 58"/>
                <a:gd name="T38" fmla="*/ 800 w 1052"/>
                <a:gd name="T39" fmla="*/ 25 h 58"/>
                <a:gd name="T40" fmla="*/ 823 w 1052"/>
                <a:gd name="T41" fmla="*/ 23 h 58"/>
                <a:gd name="T42" fmla="*/ 923 w 1052"/>
                <a:gd name="T43" fmla="*/ 14 h 58"/>
                <a:gd name="T44" fmla="*/ 1045 w 1052"/>
                <a:gd name="T45" fmla="*/ 0 h 58"/>
                <a:gd name="T46" fmla="*/ 1051 w 1052"/>
                <a:gd name="T47" fmla="*/ 5 h 58"/>
                <a:gd name="T48" fmla="*/ 1046 w 1052"/>
                <a:gd name="T49" fmla="*/ 12 h 58"/>
                <a:gd name="T50" fmla="*/ 925 w 1052"/>
                <a:gd name="T51" fmla="*/ 26 h 58"/>
                <a:gd name="T52" fmla="*/ 824 w 1052"/>
                <a:gd name="T53" fmla="*/ 35 h 58"/>
                <a:gd name="T54" fmla="*/ 802 w 1052"/>
                <a:gd name="T55" fmla="*/ 37 h 58"/>
                <a:gd name="T56" fmla="*/ 684 w 1052"/>
                <a:gd name="T57" fmla="*/ 44 h 58"/>
                <a:gd name="T58" fmla="*/ 676 w 1052"/>
                <a:gd name="T59" fmla="*/ 45 h 58"/>
                <a:gd name="T60" fmla="*/ 567 w 1052"/>
                <a:gd name="T61" fmla="*/ 48 h 58"/>
                <a:gd name="T62" fmla="*/ 548 w 1052"/>
                <a:gd name="T63" fmla="*/ 48 h 58"/>
                <a:gd name="T64" fmla="*/ 455 w 1052"/>
                <a:gd name="T65" fmla="*/ 53 h 58"/>
                <a:gd name="T66" fmla="*/ 415 w 1052"/>
                <a:gd name="T67" fmla="*/ 55 h 58"/>
                <a:gd name="T68" fmla="*/ 320 w 1052"/>
                <a:gd name="T69" fmla="*/ 57 h 58"/>
                <a:gd name="T70" fmla="*/ 281 w 1052"/>
                <a:gd name="T71" fmla="*/ 57 h 58"/>
                <a:gd name="T72" fmla="*/ 281 w 1052"/>
                <a:gd name="T73" fmla="*/ 57 h 58"/>
                <a:gd name="T74" fmla="*/ 230 w 1052"/>
                <a:gd name="T7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2" h="58">
                  <a:moveTo>
                    <a:pt x="230" y="58"/>
                  </a:moveTo>
                  <a:cubicBezTo>
                    <a:pt x="216" y="58"/>
                    <a:pt x="201" y="57"/>
                    <a:pt x="187" y="57"/>
                  </a:cubicBezTo>
                  <a:cubicBezTo>
                    <a:pt x="173" y="57"/>
                    <a:pt x="158" y="57"/>
                    <a:pt x="144" y="57"/>
                  </a:cubicBezTo>
                  <a:cubicBezTo>
                    <a:pt x="112" y="57"/>
                    <a:pt x="80" y="56"/>
                    <a:pt x="49" y="55"/>
                  </a:cubicBezTo>
                  <a:cubicBezTo>
                    <a:pt x="35" y="54"/>
                    <a:pt x="20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43"/>
                    <a:pt x="3" y="41"/>
                    <a:pt x="6" y="41"/>
                  </a:cubicBezTo>
                  <a:cubicBezTo>
                    <a:pt x="21" y="41"/>
                    <a:pt x="35" y="42"/>
                    <a:pt x="49" y="43"/>
                  </a:cubicBezTo>
                  <a:cubicBezTo>
                    <a:pt x="80" y="44"/>
                    <a:pt x="112" y="45"/>
                    <a:pt x="144" y="45"/>
                  </a:cubicBezTo>
                  <a:cubicBezTo>
                    <a:pt x="158" y="45"/>
                    <a:pt x="173" y="45"/>
                    <a:pt x="188" y="45"/>
                  </a:cubicBezTo>
                  <a:cubicBezTo>
                    <a:pt x="218" y="46"/>
                    <a:pt x="249" y="46"/>
                    <a:pt x="280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94" y="45"/>
                    <a:pt x="307" y="45"/>
                    <a:pt x="320" y="45"/>
                  </a:cubicBezTo>
                  <a:cubicBezTo>
                    <a:pt x="351" y="44"/>
                    <a:pt x="383" y="44"/>
                    <a:pt x="415" y="43"/>
                  </a:cubicBezTo>
                  <a:cubicBezTo>
                    <a:pt x="428" y="42"/>
                    <a:pt x="441" y="42"/>
                    <a:pt x="454" y="41"/>
                  </a:cubicBezTo>
                  <a:cubicBezTo>
                    <a:pt x="485" y="40"/>
                    <a:pt x="517" y="39"/>
                    <a:pt x="548" y="37"/>
                  </a:cubicBezTo>
                  <a:cubicBezTo>
                    <a:pt x="567" y="36"/>
                    <a:pt x="567" y="36"/>
                    <a:pt x="567" y="36"/>
                  </a:cubicBezTo>
                  <a:cubicBezTo>
                    <a:pt x="602" y="36"/>
                    <a:pt x="639" y="35"/>
                    <a:pt x="675" y="33"/>
                  </a:cubicBezTo>
                  <a:cubicBezTo>
                    <a:pt x="683" y="32"/>
                    <a:pt x="683" y="32"/>
                    <a:pt x="683" y="32"/>
                  </a:cubicBezTo>
                  <a:cubicBezTo>
                    <a:pt x="722" y="30"/>
                    <a:pt x="762" y="29"/>
                    <a:pt x="800" y="25"/>
                  </a:cubicBezTo>
                  <a:cubicBezTo>
                    <a:pt x="823" y="23"/>
                    <a:pt x="823" y="23"/>
                    <a:pt x="823" y="23"/>
                  </a:cubicBezTo>
                  <a:cubicBezTo>
                    <a:pt x="856" y="20"/>
                    <a:pt x="890" y="18"/>
                    <a:pt x="923" y="14"/>
                  </a:cubicBezTo>
                  <a:cubicBezTo>
                    <a:pt x="961" y="10"/>
                    <a:pt x="1004" y="6"/>
                    <a:pt x="1045" y="0"/>
                  </a:cubicBezTo>
                  <a:cubicBezTo>
                    <a:pt x="1048" y="0"/>
                    <a:pt x="1051" y="2"/>
                    <a:pt x="1051" y="5"/>
                  </a:cubicBezTo>
                  <a:cubicBezTo>
                    <a:pt x="1052" y="8"/>
                    <a:pt x="1050" y="11"/>
                    <a:pt x="1046" y="12"/>
                  </a:cubicBezTo>
                  <a:cubicBezTo>
                    <a:pt x="1006" y="18"/>
                    <a:pt x="963" y="22"/>
                    <a:pt x="925" y="26"/>
                  </a:cubicBezTo>
                  <a:cubicBezTo>
                    <a:pt x="891" y="30"/>
                    <a:pt x="857" y="32"/>
                    <a:pt x="824" y="35"/>
                  </a:cubicBezTo>
                  <a:cubicBezTo>
                    <a:pt x="802" y="37"/>
                    <a:pt x="802" y="37"/>
                    <a:pt x="802" y="37"/>
                  </a:cubicBezTo>
                  <a:cubicBezTo>
                    <a:pt x="763" y="41"/>
                    <a:pt x="723" y="42"/>
                    <a:pt x="684" y="44"/>
                  </a:cubicBezTo>
                  <a:cubicBezTo>
                    <a:pt x="676" y="45"/>
                    <a:pt x="676" y="45"/>
                    <a:pt x="676" y="45"/>
                  </a:cubicBezTo>
                  <a:cubicBezTo>
                    <a:pt x="639" y="47"/>
                    <a:pt x="603" y="48"/>
                    <a:pt x="56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18" y="51"/>
                    <a:pt x="486" y="52"/>
                    <a:pt x="455" y="53"/>
                  </a:cubicBezTo>
                  <a:cubicBezTo>
                    <a:pt x="442" y="54"/>
                    <a:pt x="428" y="54"/>
                    <a:pt x="415" y="55"/>
                  </a:cubicBezTo>
                  <a:cubicBezTo>
                    <a:pt x="384" y="56"/>
                    <a:pt x="352" y="56"/>
                    <a:pt x="320" y="57"/>
                  </a:cubicBezTo>
                  <a:cubicBezTo>
                    <a:pt x="307" y="57"/>
                    <a:pt x="294" y="57"/>
                    <a:pt x="281" y="57"/>
                  </a:cubicBezTo>
                  <a:cubicBezTo>
                    <a:pt x="281" y="57"/>
                    <a:pt x="281" y="57"/>
                    <a:pt x="281" y="57"/>
                  </a:cubicBezTo>
                  <a:cubicBezTo>
                    <a:pt x="264" y="57"/>
                    <a:pt x="247" y="58"/>
                    <a:pt x="23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120"/>
            <p:cNvSpPr/>
            <p:nvPr/>
          </p:nvSpPr>
          <p:spPr bwMode="auto">
            <a:xfrm>
              <a:off x="16416338" y="9364663"/>
              <a:ext cx="1352550" cy="290513"/>
            </a:xfrm>
            <a:custGeom>
              <a:avLst/>
              <a:gdLst>
                <a:gd name="T0" fmla="*/ 6 w 791"/>
                <a:gd name="T1" fmla="*/ 170 h 170"/>
                <a:gd name="T2" fmla="*/ 0 w 791"/>
                <a:gd name="T3" fmla="*/ 164 h 170"/>
                <a:gd name="T4" fmla="*/ 6 w 791"/>
                <a:gd name="T5" fmla="*/ 158 h 170"/>
                <a:gd name="T6" fmla="*/ 109 w 791"/>
                <a:gd name="T7" fmla="*/ 155 h 170"/>
                <a:gd name="T8" fmla="*/ 210 w 791"/>
                <a:gd name="T9" fmla="*/ 148 h 170"/>
                <a:gd name="T10" fmla="*/ 310 w 791"/>
                <a:gd name="T11" fmla="*/ 135 h 170"/>
                <a:gd name="T12" fmla="*/ 408 w 791"/>
                <a:gd name="T13" fmla="*/ 117 h 170"/>
                <a:gd name="T14" fmla="*/ 504 w 791"/>
                <a:gd name="T15" fmla="*/ 95 h 170"/>
                <a:gd name="T16" fmla="*/ 599 w 791"/>
                <a:gd name="T17" fmla="*/ 68 h 170"/>
                <a:gd name="T18" fmla="*/ 692 w 791"/>
                <a:gd name="T19" fmla="*/ 37 h 170"/>
                <a:gd name="T20" fmla="*/ 782 w 791"/>
                <a:gd name="T21" fmla="*/ 1 h 170"/>
                <a:gd name="T22" fmla="*/ 790 w 791"/>
                <a:gd name="T23" fmla="*/ 4 h 170"/>
                <a:gd name="T24" fmla="*/ 787 w 791"/>
                <a:gd name="T25" fmla="*/ 12 h 170"/>
                <a:gd name="T26" fmla="*/ 696 w 791"/>
                <a:gd name="T27" fmla="*/ 48 h 170"/>
                <a:gd name="T28" fmla="*/ 603 w 791"/>
                <a:gd name="T29" fmla="*/ 80 h 170"/>
                <a:gd name="T30" fmla="*/ 507 w 791"/>
                <a:gd name="T31" fmla="*/ 107 h 170"/>
                <a:gd name="T32" fmla="*/ 410 w 791"/>
                <a:gd name="T33" fmla="*/ 129 h 170"/>
                <a:gd name="T34" fmla="*/ 311 w 791"/>
                <a:gd name="T35" fmla="*/ 147 h 170"/>
                <a:gd name="T36" fmla="*/ 211 w 791"/>
                <a:gd name="T37" fmla="*/ 160 h 170"/>
                <a:gd name="T38" fmla="*/ 109 w 791"/>
                <a:gd name="T39" fmla="*/ 167 h 170"/>
                <a:gd name="T40" fmla="*/ 6 w 791"/>
                <a:gd name="T4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1" h="170">
                  <a:moveTo>
                    <a:pt x="6" y="170"/>
                  </a:moveTo>
                  <a:cubicBezTo>
                    <a:pt x="3" y="170"/>
                    <a:pt x="0" y="167"/>
                    <a:pt x="0" y="164"/>
                  </a:cubicBezTo>
                  <a:cubicBezTo>
                    <a:pt x="0" y="161"/>
                    <a:pt x="3" y="158"/>
                    <a:pt x="6" y="158"/>
                  </a:cubicBezTo>
                  <a:cubicBezTo>
                    <a:pt x="40" y="158"/>
                    <a:pt x="75" y="157"/>
                    <a:pt x="109" y="155"/>
                  </a:cubicBezTo>
                  <a:cubicBezTo>
                    <a:pt x="142" y="154"/>
                    <a:pt x="176" y="151"/>
                    <a:pt x="210" y="148"/>
                  </a:cubicBezTo>
                  <a:cubicBezTo>
                    <a:pt x="243" y="144"/>
                    <a:pt x="277" y="140"/>
                    <a:pt x="310" y="135"/>
                  </a:cubicBezTo>
                  <a:cubicBezTo>
                    <a:pt x="342" y="130"/>
                    <a:pt x="375" y="124"/>
                    <a:pt x="408" y="117"/>
                  </a:cubicBezTo>
                  <a:cubicBezTo>
                    <a:pt x="440" y="111"/>
                    <a:pt x="473" y="103"/>
                    <a:pt x="504" y="95"/>
                  </a:cubicBezTo>
                  <a:cubicBezTo>
                    <a:pt x="536" y="87"/>
                    <a:pt x="568" y="78"/>
                    <a:pt x="599" y="68"/>
                  </a:cubicBezTo>
                  <a:cubicBezTo>
                    <a:pt x="630" y="59"/>
                    <a:pt x="661" y="48"/>
                    <a:pt x="692" y="37"/>
                  </a:cubicBezTo>
                  <a:cubicBezTo>
                    <a:pt x="722" y="26"/>
                    <a:pt x="752" y="14"/>
                    <a:pt x="782" y="1"/>
                  </a:cubicBezTo>
                  <a:cubicBezTo>
                    <a:pt x="785" y="0"/>
                    <a:pt x="789" y="1"/>
                    <a:pt x="790" y="4"/>
                  </a:cubicBezTo>
                  <a:cubicBezTo>
                    <a:pt x="791" y="8"/>
                    <a:pt x="790" y="11"/>
                    <a:pt x="787" y="12"/>
                  </a:cubicBezTo>
                  <a:cubicBezTo>
                    <a:pt x="757" y="25"/>
                    <a:pt x="726" y="37"/>
                    <a:pt x="696" y="48"/>
                  </a:cubicBezTo>
                  <a:cubicBezTo>
                    <a:pt x="665" y="60"/>
                    <a:pt x="634" y="70"/>
                    <a:pt x="603" y="80"/>
                  </a:cubicBezTo>
                  <a:cubicBezTo>
                    <a:pt x="571" y="90"/>
                    <a:pt x="539" y="99"/>
                    <a:pt x="507" y="107"/>
                  </a:cubicBezTo>
                  <a:cubicBezTo>
                    <a:pt x="475" y="115"/>
                    <a:pt x="443" y="123"/>
                    <a:pt x="410" y="129"/>
                  </a:cubicBezTo>
                  <a:cubicBezTo>
                    <a:pt x="378" y="136"/>
                    <a:pt x="344" y="142"/>
                    <a:pt x="311" y="147"/>
                  </a:cubicBezTo>
                  <a:cubicBezTo>
                    <a:pt x="278" y="152"/>
                    <a:pt x="245" y="156"/>
                    <a:pt x="211" y="160"/>
                  </a:cubicBezTo>
                  <a:cubicBezTo>
                    <a:pt x="177" y="163"/>
                    <a:pt x="143" y="166"/>
                    <a:pt x="109" y="167"/>
                  </a:cubicBezTo>
                  <a:cubicBezTo>
                    <a:pt x="75" y="169"/>
                    <a:pt x="40" y="170"/>
                    <a:pt x="6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Freeform 121"/>
            <p:cNvSpPr/>
            <p:nvPr/>
          </p:nvSpPr>
          <p:spPr bwMode="auto">
            <a:xfrm>
              <a:off x="17746663" y="3062288"/>
              <a:ext cx="2109788" cy="3173413"/>
            </a:xfrm>
            <a:custGeom>
              <a:avLst/>
              <a:gdLst>
                <a:gd name="T0" fmla="*/ 1228 w 1234"/>
                <a:gd name="T1" fmla="*/ 1856 h 1856"/>
                <a:gd name="T2" fmla="*/ 1222 w 1234"/>
                <a:gd name="T3" fmla="*/ 1850 h 1856"/>
                <a:gd name="T4" fmla="*/ 1200 w 1234"/>
                <a:gd name="T5" fmla="*/ 1553 h 1856"/>
                <a:gd name="T6" fmla="*/ 1137 w 1234"/>
                <a:gd name="T7" fmla="*/ 1271 h 1856"/>
                <a:gd name="T8" fmla="*/ 1065 w 1234"/>
                <a:gd name="T9" fmla="*/ 1074 h 1856"/>
                <a:gd name="T10" fmla="*/ 1032 w 1234"/>
                <a:gd name="T11" fmla="*/ 999 h 1856"/>
                <a:gd name="T12" fmla="*/ 889 w 1234"/>
                <a:gd name="T13" fmla="*/ 747 h 1856"/>
                <a:gd name="T14" fmla="*/ 711 w 1234"/>
                <a:gd name="T15" fmla="*/ 517 h 1856"/>
                <a:gd name="T16" fmla="*/ 638 w 1234"/>
                <a:gd name="T17" fmla="*/ 440 h 1856"/>
                <a:gd name="T18" fmla="*/ 501 w 1234"/>
                <a:gd name="T19" fmla="*/ 315 h 1856"/>
                <a:gd name="T20" fmla="*/ 264 w 1234"/>
                <a:gd name="T21" fmla="*/ 146 h 1856"/>
                <a:gd name="T22" fmla="*/ 4 w 1234"/>
                <a:gd name="T23" fmla="*/ 13 h 1856"/>
                <a:gd name="T24" fmla="*/ 1 w 1234"/>
                <a:gd name="T25" fmla="*/ 5 h 1856"/>
                <a:gd name="T26" fmla="*/ 9 w 1234"/>
                <a:gd name="T27" fmla="*/ 2 h 1856"/>
                <a:gd name="T28" fmla="*/ 271 w 1234"/>
                <a:gd name="T29" fmla="*/ 136 h 1856"/>
                <a:gd name="T30" fmla="*/ 508 w 1234"/>
                <a:gd name="T31" fmla="*/ 306 h 1856"/>
                <a:gd name="T32" fmla="*/ 646 w 1234"/>
                <a:gd name="T33" fmla="*/ 432 h 1856"/>
                <a:gd name="T34" fmla="*/ 720 w 1234"/>
                <a:gd name="T35" fmla="*/ 509 h 1856"/>
                <a:gd name="T36" fmla="*/ 899 w 1234"/>
                <a:gd name="T37" fmla="*/ 740 h 1856"/>
                <a:gd name="T38" fmla="*/ 1043 w 1234"/>
                <a:gd name="T39" fmla="*/ 994 h 1856"/>
                <a:gd name="T40" fmla="*/ 1076 w 1234"/>
                <a:gd name="T41" fmla="*/ 1069 h 1856"/>
                <a:gd name="T42" fmla="*/ 1148 w 1234"/>
                <a:gd name="T43" fmla="*/ 1267 h 1856"/>
                <a:gd name="T44" fmla="*/ 1212 w 1234"/>
                <a:gd name="T45" fmla="*/ 1552 h 1856"/>
                <a:gd name="T46" fmla="*/ 1234 w 1234"/>
                <a:gd name="T47" fmla="*/ 1850 h 1856"/>
                <a:gd name="T48" fmla="*/ 1228 w 1234"/>
                <a:gd name="T4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4" h="1856">
                  <a:moveTo>
                    <a:pt x="1228" y="1856"/>
                  </a:moveTo>
                  <a:cubicBezTo>
                    <a:pt x="1225" y="1856"/>
                    <a:pt x="1222" y="1853"/>
                    <a:pt x="1222" y="1850"/>
                  </a:cubicBezTo>
                  <a:cubicBezTo>
                    <a:pt x="1222" y="1751"/>
                    <a:pt x="1215" y="1651"/>
                    <a:pt x="1200" y="1553"/>
                  </a:cubicBezTo>
                  <a:cubicBezTo>
                    <a:pt x="1186" y="1458"/>
                    <a:pt x="1164" y="1363"/>
                    <a:pt x="1137" y="1271"/>
                  </a:cubicBezTo>
                  <a:cubicBezTo>
                    <a:pt x="1116" y="1204"/>
                    <a:pt x="1092" y="1138"/>
                    <a:pt x="1065" y="1074"/>
                  </a:cubicBezTo>
                  <a:cubicBezTo>
                    <a:pt x="1055" y="1049"/>
                    <a:pt x="1044" y="1024"/>
                    <a:pt x="1032" y="999"/>
                  </a:cubicBezTo>
                  <a:cubicBezTo>
                    <a:pt x="991" y="912"/>
                    <a:pt x="943" y="827"/>
                    <a:pt x="889" y="747"/>
                  </a:cubicBezTo>
                  <a:cubicBezTo>
                    <a:pt x="836" y="666"/>
                    <a:pt x="776" y="589"/>
                    <a:pt x="711" y="517"/>
                  </a:cubicBezTo>
                  <a:cubicBezTo>
                    <a:pt x="687" y="491"/>
                    <a:pt x="663" y="465"/>
                    <a:pt x="638" y="440"/>
                  </a:cubicBezTo>
                  <a:cubicBezTo>
                    <a:pt x="594" y="396"/>
                    <a:pt x="548" y="354"/>
                    <a:pt x="501" y="315"/>
                  </a:cubicBezTo>
                  <a:cubicBezTo>
                    <a:pt x="426" y="253"/>
                    <a:pt x="347" y="196"/>
                    <a:pt x="264" y="146"/>
                  </a:cubicBezTo>
                  <a:cubicBezTo>
                    <a:pt x="181" y="95"/>
                    <a:pt x="94" y="51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99" y="40"/>
                    <a:pt x="187" y="85"/>
                    <a:pt x="271" y="136"/>
                  </a:cubicBezTo>
                  <a:cubicBezTo>
                    <a:pt x="353" y="186"/>
                    <a:pt x="433" y="243"/>
                    <a:pt x="508" y="306"/>
                  </a:cubicBezTo>
                  <a:cubicBezTo>
                    <a:pt x="556" y="345"/>
                    <a:pt x="603" y="388"/>
                    <a:pt x="646" y="432"/>
                  </a:cubicBezTo>
                  <a:cubicBezTo>
                    <a:pt x="671" y="456"/>
                    <a:pt x="696" y="482"/>
                    <a:pt x="720" y="509"/>
                  </a:cubicBezTo>
                  <a:cubicBezTo>
                    <a:pt x="785" y="581"/>
                    <a:pt x="845" y="659"/>
                    <a:pt x="899" y="740"/>
                  </a:cubicBezTo>
                  <a:cubicBezTo>
                    <a:pt x="953" y="821"/>
                    <a:pt x="1001" y="907"/>
                    <a:pt x="1043" y="994"/>
                  </a:cubicBezTo>
                  <a:cubicBezTo>
                    <a:pt x="1054" y="1019"/>
                    <a:pt x="1066" y="1044"/>
                    <a:pt x="1076" y="1069"/>
                  </a:cubicBezTo>
                  <a:cubicBezTo>
                    <a:pt x="1104" y="1134"/>
                    <a:pt x="1128" y="1200"/>
                    <a:pt x="1148" y="1267"/>
                  </a:cubicBezTo>
                  <a:cubicBezTo>
                    <a:pt x="1176" y="1360"/>
                    <a:pt x="1198" y="1456"/>
                    <a:pt x="1212" y="1552"/>
                  </a:cubicBezTo>
                  <a:cubicBezTo>
                    <a:pt x="1227" y="1650"/>
                    <a:pt x="1234" y="1750"/>
                    <a:pt x="1234" y="1850"/>
                  </a:cubicBezTo>
                  <a:cubicBezTo>
                    <a:pt x="1234" y="1853"/>
                    <a:pt x="1231" y="1856"/>
                    <a:pt x="1228" y="18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Freeform 122"/>
            <p:cNvSpPr>
              <a:spLocks noEditPoints="1"/>
            </p:cNvSpPr>
            <p:nvPr/>
          </p:nvSpPr>
          <p:spPr bwMode="auto">
            <a:xfrm>
              <a:off x="17591088" y="3001963"/>
              <a:ext cx="1838325" cy="3233738"/>
            </a:xfrm>
            <a:custGeom>
              <a:avLst/>
              <a:gdLst>
                <a:gd name="T0" fmla="*/ 1069 w 1075"/>
                <a:gd name="T1" fmla="*/ 1891 h 1891"/>
                <a:gd name="T2" fmla="*/ 1062 w 1075"/>
                <a:gd name="T3" fmla="*/ 1887 h 1891"/>
                <a:gd name="T4" fmla="*/ 1062 w 1075"/>
                <a:gd name="T5" fmla="*/ 1886 h 1891"/>
                <a:gd name="T6" fmla="*/ 1062 w 1075"/>
                <a:gd name="T7" fmla="*/ 1885 h 1891"/>
                <a:gd name="T8" fmla="*/ 1044 w 1075"/>
                <a:gd name="T9" fmla="*/ 1598 h 1891"/>
                <a:gd name="T10" fmla="*/ 990 w 1075"/>
                <a:gd name="T11" fmla="*/ 1321 h 1891"/>
                <a:gd name="T12" fmla="*/ 980 w 1075"/>
                <a:gd name="T13" fmla="*/ 1284 h 1891"/>
                <a:gd name="T14" fmla="*/ 929 w 1075"/>
                <a:gd name="T15" fmla="*/ 1127 h 1891"/>
                <a:gd name="T16" fmla="*/ 928 w 1075"/>
                <a:gd name="T17" fmla="*/ 1122 h 1891"/>
                <a:gd name="T18" fmla="*/ 913 w 1075"/>
                <a:gd name="T19" fmla="*/ 1084 h 1891"/>
                <a:gd name="T20" fmla="*/ 901 w 1075"/>
                <a:gd name="T21" fmla="*/ 1052 h 1891"/>
                <a:gd name="T22" fmla="*/ 777 w 1075"/>
                <a:gd name="T23" fmla="*/ 798 h 1891"/>
                <a:gd name="T24" fmla="*/ 751 w 1075"/>
                <a:gd name="T25" fmla="*/ 754 h 1891"/>
                <a:gd name="T26" fmla="*/ 624 w 1075"/>
                <a:gd name="T27" fmla="*/ 564 h 1891"/>
                <a:gd name="T28" fmla="*/ 561 w 1075"/>
                <a:gd name="T29" fmla="*/ 485 h 1891"/>
                <a:gd name="T30" fmla="*/ 559 w 1075"/>
                <a:gd name="T31" fmla="*/ 482 h 1891"/>
                <a:gd name="T32" fmla="*/ 526 w 1075"/>
                <a:gd name="T33" fmla="*/ 444 h 1891"/>
                <a:gd name="T34" fmla="*/ 441 w 1075"/>
                <a:gd name="T35" fmla="*/ 353 h 1891"/>
                <a:gd name="T36" fmla="*/ 409 w 1075"/>
                <a:gd name="T37" fmla="*/ 320 h 1891"/>
                <a:gd name="T38" fmla="*/ 233 w 1075"/>
                <a:gd name="T39" fmla="*/ 166 h 1891"/>
                <a:gd name="T40" fmla="*/ 4 w 1075"/>
                <a:gd name="T41" fmla="*/ 12 h 1891"/>
                <a:gd name="T42" fmla="*/ 1 w 1075"/>
                <a:gd name="T43" fmla="*/ 3 h 1891"/>
                <a:gd name="T44" fmla="*/ 10 w 1075"/>
                <a:gd name="T45" fmla="*/ 1 h 1891"/>
                <a:gd name="T46" fmla="*/ 241 w 1075"/>
                <a:gd name="T47" fmla="*/ 157 h 1891"/>
                <a:gd name="T48" fmla="*/ 417 w 1075"/>
                <a:gd name="T49" fmla="*/ 312 h 1891"/>
                <a:gd name="T50" fmla="*/ 450 w 1075"/>
                <a:gd name="T51" fmla="*/ 344 h 1891"/>
                <a:gd name="T52" fmla="*/ 535 w 1075"/>
                <a:gd name="T53" fmla="*/ 436 h 1891"/>
                <a:gd name="T54" fmla="*/ 568 w 1075"/>
                <a:gd name="T55" fmla="*/ 475 h 1891"/>
                <a:gd name="T56" fmla="*/ 570 w 1075"/>
                <a:gd name="T57" fmla="*/ 477 h 1891"/>
                <a:gd name="T58" fmla="*/ 633 w 1075"/>
                <a:gd name="T59" fmla="*/ 557 h 1891"/>
                <a:gd name="T60" fmla="*/ 762 w 1075"/>
                <a:gd name="T61" fmla="*/ 748 h 1891"/>
                <a:gd name="T62" fmla="*/ 788 w 1075"/>
                <a:gd name="T63" fmla="*/ 792 h 1891"/>
                <a:gd name="T64" fmla="*/ 912 w 1075"/>
                <a:gd name="T65" fmla="*/ 1048 h 1891"/>
                <a:gd name="T66" fmla="*/ 924 w 1075"/>
                <a:gd name="T67" fmla="*/ 1079 h 1891"/>
                <a:gd name="T68" fmla="*/ 939 w 1075"/>
                <a:gd name="T69" fmla="*/ 1118 h 1891"/>
                <a:gd name="T70" fmla="*/ 941 w 1075"/>
                <a:gd name="T71" fmla="*/ 1122 h 1891"/>
                <a:gd name="T72" fmla="*/ 992 w 1075"/>
                <a:gd name="T73" fmla="*/ 1281 h 1891"/>
                <a:gd name="T74" fmla="*/ 1002 w 1075"/>
                <a:gd name="T75" fmla="*/ 1318 h 1891"/>
                <a:gd name="T76" fmla="*/ 1056 w 1075"/>
                <a:gd name="T77" fmla="*/ 1597 h 1891"/>
                <a:gd name="T78" fmla="*/ 1074 w 1075"/>
                <a:gd name="T79" fmla="*/ 1881 h 1891"/>
                <a:gd name="T80" fmla="*/ 1075 w 1075"/>
                <a:gd name="T81" fmla="*/ 1885 h 1891"/>
                <a:gd name="T82" fmla="*/ 1069 w 1075"/>
                <a:gd name="T83" fmla="*/ 1891 h 1891"/>
                <a:gd name="T84" fmla="*/ 1068 w 1075"/>
                <a:gd name="T85" fmla="*/ 1885 h 1891"/>
                <a:gd name="T86" fmla="*/ 1068 w 1075"/>
                <a:gd name="T87" fmla="*/ 1885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5" h="1891">
                  <a:moveTo>
                    <a:pt x="1069" y="1891"/>
                  </a:moveTo>
                  <a:cubicBezTo>
                    <a:pt x="1067" y="1891"/>
                    <a:pt x="1063" y="1891"/>
                    <a:pt x="1062" y="1887"/>
                  </a:cubicBezTo>
                  <a:cubicBezTo>
                    <a:pt x="1062" y="1886"/>
                    <a:pt x="1062" y="1886"/>
                    <a:pt x="1062" y="1886"/>
                  </a:cubicBezTo>
                  <a:cubicBezTo>
                    <a:pt x="1062" y="1885"/>
                    <a:pt x="1062" y="1885"/>
                    <a:pt x="1062" y="1885"/>
                  </a:cubicBezTo>
                  <a:cubicBezTo>
                    <a:pt x="1062" y="1789"/>
                    <a:pt x="1056" y="1692"/>
                    <a:pt x="1044" y="1598"/>
                  </a:cubicBezTo>
                  <a:cubicBezTo>
                    <a:pt x="1032" y="1505"/>
                    <a:pt x="1014" y="1412"/>
                    <a:pt x="990" y="1321"/>
                  </a:cubicBezTo>
                  <a:cubicBezTo>
                    <a:pt x="987" y="1308"/>
                    <a:pt x="983" y="1296"/>
                    <a:pt x="980" y="1284"/>
                  </a:cubicBezTo>
                  <a:cubicBezTo>
                    <a:pt x="965" y="1230"/>
                    <a:pt x="948" y="1177"/>
                    <a:pt x="929" y="1127"/>
                  </a:cubicBezTo>
                  <a:cubicBezTo>
                    <a:pt x="928" y="1122"/>
                    <a:pt x="928" y="1122"/>
                    <a:pt x="928" y="1122"/>
                  </a:cubicBezTo>
                  <a:cubicBezTo>
                    <a:pt x="922" y="1108"/>
                    <a:pt x="918" y="1095"/>
                    <a:pt x="913" y="1084"/>
                  </a:cubicBezTo>
                  <a:cubicBezTo>
                    <a:pt x="909" y="1073"/>
                    <a:pt x="905" y="1063"/>
                    <a:pt x="901" y="1052"/>
                  </a:cubicBezTo>
                  <a:cubicBezTo>
                    <a:pt x="865" y="964"/>
                    <a:pt x="823" y="879"/>
                    <a:pt x="777" y="798"/>
                  </a:cubicBezTo>
                  <a:cubicBezTo>
                    <a:pt x="768" y="782"/>
                    <a:pt x="759" y="767"/>
                    <a:pt x="751" y="754"/>
                  </a:cubicBezTo>
                  <a:cubicBezTo>
                    <a:pt x="712" y="688"/>
                    <a:pt x="669" y="624"/>
                    <a:pt x="624" y="564"/>
                  </a:cubicBezTo>
                  <a:cubicBezTo>
                    <a:pt x="603" y="537"/>
                    <a:pt x="582" y="510"/>
                    <a:pt x="561" y="485"/>
                  </a:cubicBezTo>
                  <a:cubicBezTo>
                    <a:pt x="559" y="482"/>
                    <a:pt x="559" y="482"/>
                    <a:pt x="559" y="482"/>
                  </a:cubicBezTo>
                  <a:cubicBezTo>
                    <a:pt x="547" y="468"/>
                    <a:pt x="536" y="456"/>
                    <a:pt x="526" y="444"/>
                  </a:cubicBezTo>
                  <a:cubicBezTo>
                    <a:pt x="498" y="412"/>
                    <a:pt x="469" y="381"/>
                    <a:pt x="441" y="353"/>
                  </a:cubicBezTo>
                  <a:cubicBezTo>
                    <a:pt x="430" y="341"/>
                    <a:pt x="419" y="330"/>
                    <a:pt x="409" y="320"/>
                  </a:cubicBezTo>
                  <a:cubicBezTo>
                    <a:pt x="353" y="265"/>
                    <a:pt x="294" y="214"/>
                    <a:pt x="233" y="166"/>
                  </a:cubicBezTo>
                  <a:cubicBezTo>
                    <a:pt x="160" y="109"/>
                    <a:pt x="83" y="57"/>
                    <a:pt x="4" y="12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7" y="0"/>
                    <a:pt x="10" y="1"/>
                  </a:cubicBezTo>
                  <a:cubicBezTo>
                    <a:pt x="89" y="47"/>
                    <a:pt x="167" y="99"/>
                    <a:pt x="241" y="157"/>
                  </a:cubicBezTo>
                  <a:cubicBezTo>
                    <a:pt x="302" y="204"/>
                    <a:pt x="361" y="257"/>
                    <a:pt x="417" y="312"/>
                  </a:cubicBezTo>
                  <a:cubicBezTo>
                    <a:pt x="428" y="322"/>
                    <a:pt x="438" y="333"/>
                    <a:pt x="450" y="344"/>
                  </a:cubicBezTo>
                  <a:cubicBezTo>
                    <a:pt x="478" y="373"/>
                    <a:pt x="507" y="404"/>
                    <a:pt x="535" y="436"/>
                  </a:cubicBezTo>
                  <a:cubicBezTo>
                    <a:pt x="545" y="448"/>
                    <a:pt x="556" y="460"/>
                    <a:pt x="568" y="475"/>
                  </a:cubicBezTo>
                  <a:cubicBezTo>
                    <a:pt x="570" y="477"/>
                    <a:pt x="570" y="477"/>
                    <a:pt x="570" y="477"/>
                  </a:cubicBezTo>
                  <a:cubicBezTo>
                    <a:pt x="592" y="503"/>
                    <a:pt x="613" y="530"/>
                    <a:pt x="633" y="557"/>
                  </a:cubicBezTo>
                  <a:cubicBezTo>
                    <a:pt x="679" y="617"/>
                    <a:pt x="722" y="681"/>
                    <a:pt x="762" y="748"/>
                  </a:cubicBezTo>
                  <a:cubicBezTo>
                    <a:pt x="770" y="761"/>
                    <a:pt x="778" y="776"/>
                    <a:pt x="788" y="792"/>
                  </a:cubicBezTo>
                  <a:cubicBezTo>
                    <a:pt x="834" y="873"/>
                    <a:pt x="876" y="959"/>
                    <a:pt x="912" y="1048"/>
                  </a:cubicBezTo>
                  <a:cubicBezTo>
                    <a:pt x="916" y="1058"/>
                    <a:pt x="920" y="1069"/>
                    <a:pt x="924" y="1079"/>
                  </a:cubicBezTo>
                  <a:cubicBezTo>
                    <a:pt x="929" y="1091"/>
                    <a:pt x="934" y="1103"/>
                    <a:pt x="939" y="1118"/>
                  </a:cubicBezTo>
                  <a:cubicBezTo>
                    <a:pt x="941" y="1122"/>
                    <a:pt x="941" y="1122"/>
                    <a:pt x="941" y="1122"/>
                  </a:cubicBezTo>
                  <a:cubicBezTo>
                    <a:pt x="959" y="1173"/>
                    <a:pt x="976" y="1227"/>
                    <a:pt x="992" y="1281"/>
                  </a:cubicBezTo>
                  <a:cubicBezTo>
                    <a:pt x="995" y="1293"/>
                    <a:pt x="998" y="1305"/>
                    <a:pt x="1002" y="1318"/>
                  </a:cubicBezTo>
                  <a:cubicBezTo>
                    <a:pt x="1026" y="1409"/>
                    <a:pt x="1044" y="1503"/>
                    <a:pt x="1056" y="1597"/>
                  </a:cubicBezTo>
                  <a:cubicBezTo>
                    <a:pt x="1068" y="1690"/>
                    <a:pt x="1074" y="1786"/>
                    <a:pt x="1074" y="1881"/>
                  </a:cubicBezTo>
                  <a:cubicBezTo>
                    <a:pt x="1074" y="1882"/>
                    <a:pt x="1075" y="1884"/>
                    <a:pt x="1075" y="1885"/>
                  </a:cubicBezTo>
                  <a:cubicBezTo>
                    <a:pt x="1075" y="1888"/>
                    <a:pt x="1072" y="1891"/>
                    <a:pt x="1069" y="1891"/>
                  </a:cubicBezTo>
                  <a:close/>
                  <a:moveTo>
                    <a:pt x="1068" y="1885"/>
                  </a:moveTo>
                  <a:cubicBezTo>
                    <a:pt x="1068" y="1885"/>
                    <a:pt x="1068" y="1885"/>
                    <a:pt x="1068" y="18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23"/>
            <p:cNvSpPr/>
            <p:nvPr/>
          </p:nvSpPr>
          <p:spPr bwMode="auto">
            <a:xfrm>
              <a:off x="17432338" y="2947988"/>
              <a:ext cx="1568450" cy="3287713"/>
            </a:xfrm>
            <a:custGeom>
              <a:avLst/>
              <a:gdLst>
                <a:gd name="T0" fmla="*/ 912 w 918"/>
                <a:gd name="T1" fmla="*/ 1923 h 1923"/>
                <a:gd name="T2" fmla="*/ 903 w 918"/>
                <a:gd name="T3" fmla="*/ 1917 h 1923"/>
                <a:gd name="T4" fmla="*/ 889 w 918"/>
                <a:gd name="T5" fmla="*/ 1640 h 1923"/>
                <a:gd name="T6" fmla="*/ 845 w 918"/>
                <a:gd name="T7" fmla="*/ 1370 h 1923"/>
                <a:gd name="T8" fmla="*/ 837 w 918"/>
                <a:gd name="T9" fmla="*/ 1334 h 1923"/>
                <a:gd name="T10" fmla="*/ 793 w 918"/>
                <a:gd name="T11" fmla="*/ 1173 h 1923"/>
                <a:gd name="T12" fmla="*/ 781 w 918"/>
                <a:gd name="T13" fmla="*/ 1135 h 1923"/>
                <a:gd name="T14" fmla="*/ 771 w 918"/>
                <a:gd name="T15" fmla="*/ 1104 h 1923"/>
                <a:gd name="T16" fmla="*/ 666 w 918"/>
                <a:gd name="T17" fmla="*/ 849 h 1923"/>
                <a:gd name="T18" fmla="*/ 645 w 918"/>
                <a:gd name="T19" fmla="*/ 804 h 1923"/>
                <a:gd name="T20" fmla="*/ 537 w 918"/>
                <a:gd name="T21" fmla="*/ 611 h 1923"/>
                <a:gd name="T22" fmla="*/ 483 w 918"/>
                <a:gd name="T23" fmla="*/ 527 h 1923"/>
                <a:gd name="T24" fmla="*/ 455 w 918"/>
                <a:gd name="T25" fmla="*/ 487 h 1923"/>
                <a:gd name="T26" fmla="*/ 383 w 918"/>
                <a:gd name="T27" fmla="*/ 391 h 1923"/>
                <a:gd name="T28" fmla="*/ 355 w 918"/>
                <a:gd name="T29" fmla="*/ 356 h 1923"/>
                <a:gd name="T30" fmla="*/ 203 w 918"/>
                <a:gd name="T31" fmla="*/ 188 h 1923"/>
                <a:gd name="T32" fmla="*/ 3 w 918"/>
                <a:gd name="T33" fmla="*/ 12 h 1923"/>
                <a:gd name="T34" fmla="*/ 2 w 918"/>
                <a:gd name="T35" fmla="*/ 3 h 1923"/>
                <a:gd name="T36" fmla="*/ 10 w 918"/>
                <a:gd name="T37" fmla="*/ 2 h 1923"/>
                <a:gd name="T38" fmla="*/ 211 w 918"/>
                <a:gd name="T39" fmla="*/ 179 h 1923"/>
                <a:gd name="T40" fmla="*/ 364 w 918"/>
                <a:gd name="T41" fmla="*/ 349 h 1923"/>
                <a:gd name="T42" fmla="*/ 392 w 918"/>
                <a:gd name="T43" fmla="*/ 383 h 1923"/>
                <a:gd name="T44" fmla="*/ 465 w 918"/>
                <a:gd name="T45" fmla="*/ 480 h 1923"/>
                <a:gd name="T46" fmla="*/ 492 w 918"/>
                <a:gd name="T47" fmla="*/ 520 h 1923"/>
                <a:gd name="T48" fmla="*/ 547 w 918"/>
                <a:gd name="T49" fmla="*/ 605 h 1923"/>
                <a:gd name="T50" fmla="*/ 655 w 918"/>
                <a:gd name="T51" fmla="*/ 799 h 1923"/>
                <a:gd name="T52" fmla="*/ 677 w 918"/>
                <a:gd name="T53" fmla="*/ 843 h 1923"/>
                <a:gd name="T54" fmla="*/ 782 w 918"/>
                <a:gd name="T55" fmla="*/ 1100 h 1923"/>
                <a:gd name="T56" fmla="*/ 793 w 918"/>
                <a:gd name="T57" fmla="*/ 1132 h 1923"/>
                <a:gd name="T58" fmla="*/ 805 w 918"/>
                <a:gd name="T59" fmla="*/ 1169 h 1923"/>
                <a:gd name="T60" fmla="*/ 848 w 918"/>
                <a:gd name="T61" fmla="*/ 1331 h 1923"/>
                <a:gd name="T62" fmla="*/ 857 w 918"/>
                <a:gd name="T63" fmla="*/ 1368 h 1923"/>
                <a:gd name="T64" fmla="*/ 901 w 918"/>
                <a:gd name="T65" fmla="*/ 1639 h 1923"/>
                <a:gd name="T66" fmla="*/ 915 w 918"/>
                <a:gd name="T67" fmla="*/ 1912 h 1923"/>
                <a:gd name="T68" fmla="*/ 918 w 918"/>
                <a:gd name="T69" fmla="*/ 1917 h 1923"/>
                <a:gd name="T70" fmla="*/ 912 w 918"/>
                <a:gd name="T71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8" h="1923">
                  <a:moveTo>
                    <a:pt x="912" y="1923"/>
                  </a:moveTo>
                  <a:cubicBezTo>
                    <a:pt x="909" y="1923"/>
                    <a:pt x="903" y="1923"/>
                    <a:pt x="903" y="1917"/>
                  </a:cubicBezTo>
                  <a:cubicBezTo>
                    <a:pt x="904" y="1825"/>
                    <a:pt x="899" y="1732"/>
                    <a:pt x="889" y="1640"/>
                  </a:cubicBezTo>
                  <a:cubicBezTo>
                    <a:pt x="879" y="1550"/>
                    <a:pt x="865" y="1459"/>
                    <a:pt x="845" y="1370"/>
                  </a:cubicBezTo>
                  <a:cubicBezTo>
                    <a:pt x="842" y="1358"/>
                    <a:pt x="840" y="1346"/>
                    <a:pt x="837" y="1334"/>
                  </a:cubicBezTo>
                  <a:cubicBezTo>
                    <a:pt x="824" y="1279"/>
                    <a:pt x="809" y="1225"/>
                    <a:pt x="793" y="1173"/>
                  </a:cubicBezTo>
                  <a:cubicBezTo>
                    <a:pt x="789" y="1159"/>
                    <a:pt x="785" y="1147"/>
                    <a:pt x="781" y="1135"/>
                  </a:cubicBezTo>
                  <a:cubicBezTo>
                    <a:pt x="778" y="1125"/>
                    <a:pt x="774" y="1114"/>
                    <a:pt x="771" y="1104"/>
                  </a:cubicBezTo>
                  <a:cubicBezTo>
                    <a:pt x="740" y="1016"/>
                    <a:pt x="705" y="930"/>
                    <a:pt x="666" y="849"/>
                  </a:cubicBezTo>
                  <a:cubicBezTo>
                    <a:pt x="659" y="832"/>
                    <a:pt x="651" y="818"/>
                    <a:pt x="645" y="804"/>
                  </a:cubicBezTo>
                  <a:cubicBezTo>
                    <a:pt x="611" y="737"/>
                    <a:pt x="575" y="672"/>
                    <a:pt x="537" y="611"/>
                  </a:cubicBezTo>
                  <a:cubicBezTo>
                    <a:pt x="520" y="583"/>
                    <a:pt x="501" y="554"/>
                    <a:pt x="483" y="527"/>
                  </a:cubicBezTo>
                  <a:cubicBezTo>
                    <a:pt x="472" y="512"/>
                    <a:pt x="463" y="499"/>
                    <a:pt x="455" y="487"/>
                  </a:cubicBezTo>
                  <a:cubicBezTo>
                    <a:pt x="431" y="454"/>
                    <a:pt x="407" y="421"/>
                    <a:pt x="383" y="391"/>
                  </a:cubicBezTo>
                  <a:cubicBezTo>
                    <a:pt x="374" y="379"/>
                    <a:pt x="364" y="367"/>
                    <a:pt x="355" y="356"/>
                  </a:cubicBezTo>
                  <a:cubicBezTo>
                    <a:pt x="306" y="297"/>
                    <a:pt x="255" y="240"/>
                    <a:pt x="203" y="188"/>
                  </a:cubicBezTo>
                  <a:cubicBezTo>
                    <a:pt x="139" y="124"/>
                    <a:pt x="72" y="65"/>
                    <a:pt x="3" y="12"/>
                  </a:cubicBezTo>
                  <a:cubicBezTo>
                    <a:pt x="0" y="10"/>
                    <a:pt x="0" y="6"/>
                    <a:pt x="2" y="3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80" y="55"/>
                    <a:pt x="147" y="115"/>
                    <a:pt x="211" y="179"/>
                  </a:cubicBezTo>
                  <a:cubicBezTo>
                    <a:pt x="264" y="232"/>
                    <a:pt x="315" y="289"/>
                    <a:pt x="364" y="349"/>
                  </a:cubicBezTo>
                  <a:cubicBezTo>
                    <a:pt x="373" y="360"/>
                    <a:pt x="383" y="372"/>
                    <a:pt x="392" y="383"/>
                  </a:cubicBezTo>
                  <a:cubicBezTo>
                    <a:pt x="416" y="414"/>
                    <a:pt x="441" y="447"/>
                    <a:pt x="465" y="480"/>
                  </a:cubicBezTo>
                  <a:cubicBezTo>
                    <a:pt x="473" y="492"/>
                    <a:pt x="482" y="505"/>
                    <a:pt x="492" y="520"/>
                  </a:cubicBezTo>
                  <a:cubicBezTo>
                    <a:pt x="511" y="548"/>
                    <a:pt x="530" y="576"/>
                    <a:pt x="547" y="605"/>
                  </a:cubicBezTo>
                  <a:cubicBezTo>
                    <a:pt x="586" y="666"/>
                    <a:pt x="622" y="732"/>
                    <a:pt x="655" y="799"/>
                  </a:cubicBezTo>
                  <a:cubicBezTo>
                    <a:pt x="662" y="812"/>
                    <a:pt x="669" y="827"/>
                    <a:pt x="677" y="843"/>
                  </a:cubicBezTo>
                  <a:cubicBezTo>
                    <a:pt x="716" y="925"/>
                    <a:pt x="752" y="1012"/>
                    <a:pt x="782" y="1100"/>
                  </a:cubicBezTo>
                  <a:cubicBezTo>
                    <a:pt x="786" y="1110"/>
                    <a:pt x="789" y="1121"/>
                    <a:pt x="793" y="1132"/>
                  </a:cubicBezTo>
                  <a:cubicBezTo>
                    <a:pt x="796" y="1143"/>
                    <a:pt x="800" y="1156"/>
                    <a:pt x="805" y="1169"/>
                  </a:cubicBezTo>
                  <a:cubicBezTo>
                    <a:pt x="821" y="1222"/>
                    <a:pt x="835" y="1276"/>
                    <a:pt x="848" y="1331"/>
                  </a:cubicBezTo>
                  <a:cubicBezTo>
                    <a:pt x="851" y="1343"/>
                    <a:pt x="854" y="1356"/>
                    <a:pt x="857" y="1368"/>
                  </a:cubicBezTo>
                  <a:cubicBezTo>
                    <a:pt x="877" y="1457"/>
                    <a:pt x="891" y="1548"/>
                    <a:pt x="901" y="1639"/>
                  </a:cubicBezTo>
                  <a:cubicBezTo>
                    <a:pt x="911" y="1729"/>
                    <a:pt x="915" y="1821"/>
                    <a:pt x="915" y="1912"/>
                  </a:cubicBezTo>
                  <a:cubicBezTo>
                    <a:pt x="917" y="1913"/>
                    <a:pt x="918" y="1915"/>
                    <a:pt x="918" y="1917"/>
                  </a:cubicBezTo>
                  <a:cubicBezTo>
                    <a:pt x="918" y="1920"/>
                    <a:pt x="915" y="1923"/>
                    <a:pt x="912" y="1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Freeform 124"/>
            <p:cNvSpPr/>
            <p:nvPr/>
          </p:nvSpPr>
          <p:spPr bwMode="auto">
            <a:xfrm>
              <a:off x="17268825" y="2901950"/>
              <a:ext cx="1304925" cy="3333750"/>
            </a:xfrm>
            <a:custGeom>
              <a:avLst/>
              <a:gdLst>
                <a:gd name="T0" fmla="*/ 757 w 763"/>
                <a:gd name="T1" fmla="*/ 1950 h 1950"/>
                <a:gd name="T2" fmla="*/ 750 w 763"/>
                <a:gd name="T3" fmla="*/ 1944 h 1950"/>
                <a:gd name="T4" fmla="*/ 738 w 763"/>
                <a:gd name="T5" fmla="*/ 1673 h 1950"/>
                <a:gd name="T6" fmla="*/ 703 w 763"/>
                <a:gd name="T7" fmla="*/ 1409 h 1950"/>
                <a:gd name="T8" fmla="*/ 697 w 763"/>
                <a:gd name="T9" fmla="*/ 1376 h 1950"/>
                <a:gd name="T10" fmla="*/ 661 w 763"/>
                <a:gd name="T11" fmla="*/ 1216 h 1950"/>
                <a:gd name="T12" fmla="*/ 652 w 763"/>
                <a:gd name="T13" fmla="*/ 1181 h 1950"/>
                <a:gd name="T14" fmla="*/ 652 w 763"/>
                <a:gd name="T15" fmla="*/ 1179 h 1950"/>
                <a:gd name="T16" fmla="*/ 643 w 763"/>
                <a:gd name="T17" fmla="*/ 1149 h 1950"/>
                <a:gd name="T18" fmla="*/ 559 w 763"/>
                <a:gd name="T19" fmla="*/ 896 h 1950"/>
                <a:gd name="T20" fmla="*/ 541 w 763"/>
                <a:gd name="T21" fmla="*/ 851 h 1950"/>
                <a:gd name="T22" fmla="*/ 452 w 763"/>
                <a:gd name="T23" fmla="*/ 653 h 1950"/>
                <a:gd name="T24" fmla="*/ 407 w 763"/>
                <a:gd name="T25" fmla="*/ 567 h 1950"/>
                <a:gd name="T26" fmla="*/ 386 w 763"/>
                <a:gd name="T27" fmla="*/ 529 h 1950"/>
                <a:gd name="T28" fmla="*/ 384 w 763"/>
                <a:gd name="T29" fmla="*/ 525 h 1950"/>
                <a:gd name="T30" fmla="*/ 324 w 763"/>
                <a:gd name="T31" fmla="*/ 424 h 1950"/>
                <a:gd name="T32" fmla="*/ 301 w 763"/>
                <a:gd name="T33" fmla="*/ 389 h 1950"/>
                <a:gd name="T34" fmla="*/ 172 w 763"/>
                <a:gd name="T35" fmla="*/ 206 h 1950"/>
                <a:gd name="T36" fmla="*/ 3 w 763"/>
                <a:gd name="T37" fmla="*/ 11 h 1950"/>
                <a:gd name="T38" fmla="*/ 3 w 763"/>
                <a:gd name="T39" fmla="*/ 3 h 1950"/>
                <a:gd name="T40" fmla="*/ 11 w 763"/>
                <a:gd name="T41" fmla="*/ 3 h 1950"/>
                <a:gd name="T42" fmla="*/ 181 w 763"/>
                <a:gd name="T43" fmla="*/ 199 h 1950"/>
                <a:gd name="T44" fmla="*/ 311 w 763"/>
                <a:gd name="T45" fmla="*/ 383 h 1950"/>
                <a:gd name="T46" fmla="*/ 334 w 763"/>
                <a:gd name="T47" fmla="*/ 418 h 1950"/>
                <a:gd name="T48" fmla="*/ 394 w 763"/>
                <a:gd name="T49" fmla="*/ 519 h 1950"/>
                <a:gd name="T50" fmla="*/ 396 w 763"/>
                <a:gd name="T51" fmla="*/ 523 h 1950"/>
                <a:gd name="T52" fmla="*/ 417 w 763"/>
                <a:gd name="T53" fmla="*/ 561 h 1950"/>
                <a:gd name="T54" fmla="*/ 463 w 763"/>
                <a:gd name="T55" fmla="*/ 648 h 1950"/>
                <a:gd name="T56" fmla="*/ 552 w 763"/>
                <a:gd name="T57" fmla="*/ 847 h 1950"/>
                <a:gd name="T58" fmla="*/ 570 w 763"/>
                <a:gd name="T59" fmla="*/ 892 h 1950"/>
                <a:gd name="T60" fmla="*/ 655 w 763"/>
                <a:gd name="T61" fmla="*/ 1145 h 1950"/>
                <a:gd name="T62" fmla="*/ 663 w 763"/>
                <a:gd name="T63" fmla="*/ 1176 h 1950"/>
                <a:gd name="T64" fmla="*/ 664 w 763"/>
                <a:gd name="T65" fmla="*/ 1178 h 1950"/>
                <a:gd name="T66" fmla="*/ 673 w 763"/>
                <a:gd name="T67" fmla="*/ 1213 h 1950"/>
                <a:gd name="T68" fmla="*/ 708 w 763"/>
                <a:gd name="T69" fmla="*/ 1373 h 1950"/>
                <a:gd name="T70" fmla="*/ 715 w 763"/>
                <a:gd name="T71" fmla="*/ 1407 h 1950"/>
                <a:gd name="T72" fmla="*/ 750 w 763"/>
                <a:gd name="T73" fmla="*/ 1672 h 1950"/>
                <a:gd name="T74" fmla="*/ 762 w 763"/>
                <a:gd name="T75" fmla="*/ 1940 h 1950"/>
                <a:gd name="T76" fmla="*/ 763 w 763"/>
                <a:gd name="T77" fmla="*/ 1944 h 1950"/>
                <a:gd name="T78" fmla="*/ 757 w 763"/>
                <a:gd name="T79" fmla="*/ 195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3" h="1950">
                  <a:moveTo>
                    <a:pt x="757" y="1950"/>
                  </a:moveTo>
                  <a:cubicBezTo>
                    <a:pt x="751" y="1950"/>
                    <a:pt x="750" y="1946"/>
                    <a:pt x="750" y="1944"/>
                  </a:cubicBezTo>
                  <a:cubicBezTo>
                    <a:pt x="750" y="1854"/>
                    <a:pt x="746" y="1763"/>
                    <a:pt x="738" y="1673"/>
                  </a:cubicBezTo>
                  <a:cubicBezTo>
                    <a:pt x="731" y="1585"/>
                    <a:pt x="719" y="1496"/>
                    <a:pt x="703" y="1409"/>
                  </a:cubicBezTo>
                  <a:cubicBezTo>
                    <a:pt x="701" y="1398"/>
                    <a:pt x="699" y="1387"/>
                    <a:pt x="697" y="1376"/>
                  </a:cubicBezTo>
                  <a:cubicBezTo>
                    <a:pt x="686" y="1320"/>
                    <a:pt x="674" y="1268"/>
                    <a:pt x="661" y="1216"/>
                  </a:cubicBezTo>
                  <a:cubicBezTo>
                    <a:pt x="658" y="1204"/>
                    <a:pt x="655" y="1193"/>
                    <a:pt x="652" y="1181"/>
                  </a:cubicBezTo>
                  <a:cubicBezTo>
                    <a:pt x="652" y="1179"/>
                    <a:pt x="652" y="1179"/>
                    <a:pt x="652" y="1179"/>
                  </a:cubicBezTo>
                  <a:cubicBezTo>
                    <a:pt x="649" y="1169"/>
                    <a:pt x="646" y="1159"/>
                    <a:pt x="643" y="1149"/>
                  </a:cubicBezTo>
                  <a:cubicBezTo>
                    <a:pt x="619" y="1062"/>
                    <a:pt x="590" y="977"/>
                    <a:pt x="559" y="896"/>
                  </a:cubicBezTo>
                  <a:cubicBezTo>
                    <a:pt x="552" y="878"/>
                    <a:pt x="546" y="864"/>
                    <a:pt x="541" y="851"/>
                  </a:cubicBezTo>
                  <a:cubicBezTo>
                    <a:pt x="513" y="783"/>
                    <a:pt x="483" y="717"/>
                    <a:pt x="452" y="653"/>
                  </a:cubicBezTo>
                  <a:cubicBezTo>
                    <a:pt x="437" y="624"/>
                    <a:pt x="422" y="595"/>
                    <a:pt x="407" y="567"/>
                  </a:cubicBezTo>
                  <a:cubicBezTo>
                    <a:pt x="401" y="556"/>
                    <a:pt x="393" y="542"/>
                    <a:pt x="386" y="529"/>
                  </a:cubicBezTo>
                  <a:cubicBezTo>
                    <a:pt x="384" y="525"/>
                    <a:pt x="384" y="525"/>
                    <a:pt x="384" y="525"/>
                  </a:cubicBezTo>
                  <a:cubicBezTo>
                    <a:pt x="363" y="489"/>
                    <a:pt x="343" y="456"/>
                    <a:pt x="324" y="424"/>
                  </a:cubicBezTo>
                  <a:cubicBezTo>
                    <a:pt x="315" y="411"/>
                    <a:pt x="308" y="400"/>
                    <a:pt x="301" y="389"/>
                  </a:cubicBezTo>
                  <a:cubicBezTo>
                    <a:pt x="260" y="325"/>
                    <a:pt x="216" y="264"/>
                    <a:pt x="172" y="206"/>
                  </a:cubicBezTo>
                  <a:cubicBezTo>
                    <a:pt x="118" y="137"/>
                    <a:pt x="61" y="7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70" y="63"/>
                    <a:pt x="127" y="129"/>
                    <a:pt x="181" y="199"/>
                  </a:cubicBezTo>
                  <a:cubicBezTo>
                    <a:pt x="226" y="257"/>
                    <a:pt x="270" y="319"/>
                    <a:pt x="311" y="383"/>
                  </a:cubicBezTo>
                  <a:cubicBezTo>
                    <a:pt x="318" y="393"/>
                    <a:pt x="325" y="405"/>
                    <a:pt x="334" y="418"/>
                  </a:cubicBezTo>
                  <a:cubicBezTo>
                    <a:pt x="354" y="449"/>
                    <a:pt x="373" y="483"/>
                    <a:pt x="394" y="519"/>
                  </a:cubicBezTo>
                  <a:cubicBezTo>
                    <a:pt x="396" y="523"/>
                    <a:pt x="396" y="523"/>
                    <a:pt x="396" y="523"/>
                  </a:cubicBezTo>
                  <a:cubicBezTo>
                    <a:pt x="404" y="537"/>
                    <a:pt x="411" y="550"/>
                    <a:pt x="417" y="561"/>
                  </a:cubicBezTo>
                  <a:cubicBezTo>
                    <a:pt x="433" y="589"/>
                    <a:pt x="448" y="619"/>
                    <a:pt x="463" y="648"/>
                  </a:cubicBezTo>
                  <a:cubicBezTo>
                    <a:pt x="494" y="711"/>
                    <a:pt x="524" y="778"/>
                    <a:pt x="552" y="847"/>
                  </a:cubicBezTo>
                  <a:cubicBezTo>
                    <a:pt x="557" y="860"/>
                    <a:pt x="563" y="874"/>
                    <a:pt x="570" y="892"/>
                  </a:cubicBezTo>
                  <a:cubicBezTo>
                    <a:pt x="602" y="973"/>
                    <a:pt x="630" y="1058"/>
                    <a:pt x="655" y="1145"/>
                  </a:cubicBezTo>
                  <a:cubicBezTo>
                    <a:pt x="658" y="1155"/>
                    <a:pt x="660" y="1166"/>
                    <a:pt x="663" y="1176"/>
                  </a:cubicBezTo>
                  <a:cubicBezTo>
                    <a:pt x="664" y="1178"/>
                    <a:pt x="664" y="1178"/>
                    <a:pt x="664" y="1178"/>
                  </a:cubicBezTo>
                  <a:cubicBezTo>
                    <a:pt x="667" y="1190"/>
                    <a:pt x="670" y="1201"/>
                    <a:pt x="673" y="1213"/>
                  </a:cubicBezTo>
                  <a:cubicBezTo>
                    <a:pt x="686" y="1265"/>
                    <a:pt x="698" y="1317"/>
                    <a:pt x="708" y="1373"/>
                  </a:cubicBezTo>
                  <a:cubicBezTo>
                    <a:pt x="711" y="1384"/>
                    <a:pt x="713" y="1396"/>
                    <a:pt x="715" y="1407"/>
                  </a:cubicBezTo>
                  <a:cubicBezTo>
                    <a:pt x="731" y="1494"/>
                    <a:pt x="743" y="1583"/>
                    <a:pt x="750" y="1672"/>
                  </a:cubicBezTo>
                  <a:cubicBezTo>
                    <a:pt x="758" y="1761"/>
                    <a:pt x="762" y="1851"/>
                    <a:pt x="762" y="1940"/>
                  </a:cubicBezTo>
                  <a:cubicBezTo>
                    <a:pt x="762" y="1941"/>
                    <a:pt x="763" y="1943"/>
                    <a:pt x="763" y="1944"/>
                  </a:cubicBezTo>
                  <a:cubicBezTo>
                    <a:pt x="763" y="1947"/>
                    <a:pt x="760" y="1950"/>
                    <a:pt x="757" y="19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25"/>
            <p:cNvSpPr/>
            <p:nvPr/>
          </p:nvSpPr>
          <p:spPr bwMode="auto">
            <a:xfrm>
              <a:off x="17103725" y="2863850"/>
              <a:ext cx="1044575" cy="3371850"/>
            </a:xfrm>
            <a:custGeom>
              <a:avLst/>
              <a:gdLst>
                <a:gd name="T0" fmla="*/ 604 w 611"/>
                <a:gd name="T1" fmla="*/ 1972 h 1972"/>
                <a:gd name="T2" fmla="*/ 604 w 611"/>
                <a:gd name="T3" fmla="*/ 1972 h 1972"/>
                <a:gd name="T4" fmla="*/ 598 w 611"/>
                <a:gd name="T5" fmla="*/ 1966 h 1972"/>
                <a:gd name="T6" fmla="*/ 590 w 611"/>
                <a:gd name="T7" fmla="*/ 1704 h 1972"/>
                <a:gd name="T8" fmla="*/ 563 w 611"/>
                <a:gd name="T9" fmla="*/ 1447 h 1972"/>
                <a:gd name="T10" fmla="*/ 559 w 611"/>
                <a:gd name="T11" fmla="*/ 1417 h 1972"/>
                <a:gd name="T12" fmla="*/ 524 w 611"/>
                <a:gd name="T13" fmla="*/ 1224 h 1972"/>
                <a:gd name="T14" fmla="*/ 517 w 611"/>
                <a:gd name="T15" fmla="*/ 1191 h 1972"/>
                <a:gd name="T16" fmla="*/ 452 w 611"/>
                <a:gd name="T17" fmla="*/ 940 h 1972"/>
                <a:gd name="T18" fmla="*/ 438 w 611"/>
                <a:gd name="T19" fmla="*/ 896 h 1972"/>
                <a:gd name="T20" fmla="*/ 367 w 611"/>
                <a:gd name="T21" fmla="*/ 693 h 1972"/>
                <a:gd name="T22" fmla="*/ 315 w 611"/>
                <a:gd name="T23" fmla="*/ 565 h 1972"/>
                <a:gd name="T24" fmla="*/ 265 w 611"/>
                <a:gd name="T25" fmla="*/ 456 h 1972"/>
                <a:gd name="T26" fmla="*/ 248 w 611"/>
                <a:gd name="T27" fmla="*/ 421 h 1972"/>
                <a:gd name="T28" fmla="*/ 141 w 611"/>
                <a:gd name="T29" fmla="*/ 224 h 1972"/>
                <a:gd name="T30" fmla="*/ 2 w 611"/>
                <a:gd name="T31" fmla="*/ 10 h 1972"/>
                <a:gd name="T32" fmla="*/ 4 w 611"/>
                <a:gd name="T33" fmla="*/ 2 h 1972"/>
                <a:gd name="T34" fmla="*/ 12 w 611"/>
                <a:gd name="T35" fmla="*/ 3 h 1972"/>
                <a:gd name="T36" fmla="*/ 151 w 611"/>
                <a:gd name="T37" fmla="*/ 217 h 1972"/>
                <a:gd name="T38" fmla="*/ 259 w 611"/>
                <a:gd name="T39" fmla="*/ 415 h 1972"/>
                <a:gd name="T40" fmla="*/ 276 w 611"/>
                <a:gd name="T41" fmla="*/ 451 h 1972"/>
                <a:gd name="T42" fmla="*/ 326 w 611"/>
                <a:gd name="T43" fmla="*/ 560 h 1972"/>
                <a:gd name="T44" fmla="*/ 379 w 611"/>
                <a:gd name="T45" fmla="*/ 689 h 1972"/>
                <a:gd name="T46" fmla="*/ 450 w 611"/>
                <a:gd name="T47" fmla="*/ 892 h 1972"/>
                <a:gd name="T48" fmla="*/ 464 w 611"/>
                <a:gd name="T49" fmla="*/ 937 h 1972"/>
                <a:gd name="T50" fmla="*/ 529 w 611"/>
                <a:gd name="T51" fmla="*/ 1189 h 1972"/>
                <a:gd name="T52" fmla="*/ 536 w 611"/>
                <a:gd name="T53" fmla="*/ 1221 h 1972"/>
                <a:gd name="T54" fmla="*/ 570 w 611"/>
                <a:gd name="T55" fmla="*/ 1415 h 1972"/>
                <a:gd name="T56" fmla="*/ 575 w 611"/>
                <a:gd name="T57" fmla="*/ 1446 h 1972"/>
                <a:gd name="T58" fmla="*/ 602 w 611"/>
                <a:gd name="T59" fmla="*/ 1703 h 1972"/>
                <a:gd name="T60" fmla="*/ 610 w 611"/>
                <a:gd name="T61" fmla="*/ 1966 h 1972"/>
                <a:gd name="T62" fmla="*/ 604 w 611"/>
                <a:gd name="T63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2">
                  <a:moveTo>
                    <a:pt x="604" y="1972"/>
                  </a:moveTo>
                  <a:cubicBezTo>
                    <a:pt x="604" y="1972"/>
                    <a:pt x="604" y="1972"/>
                    <a:pt x="604" y="1972"/>
                  </a:cubicBezTo>
                  <a:cubicBezTo>
                    <a:pt x="601" y="1972"/>
                    <a:pt x="598" y="1969"/>
                    <a:pt x="598" y="1966"/>
                  </a:cubicBezTo>
                  <a:cubicBezTo>
                    <a:pt x="599" y="1879"/>
                    <a:pt x="596" y="1791"/>
                    <a:pt x="590" y="1704"/>
                  </a:cubicBezTo>
                  <a:cubicBezTo>
                    <a:pt x="584" y="1618"/>
                    <a:pt x="575" y="1532"/>
                    <a:pt x="563" y="1447"/>
                  </a:cubicBezTo>
                  <a:cubicBezTo>
                    <a:pt x="562" y="1437"/>
                    <a:pt x="560" y="1427"/>
                    <a:pt x="559" y="1417"/>
                  </a:cubicBezTo>
                  <a:cubicBezTo>
                    <a:pt x="549" y="1352"/>
                    <a:pt x="537" y="1287"/>
                    <a:pt x="524" y="1224"/>
                  </a:cubicBezTo>
                  <a:cubicBezTo>
                    <a:pt x="522" y="1213"/>
                    <a:pt x="520" y="1202"/>
                    <a:pt x="517" y="1191"/>
                  </a:cubicBezTo>
                  <a:cubicBezTo>
                    <a:pt x="499" y="1107"/>
                    <a:pt x="477" y="1023"/>
                    <a:pt x="452" y="940"/>
                  </a:cubicBezTo>
                  <a:cubicBezTo>
                    <a:pt x="448" y="926"/>
                    <a:pt x="443" y="910"/>
                    <a:pt x="438" y="896"/>
                  </a:cubicBezTo>
                  <a:cubicBezTo>
                    <a:pt x="417" y="827"/>
                    <a:pt x="393" y="759"/>
                    <a:pt x="367" y="693"/>
                  </a:cubicBezTo>
                  <a:cubicBezTo>
                    <a:pt x="351" y="650"/>
                    <a:pt x="333" y="607"/>
                    <a:pt x="315" y="565"/>
                  </a:cubicBezTo>
                  <a:cubicBezTo>
                    <a:pt x="299" y="529"/>
                    <a:pt x="282" y="492"/>
                    <a:pt x="265" y="456"/>
                  </a:cubicBezTo>
                  <a:cubicBezTo>
                    <a:pt x="259" y="444"/>
                    <a:pt x="254" y="433"/>
                    <a:pt x="248" y="421"/>
                  </a:cubicBezTo>
                  <a:cubicBezTo>
                    <a:pt x="214" y="353"/>
                    <a:pt x="179" y="287"/>
                    <a:pt x="141" y="224"/>
                  </a:cubicBezTo>
                  <a:cubicBezTo>
                    <a:pt x="97" y="149"/>
                    <a:pt x="51" y="78"/>
                    <a:pt x="2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10" y="0"/>
                    <a:pt x="12" y="3"/>
                  </a:cubicBezTo>
                  <a:cubicBezTo>
                    <a:pt x="61" y="71"/>
                    <a:pt x="108" y="143"/>
                    <a:pt x="151" y="217"/>
                  </a:cubicBezTo>
                  <a:cubicBezTo>
                    <a:pt x="189" y="281"/>
                    <a:pt x="225" y="348"/>
                    <a:pt x="259" y="415"/>
                  </a:cubicBezTo>
                  <a:cubicBezTo>
                    <a:pt x="264" y="427"/>
                    <a:pt x="270" y="439"/>
                    <a:pt x="276" y="451"/>
                  </a:cubicBezTo>
                  <a:cubicBezTo>
                    <a:pt x="293" y="487"/>
                    <a:pt x="310" y="524"/>
                    <a:pt x="326" y="560"/>
                  </a:cubicBezTo>
                  <a:cubicBezTo>
                    <a:pt x="344" y="603"/>
                    <a:pt x="362" y="646"/>
                    <a:pt x="379" y="689"/>
                  </a:cubicBezTo>
                  <a:cubicBezTo>
                    <a:pt x="404" y="755"/>
                    <a:pt x="428" y="824"/>
                    <a:pt x="450" y="892"/>
                  </a:cubicBezTo>
                  <a:cubicBezTo>
                    <a:pt x="455" y="907"/>
                    <a:pt x="459" y="922"/>
                    <a:pt x="464" y="937"/>
                  </a:cubicBezTo>
                  <a:cubicBezTo>
                    <a:pt x="488" y="1020"/>
                    <a:pt x="510" y="1104"/>
                    <a:pt x="529" y="1189"/>
                  </a:cubicBezTo>
                  <a:cubicBezTo>
                    <a:pt x="531" y="1200"/>
                    <a:pt x="534" y="1210"/>
                    <a:pt x="536" y="1221"/>
                  </a:cubicBezTo>
                  <a:cubicBezTo>
                    <a:pt x="549" y="1285"/>
                    <a:pt x="561" y="1350"/>
                    <a:pt x="570" y="1415"/>
                  </a:cubicBezTo>
                  <a:cubicBezTo>
                    <a:pt x="572" y="1425"/>
                    <a:pt x="574" y="1435"/>
                    <a:pt x="575" y="1446"/>
                  </a:cubicBezTo>
                  <a:cubicBezTo>
                    <a:pt x="587" y="1531"/>
                    <a:pt x="596" y="1617"/>
                    <a:pt x="602" y="1703"/>
                  </a:cubicBezTo>
                  <a:cubicBezTo>
                    <a:pt x="608" y="1790"/>
                    <a:pt x="611" y="1879"/>
                    <a:pt x="610" y="1966"/>
                  </a:cubicBezTo>
                  <a:cubicBezTo>
                    <a:pt x="610" y="1969"/>
                    <a:pt x="607" y="1972"/>
                    <a:pt x="604" y="1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Freeform 126"/>
            <p:cNvSpPr>
              <a:spLocks noEditPoints="1"/>
            </p:cNvSpPr>
            <p:nvPr/>
          </p:nvSpPr>
          <p:spPr bwMode="auto">
            <a:xfrm>
              <a:off x="16935450" y="2833688"/>
              <a:ext cx="784225" cy="3402013"/>
            </a:xfrm>
            <a:custGeom>
              <a:avLst/>
              <a:gdLst>
                <a:gd name="T0" fmla="*/ 452 w 458"/>
                <a:gd name="T1" fmla="*/ 1990 h 1990"/>
                <a:gd name="T2" fmla="*/ 446 w 458"/>
                <a:gd name="T3" fmla="*/ 1988 h 1990"/>
                <a:gd name="T4" fmla="*/ 445 w 458"/>
                <a:gd name="T5" fmla="*/ 1986 h 1990"/>
                <a:gd name="T6" fmla="*/ 445 w 458"/>
                <a:gd name="T7" fmla="*/ 1984 h 1990"/>
                <a:gd name="T8" fmla="*/ 439 w 458"/>
                <a:gd name="T9" fmla="*/ 1725 h 1990"/>
                <a:gd name="T10" fmla="*/ 420 w 458"/>
                <a:gd name="T11" fmla="*/ 1469 h 1990"/>
                <a:gd name="T12" fmla="*/ 419 w 458"/>
                <a:gd name="T13" fmla="*/ 1467 h 1990"/>
                <a:gd name="T14" fmla="*/ 416 w 458"/>
                <a:gd name="T15" fmla="*/ 1439 h 1990"/>
                <a:gd name="T16" fmla="*/ 416 w 458"/>
                <a:gd name="T17" fmla="*/ 1436 h 1990"/>
                <a:gd name="T18" fmla="*/ 391 w 458"/>
                <a:gd name="T19" fmla="*/ 1246 h 1990"/>
                <a:gd name="T20" fmla="*/ 390 w 458"/>
                <a:gd name="T21" fmla="*/ 1244 h 1990"/>
                <a:gd name="T22" fmla="*/ 386 w 458"/>
                <a:gd name="T23" fmla="*/ 1214 h 1990"/>
                <a:gd name="T24" fmla="*/ 337 w 458"/>
                <a:gd name="T25" fmla="*/ 961 h 1990"/>
                <a:gd name="T26" fmla="*/ 327 w 458"/>
                <a:gd name="T27" fmla="*/ 916 h 1990"/>
                <a:gd name="T28" fmla="*/ 274 w 458"/>
                <a:gd name="T29" fmla="*/ 714 h 1990"/>
                <a:gd name="T30" fmla="*/ 235 w 458"/>
                <a:gd name="T31" fmla="*/ 582 h 1990"/>
                <a:gd name="T32" fmla="*/ 198 w 458"/>
                <a:gd name="T33" fmla="*/ 474 h 1990"/>
                <a:gd name="T34" fmla="*/ 196 w 458"/>
                <a:gd name="T35" fmla="*/ 469 h 1990"/>
                <a:gd name="T36" fmla="*/ 185 w 458"/>
                <a:gd name="T37" fmla="*/ 437 h 1990"/>
                <a:gd name="T38" fmla="*/ 183 w 458"/>
                <a:gd name="T39" fmla="*/ 432 h 1990"/>
                <a:gd name="T40" fmla="*/ 105 w 458"/>
                <a:gd name="T41" fmla="*/ 235 h 1990"/>
                <a:gd name="T42" fmla="*/ 1 w 458"/>
                <a:gd name="T43" fmla="*/ 10 h 1990"/>
                <a:gd name="T44" fmla="*/ 4 w 458"/>
                <a:gd name="T45" fmla="*/ 2 h 1990"/>
                <a:gd name="T46" fmla="*/ 12 w 458"/>
                <a:gd name="T47" fmla="*/ 4 h 1990"/>
                <a:gd name="T48" fmla="*/ 116 w 458"/>
                <a:gd name="T49" fmla="*/ 230 h 1990"/>
                <a:gd name="T50" fmla="*/ 195 w 458"/>
                <a:gd name="T51" fmla="*/ 428 h 1990"/>
                <a:gd name="T52" fmla="*/ 196 w 458"/>
                <a:gd name="T53" fmla="*/ 433 h 1990"/>
                <a:gd name="T54" fmla="*/ 208 w 458"/>
                <a:gd name="T55" fmla="*/ 465 h 1990"/>
                <a:gd name="T56" fmla="*/ 209 w 458"/>
                <a:gd name="T57" fmla="*/ 470 h 1990"/>
                <a:gd name="T58" fmla="*/ 246 w 458"/>
                <a:gd name="T59" fmla="*/ 578 h 1990"/>
                <a:gd name="T60" fmla="*/ 286 w 458"/>
                <a:gd name="T61" fmla="*/ 711 h 1990"/>
                <a:gd name="T62" fmla="*/ 338 w 458"/>
                <a:gd name="T63" fmla="*/ 913 h 1990"/>
                <a:gd name="T64" fmla="*/ 349 w 458"/>
                <a:gd name="T65" fmla="*/ 959 h 1990"/>
                <a:gd name="T66" fmla="*/ 397 w 458"/>
                <a:gd name="T67" fmla="*/ 1212 h 1990"/>
                <a:gd name="T68" fmla="*/ 402 w 458"/>
                <a:gd name="T69" fmla="*/ 1242 h 1990"/>
                <a:gd name="T70" fmla="*/ 403 w 458"/>
                <a:gd name="T71" fmla="*/ 1244 h 1990"/>
                <a:gd name="T72" fmla="*/ 428 w 458"/>
                <a:gd name="T73" fmla="*/ 1435 h 1990"/>
                <a:gd name="T74" fmla="*/ 428 w 458"/>
                <a:gd name="T75" fmla="*/ 1438 h 1990"/>
                <a:gd name="T76" fmla="*/ 431 w 458"/>
                <a:gd name="T77" fmla="*/ 1466 h 1990"/>
                <a:gd name="T78" fmla="*/ 432 w 458"/>
                <a:gd name="T79" fmla="*/ 1468 h 1990"/>
                <a:gd name="T80" fmla="*/ 451 w 458"/>
                <a:gd name="T81" fmla="*/ 1724 h 1990"/>
                <a:gd name="T82" fmla="*/ 457 w 458"/>
                <a:gd name="T83" fmla="*/ 1981 h 1990"/>
                <a:gd name="T84" fmla="*/ 458 w 458"/>
                <a:gd name="T85" fmla="*/ 1984 h 1990"/>
                <a:gd name="T86" fmla="*/ 452 w 458"/>
                <a:gd name="T87" fmla="*/ 1990 h 1990"/>
                <a:gd name="T88" fmla="*/ 451 w 458"/>
                <a:gd name="T89" fmla="*/ 1984 h 1990"/>
                <a:gd name="T90" fmla="*/ 451 w 458"/>
                <a:gd name="T91" fmla="*/ 1984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8" h="1990">
                  <a:moveTo>
                    <a:pt x="452" y="1990"/>
                  </a:moveTo>
                  <a:cubicBezTo>
                    <a:pt x="450" y="1990"/>
                    <a:pt x="448" y="1990"/>
                    <a:pt x="446" y="1988"/>
                  </a:cubicBezTo>
                  <a:cubicBezTo>
                    <a:pt x="445" y="1986"/>
                    <a:pt x="445" y="1986"/>
                    <a:pt x="445" y="1986"/>
                  </a:cubicBezTo>
                  <a:cubicBezTo>
                    <a:pt x="445" y="1984"/>
                    <a:pt x="445" y="1984"/>
                    <a:pt x="445" y="1984"/>
                  </a:cubicBezTo>
                  <a:cubicBezTo>
                    <a:pt x="446" y="1898"/>
                    <a:pt x="444" y="1811"/>
                    <a:pt x="439" y="1725"/>
                  </a:cubicBezTo>
                  <a:cubicBezTo>
                    <a:pt x="435" y="1640"/>
                    <a:pt x="428" y="1554"/>
                    <a:pt x="420" y="1469"/>
                  </a:cubicBezTo>
                  <a:cubicBezTo>
                    <a:pt x="419" y="1467"/>
                    <a:pt x="419" y="1467"/>
                    <a:pt x="419" y="1467"/>
                  </a:cubicBezTo>
                  <a:cubicBezTo>
                    <a:pt x="418" y="1458"/>
                    <a:pt x="417" y="1448"/>
                    <a:pt x="416" y="1439"/>
                  </a:cubicBezTo>
                  <a:cubicBezTo>
                    <a:pt x="416" y="1436"/>
                    <a:pt x="416" y="1436"/>
                    <a:pt x="416" y="1436"/>
                  </a:cubicBezTo>
                  <a:cubicBezTo>
                    <a:pt x="409" y="1371"/>
                    <a:pt x="400" y="1307"/>
                    <a:pt x="391" y="1246"/>
                  </a:cubicBezTo>
                  <a:cubicBezTo>
                    <a:pt x="390" y="1244"/>
                    <a:pt x="390" y="1244"/>
                    <a:pt x="390" y="1244"/>
                  </a:cubicBezTo>
                  <a:cubicBezTo>
                    <a:pt x="389" y="1234"/>
                    <a:pt x="387" y="1224"/>
                    <a:pt x="386" y="1214"/>
                  </a:cubicBezTo>
                  <a:cubicBezTo>
                    <a:pt x="371" y="1128"/>
                    <a:pt x="355" y="1043"/>
                    <a:pt x="337" y="961"/>
                  </a:cubicBezTo>
                  <a:cubicBezTo>
                    <a:pt x="334" y="946"/>
                    <a:pt x="330" y="931"/>
                    <a:pt x="327" y="916"/>
                  </a:cubicBezTo>
                  <a:cubicBezTo>
                    <a:pt x="311" y="848"/>
                    <a:pt x="293" y="780"/>
                    <a:pt x="274" y="714"/>
                  </a:cubicBezTo>
                  <a:cubicBezTo>
                    <a:pt x="262" y="669"/>
                    <a:pt x="248" y="625"/>
                    <a:pt x="235" y="582"/>
                  </a:cubicBezTo>
                  <a:cubicBezTo>
                    <a:pt x="222" y="543"/>
                    <a:pt x="210" y="507"/>
                    <a:pt x="198" y="474"/>
                  </a:cubicBezTo>
                  <a:cubicBezTo>
                    <a:pt x="196" y="469"/>
                    <a:pt x="196" y="469"/>
                    <a:pt x="196" y="469"/>
                  </a:cubicBezTo>
                  <a:cubicBezTo>
                    <a:pt x="193" y="458"/>
                    <a:pt x="189" y="448"/>
                    <a:pt x="185" y="437"/>
                  </a:cubicBezTo>
                  <a:cubicBezTo>
                    <a:pt x="183" y="432"/>
                    <a:pt x="183" y="432"/>
                    <a:pt x="183" y="432"/>
                  </a:cubicBezTo>
                  <a:cubicBezTo>
                    <a:pt x="159" y="365"/>
                    <a:pt x="133" y="299"/>
                    <a:pt x="105" y="235"/>
                  </a:cubicBezTo>
                  <a:cubicBezTo>
                    <a:pt x="72" y="157"/>
                    <a:pt x="37" y="81"/>
                    <a:pt x="1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2" y="4"/>
                  </a:cubicBezTo>
                  <a:cubicBezTo>
                    <a:pt x="48" y="76"/>
                    <a:pt x="83" y="152"/>
                    <a:pt x="116" y="230"/>
                  </a:cubicBezTo>
                  <a:cubicBezTo>
                    <a:pt x="144" y="294"/>
                    <a:pt x="170" y="361"/>
                    <a:pt x="195" y="428"/>
                  </a:cubicBezTo>
                  <a:cubicBezTo>
                    <a:pt x="196" y="433"/>
                    <a:pt x="196" y="433"/>
                    <a:pt x="196" y="433"/>
                  </a:cubicBezTo>
                  <a:cubicBezTo>
                    <a:pt x="200" y="444"/>
                    <a:pt x="204" y="454"/>
                    <a:pt x="208" y="465"/>
                  </a:cubicBezTo>
                  <a:cubicBezTo>
                    <a:pt x="209" y="470"/>
                    <a:pt x="209" y="470"/>
                    <a:pt x="209" y="470"/>
                  </a:cubicBezTo>
                  <a:cubicBezTo>
                    <a:pt x="221" y="504"/>
                    <a:pt x="233" y="539"/>
                    <a:pt x="246" y="578"/>
                  </a:cubicBezTo>
                  <a:cubicBezTo>
                    <a:pt x="260" y="622"/>
                    <a:pt x="273" y="666"/>
                    <a:pt x="286" y="711"/>
                  </a:cubicBezTo>
                  <a:cubicBezTo>
                    <a:pt x="305" y="777"/>
                    <a:pt x="322" y="845"/>
                    <a:pt x="338" y="913"/>
                  </a:cubicBezTo>
                  <a:cubicBezTo>
                    <a:pt x="342" y="928"/>
                    <a:pt x="345" y="943"/>
                    <a:pt x="349" y="959"/>
                  </a:cubicBezTo>
                  <a:cubicBezTo>
                    <a:pt x="367" y="1040"/>
                    <a:pt x="383" y="1126"/>
                    <a:pt x="397" y="1212"/>
                  </a:cubicBezTo>
                  <a:cubicBezTo>
                    <a:pt x="399" y="1222"/>
                    <a:pt x="401" y="1232"/>
                    <a:pt x="402" y="1242"/>
                  </a:cubicBezTo>
                  <a:cubicBezTo>
                    <a:pt x="403" y="1244"/>
                    <a:pt x="403" y="1244"/>
                    <a:pt x="403" y="1244"/>
                  </a:cubicBezTo>
                  <a:cubicBezTo>
                    <a:pt x="412" y="1305"/>
                    <a:pt x="421" y="1369"/>
                    <a:pt x="428" y="1435"/>
                  </a:cubicBezTo>
                  <a:cubicBezTo>
                    <a:pt x="428" y="1438"/>
                    <a:pt x="428" y="1438"/>
                    <a:pt x="428" y="1438"/>
                  </a:cubicBezTo>
                  <a:cubicBezTo>
                    <a:pt x="429" y="1447"/>
                    <a:pt x="430" y="1456"/>
                    <a:pt x="431" y="1466"/>
                  </a:cubicBezTo>
                  <a:cubicBezTo>
                    <a:pt x="432" y="1468"/>
                    <a:pt x="432" y="1468"/>
                    <a:pt x="432" y="1468"/>
                  </a:cubicBezTo>
                  <a:cubicBezTo>
                    <a:pt x="440" y="1553"/>
                    <a:pt x="447" y="1639"/>
                    <a:pt x="451" y="1724"/>
                  </a:cubicBezTo>
                  <a:cubicBezTo>
                    <a:pt x="456" y="1809"/>
                    <a:pt x="457" y="1896"/>
                    <a:pt x="457" y="1981"/>
                  </a:cubicBezTo>
                  <a:cubicBezTo>
                    <a:pt x="458" y="1982"/>
                    <a:pt x="458" y="1983"/>
                    <a:pt x="458" y="1984"/>
                  </a:cubicBezTo>
                  <a:cubicBezTo>
                    <a:pt x="458" y="1987"/>
                    <a:pt x="455" y="1990"/>
                    <a:pt x="452" y="1990"/>
                  </a:cubicBezTo>
                  <a:close/>
                  <a:moveTo>
                    <a:pt x="451" y="1984"/>
                  </a:moveTo>
                  <a:cubicBezTo>
                    <a:pt x="451" y="1984"/>
                    <a:pt x="451" y="1984"/>
                    <a:pt x="451" y="19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27"/>
            <p:cNvSpPr/>
            <p:nvPr/>
          </p:nvSpPr>
          <p:spPr bwMode="auto">
            <a:xfrm>
              <a:off x="16765588" y="2813050"/>
              <a:ext cx="525463" cy="3422650"/>
            </a:xfrm>
            <a:custGeom>
              <a:avLst/>
              <a:gdLst>
                <a:gd name="T0" fmla="*/ 302 w 308"/>
                <a:gd name="T1" fmla="*/ 2002 h 2002"/>
                <a:gd name="T2" fmla="*/ 294 w 308"/>
                <a:gd name="T3" fmla="*/ 1996 h 2002"/>
                <a:gd name="T4" fmla="*/ 291 w 308"/>
                <a:gd name="T5" fmla="*/ 1741 h 2002"/>
                <a:gd name="T6" fmla="*/ 278 w 308"/>
                <a:gd name="T7" fmla="*/ 1487 h 2002"/>
                <a:gd name="T8" fmla="*/ 278 w 308"/>
                <a:gd name="T9" fmla="*/ 1484 h 2002"/>
                <a:gd name="T10" fmla="*/ 275 w 308"/>
                <a:gd name="T11" fmla="*/ 1454 h 2002"/>
                <a:gd name="T12" fmla="*/ 258 w 308"/>
                <a:gd name="T13" fmla="*/ 1262 h 2002"/>
                <a:gd name="T14" fmla="*/ 255 w 308"/>
                <a:gd name="T15" fmla="*/ 1232 h 2002"/>
                <a:gd name="T16" fmla="*/ 223 w 308"/>
                <a:gd name="T17" fmla="*/ 978 h 2002"/>
                <a:gd name="T18" fmla="*/ 216 w 308"/>
                <a:gd name="T19" fmla="*/ 933 h 2002"/>
                <a:gd name="T20" fmla="*/ 182 w 308"/>
                <a:gd name="T21" fmla="*/ 731 h 2002"/>
                <a:gd name="T22" fmla="*/ 155 w 308"/>
                <a:gd name="T23" fmla="*/ 596 h 2002"/>
                <a:gd name="T24" fmla="*/ 132 w 308"/>
                <a:gd name="T25" fmla="*/ 489 h 2002"/>
                <a:gd name="T26" fmla="*/ 131 w 308"/>
                <a:gd name="T27" fmla="*/ 484 h 2002"/>
                <a:gd name="T28" fmla="*/ 122 w 308"/>
                <a:gd name="T29" fmla="*/ 447 h 2002"/>
                <a:gd name="T30" fmla="*/ 70 w 308"/>
                <a:gd name="T31" fmla="*/ 244 h 2002"/>
                <a:gd name="T32" fmla="*/ 1 w 308"/>
                <a:gd name="T33" fmla="*/ 8 h 2002"/>
                <a:gd name="T34" fmla="*/ 5 w 308"/>
                <a:gd name="T35" fmla="*/ 1 h 2002"/>
                <a:gd name="T36" fmla="*/ 12 w 308"/>
                <a:gd name="T37" fmla="*/ 5 h 2002"/>
                <a:gd name="T38" fmla="*/ 82 w 308"/>
                <a:gd name="T39" fmla="*/ 241 h 2002"/>
                <a:gd name="T40" fmla="*/ 134 w 308"/>
                <a:gd name="T41" fmla="*/ 444 h 2002"/>
                <a:gd name="T42" fmla="*/ 143 w 308"/>
                <a:gd name="T43" fmla="*/ 481 h 2002"/>
                <a:gd name="T44" fmla="*/ 144 w 308"/>
                <a:gd name="T45" fmla="*/ 486 h 2002"/>
                <a:gd name="T46" fmla="*/ 167 w 308"/>
                <a:gd name="T47" fmla="*/ 594 h 2002"/>
                <a:gd name="T48" fmla="*/ 194 w 308"/>
                <a:gd name="T49" fmla="*/ 729 h 2002"/>
                <a:gd name="T50" fmla="*/ 228 w 308"/>
                <a:gd name="T51" fmla="*/ 931 h 2002"/>
                <a:gd name="T52" fmla="*/ 235 w 308"/>
                <a:gd name="T53" fmla="*/ 977 h 2002"/>
                <a:gd name="T54" fmla="*/ 267 w 308"/>
                <a:gd name="T55" fmla="*/ 1230 h 2002"/>
                <a:gd name="T56" fmla="*/ 270 w 308"/>
                <a:gd name="T57" fmla="*/ 1260 h 2002"/>
                <a:gd name="T58" fmla="*/ 287 w 308"/>
                <a:gd name="T59" fmla="*/ 1453 h 2002"/>
                <a:gd name="T60" fmla="*/ 289 w 308"/>
                <a:gd name="T61" fmla="*/ 1483 h 2002"/>
                <a:gd name="T62" fmla="*/ 290 w 308"/>
                <a:gd name="T63" fmla="*/ 1486 h 2002"/>
                <a:gd name="T64" fmla="*/ 303 w 308"/>
                <a:gd name="T65" fmla="*/ 1740 h 2002"/>
                <a:gd name="T66" fmla="*/ 306 w 308"/>
                <a:gd name="T67" fmla="*/ 1992 h 2002"/>
                <a:gd name="T68" fmla="*/ 308 w 308"/>
                <a:gd name="T69" fmla="*/ 1996 h 2002"/>
                <a:gd name="T70" fmla="*/ 302 w 308"/>
                <a:gd name="T71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8" h="2002">
                  <a:moveTo>
                    <a:pt x="302" y="2002"/>
                  </a:moveTo>
                  <a:cubicBezTo>
                    <a:pt x="297" y="2002"/>
                    <a:pt x="294" y="2000"/>
                    <a:pt x="294" y="1996"/>
                  </a:cubicBezTo>
                  <a:cubicBezTo>
                    <a:pt x="295" y="1912"/>
                    <a:pt x="293" y="1826"/>
                    <a:pt x="291" y="1741"/>
                  </a:cubicBezTo>
                  <a:cubicBezTo>
                    <a:pt x="288" y="1657"/>
                    <a:pt x="283" y="1571"/>
                    <a:pt x="278" y="1487"/>
                  </a:cubicBezTo>
                  <a:cubicBezTo>
                    <a:pt x="278" y="1484"/>
                    <a:pt x="278" y="1484"/>
                    <a:pt x="278" y="1484"/>
                  </a:cubicBezTo>
                  <a:cubicBezTo>
                    <a:pt x="277" y="1474"/>
                    <a:pt x="276" y="1464"/>
                    <a:pt x="275" y="1454"/>
                  </a:cubicBezTo>
                  <a:cubicBezTo>
                    <a:pt x="270" y="1389"/>
                    <a:pt x="265" y="1324"/>
                    <a:pt x="258" y="1262"/>
                  </a:cubicBezTo>
                  <a:cubicBezTo>
                    <a:pt x="257" y="1252"/>
                    <a:pt x="256" y="1242"/>
                    <a:pt x="255" y="1232"/>
                  </a:cubicBezTo>
                  <a:cubicBezTo>
                    <a:pt x="246" y="1146"/>
                    <a:pt x="235" y="1061"/>
                    <a:pt x="223" y="978"/>
                  </a:cubicBezTo>
                  <a:cubicBezTo>
                    <a:pt x="221" y="963"/>
                    <a:pt x="218" y="948"/>
                    <a:pt x="216" y="933"/>
                  </a:cubicBezTo>
                  <a:cubicBezTo>
                    <a:pt x="206" y="865"/>
                    <a:pt x="194" y="797"/>
                    <a:pt x="182" y="731"/>
                  </a:cubicBezTo>
                  <a:cubicBezTo>
                    <a:pt x="173" y="686"/>
                    <a:pt x="165" y="640"/>
                    <a:pt x="155" y="596"/>
                  </a:cubicBezTo>
                  <a:cubicBezTo>
                    <a:pt x="147" y="557"/>
                    <a:pt x="139" y="521"/>
                    <a:pt x="132" y="489"/>
                  </a:cubicBezTo>
                  <a:cubicBezTo>
                    <a:pt x="131" y="484"/>
                    <a:pt x="131" y="484"/>
                    <a:pt x="131" y="484"/>
                  </a:cubicBezTo>
                  <a:cubicBezTo>
                    <a:pt x="128" y="471"/>
                    <a:pt x="125" y="459"/>
                    <a:pt x="122" y="447"/>
                  </a:cubicBezTo>
                  <a:cubicBezTo>
                    <a:pt x="106" y="378"/>
                    <a:pt x="88" y="310"/>
                    <a:pt x="70" y="244"/>
                  </a:cubicBezTo>
                  <a:cubicBezTo>
                    <a:pt x="48" y="163"/>
                    <a:pt x="25" y="84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1"/>
                    <a:pt x="12" y="5"/>
                  </a:cubicBezTo>
                  <a:cubicBezTo>
                    <a:pt x="36" y="81"/>
                    <a:pt x="60" y="160"/>
                    <a:pt x="82" y="241"/>
                  </a:cubicBezTo>
                  <a:cubicBezTo>
                    <a:pt x="100" y="307"/>
                    <a:pt x="117" y="375"/>
                    <a:pt x="134" y="444"/>
                  </a:cubicBezTo>
                  <a:cubicBezTo>
                    <a:pt x="137" y="456"/>
                    <a:pt x="140" y="469"/>
                    <a:pt x="143" y="481"/>
                  </a:cubicBezTo>
                  <a:cubicBezTo>
                    <a:pt x="144" y="486"/>
                    <a:pt x="144" y="486"/>
                    <a:pt x="144" y="486"/>
                  </a:cubicBezTo>
                  <a:cubicBezTo>
                    <a:pt x="151" y="519"/>
                    <a:pt x="159" y="554"/>
                    <a:pt x="167" y="594"/>
                  </a:cubicBezTo>
                  <a:cubicBezTo>
                    <a:pt x="176" y="638"/>
                    <a:pt x="185" y="684"/>
                    <a:pt x="194" y="729"/>
                  </a:cubicBezTo>
                  <a:cubicBezTo>
                    <a:pt x="206" y="795"/>
                    <a:pt x="217" y="863"/>
                    <a:pt x="228" y="931"/>
                  </a:cubicBezTo>
                  <a:cubicBezTo>
                    <a:pt x="230" y="946"/>
                    <a:pt x="233" y="961"/>
                    <a:pt x="235" y="977"/>
                  </a:cubicBezTo>
                  <a:cubicBezTo>
                    <a:pt x="247" y="1059"/>
                    <a:pt x="258" y="1145"/>
                    <a:pt x="267" y="1230"/>
                  </a:cubicBezTo>
                  <a:cubicBezTo>
                    <a:pt x="268" y="1240"/>
                    <a:pt x="269" y="1250"/>
                    <a:pt x="270" y="1260"/>
                  </a:cubicBezTo>
                  <a:cubicBezTo>
                    <a:pt x="277" y="1323"/>
                    <a:pt x="282" y="1388"/>
                    <a:pt x="287" y="1453"/>
                  </a:cubicBezTo>
                  <a:cubicBezTo>
                    <a:pt x="288" y="1463"/>
                    <a:pt x="289" y="1473"/>
                    <a:pt x="289" y="1483"/>
                  </a:cubicBezTo>
                  <a:cubicBezTo>
                    <a:pt x="290" y="1486"/>
                    <a:pt x="290" y="1486"/>
                    <a:pt x="290" y="1486"/>
                  </a:cubicBezTo>
                  <a:cubicBezTo>
                    <a:pt x="295" y="1571"/>
                    <a:pt x="300" y="1656"/>
                    <a:pt x="303" y="1740"/>
                  </a:cubicBezTo>
                  <a:cubicBezTo>
                    <a:pt x="305" y="1824"/>
                    <a:pt x="306" y="1909"/>
                    <a:pt x="306" y="1992"/>
                  </a:cubicBezTo>
                  <a:cubicBezTo>
                    <a:pt x="307" y="1993"/>
                    <a:pt x="308" y="1994"/>
                    <a:pt x="308" y="1996"/>
                  </a:cubicBezTo>
                  <a:cubicBezTo>
                    <a:pt x="308" y="1999"/>
                    <a:pt x="305" y="2002"/>
                    <a:pt x="30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Freeform 128"/>
            <p:cNvSpPr/>
            <p:nvPr/>
          </p:nvSpPr>
          <p:spPr bwMode="auto">
            <a:xfrm>
              <a:off x="16590963" y="2798763"/>
              <a:ext cx="273050" cy="3436938"/>
            </a:xfrm>
            <a:custGeom>
              <a:avLst/>
              <a:gdLst>
                <a:gd name="T0" fmla="*/ 154 w 160"/>
                <a:gd name="T1" fmla="*/ 2010 h 2010"/>
                <a:gd name="T2" fmla="*/ 152 w 160"/>
                <a:gd name="T3" fmla="*/ 2010 h 2010"/>
                <a:gd name="T4" fmla="*/ 147 w 160"/>
                <a:gd name="T5" fmla="*/ 2003 h 2010"/>
                <a:gd name="T6" fmla="*/ 145 w 160"/>
                <a:gd name="T7" fmla="*/ 1751 h 2010"/>
                <a:gd name="T8" fmla="*/ 139 w 160"/>
                <a:gd name="T9" fmla="*/ 1499 h 2010"/>
                <a:gd name="T10" fmla="*/ 139 w 160"/>
                <a:gd name="T11" fmla="*/ 1490 h 2010"/>
                <a:gd name="T12" fmla="*/ 138 w 160"/>
                <a:gd name="T13" fmla="*/ 1466 h 2010"/>
                <a:gd name="T14" fmla="*/ 129 w 160"/>
                <a:gd name="T15" fmla="*/ 1276 h 2010"/>
                <a:gd name="T16" fmla="*/ 128 w 160"/>
                <a:gd name="T17" fmla="*/ 1246 h 2010"/>
                <a:gd name="T18" fmla="*/ 112 w 160"/>
                <a:gd name="T19" fmla="*/ 994 h 2010"/>
                <a:gd name="T20" fmla="*/ 111 w 160"/>
                <a:gd name="T21" fmla="*/ 989 h 2010"/>
                <a:gd name="T22" fmla="*/ 108 w 160"/>
                <a:gd name="T23" fmla="*/ 948 h 2010"/>
                <a:gd name="T24" fmla="*/ 91 w 160"/>
                <a:gd name="T25" fmla="*/ 745 h 2010"/>
                <a:gd name="T26" fmla="*/ 78 w 160"/>
                <a:gd name="T27" fmla="*/ 608 h 2010"/>
                <a:gd name="T28" fmla="*/ 66 w 160"/>
                <a:gd name="T29" fmla="*/ 498 h 2010"/>
                <a:gd name="T30" fmla="*/ 65 w 160"/>
                <a:gd name="T31" fmla="*/ 483 h 2010"/>
                <a:gd name="T32" fmla="*/ 62 w 160"/>
                <a:gd name="T33" fmla="*/ 456 h 2010"/>
                <a:gd name="T34" fmla="*/ 36 w 160"/>
                <a:gd name="T35" fmla="*/ 251 h 2010"/>
                <a:gd name="T36" fmla="*/ 1 w 160"/>
                <a:gd name="T37" fmla="*/ 8 h 2010"/>
                <a:gd name="T38" fmla="*/ 6 w 160"/>
                <a:gd name="T39" fmla="*/ 1 h 2010"/>
                <a:gd name="T40" fmla="*/ 13 w 160"/>
                <a:gd name="T41" fmla="*/ 6 h 2010"/>
                <a:gd name="T42" fmla="*/ 48 w 160"/>
                <a:gd name="T43" fmla="*/ 249 h 2010"/>
                <a:gd name="T44" fmla="*/ 74 w 160"/>
                <a:gd name="T45" fmla="*/ 454 h 2010"/>
                <a:gd name="T46" fmla="*/ 77 w 160"/>
                <a:gd name="T47" fmla="*/ 482 h 2010"/>
                <a:gd name="T48" fmla="*/ 78 w 160"/>
                <a:gd name="T49" fmla="*/ 497 h 2010"/>
                <a:gd name="T50" fmla="*/ 90 w 160"/>
                <a:gd name="T51" fmla="*/ 606 h 2010"/>
                <a:gd name="T52" fmla="*/ 103 w 160"/>
                <a:gd name="T53" fmla="*/ 744 h 2010"/>
                <a:gd name="T54" fmla="*/ 120 w 160"/>
                <a:gd name="T55" fmla="*/ 947 h 2010"/>
                <a:gd name="T56" fmla="*/ 123 w 160"/>
                <a:gd name="T57" fmla="*/ 988 h 2010"/>
                <a:gd name="T58" fmla="*/ 124 w 160"/>
                <a:gd name="T59" fmla="*/ 993 h 2010"/>
                <a:gd name="T60" fmla="*/ 140 w 160"/>
                <a:gd name="T61" fmla="*/ 1245 h 2010"/>
                <a:gd name="T62" fmla="*/ 141 w 160"/>
                <a:gd name="T63" fmla="*/ 1275 h 2010"/>
                <a:gd name="T64" fmla="*/ 150 w 160"/>
                <a:gd name="T65" fmla="*/ 1465 h 2010"/>
                <a:gd name="T66" fmla="*/ 151 w 160"/>
                <a:gd name="T67" fmla="*/ 1490 h 2010"/>
                <a:gd name="T68" fmla="*/ 151 w 160"/>
                <a:gd name="T69" fmla="*/ 1498 h 2010"/>
                <a:gd name="T70" fmla="*/ 157 w 160"/>
                <a:gd name="T71" fmla="*/ 1751 h 2010"/>
                <a:gd name="T72" fmla="*/ 159 w 160"/>
                <a:gd name="T73" fmla="*/ 2001 h 2010"/>
                <a:gd name="T74" fmla="*/ 160 w 160"/>
                <a:gd name="T75" fmla="*/ 2006 h 2010"/>
                <a:gd name="T76" fmla="*/ 154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154" y="2010"/>
                  </a:moveTo>
                  <a:cubicBezTo>
                    <a:pt x="153" y="2010"/>
                    <a:pt x="153" y="2010"/>
                    <a:pt x="152" y="2010"/>
                  </a:cubicBezTo>
                  <a:cubicBezTo>
                    <a:pt x="149" y="2009"/>
                    <a:pt x="147" y="2006"/>
                    <a:pt x="147" y="2003"/>
                  </a:cubicBezTo>
                  <a:cubicBezTo>
                    <a:pt x="147" y="1919"/>
                    <a:pt x="147" y="1835"/>
                    <a:pt x="145" y="1751"/>
                  </a:cubicBezTo>
                  <a:cubicBezTo>
                    <a:pt x="144" y="1667"/>
                    <a:pt x="142" y="1582"/>
                    <a:pt x="139" y="1499"/>
                  </a:cubicBezTo>
                  <a:cubicBezTo>
                    <a:pt x="139" y="1490"/>
                    <a:pt x="139" y="1490"/>
                    <a:pt x="139" y="1490"/>
                  </a:cubicBezTo>
                  <a:cubicBezTo>
                    <a:pt x="138" y="1482"/>
                    <a:pt x="138" y="1474"/>
                    <a:pt x="138" y="1466"/>
                  </a:cubicBezTo>
                  <a:cubicBezTo>
                    <a:pt x="135" y="1397"/>
                    <a:pt x="132" y="1335"/>
                    <a:pt x="129" y="1276"/>
                  </a:cubicBezTo>
                  <a:cubicBezTo>
                    <a:pt x="129" y="1266"/>
                    <a:pt x="128" y="1256"/>
                    <a:pt x="128" y="1246"/>
                  </a:cubicBezTo>
                  <a:cubicBezTo>
                    <a:pt x="123" y="1158"/>
                    <a:pt x="118" y="1073"/>
                    <a:pt x="112" y="994"/>
                  </a:cubicBezTo>
                  <a:cubicBezTo>
                    <a:pt x="111" y="989"/>
                    <a:pt x="111" y="989"/>
                    <a:pt x="111" y="989"/>
                  </a:cubicBezTo>
                  <a:cubicBezTo>
                    <a:pt x="110" y="975"/>
                    <a:pt x="109" y="962"/>
                    <a:pt x="108" y="948"/>
                  </a:cubicBezTo>
                  <a:cubicBezTo>
                    <a:pt x="103" y="879"/>
                    <a:pt x="97" y="810"/>
                    <a:pt x="91" y="745"/>
                  </a:cubicBezTo>
                  <a:cubicBezTo>
                    <a:pt x="87" y="699"/>
                    <a:pt x="83" y="652"/>
                    <a:pt x="78" y="608"/>
                  </a:cubicBezTo>
                  <a:cubicBezTo>
                    <a:pt x="75" y="573"/>
                    <a:pt x="71" y="536"/>
                    <a:pt x="66" y="498"/>
                  </a:cubicBezTo>
                  <a:cubicBezTo>
                    <a:pt x="65" y="483"/>
                    <a:pt x="65" y="483"/>
                    <a:pt x="65" y="483"/>
                  </a:cubicBezTo>
                  <a:cubicBezTo>
                    <a:pt x="64" y="474"/>
                    <a:pt x="63" y="465"/>
                    <a:pt x="62" y="456"/>
                  </a:cubicBezTo>
                  <a:cubicBezTo>
                    <a:pt x="53" y="386"/>
                    <a:pt x="45" y="317"/>
                    <a:pt x="36" y="251"/>
                  </a:cubicBezTo>
                  <a:cubicBezTo>
                    <a:pt x="25" y="168"/>
                    <a:pt x="13" y="86"/>
                    <a:pt x="1" y="8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9" y="0"/>
                    <a:pt x="12" y="2"/>
                    <a:pt x="13" y="6"/>
                  </a:cubicBezTo>
                  <a:cubicBezTo>
                    <a:pt x="25" y="84"/>
                    <a:pt x="36" y="166"/>
                    <a:pt x="48" y="249"/>
                  </a:cubicBezTo>
                  <a:cubicBezTo>
                    <a:pt x="56" y="316"/>
                    <a:pt x="65" y="385"/>
                    <a:pt x="74" y="454"/>
                  </a:cubicBezTo>
                  <a:cubicBezTo>
                    <a:pt x="75" y="463"/>
                    <a:pt x="76" y="473"/>
                    <a:pt x="77" y="482"/>
                  </a:cubicBezTo>
                  <a:cubicBezTo>
                    <a:pt x="78" y="497"/>
                    <a:pt x="78" y="497"/>
                    <a:pt x="78" y="497"/>
                  </a:cubicBezTo>
                  <a:cubicBezTo>
                    <a:pt x="83" y="534"/>
                    <a:pt x="86" y="572"/>
                    <a:pt x="90" y="606"/>
                  </a:cubicBezTo>
                  <a:cubicBezTo>
                    <a:pt x="95" y="651"/>
                    <a:pt x="99" y="697"/>
                    <a:pt x="103" y="744"/>
                  </a:cubicBezTo>
                  <a:cubicBezTo>
                    <a:pt x="109" y="809"/>
                    <a:pt x="115" y="878"/>
                    <a:pt x="120" y="947"/>
                  </a:cubicBezTo>
                  <a:cubicBezTo>
                    <a:pt x="121" y="961"/>
                    <a:pt x="122" y="974"/>
                    <a:pt x="123" y="988"/>
                  </a:cubicBezTo>
                  <a:cubicBezTo>
                    <a:pt x="124" y="993"/>
                    <a:pt x="124" y="993"/>
                    <a:pt x="124" y="993"/>
                  </a:cubicBezTo>
                  <a:cubicBezTo>
                    <a:pt x="130" y="1073"/>
                    <a:pt x="135" y="1158"/>
                    <a:pt x="140" y="1245"/>
                  </a:cubicBezTo>
                  <a:cubicBezTo>
                    <a:pt x="140" y="1255"/>
                    <a:pt x="141" y="1265"/>
                    <a:pt x="141" y="1275"/>
                  </a:cubicBezTo>
                  <a:cubicBezTo>
                    <a:pt x="144" y="1334"/>
                    <a:pt x="147" y="1396"/>
                    <a:pt x="150" y="1465"/>
                  </a:cubicBezTo>
                  <a:cubicBezTo>
                    <a:pt x="150" y="1473"/>
                    <a:pt x="150" y="1481"/>
                    <a:pt x="151" y="1490"/>
                  </a:cubicBezTo>
                  <a:cubicBezTo>
                    <a:pt x="151" y="1498"/>
                    <a:pt x="151" y="1498"/>
                    <a:pt x="151" y="1498"/>
                  </a:cubicBezTo>
                  <a:cubicBezTo>
                    <a:pt x="154" y="1582"/>
                    <a:pt x="156" y="1667"/>
                    <a:pt x="157" y="1751"/>
                  </a:cubicBezTo>
                  <a:cubicBezTo>
                    <a:pt x="159" y="1834"/>
                    <a:pt x="159" y="1918"/>
                    <a:pt x="159" y="2001"/>
                  </a:cubicBezTo>
                  <a:cubicBezTo>
                    <a:pt x="160" y="2002"/>
                    <a:pt x="160" y="2004"/>
                    <a:pt x="160" y="2006"/>
                  </a:cubicBezTo>
                  <a:cubicBezTo>
                    <a:pt x="159" y="2008"/>
                    <a:pt x="157" y="2010"/>
                    <a:pt x="154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29"/>
            <p:cNvSpPr/>
            <p:nvPr/>
          </p:nvSpPr>
          <p:spPr bwMode="auto">
            <a:xfrm>
              <a:off x="16416338" y="2795588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30"/>
            <p:cNvSpPr/>
            <p:nvPr/>
          </p:nvSpPr>
          <p:spPr bwMode="auto">
            <a:xfrm>
              <a:off x="16416338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Freeform 131"/>
            <p:cNvSpPr/>
            <p:nvPr/>
          </p:nvSpPr>
          <p:spPr bwMode="auto">
            <a:xfrm>
              <a:off x="16416338" y="5705475"/>
              <a:ext cx="3402013" cy="103188"/>
            </a:xfrm>
            <a:custGeom>
              <a:avLst/>
              <a:gdLst>
                <a:gd name="T0" fmla="*/ 6 w 1990"/>
                <a:gd name="T1" fmla="*/ 60 h 60"/>
                <a:gd name="T2" fmla="*/ 0 w 1990"/>
                <a:gd name="T3" fmla="*/ 54 h 60"/>
                <a:gd name="T4" fmla="*/ 6 w 1990"/>
                <a:gd name="T5" fmla="*/ 48 h 60"/>
                <a:gd name="T6" fmla="*/ 111 w 1990"/>
                <a:gd name="T7" fmla="*/ 47 h 60"/>
                <a:gd name="T8" fmla="*/ 253 w 1990"/>
                <a:gd name="T9" fmla="*/ 45 h 60"/>
                <a:gd name="T10" fmla="*/ 350 w 1990"/>
                <a:gd name="T11" fmla="*/ 44 h 60"/>
                <a:gd name="T12" fmla="*/ 501 w 1990"/>
                <a:gd name="T13" fmla="*/ 43 h 60"/>
                <a:gd name="T14" fmla="*/ 502 w 1990"/>
                <a:gd name="T15" fmla="*/ 43 h 60"/>
                <a:gd name="T16" fmla="*/ 663 w 1990"/>
                <a:gd name="T17" fmla="*/ 40 h 60"/>
                <a:gd name="T18" fmla="*/ 749 w 1990"/>
                <a:gd name="T19" fmla="*/ 39 h 60"/>
                <a:gd name="T20" fmla="*/ 910 w 1990"/>
                <a:gd name="T21" fmla="*/ 37 h 60"/>
                <a:gd name="T22" fmla="*/ 998 w 1990"/>
                <a:gd name="T23" fmla="*/ 35 h 60"/>
                <a:gd name="T24" fmla="*/ 1052 w 1990"/>
                <a:gd name="T25" fmla="*/ 33 h 60"/>
                <a:gd name="T26" fmla="*/ 1243 w 1990"/>
                <a:gd name="T27" fmla="*/ 27 h 60"/>
                <a:gd name="T28" fmla="*/ 1287 w 1990"/>
                <a:gd name="T29" fmla="*/ 25 h 60"/>
                <a:gd name="T30" fmla="*/ 1489 w 1990"/>
                <a:gd name="T31" fmla="*/ 21 h 60"/>
                <a:gd name="T32" fmla="*/ 1492 w 1990"/>
                <a:gd name="T33" fmla="*/ 21 h 60"/>
                <a:gd name="T34" fmla="*/ 1681 w 1990"/>
                <a:gd name="T35" fmla="*/ 13 h 60"/>
                <a:gd name="T36" fmla="*/ 1736 w 1990"/>
                <a:gd name="T37" fmla="*/ 10 h 60"/>
                <a:gd name="T38" fmla="*/ 1969 w 1990"/>
                <a:gd name="T39" fmla="*/ 1 h 60"/>
                <a:gd name="T40" fmla="*/ 1984 w 1990"/>
                <a:gd name="T41" fmla="*/ 1 h 60"/>
                <a:gd name="T42" fmla="*/ 1990 w 1990"/>
                <a:gd name="T43" fmla="*/ 6 h 60"/>
                <a:gd name="T44" fmla="*/ 1984 w 1990"/>
                <a:gd name="T45" fmla="*/ 13 h 60"/>
                <a:gd name="T46" fmla="*/ 1970 w 1990"/>
                <a:gd name="T47" fmla="*/ 13 h 60"/>
                <a:gd name="T48" fmla="*/ 1737 w 1990"/>
                <a:gd name="T49" fmla="*/ 22 h 60"/>
                <a:gd name="T50" fmla="*/ 1682 w 1990"/>
                <a:gd name="T51" fmla="*/ 25 h 60"/>
                <a:gd name="T52" fmla="*/ 1492 w 1990"/>
                <a:gd name="T53" fmla="*/ 33 h 60"/>
                <a:gd name="T54" fmla="*/ 1489 w 1990"/>
                <a:gd name="T55" fmla="*/ 33 h 60"/>
                <a:gd name="T56" fmla="*/ 1288 w 1990"/>
                <a:gd name="T57" fmla="*/ 37 h 60"/>
                <a:gd name="T58" fmla="*/ 1244 w 1990"/>
                <a:gd name="T59" fmla="*/ 39 h 60"/>
                <a:gd name="T60" fmla="*/ 1053 w 1990"/>
                <a:gd name="T61" fmla="*/ 45 h 60"/>
                <a:gd name="T62" fmla="*/ 998 w 1990"/>
                <a:gd name="T63" fmla="*/ 47 h 60"/>
                <a:gd name="T64" fmla="*/ 911 w 1990"/>
                <a:gd name="T65" fmla="*/ 49 h 60"/>
                <a:gd name="T66" fmla="*/ 749 w 1990"/>
                <a:gd name="T67" fmla="*/ 51 h 60"/>
                <a:gd name="T68" fmla="*/ 663 w 1990"/>
                <a:gd name="T69" fmla="*/ 52 h 60"/>
                <a:gd name="T70" fmla="*/ 503 w 1990"/>
                <a:gd name="T71" fmla="*/ 55 h 60"/>
                <a:gd name="T72" fmla="*/ 501 w 1990"/>
                <a:gd name="T73" fmla="*/ 55 h 60"/>
                <a:gd name="T74" fmla="*/ 350 w 1990"/>
                <a:gd name="T75" fmla="*/ 56 h 60"/>
                <a:gd name="T76" fmla="*/ 253 w 1990"/>
                <a:gd name="T77" fmla="*/ 57 h 60"/>
                <a:gd name="T78" fmla="*/ 111 w 1990"/>
                <a:gd name="T79" fmla="*/ 59 h 60"/>
                <a:gd name="T80" fmla="*/ 6 w 1990"/>
                <a:gd name="T81" fmla="*/ 60 h 60"/>
                <a:gd name="T82" fmla="*/ 6 w 1990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60">
                  <a:moveTo>
                    <a:pt x="6" y="60"/>
                  </a:moveTo>
                  <a:cubicBezTo>
                    <a:pt x="3" y="60"/>
                    <a:pt x="0" y="57"/>
                    <a:pt x="0" y="54"/>
                  </a:cubicBezTo>
                  <a:cubicBezTo>
                    <a:pt x="0" y="51"/>
                    <a:pt x="3" y="48"/>
                    <a:pt x="6" y="48"/>
                  </a:cubicBezTo>
                  <a:cubicBezTo>
                    <a:pt x="41" y="48"/>
                    <a:pt x="76" y="47"/>
                    <a:pt x="111" y="47"/>
                  </a:cubicBezTo>
                  <a:cubicBezTo>
                    <a:pt x="158" y="46"/>
                    <a:pt x="206" y="45"/>
                    <a:pt x="253" y="45"/>
                  </a:cubicBezTo>
                  <a:cubicBezTo>
                    <a:pt x="285" y="45"/>
                    <a:pt x="318" y="44"/>
                    <a:pt x="350" y="44"/>
                  </a:cubicBezTo>
                  <a:cubicBezTo>
                    <a:pt x="400" y="43"/>
                    <a:pt x="451" y="43"/>
                    <a:pt x="501" y="43"/>
                  </a:cubicBezTo>
                  <a:cubicBezTo>
                    <a:pt x="502" y="43"/>
                    <a:pt x="502" y="43"/>
                    <a:pt x="502" y="43"/>
                  </a:cubicBezTo>
                  <a:cubicBezTo>
                    <a:pt x="555" y="42"/>
                    <a:pt x="610" y="41"/>
                    <a:pt x="663" y="40"/>
                  </a:cubicBezTo>
                  <a:cubicBezTo>
                    <a:pt x="692" y="40"/>
                    <a:pt x="721" y="39"/>
                    <a:pt x="749" y="39"/>
                  </a:cubicBezTo>
                  <a:cubicBezTo>
                    <a:pt x="802" y="38"/>
                    <a:pt x="857" y="37"/>
                    <a:pt x="910" y="37"/>
                  </a:cubicBezTo>
                  <a:cubicBezTo>
                    <a:pt x="940" y="36"/>
                    <a:pt x="969" y="36"/>
                    <a:pt x="998" y="35"/>
                  </a:cubicBezTo>
                  <a:cubicBezTo>
                    <a:pt x="1016" y="35"/>
                    <a:pt x="1034" y="34"/>
                    <a:pt x="1052" y="33"/>
                  </a:cubicBezTo>
                  <a:cubicBezTo>
                    <a:pt x="1115" y="31"/>
                    <a:pt x="1180" y="28"/>
                    <a:pt x="1243" y="27"/>
                  </a:cubicBezTo>
                  <a:cubicBezTo>
                    <a:pt x="1258" y="26"/>
                    <a:pt x="1272" y="26"/>
                    <a:pt x="1287" y="25"/>
                  </a:cubicBezTo>
                  <a:cubicBezTo>
                    <a:pt x="1354" y="23"/>
                    <a:pt x="1423" y="21"/>
                    <a:pt x="1489" y="21"/>
                  </a:cubicBezTo>
                  <a:cubicBezTo>
                    <a:pt x="1492" y="21"/>
                    <a:pt x="1492" y="21"/>
                    <a:pt x="1492" y="21"/>
                  </a:cubicBezTo>
                  <a:cubicBezTo>
                    <a:pt x="1554" y="18"/>
                    <a:pt x="1619" y="15"/>
                    <a:pt x="1681" y="13"/>
                  </a:cubicBezTo>
                  <a:cubicBezTo>
                    <a:pt x="1736" y="10"/>
                    <a:pt x="1736" y="10"/>
                    <a:pt x="1736" y="10"/>
                  </a:cubicBezTo>
                  <a:cubicBezTo>
                    <a:pt x="1813" y="8"/>
                    <a:pt x="1893" y="4"/>
                    <a:pt x="1969" y="1"/>
                  </a:cubicBezTo>
                  <a:cubicBezTo>
                    <a:pt x="1984" y="1"/>
                    <a:pt x="1984" y="1"/>
                    <a:pt x="1984" y="1"/>
                  </a:cubicBezTo>
                  <a:cubicBezTo>
                    <a:pt x="1987" y="0"/>
                    <a:pt x="1990" y="3"/>
                    <a:pt x="1990" y="6"/>
                  </a:cubicBezTo>
                  <a:cubicBezTo>
                    <a:pt x="1990" y="10"/>
                    <a:pt x="1988" y="12"/>
                    <a:pt x="1984" y="13"/>
                  </a:cubicBezTo>
                  <a:cubicBezTo>
                    <a:pt x="1970" y="13"/>
                    <a:pt x="1970" y="13"/>
                    <a:pt x="1970" y="13"/>
                  </a:cubicBezTo>
                  <a:cubicBezTo>
                    <a:pt x="1893" y="16"/>
                    <a:pt x="1814" y="20"/>
                    <a:pt x="1737" y="22"/>
                  </a:cubicBezTo>
                  <a:cubicBezTo>
                    <a:pt x="1682" y="25"/>
                    <a:pt x="1682" y="25"/>
                    <a:pt x="1682" y="25"/>
                  </a:cubicBezTo>
                  <a:cubicBezTo>
                    <a:pt x="1619" y="27"/>
                    <a:pt x="1554" y="30"/>
                    <a:pt x="1492" y="33"/>
                  </a:cubicBezTo>
                  <a:cubicBezTo>
                    <a:pt x="1489" y="33"/>
                    <a:pt x="1489" y="33"/>
                    <a:pt x="1489" y="33"/>
                  </a:cubicBezTo>
                  <a:cubicBezTo>
                    <a:pt x="1423" y="33"/>
                    <a:pt x="1354" y="35"/>
                    <a:pt x="1288" y="37"/>
                  </a:cubicBezTo>
                  <a:cubicBezTo>
                    <a:pt x="1273" y="38"/>
                    <a:pt x="1258" y="38"/>
                    <a:pt x="1244" y="39"/>
                  </a:cubicBezTo>
                  <a:cubicBezTo>
                    <a:pt x="1181" y="40"/>
                    <a:pt x="1116" y="43"/>
                    <a:pt x="1053" y="45"/>
                  </a:cubicBezTo>
                  <a:cubicBezTo>
                    <a:pt x="1034" y="46"/>
                    <a:pt x="1016" y="47"/>
                    <a:pt x="998" y="47"/>
                  </a:cubicBezTo>
                  <a:cubicBezTo>
                    <a:pt x="969" y="48"/>
                    <a:pt x="940" y="48"/>
                    <a:pt x="911" y="49"/>
                  </a:cubicBezTo>
                  <a:cubicBezTo>
                    <a:pt x="858" y="49"/>
                    <a:pt x="803" y="50"/>
                    <a:pt x="749" y="51"/>
                  </a:cubicBezTo>
                  <a:cubicBezTo>
                    <a:pt x="721" y="51"/>
                    <a:pt x="692" y="52"/>
                    <a:pt x="663" y="52"/>
                  </a:cubicBezTo>
                  <a:cubicBezTo>
                    <a:pt x="610" y="53"/>
                    <a:pt x="556" y="54"/>
                    <a:pt x="503" y="55"/>
                  </a:cubicBezTo>
                  <a:cubicBezTo>
                    <a:pt x="501" y="55"/>
                    <a:pt x="501" y="55"/>
                    <a:pt x="501" y="55"/>
                  </a:cubicBezTo>
                  <a:cubicBezTo>
                    <a:pt x="451" y="55"/>
                    <a:pt x="400" y="55"/>
                    <a:pt x="350" y="56"/>
                  </a:cubicBezTo>
                  <a:cubicBezTo>
                    <a:pt x="318" y="56"/>
                    <a:pt x="285" y="57"/>
                    <a:pt x="253" y="57"/>
                  </a:cubicBezTo>
                  <a:cubicBezTo>
                    <a:pt x="206" y="57"/>
                    <a:pt x="158" y="58"/>
                    <a:pt x="111" y="59"/>
                  </a:cubicBezTo>
                  <a:cubicBezTo>
                    <a:pt x="76" y="59"/>
                    <a:pt x="41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32"/>
            <p:cNvSpPr/>
            <p:nvPr/>
          </p:nvSpPr>
          <p:spPr bwMode="auto">
            <a:xfrm>
              <a:off x="16416338" y="5221288"/>
              <a:ext cx="3292475" cy="158750"/>
            </a:xfrm>
            <a:custGeom>
              <a:avLst/>
              <a:gdLst>
                <a:gd name="T0" fmla="*/ 6 w 1926"/>
                <a:gd name="T1" fmla="*/ 93 h 93"/>
                <a:gd name="T2" fmla="*/ 0 w 1926"/>
                <a:gd name="T3" fmla="*/ 87 h 93"/>
                <a:gd name="T4" fmla="*/ 6 w 1926"/>
                <a:gd name="T5" fmla="*/ 81 h 93"/>
                <a:gd name="T6" fmla="*/ 247 w 1926"/>
                <a:gd name="T7" fmla="*/ 76 h 93"/>
                <a:gd name="T8" fmla="*/ 488 w 1926"/>
                <a:gd name="T9" fmla="*/ 71 h 93"/>
                <a:gd name="T10" fmla="*/ 489 w 1926"/>
                <a:gd name="T11" fmla="*/ 71 h 93"/>
                <a:gd name="T12" fmla="*/ 729 w 1926"/>
                <a:gd name="T13" fmla="*/ 66 h 93"/>
                <a:gd name="T14" fmla="*/ 971 w 1926"/>
                <a:gd name="T15" fmla="*/ 62 h 93"/>
                <a:gd name="T16" fmla="*/ 1208 w 1926"/>
                <a:gd name="T17" fmla="*/ 45 h 93"/>
                <a:gd name="T18" fmla="*/ 1445 w 1926"/>
                <a:gd name="T19" fmla="*/ 33 h 93"/>
                <a:gd name="T20" fmla="*/ 1447 w 1926"/>
                <a:gd name="T21" fmla="*/ 33 h 93"/>
                <a:gd name="T22" fmla="*/ 1683 w 1926"/>
                <a:gd name="T23" fmla="*/ 16 h 93"/>
                <a:gd name="T24" fmla="*/ 1795 w 1926"/>
                <a:gd name="T25" fmla="*/ 8 h 93"/>
                <a:gd name="T26" fmla="*/ 1920 w 1926"/>
                <a:gd name="T27" fmla="*/ 0 h 93"/>
                <a:gd name="T28" fmla="*/ 1926 w 1926"/>
                <a:gd name="T29" fmla="*/ 5 h 93"/>
                <a:gd name="T30" fmla="*/ 1921 w 1926"/>
                <a:gd name="T31" fmla="*/ 12 h 93"/>
                <a:gd name="T32" fmla="*/ 1796 w 1926"/>
                <a:gd name="T33" fmla="*/ 20 h 93"/>
                <a:gd name="T34" fmla="*/ 1683 w 1926"/>
                <a:gd name="T35" fmla="*/ 28 h 93"/>
                <a:gd name="T36" fmla="*/ 1448 w 1926"/>
                <a:gd name="T37" fmla="*/ 45 h 93"/>
                <a:gd name="T38" fmla="*/ 1445 w 1926"/>
                <a:gd name="T39" fmla="*/ 45 h 93"/>
                <a:gd name="T40" fmla="*/ 1208 w 1926"/>
                <a:gd name="T41" fmla="*/ 57 h 93"/>
                <a:gd name="T42" fmla="*/ 971 w 1926"/>
                <a:gd name="T43" fmla="*/ 74 h 93"/>
                <a:gd name="T44" fmla="*/ 730 w 1926"/>
                <a:gd name="T45" fmla="*/ 78 h 93"/>
                <a:gd name="T46" fmla="*/ 490 w 1926"/>
                <a:gd name="T47" fmla="*/ 83 h 93"/>
                <a:gd name="T48" fmla="*/ 488 w 1926"/>
                <a:gd name="T49" fmla="*/ 83 h 93"/>
                <a:gd name="T50" fmla="*/ 247 w 1926"/>
                <a:gd name="T51" fmla="*/ 88 h 93"/>
                <a:gd name="T52" fmla="*/ 6 w 1926"/>
                <a:gd name="T53" fmla="*/ 93 h 93"/>
                <a:gd name="T54" fmla="*/ 6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6" y="93"/>
                  </a:moveTo>
                  <a:cubicBezTo>
                    <a:pt x="3" y="93"/>
                    <a:pt x="0" y="90"/>
                    <a:pt x="0" y="87"/>
                  </a:cubicBezTo>
                  <a:cubicBezTo>
                    <a:pt x="0" y="84"/>
                    <a:pt x="3" y="81"/>
                    <a:pt x="6" y="81"/>
                  </a:cubicBezTo>
                  <a:cubicBezTo>
                    <a:pt x="85" y="79"/>
                    <a:pt x="167" y="77"/>
                    <a:pt x="247" y="76"/>
                  </a:cubicBezTo>
                  <a:cubicBezTo>
                    <a:pt x="327" y="74"/>
                    <a:pt x="408" y="73"/>
                    <a:pt x="488" y="71"/>
                  </a:cubicBezTo>
                  <a:cubicBezTo>
                    <a:pt x="489" y="71"/>
                    <a:pt x="489" y="71"/>
                    <a:pt x="489" y="71"/>
                  </a:cubicBezTo>
                  <a:cubicBezTo>
                    <a:pt x="568" y="69"/>
                    <a:pt x="649" y="67"/>
                    <a:pt x="729" y="66"/>
                  </a:cubicBezTo>
                  <a:cubicBezTo>
                    <a:pt x="809" y="64"/>
                    <a:pt x="890" y="63"/>
                    <a:pt x="971" y="62"/>
                  </a:cubicBezTo>
                  <a:cubicBezTo>
                    <a:pt x="1053" y="55"/>
                    <a:pt x="1133" y="50"/>
                    <a:pt x="1208" y="45"/>
                  </a:cubicBezTo>
                  <a:cubicBezTo>
                    <a:pt x="1291" y="40"/>
                    <a:pt x="1370" y="36"/>
                    <a:pt x="1445" y="33"/>
                  </a:cubicBezTo>
                  <a:cubicBezTo>
                    <a:pt x="1447" y="33"/>
                    <a:pt x="1447" y="33"/>
                    <a:pt x="1447" y="33"/>
                  </a:cubicBezTo>
                  <a:cubicBezTo>
                    <a:pt x="1533" y="26"/>
                    <a:pt x="1618" y="20"/>
                    <a:pt x="1683" y="16"/>
                  </a:cubicBezTo>
                  <a:cubicBezTo>
                    <a:pt x="1720" y="13"/>
                    <a:pt x="1757" y="11"/>
                    <a:pt x="1795" y="8"/>
                  </a:cubicBezTo>
                  <a:cubicBezTo>
                    <a:pt x="1837" y="5"/>
                    <a:pt x="1879" y="3"/>
                    <a:pt x="1920" y="0"/>
                  </a:cubicBezTo>
                  <a:cubicBezTo>
                    <a:pt x="1923" y="0"/>
                    <a:pt x="1926" y="2"/>
                    <a:pt x="1926" y="5"/>
                  </a:cubicBezTo>
                  <a:cubicBezTo>
                    <a:pt x="1926" y="9"/>
                    <a:pt x="1924" y="12"/>
                    <a:pt x="1921" y="12"/>
                  </a:cubicBezTo>
                  <a:cubicBezTo>
                    <a:pt x="1879" y="15"/>
                    <a:pt x="1838" y="17"/>
                    <a:pt x="1796" y="20"/>
                  </a:cubicBezTo>
                  <a:cubicBezTo>
                    <a:pt x="1758" y="23"/>
                    <a:pt x="1721" y="25"/>
                    <a:pt x="1683" y="28"/>
                  </a:cubicBezTo>
                  <a:cubicBezTo>
                    <a:pt x="1619" y="32"/>
                    <a:pt x="1533" y="38"/>
                    <a:pt x="1448" y="45"/>
                  </a:cubicBezTo>
                  <a:cubicBezTo>
                    <a:pt x="1445" y="45"/>
                    <a:pt x="1445" y="45"/>
                    <a:pt x="1445" y="45"/>
                  </a:cubicBezTo>
                  <a:cubicBezTo>
                    <a:pt x="1371" y="48"/>
                    <a:pt x="1291" y="52"/>
                    <a:pt x="1208" y="57"/>
                  </a:cubicBezTo>
                  <a:cubicBezTo>
                    <a:pt x="1134" y="62"/>
                    <a:pt x="1054" y="67"/>
                    <a:pt x="971" y="74"/>
                  </a:cubicBezTo>
                  <a:cubicBezTo>
                    <a:pt x="890" y="75"/>
                    <a:pt x="809" y="76"/>
                    <a:pt x="730" y="78"/>
                  </a:cubicBezTo>
                  <a:cubicBezTo>
                    <a:pt x="649" y="79"/>
                    <a:pt x="569" y="81"/>
                    <a:pt x="490" y="83"/>
                  </a:cubicBezTo>
                  <a:cubicBezTo>
                    <a:pt x="488" y="83"/>
                    <a:pt x="488" y="83"/>
                    <a:pt x="488" y="83"/>
                  </a:cubicBezTo>
                  <a:cubicBezTo>
                    <a:pt x="408" y="85"/>
                    <a:pt x="327" y="86"/>
                    <a:pt x="247" y="88"/>
                  </a:cubicBezTo>
                  <a:cubicBezTo>
                    <a:pt x="167" y="89"/>
                    <a:pt x="86" y="91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Freeform 133"/>
            <p:cNvSpPr/>
            <p:nvPr/>
          </p:nvSpPr>
          <p:spPr bwMode="auto">
            <a:xfrm>
              <a:off x="16416338" y="4754563"/>
              <a:ext cx="3114675" cy="198438"/>
            </a:xfrm>
            <a:custGeom>
              <a:avLst/>
              <a:gdLst>
                <a:gd name="T0" fmla="*/ 6 w 1822"/>
                <a:gd name="T1" fmla="*/ 116 h 116"/>
                <a:gd name="T2" fmla="*/ 0 w 1822"/>
                <a:gd name="T3" fmla="*/ 110 h 116"/>
                <a:gd name="T4" fmla="*/ 6 w 1822"/>
                <a:gd name="T5" fmla="*/ 104 h 116"/>
                <a:gd name="T6" fmla="*/ 23 w 1822"/>
                <a:gd name="T7" fmla="*/ 103 h 116"/>
                <a:gd name="T8" fmla="*/ 236 w 1822"/>
                <a:gd name="T9" fmla="*/ 96 h 116"/>
                <a:gd name="T10" fmla="*/ 254 w 1822"/>
                <a:gd name="T11" fmla="*/ 95 h 116"/>
                <a:gd name="T12" fmla="*/ 465 w 1822"/>
                <a:gd name="T13" fmla="*/ 89 h 116"/>
                <a:gd name="T14" fmla="*/ 467 w 1822"/>
                <a:gd name="T15" fmla="*/ 89 h 116"/>
                <a:gd name="T16" fmla="*/ 695 w 1822"/>
                <a:gd name="T17" fmla="*/ 83 h 116"/>
                <a:gd name="T18" fmla="*/ 925 w 1822"/>
                <a:gd name="T19" fmla="*/ 78 h 116"/>
                <a:gd name="T20" fmla="*/ 930 w 1822"/>
                <a:gd name="T21" fmla="*/ 78 h 116"/>
                <a:gd name="T22" fmla="*/ 1147 w 1822"/>
                <a:gd name="T23" fmla="*/ 57 h 116"/>
                <a:gd name="T24" fmla="*/ 1370 w 1822"/>
                <a:gd name="T25" fmla="*/ 39 h 116"/>
                <a:gd name="T26" fmla="*/ 1372 w 1822"/>
                <a:gd name="T27" fmla="*/ 39 h 116"/>
                <a:gd name="T28" fmla="*/ 1593 w 1822"/>
                <a:gd name="T29" fmla="*/ 19 h 116"/>
                <a:gd name="T30" fmla="*/ 1815 w 1822"/>
                <a:gd name="T31" fmla="*/ 1 h 116"/>
                <a:gd name="T32" fmla="*/ 1821 w 1822"/>
                <a:gd name="T33" fmla="*/ 6 h 116"/>
                <a:gd name="T34" fmla="*/ 1816 w 1822"/>
                <a:gd name="T35" fmla="*/ 13 h 116"/>
                <a:gd name="T36" fmla="*/ 1594 w 1822"/>
                <a:gd name="T37" fmla="*/ 31 h 116"/>
                <a:gd name="T38" fmla="*/ 1373 w 1822"/>
                <a:gd name="T39" fmla="*/ 51 h 116"/>
                <a:gd name="T40" fmla="*/ 1371 w 1822"/>
                <a:gd name="T41" fmla="*/ 51 h 116"/>
                <a:gd name="T42" fmla="*/ 1148 w 1822"/>
                <a:gd name="T43" fmla="*/ 69 h 116"/>
                <a:gd name="T44" fmla="*/ 932 w 1822"/>
                <a:gd name="T45" fmla="*/ 90 h 116"/>
                <a:gd name="T46" fmla="*/ 925 w 1822"/>
                <a:gd name="T47" fmla="*/ 90 h 116"/>
                <a:gd name="T48" fmla="*/ 696 w 1822"/>
                <a:gd name="T49" fmla="*/ 95 h 116"/>
                <a:gd name="T50" fmla="*/ 467 w 1822"/>
                <a:gd name="T51" fmla="*/ 101 h 116"/>
                <a:gd name="T52" fmla="*/ 465 w 1822"/>
                <a:gd name="T53" fmla="*/ 101 h 116"/>
                <a:gd name="T54" fmla="*/ 254 w 1822"/>
                <a:gd name="T55" fmla="*/ 107 h 116"/>
                <a:gd name="T56" fmla="*/ 236 w 1822"/>
                <a:gd name="T57" fmla="*/ 108 h 116"/>
                <a:gd name="T58" fmla="*/ 24 w 1822"/>
                <a:gd name="T59" fmla="*/ 115 h 116"/>
                <a:gd name="T60" fmla="*/ 6 w 1822"/>
                <a:gd name="T61" fmla="*/ 116 h 116"/>
                <a:gd name="T62" fmla="*/ 6 w 1822"/>
                <a:gd name="T6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2" h="116">
                  <a:moveTo>
                    <a:pt x="6" y="116"/>
                  </a:moveTo>
                  <a:cubicBezTo>
                    <a:pt x="3" y="116"/>
                    <a:pt x="0" y="113"/>
                    <a:pt x="0" y="110"/>
                  </a:cubicBezTo>
                  <a:cubicBezTo>
                    <a:pt x="0" y="107"/>
                    <a:pt x="2" y="104"/>
                    <a:pt x="6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93" y="101"/>
                    <a:pt x="165" y="98"/>
                    <a:pt x="236" y="96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323" y="93"/>
                    <a:pt x="394" y="91"/>
                    <a:pt x="465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553" y="86"/>
                    <a:pt x="626" y="84"/>
                    <a:pt x="695" y="83"/>
                  </a:cubicBezTo>
                  <a:cubicBezTo>
                    <a:pt x="779" y="81"/>
                    <a:pt x="854" y="79"/>
                    <a:pt x="925" y="78"/>
                  </a:cubicBezTo>
                  <a:cubicBezTo>
                    <a:pt x="930" y="78"/>
                    <a:pt x="930" y="78"/>
                    <a:pt x="930" y="78"/>
                  </a:cubicBezTo>
                  <a:cubicBezTo>
                    <a:pt x="1001" y="70"/>
                    <a:pt x="1074" y="63"/>
                    <a:pt x="1147" y="57"/>
                  </a:cubicBezTo>
                  <a:cubicBezTo>
                    <a:pt x="1223" y="50"/>
                    <a:pt x="1297" y="44"/>
                    <a:pt x="1370" y="39"/>
                  </a:cubicBezTo>
                  <a:cubicBezTo>
                    <a:pt x="1372" y="39"/>
                    <a:pt x="1372" y="39"/>
                    <a:pt x="1372" y="39"/>
                  </a:cubicBezTo>
                  <a:cubicBezTo>
                    <a:pt x="1452" y="31"/>
                    <a:pt x="1524" y="25"/>
                    <a:pt x="1593" y="19"/>
                  </a:cubicBezTo>
                  <a:cubicBezTo>
                    <a:pt x="1675" y="12"/>
                    <a:pt x="1748" y="6"/>
                    <a:pt x="1815" y="1"/>
                  </a:cubicBezTo>
                  <a:cubicBezTo>
                    <a:pt x="1818" y="0"/>
                    <a:pt x="1821" y="3"/>
                    <a:pt x="1821" y="6"/>
                  </a:cubicBezTo>
                  <a:cubicBezTo>
                    <a:pt x="1822" y="9"/>
                    <a:pt x="1819" y="12"/>
                    <a:pt x="1816" y="13"/>
                  </a:cubicBezTo>
                  <a:cubicBezTo>
                    <a:pt x="1749" y="18"/>
                    <a:pt x="1676" y="24"/>
                    <a:pt x="1594" y="31"/>
                  </a:cubicBezTo>
                  <a:cubicBezTo>
                    <a:pt x="1525" y="37"/>
                    <a:pt x="1453" y="43"/>
                    <a:pt x="1373" y="51"/>
                  </a:cubicBezTo>
                  <a:cubicBezTo>
                    <a:pt x="1371" y="51"/>
                    <a:pt x="1371" y="51"/>
                    <a:pt x="1371" y="51"/>
                  </a:cubicBezTo>
                  <a:cubicBezTo>
                    <a:pt x="1298" y="56"/>
                    <a:pt x="1224" y="62"/>
                    <a:pt x="1148" y="69"/>
                  </a:cubicBezTo>
                  <a:cubicBezTo>
                    <a:pt x="1075" y="75"/>
                    <a:pt x="1002" y="82"/>
                    <a:pt x="932" y="90"/>
                  </a:cubicBezTo>
                  <a:cubicBezTo>
                    <a:pt x="925" y="90"/>
                    <a:pt x="925" y="90"/>
                    <a:pt x="925" y="90"/>
                  </a:cubicBezTo>
                  <a:cubicBezTo>
                    <a:pt x="854" y="91"/>
                    <a:pt x="779" y="93"/>
                    <a:pt x="696" y="95"/>
                  </a:cubicBezTo>
                  <a:cubicBezTo>
                    <a:pt x="626" y="96"/>
                    <a:pt x="554" y="98"/>
                    <a:pt x="467" y="101"/>
                  </a:cubicBezTo>
                  <a:cubicBezTo>
                    <a:pt x="465" y="101"/>
                    <a:pt x="465" y="101"/>
                    <a:pt x="465" y="101"/>
                  </a:cubicBezTo>
                  <a:cubicBezTo>
                    <a:pt x="395" y="103"/>
                    <a:pt x="323" y="105"/>
                    <a:pt x="254" y="107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165" y="110"/>
                    <a:pt x="93" y="113"/>
                    <a:pt x="24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34"/>
            <p:cNvSpPr/>
            <p:nvPr/>
          </p:nvSpPr>
          <p:spPr bwMode="auto">
            <a:xfrm>
              <a:off x="16416338" y="4322763"/>
              <a:ext cx="2870200" cy="203200"/>
            </a:xfrm>
            <a:custGeom>
              <a:avLst/>
              <a:gdLst>
                <a:gd name="T0" fmla="*/ 6 w 1679"/>
                <a:gd name="T1" fmla="*/ 119 h 119"/>
                <a:gd name="T2" fmla="*/ 0 w 1679"/>
                <a:gd name="T3" fmla="*/ 113 h 119"/>
                <a:gd name="T4" fmla="*/ 6 w 1679"/>
                <a:gd name="T5" fmla="*/ 107 h 119"/>
                <a:gd name="T6" fmla="*/ 219 w 1679"/>
                <a:gd name="T7" fmla="*/ 96 h 119"/>
                <a:gd name="T8" fmla="*/ 433 w 1679"/>
                <a:gd name="T9" fmla="*/ 88 h 119"/>
                <a:gd name="T10" fmla="*/ 434 w 1679"/>
                <a:gd name="T11" fmla="*/ 88 h 119"/>
                <a:gd name="T12" fmla="*/ 647 w 1679"/>
                <a:gd name="T13" fmla="*/ 83 h 119"/>
                <a:gd name="T14" fmla="*/ 860 w 1679"/>
                <a:gd name="T15" fmla="*/ 80 h 119"/>
                <a:gd name="T16" fmla="*/ 1063 w 1679"/>
                <a:gd name="T17" fmla="*/ 57 h 119"/>
                <a:gd name="T18" fmla="*/ 1265 w 1679"/>
                <a:gd name="T19" fmla="*/ 36 h 119"/>
                <a:gd name="T20" fmla="*/ 1268 w 1679"/>
                <a:gd name="T21" fmla="*/ 36 h 119"/>
                <a:gd name="T22" fmla="*/ 1469 w 1679"/>
                <a:gd name="T23" fmla="*/ 17 h 119"/>
                <a:gd name="T24" fmla="*/ 1672 w 1679"/>
                <a:gd name="T25" fmla="*/ 1 h 119"/>
                <a:gd name="T26" fmla="*/ 1678 w 1679"/>
                <a:gd name="T27" fmla="*/ 6 h 119"/>
                <a:gd name="T28" fmla="*/ 1673 w 1679"/>
                <a:gd name="T29" fmla="*/ 13 h 119"/>
                <a:gd name="T30" fmla="*/ 1470 w 1679"/>
                <a:gd name="T31" fmla="*/ 29 h 119"/>
                <a:gd name="T32" fmla="*/ 1269 w 1679"/>
                <a:gd name="T33" fmla="*/ 48 h 119"/>
                <a:gd name="T34" fmla="*/ 1266 w 1679"/>
                <a:gd name="T35" fmla="*/ 48 h 119"/>
                <a:gd name="T36" fmla="*/ 1064 w 1679"/>
                <a:gd name="T37" fmla="*/ 69 h 119"/>
                <a:gd name="T38" fmla="*/ 861 w 1679"/>
                <a:gd name="T39" fmla="*/ 92 h 119"/>
                <a:gd name="T40" fmla="*/ 860 w 1679"/>
                <a:gd name="T41" fmla="*/ 92 h 119"/>
                <a:gd name="T42" fmla="*/ 647 w 1679"/>
                <a:gd name="T43" fmla="*/ 95 h 119"/>
                <a:gd name="T44" fmla="*/ 435 w 1679"/>
                <a:gd name="T45" fmla="*/ 100 h 119"/>
                <a:gd name="T46" fmla="*/ 433 w 1679"/>
                <a:gd name="T47" fmla="*/ 100 h 119"/>
                <a:gd name="T48" fmla="*/ 220 w 1679"/>
                <a:gd name="T49" fmla="*/ 108 h 119"/>
                <a:gd name="T50" fmla="*/ 6 w 1679"/>
                <a:gd name="T51" fmla="*/ 119 h 119"/>
                <a:gd name="T52" fmla="*/ 6 w 1679"/>
                <a:gd name="T5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9">
                  <a:moveTo>
                    <a:pt x="6" y="119"/>
                  </a:moveTo>
                  <a:cubicBezTo>
                    <a:pt x="3" y="119"/>
                    <a:pt x="0" y="117"/>
                    <a:pt x="0" y="113"/>
                  </a:cubicBezTo>
                  <a:cubicBezTo>
                    <a:pt x="0" y="110"/>
                    <a:pt x="2" y="107"/>
                    <a:pt x="6" y="107"/>
                  </a:cubicBezTo>
                  <a:cubicBezTo>
                    <a:pt x="76" y="103"/>
                    <a:pt x="148" y="100"/>
                    <a:pt x="219" y="96"/>
                  </a:cubicBezTo>
                  <a:cubicBezTo>
                    <a:pt x="290" y="93"/>
                    <a:pt x="362" y="91"/>
                    <a:pt x="433" y="88"/>
                  </a:cubicBezTo>
                  <a:cubicBezTo>
                    <a:pt x="434" y="88"/>
                    <a:pt x="434" y="88"/>
                    <a:pt x="434" y="88"/>
                  </a:cubicBezTo>
                  <a:cubicBezTo>
                    <a:pt x="504" y="86"/>
                    <a:pt x="576" y="84"/>
                    <a:pt x="647" y="83"/>
                  </a:cubicBezTo>
                  <a:cubicBezTo>
                    <a:pt x="717" y="81"/>
                    <a:pt x="789" y="80"/>
                    <a:pt x="860" y="80"/>
                  </a:cubicBezTo>
                  <a:cubicBezTo>
                    <a:pt x="924" y="72"/>
                    <a:pt x="993" y="64"/>
                    <a:pt x="1063" y="57"/>
                  </a:cubicBezTo>
                  <a:cubicBezTo>
                    <a:pt x="1129" y="50"/>
                    <a:pt x="1197" y="43"/>
                    <a:pt x="1265" y="36"/>
                  </a:cubicBezTo>
                  <a:cubicBezTo>
                    <a:pt x="1268" y="36"/>
                    <a:pt x="1268" y="36"/>
                    <a:pt x="1268" y="36"/>
                  </a:cubicBezTo>
                  <a:cubicBezTo>
                    <a:pt x="1334" y="29"/>
                    <a:pt x="1402" y="23"/>
                    <a:pt x="1469" y="17"/>
                  </a:cubicBezTo>
                  <a:cubicBezTo>
                    <a:pt x="1538" y="11"/>
                    <a:pt x="1606" y="6"/>
                    <a:pt x="1672" y="1"/>
                  </a:cubicBezTo>
                  <a:cubicBezTo>
                    <a:pt x="1675" y="0"/>
                    <a:pt x="1678" y="3"/>
                    <a:pt x="1678" y="6"/>
                  </a:cubicBezTo>
                  <a:cubicBezTo>
                    <a:pt x="1679" y="9"/>
                    <a:pt x="1676" y="12"/>
                    <a:pt x="1673" y="13"/>
                  </a:cubicBezTo>
                  <a:cubicBezTo>
                    <a:pt x="1607" y="18"/>
                    <a:pt x="1539" y="23"/>
                    <a:pt x="1470" y="29"/>
                  </a:cubicBezTo>
                  <a:cubicBezTo>
                    <a:pt x="1403" y="35"/>
                    <a:pt x="1336" y="41"/>
                    <a:pt x="1269" y="48"/>
                  </a:cubicBezTo>
                  <a:cubicBezTo>
                    <a:pt x="1266" y="48"/>
                    <a:pt x="1266" y="48"/>
                    <a:pt x="1266" y="48"/>
                  </a:cubicBezTo>
                  <a:cubicBezTo>
                    <a:pt x="1198" y="55"/>
                    <a:pt x="1130" y="62"/>
                    <a:pt x="1064" y="69"/>
                  </a:cubicBezTo>
                  <a:cubicBezTo>
                    <a:pt x="994" y="76"/>
                    <a:pt x="926" y="84"/>
                    <a:pt x="861" y="92"/>
                  </a:cubicBezTo>
                  <a:cubicBezTo>
                    <a:pt x="860" y="92"/>
                    <a:pt x="860" y="92"/>
                    <a:pt x="860" y="92"/>
                  </a:cubicBezTo>
                  <a:cubicBezTo>
                    <a:pt x="789" y="92"/>
                    <a:pt x="717" y="93"/>
                    <a:pt x="647" y="95"/>
                  </a:cubicBezTo>
                  <a:cubicBezTo>
                    <a:pt x="576" y="96"/>
                    <a:pt x="505" y="98"/>
                    <a:pt x="435" y="100"/>
                  </a:cubicBezTo>
                  <a:cubicBezTo>
                    <a:pt x="433" y="100"/>
                    <a:pt x="433" y="100"/>
                    <a:pt x="433" y="100"/>
                  </a:cubicBezTo>
                  <a:cubicBezTo>
                    <a:pt x="362" y="103"/>
                    <a:pt x="291" y="105"/>
                    <a:pt x="220" y="108"/>
                  </a:cubicBezTo>
                  <a:cubicBezTo>
                    <a:pt x="149" y="112"/>
                    <a:pt x="77" y="115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Freeform 135"/>
            <p:cNvSpPr/>
            <p:nvPr/>
          </p:nvSpPr>
          <p:spPr bwMode="auto">
            <a:xfrm>
              <a:off x="16416338" y="3927475"/>
              <a:ext cx="2562225" cy="171450"/>
            </a:xfrm>
            <a:custGeom>
              <a:avLst/>
              <a:gdLst>
                <a:gd name="T0" fmla="*/ 6 w 1499"/>
                <a:gd name="T1" fmla="*/ 100 h 100"/>
                <a:gd name="T2" fmla="*/ 0 w 1499"/>
                <a:gd name="T3" fmla="*/ 94 h 100"/>
                <a:gd name="T4" fmla="*/ 6 w 1499"/>
                <a:gd name="T5" fmla="*/ 88 h 100"/>
                <a:gd name="T6" fmla="*/ 37 w 1499"/>
                <a:gd name="T7" fmla="*/ 86 h 100"/>
                <a:gd name="T8" fmla="*/ 199 w 1499"/>
                <a:gd name="T9" fmla="*/ 79 h 100"/>
                <a:gd name="T10" fmla="*/ 237 w 1499"/>
                <a:gd name="T11" fmla="*/ 77 h 100"/>
                <a:gd name="T12" fmla="*/ 392 w 1499"/>
                <a:gd name="T13" fmla="*/ 72 h 100"/>
                <a:gd name="T14" fmla="*/ 393 w 1499"/>
                <a:gd name="T15" fmla="*/ 72 h 100"/>
                <a:gd name="T16" fmla="*/ 584 w 1499"/>
                <a:gd name="T17" fmla="*/ 66 h 100"/>
                <a:gd name="T18" fmla="*/ 775 w 1499"/>
                <a:gd name="T19" fmla="*/ 63 h 100"/>
                <a:gd name="T20" fmla="*/ 818 w 1499"/>
                <a:gd name="T21" fmla="*/ 59 h 100"/>
                <a:gd name="T22" fmla="*/ 956 w 1499"/>
                <a:gd name="T23" fmla="*/ 45 h 100"/>
                <a:gd name="T24" fmla="*/ 999 w 1499"/>
                <a:gd name="T25" fmla="*/ 41 h 100"/>
                <a:gd name="T26" fmla="*/ 1136 w 1499"/>
                <a:gd name="T27" fmla="*/ 29 h 100"/>
                <a:gd name="T28" fmla="*/ 1138 w 1499"/>
                <a:gd name="T29" fmla="*/ 29 h 100"/>
                <a:gd name="T30" fmla="*/ 1315 w 1499"/>
                <a:gd name="T31" fmla="*/ 13 h 100"/>
                <a:gd name="T32" fmla="*/ 1348 w 1499"/>
                <a:gd name="T33" fmla="*/ 11 h 100"/>
                <a:gd name="T34" fmla="*/ 1493 w 1499"/>
                <a:gd name="T35" fmla="*/ 1 h 100"/>
                <a:gd name="T36" fmla="*/ 1499 w 1499"/>
                <a:gd name="T37" fmla="*/ 6 h 100"/>
                <a:gd name="T38" fmla="*/ 1494 w 1499"/>
                <a:gd name="T39" fmla="*/ 13 h 100"/>
                <a:gd name="T40" fmla="*/ 1349 w 1499"/>
                <a:gd name="T41" fmla="*/ 23 h 100"/>
                <a:gd name="T42" fmla="*/ 1316 w 1499"/>
                <a:gd name="T43" fmla="*/ 25 h 100"/>
                <a:gd name="T44" fmla="*/ 1139 w 1499"/>
                <a:gd name="T45" fmla="*/ 41 h 100"/>
                <a:gd name="T46" fmla="*/ 1137 w 1499"/>
                <a:gd name="T47" fmla="*/ 41 h 100"/>
                <a:gd name="T48" fmla="*/ 1000 w 1499"/>
                <a:gd name="T49" fmla="*/ 53 h 100"/>
                <a:gd name="T50" fmla="*/ 957 w 1499"/>
                <a:gd name="T51" fmla="*/ 57 h 100"/>
                <a:gd name="T52" fmla="*/ 819 w 1499"/>
                <a:gd name="T53" fmla="*/ 71 h 100"/>
                <a:gd name="T54" fmla="*/ 776 w 1499"/>
                <a:gd name="T55" fmla="*/ 75 h 100"/>
                <a:gd name="T56" fmla="*/ 775 w 1499"/>
                <a:gd name="T57" fmla="*/ 75 h 100"/>
                <a:gd name="T58" fmla="*/ 584 w 1499"/>
                <a:gd name="T59" fmla="*/ 78 h 100"/>
                <a:gd name="T60" fmla="*/ 393 w 1499"/>
                <a:gd name="T61" fmla="*/ 84 h 100"/>
                <a:gd name="T62" fmla="*/ 392 w 1499"/>
                <a:gd name="T63" fmla="*/ 84 h 100"/>
                <a:gd name="T64" fmla="*/ 238 w 1499"/>
                <a:gd name="T65" fmla="*/ 89 h 100"/>
                <a:gd name="T66" fmla="*/ 200 w 1499"/>
                <a:gd name="T67" fmla="*/ 91 h 100"/>
                <a:gd name="T68" fmla="*/ 38 w 1499"/>
                <a:gd name="T69" fmla="*/ 98 h 100"/>
                <a:gd name="T70" fmla="*/ 6 w 1499"/>
                <a:gd name="T71" fmla="*/ 100 h 100"/>
                <a:gd name="T72" fmla="*/ 6 w 1499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100">
                  <a:moveTo>
                    <a:pt x="6" y="100"/>
                  </a:moveTo>
                  <a:cubicBezTo>
                    <a:pt x="3" y="100"/>
                    <a:pt x="0" y="98"/>
                    <a:pt x="0" y="94"/>
                  </a:cubicBezTo>
                  <a:cubicBezTo>
                    <a:pt x="0" y="91"/>
                    <a:pt x="2" y="88"/>
                    <a:pt x="6" y="88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1" y="83"/>
                    <a:pt x="146" y="81"/>
                    <a:pt x="199" y="79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88" y="75"/>
                    <a:pt x="341" y="73"/>
                    <a:pt x="392" y="72"/>
                  </a:cubicBezTo>
                  <a:cubicBezTo>
                    <a:pt x="393" y="72"/>
                    <a:pt x="393" y="72"/>
                    <a:pt x="393" y="72"/>
                  </a:cubicBezTo>
                  <a:cubicBezTo>
                    <a:pt x="462" y="70"/>
                    <a:pt x="531" y="68"/>
                    <a:pt x="584" y="66"/>
                  </a:cubicBezTo>
                  <a:cubicBezTo>
                    <a:pt x="643" y="66"/>
                    <a:pt x="707" y="65"/>
                    <a:pt x="775" y="63"/>
                  </a:cubicBezTo>
                  <a:cubicBezTo>
                    <a:pt x="789" y="62"/>
                    <a:pt x="803" y="60"/>
                    <a:pt x="818" y="59"/>
                  </a:cubicBezTo>
                  <a:cubicBezTo>
                    <a:pt x="863" y="54"/>
                    <a:pt x="910" y="49"/>
                    <a:pt x="956" y="45"/>
                  </a:cubicBezTo>
                  <a:cubicBezTo>
                    <a:pt x="970" y="44"/>
                    <a:pt x="984" y="42"/>
                    <a:pt x="999" y="41"/>
                  </a:cubicBezTo>
                  <a:cubicBezTo>
                    <a:pt x="1045" y="37"/>
                    <a:pt x="1092" y="32"/>
                    <a:pt x="1136" y="29"/>
                  </a:cubicBezTo>
                  <a:cubicBezTo>
                    <a:pt x="1138" y="29"/>
                    <a:pt x="1138" y="29"/>
                    <a:pt x="1138" y="29"/>
                  </a:cubicBezTo>
                  <a:cubicBezTo>
                    <a:pt x="1190" y="25"/>
                    <a:pt x="1250" y="20"/>
                    <a:pt x="1315" y="13"/>
                  </a:cubicBezTo>
                  <a:cubicBezTo>
                    <a:pt x="1348" y="11"/>
                    <a:pt x="1348" y="11"/>
                    <a:pt x="1348" y="11"/>
                  </a:cubicBezTo>
                  <a:cubicBezTo>
                    <a:pt x="1396" y="7"/>
                    <a:pt x="1446" y="3"/>
                    <a:pt x="1493" y="1"/>
                  </a:cubicBezTo>
                  <a:cubicBezTo>
                    <a:pt x="1496" y="0"/>
                    <a:pt x="1499" y="3"/>
                    <a:pt x="1499" y="6"/>
                  </a:cubicBezTo>
                  <a:cubicBezTo>
                    <a:pt x="1499" y="10"/>
                    <a:pt x="1497" y="12"/>
                    <a:pt x="1494" y="13"/>
                  </a:cubicBezTo>
                  <a:cubicBezTo>
                    <a:pt x="1447" y="15"/>
                    <a:pt x="1397" y="19"/>
                    <a:pt x="1349" y="23"/>
                  </a:cubicBezTo>
                  <a:cubicBezTo>
                    <a:pt x="1316" y="25"/>
                    <a:pt x="1316" y="25"/>
                    <a:pt x="1316" y="25"/>
                  </a:cubicBezTo>
                  <a:cubicBezTo>
                    <a:pt x="1251" y="32"/>
                    <a:pt x="1191" y="37"/>
                    <a:pt x="1139" y="41"/>
                  </a:cubicBezTo>
                  <a:cubicBezTo>
                    <a:pt x="1137" y="41"/>
                    <a:pt x="1137" y="41"/>
                    <a:pt x="1137" y="41"/>
                  </a:cubicBezTo>
                  <a:cubicBezTo>
                    <a:pt x="1093" y="44"/>
                    <a:pt x="1046" y="49"/>
                    <a:pt x="1000" y="53"/>
                  </a:cubicBezTo>
                  <a:cubicBezTo>
                    <a:pt x="986" y="54"/>
                    <a:pt x="971" y="55"/>
                    <a:pt x="957" y="57"/>
                  </a:cubicBezTo>
                  <a:cubicBezTo>
                    <a:pt x="912" y="61"/>
                    <a:pt x="865" y="66"/>
                    <a:pt x="819" y="71"/>
                  </a:cubicBezTo>
                  <a:cubicBezTo>
                    <a:pt x="804" y="72"/>
                    <a:pt x="790" y="74"/>
                    <a:pt x="776" y="75"/>
                  </a:cubicBezTo>
                  <a:cubicBezTo>
                    <a:pt x="775" y="75"/>
                    <a:pt x="775" y="75"/>
                    <a:pt x="775" y="75"/>
                  </a:cubicBezTo>
                  <a:cubicBezTo>
                    <a:pt x="707" y="77"/>
                    <a:pt x="643" y="78"/>
                    <a:pt x="584" y="78"/>
                  </a:cubicBezTo>
                  <a:cubicBezTo>
                    <a:pt x="531" y="80"/>
                    <a:pt x="462" y="82"/>
                    <a:pt x="393" y="84"/>
                  </a:cubicBezTo>
                  <a:cubicBezTo>
                    <a:pt x="392" y="84"/>
                    <a:pt x="392" y="84"/>
                    <a:pt x="392" y="84"/>
                  </a:cubicBezTo>
                  <a:cubicBezTo>
                    <a:pt x="341" y="85"/>
                    <a:pt x="289" y="87"/>
                    <a:pt x="238" y="8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146" y="93"/>
                    <a:pt x="91" y="95"/>
                    <a:pt x="38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36"/>
            <p:cNvSpPr/>
            <p:nvPr/>
          </p:nvSpPr>
          <p:spPr bwMode="auto">
            <a:xfrm>
              <a:off x="16416338" y="3581400"/>
              <a:ext cx="2201863" cy="88900"/>
            </a:xfrm>
            <a:custGeom>
              <a:avLst/>
              <a:gdLst>
                <a:gd name="T0" fmla="*/ 6 w 1288"/>
                <a:gd name="T1" fmla="*/ 52 h 52"/>
                <a:gd name="T2" fmla="*/ 0 w 1288"/>
                <a:gd name="T3" fmla="*/ 46 h 52"/>
                <a:gd name="T4" fmla="*/ 6 w 1288"/>
                <a:gd name="T5" fmla="*/ 40 h 52"/>
                <a:gd name="T6" fmla="*/ 174 w 1288"/>
                <a:gd name="T7" fmla="*/ 34 h 52"/>
                <a:gd name="T8" fmla="*/ 342 w 1288"/>
                <a:gd name="T9" fmla="*/ 31 h 52"/>
                <a:gd name="T10" fmla="*/ 343 w 1288"/>
                <a:gd name="T11" fmla="*/ 31 h 52"/>
                <a:gd name="T12" fmla="*/ 508 w 1288"/>
                <a:gd name="T13" fmla="*/ 28 h 52"/>
                <a:gd name="T14" fmla="*/ 672 w 1288"/>
                <a:gd name="T15" fmla="*/ 28 h 52"/>
                <a:gd name="T16" fmla="*/ 827 w 1288"/>
                <a:gd name="T17" fmla="*/ 17 h 52"/>
                <a:gd name="T18" fmla="*/ 981 w 1288"/>
                <a:gd name="T19" fmla="*/ 10 h 52"/>
                <a:gd name="T20" fmla="*/ 983 w 1288"/>
                <a:gd name="T21" fmla="*/ 10 h 52"/>
                <a:gd name="T22" fmla="*/ 1133 w 1288"/>
                <a:gd name="T23" fmla="*/ 4 h 52"/>
                <a:gd name="T24" fmla="*/ 1282 w 1288"/>
                <a:gd name="T25" fmla="*/ 0 h 52"/>
                <a:gd name="T26" fmla="*/ 1288 w 1288"/>
                <a:gd name="T27" fmla="*/ 6 h 52"/>
                <a:gd name="T28" fmla="*/ 1282 w 1288"/>
                <a:gd name="T29" fmla="*/ 12 h 52"/>
                <a:gd name="T30" fmla="*/ 1133 w 1288"/>
                <a:gd name="T31" fmla="*/ 16 h 52"/>
                <a:gd name="T32" fmla="*/ 984 w 1288"/>
                <a:gd name="T33" fmla="*/ 22 h 52"/>
                <a:gd name="T34" fmla="*/ 982 w 1288"/>
                <a:gd name="T35" fmla="*/ 22 h 52"/>
                <a:gd name="T36" fmla="*/ 828 w 1288"/>
                <a:gd name="T37" fmla="*/ 29 h 52"/>
                <a:gd name="T38" fmla="*/ 673 w 1288"/>
                <a:gd name="T39" fmla="*/ 40 h 52"/>
                <a:gd name="T40" fmla="*/ 673 w 1288"/>
                <a:gd name="T41" fmla="*/ 40 h 52"/>
                <a:gd name="T42" fmla="*/ 672 w 1288"/>
                <a:gd name="T43" fmla="*/ 40 h 52"/>
                <a:gd name="T44" fmla="*/ 508 w 1288"/>
                <a:gd name="T45" fmla="*/ 40 h 52"/>
                <a:gd name="T46" fmla="*/ 343 w 1288"/>
                <a:gd name="T47" fmla="*/ 43 h 52"/>
                <a:gd name="T48" fmla="*/ 342 w 1288"/>
                <a:gd name="T49" fmla="*/ 43 h 52"/>
                <a:gd name="T50" fmla="*/ 175 w 1288"/>
                <a:gd name="T51" fmla="*/ 46 h 52"/>
                <a:gd name="T52" fmla="*/ 6 w 1288"/>
                <a:gd name="T53" fmla="*/ 52 h 52"/>
                <a:gd name="T54" fmla="*/ 6 w 1288"/>
                <a:gd name="T5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8" h="52">
                  <a:moveTo>
                    <a:pt x="6" y="52"/>
                  </a:moveTo>
                  <a:cubicBezTo>
                    <a:pt x="3" y="52"/>
                    <a:pt x="0" y="50"/>
                    <a:pt x="0" y="46"/>
                  </a:cubicBezTo>
                  <a:cubicBezTo>
                    <a:pt x="0" y="43"/>
                    <a:pt x="2" y="40"/>
                    <a:pt x="6" y="40"/>
                  </a:cubicBezTo>
                  <a:cubicBezTo>
                    <a:pt x="62" y="37"/>
                    <a:pt x="118" y="35"/>
                    <a:pt x="174" y="34"/>
                  </a:cubicBezTo>
                  <a:cubicBezTo>
                    <a:pt x="230" y="32"/>
                    <a:pt x="286" y="31"/>
                    <a:pt x="342" y="31"/>
                  </a:cubicBezTo>
                  <a:cubicBezTo>
                    <a:pt x="343" y="31"/>
                    <a:pt x="343" y="31"/>
                    <a:pt x="343" y="31"/>
                  </a:cubicBezTo>
                  <a:cubicBezTo>
                    <a:pt x="397" y="29"/>
                    <a:pt x="452" y="28"/>
                    <a:pt x="508" y="28"/>
                  </a:cubicBezTo>
                  <a:cubicBezTo>
                    <a:pt x="562" y="27"/>
                    <a:pt x="617" y="27"/>
                    <a:pt x="672" y="28"/>
                  </a:cubicBezTo>
                  <a:cubicBezTo>
                    <a:pt x="730" y="23"/>
                    <a:pt x="780" y="20"/>
                    <a:pt x="827" y="17"/>
                  </a:cubicBezTo>
                  <a:cubicBezTo>
                    <a:pt x="884" y="14"/>
                    <a:pt x="934" y="12"/>
                    <a:pt x="981" y="10"/>
                  </a:cubicBezTo>
                  <a:cubicBezTo>
                    <a:pt x="983" y="10"/>
                    <a:pt x="983" y="10"/>
                    <a:pt x="983" y="10"/>
                  </a:cubicBezTo>
                  <a:cubicBezTo>
                    <a:pt x="1024" y="8"/>
                    <a:pt x="1079" y="5"/>
                    <a:pt x="1133" y="4"/>
                  </a:cubicBezTo>
                  <a:cubicBezTo>
                    <a:pt x="1189" y="1"/>
                    <a:pt x="1238" y="0"/>
                    <a:pt x="1282" y="0"/>
                  </a:cubicBezTo>
                  <a:cubicBezTo>
                    <a:pt x="1286" y="0"/>
                    <a:pt x="1288" y="3"/>
                    <a:pt x="1288" y="6"/>
                  </a:cubicBezTo>
                  <a:cubicBezTo>
                    <a:pt x="1288" y="9"/>
                    <a:pt x="1286" y="12"/>
                    <a:pt x="1282" y="12"/>
                  </a:cubicBezTo>
                  <a:cubicBezTo>
                    <a:pt x="1238" y="12"/>
                    <a:pt x="1189" y="13"/>
                    <a:pt x="1133" y="16"/>
                  </a:cubicBezTo>
                  <a:cubicBezTo>
                    <a:pt x="1079" y="17"/>
                    <a:pt x="1025" y="20"/>
                    <a:pt x="984" y="22"/>
                  </a:cubicBezTo>
                  <a:cubicBezTo>
                    <a:pt x="982" y="22"/>
                    <a:pt x="982" y="22"/>
                    <a:pt x="982" y="22"/>
                  </a:cubicBezTo>
                  <a:cubicBezTo>
                    <a:pt x="935" y="24"/>
                    <a:pt x="884" y="26"/>
                    <a:pt x="828" y="29"/>
                  </a:cubicBezTo>
                  <a:cubicBezTo>
                    <a:pt x="781" y="32"/>
                    <a:pt x="730" y="35"/>
                    <a:pt x="673" y="4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72" y="40"/>
                    <a:pt x="672" y="40"/>
                    <a:pt x="672" y="40"/>
                  </a:cubicBezTo>
                  <a:cubicBezTo>
                    <a:pt x="618" y="39"/>
                    <a:pt x="562" y="39"/>
                    <a:pt x="508" y="40"/>
                  </a:cubicBezTo>
                  <a:cubicBezTo>
                    <a:pt x="453" y="40"/>
                    <a:pt x="397" y="41"/>
                    <a:pt x="343" y="43"/>
                  </a:cubicBezTo>
                  <a:cubicBezTo>
                    <a:pt x="342" y="43"/>
                    <a:pt x="342" y="43"/>
                    <a:pt x="342" y="43"/>
                  </a:cubicBezTo>
                  <a:cubicBezTo>
                    <a:pt x="286" y="43"/>
                    <a:pt x="230" y="44"/>
                    <a:pt x="175" y="46"/>
                  </a:cubicBezTo>
                  <a:cubicBezTo>
                    <a:pt x="119" y="47"/>
                    <a:pt x="62" y="49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Freeform 137"/>
            <p:cNvSpPr/>
            <p:nvPr/>
          </p:nvSpPr>
          <p:spPr bwMode="auto">
            <a:xfrm>
              <a:off x="16416338" y="3214688"/>
              <a:ext cx="1798638" cy="98425"/>
            </a:xfrm>
            <a:custGeom>
              <a:avLst/>
              <a:gdLst>
                <a:gd name="T0" fmla="*/ 1045 w 1052"/>
                <a:gd name="T1" fmla="*/ 58 h 58"/>
                <a:gd name="T2" fmla="*/ 1045 w 1052"/>
                <a:gd name="T3" fmla="*/ 58 h 58"/>
                <a:gd name="T4" fmla="*/ 923 w 1052"/>
                <a:gd name="T5" fmla="*/ 44 h 58"/>
                <a:gd name="T6" fmla="*/ 823 w 1052"/>
                <a:gd name="T7" fmla="*/ 35 h 58"/>
                <a:gd name="T8" fmla="*/ 801 w 1052"/>
                <a:gd name="T9" fmla="*/ 33 h 58"/>
                <a:gd name="T10" fmla="*/ 683 w 1052"/>
                <a:gd name="T11" fmla="*/ 26 h 58"/>
                <a:gd name="T12" fmla="*/ 675 w 1052"/>
                <a:gd name="T13" fmla="*/ 25 h 58"/>
                <a:gd name="T14" fmla="*/ 567 w 1052"/>
                <a:gd name="T15" fmla="*/ 22 h 58"/>
                <a:gd name="T16" fmla="*/ 548 w 1052"/>
                <a:gd name="T17" fmla="*/ 22 h 58"/>
                <a:gd name="T18" fmla="*/ 454 w 1052"/>
                <a:gd name="T19" fmla="*/ 17 h 58"/>
                <a:gd name="T20" fmla="*/ 415 w 1052"/>
                <a:gd name="T21" fmla="*/ 15 h 58"/>
                <a:gd name="T22" fmla="*/ 320 w 1052"/>
                <a:gd name="T23" fmla="*/ 13 h 58"/>
                <a:gd name="T24" fmla="*/ 281 w 1052"/>
                <a:gd name="T25" fmla="*/ 13 h 58"/>
                <a:gd name="T26" fmla="*/ 280 w 1052"/>
                <a:gd name="T27" fmla="*/ 13 h 58"/>
                <a:gd name="T28" fmla="*/ 188 w 1052"/>
                <a:gd name="T29" fmla="*/ 13 h 58"/>
                <a:gd name="T30" fmla="*/ 144 w 1052"/>
                <a:gd name="T31" fmla="*/ 13 h 58"/>
                <a:gd name="T32" fmla="*/ 49 w 1052"/>
                <a:gd name="T33" fmla="*/ 15 h 58"/>
                <a:gd name="T34" fmla="*/ 6 w 1052"/>
                <a:gd name="T35" fmla="*/ 17 h 58"/>
                <a:gd name="T36" fmla="*/ 0 w 1052"/>
                <a:gd name="T37" fmla="*/ 11 h 58"/>
                <a:gd name="T38" fmla="*/ 6 w 1052"/>
                <a:gd name="T39" fmla="*/ 5 h 58"/>
                <a:gd name="T40" fmla="*/ 49 w 1052"/>
                <a:gd name="T41" fmla="*/ 3 h 58"/>
                <a:gd name="T42" fmla="*/ 144 w 1052"/>
                <a:gd name="T43" fmla="*/ 1 h 58"/>
                <a:gd name="T44" fmla="*/ 187 w 1052"/>
                <a:gd name="T45" fmla="*/ 1 h 58"/>
                <a:gd name="T46" fmla="*/ 280 w 1052"/>
                <a:gd name="T47" fmla="*/ 1 h 58"/>
                <a:gd name="T48" fmla="*/ 281 w 1052"/>
                <a:gd name="T49" fmla="*/ 1 h 58"/>
                <a:gd name="T50" fmla="*/ 320 w 1052"/>
                <a:gd name="T51" fmla="*/ 1 h 58"/>
                <a:gd name="T52" fmla="*/ 415 w 1052"/>
                <a:gd name="T53" fmla="*/ 3 h 58"/>
                <a:gd name="T54" fmla="*/ 455 w 1052"/>
                <a:gd name="T55" fmla="*/ 5 h 58"/>
                <a:gd name="T56" fmla="*/ 549 w 1052"/>
                <a:gd name="T57" fmla="*/ 10 h 58"/>
                <a:gd name="T58" fmla="*/ 567 w 1052"/>
                <a:gd name="T59" fmla="*/ 10 h 58"/>
                <a:gd name="T60" fmla="*/ 676 w 1052"/>
                <a:gd name="T61" fmla="*/ 13 h 58"/>
                <a:gd name="T62" fmla="*/ 684 w 1052"/>
                <a:gd name="T63" fmla="*/ 14 h 58"/>
                <a:gd name="T64" fmla="*/ 802 w 1052"/>
                <a:gd name="T65" fmla="*/ 21 h 58"/>
                <a:gd name="T66" fmla="*/ 803 w 1052"/>
                <a:gd name="T67" fmla="*/ 21 h 58"/>
                <a:gd name="T68" fmla="*/ 824 w 1052"/>
                <a:gd name="T69" fmla="*/ 23 h 58"/>
                <a:gd name="T70" fmla="*/ 925 w 1052"/>
                <a:gd name="T71" fmla="*/ 32 h 58"/>
                <a:gd name="T72" fmla="*/ 1046 w 1052"/>
                <a:gd name="T73" fmla="*/ 46 h 58"/>
                <a:gd name="T74" fmla="*/ 1051 w 1052"/>
                <a:gd name="T75" fmla="*/ 53 h 58"/>
                <a:gd name="T76" fmla="*/ 1045 w 1052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2" h="58">
                  <a:moveTo>
                    <a:pt x="1045" y="58"/>
                  </a:moveTo>
                  <a:cubicBezTo>
                    <a:pt x="1045" y="58"/>
                    <a:pt x="1045" y="58"/>
                    <a:pt x="1045" y="58"/>
                  </a:cubicBezTo>
                  <a:cubicBezTo>
                    <a:pt x="1004" y="52"/>
                    <a:pt x="961" y="48"/>
                    <a:pt x="923" y="44"/>
                  </a:cubicBezTo>
                  <a:cubicBezTo>
                    <a:pt x="890" y="40"/>
                    <a:pt x="856" y="38"/>
                    <a:pt x="823" y="35"/>
                  </a:cubicBezTo>
                  <a:cubicBezTo>
                    <a:pt x="801" y="33"/>
                    <a:pt x="801" y="33"/>
                    <a:pt x="801" y="33"/>
                  </a:cubicBezTo>
                  <a:cubicBezTo>
                    <a:pt x="762" y="29"/>
                    <a:pt x="722" y="28"/>
                    <a:pt x="683" y="26"/>
                  </a:cubicBezTo>
                  <a:cubicBezTo>
                    <a:pt x="675" y="25"/>
                    <a:pt x="675" y="25"/>
                    <a:pt x="675" y="25"/>
                  </a:cubicBezTo>
                  <a:cubicBezTo>
                    <a:pt x="639" y="23"/>
                    <a:pt x="602" y="22"/>
                    <a:pt x="567" y="22"/>
                  </a:cubicBezTo>
                  <a:cubicBezTo>
                    <a:pt x="548" y="22"/>
                    <a:pt x="548" y="22"/>
                    <a:pt x="548" y="22"/>
                  </a:cubicBezTo>
                  <a:cubicBezTo>
                    <a:pt x="517" y="19"/>
                    <a:pt x="485" y="18"/>
                    <a:pt x="454" y="17"/>
                  </a:cubicBezTo>
                  <a:cubicBezTo>
                    <a:pt x="441" y="16"/>
                    <a:pt x="428" y="16"/>
                    <a:pt x="415" y="15"/>
                  </a:cubicBezTo>
                  <a:cubicBezTo>
                    <a:pt x="383" y="14"/>
                    <a:pt x="351" y="14"/>
                    <a:pt x="320" y="13"/>
                  </a:cubicBezTo>
                  <a:cubicBezTo>
                    <a:pt x="307" y="13"/>
                    <a:pt x="294" y="13"/>
                    <a:pt x="281" y="13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49" y="12"/>
                    <a:pt x="218" y="12"/>
                    <a:pt x="188" y="13"/>
                  </a:cubicBezTo>
                  <a:cubicBezTo>
                    <a:pt x="173" y="13"/>
                    <a:pt x="158" y="13"/>
                    <a:pt x="144" y="13"/>
                  </a:cubicBezTo>
                  <a:cubicBezTo>
                    <a:pt x="112" y="13"/>
                    <a:pt x="80" y="14"/>
                    <a:pt x="49" y="15"/>
                  </a:cubicBezTo>
                  <a:cubicBezTo>
                    <a:pt x="35" y="16"/>
                    <a:pt x="21" y="17"/>
                    <a:pt x="6" y="17"/>
                  </a:cubicBezTo>
                  <a:cubicBezTo>
                    <a:pt x="3" y="17"/>
                    <a:pt x="0" y="15"/>
                    <a:pt x="0" y="11"/>
                  </a:cubicBezTo>
                  <a:cubicBezTo>
                    <a:pt x="0" y="8"/>
                    <a:pt x="2" y="5"/>
                    <a:pt x="6" y="5"/>
                  </a:cubicBezTo>
                  <a:cubicBezTo>
                    <a:pt x="20" y="5"/>
                    <a:pt x="35" y="4"/>
                    <a:pt x="49" y="3"/>
                  </a:cubicBezTo>
                  <a:cubicBezTo>
                    <a:pt x="80" y="2"/>
                    <a:pt x="112" y="1"/>
                    <a:pt x="144" y="1"/>
                  </a:cubicBezTo>
                  <a:cubicBezTo>
                    <a:pt x="158" y="1"/>
                    <a:pt x="173" y="1"/>
                    <a:pt x="187" y="1"/>
                  </a:cubicBezTo>
                  <a:cubicBezTo>
                    <a:pt x="218" y="0"/>
                    <a:pt x="249" y="0"/>
                    <a:pt x="280" y="1"/>
                  </a:cubicBezTo>
                  <a:cubicBezTo>
                    <a:pt x="281" y="1"/>
                    <a:pt x="281" y="1"/>
                    <a:pt x="281" y="1"/>
                  </a:cubicBezTo>
                  <a:cubicBezTo>
                    <a:pt x="294" y="1"/>
                    <a:pt x="307" y="1"/>
                    <a:pt x="320" y="1"/>
                  </a:cubicBezTo>
                  <a:cubicBezTo>
                    <a:pt x="352" y="2"/>
                    <a:pt x="384" y="2"/>
                    <a:pt x="415" y="3"/>
                  </a:cubicBezTo>
                  <a:cubicBezTo>
                    <a:pt x="428" y="4"/>
                    <a:pt x="442" y="4"/>
                    <a:pt x="455" y="5"/>
                  </a:cubicBezTo>
                  <a:cubicBezTo>
                    <a:pt x="486" y="6"/>
                    <a:pt x="518" y="7"/>
                    <a:pt x="549" y="10"/>
                  </a:cubicBezTo>
                  <a:cubicBezTo>
                    <a:pt x="567" y="10"/>
                    <a:pt x="567" y="10"/>
                    <a:pt x="567" y="10"/>
                  </a:cubicBezTo>
                  <a:cubicBezTo>
                    <a:pt x="603" y="10"/>
                    <a:pt x="639" y="11"/>
                    <a:pt x="676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723" y="16"/>
                    <a:pt x="763" y="17"/>
                    <a:pt x="802" y="21"/>
                  </a:cubicBezTo>
                  <a:cubicBezTo>
                    <a:pt x="803" y="21"/>
                    <a:pt x="803" y="21"/>
                    <a:pt x="803" y="21"/>
                  </a:cubicBezTo>
                  <a:cubicBezTo>
                    <a:pt x="824" y="23"/>
                    <a:pt x="824" y="23"/>
                    <a:pt x="824" y="23"/>
                  </a:cubicBezTo>
                  <a:cubicBezTo>
                    <a:pt x="857" y="26"/>
                    <a:pt x="891" y="28"/>
                    <a:pt x="925" y="32"/>
                  </a:cubicBezTo>
                  <a:cubicBezTo>
                    <a:pt x="963" y="36"/>
                    <a:pt x="1006" y="40"/>
                    <a:pt x="1046" y="46"/>
                  </a:cubicBezTo>
                  <a:cubicBezTo>
                    <a:pt x="1050" y="47"/>
                    <a:pt x="1052" y="50"/>
                    <a:pt x="1051" y="53"/>
                  </a:cubicBezTo>
                  <a:cubicBezTo>
                    <a:pt x="1051" y="56"/>
                    <a:pt x="1048" y="58"/>
                    <a:pt x="104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38"/>
            <p:cNvSpPr/>
            <p:nvPr/>
          </p:nvSpPr>
          <p:spPr bwMode="auto">
            <a:xfrm>
              <a:off x="16416338" y="2795588"/>
              <a:ext cx="1352550" cy="288925"/>
            </a:xfrm>
            <a:custGeom>
              <a:avLst/>
              <a:gdLst>
                <a:gd name="T0" fmla="*/ 784 w 791"/>
                <a:gd name="T1" fmla="*/ 169 h 169"/>
                <a:gd name="T2" fmla="*/ 782 w 791"/>
                <a:gd name="T3" fmla="*/ 169 h 169"/>
                <a:gd name="T4" fmla="*/ 692 w 791"/>
                <a:gd name="T5" fmla="*/ 133 h 169"/>
                <a:gd name="T6" fmla="*/ 599 w 791"/>
                <a:gd name="T7" fmla="*/ 102 h 169"/>
                <a:gd name="T8" fmla="*/ 504 w 791"/>
                <a:gd name="T9" fmla="*/ 75 h 169"/>
                <a:gd name="T10" fmla="*/ 408 w 791"/>
                <a:gd name="T11" fmla="*/ 53 h 169"/>
                <a:gd name="T12" fmla="*/ 310 w 791"/>
                <a:gd name="T13" fmla="*/ 35 h 169"/>
                <a:gd name="T14" fmla="*/ 210 w 791"/>
                <a:gd name="T15" fmla="*/ 22 h 169"/>
                <a:gd name="T16" fmla="*/ 109 w 791"/>
                <a:gd name="T17" fmla="*/ 15 h 169"/>
                <a:gd name="T18" fmla="*/ 6 w 791"/>
                <a:gd name="T19" fmla="*/ 12 h 169"/>
                <a:gd name="T20" fmla="*/ 0 w 791"/>
                <a:gd name="T21" fmla="*/ 6 h 169"/>
                <a:gd name="T22" fmla="*/ 6 w 791"/>
                <a:gd name="T23" fmla="*/ 0 h 169"/>
                <a:gd name="T24" fmla="*/ 109 w 791"/>
                <a:gd name="T25" fmla="*/ 3 h 169"/>
                <a:gd name="T26" fmla="*/ 211 w 791"/>
                <a:gd name="T27" fmla="*/ 10 h 169"/>
                <a:gd name="T28" fmla="*/ 311 w 791"/>
                <a:gd name="T29" fmla="*/ 23 h 169"/>
                <a:gd name="T30" fmla="*/ 410 w 791"/>
                <a:gd name="T31" fmla="*/ 41 h 169"/>
                <a:gd name="T32" fmla="*/ 507 w 791"/>
                <a:gd name="T33" fmla="*/ 63 h 169"/>
                <a:gd name="T34" fmla="*/ 603 w 791"/>
                <a:gd name="T35" fmla="*/ 90 h 169"/>
                <a:gd name="T36" fmla="*/ 696 w 791"/>
                <a:gd name="T37" fmla="*/ 122 h 169"/>
                <a:gd name="T38" fmla="*/ 787 w 791"/>
                <a:gd name="T39" fmla="*/ 158 h 169"/>
                <a:gd name="T40" fmla="*/ 790 w 791"/>
                <a:gd name="T41" fmla="*/ 166 h 169"/>
                <a:gd name="T42" fmla="*/ 784 w 791"/>
                <a:gd name="T4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1" h="169">
                  <a:moveTo>
                    <a:pt x="784" y="169"/>
                  </a:moveTo>
                  <a:cubicBezTo>
                    <a:pt x="784" y="169"/>
                    <a:pt x="783" y="169"/>
                    <a:pt x="782" y="169"/>
                  </a:cubicBezTo>
                  <a:cubicBezTo>
                    <a:pt x="752" y="156"/>
                    <a:pt x="722" y="144"/>
                    <a:pt x="692" y="133"/>
                  </a:cubicBezTo>
                  <a:cubicBezTo>
                    <a:pt x="661" y="122"/>
                    <a:pt x="630" y="111"/>
                    <a:pt x="599" y="102"/>
                  </a:cubicBezTo>
                  <a:cubicBezTo>
                    <a:pt x="568" y="92"/>
                    <a:pt x="536" y="83"/>
                    <a:pt x="504" y="75"/>
                  </a:cubicBezTo>
                  <a:cubicBezTo>
                    <a:pt x="473" y="67"/>
                    <a:pt x="440" y="59"/>
                    <a:pt x="408" y="53"/>
                  </a:cubicBezTo>
                  <a:cubicBezTo>
                    <a:pt x="375" y="46"/>
                    <a:pt x="342" y="40"/>
                    <a:pt x="310" y="35"/>
                  </a:cubicBezTo>
                  <a:cubicBezTo>
                    <a:pt x="277" y="30"/>
                    <a:pt x="243" y="26"/>
                    <a:pt x="210" y="22"/>
                  </a:cubicBezTo>
                  <a:cubicBezTo>
                    <a:pt x="176" y="19"/>
                    <a:pt x="142" y="16"/>
                    <a:pt x="109" y="15"/>
                  </a:cubicBezTo>
                  <a:cubicBezTo>
                    <a:pt x="75" y="13"/>
                    <a:pt x="40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0" y="0"/>
                    <a:pt x="75" y="1"/>
                    <a:pt x="109" y="3"/>
                  </a:cubicBezTo>
                  <a:cubicBezTo>
                    <a:pt x="143" y="4"/>
                    <a:pt x="177" y="7"/>
                    <a:pt x="211" y="10"/>
                  </a:cubicBezTo>
                  <a:cubicBezTo>
                    <a:pt x="245" y="14"/>
                    <a:pt x="278" y="18"/>
                    <a:pt x="311" y="23"/>
                  </a:cubicBezTo>
                  <a:cubicBezTo>
                    <a:pt x="344" y="28"/>
                    <a:pt x="378" y="34"/>
                    <a:pt x="410" y="41"/>
                  </a:cubicBezTo>
                  <a:cubicBezTo>
                    <a:pt x="443" y="47"/>
                    <a:pt x="475" y="55"/>
                    <a:pt x="507" y="63"/>
                  </a:cubicBezTo>
                  <a:cubicBezTo>
                    <a:pt x="539" y="71"/>
                    <a:pt x="571" y="80"/>
                    <a:pt x="603" y="90"/>
                  </a:cubicBezTo>
                  <a:cubicBezTo>
                    <a:pt x="634" y="100"/>
                    <a:pt x="665" y="110"/>
                    <a:pt x="696" y="122"/>
                  </a:cubicBezTo>
                  <a:cubicBezTo>
                    <a:pt x="726" y="133"/>
                    <a:pt x="757" y="145"/>
                    <a:pt x="787" y="158"/>
                  </a:cubicBezTo>
                  <a:cubicBezTo>
                    <a:pt x="790" y="159"/>
                    <a:pt x="791" y="162"/>
                    <a:pt x="790" y="166"/>
                  </a:cubicBezTo>
                  <a:cubicBezTo>
                    <a:pt x="789" y="168"/>
                    <a:pt x="787" y="169"/>
                    <a:pt x="784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Freeform 139"/>
            <p:cNvSpPr/>
            <p:nvPr/>
          </p:nvSpPr>
          <p:spPr bwMode="auto">
            <a:xfrm>
              <a:off x="12996863" y="3062288"/>
              <a:ext cx="2109788" cy="3173413"/>
            </a:xfrm>
            <a:custGeom>
              <a:avLst/>
              <a:gdLst>
                <a:gd name="T0" fmla="*/ 6 w 1234"/>
                <a:gd name="T1" fmla="*/ 1856 h 1856"/>
                <a:gd name="T2" fmla="*/ 0 w 1234"/>
                <a:gd name="T3" fmla="*/ 1850 h 1856"/>
                <a:gd name="T4" fmla="*/ 22 w 1234"/>
                <a:gd name="T5" fmla="*/ 1552 h 1856"/>
                <a:gd name="T6" fmla="*/ 86 w 1234"/>
                <a:gd name="T7" fmla="*/ 1267 h 1856"/>
                <a:gd name="T8" fmla="*/ 158 w 1234"/>
                <a:gd name="T9" fmla="*/ 1069 h 1856"/>
                <a:gd name="T10" fmla="*/ 191 w 1234"/>
                <a:gd name="T11" fmla="*/ 994 h 1856"/>
                <a:gd name="T12" fmla="*/ 335 w 1234"/>
                <a:gd name="T13" fmla="*/ 740 h 1856"/>
                <a:gd name="T14" fmla="*/ 514 w 1234"/>
                <a:gd name="T15" fmla="*/ 509 h 1856"/>
                <a:gd name="T16" fmla="*/ 588 w 1234"/>
                <a:gd name="T17" fmla="*/ 432 h 1856"/>
                <a:gd name="T18" fmla="*/ 726 w 1234"/>
                <a:gd name="T19" fmla="*/ 306 h 1856"/>
                <a:gd name="T20" fmla="*/ 963 w 1234"/>
                <a:gd name="T21" fmla="*/ 136 h 1856"/>
                <a:gd name="T22" fmla="*/ 1225 w 1234"/>
                <a:gd name="T23" fmla="*/ 2 h 1856"/>
                <a:gd name="T24" fmla="*/ 1233 w 1234"/>
                <a:gd name="T25" fmla="*/ 5 h 1856"/>
                <a:gd name="T26" fmla="*/ 1230 w 1234"/>
                <a:gd name="T27" fmla="*/ 13 h 1856"/>
                <a:gd name="T28" fmla="*/ 970 w 1234"/>
                <a:gd name="T29" fmla="*/ 146 h 1856"/>
                <a:gd name="T30" fmla="*/ 733 w 1234"/>
                <a:gd name="T31" fmla="*/ 315 h 1856"/>
                <a:gd name="T32" fmla="*/ 596 w 1234"/>
                <a:gd name="T33" fmla="*/ 440 h 1856"/>
                <a:gd name="T34" fmla="*/ 523 w 1234"/>
                <a:gd name="T35" fmla="*/ 517 h 1856"/>
                <a:gd name="T36" fmla="*/ 345 w 1234"/>
                <a:gd name="T37" fmla="*/ 747 h 1856"/>
                <a:gd name="T38" fmla="*/ 202 w 1234"/>
                <a:gd name="T39" fmla="*/ 999 h 1856"/>
                <a:gd name="T40" fmla="*/ 169 w 1234"/>
                <a:gd name="T41" fmla="*/ 1074 h 1856"/>
                <a:gd name="T42" fmla="*/ 97 w 1234"/>
                <a:gd name="T43" fmla="*/ 1271 h 1856"/>
                <a:gd name="T44" fmla="*/ 34 w 1234"/>
                <a:gd name="T45" fmla="*/ 1553 h 1856"/>
                <a:gd name="T46" fmla="*/ 12 w 1234"/>
                <a:gd name="T47" fmla="*/ 1850 h 1856"/>
                <a:gd name="T48" fmla="*/ 6 w 1234"/>
                <a:gd name="T4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4" h="1856">
                  <a:moveTo>
                    <a:pt x="6" y="1856"/>
                  </a:moveTo>
                  <a:cubicBezTo>
                    <a:pt x="3" y="1856"/>
                    <a:pt x="0" y="1853"/>
                    <a:pt x="0" y="1850"/>
                  </a:cubicBezTo>
                  <a:cubicBezTo>
                    <a:pt x="0" y="1750"/>
                    <a:pt x="7" y="1650"/>
                    <a:pt x="22" y="1552"/>
                  </a:cubicBezTo>
                  <a:cubicBezTo>
                    <a:pt x="36" y="1456"/>
                    <a:pt x="58" y="1360"/>
                    <a:pt x="86" y="1267"/>
                  </a:cubicBezTo>
                  <a:cubicBezTo>
                    <a:pt x="106" y="1200"/>
                    <a:pt x="130" y="1134"/>
                    <a:pt x="158" y="1069"/>
                  </a:cubicBezTo>
                  <a:cubicBezTo>
                    <a:pt x="168" y="1044"/>
                    <a:pt x="180" y="1019"/>
                    <a:pt x="191" y="994"/>
                  </a:cubicBezTo>
                  <a:cubicBezTo>
                    <a:pt x="233" y="907"/>
                    <a:pt x="281" y="821"/>
                    <a:pt x="335" y="740"/>
                  </a:cubicBezTo>
                  <a:cubicBezTo>
                    <a:pt x="389" y="659"/>
                    <a:pt x="449" y="581"/>
                    <a:pt x="514" y="509"/>
                  </a:cubicBezTo>
                  <a:cubicBezTo>
                    <a:pt x="538" y="482"/>
                    <a:pt x="563" y="456"/>
                    <a:pt x="588" y="432"/>
                  </a:cubicBezTo>
                  <a:cubicBezTo>
                    <a:pt x="631" y="388"/>
                    <a:pt x="678" y="345"/>
                    <a:pt x="726" y="306"/>
                  </a:cubicBezTo>
                  <a:cubicBezTo>
                    <a:pt x="801" y="243"/>
                    <a:pt x="881" y="186"/>
                    <a:pt x="963" y="136"/>
                  </a:cubicBezTo>
                  <a:cubicBezTo>
                    <a:pt x="1047" y="85"/>
                    <a:pt x="1135" y="40"/>
                    <a:pt x="1225" y="2"/>
                  </a:cubicBezTo>
                  <a:cubicBezTo>
                    <a:pt x="1228" y="0"/>
                    <a:pt x="1232" y="2"/>
                    <a:pt x="1233" y="5"/>
                  </a:cubicBezTo>
                  <a:cubicBezTo>
                    <a:pt x="1234" y="8"/>
                    <a:pt x="1233" y="11"/>
                    <a:pt x="1230" y="13"/>
                  </a:cubicBezTo>
                  <a:cubicBezTo>
                    <a:pt x="1140" y="51"/>
                    <a:pt x="1053" y="95"/>
                    <a:pt x="970" y="146"/>
                  </a:cubicBezTo>
                  <a:cubicBezTo>
                    <a:pt x="887" y="196"/>
                    <a:pt x="808" y="253"/>
                    <a:pt x="733" y="315"/>
                  </a:cubicBezTo>
                  <a:cubicBezTo>
                    <a:pt x="686" y="354"/>
                    <a:pt x="640" y="396"/>
                    <a:pt x="596" y="440"/>
                  </a:cubicBezTo>
                  <a:cubicBezTo>
                    <a:pt x="571" y="465"/>
                    <a:pt x="547" y="491"/>
                    <a:pt x="523" y="517"/>
                  </a:cubicBezTo>
                  <a:cubicBezTo>
                    <a:pt x="458" y="589"/>
                    <a:pt x="398" y="666"/>
                    <a:pt x="345" y="747"/>
                  </a:cubicBezTo>
                  <a:cubicBezTo>
                    <a:pt x="291" y="827"/>
                    <a:pt x="243" y="912"/>
                    <a:pt x="202" y="999"/>
                  </a:cubicBezTo>
                  <a:cubicBezTo>
                    <a:pt x="190" y="1024"/>
                    <a:pt x="179" y="1049"/>
                    <a:pt x="169" y="1074"/>
                  </a:cubicBezTo>
                  <a:cubicBezTo>
                    <a:pt x="142" y="1138"/>
                    <a:pt x="118" y="1204"/>
                    <a:pt x="97" y="1271"/>
                  </a:cubicBezTo>
                  <a:cubicBezTo>
                    <a:pt x="70" y="1363"/>
                    <a:pt x="48" y="1458"/>
                    <a:pt x="34" y="1553"/>
                  </a:cubicBezTo>
                  <a:cubicBezTo>
                    <a:pt x="19" y="1651"/>
                    <a:pt x="12" y="1751"/>
                    <a:pt x="12" y="1850"/>
                  </a:cubicBezTo>
                  <a:cubicBezTo>
                    <a:pt x="12" y="1853"/>
                    <a:pt x="9" y="1856"/>
                    <a:pt x="6" y="18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40"/>
            <p:cNvSpPr/>
            <p:nvPr/>
          </p:nvSpPr>
          <p:spPr bwMode="auto">
            <a:xfrm>
              <a:off x="13423900" y="3001963"/>
              <a:ext cx="1838325" cy="3233738"/>
            </a:xfrm>
            <a:custGeom>
              <a:avLst/>
              <a:gdLst>
                <a:gd name="T0" fmla="*/ 6 w 1075"/>
                <a:gd name="T1" fmla="*/ 1891 h 1891"/>
                <a:gd name="T2" fmla="*/ 0 w 1075"/>
                <a:gd name="T3" fmla="*/ 1885 h 1891"/>
                <a:gd name="T4" fmla="*/ 1 w 1075"/>
                <a:gd name="T5" fmla="*/ 1881 h 1891"/>
                <a:gd name="T6" fmla="*/ 19 w 1075"/>
                <a:gd name="T7" fmla="*/ 1597 h 1891"/>
                <a:gd name="T8" fmla="*/ 73 w 1075"/>
                <a:gd name="T9" fmla="*/ 1318 h 1891"/>
                <a:gd name="T10" fmla="*/ 83 w 1075"/>
                <a:gd name="T11" fmla="*/ 1281 h 1891"/>
                <a:gd name="T12" fmla="*/ 134 w 1075"/>
                <a:gd name="T13" fmla="*/ 1123 h 1891"/>
                <a:gd name="T14" fmla="*/ 136 w 1075"/>
                <a:gd name="T15" fmla="*/ 1118 h 1891"/>
                <a:gd name="T16" fmla="*/ 151 w 1075"/>
                <a:gd name="T17" fmla="*/ 1079 h 1891"/>
                <a:gd name="T18" fmla="*/ 163 w 1075"/>
                <a:gd name="T19" fmla="*/ 1048 h 1891"/>
                <a:gd name="T20" fmla="*/ 287 w 1075"/>
                <a:gd name="T21" fmla="*/ 792 h 1891"/>
                <a:gd name="T22" fmla="*/ 313 w 1075"/>
                <a:gd name="T23" fmla="*/ 747 h 1891"/>
                <a:gd name="T24" fmla="*/ 442 w 1075"/>
                <a:gd name="T25" fmla="*/ 557 h 1891"/>
                <a:gd name="T26" fmla="*/ 505 w 1075"/>
                <a:gd name="T27" fmla="*/ 477 h 1891"/>
                <a:gd name="T28" fmla="*/ 507 w 1075"/>
                <a:gd name="T29" fmla="*/ 475 h 1891"/>
                <a:gd name="T30" fmla="*/ 540 w 1075"/>
                <a:gd name="T31" fmla="*/ 436 h 1891"/>
                <a:gd name="T32" fmla="*/ 625 w 1075"/>
                <a:gd name="T33" fmla="*/ 344 h 1891"/>
                <a:gd name="T34" fmla="*/ 658 w 1075"/>
                <a:gd name="T35" fmla="*/ 312 h 1891"/>
                <a:gd name="T36" fmla="*/ 834 w 1075"/>
                <a:gd name="T37" fmla="*/ 157 h 1891"/>
                <a:gd name="T38" fmla="*/ 1065 w 1075"/>
                <a:gd name="T39" fmla="*/ 1 h 1891"/>
                <a:gd name="T40" fmla="*/ 1074 w 1075"/>
                <a:gd name="T41" fmla="*/ 3 h 1891"/>
                <a:gd name="T42" fmla="*/ 1071 w 1075"/>
                <a:gd name="T43" fmla="*/ 12 h 1891"/>
                <a:gd name="T44" fmla="*/ 842 w 1075"/>
                <a:gd name="T45" fmla="*/ 166 h 1891"/>
                <a:gd name="T46" fmla="*/ 666 w 1075"/>
                <a:gd name="T47" fmla="*/ 320 h 1891"/>
                <a:gd name="T48" fmla="*/ 634 w 1075"/>
                <a:gd name="T49" fmla="*/ 353 h 1891"/>
                <a:gd name="T50" fmla="*/ 549 w 1075"/>
                <a:gd name="T51" fmla="*/ 444 h 1891"/>
                <a:gd name="T52" fmla="*/ 516 w 1075"/>
                <a:gd name="T53" fmla="*/ 482 h 1891"/>
                <a:gd name="T54" fmla="*/ 514 w 1075"/>
                <a:gd name="T55" fmla="*/ 485 h 1891"/>
                <a:gd name="T56" fmla="*/ 451 w 1075"/>
                <a:gd name="T57" fmla="*/ 564 h 1891"/>
                <a:gd name="T58" fmla="*/ 324 w 1075"/>
                <a:gd name="T59" fmla="*/ 754 h 1891"/>
                <a:gd name="T60" fmla="*/ 298 w 1075"/>
                <a:gd name="T61" fmla="*/ 798 h 1891"/>
                <a:gd name="T62" fmla="*/ 174 w 1075"/>
                <a:gd name="T63" fmla="*/ 1052 h 1891"/>
                <a:gd name="T64" fmla="*/ 162 w 1075"/>
                <a:gd name="T65" fmla="*/ 1084 h 1891"/>
                <a:gd name="T66" fmla="*/ 147 w 1075"/>
                <a:gd name="T67" fmla="*/ 1122 h 1891"/>
                <a:gd name="T68" fmla="*/ 146 w 1075"/>
                <a:gd name="T69" fmla="*/ 1126 h 1891"/>
                <a:gd name="T70" fmla="*/ 95 w 1075"/>
                <a:gd name="T71" fmla="*/ 1284 h 1891"/>
                <a:gd name="T72" fmla="*/ 85 w 1075"/>
                <a:gd name="T73" fmla="*/ 1321 h 1891"/>
                <a:gd name="T74" fmla="*/ 31 w 1075"/>
                <a:gd name="T75" fmla="*/ 1598 h 1891"/>
                <a:gd name="T76" fmla="*/ 13 w 1075"/>
                <a:gd name="T77" fmla="*/ 1885 h 1891"/>
                <a:gd name="T78" fmla="*/ 13 w 1075"/>
                <a:gd name="T79" fmla="*/ 1886 h 1891"/>
                <a:gd name="T80" fmla="*/ 13 w 1075"/>
                <a:gd name="T81" fmla="*/ 1887 h 1891"/>
                <a:gd name="T82" fmla="*/ 6 w 1075"/>
                <a:gd name="T83" fmla="*/ 1891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5" h="1891">
                  <a:moveTo>
                    <a:pt x="6" y="1891"/>
                  </a:moveTo>
                  <a:cubicBezTo>
                    <a:pt x="3" y="1891"/>
                    <a:pt x="0" y="1888"/>
                    <a:pt x="0" y="1885"/>
                  </a:cubicBezTo>
                  <a:cubicBezTo>
                    <a:pt x="0" y="1884"/>
                    <a:pt x="1" y="1882"/>
                    <a:pt x="1" y="1881"/>
                  </a:cubicBezTo>
                  <a:cubicBezTo>
                    <a:pt x="1" y="1786"/>
                    <a:pt x="7" y="1690"/>
                    <a:pt x="19" y="1597"/>
                  </a:cubicBezTo>
                  <a:cubicBezTo>
                    <a:pt x="31" y="1503"/>
                    <a:pt x="49" y="1409"/>
                    <a:pt x="73" y="1318"/>
                  </a:cubicBezTo>
                  <a:cubicBezTo>
                    <a:pt x="77" y="1305"/>
                    <a:pt x="80" y="1293"/>
                    <a:pt x="83" y="1281"/>
                  </a:cubicBezTo>
                  <a:cubicBezTo>
                    <a:pt x="99" y="1227"/>
                    <a:pt x="116" y="1173"/>
                    <a:pt x="134" y="1123"/>
                  </a:cubicBezTo>
                  <a:cubicBezTo>
                    <a:pt x="136" y="1118"/>
                    <a:pt x="136" y="1118"/>
                    <a:pt x="136" y="1118"/>
                  </a:cubicBezTo>
                  <a:cubicBezTo>
                    <a:pt x="141" y="1103"/>
                    <a:pt x="146" y="1091"/>
                    <a:pt x="151" y="1079"/>
                  </a:cubicBezTo>
                  <a:cubicBezTo>
                    <a:pt x="155" y="1069"/>
                    <a:pt x="159" y="1058"/>
                    <a:pt x="163" y="1048"/>
                  </a:cubicBezTo>
                  <a:cubicBezTo>
                    <a:pt x="199" y="959"/>
                    <a:pt x="241" y="873"/>
                    <a:pt x="287" y="792"/>
                  </a:cubicBezTo>
                  <a:cubicBezTo>
                    <a:pt x="297" y="776"/>
                    <a:pt x="305" y="761"/>
                    <a:pt x="313" y="747"/>
                  </a:cubicBezTo>
                  <a:cubicBezTo>
                    <a:pt x="353" y="681"/>
                    <a:pt x="396" y="617"/>
                    <a:pt x="442" y="557"/>
                  </a:cubicBezTo>
                  <a:cubicBezTo>
                    <a:pt x="462" y="530"/>
                    <a:pt x="483" y="503"/>
                    <a:pt x="505" y="477"/>
                  </a:cubicBezTo>
                  <a:cubicBezTo>
                    <a:pt x="507" y="475"/>
                    <a:pt x="507" y="475"/>
                    <a:pt x="507" y="475"/>
                  </a:cubicBezTo>
                  <a:cubicBezTo>
                    <a:pt x="519" y="460"/>
                    <a:pt x="530" y="448"/>
                    <a:pt x="540" y="436"/>
                  </a:cubicBezTo>
                  <a:cubicBezTo>
                    <a:pt x="568" y="404"/>
                    <a:pt x="597" y="373"/>
                    <a:pt x="625" y="344"/>
                  </a:cubicBezTo>
                  <a:cubicBezTo>
                    <a:pt x="637" y="333"/>
                    <a:pt x="647" y="322"/>
                    <a:pt x="658" y="312"/>
                  </a:cubicBezTo>
                  <a:cubicBezTo>
                    <a:pt x="714" y="257"/>
                    <a:pt x="773" y="204"/>
                    <a:pt x="834" y="157"/>
                  </a:cubicBezTo>
                  <a:cubicBezTo>
                    <a:pt x="908" y="99"/>
                    <a:pt x="986" y="47"/>
                    <a:pt x="1065" y="1"/>
                  </a:cubicBezTo>
                  <a:cubicBezTo>
                    <a:pt x="1068" y="0"/>
                    <a:pt x="1072" y="1"/>
                    <a:pt x="1074" y="3"/>
                  </a:cubicBezTo>
                  <a:cubicBezTo>
                    <a:pt x="1075" y="6"/>
                    <a:pt x="1074" y="10"/>
                    <a:pt x="1071" y="12"/>
                  </a:cubicBezTo>
                  <a:cubicBezTo>
                    <a:pt x="992" y="57"/>
                    <a:pt x="915" y="109"/>
                    <a:pt x="842" y="166"/>
                  </a:cubicBezTo>
                  <a:cubicBezTo>
                    <a:pt x="781" y="214"/>
                    <a:pt x="722" y="265"/>
                    <a:pt x="666" y="320"/>
                  </a:cubicBezTo>
                  <a:cubicBezTo>
                    <a:pt x="656" y="330"/>
                    <a:pt x="645" y="341"/>
                    <a:pt x="634" y="353"/>
                  </a:cubicBezTo>
                  <a:cubicBezTo>
                    <a:pt x="606" y="381"/>
                    <a:pt x="577" y="412"/>
                    <a:pt x="549" y="444"/>
                  </a:cubicBezTo>
                  <a:cubicBezTo>
                    <a:pt x="539" y="456"/>
                    <a:pt x="528" y="468"/>
                    <a:pt x="516" y="482"/>
                  </a:cubicBezTo>
                  <a:cubicBezTo>
                    <a:pt x="514" y="485"/>
                    <a:pt x="514" y="485"/>
                    <a:pt x="514" y="485"/>
                  </a:cubicBezTo>
                  <a:cubicBezTo>
                    <a:pt x="493" y="510"/>
                    <a:pt x="472" y="537"/>
                    <a:pt x="451" y="564"/>
                  </a:cubicBezTo>
                  <a:cubicBezTo>
                    <a:pt x="406" y="624"/>
                    <a:pt x="363" y="688"/>
                    <a:pt x="324" y="754"/>
                  </a:cubicBezTo>
                  <a:cubicBezTo>
                    <a:pt x="316" y="767"/>
                    <a:pt x="307" y="782"/>
                    <a:pt x="298" y="798"/>
                  </a:cubicBezTo>
                  <a:cubicBezTo>
                    <a:pt x="252" y="879"/>
                    <a:pt x="210" y="964"/>
                    <a:pt x="174" y="1052"/>
                  </a:cubicBezTo>
                  <a:cubicBezTo>
                    <a:pt x="170" y="1063"/>
                    <a:pt x="166" y="1073"/>
                    <a:pt x="162" y="1084"/>
                  </a:cubicBezTo>
                  <a:cubicBezTo>
                    <a:pt x="157" y="1095"/>
                    <a:pt x="153" y="1108"/>
                    <a:pt x="147" y="1122"/>
                  </a:cubicBezTo>
                  <a:cubicBezTo>
                    <a:pt x="146" y="1126"/>
                    <a:pt x="146" y="1126"/>
                    <a:pt x="146" y="1126"/>
                  </a:cubicBezTo>
                  <a:cubicBezTo>
                    <a:pt x="127" y="1177"/>
                    <a:pt x="110" y="1230"/>
                    <a:pt x="95" y="1284"/>
                  </a:cubicBezTo>
                  <a:cubicBezTo>
                    <a:pt x="92" y="1296"/>
                    <a:pt x="88" y="1308"/>
                    <a:pt x="85" y="1321"/>
                  </a:cubicBezTo>
                  <a:cubicBezTo>
                    <a:pt x="61" y="1412"/>
                    <a:pt x="43" y="1505"/>
                    <a:pt x="31" y="1598"/>
                  </a:cubicBezTo>
                  <a:cubicBezTo>
                    <a:pt x="19" y="1692"/>
                    <a:pt x="13" y="1789"/>
                    <a:pt x="13" y="1885"/>
                  </a:cubicBezTo>
                  <a:cubicBezTo>
                    <a:pt x="13" y="1886"/>
                    <a:pt x="13" y="1886"/>
                    <a:pt x="13" y="1886"/>
                  </a:cubicBezTo>
                  <a:cubicBezTo>
                    <a:pt x="13" y="1887"/>
                    <a:pt x="13" y="1887"/>
                    <a:pt x="13" y="1887"/>
                  </a:cubicBezTo>
                  <a:cubicBezTo>
                    <a:pt x="12" y="1891"/>
                    <a:pt x="8" y="1891"/>
                    <a:pt x="6" y="18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Freeform 141"/>
            <p:cNvSpPr/>
            <p:nvPr/>
          </p:nvSpPr>
          <p:spPr bwMode="auto">
            <a:xfrm>
              <a:off x="13850938" y="2947988"/>
              <a:ext cx="1570038" cy="3287713"/>
            </a:xfrm>
            <a:custGeom>
              <a:avLst/>
              <a:gdLst>
                <a:gd name="T0" fmla="*/ 6 w 918"/>
                <a:gd name="T1" fmla="*/ 1923 h 1923"/>
                <a:gd name="T2" fmla="*/ 0 w 918"/>
                <a:gd name="T3" fmla="*/ 1917 h 1923"/>
                <a:gd name="T4" fmla="*/ 3 w 918"/>
                <a:gd name="T5" fmla="*/ 1912 h 1923"/>
                <a:gd name="T6" fmla="*/ 17 w 918"/>
                <a:gd name="T7" fmla="*/ 1639 h 1923"/>
                <a:gd name="T8" fmla="*/ 61 w 918"/>
                <a:gd name="T9" fmla="*/ 1368 h 1923"/>
                <a:gd name="T10" fmla="*/ 70 w 918"/>
                <a:gd name="T11" fmla="*/ 1331 h 1923"/>
                <a:gd name="T12" fmla="*/ 113 w 918"/>
                <a:gd name="T13" fmla="*/ 1170 h 1923"/>
                <a:gd name="T14" fmla="*/ 125 w 918"/>
                <a:gd name="T15" fmla="*/ 1132 h 1923"/>
                <a:gd name="T16" fmla="*/ 136 w 918"/>
                <a:gd name="T17" fmla="*/ 1100 h 1923"/>
                <a:gd name="T18" fmla="*/ 241 w 918"/>
                <a:gd name="T19" fmla="*/ 843 h 1923"/>
                <a:gd name="T20" fmla="*/ 263 w 918"/>
                <a:gd name="T21" fmla="*/ 799 h 1923"/>
                <a:gd name="T22" fmla="*/ 371 w 918"/>
                <a:gd name="T23" fmla="*/ 605 h 1923"/>
                <a:gd name="T24" fmla="*/ 426 w 918"/>
                <a:gd name="T25" fmla="*/ 520 h 1923"/>
                <a:gd name="T26" fmla="*/ 453 w 918"/>
                <a:gd name="T27" fmla="*/ 480 h 1923"/>
                <a:gd name="T28" fmla="*/ 526 w 918"/>
                <a:gd name="T29" fmla="*/ 383 h 1923"/>
                <a:gd name="T30" fmla="*/ 554 w 918"/>
                <a:gd name="T31" fmla="*/ 349 h 1923"/>
                <a:gd name="T32" fmla="*/ 707 w 918"/>
                <a:gd name="T33" fmla="*/ 179 h 1923"/>
                <a:gd name="T34" fmla="*/ 908 w 918"/>
                <a:gd name="T35" fmla="*/ 2 h 1923"/>
                <a:gd name="T36" fmla="*/ 916 w 918"/>
                <a:gd name="T37" fmla="*/ 3 h 1923"/>
                <a:gd name="T38" fmla="*/ 915 w 918"/>
                <a:gd name="T39" fmla="*/ 12 h 1923"/>
                <a:gd name="T40" fmla="*/ 715 w 918"/>
                <a:gd name="T41" fmla="*/ 188 h 1923"/>
                <a:gd name="T42" fmla="*/ 563 w 918"/>
                <a:gd name="T43" fmla="*/ 356 h 1923"/>
                <a:gd name="T44" fmla="*/ 535 w 918"/>
                <a:gd name="T45" fmla="*/ 391 h 1923"/>
                <a:gd name="T46" fmla="*/ 463 w 918"/>
                <a:gd name="T47" fmla="*/ 487 h 1923"/>
                <a:gd name="T48" fmla="*/ 435 w 918"/>
                <a:gd name="T49" fmla="*/ 527 h 1923"/>
                <a:gd name="T50" fmla="*/ 381 w 918"/>
                <a:gd name="T51" fmla="*/ 611 h 1923"/>
                <a:gd name="T52" fmla="*/ 273 w 918"/>
                <a:gd name="T53" fmla="*/ 804 h 1923"/>
                <a:gd name="T54" fmla="*/ 252 w 918"/>
                <a:gd name="T55" fmla="*/ 848 h 1923"/>
                <a:gd name="T56" fmla="*/ 147 w 918"/>
                <a:gd name="T57" fmla="*/ 1104 h 1923"/>
                <a:gd name="T58" fmla="*/ 137 w 918"/>
                <a:gd name="T59" fmla="*/ 1135 h 1923"/>
                <a:gd name="T60" fmla="*/ 125 w 918"/>
                <a:gd name="T61" fmla="*/ 1173 h 1923"/>
                <a:gd name="T62" fmla="*/ 81 w 918"/>
                <a:gd name="T63" fmla="*/ 1334 h 1923"/>
                <a:gd name="T64" fmla="*/ 73 w 918"/>
                <a:gd name="T65" fmla="*/ 1370 h 1923"/>
                <a:gd name="T66" fmla="*/ 29 w 918"/>
                <a:gd name="T67" fmla="*/ 1640 h 1923"/>
                <a:gd name="T68" fmla="*/ 15 w 918"/>
                <a:gd name="T69" fmla="*/ 1917 h 1923"/>
                <a:gd name="T70" fmla="*/ 6 w 918"/>
                <a:gd name="T71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8" h="1923">
                  <a:moveTo>
                    <a:pt x="6" y="1923"/>
                  </a:moveTo>
                  <a:cubicBezTo>
                    <a:pt x="3" y="1923"/>
                    <a:pt x="0" y="1920"/>
                    <a:pt x="0" y="1917"/>
                  </a:cubicBezTo>
                  <a:cubicBezTo>
                    <a:pt x="0" y="1915"/>
                    <a:pt x="1" y="1913"/>
                    <a:pt x="3" y="1912"/>
                  </a:cubicBezTo>
                  <a:cubicBezTo>
                    <a:pt x="3" y="1821"/>
                    <a:pt x="7" y="1729"/>
                    <a:pt x="17" y="1639"/>
                  </a:cubicBezTo>
                  <a:cubicBezTo>
                    <a:pt x="27" y="1548"/>
                    <a:pt x="41" y="1457"/>
                    <a:pt x="61" y="1368"/>
                  </a:cubicBezTo>
                  <a:cubicBezTo>
                    <a:pt x="64" y="1356"/>
                    <a:pt x="67" y="1343"/>
                    <a:pt x="70" y="1331"/>
                  </a:cubicBezTo>
                  <a:cubicBezTo>
                    <a:pt x="83" y="1276"/>
                    <a:pt x="97" y="1222"/>
                    <a:pt x="113" y="1170"/>
                  </a:cubicBezTo>
                  <a:cubicBezTo>
                    <a:pt x="118" y="1156"/>
                    <a:pt x="122" y="1143"/>
                    <a:pt x="125" y="1132"/>
                  </a:cubicBezTo>
                  <a:cubicBezTo>
                    <a:pt x="129" y="1121"/>
                    <a:pt x="132" y="1110"/>
                    <a:pt x="136" y="1100"/>
                  </a:cubicBezTo>
                  <a:cubicBezTo>
                    <a:pt x="166" y="1012"/>
                    <a:pt x="202" y="925"/>
                    <a:pt x="241" y="843"/>
                  </a:cubicBezTo>
                  <a:cubicBezTo>
                    <a:pt x="249" y="827"/>
                    <a:pt x="256" y="812"/>
                    <a:pt x="263" y="799"/>
                  </a:cubicBezTo>
                  <a:cubicBezTo>
                    <a:pt x="296" y="732"/>
                    <a:pt x="332" y="666"/>
                    <a:pt x="371" y="605"/>
                  </a:cubicBezTo>
                  <a:cubicBezTo>
                    <a:pt x="388" y="576"/>
                    <a:pt x="407" y="548"/>
                    <a:pt x="426" y="520"/>
                  </a:cubicBezTo>
                  <a:cubicBezTo>
                    <a:pt x="436" y="505"/>
                    <a:pt x="445" y="492"/>
                    <a:pt x="453" y="480"/>
                  </a:cubicBezTo>
                  <a:cubicBezTo>
                    <a:pt x="477" y="447"/>
                    <a:pt x="502" y="414"/>
                    <a:pt x="526" y="383"/>
                  </a:cubicBezTo>
                  <a:cubicBezTo>
                    <a:pt x="535" y="372"/>
                    <a:pt x="545" y="360"/>
                    <a:pt x="554" y="349"/>
                  </a:cubicBezTo>
                  <a:cubicBezTo>
                    <a:pt x="603" y="289"/>
                    <a:pt x="654" y="232"/>
                    <a:pt x="707" y="179"/>
                  </a:cubicBezTo>
                  <a:cubicBezTo>
                    <a:pt x="771" y="115"/>
                    <a:pt x="838" y="55"/>
                    <a:pt x="908" y="2"/>
                  </a:cubicBezTo>
                  <a:cubicBezTo>
                    <a:pt x="910" y="0"/>
                    <a:pt x="914" y="1"/>
                    <a:pt x="916" y="3"/>
                  </a:cubicBezTo>
                  <a:cubicBezTo>
                    <a:pt x="918" y="6"/>
                    <a:pt x="918" y="10"/>
                    <a:pt x="915" y="12"/>
                  </a:cubicBezTo>
                  <a:cubicBezTo>
                    <a:pt x="846" y="65"/>
                    <a:pt x="779" y="124"/>
                    <a:pt x="715" y="188"/>
                  </a:cubicBezTo>
                  <a:cubicBezTo>
                    <a:pt x="663" y="240"/>
                    <a:pt x="612" y="297"/>
                    <a:pt x="563" y="356"/>
                  </a:cubicBezTo>
                  <a:cubicBezTo>
                    <a:pt x="554" y="367"/>
                    <a:pt x="544" y="379"/>
                    <a:pt x="535" y="391"/>
                  </a:cubicBezTo>
                  <a:cubicBezTo>
                    <a:pt x="511" y="421"/>
                    <a:pt x="487" y="454"/>
                    <a:pt x="463" y="487"/>
                  </a:cubicBezTo>
                  <a:cubicBezTo>
                    <a:pt x="455" y="499"/>
                    <a:pt x="446" y="512"/>
                    <a:pt x="435" y="527"/>
                  </a:cubicBezTo>
                  <a:cubicBezTo>
                    <a:pt x="417" y="554"/>
                    <a:pt x="398" y="583"/>
                    <a:pt x="381" y="611"/>
                  </a:cubicBezTo>
                  <a:cubicBezTo>
                    <a:pt x="343" y="672"/>
                    <a:pt x="307" y="737"/>
                    <a:pt x="273" y="804"/>
                  </a:cubicBezTo>
                  <a:cubicBezTo>
                    <a:pt x="267" y="818"/>
                    <a:pt x="259" y="832"/>
                    <a:pt x="252" y="848"/>
                  </a:cubicBezTo>
                  <a:cubicBezTo>
                    <a:pt x="213" y="930"/>
                    <a:pt x="178" y="1016"/>
                    <a:pt x="147" y="1104"/>
                  </a:cubicBezTo>
                  <a:cubicBezTo>
                    <a:pt x="144" y="1114"/>
                    <a:pt x="140" y="1125"/>
                    <a:pt x="137" y="1135"/>
                  </a:cubicBezTo>
                  <a:cubicBezTo>
                    <a:pt x="133" y="1147"/>
                    <a:pt x="129" y="1159"/>
                    <a:pt x="125" y="1173"/>
                  </a:cubicBezTo>
                  <a:cubicBezTo>
                    <a:pt x="109" y="1225"/>
                    <a:pt x="94" y="1279"/>
                    <a:pt x="81" y="1334"/>
                  </a:cubicBezTo>
                  <a:cubicBezTo>
                    <a:pt x="78" y="1346"/>
                    <a:pt x="76" y="1358"/>
                    <a:pt x="73" y="1370"/>
                  </a:cubicBezTo>
                  <a:cubicBezTo>
                    <a:pt x="53" y="1459"/>
                    <a:pt x="39" y="1550"/>
                    <a:pt x="29" y="1640"/>
                  </a:cubicBezTo>
                  <a:cubicBezTo>
                    <a:pt x="19" y="1732"/>
                    <a:pt x="14" y="1825"/>
                    <a:pt x="15" y="1917"/>
                  </a:cubicBezTo>
                  <a:cubicBezTo>
                    <a:pt x="15" y="1923"/>
                    <a:pt x="9" y="1923"/>
                    <a:pt x="6" y="1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42"/>
            <p:cNvSpPr/>
            <p:nvPr/>
          </p:nvSpPr>
          <p:spPr bwMode="auto">
            <a:xfrm>
              <a:off x="14279563" y="2901950"/>
              <a:ext cx="1303338" cy="3333750"/>
            </a:xfrm>
            <a:custGeom>
              <a:avLst/>
              <a:gdLst>
                <a:gd name="T0" fmla="*/ 6 w 763"/>
                <a:gd name="T1" fmla="*/ 1950 h 1950"/>
                <a:gd name="T2" fmla="*/ 0 w 763"/>
                <a:gd name="T3" fmla="*/ 1944 h 1950"/>
                <a:gd name="T4" fmla="*/ 1 w 763"/>
                <a:gd name="T5" fmla="*/ 1940 h 1950"/>
                <a:gd name="T6" fmla="*/ 13 w 763"/>
                <a:gd name="T7" fmla="*/ 1672 h 1950"/>
                <a:gd name="T8" fmla="*/ 48 w 763"/>
                <a:gd name="T9" fmla="*/ 1407 h 1950"/>
                <a:gd name="T10" fmla="*/ 55 w 763"/>
                <a:gd name="T11" fmla="*/ 1373 h 1950"/>
                <a:gd name="T12" fmla="*/ 90 w 763"/>
                <a:gd name="T13" fmla="*/ 1213 h 1950"/>
                <a:gd name="T14" fmla="*/ 99 w 763"/>
                <a:gd name="T15" fmla="*/ 1178 h 1950"/>
                <a:gd name="T16" fmla="*/ 100 w 763"/>
                <a:gd name="T17" fmla="*/ 1176 h 1950"/>
                <a:gd name="T18" fmla="*/ 108 w 763"/>
                <a:gd name="T19" fmla="*/ 1145 h 1950"/>
                <a:gd name="T20" fmla="*/ 193 w 763"/>
                <a:gd name="T21" fmla="*/ 891 h 1950"/>
                <a:gd name="T22" fmla="*/ 211 w 763"/>
                <a:gd name="T23" fmla="*/ 847 h 1950"/>
                <a:gd name="T24" fmla="*/ 300 w 763"/>
                <a:gd name="T25" fmla="*/ 648 h 1950"/>
                <a:gd name="T26" fmla="*/ 346 w 763"/>
                <a:gd name="T27" fmla="*/ 561 h 1950"/>
                <a:gd name="T28" fmla="*/ 367 w 763"/>
                <a:gd name="T29" fmla="*/ 523 h 1950"/>
                <a:gd name="T30" fmla="*/ 369 w 763"/>
                <a:gd name="T31" fmla="*/ 519 h 1950"/>
                <a:gd name="T32" fmla="*/ 429 w 763"/>
                <a:gd name="T33" fmla="*/ 418 h 1950"/>
                <a:gd name="T34" fmla="*/ 452 w 763"/>
                <a:gd name="T35" fmla="*/ 383 h 1950"/>
                <a:gd name="T36" fmla="*/ 582 w 763"/>
                <a:gd name="T37" fmla="*/ 199 h 1950"/>
                <a:gd name="T38" fmla="*/ 752 w 763"/>
                <a:gd name="T39" fmla="*/ 3 h 1950"/>
                <a:gd name="T40" fmla="*/ 760 w 763"/>
                <a:gd name="T41" fmla="*/ 3 h 1950"/>
                <a:gd name="T42" fmla="*/ 760 w 763"/>
                <a:gd name="T43" fmla="*/ 11 h 1950"/>
                <a:gd name="T44" fmla="*/ 591 w 763"/>
                <a:gd name="T45" fmla="*/ 206 h 1950"/>
                <a:gd name="T46" fmla="*/ 462 w 763"/>
                <a:gd name="T47" fmla="*/ 389 h 1950"/>
                <a:gd name="T48" fmla="*/ 439 w 763"/>
                <a:gd name="T49" fmla="*/ 424 h 1950"/>
                <a:gd name="T50" fmla="*/ 379 w 763"/>
                <a:gd name="T51" fmla="*/ 525 h 1950"/>
                <a:gd name="T52" fmla="*/ 377 w 763"/>
                <a:gd name="T53" fmla="*/ 529 h 1950"/>
                <a:gd name="T54" fmla="*/ 356 w 763"/>
                <a:gd name="T55" fmla="*/ 567 h 1950"/>
                <a:gd name="T56" fmla="*/ 311 w 763"/>
                <a:gd name="T57" fmla="*/ 653 h 1950"/>
                <a:gd name="T58" fmla="*/ 222 w 763"/>
                <a:gd name="T59" fmla="*/ 851 h 1950"/>
                <a:gd name="T60" fmla="*/ 204 w 763"/>
                <a:gd name="T61" fmla="*/ 896 h 1950"/>
                <a:gd name="T62" fmla="*/ 120 w 763"/>
                <a:gd name="T63" fmla="*/ 1149 h 1950"/>
                <a:gd name="T64" fmla="*/ 111 w 763"/>
                <a:gd name="T65" fmla="*/ 1179 h 1950"/>
                <a:gd name="T66" fmla="*/ 111 w 763"/>
                <a:gd name="T67" fmla="*/ 1181 h 1950"/>
                <a:gd name="T68" fmla="*/ 102 w 763"/>
                <a:gd name="T69" fmla="*/ 1216 h 1950"/>
                <a:gd name="T70" fmla="*/ 66 w 763"/>
                <a:gd name="T71" fmla="*/ 1375 h 1950"/>
                <a:gd name="T72" fmla="*/ 60 w 763"/>
                <a:gd name="T73" fmla="*/ 1409 h 1950"/>
                <a:gd name="T74" fmla="*/ 25 w 763"/>
                <a:gd name="T75" fmla="*/ 1673 h 1950"/>
                <a:gd name="T76" fmla="*/ 13 w 763"/>
                <a:gd name="T77" fmla="*/ 1944 h 1950"/>
                <a:gd name="T78" fmla="*/ 6 w 763"/>
                <a:gd name="T79" fmla="*/ 195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3" h="1950">
                  <a:moveTo>
                    <a:pt x="6" y="1950"/>
                  </a:moveTo>
                  <a:cubicBezTo>
                    <a:pt x="3" y="1950"/>
                    <a:pt x="0" y="1947"/>
                    <a:pt x="0" y="1944"/>
                  </a:cubicBezTo>
                  <a:cubicBezTo>
                    <a:pt x="0" y="1943"/>
                    <a:pt x="1" y="1941"/>
                    <a:pt x="1" y="1940"/>
                  </a:cubicBezTo>
                  <a:cubicBezTo>
                    <a:pt x="1" y="1851"/>
                    <a:pt x="5" y="1761"/>
                    <a:pt x="13" y="1672"/>
                  </a:cubicBezTo>
                  <a:cubicBezTo>
                    <a:pt x="20" y="1583"/>
                    <a:pt x="32" y="1494"/>
                    <a:pt x="48" y="1407"/>
                  </a:cubicBezTo>
                  <a:cubicBezTo>
                    <a:pt x="50" y="1396"/>
                    <a:pt x="52" y="1384"/>
                    <a:pt x="55" y="1373"/>
                  </a:cubicBezTo>
                  <a:cubicBezTo>
                    <a:pt x="65" y="1317"/>
                    <a:pt x="77" y="1265"/>
                    <a:pt x="90" y="1213"/>
                  </a:cubicBezTo>
                  <a:cubicBezTo>
                    <a:pt x="93" y="1201"/>
                    <a:pt x="96" y="1190"/>
                    <a:pt x="99" y="1178"/>
                  </a:cubicBezTo>
                  <a:cubicBezTo>
                    <a:pt x="100" y="1176"/>
                    <a:pt x="100" y="1176"/>
                    <a:pt x="100" y="1176"/>
                  </a:cubicBezTo>
                  <a:cubicBezTo>
                    <a:pt x="103" y="1166"/>
                    <a:pt x="105" y="1155"/>
                    <a:pt x="108" y="1145"/>
                  </a:cubicBezTo>
                  <a:cubicBezTo>
                    <a:pt x="133" y="1058"/>
                    <a:pt x="161" y="973"/>
                    <a:pt x="193" y="891"/>
                  </a:cubicBezTo>
                  <a:cubicBezTo>
                    <a:pt x="200" y="874"/>
                    <a:pt x="206" y="860"/>
                    <a:pt x="211" y="847"/>
                  </a:cubicBezTo>
                  <a:cubicBezTo>
                    <a:pt x="239" y="778"/>
                    <a:pt x="269" y="711"/>
                    <a:pt x="300" y="648"/>
                  </a:cubicBezTo>
                  <a:cubicBezTo>
                    <a:pt x="315" y="619"/>
                    <a:pt x="330" y="589"/>
                    <a:pt x="346" y="561"/>
                  </a:cubicBezTo>
                  <a:cubicBezTo>
                    <a:pt x="352" y="550"/>
                    <a:pt x="359" y="537"/>
                    <a:pt x="367" y="523"/>
                  </a:cubicBezTo>
                  <a:cubicBezTo>
                    <a:pt x="369" y="519"/>
                    <a:pt x="369" y="519"/>
                    <a:pt x="369" y="519"/>
                  </a:cubicBezTo>
                  <a:cubicBezTo>
                    <a:pt x="390" y="483"/>
                    <a:pt x="409" y="449"/>
                    <a:pt x="429" y="418"/>
                  </a:cubicBezTo>
                  <a:cubicBezTo>
                    <a:pt x="438" y="405"/>
                    <a:pt x="445" y="393"/>
                    <a:pt x="452" y="383"/>
                  </a:cubicBezTo>
                  <a:cubicBezTo>
                    <a:pt x="493" y="319"/>
                    <a:pt x="537" y="257"/>
                    <a:pt x="582" y="199"/>
                  </a:cubicBezTo>
                  <a:cubicBezTo>
                    <a:pt x="636" y="129"/>
                    <a:pt x="693" y="63"/>
                    <a:pt x="752" y="3"/>
                  </a:cubicBezTo>
                  <a:cubicBezTo>
                    <a:pt x="754" y="0"/>
                    <a:pt x="758" y="0"/>
                    <a:pt x="760" y="3"/>
                  </a:cubicBezTo>
                  <a:cubicBezTo>
                    <a:pt x="763" y="5"/>
                    <a:pt x="763" y="9"/>
                    <a:pt x="760" y="11"/>
                  </a:cubicBezTo>
                  <a:cubicBezTo>
                    <a:pt x="702" y="71"/>
                    <a:pt x="645" y="137"/>
                    <a:pt x="591" y="206"/>
                  </a:cubicBezTo>
                  <a:cubicBezTo>
                    <a:pt x="547" y="264"/>
                    <a:pt x="503" y="325"/>
                    <a:pt x="462" y="389"/>
                  </a:cubicBezTo>
                  <a:cubicBezTo>
                    <a:pt x="455" y="400"/>
                    <a:pt x="448" y="411"/>
                    <a:pt x="439" y="424"/>
                  </a:cubicBezTo>
                  <a:cubicBezTo>
                    <a:pt x="420" y="456"/>
                    <a:pt x="400" y="489"/>
                    <a:pt x="379" y="525"/>
                  </a:cubicBezTo>
                  <a:cubicBezTo>
                    <a:pt x="377" y="529"/>
                    <a:pt x="377" y="529"/>
                    <a:pt x="377" y="529"/>
                  </a:cubicBezTo>
                  <a:cubicBezTo>
                    <a:pt x="370" y="542"/>
                    <a:pt x="362" y="556"/>
                    <a:pt x="356" y="567"/>
                  </a:cubicBezTo>
                  <a:cubicBezTo>
                    <a:pt x="341" y="595"/>
                    <a:pt x="326" y="624"/>
                    <a:pt x="311" y="653"/>
                  </a:cubicBezTo>
                  <a:cubicBezTo>
                    <a:pt x="280" y="717"/>
                    <a:pt x="250" y="783"/>
                    <a:pt x="222" y="851"/>
                  </a:cubicBezTo>
                  <a:cubicBezTo>
                    <a:pt x="217" y="864"/>
                    <a:pt x="211" y="878"/>
                    <a:pt x="204" y="896"/>
                  </a:cubicBezTo>
                  <a:cubicBezTo>
                    <a:pt x="173" y="977"/>
                    <a:pt x="144" y="1062"/>
                    <a:pt x="120" y="1149"/>
                  </a:cubicBezTo>
                  <a:cubicBezTo>
                    <a:pt x="117" y="1159"/>
                    <a:pt x="114" y="1169"/>
                    <a:pt x="111" y="1179"/>
                  </a:cubicBezTo>
                  <a:cubicBezTo>
                    <a:pt x="111" y="1181"/>
                    <a:pt x="111" y="1181"/>
                    <a:pt x="111" y="1181"/>
                  </a:cubicBezTo>
                  <a:cubicBezTo>
                    <a:pt x="108" y="1193"/>
                    <a:pt x="105" y="1204"/>
                    <a:pt x="102" y="1216"/>
                  </a:cubicBezTo>
                  <a:cubicBezTo>
                    <a:pt x="89" y="1268"/>
                    <a:pt x="77" y="1320"/>
                    <a:pt x="66" y="1375"/>
                  </a:cubicBezTo>
                  <a:cubicBezTo>
                    <a:pt x="64" y="1387"/>
                    <a:pt x="62" y="1398"/>
                    <a:pt x="60" y="1409"/>
                  </a:cubicBezTo>
                  <a:cubicBezTo>
                    <a:pt x="44" y="1496"/>
                    <a:pt x="32" y="1585"/>
                    <a:pt x="25" y="1673"/>
                  </a:cubicBezTo>
                  <a:cubicBezTo>
                    <a:pt x="17" y="1763"/>
                    <a:pt x="13" y="1854"/>
                    <a:pt x="13" y="1944"/>
                  </a:cubicBezTo>
                  <a:cubicBezTo>
                    <a:pt x="13" y="1946"/>
                    <a:pt x="12" y="1950"/>
                    <a:pt x="6" y="19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Freeform 143"/>
            <p:cNvSpPr/>
            <p:nvPr/>
          </p:nvSpPr>
          <p:spPr bwMode="auto">
            <a:xfrm>
              <a:off x="14705013" y="2863850"/>
              <a:ext cx="1044575" cy="3371850"/>
            </a:xfrm>
            <a:custGeom>
              <a:avLst/>
              <a:gdLst>
                <a:gd name="T0" fmla="*/ 7 w 611"/>
                <a:gd name="T1" fmla="*/ 1972 h 1972"/>
                <a:gd name="T2" fmla="*/ 1 w 611"/>
                <a:gd name="T3" fmla="*/ 1966 h 1972"/>
                <a:gd name="T4" fmla="*/ 9 w 611"/>
                <a:gd name="T5" fmla="*/ 1703 h 1972"/>
                <a:gd name="T6" fmla="*/ 36 w 611"/>
                <a:gd name="T7" fmla="*/ 1446 h 1972"/>
                <a:gd name="T8" fmla="*/ 41 w 611"/>
                <a:gd name="T9" fmla="*/ 1415 h 1972"/>
                <a:gd name="T10" fmla="*/ 75 w 611"/>
                <a:gd name="T11" fmla="*/ 1221 h 1972"/>
                <a:gd name="T12" fmla="*/ 82 w 611"/>
                <a:gd name="T13" fmla="*/ 1189 h 1972"/>
                <a:gd name="T14" fmla="*/ 147 w 611"/>
                <a:gd name="T15" fmla="*/ 937 h 1972"/>
                <a:gd name="T16" fmla="*/ 161 w 611"/>
                <a:gd name="T17" fmla="*/ 892 h 1972"/>
                <a:gd name="T18" fmla="*/ 232 w 611"/>
                <a:gd name="T19" fmla="*/ 689 h 1972"/>
                <a:gd name="T20" fmla="*/ 285 w 611"/>
                <a:gd name="T21" fmla="*/ 560 h 1972"/>
                <a:gd name="T22" fmla="*/ 335 w 611"/>
                <a:gd name="T23" fmla="*/ 451 h 1972"/>
                <a:gd name="T24" fmla="*/ 352 w 611"/>
                <a:gd name="T25" fmla="*/ 415 h 1972"/>
                <a:gd name="T26" fmla="*/ 460 w 611"/>
                <a:gd name="T27" fmla="*/ 217 h 1972"/>
                <a:gd name="T28" fmla="*/ 599 w 611"/>
                <a:gd name="T29" fmla="*/ 3 h 1972"/>
                <a:gd name="T30" fmla="*/ 607 w 611"/>
                <a:gd name="T31" fmla="*/ 2 h 1972"/>
                <a:gd name="T32" fmla="*/ 609 w 611"/>
                <a:gd name="T33" fmla="*/ 10 h 1972"/>
                <a:gd name="T34" fmla="*/ 470 w 611"/>
                <a:gd name="T35" fmla="*/ 224 h 1972"/>
                <a:gd name="T36" fmla="*/ 363 w 611"/>
                <a:gd name="T37" fmla="*/ 421 h 1972"/>
                <a:gd name="T38" fmla="*/ 346 w 611"/>
                <a:gd name="T39" fmla="*/ 456 h 1972"/>
                <a:gd name="T40" fmla="*/ 296 w 611"/>
                <a:gd name="T41" fmla="*/ 565 h 1972"/>
                <a:gd name="T42" fmla="*/ 244 w 611"/>
                <a:gd name="T43" fmla="*/ 693 h 1972"/>
                <a:gd name="T44" fmla="*/ 173 w 611"/>
                <a:gd name="T45" fmla="*/ 896 h 1972"/>
                <a:gd name="T46" fmla="*/ 159 w 611"/>
                <a:gd name="T47" fmla="*/ 940 h 1972"/>
                <a:gd name="T48" fmla="*/ 94 w 611"/>
                <a:gd name="T49" fmla="*/ 1191 h 1972"/>
                <a:gd name="T50" fmla="*/ 87 w 611"/>
                <a:gd name="T51" fmla="*/ 1224 h 1972"/>
                <a:gd name="T52" fmla="*/ 52 w 611"/>
                <a:gd name="T53" fmla="*/ 1417 h 1972"/>
                <a:gd name="T54" fmla="*/ 48 w 611"/>
                <a:gd name="T55" fmla="*/ 1447 h 1972"/>
                <a:gd name="T56" fmla="*/ 21 w 611"/>
                <a:gd name="T57" fmla="*/ 1704 h 1972"/>
                <a:gd name="T58" fmla="*/ 13 w 611"/>
                <a:gd name="T59" fmla="*/ 1966 h 1972"/>
                <a:gd name="T60" fmla="*/ 7 w 611"/>
                <a:gd name="T61" fmla="*/ 1972 h 1972"/>
                <a:gd name="T62" fmla="*/ 7 w 611"/>
                <a:gd name="T63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2">
                  <a:moveTo>
                    <a:pt x="7" y="1972"/>
                  </a:moveTo>
                  <a:cubicBezTo>
                    <a:pt x="4" y="1972"/>
                    <a:pt x="1" y="1969"/>
                    <a:pt x="1" y="1966"/>
                  </a:cubicBezTo>
                  <a:cubicBezTo>
                    <a:pt x="0" y="1879"/>
                    <a:pt x="3" y="1790"/>
                    <a:pt x="9" y="1703"/>
                  </a:cubicBezTo>
                  <a:cubicBezTo>
                    <a:pt x="15" y="1617"/>
                    <a:pt x="24" y="1531"/>
                    <a:pt x="36" y="1446"/>
                  </a:cubicBezTo>
                  <a:cubicBezTo>
                    <a:pt x="37" y="1435"/>
                    <a:pt x="39" y="1425"/>
                    <a:pt x="41" y="1415"/>
                  </a:cubicBezTo>
                  <a:cubicBezTo>
                    <a:pt x="50" y="1350"/>
                    <a:pt x="62" y="1285"/>
                    <a:pt x="75" y="1221"/>
                  </a:cubicBezTo>
                  <a:cubicBezTo>
                    <a:pt x="77" y="1210"/>
                    <a:pt x="80" y="1200"/>
                    <a:pt x="82" y="1189"/>
                  </a:cubicBezTo>
                  <a:cubicBezTo>
                    <a:pt x="101" y="1104"/>
                    <a:pt x="123" y="1020"/>
                    <a:pt x="147" y="937"/>
                  </a:cubicBezTo>
                  <a:cubicBezTo>
                    <a:pt x="152" y="922"/>
                    <a:pt x="156" y="907"/>
                    <a:pt x="161" y="892"/>
                  </a:cubicBezTo>
                  <a:cubicBezTo>
                    <a:pt x="183" y="824"/>
                    <a:pt x="207" y="755"/>
                    <a:pt x="232" y="689"/>
                  </a:cubicBezTo>
                  <a:cubicBezTo>
                    <a:pt x="249" y="646"/>
                    <a:pt x="267" y="603"/>
                    <a:pt x="285" y="560"/>
                  </a:cubicBezTo>
                  <a:cubicBezTo>
                    <a:pt x="301" y="524"/>
                    <a:pt x="318" y="487"/>
                    <a:pt x="335" y="451"/>
                  </a:cubicBezTo>
                  <a:cubicBezTo>
                    <a:pt x="341" y="439"/>
                    <a:pt x="347" y="427"/>
                    <a:pt x="352" y="415"/>
                  </a:cubicBezTo>
                  <a:cubicBezTo>
                    <a:pt x="386" y="348"/>
                    <a:pt x="422" y="281"/>
                    <a:pt x="460" y="217"/>
                  </a:cubicBezTo>
                  <a:cubicBezTo>
                    <a:pt x="503" y="143"/>
                    <a:pt x="550" y="71"/>
                    <a:pt x="599" y="3"/>
                  </a:cubicBezTo>
                  <a:cubicBezTo>
                    <a:pt x="601" y="0"/>
                    <a:pt x="605" y="0"/>
                    <a:pt x="607" y="2"/>
                  </a:cubicBezTo>
                  <a:cubicBezTo>
                    <a:pt x="610" y="4"/>
                    <a:pt x="611" y="7"/>
                    <a:pt x="609" y="10"/>
                  </a:cubicBezTo>
                  <a:cubicBezTo>
                    <a:pt x="560" y="78"/>
                    <a:pt x="514" y="149"/>
                    <a:pt x="470" y="224"/>
                  </a:cubicBezTo>
                  <a:cubicBezTo>
                    <a:pt x="432" y="287"/>
                    <a:pt x="397" y="353"/>
                    <a:pt x="363" y="421"/>
                  </a:cubicBezTo>
                  <a:cubicBezTo>
                    <a:pt x="357" y="433"/>
                    <a:pt x="352" y="444"/>
                    <a:pt x="346" y="456"/>
                  </a:cubicBezTo>
                  <a:cubicBezTo>
                    <a:pt x="329" y="492"/>
                    <a:pt x="312" y="529"/>
                    <a:pt x="296" y="565"/>
                  </a:cubicBezTo>
                  <a:cubicBezTo>
                    <a:pt x="278" y="607"/>
                    <a:pt x="260" y="650"/>
                    <a:pt x="244" y="693"/>
                  </a:cubicBezTo>
                  <a:cubicBezTo>
                    <a:pt x="218" y="759"/>
                    <a:pt x="194" y="827"/>
                    <a:pt x="173" y="896"/>
                  </a:cubicBezTo>
                  <a:cubicBezTo>
                    <a:pt x="168" y="910"/>
                    <a:pt x="163" y="926"/>
                    <a:pt x="159" y="940"/>
                  </a:cubicBezTo>
                  <a:cubicBezTo>
                    <a:pt x="134" y="1023"/>
                    <a:pt x="112" y="1107"/>
                    <a:pt x="94" y="1191"/>
                  </a:cubicBezTo>
                  <a:cubicBezTo>
                    <a:pt x="91" y="1202"/>
                    <a:pt x="89" y="1213"/>
                    <a:pt x="87" y="1224"/>
                  </a:cubicBezTo>
                  <a:cubicBezTo>
                    <a:pt x="74" y="1287"/>
                    <a:pt x="62" y="1352"/>
                    <a:pt x="52" y="1417"/>
                  </a:cubicBezTo>
                  <a:cubicBezTo>
                    <a:pt x="51" y="1427"/>
                    <a:pt x="49" y="1437"/>
                    <a:pt x="48" y="1447"/>
                  </a:cubicBezTo>
                  <a:cubicBezTo>
                    <a:pt x="36" y="1532"/>
                    <a:pt x="27" y="1618"/>
                    <a:pt x="21" y="1704"/>
                  </a:cubicBezTo>
                  <a:cubicBezTo>
                    <a:pt x="15" y="1791"/>
                    <a:pt x="12" y="1879"/>
                    <a:pt x="13" y="1966"/>
                  </a:cubicBezTo>
                  <a:cubicBezTo>
                    <a:pt x="13" y="1969"/>
                    <a:pt x="10" y="1972"/>
                    <a:pt x="7" y="1972"/>
                  </a:cubicBezTo>
                  <a:cubicBezTo>
                    <a:pt x="7" y="1972"/>
                    <a:pt x="7" y="1972"/>
                    <a:pt x="7" y="1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Freeform 144"/>
            <p:cNvSpPr/>
            <p:nvPr/>
          </p:nvSpPr>
          <p:spPr bwMode="auto">
            <a:xfrm>
              <a:off x="15133638" y="2833688"/>
              <a:ext cx="784225" cy="3402013"/>
            </a:xfrm>
            <a:custGeom>
              <a:avLst/>
              <a:gdLst>
                <a:gd name="T0" fmla="*/ 6 w 458"/>
                <a:gd name="T1" fmla="*/ 1990 h 1990"/>
                <a:gd name="T2" fmla="*/ 0 w 458"/>
                <a:gd name="T3" fmla="*/ 1984 h 1990"/>
                <a:gd name="T4" fmla="*/ 1 w 458"/>
                <a:gd name="T5" fmla="*/ 1981 h 1990"/>
                <a:gd name="T6" fmla="*/ 7 w 458"/>
                <a:gd name="T7" fmla="*/ 1724 h 1990"/>
                <a:gd name="T8" fmla="*/ 26 w 458"/>
                <a:gd name="T9" fmla="*/ 1468 h 1990"/>
                <a:gd name="T10" fmla="*/ 27 w 458"/>
                <a:gd name="T11" fmla="*/ 1466 h 1990"/>
                <a:gd name="T12" fmla="*/ 30 w 458"/>
                <a:gd name="T13" fmla="*/ 1438 h 1990"/>
                <a:gd name="T14" fmla="*/ 30 w 458"/>
                <a:gd name="T15" fmla="*/ 1435 h 1990"/>
                <a:gd name="T16" fmla="*/ 55 w 458"/>
                <a:gd name="T17" fmla="*/ 1244 h 1990"/>
                <a:gd name="T18" fmla="*/ 56 w 458"/>
                <a:gd name="T19" fmla="*/ 1242 h 1990"/>
                <a:gd name="T20" fmla="*/ 61 w 458"/>
                <a:gd name="T21" fmla="*/ 1212 h 1990"/>
                <a:gd name="T22" fmla="*/ 109 w 458"/>
                <a:gd name="T23" fmla="*/ 959 h 1990"/>
                <a:gd name="T24" fmla="*/ 120 w 458"/>
                <a:gd name="T25" fmla="*/ 913 h 1990"/>
                <a:gd name="T26" fmla="*/ 172 w 458"/>
                <a:gd name="T27" fmla="*/ 711 h 1990"/>
                <a:gd name="T28" fmla="*/ 212 w 458"/>
                <a:gd name="T29" fmla="*/ 578 h 1990"/>
                <a:gd name="T30" fmla="*/ 249 w 458"/>
                <a:gd name="T31" fmla="*/ 470 h 1990"/>
                <a:gd name="T32" fmla="*/ 250 w 458"/>
                <a:gd name="T33" fmla="*/ 465 h 1990"/>
                <a:gd name="T34" fmla="*/ 261 w 458"/>
                <a:gd name="T35" fmla="*/ 433 h 1990"/>
                <a:gd name="T36" fmla="*/ 263 w 458"/>
                <a:gd name="T37" fmla="*/ 428 h 1990"/>
                <a:gd name="T38" fmla="*/ 342 w 458"/>
                <a:gd name="T39" fmla="*/ 230 h 1990"/>
                <a:gd name="T40" fmla="*/ 446 w 458"/>
                <a:gd name="T41" fmla="*/ 4 h 1990"/>
                <a:gd name="T42" fmla="*/ 454 w 458"/>
                <a:gd name="T43" fmla="*/ 2 h 1990"/>
                <a:gd name="T44" fmla="*/ 457 w 458"/>
                <a:gd name="T45" fmla="*/ 10 h 1990"/>
                <a:gd name="T46" fmla="*/ 353 w 458"/>
                <a:gd name="T47" fmla="*/ 235 h 1990"/>
                <a:gd name="T48" fmla="*/ 275 w 458"/>
                <a:gd name="T49" fmla="*/ 432 h 1990"/>
                <a:gd name="T50" fmla="*/ 273 w 458"/>
                <a:gd name="T51" fmla="*/ 437 h 1990"/>
                <a:gd name="T52" fmla="*/ 262 w 458"/>
                <a:gd name="T53" fmla="*/ 469 h 1990"/>
                <a:gd name="T54" fmla="*/ 260 w 458"/>
                <a:gd name="T55" fmla="*/ 474 h 1990"/>
                <a:gd name="T56" fmla="*/ 223 w 458"/>
                <a:gd name="T57" fmla="*/ 582 h 1990"/>
                <a:gd name="T58" fmla="*/ 184 w 458"/>
                <a:gd name="T59" fmla="*/ 714 h 1990"/>
                <a:gd name="T60" fmla="*/ 131 w 458"/>
                <a:gd name="T61" fmla="*/ 916 h 1990"/>
                <a:gd name="T62" fmla="*/ 121 w 458"/>
                <a:gd name="T63" fmla="*/ 961 h 1990"/>
                <a:gd name="T64" fmla="*/ 72 w 458"/>
                <a:gd name="T65" fmla="*/ 1214 h 1990"/>
                <a:gd name="T66" fmla="*/ 68 w 458"/>
                <a:gd name="T67" fmla="*/ 1244 h 1990"/>
                <a:gd name="T68" fmla="*/ 67 w 458"/>
                <a:gd name="T69" fmla="*/ 1246 h 1990"/>
                <a:gd name="T70" fmla="*/ 42 w 458"/>
                <a:gd name="T71" fmla="*/ 1436 h 1990"/>
                <a:gd name="T72" fmla="*/ 42 w 458"/>
                <a:gd name="T73" fmla="*/ 1439 h 1990"/>
                <a:gd name="T74" fmla="*/ 39 w 458"/>
                <a:gd name="T75" fmla="*/ 1467 h 1990"/>
                <a:gd name="T76" fmla="*/ 38 w 458"/>
                <a:gd name="T77" fmla="*/ 1469 h 1990"/>
                <a:gd name="T78" fmla="*/ 19 w 458"/>
                <a:gd name="T79" fmla="*/ 1725 h 1990"/>
                <a:gd name="T80" fmla="*/ 13 w 458"/>
                <a:gd name="T81" fmla="*/ 1984 h 1990"/>
                <a:gd name="T82" fmla="*/ 13 w 458"/>
                <a:gd name="T83" fmla="*/ 1986 h 1990"/>
                <a:gd name="T84" fmla="*/ 12 w 458"/>
                <a:gd name="T85" fmla="*/ 1988 h 1990"/>
                <a:gd name="T86" fmla="*/ 6 w 458"/>
                <a:gd name="T87" fmla="*/ 199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8" h="1990">
                  <a:moveTo>
                    <a:pt x="6" y="1990"/>
                  </a:moveTo>
                  <a:cubicBezTo>
                    <a:pt x="3" y="1990"/>
                    <a:pt x="0" y="1987"/>
                    <a:pt x="0" y="1984"/>
                  </a:cubicBezTo>
                  <a:cubicBezTo>
                    <a:pt x="0" y="1983"/>
                    <a:pt x="0" y="1982"/>
                    <a:pt x="1" y="1981"/>
                  </a:cubicBezTo>
                  <a:cubicBezTo>
                    <a:pt x="1" y="1896"/>
                    <a:pt x="2" y="1809"/>
                    <a:pt x="7" y="1724"/>
                  </a:cubicBezTo>
                  <a:cubicBezTo>
                    <a:pt x="11" y="1639"/>
                    <a:pt x="18" y="1553"/>
                    <a:pt x="26" y="1468"/>
                  </a:cubicBezTo>
                  <a:cubicBezTo>
                    <a:pt x="27" y="1466"/>
                    <a:pt x="27" y="1466"/>
                    <a:pt x="27" y="1466"/>
                  </a:cubicBezTo>
                  <a:cubicBezTo>
                    <a:pt x="28" y="1456"/>
                    <a:pt x="29" y="1447"/>
                    <a:pt x="30" y="1438"/>
                  </a:cubicBezTo>
                  <a:cubicBezTo>
                    <a:pt x="30" y="1435"/>
                    <a:pt x="30" y="1435"/>
                    <a:pt x="30" y="1435"/>
                  </a:cubicBezTo>
                  <a:cubicBezTo>
                    <a:pt x="37" y="1369"/>
                    <a:pt x="46" y="1305"/>
                    <a:pt x="55" y="1244"/>
                  </a:cubicBezTo>
                  <a:cubicBezTo>
                    <a:pt x="56" y="1242"/>
                    <a:pt x="56" y="1242"/>
                    <a:pt x="56" y="1242"/>
                  </a:cubicBezTo>
                  <a:cubicBezTo>
                    <a:pt x="57" y="1232"/>
                    <a:pt x="59" y="1222"/>
                    <a:pt x="61" y="1212"/>
                  </a:cubicBezTo>
                  <a:cubicBezTo>
                    <a:pt x="75" y="1126"/>
                    <a:pt x="91" y="1040"/>
                    <a:pt x="109" y="959"/>
                  </a:cubicBezTo>
                  <a:cubicBezTo>
                    <a:pt x="113" y="943"/>
                    <a:pt x="116" y="928"/>
                    <a:pt x="120" y="913"/>
                  </a:cubicBezTo>
                  <a:cubicBezTo>
                    <a:pt x="136" y="845"/>
                    <a:pt x="153" y="777"/>
                    <a:pt x="172" y="711"/>
                  </a:cubicBezTo>
                  <a:cubicBezTo>
                    <a:pt x="185" y="666"/>
                    <a:pt x="198" y="622"/>
                    <a:pt x="212" y="578"/>
                  </a:cubicBezTo>
                  <a:cubicBezTo>
                    <a:pt x="225" y="539"/>
                    <a:pt x="237" y="504"/>
                    <a:pt x="249" y="470"/>
                  </a:cubicBezTo>
                  <a:cubicBezTo>
                    <a:pt x="250" y="465"/>
                    <a:pt x="250" y="465"/>
                    <a:pt x="250" y="465"/>
                  </a:cubicBezTo>
                  <a:cubicBezTo>
                    <a:pt x="254" y="454"/>
                    <a:pt x="258" y="444"/>
                    <a:pt x="261" y="433"/>
                  </a:cubicBezTo>
                  <a:cubicBezTo>
                    <a:pt x="263" y="428"/>
                    <a:pt x="263" y="428"/>
                    <a:pt x="263" y="428"/>
                  </a:cubicBezTo>
                  <a:cubicBezTo>
                    <a:pt x="288" y="361"/>
                    <a:pt x="314" y="294"/>
                    <a:pt x="342" y="230"/>
                  </a:cubicBezTo>
                  <a:cubicBezTo>
                    <a:pt x="375" y="152"/>
                    <a:pt x="410" y="76"/>
                    <a:pt x="446" y="4"/>
                  </a:cubicBezTo>
                  <a:cubicBezTo>
                    <a:pt x="448" y="1"/>
                    <a:pt x="451" y="0"/>
                    <a:pt x="454" y="2"/>
                  </a:cubicBezTo>
                  <a:cubicBezTo>
                    <a:pt x="457" y="3"/>
                    <a:pt x="458" y="7"/>
                    <a:pt x="457" y="10"/>
                  </a:cubicBezTo>
                  <a:cubicBezTo>
                    <a:pt x="421" y="81"/>
                    <a:pt x="386" y="157"/>
                    <a:pt x="353" y="235"/>
                  </a:cubicBezTo>
                  <a:cubicBezTo>
                    <a:pt x="325" y="299"/>
                    <a:pt x="299" y="365"/>
                    <a:pt x="275" y="432"/>
                  </a:cubicBezTo>
                  <a:cubicBezTo>
                    <a:pt x="273" y="437"/>
                    <a:pt x="273" y="437"/>
                    <a:pt x="273" y="437"/>
                  </a:cubicBezTo>
                  <a:cubicBezTo>
                    <a:pt x="269" y="448"/>
                    <a:pt x="265" y="458"/>
                    <a:pt x="262" y="469"/>
                  </a:cubicBezTo>
                  <a:cubicBezTo>
                    <a:pt x="260" y="474"/>
                    <a:pt x="260" y="474"/>
                    <a:pt x="260" y="474"/>
                  </a:cubicBezTo>
                  <a:cubicBezTo>
                    <a:pt x="248" y="507"/>
                    <a:pt x="236" y="543"/>
                    <a:pt x="223" y="582"/>
                  </a:cubicBezTo>
                  <a:cubicBezTo>
                    <a:pt x="210" y="625"/>
                    <a:pt x="196" y="669"/>
                    <a:pt x="184" y="714"/>
                  </a:cubicBezTo>
                  <a:cubicBezTo>
                    <a:pt x="165" y="780"/>
                    <a:pt x="147" y="848"/>
                    <a:pt x="131" y="916"/>
                  </a:cubicBezTo>
                  <a:cubicBezTo>
                    <a:pt x="128" y="931"/>
                    <a:pt x="124" y="946"/>
                    <a:pt x="121" y="961"/>
                  </a:cubicBezTo>
                  <a:cubicBezTo>
                    <a:pt x="103" y="1043"/>
                    <a:pt x="87" y="1128"/>
                    <a:pt x="72" y="1214"/>
                  </a:cubicBezTo>
                  <a:cubicBezTo>
                    <a:pt x="71" y="1224"/>
                    <a:pt x="69" y="1234"/>
                    <a:pt x="68" y="1244"/>
                  </a:cubicBezTo>
                  <a:cubicBezTo>
                    <a:pt x="67" y="1246"/>
                    <a:pt x="67" y="1246"/>
                    <a:pt x="67" y="1246"/>
                  </a:cubicBezTo>
                  <a:cubicBezTo>
                    <a:pt x="58" y="1307"/>
                    <a:pt x="49" y="1371"/>
                    <a:pt x="42" y="1436"/>
                  </a:cubicBezTo>
                  <a:cubicBezTo>
                    <a:pt x="42" y="1439"/>
                    <a:pt x="42" y="1439"/>
                    <a:pt x="42" y="1439"/>
                  </a:cubicBezTo>
                  <a:cubicBezTo>
                    <a:pt x="41" y="1448"/>
                    <a:pt x="40" y="1458"/>
                    <a:pt x="39" y="1467"/>
                  </a:cubicBezTo>
                  <a:cubicBezTo>
                    <a:pt x="38" y="1469"/>
                    <a:pt x="38" y="1469"/>
                    <a:pt x="38" y="1469"/>
                  </a:cubicBezTo>
                  <a:cubicBezTo>
                    <a:pt x="30" y="1554"/>
                    <a:pt x="23" y="1640"/>
                    <a:pt x="19" y="1725"/>
                  </a:cubicBezTo>
                  <a:cubicBezTo>
                    <a:pt x="14" y="1811"/>
                    <a:pt x="12" y="1898"/>
                    <a:pt x="13" y="1984"/>
                  </a:cubicBezTo>
                  <a:cubicBezTo>
                    <a:pt x="13" y="1986"/>
                    <a:pt x="13" y="1986"/>
                    <a:pt x="13" y="1986"/>
                  </a:cubicBezTo>
                  <a:cubicBezTo>
                    <a:pt x="12" y="1988"/>
                    <a:pt x="12" y="1988"/>
                    <a:pt x="12" y="1988"/>
                  </a:cubicBezTo>
                  <a:cubicBezTo>
                    <a:pt x="10" y="1990"/>
                    <a:pt x="8" y="1990"/>
                    <a:pt x="6" y="1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Freeform 145"/>
            <p:cNvSpPr/>
            <p:nvPr/>
          </p:nvSpPr>
          <p:spPr bwMode="auto">
            <a:xfrm>
              <a:off x="15560675" y="2813050"/>
              <a:ext cx="527050" cy="3422650"/>
            </a:xfrm>
            <a:custGeom>
              <a:avLst/>
              <a:gdLst>
                <a:gd name="T0" fmla="*/ 6 w 308"/>
                <a:gd name="T1" fmla="*/ 2002 h 2002"/>
                <a:gd name="T2" fmla="*/ 0 w 308"/>
                <a:gd name="T3" fmla="*/ 1996 h 2002"/>
                <a:gd name="T4" fmla="*/ 2 w 308"/>
                <a:gd name="T5" fmla="*/ 1992 h 2002"/>
                <a:gd name="T6" fmla="*/ 5 w 308"/>
                <a:gd name="T7" fmla="*/ 1740 h 2002"/>
                <a:gd name="T8" fmla="*/ 18 w 308"/>
                <a:gd name="T9" fmla="*/ 1486 h 2002"/>
                <a:gd name="T10" fmla="*/ 19 w 308"/>
                <a:gd name="T11" fmla="*/ 1483 h 2002"/>
                <a:gd name="T12" fmla="*/ 21 w 308"/>
                <a:gd name="T13" fmla="*/ 1453 h 2002"/>
                <a:gd name="T14" fmla="*/ 38 w 308"/>
                <a:gd name="T15" fmla="*/ 1261 h 2002"/>
                <a:gd name="T16" fmla="*/ 41 w 308"/>
                <a:gd name="T17" fmla="*/ 1230 h 2002"/>
                <a:gd name="T18" fmla="*/ 73 w 308"/>
                <a:gd name="T19" fmla="*/ 977 h 2002"/>
                <a:gd name="T20" fmla="*/ 80 w 308"/>
                <a:gd name="T21" fmla="*/ 931 h 2002"/>
                <a:gd name="T22" fmla="*/ 114 w 308"/>
                <a:gd name="T23" fmla="*/ 729 h 2002"/>
                <a:gd name="T24" fmla="*/ 141 w 308"/>
                <a:gd name="T25" fmla="*/ 594 h 2002"/>
                <a:gd name="T26" fmla="*/ 164 w 308"/>
                <a:gd name="T27" fmla="*/ 486 h 2002"/>
                <a:gd name="T28" fmla="*/ 165 w 308"/>
                <a:gd name="T29" fmla="*/ 481 h 2002"/>
                <a:gd name="T30" fmla="*/ 174 w 308"/>
                <a:gd name="T31" fmla="*/ 444 h 2002"/>
                <a:gd name="T32" fmla="*/ 226 w 308"/>
                <a:gd name="T33" fmla="*/ 241 h 2002"/>
                <a:gd name="T34" fmla="*/ 296 w 308"/>
                <a:gd name="T35" fmla="*/ 5 h 2002"/>
                <a:gd name="T36" fmla="*/ 303 w 308"/>
                <a:gd name="T37" fmla="*/ 1 h 2002"/>
                <a:gd name="T38" fmla="*/ 307 w 308"/>
                <a:gd name="T39" fmla="*/ 8 h 2002"/>
                <a:gd name="T40" fmla="*/ 238 w 308"/>
                <a:gd name="T41" fmla="*/ 244 h 2002"/>
                <a:gd name="T42" fmla="*/ 186 w 308"/>
                <a:gd name="T43" fmla="*/ 447 h 2002"/>
                <a:gd name="T44" fmla="*/ 177 w 308"/>
                <a:gd name="T45" fmla="*/ 484 h 2002"/>
                <a:gd name="T46" fmla="*/ 176 w 308"/>
                <a:gd name="T47" fmla="*/ 489 h 2002"/>
                <a:gd name="T48" fmla="*/ 153 w 308"/>
                <a:gd name="T49" fmla="*/ 596 h 2002"/>
                <a:gd name="T50" fmla="*/ 126 w 308"/>
                <a:gd name="T51" fmla="*/ 731 h 2002"/>
                <a:gd name="T52" fmla="*/ 92 w 308"/>
                <a:gd name="T53" fmla="*/ 933 h 2002"/>
                <a:gd name="T54" fmla="*/ 85 w 308"/>
                <a:gd name="T55" fmla="*/ 978 h 2002"/>
                <a:gd name="T56" fmla="*/ 53 w 308"/>
                <a:gd name="T57" fmla="*/ 1232 h 2002"/>
                <a:gd name="T58" fmla="*/ 50 w 308"/>
                <a:gd name="T59" fmla="*/ 1262 h 2002"/>
                <a:gd name="T60" fmla="*/ 33 w 308"/>
                <a:gd name="T61" fmla="*/ 1454 h 2002"/>
                <a:gd name="T62" fmla="*/ 31 w 308"/>
                <a:gd name="T63" fmla="*/ 1484 h 2002"/>
                <a:gd name="T64" fmla="*/ 30 w 308"/>
                <a:gd name="T65" fmla="*/ 1487 h 2002"/>
                <a:gd name="T66" fmla="*/ 17 w 308"/>
                <a:gd name="T67" fmla="*/ 1741 h 2002"/>
                <a:gd name="T68" fmla="*/ 14 w 308"/>
                <a:gd name="T69" fmla="*/ 1996 h 2002"/>
                <a:gd name="T70" fmla="*/ 6 w 308"/>
                <a:gd name="T71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8" h="2002">
                  <a:moveTo>
                    <a:pt x="6" y="2002"/>
                  </a:moveTo>
                  <a:cubicBezTo>
                    <a:pt x="3" y="2002"/>
                    <a:pt x="0" y="1999"/>
                    <a:pt x="0" y="1996"/>
                  </a:cubicBezTo>
                  <a:cubicBezTo>
                    <a:pt x="0" y="1994"/>
                    <a:pt x="1" y="1993"/>
                    <a:pt x="2" y="1992"/>
                  </a:cubicBezTo>
                  <a:cubicBezTo>
                    <a:pt x="2" y="1909"/>
                    <a:pt x="3" y="1824"/>
                    <a:pt x="5" y="1740"/>
                  </a:cubicBezTo>
                  <a:cubicBezTo>
                    <a:pt x="8" y="1656"/>
                    <a:pt x="13" y="1571"/>
                    <a:pt x="18" y="1486"/>
                  </a:cubicBezTo>
                  <a:cubicBezTo>
                    <a:pt x="19" y="1483"/>
                    <a:pt x="19" y="1483"/>
                    <a:pt x="19" y="1483"/>
                  </a:cubicBezTo>
                  <a:cubicBezTo>
                    <a:pt x="19" y="1473"/>
                    <a:pt x="20" y="1463"/>
                    <a:pt x="21" y="1453"/>
                  </a:cubicBezTo>
                  <a:cubicBezTo>
                    <a:pt x="26" y="1388"/>
                    <a:pt x="31" y="1323"/>
                    <a:pt x="38" y="1261"/>
                  </a:cubicBezTo>
                  <a:cubicBezTo>
                    <a:pt x="39" y="1250"/>
                    <a:pt x="40" y="1240"/>
                    <a:pt x="41" y="1230"/>
                  </a:cubicBezTo>
                  <a:cubicBezTo>
                    <a:pt x="50" y="1145"/>
                    <a:pt x="61" y="1059"/>
                    <a:pt x="73" y="977"/>
                  </a:cubicBezTo>
                  <a:cubicBezTo>
                    <a:pt x="75" y="961"/>
                    <a:pt x="78" y="946"/>
                    <a:pt x="80" y="931"/>
                  </a:cubicBezTo>
                  <a:cubicBezTo>
                    <a:pt x="91" y="863"/>
                    <a:pt x="102" y="795"/>
                    <a:pt x="114" y="729"/>
                  </a:cubicBezTo>
                  <a:cubicBezTo>
                    <a:pt x="123" y="684"/>
                    <a:pt x="132" y="638"/>
                    <a:pt x="141" y="594"/>
                  </a:cubicBezTo>
                  <a:cubicBezTo>
                    <a:pt x="149" y="554"/>
                    <a:pt x="157" y="519"/>
                    <a:pt x="164" y="486"/>
                  </a:cubicBezTo>
                  <a:cubicBezTo>
                    <a:pt x="165" y="481"/>
                    <a:pt x="165" y="481"/>
                    <a:pt x="165" y="481"/>
                  </a:cubicBezTo>
                  <a:cubicBezTo>
                    <a:pt x="168" y="469"/>
                    <a:pt x="171" y="456"/>
                    <a:pt x="174" y="444"/>
                  </a:cubicBezTo>
                  <a:cubicBezTo>
                    <a:pt x="191" y="375"/>
                    <a:pt x="208" y="307"/>
                    <a:pt x="226" y="241"/>
                  </a:cubicBezTo>
                  <a:cubicBezTo>
                    <a:pt x="248" y="160"/>
                    <a:pt x="272" y="81"/>
                    <a:pt x="296" y="5"/>
                  </a:cubicBezTo>
                  <a:cubicBezTo>
                    <a:pt x="297" y="1"/>
                    <a:pt x="300" y="0"/>
                    <a:pt x="303" y="1"/>
                  </a:cubicBezTo>
                  <a:cubicBezTo>
                    <a:pt x="306" y="2"/>
                    <a:pt x="308" y="5"/>
                    <a:pt x="307" y="8"/>
                  </a:cubicBezTo>
                  <a:cubicBezTo>
                    <a:pt x="283" y="84"/>
                    <a:pt x="260" y="163"/>
                    <a:pt x="238" y="244"/>
                  </a:cubicBezTo>
                  <a:cubicBezTo>
                    <a:pt x="220" y="310"/>
                    <a:pt x="202" y="378"/>
                    <a:pt x="186" y="447"/>
                  </a:cubicBezTo>
                  <a:cubicBezTo>
                    <a:pt x="183" y="459"/>
                    <a:pt x="180" y="471"/>
                    <a:pt x="177" y="484"/>
                  </a:cubicBezTo>
                  <a:cubicBezTo>
                    <a:pt x="176" y="489"/>
                    <a:pt x="176" y="489"/>
                    <a:pt x="176" y="489"/>
                  </a:cubicBezTo>
                  <a:cubicBezTo>
                    <a:pt x="169" y="521"/>
                    <a:pt x="161" y="557"/>
                    <a:pt x="153" y="596"/>
                  </a:cubicBezTo>
                  <a:cubicBezTo>
                    <a:pt x="143" y="640"/>
                    <a:pt x="135" y="686"/>
                    <a:pt x="126" y="731"/>
                  </a:cubicBezTo>
                  <a:cubicBezTo>
                    <a:pt x="114" y="797"/>
                    <a:pt x="102" y="865"/>
                    <a:pt x="92" y="933"/>
                  </a:cubicBezTo>
                  <a:cubicBezTo>
                    <a:pt x="90" y="948"/>
                    <a:pt x="87" y="963"/>
                    <a:pt x="85" y="978"/>
                  </a:cubicBezTo>
                  <a:cubicBezTo>
                    <a:pt x="73" y="1061"/>
                    <a:pt x="62" y="1146"/>
                    <a:pt x="53" y="1232"/>
                  </a:cubicBezTo>
                  <a:cubicBezTo>
                    <a:pt x="52" y="1242"/>
                    <a:pt x="51" y="1252"/>
                    <a:pt x="50" y="1262"/>
                  </a:cubicBezTo>
                  <a:cubicBezTo>
                    <a:pt x="43" y="1324"/>
                    <a:pt x="38" y="1389"/>
                    <a:pt x="33" y="1454"/>
                  </a:cubicBezTo>
                  <a:cubicBezTo>
                    <a:pt x="32" y="1464"/>
                    <a:pt x="31" y="1474"/>
                    <a:pt x="31" y="1484"/>
                  </a:cubicBezTo>
                  <a:cubicBezTo>
                    <a:pt x="30" y="1487"/>
                    <a:pt x="30" y="1487"/>
                    <a:pt x="30" y="1487"/>
                  </a:cubicBezTo>
                  <a:cubicBezTo>
                    <a:pt x="25" y="1571"/>
                    <a:pt x="20" y="1657"/>
                    <a:pt x="17" y="1741"/>
                  </a:cubicBezTo>
                  <a:cubicBezTo>
                    <a:pt x="15" y="1826"/>
                    <a:pt x="13" y="1912"/>
                    <a:pt x="14" y="1996"/>
                  </a:cubicBezTo>
                  <a:cubicBezTo>
                    <a:pt x="14" y="2000"/>
                    <a:pt x="11" y="2002"/>
                    <a:pt x="6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Freeform 146"/>
            <p:cNvSpPr/>
            <p:nvPr/>
          </p:nvSpPr>
          <p:spPr bwMode="auto">
            <a:xfrm>
              <a:off x="15989300" y="2798763"/>
              <a:ext cx="273050" cy="3436938"/>
            </a:xfrm>
            <a:custGeom>
              <a:avLst/>
              <a:gdLst>
                <a:gd name="T0" fmla="*/ 6 w 160"/>
                <a:gd name="T1" fmla="*/ 2010 h 2010"/>
                <a:gd name="T2" fmla="*/ 0 w 160"/>
                <a:gd name="T3" fmla="*/ 2006 h 2010"/>
                <a:gd name="T4" fmla="*/ 1 w 160"/>
                <a:gd name="T5" fmla="*/ 2001 h 2010"/>
                <a:gd name="T6" fmla="*/ 3 w 160"/>
                <a:gd name="T7" fmla="*/ 1751 h 2010"/>
                <a:gd name="T8" fmla="*/ 9 w 160"/>
                <a:gd name="T9" fmla="*/ 1498 h 2010"/>
                <a:gd name="T10" fmla="*/ 9 w 160"/>
                <a:gd name="T11" fmla="*/ 1490 h 2010"/>
                <a:gd name="T12" fmla="*/ 10 w 160"/>
                <a:gd name="T13" fmla="*/ 1465 h 2010"/>
                <a:gd name="T14" fmla="*/ 19 w 160"/>
                <a:gd name="T15" fmla="*/ 1275 h 2010"/>
                <a:gd name="T16" fmla="*/ 20 w 160"/>
                <a:gd name="T17" fmla="*/ 1245 h 2010"/>
                <a:gd name="T18" fmla="*/ 36 w 160"/>
                <a:gd name="T19" fmla="*/ 993 h 2010"/>
                <a:gd name="T20" fmla="*/ 37 w 160"/>
                <a:gd name="T21" fmla="*/ 988 h 2010"/>
                <a:gd name="T22" fmla="*/ 40 w 160"/>
                <a:gd name="T23" fmla="*/ 947 h 2010"/>
                <a:gd name="T24" fmla="*/ 57 w 160"/>
                <a:gd name="T25" fmla="*/ 744 h 2010"/>
                <a:gd name="T26" fmla="*/ 70 w 160"/>
                <a:gd name="T27" fmla="*/ 606 h 2010"/>
                <a:gd name="T28" fmla="*/ 82 w 160"/>
                <a:gd name="T29" fmla="*/ 497 h 2010"/>
                <a:gd name="T30" fmla="*/ 83 w 160"/>
                <a:gd name="T31" fmla="*/ 482 h 2010"/>
                <a:gd name="T32" fmla="*/ 86 w 160"/>
                <a:gd name="T33" fmla="*/ 454 h 2010"/>
                <a:gd name="T34" fmla="*/ 112 w 160"/>
                <a:gd name="T35" fmla="*/ 249 h 2010"/>
                <a:gd name="T36" fmla="*/ 147 w 160"/>
                <a:gd name="T37" fmla="*/ 6 h 2010"/>
                <a:gd name="T38" fmla="*/ 154 w 160"/>
                <a:gd name="T39" fmla="*/ 1 h 2010"/>
                <a:gd name="T40" fmla="*/ 159 w 160"/>
                <a:gd name="T41" fmla="*/ 8 h 2010"/>
                <a:gd name="T42" fmla="*/ 124 w 160"/>
                <a:gd name="T43" fmla="*/ 251 h 2010"/>
                <a:gd name="T44" fmla="*/ 98 w 160"/>
                <a:gd name="T45" fmla="*/ 456 h 2010"/>
                <a:gd name="T46" fmla="*/ 95 w 160"/>
                <a:gd name="T47" fmla="*/ 483 h 2010"/>
                <a:gd name="T48" fmla="*/ 94 w 160"/>
                <a:gd name="T49" fmla="*/ 498 h 2010"/>
                <a:gd name="T50" fmla="*/ 82 w 160"/>
                <a:gd name="T51" fmla="*/ 608 h 2010"/>
                <a:gd name="T52" fmla="*/ 69 w 160"/>
                <a:gd name="T53" fmla="*/ 745 h 2010"/>
                <a:gd name="T54" fmla="*/ 52 w 160"/>
                <a:gd name="T55" fmla="*/ 948 h 2010"/>
                <a:gd name="T56" fmla="*/ 49 w 160"/>
                <a:gd name="T57" fmla="*/ 989 h 2010"/>
                <a:gd name="T58" fmla="*/ 48 w 160"/>
                <a:gd name="T59" fmla="*/ 994 h 2010"/>
                <a:gd name="T60" fmla="*/ 32 w 160"/>
                <a:gd name="T61" fmla="*/ 1246 h 2010"/>
                <a:gd name="T62" fmla="*/ 31 w 160"/>
                <a:gd name="T63" fmla="*/ 1276 h 2010"/>
                <a:gd name="T64" fmla="*/ 22 w 160"/>
                <a:gd name="T65" fmla="*/ 1466 h 2010"/>
                <a:gd name="T66" fmla="*/ 21 w 160"/>
                <a:gd name="T67" fmla="*/ 1490 h 2010"/>
                <a:gd name="T68" fmla="*/ 21 w 160"/>
                <a:gd name="T69" fmla="*/ 1499 h 2010"/>
                <a:gd name="T70" fmla="*/ 15 w 160"/>
                <a:gd name="T71" fmla="*/ 1751 h 2010"/>
                <a:gd name="T72" fmla="*/ 13 w 160"/>
                <a:gd name="T73" fmla="*/ 2003 h 2010"/>
                <a:gd name="T74" fmla="*/ 8 w 160"/>
                <a:gd name="T75" fmla="*/ 2010 h 2010"/>
                <a:gd name="T76" fmla="*/ 6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6" y="2010"/>
                  </a:moveTo>
                  <a:cubicBezTo>
                    <a:pt x="3" y="2010"/>
                    <a:pt x="1" y="2008"/>
                    <a:pt x="0" y="2006"/>
                  </a:cubicBezTo>
                  <a:cubicBezTo>
                    <a:pt x="0" y="2004"/>
                    <a:pt x="0" y="2002"/>
                    <a:pt x="1" y="2001"/>
                  </a:cubicBezTo>
                  <a:cubicBezTo>
                    <a:pt x="1" y="1918"/>
                    <a:pt x="1" y="1834"/>
                    <a:pt x="3" y="1751"/>
                  </a:cubicBezTo>
                  <a:cubicBezTo>
                    <a:pt x="4" y="1667"/>
                    <a:pt x="6" y="1582"/>
                    <a:pt x="9" y="1498"/>
                  </a:cubicBezTo>
                  <a:cubicBezTo>
                    <a:pt x="9" y="1490"/>
                    <a:pt x="9" y="1490"/>
                    <a:pt x="9" y="1490"/>
                  </a:cubicBezTo>
                  <a:cubicBezTo>
                    <a:pt x="10" y="1481"/>
                    <a:pt x="10" y="1473"/>
                    <a:pt x="10" y="1465"/>
                  </a:cubicBezTo>
                  <a:cubicBezTo>
                    <a:pt x="13" y="1396"/>
                    <a:pt x="16" y="1334"/>
                    <a:pt x="19" y="1275"/>
                  </a:cubicBezTo>
                  <a:cubicBezTo>
                    <a:pt x="19" y="1265"/>
                    <a:pt x="20" y="1255"/>
                    <a:pt x="20" y="1245"/>
                  </a:cubicBezTo>
                  <a:cubicBezTo>
                    <a:pt x="25" y="1158"/>
                    <a:pt x="30" y="1073"/>
                    <a:pt x="36" y="993"/>
                  </a:cubicBezTo>
                  <a:cubicBezTo>
                    <a:pt x="37" y="988"/>
                    <a:pt x="37" y="988"/>
                    <a:pt x="37" y="988"/>
                  </a:cubicBezTo>
                  <a:cubicBezTo>
                    <a:pt x="38" y="974"/>
                    <a:pt x="39" y="961"/>
                    <a:pt x="40" y="947"/>
                  </a:cubicBezTo>
                  <a:cubicBezTo>
                    <a:pt x="45" y="878"/>
                    <a:pt x="51" y="809"/>
                    <a:pt x="57" y="744"/>
                  </a:cubicBezTo>
                  <a:cubicBezTo>
                    <a:pt x="61" y="697"/>
                    <a:pt x="65" y="651"/>
                    <a:pt x="70" y="606"/>
                  </a:cubicBezTo>
                  <a:cubicBezTo>
                    <a:pt x="74" y="572"/>
                    <a:pt x="77" y="534"/>
                    <a:pt x="82" y="497"/>
                  </a:cubicBezTo>
                  <a:cubicBezTo>
                    <a:pt x="83" y="482"/>
                    <a:pt x="83" y="482"/>
                    <a:pt x="83" y="482"/>
                  </a:cubicBezTo>
                  <a:cubicBezTo>
                    <a:pt x="84" y="473"/>
                    <a:pt x="85" y="463"/>
                    <a:pt x="86" y="454"/>
                  </a:cubicBezTo>
                  <a:cubicBezTo>
                    <a:pt x="95" y="385"/>
                    <a:pt x="104" y="316"/>
                    <a:pt x="112" y="249"/>
                  </a:cubicBezTo>
                  <a:cubicBezTo>
                    <a:pt x="124" y="166"/>
                    <a:pt x="135" y="84"/>
                    <a:pt x="147" y="6"/>
                  </a:cubicBezTo>
                  <a:cubicBezTo>
                    <a:pt x="148" y="2"/>
                    <a:pt x="151" y="0"/>
                    <a:pt x="154" y="1"/>
                  </a:cubicBezTo>
                  <a:cubicBezTo>
                    <a:pt x="157" y="1"/>
                    <a:pt x="160" y="4"/>
                    <a:pt x="159" y="8"/>
                  </a:cubicBezTo>
                  <a:cubicBezTo>
                    <a:pt x="147" y="86"/>
                    <a:pt x="135" y="168"/>
                    <a:pt x="124" y="251"/>
                  </a:cubicBezTo>
                  <a:cubicBezTo>
                    <a:pt x="115" y="317"/>
                    <a:pt x="107" y="386"/>
                    <a:pt x="98" y="456"/>
                  </a:cubicBezTo>
                  <a:cubicBezTo>
                    <a:pt x="97" y="465"/>
                    <a:pt x="96" y="474"/>
                    <a:pt x="95" y="483"/>
                  </a:cubicBezTo>
                  <a:cubicBezTo>
                    <a:pt x="94" y="498"/>
                    <a:pt x="94" y="498"/>
                    <a:pt x="94" y="498"/>
                  </a:cubicBezTo>
                  <a:cubicBezTo>
                    <a:pt x="89" y="536"/>
                    <a:pt x="85" y="573"/>
                    <a:pt x="82" y="608"/>
                  </a:cubicBezTo>
                  <a:cubicBezTo>
                    <a:pt x="77" y="652"/>
                    <a:pt x="73" y="699"/>
                    <a:pt x="69" y="745"/>
                  </a:cubicBezTo>
                  <a:cubicBezTo>
                    <a:pt x="63" y="810"/>
                    <a:pt x="57" y="879"/>
                    <a:pt x="52" y="948"/>
                  </a:cubicBezTo>
                  <a:cubicBezTo>
                    <a:pt x="51" y="962"/>
                    <a:pt x="50" y="975"/>
                    <a:pt x="49" y="989"/>
                  </a:cubicBezTo>
                  <a:cubicBezTo>
                    <a:pt x="48" y="994"/>
                    <a:pt x="48" y="994"/>
                    <a:pt x="48" y="994"/>
                  </a:cubicBezTo>
                  <a:cubicBezTo>
                    <a:pt x="42" y="1073"/>
                    <a:pt x="37" y="1158"/>
                    <a:pt x="32" y="1246"/>
                  </a:cubicBezTo>
                  <a:cubicBezTo>
                    <a:pt x="32" y="1256"/>
                    <a:pt x="31" y="1266"/>
                    <a:pt x="31" y="1276"/>
                  </a:cubicBezTo>
                  <a:cubicBezTo>
                    <a:pt x="28" y="1335"/>
                    <a:pt x="25" y="1397"/>
                    <a:pt x="22" y="1466"/>
                  </a:cubicBezTo>
                  <a:cubicBezTo>
                    <a:pt x="22" y="1474"/>
                    <a:pt x="22" y="1482"/>
                    <a:pt x="21" y="1490"/>
                  </a:cubicBezTo>
                  <a:cubicBezTo>
                    <a:pt x="21" y="1499"/>
                    <a:pt x="21" y="1499"/>
                    <a:pt x="21" y="1499"/>
                  </a:cubicBezTo>
                  <a:cubicBezTo>
                    <a:pt x="18" y="1582"/>
                    <a:pt x="16" y="1667"/>
                    <a:pt x="15" y="1751"/>
                  </a:cubicBezTo>
                  <a:cubicBezTo>
                    <a:pt x="13" y="1835"/>
                    <a:pt x="13" y="1919"/>
                    <a:pt x="13" y="2003"/>
                  </a:cubicBezTo>
                  <a:cubicBezTo>
                    <a:pt x="13" y="2006"/>
                    <a:pt x="11" y="2009"/>
                    <a:pt x="8" y="2010"/>
                  </a:cubicBezTo>
                  <a:cubicBezTo>
                    <a:pt x="7" y="2010"/>
                    <a:pt x="7" y="2010"/>
                    <a:pt x="6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Freeform 147"/>
            <p:cNvSpPr/>
            <p:nvPr/>
          </p:nvSpPr>
          <p:spPr bwMode="auto">
            <a:xfrm>
              <a:off x="16416338" y="2795588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Freeform 148"/>
            <p:cNvSpPr/>
            <p:nvPr/>
          </p:nvSpPr>
          <p:spPr bwMode="auto">
            <a:xfrm>
              <a:off x="12996863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Freeform 149"/>
            <p:cNvSpPr/>
            <p:nvPr/>
          </p:nvSpPr>
          <p:spPr bwMode="auto">
            <a:xfrm>
              <a:off x="13034963" y="5705475"/>
              <a:ext cx="3402013" cy="103188"/>
            </a:xfrm>
            <a:custGeom>
              <a:avLst/>
              <a:gdLst>
                <a:gd name="T0" fmla="*/ 1984 w 1990"/>
                <a:gd name="T1" fmla="*/ 60 h 60"/>
                <a:gd name="T2" fmla="*/ 1984 w 1990"/>
                <a:gd name="T3" fmla="*/ 60 h 60"/>
                <a:gd name="T4" fmla="*/ 1879 w 1990"/>
                <a:gd name="T5" fmla="*/ 59 h 60"/>
                <a:gd name="T6" fmla="*/ 1737 w 1990"/>
                <a:gd name="T7" fmla="*/ 57 h 60"/>
                <a:gd name="T8" fmla="*/ 1640 w 1990"/>
                <a:gd name="T9" fmla="*/ 56 h 60"/>
                <a:gd name="T10" fmla="*/ 1489 w 1990"/>
                <a:gd name="T11" fmla="*/ 55 h 60"/>
                <a:gd name="T12" fmla="*/ 1487 w 1990"/>
                <a:gd name="T13" fmla="*/ 55 h 60"/>
                <a:gd name="T14" fmla="*/ 1327 w 1990"/>
                <a:gd name="T15" fmla="*/ 52 h 60"/>
                <a:gd name="T16" fmla="*/ 1241 w 1990"/>
                <a:gd name="T17" fmla="*/ 51 h 60"/>
                <a:gd name="T18" fmla="*/ 1079 w 1990"/>
                <a:gd name="T19" fmla="*/ 49 h 60"/>
                <a:gd name="T20" fmla="*/ 992 w 1990"/>
                <a:gd name="T21" fmla="*/ 47 h 60"/>
                <a:gd name="T22" fmla="*/ 937 w 1990"/>
                <a:gd name="T23" fmla="*/ 45 h 60"/>
                <a:gd name="T24" fmla="*/ 746 w 1990"/>
                <a:gd name="T25" fmla="*/ 39 h 60"/>
                <a:gd name="T26" fmla="*/ 702 w 1990"/>
                <a:gd name="T27" fmla="*/ 37 h 60"/>
                <a:gd name="T28" fmla="*/ 501 w 1990"/>
                <a:gd name="T29" fmla="*/ 33 h 60"/>
                <a:gd name="T30" fmla="*/ 498 w 1990"/>
                <a:gd name="T31" fmla="*/ 33 h 60"/>
                <a:gd name="T32" fmla="*/ 308 w 1990"/>
                <a:gd name="T33" fmla="*/ 25 h 60"/>
                <a:gd name="T34" fmla="*/ 253 w 1990"/>
                <a:gd name="T35" fmla="*/ 22 h 60"/>
                <a:gd name="T36" fmla="*/ 20 w 1990"/>
                <a:gd name="T37" fmla="*/ 13 h 60"/>
                <a:gd name="T38" fmla="*/ 6 w 1990"/>
                <a:gd name="T39" fmla="*/ 13 h 60"/>
                <a:gd name="T40" fmla="*/ 0 w 1990"/>
                <a:gd name="T41" fmla="*/ 6 h 60"/>
                <a:gd name="T42" fmla="*/ 6 w 1990"/>
                <a:gd name="T43" fmla="*/ 1 h 60"/>
                <a:gd name="T44" fmla="*/ 21 w 1990"/>
                <a:gd name="T45" fmla="*/ 1 h 60"/>
                <a:gd name="T46" fmla="*/ 253 w 1990"/>
                <a:gd name="T47" fmla="*/ 10 h 60"/>
                <a:gd name="T48" fmla="*/ 309 w 1990"/>
                <a:gd name="T49" fmla="*/ 13 h 60"/>
                <a:gd name="T50" fmla="*/ 498 w 1990"/>
                <a:gd name="T51" fmla="*/ 21 h 60"/>
                <a:gd name="T52" fmla="*/ 501 w 1990"/>
                <a:gd name="T53" fmla="*/ 21 h 60"/>
                <a:gd name="T54" fmla="*/ 703 w 1990"/>
                <a:gd name="T55" fmla="*/ 25 h 60"/>
                <a:gd name="T56" fmla="*/ 747 w 1990"/>
                <a:gd name="T57" fmla="*/ 27 h 60"/>
                <a:gd name="T58" fmla="*/ 938 w 1990"/>
                <a:gd name="T59" fmla="*/ 33 h 60"/>
                <a:gd name="T60" fmla="*/ 992 w 1990"/>
                <a:gd name="T61" fmla="*/ 35 h 60"/>
                <a:gd name="T62" fmla="*/ 1080 w 1990"/>
                <a:gd name="T63" fmla="*/ 37 h 60"/>
                <a:gd name="T64" fmla="*/ 1241 w 1990"/>
                <a:gd name="T65" fmla="*/ 39 h 60"/>
                <a:gd name="T66" fmla="*/ 1327 w 1990"/>
                <a:gd name="T67" fmla="*/ 40 h 60"/>
                <a:gd name="T68" fmla="*/ 1488 w 1990"/>
                <a:gd name="T69" fmla="*/ 43 h 60"/>
                <a:gd name="T70" fmla="*/ 1490 w 1990"/>
                <a:gd name="T71" fmla="*/ 43 h 60"/>
                <a:gd name="T72" fmla="*/ 1640 w 1990"/>
                <a:gd name="T73" fmla="*/ 44 h 60"/>
                <a:gd name="T74" fmla="*/ 1737 w 1990"/>
                <a:gd name="T75" fmla="*/ 45 h 60"/>
                <a:gd name="T76" fmla="*/ 1879 w 1990"/>
                <a:gd name="T77" fmla="*/ 47 h 60"/>
                <a:gd name="T78" fmla="*/ 1984 w 1990"/>
                <a:gd name="T79" fmla="*/ 48 h 60"/>
                <a:gd name="T80" fmla="*/ 1990 w 1990"/>
                <a:gd name="T81" fmla="*/ 54 h 60"/>
                <a:gd name="T82" fmla="*/ 1984 w 1990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60">
                  <a:moveTo>
                    <a:pt x="1984" y="60"/>
                  </a:moveTo>
                  <a:cubicBezTo>
                    <a:pt x="1984" y="60"/>
                    <a:pt x="1984" y="60"/>
                    <a:pt x="1984" y="60"/>
                  </a:cubicBezTo>
                  <a:cubicBezTo>
                    <a:pt x="1949" y="60"/>
                    <a:pt x="1914" y="59"/>
                    <a:pt x="1879" y="59"/>
                  </a:cubicBezTo>
                  <a:cubicBezTo>
                    <a:pt x="1832" y="58"/>
                    <a:pt x="1784" y="57"/>
                    <a:pt x="1737" y="57"/>
                  </a:cubicBezTo>
                  <a:cubicBezTo>
                    <a:pt x="1705" y="57"/>
                    <a:pt x="1672" y="56"/>
                    <a:pt x="1640" y="56"/>
                  </a:cubicBezTo>
                  <a:cubicBezTo>
                    <a:pt x="1590" y="55"/>
                    <a:pt x="1539" y="55"/>
                    <a:pt x="1489" y="55"/>
                  </a:cubicBezTo>
                  <a:cubicBezTo>
                    <a:pt x="1487" y="55"/>
                    <a:pt x="1487" y="55"/>
                    <a:pt x="1487" y="55"/>
                  </a:cubicBezTo>
                  <a:cubicBezTo>
                    <a:pt x="1434" y="54"/>
                    <a:pt x="1380" y="53"/>
                    <a:pt x="1327" y="52"/>
                  </a:cubicBezTo>
                  <a:cubicBezTo>
                    <a:pt x="1298" y="52"/>
                    <a:pt x="1269" y="51"/>
                    <a:pt x="1241" y="51"/>
                  </a:cubicBezTo>
                  <a:cubicBezTo>
                    <a:pt x="1187" y="50"/>
                    <a:pt x="1132" y="49"/>
                    <a:pt x="1079" y="49"/>
                  </a:cubicBezTo>
                  <a:cubicBezTo>
                    <a:pt x="1050" y="48"/>
                    <a:pt x="1021" y="48"/>
                    <a:pt x="992" y="47"/>
                  </a:cubicBezTo>
                  <a:cubicBezTo>
                    <a:pt x="974" y="47"/>
                    <a:pt x="956" y="46"/>
                    <a:pt x="937" y="45"/>
                  </a:cubicBezTo>
                  <a:cubicBezTo>
                    <a:pt x="874" y="43"/>
                    <a:pt x="809" y="40"/>
                    <a:pt x="746" y="39"/>
                  </a:cubicBezTo>
                  <a:cubicBezTo>
                    <a:pt x="732" y="38"/>
                    <a:pt x="717" y="38"/>
                    <a:pt x="702" y="37"/>
                  </a:cubicBezTo>
                  <a:cubicBezTo>
                    <a:pt x="636" y="35"/>
                    <a:pt x="567" y="33"/>
                    <a:pt x="501" y="33"/>
                  </a:cubicBezTo>
                  <a:cubicBezTo>
                    <a:pt x="498" y="33"/>
                    <a:pt x="498" y="33"/>
                    <a:pt x="498" y="33"/>
                  </a:cubicBezTo>
                  <a:cubicBezTo>
                    <a:pt x="436" y="30"/>
                    <a:pt x="371" y="27"/>
                    <a:pt x="308" y="25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176" y="20"/>
                    <a:pt x="97" y="16"/>
                    <a:pt x="2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3" y="0"/>
                    <a:pt x="6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97" y="4"/>
                    <a:pt x="177" y="8"/>
                    <a:pt x="253" y="10"/>
                  </a:cubicBezTo>
                  <a:cubicBezTo>
                    <a:pt x="309" y="13"/>
                    <a:pt x="309" y="13"/>
                    <a:pt x="309" y="13"/>
                  </a:cubicBezTo>
                  <a:cubicBezTo>
                    <a:pt x="371" y="15"/>
                    <a:pt x="436" y="18"/>
                    <a:pt x="498" y="21"/>
                  </a:cubicBezTo>
                  <a:cubicBezTo>
                    <a:pt x="501" y="21"/>
                    <a:pt x="501" y="21"/>
                    <a:pt x="501" y="21"/>
                  </a:cubicBezTo>
                  <a:cubicBezTo>
                    <a:pt x="567" y="21"/>
                    <a:pt x="636" y="23"/>
                    <a:pt x="703" y="25"/>
                  </a:cubicBezTo>
                  <a:cubicBezTo>
                    <a:pt x="718" y="26"/>
                    <a:pt x="732" y="26"/>
                    <a:pt x="747" y="27"/>
                  </a:cubicBezTo>
                  <a:cubicBezTo>
                    <a:pt x="810" y="28"/>
                    <a:pt x="875" y="31"/>
                    <a:pt x="938" y="33"/>
                  </a:cubicBezTo>
                  <a:cubicBezTo>
                    <a:pt x="956" y="34"/>
                    <a:pt x="974" y="35"/>
                    <a:pt x="992" y="35"/>
                  </a:cubicBezTo>
                  <a:cubicBezTo>
                    <a:pt x="1021" y="36"/>
                    <a:pt x="1050" y="36"/>
                    <a:pt x="1080" y="37"/>
                  </a:cubicBezTo>
                  <a:cubicBezTo>
                    <a:pt x="1133" y="37"/>
                    <a:pt x="1188" y="38"/>
                    <a:pt x="1241" y="39"/>
                  </a:cubicBezTo>
                  <a:cubicBezTo>
                    <a:pt x="1269" y="39"/>
                    <a:pt x="1298" y="40"/>
                    <a:pt x="1327" y="40"/>
                  </a:cubicBezTo>
                  <a:cubicBezTo>
                    <a:pt x="1380" y="41"/>
                    <a:pt x="1435" y="42"/>
                    <a:pt x="1488" y="43"/>
                  </a:cubicBezTo>
                  <a:cubicBezTo>
                    <a:pt x="1490" y="43"/>
                    <a:pt x="1490" y="43"/>
                    <a:pt x="1490" y="43"/>
                  </a:cubicBezTo>
                  <a:cubicBezTo>
                    <a:pt x="1539" y="43"/>
                    <a:pt x="1590" y="43"/>
                    <a:pt x="1640" y="44"/>
                  </a:cubicBezTo>
                  <a:cubicBezTo>
                    <a:pt x="1672" y="44"/>
                    <a:pt x="1705" y="45"/>
                    <a:pt x="1737" y="45"/>
                  </a:cubicBezTo>
                  <a:cubicBezTo>
                    <a:pt x="1784" y="45"/>
                    <a:pt x="1832" y="46"/>
                    <a:pt x="1879" y="47"/>
                  </a:cubicBezTo>
                  <a:cubicBezTo>
                    <a:pt x="1914" y="47"/>
                    <a:pt x="1949" y="48"/>
                    <a:pt x="1984" y="48"/>
                  </a:cubicBezTo>
                  <a:cubicBezTo>
                    <a:pt x="1987" y="48"/>
                    <a:pt x="1990" y="51"/>
                    <a:pt x="1990" y="54"/>
                  </a:cubicBezTo>
                  <a:cubicBezTo>
                    <a:pt x="1990" y="57"/>
                    <a:pt x="1987" y="60"/>
                    <a:pt x="1984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150"/>
            <p:cNvSpPr/>
            <p:nvPr/>
          </p:nvSpPr>
          <p:spPr bwMode="auto">
            <a:xfrm>
              <a:off x="13144500" y="5221288"/>
              <a:ext cx="3292475" cy="158750"/>
            </a:xfrm>
            <a:custGeom>
              <a:avLst/>
              <a:gdLst>
                <a:gd name="T0" fmla="*/ 1920 w 1926"/>
                <a:gd name="T1" fmla="*/ 93 h 93"/>
                <a:gd name="T2" fmla="*/ 1920 w 1926"/>
                <a:gd name="T3" fmla="*/ 93 h 93"/>
                <a:gd name="T4" fmla="*/ 1679 w 1926"/>
                <a:gd name="T5" fmla="*/ 88 h 93"/>
                <a:gd name="T6" fmla="*/ 1438 w 1926"/>
                <a:gd name="T7" fmla="*/ 83 h 93"/>
                <a:gd name="T8" fmla="*/ 1436 w 1926"/>
                <a:gd name="T9" fmla="*/ 83 h 93"/>
                <a:gd name="T10" fmla="*/ 1196 w 1926"/>
                <a:gd name="T11" fmla="*/ 78 h 93"/>
                <a:gd name="T12" fmla="*/ 955 w 1926"/>
                <a:gd name="T13" fmla="*/ 74 h 93"/>
                <a:gd name="T14" fmla="*/ 718 w 1926"/>
                <a:gd name="T15" fmla="*/ 57 h 93"/>
                <a:gd name="T16" fmla="*/ 481 w 1926"/>
                <a:gd name="T17" fmla="*/ 45 h 93"/>
                <a:gd name="T18" fmla="*/ 478 w 1926"/>
                <a:gd name="T19" fmla="*/ 45 h 93"/>
                <a:gd name="T20" fmla="*/ 243 w 1926"/>
                <a:gd name="T21" fmla="*/ 28 h 93"/>
                <a:gd name="T22" fmla="*/ 130 w 1926"/>
                <a:gd name="T23" fmla="*/ 20 h 93"/>
                <a:gd name="T24" fmla="*/ 5 w 1926"/>
                <a:gd name="T25" fmla="*/ 12 h 93"/>
                <a:gd name="T26" fmla="*/ 0 w 1926"/>
                <a:gd name="T27" fmla="*/ 5 h 93"/>
                <a:gd name="T28" fmla="*/ 6 w 1926"/>
                <a:gd name="T29" fmla="*/ 0 h 93"/>
                <a:gd name="T30" fmla="*/ 131 w 1926"/>
                <a:gd name="T31" fmla="*/ 8 h 93"/>
                <a:gd name="T32" fmla="*/ 243 w 1926"/>
                <a:gd name="T33" fmla="*/ 16 h 93"/>
                <a:gd name="T34" fmla="*/ 479 w 1926"/>
                <a:gd name="T35" fmla="*/ 33 h 93"/>
                <a:gd name="T36" fmla="*/ 481 w 1926"/>
                <a:gd name="T37" fmla="*/ 33 h 93"/>
                <a:gd name="T38" fmla="*/ 718 w 1926"/>
                <a:gd name="T39" fmla="*/ 45 h 93"/>
                <a:gd name="T40" fmla="*/ 955 w 1926"/>
                <a:gd name="T41" fmla="*/ 62 h 93"/>
                <a:gd name="T42" fmla="*/ 1197 w 1926"/>
                <a:gd name="T43" fmla="*/ 66 h 93"/>
                <a:gd name="T44" fmla="*/ 1437 w 1926"/>
                <a:gd name="T45" fmla="*/ 71 h 93"/>
                <a:gd name="T46" fmla="*/ 1438 w 1926"/>
                <a:gd name="T47" fmla="*/ 71 h 93"/>
                <a:gd name="T48" fmla="*/ 1679 w 1926"/>
                <a:gd name="T49" fmla="*/ 76 h 93"/>
                <a:gd name="T50" fmla="*/ 1920 w 1926"/>
                <a:gd name="T51" fmla="*/ 81 h 93"/>
                <a:gd name="T52" fmla="*/ 1926 w 1926"/>
                <a:gd name="T53" fmla="*/ 87 h 93"/>
                <a:gd name="T54" fmla="*/ 1920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1920" y="93"/>
                  </a:moveTo>
                  <a:cubicBezTo>
                    <a:pt x="1920" y="93"/>
                    <a:pt x="1920" y="93"/>
                    <a:pt x="1920" y="93"/>
                  </a:cubicBezTo>
                  <a:cubicBezTo>
                    <a:pt x="1840" y="91"/>
                    <a:pt x="1759" y="89"/>
                    <a:pt x="1679" y="88"/>
                  </a:cubicBezTo>
                  <a:cubicBezTo>
                    <a:pt x="1599" y="86"/>
                    <a:pt x="1518" y="85"/>
                    <a:pt x="1438" y="83"/>
                  </a:cubicBezTo>
                  <a:cubicBezTo>
                    <a:pt x="1436" y="83"/>
                    <a:pt x="1436" y="83"/>
                    <a:pt x="1436" y="83"/>
                  </a:cubicBezTo>
                  <a:cubicBezTo>
                    <a:pt x="1357" y="81"/>
                    <a:pt x="1277" y="79"/>
                    <a:pt x="1196" y="78"/>
                  </a:cubicBezTo>
                  <a:cubicBezTo>
                    <a:pt x="1117" y="76"/>
                    <a:pt x="1036" y="75"/>
                    <a:pt x="955" y="74"/>
                  </a:cubicBezTo>
                  <a:cubicBezTo>
                    <a:pt x="872" y="67"/>
                    <a:pt x="792" y="62"/>
                    <a:pt x="718" y="57"/>
                  </a:cubicBezTo>
                  <a:cubicBezTo>
                    <a:pt x="635" y="52"/>
                    <a:pt x="555" y="48"/>
                    <a:pt x="481" y="45"/>
                  </a:cubicBezTo>
                  <a:cubicBezTo>
                    <a:pt x="478" y="45"/>
                    <a:pt x="478" y="45"/>
                    <a:pt x="478" y="45"/>
                  </a:cubicBezTo>
                  <a:cubicBezTo>
                    <a:pt x="393" y="38"/>
                    <a:pt x="307" y="32"/>
                    <a:pt x="243" y="28"/>
                  </a:cubicBezTo>
                  <a:cubicBezTo>
                    <a:pt x="205" y="25"/>
                    <a:pt x="168" y="23"/>
                    <a:pt x="130" y="20"/>
                  </a:cubicBezTo>
                  <a:cubicBezTo>
                    <a:pt x="88" y="17"/>
                    <a:pt x="47" y="15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7" y="3"/>
                    <a:pt x="89" y="5"/>
                    <a:pt x="131" y="8"/>
                  </a:cubicBezTo>
                  <a:cubicBezTo>
                    <a:pt x="169" y="11"/>
                    <a:pt x="206" y="13"/>
                    <a:pt x="243" y="16"/>
                  </a:cubicBezTo>
                  <a:cubicBezTo>
                    <a:pt x="308" y="20"/>
                    <a:pt x="393" y="26"/>
                    <a:pt x="479" y="33"/>
                  </a:cubicBezTo>
                  <a:cubicBezTo>
                    <a:pt x="481" y="33"/>
                    <a:pt x="481" y="33"/>
                    <a:pt x="481" y="33"/>
                  </a:cubicBezTo>
                  <a:cubicBezTo>
                    <a:pt x="556" y="36"/>
                    <a:pt x="635" y="40"/>
                    <a:pt x="718" y="45"/>
                  </a:cubicBezTo>
                  <a:cubicBezTo>
                    <a:pt x="793" y="50"/>
                    <a:pt x="873" y="55"/>
                    <a:pt x="955" y="62"/>
                  </a:cubicBezTo>
                  <a:cubicBezTo>
                    <a:pt x="1036" y="63"/>
                    <a:pt x="1117" y="64"/>
                    <a:pt x="1197" y="66"/>
                  </a:cubicBezTo>
                  <a:cubicBezTo>
                    <a:pt x="1277" y="67"/>
                    <a:pt x="1358" y="69"/>
                    <a:pt x="1437" y="71"/>
                  </a:cubicBezTo>
                  <a:cubicBezTo>
                    <a:pt x="1438" y="71"/>
                    <a:pt x="1438" y="71"/>
                    <a:pt x="1438" y="71"/>
                  </a:cubicBezTo>
                  <a:cubicBezTo>
                    <a:pt x="1518" y="73"/>
                    <a:pt x="1599" y="74"/>
                    <a:pt x="1679" y="76"/>
                  </a:cubicBezTo>
                  <a:cubicBezTo>
                    <a:pt x="1760" y="77"/>
                    <a:pt x="1841" y="79"/>
                    <a:pt x="1920" y="81"/>
                  </a:cubicBezTo>
                  <a:cubicBezTo>
                    <a:pt x="1923" y="81"/>
                    <a:pt x="1926" y="84"/>
                    <a:pt x="1926" y="87"/>
                  </a:cubicBezTo>
                  <a:cubicBezTo>
                    <a:pt x="1926" y="90"/>
                    <a:pt x="1923" y="93"/>
                    <a:pt x="192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151"/>
            <p:cNvSpPr/>
            <p:nvPr/>
          </p:nvSpPr>
          <p:spPr bwMode="auto">
            <a:xfrm>
              <a:off x="13322300" y="4754563"/>
              <a:ext cx="3114675" cy="198438"/>
            </a:xfrm>
            <a:custGeom>
              <a:avLst/>
              <a:gdLst>
                <a:gd name="T0" fmla="*/ 1816 w 1822"/>
                <a:gd name="T1" fmla="*/ 116 h 116"/>
                <a:gd name="T2" fmla="*/ 1816 w 1822"/>
                <a:gd name="T3" fmla="*/ 116 h 116"/>
                <a:gd name="T4" fmla="*/ 1798 w 1822"/>
                <a:gd name="T5" fmla="*/ 115 h 116"/>
                <a:gd name="T6" fmla="*/ 1586 w 1822"/>
                <a:gd name="T7" fmla="*/ 108 h 116"/>
                <a:gd name="T8" fmla="*/ 1568 w 1822"/>
                <a:gd name="T9" fmla="*/ 107 h 116"/>
                <a:gd name="T10" fmla="*/ 1357 w 1822"/>
                <a:gd name="T11" fmla="*/ 101 h 116"/>
                <a:gd name="T12" fmla="*/ 1355 w 1822"/>
                <a:gd name="T13" fmla="*/ 101 h 116"/>
                <a:gd name="T14" fmla="*/ 1126 w 1822"/>
                <a:gd name="T15" fmla="*/ 95 h 116"/>
                <a:gd name="T16" fmla="*/ 897 w 1822"/>
                <a:gd name="T17" fmla="*/ 90 h 116"/>
                <a:gd name="T18" fmla="*/ 896 w 1822"/>
                <a:gd name="T19" fmla="*/ 90 h 116"/>
                <a:gd name="T20" fmla="*/ 890 w 1822"/>
                <a:gd name="T21" fmla="*/ 90 h 116"/>
                <a:gd name="T22" fmla="*/ 674 w 1822"/>
                <a:gd name="T23" fmla="*/ 69 h 116"/>
                <a:gd name="T24" fmla="*/ 451 w 1822"/>
                <a:gd name="T25" fmla="*/ 51 h 116"/>
                <a:gd name="T26" fmla="*/ 449 w 1822"/>
                <a:gd name="T27" fmla="*/ 51 h 116"/>
                <a:gd name="T28" fmla="*/ 228 w 1822"/>
                <a:gd name="T29" fmla="*/ 31 h 116"/>
                <a:gd name="T30" fmla="*/ 6 w 1822"/>
                <a:gd name="T31" fmla="*/ 13 h 116"/>
                <a:gd name="T32" fmla="*/ 1 w 1822"/>
                <a:gd name="T33" fmla="*/ 6 h 116"/>
                <a:gd name="T34" fmla="*/ 7 w 1822"/>
                <a:gd name="T35" fmla="*/ 1 h 116"/>
                <a:gd name="T36" fmla="*/ 229 w 1822"/>
                <a:gd name="T37" fmla="*/ 19 h 116"/>
                <a:gd name="T38" fmla="*/ 450 w 1822"/>
                <a:gd name="T39" fmla="*/ 39 h 116"/>
                <a:gd name="T40" fmla="*/ 452 w 1822"/>
                <a:gd name="T41" fmla="*/ 39 h 116"/>
                <a:gd name="T42" fmla="*/ 675 w 1822"/>
                <a:gd name="T43" fmla="*/ 57 h 116"/>
                <a:gd name="T44" fmla="*/ 892 w 1822"/>
                <a:gd name="T45" fmla="*/ 78 h 116"/>
                <a:gd name="T46" fmla="*/ 897 w 1822"/>
                <a:gd name="T47" fmla="*/ 78 h 116"/>
                <a:gd name="T48" fmla="*/ 1127 w 1822"/>
                <a:gd name="T49" fmla="*/ 83 h 116"/>
                <a:gd name="T50" fmla="*/ 1355 w 1822"/>
                <a:gd name="T51" fmla="*/ 89 h 116"/>
                <a:gd name="T52" fmla="*/ 1357 w 1822"/>
                <a:gd name="T53" fmla="*/ 89 h 116"/>
                <a:gd name="T54" fmla="*/ 1568 w 1822"/>
                <a:gd name="T55" fmla="*/ 95 h 116"/>
                <a:gd name="T56" fmla="*/ 1586 w 1822"/>
                <a:gd name="T57" fmla="*/ 96 h 116"/>
                <a:gd name="T58" fmla="*/ 1799 w 1822"/>
                <a:gd name="T59" fmla="*/ 103 h 116"/>
                <a:gd name="T60" fmla="*/ 1816 w 1822"/>
                <a:gd name="T61" fmla="*/ 104 h 116"/>
                <a:gd name="T62" fmla="*/ 1822 w 1822"/>
                <a:gd name="T63" fmla="*/ 110 h 116"/>
                <a:gd name="T64" fmla="*/ 1816 w 1822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22" h="116">
                  <a:moveTo>
                    <a:pt x="1816" y="116"/>
                  </a:moveTo>
                  <a:cubicBezTo>
                    <a:pt x="1816" y="116"/>
                    <a:pt x="1816" y="116"/>
                    <a:pt x="1816" y="116"/>
                  </a:cubicBezTo>
                  <a:cubicBezTo>
                    <a:pt x="1798" y="115"/>
                    <a:pt x="1798" y="115"/>
                    <a:pt x="1798" y="115"/>
                  </a:cubicBezTo>
                  <a:cubicBezTo>
                    <a:pt x="1729" y="113"/>
                    <a:pt x="1657" y="110"/>
                    <a:pt x="1586" y="108"/>
                  </a:cubicBezTo>
                  <a:cubicBezTo>
                    <a:pt x="1568" y="107"/>
                    <a:pt x="1568" y="107"/>
                    <a:pt x="1568" y="107"/>
                  </a:cubicBezTo>
                  <a:cubicBezTo>
                    <a:pt x="1499" y="105"/>
                    <a:pt x="1427" y="103"/>
                    <a:pt x="1357" y="101"/>
                  </a:cubicBezTo>
                  <a:cubicBezTo>
                    <a:pt x="1355" y="101"/>
                    <a:pt x="1355" y="101"/>
                    <a:pt x="1355" y="101"/>
                  </a:cubicBezTo>
                  <a:cubicBezTo>
                    <a:pt x="1268" y="98"/>
                    <a:pt x="1196" y="96"/>
                    <a:pt x="1126" y="95"/>
                  </a:cubicBezTo>
                  <a:cubicBezTo>
                    <a:pt x="1043" y="93"/>
                    <a:pt x="968" y="91"/>
                    <a:pt x="897" y="90"/>
                  </a:cubicBezTo>
                  <a:cubicBezTo>
                    <a:pt x="896" y="90"/>
                    <a:pt x="896" y="90"/>
                    <a:pt x="896" y="90"/>
                  </a:cubicBezTo>
                  <a:cubicBezTo>
                    <a:pt x="890" y="90"/>
                    <a:pt x="890" y="90"/>
                    <a:pt x="890" y="90"/>
                  </a:cubicBezTo>
                  <a:cubicBezTo>
                    <a:pt x="820" y="82"/>
                    <a:pt x="747" y="75"/>
                    <a:pt x="674" y="69"/>
                  </a:cubicBezTo>
                  <a:cubicBezTo>
                    <a:pt x="598" y="62"/>
                    <a:pt x="524" y="56"/>
                    <a:pt x="451" y="51"/>
                  </a:cubicBezTo>
                  <a:cubicBezTo>
                    <a:pt x="449" y="51"/>
                    <a:pt x="449" y="51"/>
                    <a:pt x="449" y="51"/>
                  </a:cubicBezTo>
                  <a:cubicBezTo>
                    <a:pt x="369" y="43"/>
                    <a:pt x="297" y="37"/>
                    <a:pt x="228" y="31"/>
                  </a:cubicBezTo>
                  <a:cubicBezTo>
                    <a:pt x="146" y="24"/>
                    <a:pt x="73" y="18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3"/>
                    <a:pt x="4" y="0"/>
                    <a:pt x="7" y="1"/>
                  </a:cubicBezTo>
                  <a:cubicBezTo>
                    <a:pt x="74" y="6"/>
                    <a:pt x="147" y="12"/>
                    <a:pt x="229" y="19"/>
                  </a:cubicBezTo>
                  <a:cubicBezTo>
                    <a:pt x="298" y="25"/>
                    <a:pt x="370" y="31"/>
                    <a:pt x="450" y="39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525" y="44"/>
                    <a:pt x="599" y="50"/>
                    <a:pt x="675" y="57"/>
                  </a:cubicBezTo>
                  <a:cubicBezTo>
                    <a:pt x="748" y="63"/>
                    <a:pt x="821" y="70"/>
                    <a:pt x="892" y="78"/>
                  </a:cubicBezTo>
                  <a:cubicBezTo>
                    <a:pt x="897" y="78"/>
                    <a:pt x="897" y="78"/>
                    <a:pt x="897" y="78"/>
                  </a:cubicBezTo>
                  <a:cubicBezTo>
                    <a:pt x="968" y="79"/>
                    <a:pt x="1043" y="81"/>
                    <a:pt x="1127" y="83"/>
                  </a:cubicBezTo>
                  <a:cubicBezTo>
                    <a:pt x="1196" y="84"/>
                    <a:pt x="1269" y="86"/>
                    <a:pt x="1355" y="89"/>
                  </a:cubicBezTo>
                  <a:cubicBezTo>
                    <a:pt x="1357" y="89"/>
                    <a:pt x="1357" y="89"/>
                    <a:pt x="1357" y="89"/>
                  </a:cubicBezTo>
                  <a:cubicBezTo>
                    <a:pt x="1428" y="91"/>
                    <a:pt x="1499" y="93"/>
                    <a:pt x="1568" y="95"/>
                  </a:cubicBezTo>
                  <a:cubicBezTo>
                    <a:pt x="1586" y="96"/>
                    <a:pt x="1586" y="96"/>
                    <a:pt x="1586" y="96"/>
                  </a:cubicBezTo>
                  <a:cubicBezTo>
                    <a:pt x="1657" y="98"/>
                    <a:pt x="1729" y="101"/>
                    <a:pt x="1799" y="103"/>
                  </a:cubicBezTo>
                  <a:cubicBezTo>
                    <a:pt x="1816" y="104"/>
                    <a:pt x="1816" y="104"/>
                    <a:pt x="1816" y="104"/>
                  </a:cubicBezTo>
                  <a:cubicBezTo>
                    <a:pt x="1820" y="104"/>
                    <a:pt x="1822" y="107"/>
                    <a:pt x="1822" y="110"/>
                  </a:cubicBezTo>
                  <a:cubicBezTo>
                    <a:pt x="1822" y="113"/>
                    <a:pt x="1819" y="116"/>
                    <a:pt x="1816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152"/>
            <p:cNvSpPr/>
            <p:nvPr/>
          </p:nvSpPr>
          <p:spPr bwMode="auto">
            <a:xfrm>
              <a:off x="13566775" y="4322763"/>
              <a:ext cx="2870200" cy="203200"/>
            </a:xfrm>
            <a:custGeom>
              <a:avLst/>
              <a:gdLst>
                <a:gd name="T0" fmla="*/ 1673 w 1679"/>
                <a:gd name="T1" fmla="*/ 119 h 119"/>
                <a:gd name="T2" fmla="*/ 1673 w 1679"/>
                <a:gd name="T3" fmla="*/ 119 h 119"/>
                <a:gd name="T4" fmla="*/ 1459 w 1679"/>
                <a:gd name="T5" fmla="*/ 108 h 119"/>
                <a:gd name="T6" fmla="*/ 1246 w 1679"/>
                <a:gd name="T7" fmla="*/ 100 h 119"/>
                <a:gd name="T8" fmla="*/ 1244 w 1679"/>
                <a:gd name="T9" fmla="*/ 100 h 119"/>
                <a:gd name="T10" fmla="*/ 1032 w 1679"/>
                <a:gd name="T11" fmla="*/ 95 h 119"/>
                <a:gd name="T12" fmla="*/ 819 w 1679"/>
                <a:gd name="T13" fmla="*/ 92 h 119"/>
                <a:gd name="T14" fmla="*/ 818 w 1679"/>
                <a:gd name="T15" fmla="*/ 92 h 119"/>
                <a:gd name="T16" fmla="*/ 615 w 1679"/>
                <a:gd name="T17" fmla="*/ 69 h 119"/>
                <a:gd name="T18" fmla="*/ 413 w 1679"/>
                <a:gd name="T19" fmla="*/ 48 h 119"/>
                <a:gd name="T20" fmla="*/ 410 w 1679"/>
                <a:gd name="T21" fmla="*/ 48 h 119"/>
                <a:gd name="T22" fmla="*/ 209 w 1679"/>
                <a:gd name="T23" fmla="*/ 29 h 119"/>
                <a:gd name="T24" fmla="*/ 6 w 1679"/>
                <a:gd name="T25" fmla="*/ 13 h 119"/>
                <a:gd name="T26" fmla="*/ 1 w 1679"/>
                <a:gd name="T27" fmla="*/ 6 h 119"/>
                <a:gd name="T28" fmla="*/ 7 w 1679"/>
                <a:gd name="T29" fmla="*/ 1 h 119"/>
                <a:gd name="T30" fmla="*/ 210 w 1679"/>
                <a:gd name="T31" fmla="*/ 17 h 119"/>
                <a:gd name="T32" fmla="*/ 411 w 1679"/>
                <a:gd name="T33" fmla="*/ 36 h 119"/>
                <a:gd name="T34" fmla="*/ 414 w 1679"/>
                <a:gd name="T35" fmla="*/ 36 h 119"/>
                <a:gd name="T36" fmla="*/ 616 w 1679"/>
                <a:gd name="T37" fmla="*/ 57 h 119"/>
                <a:gd name="T38" fmla="*/ 819 w 1679"/>
                <a:gd name="T39" fmla="*/ 80 h 119"/>
                <a:gd name="T40" fmla="*/ 1032 w 1679"/>
                <a:gd name="T41" fmla="*/ 83 h 119"/>
                <a:gd name="T42" fmla="*/ 1245 w 1679"/>
                <a:gd name="T43" fmla="*/ 88 h 119"/>
                <a:gd name="T44" fmla="*/ 1246 w 1679"/>
                <a:gd name="T45" fmla="*/ 88 h 119"/>
                <a:gd name="T46" fmla="*/ 1460 w 1679"/>
                <a:gd name="T47" fmla="*/ 96 h 119"/>
                <a:gd name="T48" fmla="*/ 1673 w 1679"/>
                <a:gd name="T49" fmla="*/ 107 h 119"/>
                <a:gd name="T50" fmla="*/ 1679 w 1679"/>
                <a:gd name="T51" fmla="*/ 113 h 119"/>
                <a:gd name="T52" fmla="*/ 1673 w 1679"/>
                <a:gd name="T5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9">
                  <a:moveTo>
                    <a:pt x="1673" y="119"/>
                  </a:moveTo>
                  <a:cubicBezTo>
                    <a:pt x="1673" y="119"/>
                    <a:pt x="1673" y="119"/>
                    <a:pt x="1673" y="119"/>
                  </a:cubicBezTo>
                  <a:cubicBezTo>
                    <a:pt x="1602" y="115"/>
                    <a:pt x="1530" y="112"/>
                    <a:pt x="1459" y="108"/>
                  </a:cubicBezTo>
                  <a:cubicBezTo>
                    <a:pt x="1388" y="105"/>
                    <a:pt x="1317" y="103"/>
                    <a:pt x="1246" y="100"/>
                  </a:cubicBezTo>
                  <a:cubicBezTo>
                    <a:pt x="1244" y="100"/>
                    <a:pt x="1244" y="100"/>
                    <a:pt x="1244" y="100"/>
                  </a:cubicBezTo>
                  <a:cubicBezTo>
                    <a:pt x="1174" y="98"/>
                    <a:pt x="1103" y="96"/>
                    <a:pt x="1032" y="95"/>
                  </a:cubicBezTo>
                  <a:cubicBezTo>
                    <a:pt x="962" y="93"/>
                    <a:pt x="890" y="92"/>
                    <a:pt x="819" y="92"/>
                  </a:cubicBezTo>
                  <a:cubicBezTo>
                    <a:pt x="818" y="92"/>
                    <a:pt x="818" y="92"/>
                    <a:pt x="818" y="92"/>
                  </a:cubicBezTo>
                  <a:cubicBezTo>
                    <a:pt x="753" y="84"/>
                    <a:pt x="685" y="76"/>
                    <a:pt x="615" y="69"/>
                  </a:cubicBezTo>
                  <a:cubicBezTo>
                    <a:pt x="549" y="62"/>
                    <a:pt x="481" y="55"/>
                    <a:pt x="413" y="48"/>
                  </a:cubicBezTo>
                  <a:cubicBezTo>
                    <a:pt x="410" y="48"/>
                    <a:pt x="410" y="48"/>
                    <a:pt x="410" y="48"/>
                  </a:cubicBezTo>
                  <a:cubicBezTo>
                    <a:pt x="343" y="41"/>
                    <a:pt x="276" y="35"/>
                    <a:pt x="209" y="29"/>
                  </a:cubicBezTo>
                  <a:cubicBezTo>
                    <a:pt x="140" y="23"/>
                    <a:pt x="72" y="18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3"/>
                    <a:pt x="4" y="0"/>
                    <a:pt x="7" y="1"/>
                  </a:cubicBezTo>
                  <a:cubicBezTo>
                    <a:pt x="73" y="6"/>
                    <a:pt x="141" y="11"/>
                    <a:pt x="210" y="17"/>
                  </a:cubicBezTo>
                  <a:cubicBezTo>
                    <a:pt x="277" y="23"/>
                    <a:pt x="345" y="29"/>
                    <a:pt x="411" y="36"/>
                  </a:cubicBezTo>
                  <a:cubicBezTo>
                    <a:pt x="414" y="36"/>
                    <a:pt x="414" y="36"/>
                    <a:pt x="414" y="36"/>
                  </a:cubicBezTo>
                  <a:cubicBezTo>
                    <a:pt x="482" y="43"/>
                    <a:pt x="550" y="50"/>
                    <a:pt x="616" y="57"/>
                  </a:cubicBezTo>
                  <a:cubicBezTo>
                    <a:pt x="686" y="64"/>
                    <a:pt x="755" y="72"/>
                    <a:pt x="819" y="80"/>
                  </a:cubicBezTo>
                  <a:cubicBezTo>
                    <a:pt x="890" y="80"/>
                    <a:pt x="962" y="81"/>
                    <a:pt x="1032" y="83"/>
                  </a:cubicBezTo>
                  <a:cubicBezTo>
                    <a:pt x="1103" y="84"/>
                    <a:pt x="1175" y="86"/>
                    <a:pt x="1245" y="88"/>
                  </a:cubicBezTo>
                  <a:cubicBezTo>
                    <a:pt x="1246" y="88"/>
                    <a:pt x="1246" y="88"/>
                    <a:pt x="1246" y="88"/>
                  </a:cubicBezTo>
                  <a:cubicBezTo>
                    <a:pt x="1317" y="91"/>
                    <a:pt x="1389" y="93"/>
                    <a:pt x="1460" y="96"/>
                  </a:cubicBezTo>
                  <a:cubicBezTo>
                    <a:pt x="1531" y="100"/>
                    <a:pt x="1603" y="103"/>
                    <a:pt x="1673" y="107"/>
                  </a:cubicBezTo>
                  <a:cubicBezTo>
                    <a:pt x="1677" y="107"/>
                    <a:pt x="1679" y="110"/>
                    <a:pt x="1679" y="113"/>
                  </a:cubicBezTo>
                  <a:cubicBezTo>
                    <a:pt x="1679" y="117"/>
                    <a:pt x="1676" y="119"/>
                    <a:pt x="1673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53"/>
            <p:cNvSpPr/>
            <p:nvPr/>
          </p:nvSpPr>
          <p:spPr bwMode="auto">
            <a:xfrm>
              <a:off x="13873163" y="3929063"/>
              <a:ext cx="2563813" cy="169863"/>
            </a:xfrm>
            <a:custGeom>
              <a:avLst/>
              <a:gdLst>
                <a:gd name="T0" fmla="*/ 1493 w 1499"/>
                <a:gd name="T1" fmla="*/ 99 h 99"/>
                <a:gd name="T2" fmla="*/ 1493 w 1499"/>
                <a:gd name="T3" fmla="*/ 99 h 99"/>
                <a:gd name="T4" fmla="*/ 1461 w 1499"/>
                <a:gd name="T5" fmla="*/ 97 h 99"/>
                <a:gd name="T6" fmla="*/ 1299 w 1499"/>
                <a:gd name="T7" fmla="*/ 90 h 99"/>
                <a:gd name="T8" fmla="*/ 1261 w 1499"/>
                <a:gd name="T9" fmla="*/ 88 h 99"/>
                <a:gd name="T10" fmla="*/ 1107 w 1499"/>
                <a:gd name="T11" fmla="*/ 83 h 99"/>
                <a:gd name="T12" fmla="*/ 1106 w 1499"/>
                <a:gd name="T13" fmla="*/ 83 h 99"/>
                <a:gd name="T14" fmla="*/ 915 w 1499"/>
                <a:gd name="T15" fmla="*/ 77 h 99"/>
                <a:gd name="T16" fmla="*/ 724 w 1499"/>
                <a:gd name="T17" fmla="*/ 74 h 99"/>
                <a:gd name="T18" fmla="*/ 723 w 1499"/>
                <a:gd name="T19" fmla="*/ 74 h 99"/>
                <a:gd name="T20" fmla="*/ 680 w 1499"/>
                <a:gd name="T21" fmla="*/ 70 h 99"/>
                <a:gd name="T22" fmla="*/ 542 w 1499"/>
                <a:gd name="T23" fmla="*/ 56 h 99"/>
                <a:gd name="T24" fmla="*/ 499 w 1499"/>
                <a:gd name="T25" fmla="*/ 52 h 99"/>
                <a:gd name="T26" fmla="*/ 362 w 1499"/>
                <a:gd name="T27" fmla="*/ 40 h 99"/>
                <a:gd name="T28" fmla="*/ 360 w 1499"/>
                <a:gd name="T29" fmla="*/ 40 h 99"/>
                <a:gd name="T30" fmla="*/ 183 w 1499"/>
                <a:gd name="T31" fmla="*/ 24 h 99"/>
                <a:gd name="T32" fmla="*/ 150 w 1499"/>
                <a:gd name="T33" fmla="*/ 22 h 99"/>
                <a:gd name="T34" fmla="*/ 5 w 1499"/>
                <a:gd name="T35" fmla="*/ 12 h 99"/>
                <a:gd name="T36" fmla="*/ 0 w 1499"/>
                <a:gd name="T37" fmla="*/ 5 h 99"/>
                <a:gd name="T38" fmla="*/ 6 w 1499"/>
                <a:gd name="T39" fmla="*/ 0 h 99"/>
                <a:gd name="T40" fmla="*/ 151 w 1499"/>
                <a:gd name="T41" fmla="*/ 10 h 99"/>
                <a:gd name="T42" fmla="*/ 184 w 1499"/>
                <a:gd name="T43" fmla="*/ 12 h 99"/>
                <a:gd name="T44" fmla="*/ 361 w 1499"/>
                <a:gd name="T45" fmla="*/ 28 h 99"/>
                <a:gd name="T46" fmla="*/ 363 w 1499"/>
                <a:gd name="T47" fmla="*/ 28 h 99"/>
                <a:gd name="T48" fmla="*/ 500 w 1499"/>
                <a:gd name="T49" fmla="*/ 40 h 99"/>
                <a:gd name="T50" fmla="*/ 543 w 1499"/>
                <a:gd name="T51" fmla="*/ 44 h 99"/>
                <a:gd name="T52" fmla="*/ 681 w 1499"/>
                <a:gd name="T53" fmla="*/ 58 h 99"/>
                <a:gd name="T54" fmla="*/ 724 w 1499"/>
                <a:gd name="T55" fmla="*/ 62 h 99"/>
                <a:gd name="T56" fmla="*/ 915 w 1499"/>
                <a:gd name="T57" fmla="*/ 65 h 99"/>
                <a:gd name="T58" fmla="*/ 1106 w 1499"/>
                <a:gd name="T59" fmla="*/ 71 h 99"/>
                <a:gd name="T60" fmla="*/ 1107 w 1499"/>
                <a:gd name="T61" fmla="*/ 71 h 99"/>
                <a:gd name="T62" fmla="*/ 1262 w 1499"/>
                <a:gd name="T63" fmla="*/ 76 h 99"/>
                <a:gd name="T64" fmla="*/ 1300 w 1499"/>
                <a:gd name="T65" fmla="*/ 78 h 99"/>
                <a:gd name="T66" fmla="*/ 1462 w 1499"/>
                <a:gd name="T67" fmla="*/ 85 h 99"/>
                <a:gd name="T68" fmla="*/ 1493 w 1499"/>
                <a:gd name="T69" fmla="*/ 87 h 99"/>
                <a:gd name="T70" fmla="*/ 1499 w 1499"/>
                <a:gd name="T71" fmla="*/ 93 h 99"/>
                <a:gd name="T72" fmla="*/ 1493 w 1499"/>
                <a:gd name="T7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99">
                  <a:moveTo>
                    <a:pt x="1493" y="99"/>
                  </a:moveTo>
                  <a:cubicBezTo>
                    <a:pt x="1493" y="99"/>
                    <a:pt x="1493" y="99"/>
                    <a:pt x="1493" y="99"/>
                  </a:cubicBezTo>
                  <a:cubicBezTo>
                    <a:pt x="1461" y="97"/>
                    <a:pt x="1461" y="97"/>
                    <a:pt x="1461" y="97"/>
                  </a:cubicBezTo>
                  <a:cubicBezTo>
                    <a:pt x="1408" y="94"/>
                    <a:pt x="1353" y="92"/>
                    <a:pt x="1299" y="90"/>
                  </a:cubicBezTo>
                  <a:cubicBezTo>
                    <a:pt x="1261" y="88"/>
                    <a:pt x="1261" y="88"/>
                    <a:pt x="1261" y="88"/>
                  </a:cubicBezTo>
                  <a:cubicBezTo>
                    <a:pt x="1210" y="86"/>
                    <a:pt x="1158" y="84"/>
                    <a:pt x="1107" y="83"/>
                  </a:cubicBezTo>
                  <a:cubicBezTo>
                    <a:pt x="1106" y="83"/>
                    <a:pt x="1106" y="83"/>
                    <a:pt x="1106" y="83"/>
                  </a:cubicBezTo>
                  <a:cubicBezTo>
                    <a:pt x="1037" y="81"/>
                    <a:pt x="968" y="79"/>
                    <a:pt x="915" y="77"/>
                  </a:cubicBezTo>
                  <a:cubicBezTo>
                    <a:pt x="856" y="77"/>
                    <a:pt x="792" y="76"/>
                    <a:pt x="724" y="74"/>
                  </a:cubicBezTo>
                  <a:cubicBezTo>
                    <a:pt x="723" y="74"/>
                    <a:pt x="723" y="74"/>
                    <a:pt x="723" y="74"/>
                  </a:cubicBezTo>
                  <a:cubicBezTo>
                    <a:pt x="709" y="73"/>
                    <a:pt x="695" y="71"/>
                    <a:pt x="680" y="70"/>
                  </a:cubicBezTo>
                  <a:cubicBezTo>
                    <a:pt x="634" y="65"/>
                    <a:pt x="587" y="60"/>
                    <a:pt x="542" y="56"/>
                  </a:cubicBezTo>
                  <a:cubicBezTo>
                    <a:pt x="528" y="54"/>
                    <a:pt x="513" y="53"/>
                    <a:pt x="499" y="52"/>
                  </a:cubicBezTo>
                  <a:cubicBezTo>
                    <a:pt x="453" y="48"/>
                    <a:pt x="406" y="43"/>
                    <a:pt x="362" y="40"/>
                  </a:cubicBezTo>
                  <a:cubicBezTo>
                    <a:pt x="360" y="40"/>
                    <a:pt x="360" y="40"/>
                    <a:pt x="360" y="40"/>
                  </a:cubicBezTo>
                  <a:cubicBezTo>
                    <a:pt x="308" y="36"/>
                    <a:pt x="248" y="31"/>
                    <a:pt x="183" y="24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02" y="18"/>
                    <a:pt x="52" y="14"/>
                    <a:pt x="5" y="12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3" y="2"/>
                    <a:pt x="103" y="6"/>
                    <a:pt x="151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249" y="19"/>
                    <a:pt x="309" y="24"/>
                    <a:pt x="361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407" y="31"/>
                    <a:pt x="454" y="36"/>
                    <a:pt x="500" y="40"/>
                  </a:cubicBezTo>
                  <a:cubicBezTo>
                    <a:pt x="515" y="41"/>
                    <a:pt x="529" y="43"/>
                    <a:pt x="543" y="44"/>
                  </a:cubicBezTo>
                  <a:cubicBezTo>
                    <a:pt x="589" y="48"/>
                    <a:pt x="636" y="53"/>
                    <a:pt x="681" y="58"/>
                  </a:cubicBezTo>
                  <a:cubicBezTo>
                    <a:pt x="696" y="59"/>
                    <a:pt x="710" y="61"/>
                    <a:pt x="724" y="62"/>
                  </a:cubicBezTo>
                  <a:cubicBezTo>
                    <a:pt x="792" y="64"/>
                    <a:pt x="856" y="65"/>
                    <a:pt x="915" y="65"/>
                  </a:cubicBezTo>
                  <a:cubicBezTo>
                    <a:pt x="968" y="67"/>
                    <a:pt x="1037" y="69"/>
                    <a:pt x="1106" y="71"/>
                  </a:cubicBezTo>
                  <a:cubicBezTo>
                    <a:pt x="1107" y="71"/>
                    <a:pt x="1107" y="71"/>
                    <a:pt x="1107" y="71"/>
                  </a:cubicBezTo>
                  <a:cubicBezTo>
                    <a:pt x="1158" y="72"/>
                    <a:pt x="1211" y="74"/>
                    <a:pt x="1262" y="76"/>
                  </a:cubicBezTo>
                  <a:cubicBezTo>
                    <a:pt x="1300" y="78"/>
                    <a:pt x="1300" y="78"/>
                    <a:pt x="1300" y="78"/>
                  </a:cubicBezTo>
                  <a:cubicBezTo>
                    <a:pt x="1353" y="80"/>
                    <a:pt x="1408" y="82"/>
                    <a:pt x="1462" y="85"/>
                  </a:cubicBezTo>
                  <a:cubicBezTo>
                    <a:pt x="1493" y="87"/>
                    <a:pt x="1493" y="87"/>
                    <a:pt x="1493" y="87"/>
                  </a:cubicBezTo>
                  <a:cubicBezTo>
                    <a:pt x="1497" y="87"/>
                    <a:pt x="1499" y="90"/>
                    <a:pt x="1499" y="93"/>
                  </a:cubicBezTo>
                  <a:cubicBezTo>
                    <a:pt x="1499" y="97"/>
                    <a:pt x="1496" y="99"/>
                    <a:pt x="1493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154"/>
            <p:cNvSpPr/>
            <p:nvPr/>
          </p:nvSpPr>
          <p:spPr bwMode="auto">
            <a:xfrm>
              <a:off x="14235113" y="3581400"/>
              <a:ext cx="2201863" cy="88900"/>
            </a:xfrm>
            <a:custGeom>
              <a:avLst/>
              <a:gdLst>
                <a:gd name="T0" fmla="*/ 1282 w 1288"/>
                <a:gd name="T1" fmla="*/ 52 h 52"/>
                <a:gd name="T2" fmla="*/ 1282 w 1288"/>
                <a:gd name="T3" fmla="*/ 52 h 52"/>
                <a:gd name="T4" fmla="*/ 1113 w 1288"/>
                <a:gd name="T5" fmla="*/ 46 h 52"/>
                <a:gd name="T6" fmla="*/ 946 w 1288"/>
                <a:gd name="T7" fmla="*/ 43 h 52"/>
                <a:gd name="T8" fmla="*/ 945 w 1288"/>
                <a:gd name="T9" fmla="*/ 43 h 52"/>
                <a:gd name="T10" fmla="*/ 780 w 1288"/>
                <a:gd name="T11" fmla="*/ 40 h 52"/>
                <a:gd name="T12" fmla="*/ 616 w 1288"/>
                <a:gd name="T13" fmla="*/ 40 h 52"/>
                <a:gd name="T14" fmla="*/ 615 w 1288"/>
                <a:gd name="T15" fmla="*/ 40 h 52"/>
                <a:gd name="T16" fmla="*/ 615 w 1288"/>
                <a:gd name="T17" fmla="*/ 40 h 52"/>
                <a:gd name="T18" fmla="*/ 460 w 1288"/>
                <a:gd name="T19" fmla="*/ 29 h 52"/>
                <a:gd name="T20" fmla="*/ 306 w 1288"/>
                <a:gd name="T21" fmla="*/ 22 h 52"/>
                <a:gd name="T22" fmla="*/ 304 w 1288"/>
                <a:gd name="T23" fmla="*/ 22 h 52"/>
                <a:gd name="T24" fmla="*/ 155 w 1288"/>
                <a:gd name="T25" fmla="*/ 16 h 52"/>
                <a:gd name="T26" fmla="*/ 6 w 1288"/>
                <a:gd name="T27" fmla="*/ 12 h 52"/>
                <a:gd name="T28" fmla="*/ 0 w 1288"/>
                <a:gd name="T29" fmla="*/ 6 h 52"/>
                <a:gd name="T30" fmla="*/ 6 w 1288"/>
                <a:gd name="T31" fmla="*/ 0 h 52"/>
                <a:gd name="T32" fmla="*/ 6 w 1288"/>
                <a:gd name="T33" fmla="*/ 0 h 52"/>
                <a:gd name="T34" fmla="*/ 155 w 1288"/>
                <a:gd name="T35" fmla="*/ 4 h 52"/>
                <a:gd name="T36" fmla="*/ 305 w 1288"/>
                <a:gd name="T37" fmla="*/ 10 h 52"/>
                <a:gd name="T38" fmla="*/ 307 w 1288"/>
                <a:gd name="T39" fmla="*/ 10 h 52"/>
                <a:gd name="T40" fmla="*/ 461 w 1288"/>
                <a:gd name="T41" fmla="*/ 17 h 52"/>
                <a:gd name="T42" fmla="*/ 616 w 1288"/>
                <a:gd name="T43" fmla="*/ 28 h 52"/>
                <a:gd name="T44" fmla="*/ 780 w 1288"/>
                <a:gd name="T45" fmla="*/ 28 h 52"/>
                <a:gd name="T46" fmla="*/ 945 w 1288"/>
                <a:gd name="T47" fmla="*/ 31 h 52"/>
                <a:gd name="T48" fmla="*/ 946 w 1288"/>
                <a:gd name="T49" fmla="*/ 31 h 52"/>
                <a:gd name="T50" fmla="*/ 1114 w 1288"/>
                <a:gd name="T51" fmla="*/ 34 h 52"/>
                <a:gd name="T52" fmla="*/ 1282 w 1288"/>
                <a:gd name="T53" fmla="*/ 40 h 52"/>
                <a:gd name="T54" fmla="*/ 1288 w 1288"/>
                <a:gd name="T55" fmla="*/ 46 h 52"/>
                <a:gd name="T56" fmla="*/ 1282 w 1288"/>
                <a:gd name="T5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8" h="52">
                  <a:moveTo>
                    <a:pt x="1282" y="52"/>
                  </a:moveTo>
                  <a:cubicBezTo>
                    <a:pt x="1282" y="52"/>
                    <a:pt x="1282" y="52"/>
                    <a:pt x="1282" y="52"/>
                  </a:cubicBezTo>
                  <a:cubicBezTo>
                    <a:pt x="1226" y="49"/>
                    <a:pt x="1169" y="47"/>
                    <a:pt x="1113" y="46"/>
                  </a:cubicBezTo>
                  <a:cubicBezTo>
                    <a:pt x="1058" y="44"/>
                    <a:pt x="1002" y="43"/>
                    <a:pt x="946" y="43"/>
                  </a:cubicBezTo>
                  <a:cubicBezTo>
                    <a:pt x="945" y="43"/>
                    <a:pt x="945" y="43"/>
                    <a:pt x="945" y="43"/>
                  </a:cubicBezTo>
                  <a:cubicBezTo>
                    <a:pt x="891" y="41"/>
                    <a:pt x="835" y="40"/>
                    <a:pt x="780" y="40"/>
                  </a:cubicBezTo>
                  <a:cubicBezTo>
                    <a:pt x="726" y="39"/>
                    <a:pt x="670" y="39"/>
                    <a:pt x="616" y="40"/>
                  </a:cubicBezTo>
                  <a:cubicBezTo>
                    <a:pt x="615" y="40"/>
                    <a:pt x="615" y="40"/>
                    <a:pt x="615" y="40"/>
                  </a:cubicBezTo>
                  <a:cubicBezTo>
                    <a:pt x="615" y="40"/>
                    <a:pt x="615" y="40"/>
                    <a:pt x="615" y="40"/>
                  </a:cubicBezTo>
                  <a:cubicBezTo>
                    <a:pt x="558" y="35"/>
                    <a:pt x="507" y="32"/>
                    <a:pt x="460" y="29"/>
                  </a:cubicBezTo>
                  <a:cubicBezTo>
                    <a:pt x="404" y="26"/>
                    <a:pt x="353" y="24"/>
                    <a:pt x="306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63" y="20"/>
                    <a:pt x="209" y="17"/>
                    <a:pt x="155" y="16"/>
                  </a:cubicBezTo>
                  <a:cubicBezTo>
                    <a:pt x="99" y="13"/>
                    <a:pt x="50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0" y="0"/>
                    <a:pt x="99" y="1"/>
                    <a:pt x="155" y="4"/>
                  </a:cubicBezTo>
                  <a:cubicBezTo>
                    <a:pt x="209" y="5"/>
                    <a:pt x="264" y="8"/>
                    <a:pt x="305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54" y="12"/>
                    <a:pt x="404" y="14"/>
                    <a:pt x="461" y="17"/>
                  </a:cubicBezTo>
                  <a:cubicBezTo>
                    <a:pt x="508" y="20"/>
                    <a:pt x="558" y="23"/>
                    <a:pt x="616" y="28"/>
                  </a:cubicBezTo>
                  <a:cubicBezTo>
                    <a:pt x="671" y="27"/>
                    <a:pt x="726" y="27"/>
                    <a:pt x="780" y="28"/>
                  </a:cubicBezTo>
                  <a:cubicBezTo>
                    <a:pt x="836" y="28"/>
                    <a:pt x="891" y="29"/>
                    <a:pt x="945" y="31"/>
                  </a:cubicBezTo>
                  <a:cubicBezTo>
                    <a:pt x="946" y="31"/>
                    <a:pt x="946" y="31"/>
                    <a:pt x="946" y="31"/>
                  </a:cubicBezTo>
                  <a:cubicBezTo>
                    <a:pt x="1002" y="31"/>
                    <a:pt x="1058" y="32"/>
                    <a:pt x="1114" y="34"/>
                  </a:cubicBezTo>
                  <a:cubicBezTo>
                    <a:pt x="1170" y="35"/>
                    <a:pt x="1226" y="37"/>
                    <a:pt x="1282" y="40"/>
                  </a:cubicBezTo>
                  <a:cubicBezTo>
                    <a:pt x="1286" y="40"/>
                    <a:pt x="1288" y="43"/>
                    <a:pt x="1288" y="46"/>
                  </a:cubicBezTo>
                  <a:cubicBezTo>
                    <a:pt x="1288" y="50"/>
                    <a:pt x="1285" y="52"/>
                    <a:pt x="128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155"/>
            <p:cNvSpPr/>
            <p:nvPr/>
          </p:nvSpPr>
          <p:spPr bwMode="auto">
            <a:xfrm>
              <a:off x="14638338" y="3214688"/>
              <a:ext cx="1798638" cy="98425"/>
            </a:xfrm>
            <a:custGeom>
              <a:avLst/>
              <a:gdLst>
                <a:gd name="T0" fmla="*/ 7 w 1052"/>
                <a:gd name="T1" fmla="*/ 58 h 58"/>
                <a:gd name="T2" fmla="*/ 1 w 1052"/>
                <a:gd name="T3" fmla="*/ 53 h 58"/>
                <a:gd name="T4" fmla="*/ 6 w 1052"/>
                <a:gd name="T5" fmla="*/ 46 h 58"/>
                <a:gd name="T6" fmla="*/ 127 w 1052"/>
                <a:gd name="T7" fmla="*/ 32 h 58"/>
                <a:gd name="T8" fmla="*/ 228 w 1052"/>
                <a:gd name="T9" fmla="*/ 23 h 58"/>
                <a:gd name="T10" fmla="*/ 250 w 1052"/>
                <a:gd name="T11" fmla="*/ 21 h 58"/>
                <a:gd name="T12" fmla="*/ 368 w 1052"/>
                <a:gd name="T13" fmla="*/ 14 h 58"/>
                <a:gd name="T14" fmla="*/ 376 w 1052"/>
                <a:gd name="T15" fmla="*/ 13 h 58"/>
                <a:gd name="T16" fmla="*/ 485 w 1052"/>
                <a:gd name="T17" fmla="*/ 10 h 58"/>
                <a:gd name="T18" fmla="*/ 504 w 1052"/>
                <a:gd name="T19" fmla="*/ 10 h 58"/>
                <a:gd name="T20" fmla="*/ 597 w 1052"/>
                <a:gd name="T21" fmla="*/ 5 h 58"/>
                <a:gd name="T22" fmla="*/ 637 w 1052"/>
                <a:gd name="T23" fmla="*/ 3 h 58"/>
                <a:gd name="T24" fmla="*/ 732 w 1052"/>
                <a:gd name="T25" fmla="*/ 1 h 58"/>
                <a:gd name="T26" fmla="*/ 771 w 1052"/>
                <a:gd name="T27" fmla="*/ 1 h 58"/>
                <a:gd name="T28" fmla="*/ 771 w 1052"/>
                <a:gd name="T29" fmla="*/ 1 h 58"/>
                <a:gd name="T30" fmla="*/ 865 w 1052"/>
                <a:gd name="T31" fmla="*/ 1 h 58"/>
                <a:gd name="T32" fmla="*/ 908 w 1052"/>
                <a:gd name="T33" fmla="*/ 1 h 58"/>
                <a:gd name="T34" fmla="*/ 1003 w 1052"/>
                <a:gd name="T35" fmla="*/ 3 h 58"/>
                <a:gd name="T36" fmla="*/ 1046 w 1052"/>
                <a:gd name="T37" fmla="*/ 5 h 58"/>
                <a:gd name="T38" fmla="*/ 1052 w 1052"/>
                <a:gd name="T39" fmla="*/ 11 h 58"/>
                <a:gd name="T40" fmla="*/ 1046 w 1052"/>
                <a:gd name="T41" fmla="*/ 17 h 58"/>
                <a:gd name="T42" fmla="*/ 1003 w 1052"/>
                <a:gd name="T43" fmla="*/ 15 h 58"/>
                <a:gd name="T44" fmla="*/ 909 w 1052"/>
                <a:gd name="T45" fmla="*/ 13 h 58"/>
                <a:gd name="T46" fmla="*/ 907 w 1052"/>
                <a:gd name="T47" fmla="*/ 13 h 58"/>
                <a:gd name="T48" fmla="*/ 864 w 1052"/>
                <a:gd name="T49" fmla="*/ 13 h 58"/>
                <a:gd name="T50" fmla="*/ 772 w 1052"/>
                <a:gd name="T51" fmla="*/ 13 h 58"/>
                <a:gd name="T52" fmla="*/ 771 w 1052"/>
                <a:gd name="T53" fmla="*/ 13 h 58"/>
                <a:gd name="T54" fmla="*/ 732 w 1052"/>
                <a:gd name="T55" fmla="*/ 13 h 58"/>
                <a:gd name="T56" fmla="*/ 637 w 1052"/>
                <a:gd name="T57" fmla="*/ 15 h 58"/>
                <a:gd name="T58" fmla="*/ 598 w 1052"/>
                <a:gd name="T59" fmla="*/ 17 h 58"/>
                <a:gd name="T60" fmla="*/ 504 w 1052"/>
                <a:gd name="T61" fmla="*/ 21 h 58"/>
                <a:gd name="T62" fmla="*/ 485 w 1052"/>
                <a:gd name="T63" fmla="*/ 22 h 58"/>
                <a:gd name="T64" fmla="*/ 377 w 1052"/>
                <a:gd name="T65" fmla="*/ 25 h 58"/>
                <a:gd name="T66" fmla="*/ 369 w 1052"/>
                <a:gd name="T67" fmla="*/ 26 h 58"/>
                <a:gd name="T68" fmla="*/ 252 w 1052"/>
                <a:gd name="T69" fmla="*/ 33 h 58"/>
                <a:gd name="T70" fmla="*/ 229 w 1052"/>
                <a:gd name="T71" fmla="*/ 35 h 58"/>
                <a:gd name="T72" fmla="*/ 129 w 1052"/>
                <a:gd name="T73" fmla="*/ 44 h 58"/>
                <a:gd name="T74" fmla="*/ 7 w 1052"/>
                <a:gd name="T75" fmla="*/ 58 h 58"/>
                <a:gd name="T76" fmla="*/ 7 w 1052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2" h="58">
                  <a:moveTo>
                    <a:pt x="7" y="58"/>
                  </a:moveTo>
                  <a:cubicBezTo>
                    <a:pt x="4" y="58"/>
                    <a:pt x="1" y="56"/>
                    <a:pt x="1" y="53"/>
                  </a:cubicBezTo>
                  <a:cubicBezTo>
                    <a:pt x="0" y="50"/>
                    <a:pt x="2" y="47"/>
                    <a:pt x="6" y="46"/>
                  </a:cubicBezTo>
                  <a:cubicBezTo>
                    <a:pt x="46" y="40"/>
                    <a:pt x="89" y="36"/>
                    <a:pt x="127" y="32"/>
                  </a:cubicBezTo>
                  <a:cubicBezTo>
                    <a:pt x="161" y="28"/>
                    <a:pt x="195" y="26"/>
                    <a:pt x="228" y="23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89" y="17"/>
                    <a:pt x="329" y="16"/>
                    <a:pt x="368" y="14"/>
                  </a:cubicBezTo>
                  <a:cubicBezTo>
                    <a:pt x="376" y="13"/>
                    <a:pt x="376" y="13"/>
                    <a:pt x="376" y="13"/>
                  </a:cubicBezTo>
                  <a:cubicBezTo>
                    <a:pt x="413" y="11"/>
                    <a:pt x="449" y="10"/>
                    <a:pt x="485" y="10"/>
                  </a:cubicBezTo>
                  <a:cubicBezTo>
                    <a:pt x="504" y="10"/>
                    <a:pt x="504" y="10"/>
                    <a:pt x="504" y="10"/>
                  </a:cubicBezTo>
                  <a:cubicBezTo>
                    <a:pt x="534" y="7"/>
                    <a:pt x="566" y="6"/>
                    <a:pt x="597" y="5"/>
                  </a:cubicBezTo>
                  <a:cubicBezTo>
                    <a:pt x="610" y="4"/>
                    <a:pt x="624" y="4"/>
                    <a:pt x="637" y="3"/>
                  </a:cubicBezTo>
                  <a:cubicBezTo>
                    <a:pt x="668" y="2"/>
                    <a:pt x="700" y="2"/>
                    <a:pt x="732" y="1"/>
                  </a:cubicBezTo>
                  <a:cubicBezTo>
                    <a:pt x="745" y="1"/>
                    <a:pt x="758" y="1"/>
                    <a:pt x="771" y="1"/>
                  </a:cubicBezTo>
                  <a:cubicBezTo>
                    <a:pt x="771" y="1"/>
                    <a:pt x="771" y="1"/>
                    <a:pt x="771" y="1"/>
                  </a:cubicBezTo>
                  <a:cubicBezTo>
                    <a:pt x="803" y="0"/>
                    <a:pt x="834" y="0"/>
                    <a:pt x="865" y="1"/>
                  </a:cubicBezTo>
                  <a:cubicBezTo>
                    <a:pt x="879" y="1"/>
                    <a:pt x="894" y="1"/>
                    <a:pt x="908" y="1"/>
                  </a:cubicBezTo>
                  <a:cubicBezTo>
                    <a:pt x="940" y="1"/>
                    <a:pt x="972" y="2"/>
                    <a:pt x="1003" y="3"/>
                  </a:cubicBezTo>
                  <a:cubicBezTo>
                    <a:pt x="1017" y="4"/>
                    <a:pt x="1032" y="5"/>
                    <a:pt x="1046" y="5"/>
                  </a:cubicBezTo>
                  <a:cubicBezTo>
                    <a:pt x="1050" y="5"/>
                    <a:pt x="1052" y="8"/>
                    <a:pt x="1052" y="11"/>
                  </a:cubicBezTo>
                  <a:cubicBezTo>
                    <a:pt x="1052" y="15"/>
                    <a:pt x="1049" y="17"/>
                    <a:pt x="1046" y="17"/>
                  </a:cubicBezTo>
                  <a:cubicBezTo>
                    <a:pt x="1031" y="17"/>
                    <a:pt x="1017" y="16"/>
                    <a:pt x="1003" y="15"/>
                  </a:cubicBezTo>
                  <a:cubicBezTo>
                    <a:pt x="972" y="14"/>
                    <a:pt x="940" y="13"/>
                    <a:pt x="909" y="13"/>
                  </a:cubicBezTo>
                  <a:cubicBezTo>
                    <a:pt x="909" y="13"/>
                    <a:pt x="908" y="13"/>
                    <a:pt x="907" y="13"/>
                  </a:cubicBezTo>
                  <a:cubicBezTo>
                    <a:pt x="893" y="13"/>
                    <a:pt x="879" y="13"/>
                    <a:pt x="864" y="13"/>
                  </a:cubicBezTo>
                  <a:cubicBezTo>
                    <a:pt x="834" y="12"/>
                    <a:pt x="803" y="12"/>
                    <a:pt x="772" y="13"/>
                  </a:cubicBezTo>
                  <a:cubicBezTo>
                    <a:pt x="771" y="13"/>
                    <a:pt x="771" y="13"/>
                    <a:pt x="771" y="13"/>
                  </a:cubicBezTo>
                  <a:cubicBezTo>
                    <a:pt x="758" y="13"/>
                    <a:pt x="745" y="13"/>
                    <a:pt x="732" y="13"/>
                  </a:cubicBezTo>
                  <a:cubicBezTo>
                    <a:pt x="701" y="14"/>
                    <a:pt x="669" y="14"/>
                    <a:pt x="637" y="15"/>
                  </a:cubicBezTo>
                  <a:cubicBezTo>
                    <a:pt x="624" y="16"/>
                    <a:pt x="611" y="16"/>
                    <a:pt x="598" y="17"/>
                  </a:cubicBezTo>
                  <a:cubicBezTo>
                    <a:pt x="567" y="18"/>
                    <a:pt x="535" y="19"/>
                    <a:pt x="504" y="21"/>
                  </a:cubicBezTo>
                  <a:cubicBezTo>
                    <a:pt x="485" y="22"/>
                    <a:pt x="485" y="22"/>
                    <a:pt x="485" y="22"/>
                  </a:cubicBezTo>
                  <a:cubicBezTo>
                    <a:pt x="450" y="22"/>
                    <a:pt x="413" y="23"/>
                    <a:pt x="377" y="25"/>
                  </a:cubicBezTo>
                  <a:cubicBezTo>
                    <a:pt x="369" y="26"/>
                    <a:pt x="369" y="26"/>
                    <a:pt x="369" y="26"/>
                  </a:cubicBezTo>
                  <a:cubicBezTo>
                    <a:pt x="330" y="28"/>
                    <a:pt x="290" y="29"/>
                    <a:pt x="252" y="33"/>
                  </a:cubicBezTo>
                  <a:cubicBezTo>
                    <a:pt x="229" y="35"/>
                    <a:pt x="229" y="35"/>
                    <a:pt x="229" y="35"/>
                  </a:cubicBezTo>
                  <a:cubicBezTo>
                    <a:pt x="196" y="38"/>
                    <a:pt x="162" y="40"/>
                    <a:pt x="129" y="44"/>
                  </a:cubicBezTo>
                  <a:cubicBezTo>
                    <a:pt x="91" y="48"/>
                    <a:pt x="48" y="52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156"/>
            <p:cNvSpPr/>
            <p:nvPr/>
          </p:nvSpPr>
          <p:spPr bwMode="auto">
            <a:xfrm>
              <a:off x="15084425" y="2795588"/>
              <a:ext cx="1352550" cy="288925"/>
            </a:xfrm>
            <a:custGeom>
              <a:avLst/>
              <a:gdLst>
                <a:gd name="T0" fmla="*/ 7 w 791"/>
                <a:gd name="T1" fmla="*/ 169 h 169"/>
                <a:gd name="T2" fmla="*/ 1 w 791"/>
                <a:gd name="T3" fmla="*/ 166 h 169"/>
                <a:gd name="T4" fmla="*/ 4 w 791"/>
                <a:gd name="T5" fmla="*/ 158 h 169"/>
                <a:gd name="T6" fmla="*/ 95 w 791"/>
                <a:gd name="T7" fmla="*/ 122 h 169"/>
                <a:gd name="T8" fmla="*/ 188 w 791"/>
                <a:gd name="T9" fmla="*/ 90 h 169"/>
                <a:gd name="T10" fmla="*/ 284 w 791"/>
                <a:gd name="T11" fmla="*/ 63 h 169"/>
                <a:gd name="T12" fmla="*/ 381 w 791"/>
                <a:gd name="T13" fmla="*/ 41 h 169"/>
                <a:gd name="T14" fmla="*/ 480 w 791"/>
                <a:gd name="T15" fmla="*/ 23 h 169"/>
                <a:gd name="T16" fmla="*/ 580 w 791"/>
                <a:gd name="T17" fmla="*/ 10 h 169"/>
                <a:gd name="T18" fmla="*/ 682 w 791"/>
                <a:gd name="T19" fmla="*/ 3 h 169"/>
                <a:gd name="T20" fmla="*/ 785 w 791"/>
                <a:gd name="T21" fmla="*/ 0 h 169"/>
                <a:gd name="T22" fmla="*/ 791 w 791"/>
                <a:gd name="T23" fmla="*/ 6 h 169"/>
                <a:gd name="T24" fmla="*/ 785 w 791"/>
                <a:gd name="T25" fmla="*/ 12 h 169"/>
                <a:gd name="T26" fmla="*/ 682 w 791"/>
                <a:gd name="T27" fmla="*/ 15 h 169"/>
                <a:gd name="T28" fmla="*/ 581 w 791"/>
                <a:gd name="T29" fmla="*/ 22 h 169"/>
                <a:gd name="T30" fmla="*/ 481 w 791"/>
                <a:gd name="T31" fmla="*/ 35 h 169"/>
                <a:gd name="T32" fmla="*/ 383 w 791"/>
                <a:gd name="T33" fmla="*/ 53 h 169"/>
                <a:gd name="T34" fmla="*/ 287 w 791"/>
                <a:gd name="T35" fmla="*/ 75 h 169"/>
                <a:gd name="T36" fmla="*/ 192 w 791"/>
                <a:gd name="T37" fmla="*/ 102 h 169"/>
                <a:gd name="T38" fmla="*/ 99 w 791"/>
                <a:gd name="T39" fmla="*/ 133 h 169"/>
                <a:gd name="T40" fmla="*/ 9 w 791"/>
                <a:gd name="T41" fmla="*/ 169 h 169"/>
                <a:gd name="T42" fmla="*/ 7 w 791"/>
                <a:gd name="T4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1" h="169">
                  <a:moveTo>
                    <a:pt x="7" y="169"/>
                  </a:moveTo>
                  <a:cubicBezTo>
                    <a:pt x="4" y="169"/>
                    <a:pt x="2" y="168"/>
                    <a:pt x="1" y="166"/>
                  </a:cubicBezTo>
                  <a:cubicBezTo>
                    <a:pt x="0" y="162"/>
                    <a:pt x="1" y="159"/>
                    <a:pt x="4" y="158"/>
                  </a:cubicBezTo>
                  <a:cubicBezTo>
                    <a:pt x="34" y="145"/>
                    <a:pt x="65" y="133"/>
                    <a:pt x="95" y="122"/>
                  </a:cubicBezTo>
                  <a:cubicBezTo>
                    <a:pt x="126" y="110"/>
                    <a:pt x="157" y="100"/>
                    <a:pt x="188" y="90"/>
                  </a:cubicBezTo>
                  <a:cubicBezTo>
                    <a:pt x="220" y="80"/>
                    <a:pt x="252" y="71"/>
                    <a:pt x="284" y="63"/>
                  </a:cubicBezTo>
                  <a:cubicBezTo>
                    <a:pt x="316" y="55"/>
                    <a:pt x="348" y="47"/>
                    <a:pt x="381" y="41"/>
                  </a:cubicBezTo>
                  <a:cubicBezTo>
                    <a:pt x="413" y="34"/>
                    <a:pt x="447" y="28"/>
                    <a:pt x="480" y="23"/>
                  </a:cubicBezTo>
                  <a:cubicBezTo>
                    <a:pt x="513" y="18"/>
                    <a:pt x="546" y="14"/>
                    <a:pt x="580" y="10"/>
                  </a:cubicBezTo>
                  <a:cubicBezTo>
                    <a:pt x="614" y="7"/>
                    <a:pt x="648" y="4"/>
                    <a:pt x="682" y="3"/>
                  </a:cubicBezTo>
                  <a:cubicBezTo>
                    <a:pt x="716" y="1"/>
                    <a:pt x="751" y="0"/>
                    <a:pt x="785" y="0"/>
                  </a:cubicBezTo>
                  <a:cubicBezTo>
                    <a:pt x="788" y="0"/>
                    <a:pt x="791" y="3"/>
                    <a:pt x="791" y="6"/>
                  </a:cubicBezTo>
                  <a:cubicBezTo>
                    <a:pt x="791" y="9"/>
                    <a:pt x="788" y="12"/>
                    <a:pt x="785" y="12"/>
                  </a:cubicBezTo>
                  <a:cubicBezTo>
                    <a:pt x="751" y="12"/>
                    <a:pt x="716" y="13"/>
                    <a:pt x="682" y="15"/>
                  </a:cubicBezTo>
                  <a:cubicBezTo>
                    <a:pt x="649" y="16"/>
                    <a:pt x="615" y="19"/>
                    <a:pt x="581" y="22"/>
                  </a:cubicBezTo>
                  <a:cubicBezTo>
                    <a:pt x="548" y="26"/>
                    <a:pt x="514" y="30"/>
                    <a:pt x="481" y="35"/>
                  </a:cubicBezTo>
                  <a:cubicBezTo>
                    <a:pt x="449" y="40"/>
                    <a:pt x="416" y="46"/>
                    <a:pt x="383" y="53"/>
                  </a:cubicBezTo>
                  <a:cubicBezTo>
                    <a:pt x="351" y="59"/>
                    <a:pt x="318" y="67"/>
                    <a:pt x="287" y="75"/>
                  </a:cubicBezTo>
                  <a:cubicBezTo>
                    <a:pt x="255" y="83"/>
                    <a:pt x="223" y="92"/>
                    <a:pt x="192" y="102"/>
                  </a:cubicBezTo>
                  <a:cubicBezTo>
                    <a:pt x="161" y="111"/>
                    <a:pt x="130" y="122"/>
                    <a:pt x="99" y="133"/>
                  </a:cubicBezTo>
                  <a:cubicBezTo>
                    <a:pt x="69" y="144"/>
                    <a:pt x="39" y="156"/>
                    <a:pt x="9" y="169"/>
                  </a:cubicBezTo>
                  <a:cubicBezTo>
                    <a:pt x="8" y="169"/>
                    <a:pt x="7" y="169"/>
                    <a:pt x="7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57150"/>
            <a:ext cx="5173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赛题理解：解题思路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590661" y="1150774"/>
            <a:ext cx="2718317" cy="553617"/>
          </a:xfrm>
          <a:prstGeom prst="flowChartProcess">
            <a:avLst/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数据分析与处理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638798" y="1847461"/>
            <a:ext cx="622041" cy="1324947"/>
          </a:xfrm>
          <a:prstGeom prst="downArrow">
            <a:avLst/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4590661" y="3315478"/>
            <a:ext cx="2718317" cy="553617"/>
          </a:xfrm>
          <a:prstGeom prst="flowChartProcess">
            <a:avLst/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模型构建与融合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590659" y="5405534"/>
            <a:ext cx="2718317" cy="553617"/>
          </a:xfrm>
          <a:prstGeom prst="flowChartProcess">
            <a:avLst/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效果评估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654347" y="4012165"/>
            <a:ext cx="622041" cy="1324947"/>
          </a:xfrm>
          <a:prstGeom prst="downArrow">
            <a:avLst/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0" name="左弧形箭头 9"/>
          <p:cNvSpPr/>
          <p:nvPr/>
        </p:nvSpPr>
        <p:spPr>
          <a:xfrm rot="10974684">
            <a:off x="7435437" y="946895"/>
            <a:ext cx="2543470" cy="5044227"/>
          </a:xfrm>
          <a:prstGeom prst="curvedRightArrow">
            <a:avLst>
              <a:gd name="adj1" fmla="val 19969"/>
              <a:gd name="adj2" fmla="val 37957"/>
              <a:gd name="adj3" fmla="val 25000"/>
            </a:avLst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1" name="左弧形箭头 10"/>
          <p:cNvSpPr/>
          <p:nvPr/>
        </p:nvSpPr>
        <p:spPr>
          <a:xfrm rot="10800000" flipH="1">
            <a:off x="3366000" y="3324700"/>
            <a:ext cx="1143110" cy="2362981"/>
          </a:xfrm>
          <a:prstGeom prst="curvedRightArrow">
            <a:avLst/>
          </a:prstGeom>
          <a:solidFill>
            <a:srgbClr val="4D2B80"/>
          </a:solidFill>
          <a:ln>
            <a:solidFill>
              <a:srgbClr val="472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70C0"/>
                </a:solidFill>
              </a:ln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00981" y="775441"/>
            <a:ext cx="377539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数据分析与处理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16"/>
          <p:cNvSpPr/>
          <p:nvPr/>
        </p:nvSpPr>
        <p:spPr bwMode="auto">
          <a:xfrm rot="10800000" flipV="1">
            <a:off x="3071195" y="943230"/>
            <a:ext cx="1118835" cy="1259132"/>
          </a:xfrm>
          <a:custGeom>
            <a:avLst/>
            <a:gdLst>
              <a:gd name="T0" fmla="*/ 0 w 266"/>
              <a:gd name="T1" fmla="*/ 90 h 300"/>
              <a:gd name="T2" fmla="*/ 0 w 266"/>
              <a:gd name="T3" fmla="*/ 209 h 300"/>
              <a:gd name="T4" fmla="*/ 15 w 266"/>
              <a:gd name="T5" fmla="*/ 235 h 300"/>
              <a:gd name="T6" fmla="*/ 118 w 266"/>
              <a:gd name="T7" fmla="*/ 295 h 300"/>
              <a:gd name="T8" fmla="*/ 148 w 266"/>
              <a:gd name="T9" fmla="*/ 295 h 300"/>
              <a:gd name="T10" fmla="*/ 251 w 266"/>
              <a:gd name="T11" fmla="*/ 235 h 300"/>
              <a:gd name="T12" fmla="*/ 266 w 266"/>
              <a:gd name="T13" fmla="*/ 209 h 300"/>
              <a:gd name="T14" fmla="*/ 266 w 266"/>
              <a:gd name="T15" fmla="*/ 90 h 300"/>
              <a:gd name="T16" fmla="*/ 251 w 266"/>
              <a:gd name="T17" fmla="*/ 65 h 300"/>
              <a:gd name="T18" fmla="*/ 148 w 266"/>
              <a:gd name="T19" fmla="*/ 5 h 300"/>
              <a:gd name="T20" fmla="*/ 118 w 266"/>
              <a:gd name="T21" fmla="*/ 5 h 300"/>
              <a:gd name="T22" fmla="*/ 15 w 266"/>
              <a:gd name="T23" fmla="*/ 65 h 300"/>
              <a:gd name="T24" fmla="*/ 0 w 266"/>
              <a:gd name="T25" fmla="*/ 9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300">
                <a:moveTo>
                  <a:pt x="0" y="90"/>
                </a:moveTo>
                <a:cubicBezTo>
                  <a:pt x="0" y="209"/>
                  <a:pt x="0" y="209"/>
                  <a:pt x="0" y="209"/>
                </a:cubicBezTo>
                <a:cubicBezTo>
                  <a:pt x="0" y="220"/>
                  <a:pt x="6" y="230"/>
                  <a:pt x="15" y="235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27" y="300"/>
                  <a:pt x="138" y="300"/>
                  <a:pt x="148" y="295"/>
                </a:cubicBezTo>
                <a:cubicBezTo>
                  <a:pt x="251" y="235"/>
                  <a:pt x="251" y="235"/>
                  <a:pt x="251" y="235"/>
                </a:cubicBezTo>
                <a:cubicBezTo>
                  <a:pt x="260" y="230"/>
                  <a:pt x="266" y="220"/>
                  <a:pt x="266" y="209"/>
                </a:cubicBezTo>
                <a:cubicBezTo>
                  <a:pt x="266" y="90"/>
                  <a:pt x="266" y="90"/>
                  <a:pt x="266" y="90"/>
                </a:cubicBezTo>
                <a:cubicBezTo>
                  <a:pt x="266" y="80"/>
                  <a:pt x="260" y="70"/>
                  <a:pt x="251" y="65"/>
                </a:cubicBezTo>
                <a:cubicBezTo>
                  <a:pt x="148" y="5"/>
                  <a:pt x="148" y="5"/>
                  <a:pt x="148" y="5"/>
                </a:cubicBezTo>
                <a:cubicBezTo>
                  <a:pt x="138" y="0"/>
                  <a:pt x="127" y="0"/>
                  <a:pt x="118" y="5"/>
                </a:cubicBezTo>
                <a:cubicBezTo>
                  <a:pt x="15" y="65"/>
                  <a:pt x="15" y="65"/>
                  <a:pt x="15" y="65"/>
                </a:cubicBezTo>
                <a:cubicBezTo>
                  <a:pt x="6" y="70"/>
                  <a:pt x="0" y="80"/>
                  <a:pt x="0" y="90"/>
                </a:cubicBezTo>
              </a:path>
            </a:pathLst>
          </a:custGeom>
          <a:gradFill flip="none" rotWithShape="1">
            <a:gsLst>
              <a:gs pos="0">
                <a:srgbClr val="7030A0">
                  <a:alpha val="0"/>
                </a:srgbClr>
              </a:gs>
              <a:gs pos="100000">
                <a:srgbClr val="7030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" name="Group 758"/>
          <p:cNvGrpSpPr/>
          <p:nvPr/>
        </p:nvGrpSpPr>
        <p:grpSpPr>
          <a:xfrm>
            <a:off x="3419090" y="1326737"/>
            <a:ext cx="423046" cy="417791"/>
            <a:chOff x="819150" y="-1422400"/>
            <a:chExt cx="766763" cy="757237"/>
          </a:xfrm>
          <a:solidFill>
            <a:schemeClr val="bg1"/>
          </a:solidFill>
        </p:grpSpPr>
        <p:sp>
          <p:nvSpPr>
            <p:cNvPr id="17" name="Freeform 590"/>
            <p:cNvSpPr>
              <a:spLocks noEditPoints="1"/>
            </p:cNvSpPr>
            <p:nvPr/>
          </p:nvSpPr>
          <p:spPr bwMode="auto">
            <a:xfrm>
              <a:off x="1168400" y="-1077913"/>
              <a:ext cx="417513" cy="412750"/>
            </a:xfrm>
            <a:custGeom>
              <a:avLst/>
              <a:gdLst>
                <a:gd name="T0" fmla="*/ 639 w 1839"/>
                <a:gd name="T1" fmla="*/ 284 h 1819"/>
                <a:gd name="T2" fmla="*/ 497 w 1839"/>
                <a:gd name="T3" fmla="*/ 345 h 1819"/>
                <a:gd name="T4" fmla="*/ 378 w 1839"/>
                <a:gd name="T5" fmla="*/ 451 h 1819"/>
                <a:gd name="T6" fmla="*/ 301 w 1839"/>
                <a:gd name="T7" fmla="*/ 585 h 1819"/>
                <a:gd name="T8" fmla="*/ 270 w 1839"/>
                <a:gd name="T9" fmla="*/ 732 h 1819"/>
                <a:gd name="T10" fmla="*/ 286 w 1839"/>
                <a:gd name="T11" fmla="*/ 881 h 1819"/>
                <a:gd name="T12" fmla="*/ 347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0 w 1839"/>
                <a:gd name="T19" fmla="*/ 1246 h 1819"/>
                <a:gd name="T20" fmla="*/ 891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29 w 1839"/>
                <a:gd name="T27" fmla="*/ 930 h 1819"/>
                <a:gd name="T28" fmla="*/ 1260 w 1839"/>
                <a:gd name="T29" fmla="*/ 782 h 1819"/>
                <a:gd name="T30" fmla="*/ 1244 w 1839"/>
                <a:gd name="T31" fmla="*/ 633 h 1819"/>
                <a:gd name="T32" fmla="*/ 1183 w 1839"/>
                <a:gd name="T33" fmla="*/ 493 h 1819"/>
                <a:gd name="T34" fmla="*/ 1076 w 1839"/>
                <a:gd name="T35" fmla="*/ 375 h 1819"/>
                <a:gd name="T36" fmla="*/ 939 w 1839"/>
                <a:gd name="T37" fmla="*/ 299 h 1819"/>
                <a:gd name="T38" fmla="*/ 790 w 1839"/>
                <a:gd name="T39" fmla="*/ 268 h 1819"/>
                <a:gd name="T40" fmla="*/ 858 w 1839"/>
                <a:gd name="T41" fmla="*/ 6 h 1819"/>
                <a:gd name="T42" fmla="*/ 1038 w 1839"/>
                <a:gd name="T43" fmla="*/ 49 h 1819"/>
                <a:gd name="T44" fmla="*/ 1207 w 1839"/>
                <a:gd name="T45" fmla="*/ 138 h 1819"/>
                <a:gd name="T46" fmla="*/ 1350 w 1839"/>
                <a:gd name="T47" fmla="*/ 268 h 1819"/>
                <a:gd name="T48" fmla="*/ 1454 w 1839"/>
                <a:gd name="T49" fmla="*/ 425 h 1819"/>
                <a:gd name="T50" fmla="*/ 1513 w 1839"/>
                <a:gd name="T51" fmla="*/ 598 h 1819"/>
                <a:gd name="T52" fmla="*/ 1530 w 1839"/>
                <a:gd name="T53" fmla="*/ 778 h 1819"/>
                <a:gd name="T54" fmla="*/ 1502 w 1839"/>
                <a:gd name="T55" fmla="*/ 956 h 1819"/>
                <a:gd name="T56" fmla="*/ 1760 w 1839"/>
                <a:gd name="T57" fmla="*/ 1368 h 1819"/>
                <a:gd name="T58" fmla="*/ 1818 w 1839"/>
                <a:gd name="T59" fmla="*/ 1454 h 1819"/>
                <a:gd name="T60" fmla="*/ 1839 w 1839"/>
                <a:gd name="T61" fmla="*/ 1555 h 1819"/>
                <a:gd name="T62" fmla="*/ 1818 w 1839"/>
                <a:gd name="T63" fmla="*/ 1656 h 1819"/>
                <a:gd name="T64" fmla="*/ 1760 w 1839"/>
                <a:gd name="T65" fmla="*/ 1743 h 1819"/>
                <a:gd name="T66" fmla="*/ 1663 w 1839"/>
                <a:gd name="T67" fmla="*/ 1804 h 1819"/>
                <a:gd name="T68" fmla="*/ 1553 w 1839"/>
                <a:gd name="T69" fmla="*/ 1819 h 1819"/>
                <a:gd name="T70" fmla="*/ 1445 w 1839"/>
                <a:gd name="T71" fmla="*/ 1788 h 1819"/>
                <a:gd name="T72" fmla="*/ 1082 w 1839"/>
                <a:gd name="T73" fmla="*/ 1446 h 1819"/>
                <a:gd name="T74" fmla="*/ 907 w 1839"/>
                <a:gd name="T75" fmla="*/ 1501 h 1819"/>
                <a:gd name="T76" fmla="*/ 725 w 1839"/>
                <a:gd name="T77" fmla="*/ 1513 h 1819"/>
                <a:gd name="T78" fmla="*/ 545 w 1839"/>
                <a:gd name="T79" fmla="*/ 1482 h 1819"/>
                <a:gd name="T80" fmla="*/ 375 w 1839"/>
                <a:gd name="T81" fmla="*/ 1409 h 1819"/>
                <a:gd name="T82" fmla="*/ 224 w 1839"/>
                <a:gd name="T83" fmla="*/ 1293 h 1819"/>
                <a:gd name="T84" fmla="*/ 105 w 1839"/>
                <a:gd name="T85" fmla="*/ 1141 h 1819"/>
                <a:gd name="T86" fmla="*/ 30 w 1839"/>
                <a:gd name="T87" fmla="*/ 970 h 1819"/>
                <a:gd name="T88" fmla="*/ 0 w 1839"/>
                <a:gd name="T89" fmla="*/ 787 h 1819"/>
                <a:gd name="T90" fmla="*/ 15 w 1839"/>
                <a:gd name="T91" fmla="*/ 604 h 1819"/>
                <a:gd name="T92" fmla="*/ 74 w 1839"/>
                <a:gd name="T93" fmla="*/ 429 h 1819"/>
                <a:gd name="T94" fmla="*/ 179 w 1839"/>
                <a:gd name="T95" fmla="*/ 270 h 1819"/>
                <a:gd name="T96" fmla="*/ 323 w 1839"/>
                <a:gd name="T97" fmla="*/ 138 h 1819"/>
                <a:gd name="T98" fmla="*/ 491 w 1839"/>
                <a:gd name="T99" fmla="*/ 49 h 1819"/>
                <a:gd name="T100" fmla="*/ 672 w 1839"/>
                <a:gd name="T101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0" y="268"/>
                  </a:moveTo>
                  <a:lnTo>
                    <a:pt x="689" y="273"/>
                  </a:lnTo>
                  <a:lnTo>
                    <a:pt x="639" y="284"/>
                  </a:lnTo>
                  <a:lnTo>
                    <a:pt x="591" y="299"/>
                  </a:lnTo>
                  <a:lnTo>
                    <a:pt x="544" y="319"/>
                  </a:lnTo>
                  <a:lnTo>
                    <a:pt x="497" y="345"/>
                  </a:lnTo>
                  <a:lnTo>
                    <a:pt x="455" y="375"/>
                  </a:lnTo>
                  <a:lnTo>
                    <a:pt x="415" y="410"/>
                  </a:lnTo>
                  <a:lnTo>
                    <a:pt x="378" y="451"/>
                  </a:lnTo>
                  <a:lnTo>
                    <a:pt x="347" y="493"/>
                  </a:lnTo>
                  <a:lnTo>
                    <a:pt x="322" y="538"/>
                  </a:lnTo>
                  <a:lnTo>
                    <a:pt x="301" y="585"/>
                  </a:lnTo>
                  <a:lnTo>
                    <a:pt x="286" y="633"/>
                  </a:lnTo>
                  <a:lnTo>
                    <a:pt x="276" y="682"/>
                  </a:lnTo>
                  <a:lnTo>
                    <a:pt x="270" y="732"/>
                  </a:lnTo>
                  <a:lnTo>
                    <a:pt x="270" y="782"/>
                  </a:lnTo>
                  <a:lnTo>
                    <a:pt x="276" y="832"/>
                  </a:lnTo>
                  <a:lnTo>
                    <a:pt x="286" y="881"/>
                  </a:lnTo>
                  <a:lnTo>
                    <a:pt x="301" y="930"/>
                  </a:lnTo>
                  <a:lnTo>
                    <a:pt x="322" y="977"/>
                  </a:lnTo>
                  <a:lnTo>
                    <a:pt x="347" y="1022"/>
                  </a:lnTo>
                  <a:lnTo>
                    <a:pt x="378" y="1064"/>
                  </a:lnTo>
                  <a:lnTo>
                    <a:pt x="415" y="1104"/>
                  </a:lnTo>
                  <a:lnTo>
                    <a:pt x="455" y="1140"/>
                  </a:lnTo>
                  <a:lnTo>
                    <a:pt x="497" y="1170"/>
                  </a:lnTo>
                  <a:lnTo>
                    <a:pt x="544" y="1195"/>
                  </a:lnTo>
                  <a:lnTo>
                    <a:pt x="591" y="1216"/>
                  </a:lnTo>
                  <a:lnTo>
                    <a:pt x="639" y="1231"/>
                  </a:lnTo>
                  <a:lnTo>
                    <a:pt x="689" y="1241"/>
                  </a:lnTo>
                  <a:lnTo>
                    <a:pt x="740" y="1246"/>
                  </a:lnTo>
                  <a:lnTo>
                    <a:pt x="790" y="1246"/>
                  </a:lnTo>
                  <a:lnTo>
                    <a:pt x="841" y="1241"/>
                  </a:lnTo>
                  <a:lnTo>
                    <a:pt x="891" y="1231"/>
                  </a:lnTo>
                  <a:lnTo>
                    <a:pt x="939" y="1216"/>
                  </a:lnTo>
                  <a:lnTo>
                    <a:pt x="986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5" y="1104"/>
                  </a:lnTo>
                  <a:lnTo>
                    <a:pt x="1152" y="1064"/>
                  </a:lnTo>
                  <a:lnTo>
                    <a:pt x="1183" y="1022"/>
                  </a:lnTo>
                  <a:lnTo>
                    <a:pt x="1208" y="977"/>
                  </a:lnTo>
                  <a:lnTo>
                    <a:pt x="1229" y="930"/>
                  </a:lnTo>
                  <a:lnTo>
                    <a:pt x="1244" y="881"/>
                  </a:lnTo>
                  <a:lnTo>
                    <a:pt x="1254" y="832"/>
                  </a:lnTo>
                  <a:lnTo>
                    <a:pt x="1260" y="782"/>
                  </a:lnTo>
                  <a:lnTo>
                    <a:pt x="1260" y="732"/>
                  </a:lnTo>
                  <a:lnTo>
                    <a:pt x="1254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8" y="538"/>
                  </a:lnTo>
                  <a:lnTo>
                    <a:pt x="1183" y="493"/>
                  </a:lnTo>
                  <a:lnTo>
                    <a:pt x="1152" y="451"/>
                  </a:lnTo>
                  <a:lnTo>
                    <a:pt x="1115" y="410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6" y="319"/>
                  </a:lnTo>
                  <a:lnTo>
                    <a:pt x="939" y="299"/>
                  </a:lnTo>
                  <a:lnTo>
                    <a:pt x="891" y="284"/>
                  </a:lnTo>
                  <a:lnTo>
                    <a:pt x="841" y="273"/>
                  </a:lnTo>
                  <a:lnTo>
                    <a:pt x="790" y="268"/>
                  </a:lnTo>
                  <a:lnTo>
                    <a:pt x="740" y="268"/>
                  </a:lnTo>
                  <a:close/>
                  <a:moveTo>
                    <a:pt x="796" y="0"/>
                  </a:moveTo>
                  <a:lnTo>
                    <a:pt x="858" y="6"/>
                  </a:lnTo>
                  <a:lnTo>
                    <a:pt x="919" y="16"/>
                  </a:lnTo>
                  <a:lnTo>
                    <a:pt x="980" y="30"/>
                  </a:lnTo>
                  <a:lnTo>
                    <a:pt x="1038" y="49"/>
                  </a:lnTo>
                  <a:lnTo>
                    <a:pt x="1097" y="74"/>
                  </a:lnTo>
                  <a:lnTo>
                    <a:pt x="1153" y="104"/>
                  </a:lnTo>
                  <a:lnTo>
                    <a:pt x="1207" y="138"/>
                  </a:lnTo>
                  <a:lnTo>
                    <a:pt x="1257" y="177"/>
                  </a:lnTo>
                  <a:lnTo>
                    <a:pt x="1306" y="221"/>
                  </a:lnTo>
                  <a:lnTo>
                    <a:pt x="1350" y="268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4" y="425"/>
                  </a:lnTo>
                  <a:lnTo>
                    <a:pt x="1478" y="481"/>
                  </a:lnTo>
                  <a:lnTo>
                    <a:pt x="1498" y="539"/>
                  </a:lnTo>
                  <a:lnTo>
                    <a:pt x="1513" y="598"/>
                  </a:lnTo>
                  <a:lnTo>
                    <a:pt x="1523" y="658"/>
                  </a:lnTo>
                  <a:lnTo>
                    <a:pt x="1528" y="718"/>
                  </a:lnTo>
                  <a:lnTo>
                    <a:pt x="1530" y="778"/>
                  </a:lnTo>
                  <a:lnTo>
                    <a:pt x="1525" y="838"/>
                  </a:lnTo>
                  <a:lnTo>
                    <a:pt x="1516" y="898"/>
                  </a:lnTo>
                  <a:lnTo>
                    <a:pt x="1502" y="956"/>
                  </a:lnTo>
                  <a:lnTo>
                    <a:pt x="1483" y="1014"/>
                  </a:lnTo>
                  <a:lnTo>
                    <a:pt x="1460" y="1071"/>
                  </a:lnTo>
                  <a:lnTo>
                    <a:pt x="1760" y="1368"/>
                  </a:lnTo>
                  <a:lnTo>
                    <a:pt x="1784" y="1394"/>
                  </a:lnTo>
                  <a:lnTo>
                    <a:pt x="1803" y="1423"/>
                  </a:lnTo>
                  <a:lnTo>
                    <a:pt x="1818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8" y="1656"/>
                  </a:lnTo>
                  <a:lnTo>
                    <a:pt x="1803" y="1687"/>
                  </a:lnTo>
                  <a:lnTo>
                    <a:pt x="1784" y="1716"/>
                  </a:lnTo>
                  <a:lnTo>
                    <a:pt x="1760" y="1743"/>
                  </a:lnTo>
                  <a:lnTo>
                    <a:pt x="1730" y="1768"/>
                  </a:lnTo>
                  <a:lnTo>
                    <a:pt x="1698" y="1788"/>
                  </a:lnTo>
                  <a:lnTo>
                    <a:pt x="1663" y="1804"/>
                  </a:lnTo>
                  <a:lnTo>
                    <a:pt x="1626" y="1815"/>
                  </a:lnTo>
                  <a:lnTo>
                    <a:pt x="1590" y="1819"/>
                  </a:lnTo>
                  <a:lnTo>
                    <a:pt x="1553" y="1819"/>
                  </a:lnTo>
                  <a:lnTo>
                    <a:pt x="1515" y="1815"/>
                  </a:lnTo>
                  <a:lnTo>
                    <a:pt x="1479" y="1804"/>
                  </a:lnTo>
                  <a:lnTo>
                    <a:pt x="1445" y="1788"/>
                  </a:lnTo>
                  <a:lnTo>
                    <a:pt x="1412" y="1768"/>
                  </a:lnTo>
                  <a:lnTo>
                    <a:pt x="1382" y="1743"/>
                  </a:lnTo>
                  <a:lnTo>
                    <a:pt x="1082" y="1446"/>
                  </a:lnTo>
                  <a:lnTo>
                    <a:pt x="1025" y="1469"/>
                  </a:lnTo>
                  <a:lnTo>
                    <a:pt x="967" y="1487"/>
                  </a:lnTo>
                  <a:lnTo>
                    <a:pt x="907" y="1501"/>
                  </a:lnTo>
                  <a:lnTo>
                    <a:pt x="847" y="1509"/>
                  </a:lnTo>
                  <a:lnTo>
                    <a:pt x="786" y="1514"/>
                  </a:lnTo>
                  <a:lnTo>
                    <a:pt x="725" y="1513"/>
                  </a:lnTo>
                  <a:lnTo>
                    <a:pt x="665" y="1508"/>
                  </a:lnTo>
                  <a:lnTo>
                    <a:pt x="604" y="1497"/>
                  </a:lnTo>
                  <a:lnTo>
                    <a:pt x="545" y="1482"/>
                  </a:lnTo>
                  <a:lnTo>
                    <a:pt x="486" y="1462"/>
                  </a:lnTo>
                  <a:lnTo>
                    <a:pt x="430" y="1438"/>
                  </a:lnTo>
                  <a:lnTo>
                    <a:pt x="375" y="1409"/>
                  </a:lnTo>
                  <a:lnTo>
                    <a:pt x="322" y="1375"/>
                  </a:lnTo>
                  <a:lnTo>
                    <a:pt x="271" y="1336"/>
                  </a:lnTo>
                  <a:lnTo>
                    <a:pt x="224" y="1293"/>
                  </a:lnTo>
                  <a:lnTo>
                    <a:pt x="179" y="1244"/>
                  </a:lnTo>
                  <a:lnTo>
                    <a:pt x="139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0" y="1027"/>
                  </a:lnTo>
                  <a:lnTo>
                    <a:pt x="30" y="970"/>
                  </a:lnTo>
                  <a:lnTo>
                    <a:pt x="15" y="910"/>
                  </a:lnTo>
                  <a:lnTo>
                    <a:pt x="5" y="849"/>
                  </a:lnTo>
                  <a:lnTo>
                    <a:pt x="0" y="787"/>
                  </a:lnTo>
                  <a:lnTo>
                    <a:pt x="0" y="726"/>
                  </a:lnTo>
                  <a:lnTo>
                    <a:pt x="5" y="665"/>
                  </a:lnTo>
                  <a:lnTo>
                    <a:pt x="15" y="604"/>
                  </a:lnTo>
                  <a:lnTo>
                    <a:pt x="30" y="545"/>
                  </a:lnTo>
                  <a:lnTo>
                    <a:pt x="50" y="487"/>
                  </a:lnTo>
                  <a:lnTo>
                    <a:pt x="74" y="429"/>
                  </a:lnTo>
                  <a:lnTo>
                    <a:pt x="104" y="374"/>
                  </a:lnTo>
                  <a:lnTo>
                    <a:pt x="139" y="321"/>
                  </a:lnTo>
                  <a:lnTo>
                    <a:pt x="179" y="270"/>
                  </a:lnTo>
                  <a:lnTo>
                    <a:pt x="223" y="222"/>
                  </a:lnTo>
                  <a:lnTo>
                    <a:pt x="271" y="177"/>
                  </a:lnTo>
                  <a:lnTo>
                    <a:pt x="323" y="138"/>
                  </a:lnTo>
                  <a:lnTo>
                    <a:pt x="377" y="104"/>
                  </a:lnTo>
                  <a:lnTo>
                    <a:pt x="433" y="74"/>
                  </a:lnTo>
                  <a:lnTo>
                    <a:pt x="491" y="49"/>
                  </a:lnTo>
                  <a:lnTo>
                    <a:pt x="550" y="30"/>
                  </a:lnTo>
                  <a:lnTo>
                    <a:pt x="611" y="16"/>
                  </a:lnTo>
                  <a:lnTo>
                    <a:pt x="672" y="6"/>
                  </a:lnTo>
                  <a:lnTo>
                    <a:pt x="734" y="0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591"/>
            <p:cNvSpPr/>
            <p:nvPr/>
          </p:nvSpPr>
          <p:spPr bwMode="auto">
            <a:xfrm>
              <a:off x="1204913" y="-1346200"/>
              <a:ext cx="374650" cy="474663"/>
            </a:xfrm>
            <a:custGeom>
              <a:avLst/>
              <a:gdLst>
                <a:gd name="T0" fmla="*/ 503 w 1655"/>
                <a:gd name="T1" fmla="*/ 30 h 2089"/>
                <a:gd name="T2" fmla="*/ 679 w 1655"/>
                <a:gd name="T3" fmla="*/ 255 h 2089"/>
                <a:gd name="T4" fmla="*/ 922 w 1655"/>
                <a:gd name="T5" fmla="*/ 543 h 2089"/>
                <a:gd name="T6" fmla="*/ 1053 w 1655"/>
                <a:gd name="T7" fmla="*/ 442 h 2089"/>
                <a:gd name="T8" fmla="*/ 1370 w 1655"/>
                <a:gd name="T9" fmla="*/ 402 h 2089"/>
                <a:gd name="T10" fmla="*/ 1470 w 1655"/>
                <a:gd name="T11" fmla="*/ 566 h 2089"/>
                <a:gd name="T12" fmla="*/ 1548 w 1655"/>
                <a:gd name="T13" fmla="*/ 743 h 2089"/>
                <a:gd name="T14" fmla="*/ 1606 w 1655"/>
                <a:gd name="T15" fmla="*/ 929 h 2089"/>
                <a:gd name="T16" fmla="*/ 1643 w 1655"/>
                <a:gd name="T17" fmla="*/ 1125 h 2089"/>
                <a:gd name="T18" fmla="*/ 1655 w 1655"/>
                <a:gd name="T19" fmla="*/ 1326 h 2089"/>
                <a:gd name="T20" fmla="*/ 1643 w 1655"/>
                <a:gd name="T21" fmla="*/ 1530 h 2089"/>
                <a:gd name="T22" fmla="*/ 1605 w 1655"/>
                <a:gd name="T23" fmla="*/ 1725 h 2089"/>
                <a:gd name="T24" fmla="*/ 1546 w 1655"/>
                <a:gd name="T25" fmla="*/ 1913 h 2089"/>
                <a:gd name="T26" fmla="*/ 1466 w 1655"/>
                <a:gd name="T27" fmla="*/ 2089 h 2089"/>
                <a:gd name="T28" fmla="*/ 1480 w 1655"/>
                <a:gd name="T29" fmla="*/ 1951 h 2089"/>
                <a:gd name="T30" fmla="*/ 1471 w 1655"/>
                <a:gd name="T31" fmla="*/ 1814 h 2089"/>
                <a:gd name="T32" fmla="*/ 1440 w 1655"/>
                <a:gd name="T33" fmla="*/ 1680 h 2089"/>
                <a:gd name="T34" fmla="*/ 1389 w 1655"/>
                <a:gd name="T35" fmla="*/ 1552 h 2089"/>
                <a:gd name="T36" fmla="*/ 1318 w 1655"/>
                <a:gd name="T37" fmla="*/ 1433 h 2089"/>
                <a:gd name="T38" fmla="*/ 1225 w 1655"/>
                <a:gd name="T39" fmla="*/ 1325 h 2089"/>
                <a:gd name="T40" fmla="*/ 1120 w 1655"/>
                <a:gd name="T41" fmla="*/ 1237 h 2089"/>
                <a:gd name="T42" fmla="*/ 1004 w 1655"/>
                <a:gd name="T43" fmla="*/ 1166 h 2089"/>
                <a:gd name="T44" fmla="*/ 878 w 1655"/>
                <a:gd name="T45" fmla="*/ 1115 h 2089"/>
                <a:gd name="T46" fmla="*/ 746 w 1655"/>
                <a:gd name="T47" fmla="*/ 1083 h 2089"/>
                <a:gd name="T48" fmla="*/ 607 w 1655"/>
                <a:gd name="T49" fmla="*/ 1072 h 2089"/>
                <a:gd name="T50" fmla="*/ 456 w 1655"/>
                <a:gd name="T51" fmla="*/ 1085 h 2089"/>
                <a:gd name="T52" fmla="*/ 311 w 1655"/>
                <a:gd name="T53" fmla="*/ 1123 h 2089"/>
                <a:gd name="T54" fmla="*/ 175 w 1655"/>
                <a:gd name="T55" fmla="*/ 1186 h 2089"/>
                <a:gd name="T56" fmla="*/ 648 w 1655"/>
                <a:gd name="T57" fmla="*/ 815 h 2089"/>
                <a:gd name="T58" fmla="*/ 824 w 1655"/>
                <a:gd name="T59" fmla="*/ 757 h 2089"/>
                <a:gd name="T60" fmla="*/ 549 w 1655"/>
                <a:gd name="T61" fmla="*/ 408 h 2089"/>
                <a:gd name="T62" fmla="*/ 370 w 1655"/>
                <a:gd name="T63" fmla="*/ 368 h 2089"/>
                <a:gd name="T64" fmla="*/ 192 w 1655"/>
                <a:gd name="T65" fmla="*/ 521 h 2089"/>
                <a:gd name="T66" fmla="*/ 0 w 1655"/>
                <a:gd name="T67" fmla="*/ 377 h 2089"/>
                <a:gd name="T68" fmla="*/ 182 w 1655"/>
                <a:gd name="T69" fmla="*/ 152 h 2089"/>
                <a:gd name="T70" fmla="*/ 315 w 1655"/>
                <a:gd name="T71" fmla="*/ 290 h 2089"/>
                <a:gd name="T72" fmla="*/ 488 w 1655"/>
                <a:gd name="T73" fmla="*/ 353 h 2089"/>
                <a:gd name="T74" fmla="*/ 497 w 1655"/>
                <a:gd name="T75" fmla="*/ 221 h 2089"/>
                <a:gd name="T76" fmla="*/ 346 w 1655"/>
                <a:gd name="T77" fmla="*/ 0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5" h="2089">
                  <a:moveTo>
                    <a:pt x="346" y="0"/>
                  </a:moveTo>
                  <a:lnTo>
                    <a:pt x="503" y="30"/>
                  </a:lnTo>
                  <a:lnTo>
                    <a:pt x="638" y="150"/>
                  </a:lnTo>
                  <a:lnTo>
                    <a:pt x="679" y="255"/>
                  </a:lnTo>
                  <a:lnTo>
                    <a:pt x="709" y="354"/>
                  </a:lnTo>
                  <a:lnTo>
                    <a:pt x="922" y="543"/>
                  </a:lnTo>
                  <a:lnTo>
                    <a:pt x="977" y="561"/>
                  </a:lnTo>
                  <a:lnTo>
                    <a:pt x="1053" y="442"/>
                  </a:lnTo>
                  <a:lnTo>
                    <a:pt x="1321" y="418"/>
                  </a:lnTo>
                  <a:lnTo>
                    <a:pt x="1370" y="402"/>
                  </a:lnTo>
                  <a:lnTo>
                    <a:pt x="1422" y="482"/>
                  </a:lnTo>
                  <a:lnTo>
                    <a:pt x="1470" y="566"/>
                  </a:lnTo>
                  <a:lnTo>
                    <a:pt x="1511" y="654"/>
                  </a:lnTo>
                  <a:lnTo>
                    <a:pt x="1548" y="743"/>
                  </a:lnTo>
                  <a:lnTo>
                    <a:pt x="1580" y="835"/>
                  </a:lnTo>
                  <a:lnTo>
                    <a:pt x="1606" y="929"/>
                  </a:lnTo>
                  <a:lnTo>
                    <a:pt x="1627" y="1025"/>
                  </a:lnTo>
                  <a:lnTo>
                    <a:pt x="1643" y="1125"/>
                  </a:lnTo>
                  <a:lnTo>
                    <a:pt x="1651" y="1225"/>
                  </a:lnTo>
                  <a:lnTo>
                    <a:pt x="1655" y="1326"/>
                  </a:lnTo>
                  <a:lnTo>
                    <a:pt x="1651" y="1429"/>
                  </a:lnTo>
                  <a:lnTo>
                    <a:pt x="1643" y="1530"/>
                  </a:lnTo>
                  <a:lnTo>
                    <a:pt x="1627" y="1628"/>
                  </a:lnTo>
                  <a:lnTo>
                    <a:pt x="1605" y="1725"/>
                  </a:lnTo>
                  <a:lnTo>
                    <a:pt x="1579" y="1820"/>
                  </a:lnTo>
                  <a:lnTo>
                    <a:pt x="1546" y="1913"/>
                  </a:lnTo>
                  <a:lnTo>
                    <a:pt x="1508" y="2002"/>
                  </a:lnTo>
                  <a:lnTo>
                    <a:pt x="1466" y="2089"/>
                  </a:lnTo>
                  <a:lnTo>
                    <a:pt x="1475" y="2021"/>
                  </a:lnTo>
                  <a:lnTo>
                    <a:pt x="1480" y="1951"/>
                  </a:lnTo>
                  <a:lnTo>
                    <a:pt x="1477" y="1882"/>
                  </a:lnTo>
                  <a:lnTo>
                    <a:pt x="1471" y="1814"/>
                  </a:lnTo>
                  <a:lnTo>
                    <a:pt x="1457" y="1746"/>
                  </a:lnTo>
                  <a:lnTo>
                    <a:pt x="1440" y="1680"/>
                  </a:lnTo>
                  <a:lnTo>
                    <a:pt x="1418" y="1615"/>
                  </a:lnTo>
                  <a:lnTo>
                    <a:pt x="1389" y="1552"/>
                  </a:lnTo>
                  <a:lnTo>
                    <a:pt x="1356" y="1491"/>
                  </a:lnTo>
                  <a:lnTo>
                    <a:pt x="1318" y="1433"/>
                  </a:lnTo>
                  <a:lnTo>
                    <a:pt x="1274" y="1378"/>
                  </a:lnTo>
                  <a:lnTo>
                    <a:pt x="1225" y="1325"/>
                  </a:lnTo>
                  <a:lnTo>
                    <a:pt x="1174" y="1279"/>
                  </a:lnTo>
                  <a:lnTo>
                    <a:pt x="1120" y="1237"/>
                  </a:lnTo>
                  <a:lnTo>
                    <a:pt x="1063" y="1199"/>
                  </a:lnTo>
                  <a:lnTo>
                    <a:pt x="1004" y="1166"/>
                  </a:lnTo>
                  <a:lnTo>
                    <a:pt x="942" y="1138"/>
                  </a:lnTo>
                  <a:lnTo>
                    <a:pt x="878" y="1115"/>
                  </a:lnTo>
                  <a:lnTo>
                    <a:pt x="813" y="1096"/>
                  </a:lnTo>
                  <a:lnTo>
                    <a:pt x="746" y="1083"/>
                  </a:lnTo>
                  <a:lnTo>
                    <a:pt x="676" y="1076"/>
                  </a:lnTo>
                  <a:lnTo>
                    <a:pt x="607" y="1072"/>
                  </a:lnTo>
                  <a:lnTo>
                    <a:pt x="531" y="1076"/>
                  </a:lnTo>
                  <a:lnTo>
                    <a:pt x="456" y="1085"/>
                  </a:lnTo>
                  <a:lnTo>
                    <a:pt x="382" y="1102"/>
                  </a:lnTo>
                  <a:lnTo>
                    <a:pt x="311" y="1123"/>
                  </a:lnTo>
                  <a:lnTo>
                    <a:pt x="241" y="1152"/>
                  </a:lnTo>
                  <a:lnTo>
                    <a:pt x="175" y="1186"/>
                  </a:lnTo>
                  <a:lnTo>
                    <a:pt x="370" y="954"/>
                  </a:lnTo>
                  <a:lnTo>
                    <a:pt x="648" y="815"/>
                  </a:lnTo>
                  <a:lnTo>
                    <a:pt x="810" y="836"/>
                  </a:lnTo>
                  <a:lnTo>
                    <a:pt x="824" y="757"/>
                  </a:lnTo>
                  <a:lnTo>
                    <a:pt x="625" y="558"/>
                  </a:lnTo>
                  <a:lnTo>
                    <a:pt x="549" y="408"/>
                  </a:lnTo>
                  <a:lnTo>
                    <a:pt x="438" y="408"/>
                  </a:lnTo>
                  <a:lnTo>
                    <a:pt x="370" y="368"/>
                  </a:lnTo>
                  <a:lnTo>
                    <a:pt x="223" y="346"/>
                  </a:lnTo>
                  <a:lnTo>
                    <a:pt x="192" y="521"/>
                  </a:lnTo>
                  <a:lnTo>
                    <a:pt x="13" y="486"/>
                  </a:lnTo>
                  <a:lnTo>
                    <a:pt x="0" y="377"/>
                  </a:lnTo>
                  <a:lnTo>
                    <a:pt x="137" y="346"/>
                  </a:lnTo>
                  <a:lnTo>
                    <a:pt x="182" y="152"/>
                  </a:lnTo>
                  <a:lnTo>
                    <a:pt x="318" y="208"/>
                  </a:lnTo>
                  <a:lnTo>
                    <a:pt x="315" y="290"/>
                  </a:lnTo>
                  <a:lnTo>
                    <a:pt x="419" y="333"/>
                  </a:lnTo>
                  <a:lnTo>
                    <a:pt x="488" y="353"/>
                  </a:lnTo>
                  <a:lnTo>
                    <a:pt x="573" y="309"/>
                  </a:lnTo>
                  <a:lnTo>
                    <a:pt x="497" y="221"/>
                  </a:lnTo>
                  <a:lnTo>
                    <a:pt x="343" y="7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592"/>
            <p:cNvSpPr/>
            <p:nvPr/>
          </p:nvSpPr>
          <p:spPr bwMode="auto">
            <a:xfrm>
              <a:off x="1160463" y="-1065213"/>
              <a:ext cx="52388" cy="44450"/>
            </a:xfrm>
            <a:custGeom>
              <a:avLst/>
              <a:gdLst>
                <a:gd name="T0" fmla="*/ 130 w 229"/>
                <a:gd name="T1" fmla="*/ 0 h 197"/>
                <a:gd name="T2" fmla="*/ 229 w 229"/>
                <a:gd name="T3" fmla="*/ 45 h 197"/>
                <a:gd name="T4" fmla="*/ 205 w 229"/>
                <a:gd name="T5" fmla="*/ 66 h 197"/>
                <a:gd name="T6" fmla="*/ 182 w 229"/>
                <a:gd name="T7" fmla="*/ 89 h 197"/>
                <a:gd name="T8" fmla="*/ 162 w 229"/>
                <a:gd name="T9" fmla="*/ 109 h 197"/>
                <a:gd name="T10" fmla="*/ 143 w 229"/>
                <a:gd name="T11" fmla="*/ 131 h 197"/>
                <a:gd name="T12" fmla="*/ 89 w 229"/>
                <a:gd name="T13" fmla="*/ 132 h 197"/>
                <a:gd name="T14" fmla="*/ 32 w 229"/>
                <a:gd name="T15" fmla="*/ 197 h 197"/>
                <a:gd name="T16" fmla="*/ 0 w 229"/>
                <a:gd name="T17" fmla="*/ 61 h 197"/>
                <a:gd name="T18" fmla="*/ 130 w 229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97">
                  <a:moveTo>
                    <a:pt x="130" y="0"/>
                  </a:moveTo>
                  <a:lnTo>
                    <a:pt x="229" y="45"/>
                  </a:lnTo>
                  <a:lnTo>
                    <a:pt x="205" y="66"/>
                  </a:lnTo>
                  <a:lnTo>
                    <a:pt x="182" y="89"/>
                  </a:lnTo>
                  <a:lnTo>
                    <a:pt x="162" y="109"/>
                  </a:lnTo>
                  <a:lnTo>
                    <a:pt x="143" y="131"/>
                  </a:lnTo>
                  <a:lnTo>
                    <a:pt x="89" y="132"/>
                  </a:lnTo>
                  <a:lnTo>
                    <a:pt x="32" y="197"/>
                  </a:lnTo>
                  <a:lnTo>
                    <a:pt x="0" y="6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593"/>
            <p:cNvSpPr/>
            <p:nvPr/>
          </p:nvSpPr>
          <p:spPr bwMode="auto">
            <a:xfrm>
              <a:off x="1289050" y="-714375"/>
              <a:ext cx="92075" cy="34925"/>
            </a:xfrm>
            <a:custGeom>
              <a:avLst/>
              <a:gdLst>
                <a:gd name="T0" fmla="*/ 404 w 404"/>
                <a:gd name="T1" fmla="*/ 0 h 154"/>
                <a:gd name="T2" fmla="*/ 327 w 404"/>
                <a:gd name="T3" fmla="*/ 38 h 154"/>
                <a:gd name="T4" fmla="*/ 249 w 404"/>
                <a:gd name="T5" fmla="*/ 73 h 154"/>
                <a:gd name="T6" fmla="*/ 168 w 404"/>
                <a:gd name="T7" fmla="*/ 105 h 154"/>
                <a:gd name="T8" fmla="*/ 85 w 404"/>
                <a:gd name="T9" fmla="*/ 131 h 154"/>
                <a:gd name="T10" fmla="*/ 0 w 404"/>
                <a:gd name="T11" fmla="*/ 154 h 154"/>
                <a:gd name="T12" fmla="*/ 31 w 404"/>
                <a:gd name="T13" fmla="*/ 44 h 154"/>
                <a:gd name="T14" fmla="*/ 92 w 404"/>
                <a:gd name="T15" fmla="*/ 5 h 154"/>
                <a:gd name="T16" fmla="*/ 163 w 404"/>
                <a:gd name="T17" fmla="*/ 13 h 154"/>
                <a:gd name="T18" fmla="*/ 236 w 404"/>
                <a:gd name="T19" fmla="*/ 17 h 154"/>
                <a:gd name="T20" fmla="*/ 292 w 404"/>
                <a:gd name="T21" fmla="*/ 14 h 154"/>
                <a:gd name="T22" fmla="*/ 348 w 404"/>
                <a:gd name="T23" fmla="*/ 9 h 154"/>
                <a:gd name="T24" fmla="*/ 404 w 40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154">
                  <a:moveTo>
                    <a:pt x="404" y="0"/>
                  </a:moveTo>
                  <a:lnTo>
                    <a:pt x="327" y="38"/>
                  </a:lnTo>
                  <a:lnTo>
                    <a:pt x="249" y="73"/>
                  </a:lnTo>
                  <a:lnTo>
                    <a:pt x="168" y="105"/>
                  </a:lnTo>
                  <a:lnTo>
                    <a:pt x="85" y="131"/>
                  </a:lnTo>
                  <a:lnTo>
                    <a:pt x="0" y="154"/>
                  </a:lnTo>
                  <a:lnTo>
                    <a:pt x="31" y="44"/>
                  </a:lnTo>
                  <a:lnTo>
                    <a:pt x="92" y="5"/>
                  </a:lnTo>
                  <a:lnTo>
                    <a:pt x="163" y="13"/>
                  </a:lnTo>
                  <a:lnTo>
                    <a:pt x="236" y="17"/>
                  </a:lnTo>
                  <a:lnTo>
                    <a:pt x="292" y="14"/>
                  </a:lnTo>
                  <a:lnTo>
                    <a:pt x="348" y="9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594"/>
            <p:cNvSpPr/>
            <p:nvPr/>
          </p:nvSpPr>
          <p:spPr bwMode="auto">
            <a:xfrm>
              <a:off x="819150" y="-1241425"/>
              <a:ext cx="428625" cy="573088"/>
            </a:xfrm>
            <a:custGeom>
              <a:avLst/>
              <a:gdLst>
                <a:gd name="T0" fmla="*/ 230 w 1890"/>
                <a:gd name="T1" fmla="*/ 95 h 2526"/>
                <a:gd name="T2" fmla="*/ 513 w 1890"/>
                <a:gd name="T3" fmla="*/ 157 h 2526"/>
                <a:gd name="T4" fmla="*/ 969 w 1890"/>
                <a:gd name="T5" fmla="*/ 390 h 2526"/>
                <a:gd name="T6" fmla="*/ 1211 w 1890"/>
                <a:gd name="T7" fmla="*/ 979 h 2526"/>
                <a:gd name="T8" fmla="*/ 1251 w 1890"/>
                <a:gd name="T9" fmla="*/ 864 h 2526"/>
                <a:gd name="T10" fmla="*/ 1524 w 1890"/>
                <a:gd name="T11" fmla="*/ 1097 h 2526"/>
                <a:gd name="T12" fmla="*/ 1475 w 1890"/>
                <a:gd name="T13" fmla="*/ 1216 h 2526"/>
                <a:gd name="T14" fmla="*/ 1444 w 1890"/>
                <a:gd name="T15" fmla="*/ 1344 h 2526"/>
                <a:gd name="T16" fmla="*/ 1434 w 1890"/>
                <a:gd name="T17" fmla="*/ 1476 h 2526"/>
                <a:gd name="T18" fmla="*/ 1445 w 1890"/>
                <a:gd name="T19" fmla="*/ 1613 h 2526"/>
                <a:gd name="T20" fmla="*/ 1477 w 1890"/>
                <a:gd name="T21" fmla="*/ 1745 h 2526"/>
                <a:gd name="T22" fmla="*/ 1529 w 1890"/>
                <a:gd name="T23" fmla="*/ 1870 h 2526"/>
                <a:gd name="T24" fmla="*/ 1601 w 1890"/>
                <a:gd name="T25" fmla="*/ 1984 h 2526"/>
                <a:gd name="T26" fmla="*/ 1691 w 1890"/>
                <a:gd name="T27" fmla="*/ 2089 h 2526"/>
                <a:gd name="T28" fmla="*/ 1786 w 1890"/>
                <a:gd name="T29" fmla="*/ 2170 h 2526"/>
                <a:gd name="T30" fmla="*/ 1890 w 1890"/>
                <a:gd name="T31" fmla="*/ 2236 h 2526"/>
                <a:gd name="T32" fmla="*/ 1880 w 1890"/>
                <a:gd name="T33" fmla="*/ 2274 h 2526"/>
                <a:gd name="T34" fmla="*/ 1874 w 1890"/>
                <a:gd name="T35" fmla="*/ 2300 h 2526"/>
                <a:gd name="T36" fmla="*/ 1872 w 1890"/>
                <a:gd name="T37" fmla="*/ 2310 h 2526"/>
                <a:gd name="T38" fmla="*/ 1820 w 1890"/>
                <a:gd name="T39" fmla="*/ 2519 h 2526"/>
                <a:gd name="T40" fmla="*/ 1679 w 1890"/>
                <a:gd name="T41" fmla="*/ 2526 h 2526"/>
                <a:gd name="T42" fmla="*/ 1468 w 1890"/>
                <a:gd name="T43" fmla="*/ 2513 h 2526"/>
                <a:gd name="T44" fmla="*/ 1266 w 1890"/>
                <a:gd name="T45" fmla="*/ 2475 h 2526"/>
                <a:gd name="T46" fmla="*/ 1072 w 1890"/>
                <a:gd name="T47" fmla="*/ 2414 h 2526"/>
                <a:gd name="T48" fmla="*/ 889 w 1890"/>
                <a:gd name="T49" fmla="*/ 2331 h 2526"/>
                <a:gd name="T50" fmla="*/ 719 w 1890"/>
                <a:gd name="T51" fmla="*/ 2228 h 2526"/>
                <a:gd name="T52" fmla="*/ 564 w 1890"/>
                <a:gd name="T53" fmla="*/ 2106 h 2526"/>
                <a:gd name="T54" fmla="*/ 424 w 1890"/>
                <a:gd name="T55" fmla="*/ 1968 h 2526"/>
                <a:gd name="T56" fmla="*/ 301 w 1890"/>
                <a:gd name="T57" fmla="*/ 1814 h 2526"/>
                <a:gd name="T58" fmla="*/ 197 w 1890"/>
                <a:gd name="T59" fmla="*/ 1645 h 2526"/>
                <a:gd name="T60" fmla="*/ 113 w 1890"/>
                <a:gd name="T61" fmla="*/ 1465 h 2526"/>
                <a:gd name="T62" fmla="*/ 52 w 1890"/>
                <a:gd name="T63" fmla="*/ 1273 h 2526"/>
                <a:gd name="T64" fmla="*/ 13 w 1890"/>
                <a:gd name="T65" fmla="*/ 1073 h 2526"/>
                <a:gd name="T66" fmla="*/ 0 w 1890"/>
                <a:gd name="T67" fmla="*/ 864 h 2526"/>
                <a:gd name="T68" fmla="*/ 12 w 1890"/>
                <a:gd name="T69" fmla="*/ 664 h 2526"/>
                <a:gd name="T70" fmla="*/ 48 w 1890"/>
                <a:gd name="T71" fmla="*/ 471 h 2526"/>
                <a:gd name="T72" fmla="*/ 106 w 1890"/>
                <a:gd name="T73" fmla="*/ 285 h 2526"/>
                <a:gd name="T74" fmla="*/ 184 w 1890"/>
                <a:gd name="T75" fmla="*/ 111 h 2526"/>
                <a:gd name="T76" fmla="*/ 351 w 1890"/>
                <a:gd name="T7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0" h="2526">
                  <a:moveTo>
                    <a:pt x="351" y="0"/>
                  </a:moveTo>
                  <a:lnTo>
                    <a:pt x="230" y="95"/>
                  </a:lnTo>
                  <a:lnTo>
                    <a:pt x="325" y="157"/>
                  </a:lnTo>
                  <a:lnTo>
                    <a:pt x="513" y="157"/>
                  </a:lnTo>
                  <a:lnTo>
                    <a:pt x="794" y="107"/>
                  </a:lnTo>
                  <a:lnTo>
                    <a:pt x="969" y="390"/>
                  </a:lnTo>
                  <a:lnTo>
                    <a:pt x="969" y="656"/>
                  </a:lnTo>
                  <a:lnTo>
                    <a:pt x="1211" y="979"/>
                  </a:lnTo>
                  <a:lnTo>
                    <a:pt x="1251" y="979"/>
                  </a:lnTo>
                  <a:lnTo>
                    <a:pt x="1251" y="864"/>
                  </a:lnTo>
                  <a:lnTo>
                    <a:pt x="1344" y="1056"/>
                  </a:lnTo>
                  <a:lnTo>
                    <a:pt x="1524" y="1097"/>
                  </a:lnTo>
                  <a:lnTo>
                    <a:pt x="1497" y="1155"/>
                  </a:lnTo>
                  <a:lnTo>
                    <a:pt x="1475" y="1216"/>
                  </a:lnTo>
                  <a:lnTo>
                    <a:pt x="1457" y="1280"/>
                  </a:lnTo>
                  <a:lnTo>
                    <a:pt x="1444" y="1344"/>
                  </a:lnTo>
                  <a:lnTo>
                    <a:pt x="1436" y="1409"/>
                  </a:lnTo>
                  <a:lnTo>
                    <a:pt x="1434" y="1476"/>
                  </a:lnTo>
                  <a:lnTo>
                    <a:pt x="1436" y="1546"/>
                  </a:lnTo>
                  <a:lnTo>
                    <a:pt x="1445" y="1613"/>
                  </a:lnTo>
                  <a:lnTo>
                    <a:pt x="1459" y="1680"/>
                  </a:lnTo>
                  <a:lnTo>
                    <a:pt x="1477" y="1745"/>
                  </a:lnTo>
                  <a:lnTo>
                    <a:pt x="1500" y="1807"/>
                  </a:lnTo>
                  <a:lnTo>
                    <a:pt x="1529" y="1870"/>
                  </a:lnTo>
                  <a:lnTo>
                    <a:pt x="1562" y="1928"/>
                  </a:lnTo>
                  <a:lnTo>
                    <a:pt x="1601" y="1984"/>
                  </a:lnTo>
                  <a:lnTo>
                    <a:pt x="1644" y="2037"/>
                  </a:lnTo>
                  <a:lnTo>
                    <a:pt x="1691" y="2089"/>
                  </a:lnTo>
                  <a:lnTo>
                    <a:pt x="1737" y="2131"/>
                  </a:lnTo>
                  <a:lnTo>
                    <a:pt x="1786" y="2170"/>
                  </a:lnTo>
                  <a:lnTo>
                    <a:pt x="1837" y="2205"/>
                  </a:lnTo>
                  <a:lnTo>
                    <a:pt x="1890" y="2236"/>
                  </a:lnTo>
                  <a:lnTo>
                    <a:pt x="1885" y="2257"/>
                  </a:lnTo>
                  <a:lnTo>
                    <a:pt x="1880" y="2274"/>
                  </a:lnTo>
                  <a:lnTo>
                    <a:pt x="1877" y="2289"/>
                  </a:lnTo>
                  <a:lnTo>
                    <a:pt x="1874" y="2300"/>
                  </a:lnTo>
                  <a:lnTo>
                    <a:pt x="1872" y="2308"/>
                  </a:lnTo>
                  <a:lnTo>
                    <a:pt x="1872" y="2310"/>
                  </a:lnTo>
                  <a:lnTo>
                    <a:pt x="1889" y="2512"/>
                  </a:lnTo>
                  <a:lnTo>
                    <a:pt x="1820" y="2519"/>
                  </a:lnTo>
                  <a:lnTo>
                    <a:pt x="1749" y="2524"/>
                  </a:lnTo>
                  <a:lnTo>
                    <a:pt x="1679" y="2526"/>
                  </a:lnTo>
                  <a:lnTo>
                    <a:pt x="1572" y="2523"/>
                  </a:lnTo>
                  <a:lnTo>
                    <a:pt x="1468" y="2513"/>
                  </a:lnTo>
                  <a:lnTo>
                    <a:pt x="1366" y="2496"/>
                  </a:lnTo>
                  <a:lnTo>
                    <a:pt x="1266" y="2475"/>
                  </a:lnTo>
                  <a:lnTo>
                    <a:pt x="1168" y="2447"/>
                  </a:lnTo>
                  <a:lnTo>
                    <a:pt x="1072" y="2414"/>
                  </a:lnTo>
                  <a:lnTo>
                    <a:pt x="979" y="2375"/>
                  </a:lnTo>
                  <a:lnTo>
                    <a:pt x="889" y="2331"/>
                  </a:lnTo>
                  <a:lnTo>
                    <a:pt x="803" y="2282"/>
                  </a:lnTo>
                  <a:lnTo>
                    <a:pt x="719" y="2228"/>
                  </a:lnTo>
                  <a:lnTo>
                    <a:pt x="640" y="2169"/>
                  </a:lnTo>
                  <a:lnTo>
                    <a:pt x="564" y="2106"/>
                  </a:lnTo>
                  <a:lnTo>
                    <a:pt x="491" y="2040"/>
                  </a:lnTo>
                  <a:lnTo>
                    <a:pt x="424" y="1968"/>
                  </a:lnTo>
                  <a:lnTo>
                    <a:pt x="360" y="1892"/>
                  </a:lnTo>
                  <a:lnTo>
                    <a:pt x="301" y="1814"/>
                  </a:lnTo>
                  <a:lnTo>
                    <a:pt x="247" y="1731"/>
                  </a:lnTo>
                  <a:lnTo>
                    <a:pt x="197" y="1645"/>
                  </a:lnTo>
                  <a:lnTo>
                    <a:pt x="152" y="1557"/>
                  </a:lnTo>
                  <a:lnTo>
                    <a:pt x="113" y="1465"/>
                  </a:lnTo>
                  <a:lnTo>
                    <a:pt x="79" y="1370"/>
                  </a:lnTo>
                  <a:lnTo>
                    <a:pt x="52" y="1273"/>
                  </a:lnTo>
                  <a:lnTo>
                    <a:pt x="30" y="1174"/>
                  </a:lnTo>
                  <a:lnTo>
                    <a:pt x="13" y="1073"/>
                  </a:lnTo>
                  <a:lnTo>
                    <a:pt x="3" y="970"/>
                  </a:lnTo>
                  <a:lnTo>
                    <a:pt x="0" y="864"/>
                  </a:lnTo>
                  <a:lnTo>
                    <a:pt x="3" y="763"/>
                  </a:lnTo>
                  <a:lnTo>
                    <a:pt x="12" y="664"/>
                  </a:lnTo>
                  <a:lnTo>
                    <a:pt x="27" y="567"/>
                  </a:lnTo>
                  <a:lnTo>
                    <a:pt x="48" y="471"/>
                  </a:lnTo>
                  <a:lnTo>
                    <a:pt x="75" y="377"/>
                  </a:lnTo>
                  <a:lnTo>
                    <a:pt x="106" y="285"/>
                  </a:lnTo>
                  <a:lnTo>
                    <a:pt x="143" y="197"/>
                  </a:lnTo>
                  <a:lnTo>
                    <a:pt x="184" y="111"/>
                  </a:lnTo>
                  <a:lnTo>
                    <a:pt x="230" y="27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95"/>
            <p:cNvSpPr>
              <a:spLocks noEditPoints="1"/>
            </p:cNvSpPr>
            <p:nvPr/>
          </p:nvSpPr>
          <p:spPr bwMode="auto">
            <a:xfrm>
              <a:off x="906463" y="-1422400"/>
              <a:ext cx="455613" cy="138113"/>
            </a:xfrm>
            <a:custGeom>
              <a:avLst/>
              <a:gdLst>
                <a:gd name="T0" fmla="*/ 857 w 2009"/>
                <a:gd name="T1" fmla="*/ 178 h 604"/>
                <a:gd name="T2" fmla="*/ 854 w 2009"/>
                <a:gd name="T3" fmla="*/ 185 h 604"/>
                <a:gd name="T4" fmla="*/ 848 w 2009"/>
                <a:gd name="T5" fmla="*/ 194 h 604"/>
                <a:gd name="T6" fmla="*/ 837 w 2009"/>
                <a:gd name="T7" fmla="*/ 204 h 604"/>
                <a:gd name="T8" fmla="*/ 823 w 2009"/>
                <a:gd name="T9" fmla="*/ 214 h 604"/>
                <a:gd name="T10" fmla="*/ 809 w 2009"/>
                <a:gd name="T11" fmla="*/ 225 h 604"/>
                <a:gd name="T12" fmla="*/ 795 w 2009"/>
                <a:gd name="T13" fmla="*/ 235 h 604"/>
                <a:gd name="T14" fmla="*/ 780 w 2009"/>
                <a:gd name="T15" fmla="*/ 246 h 604"/>
                <a:gd name="T16" fmla="*/ 767 w 2009"/>
                <a:gd name="T17" fmla="*/ 254 h 604"/>
                <a:gd name="T18" fmla="*/ 757 w 2009"/>
                <a:gd name="T19" fmla="*/ 261 h 604"/>
                <a:gd name="T20" fmla="*/ 750 w 2009"/>
                <a:gd name="T21" fmla="*/ 266 h 604"/>
                <a:gd name="T22" fmla="*/ 747 w 2009"/>
                <a:gd name="T23" fmla="*/ 267 h 604"/>
                <a:gd name="T24" fmla="*/ 857 w 2009"/>
                <a:gd name="T25" fmla="*/ 331 h 604"/>
                <a:gd name="T26" fmla="*/ 1087 w 2009"/>
                <a:gd name="T27" fmla="*/ 271 h 604"/>
                <a:gd name="T28" fmla="*/ 1033 w 2009"/>
                <a:gd name="T29" fmla="*/ 178 h 604"/>
                <a:gd name="T30" fmla="*/ 933 w 2009"/>
                <a:gd name="T31" fmla="*/ 210 h 604"/>
                <a:gd name="T32" fmla="*/ 857 w 2009"/>
                <a:gd name="T33" fmla="*/ 178 h 604"/>
                <a:gd name="T34" fmla="*/ 1537 w 2009"/>
                <a:gd name="T35" fmla="*/ 72 h 604"/>
                <a:gd name="T36" fmla="*/ 1365 w 2009"/>
                <a:gd name="T37" fmla="*/ 165 h 604"/>
                <a:gd name="T38" fmla="*/ 1267 w 2009"/>
                <a:gd name="T39" fmla="*/ 226 h 604"/>
                <a:gd name="T40" fmla="*/ 1336 w 2009"/>
                <a:gd name="T41" fmla="*/ 270 h 604"/>
                <a:gd name="T42" fmla="*/ 1488 w 2009"/>
                <a:gd name="T43" fmla="*/ 255 h 604"/>
                <a:gd name="T44" fmla="*/ 1647 w 2009"/>
                <a:gd name="T45" fmla="*/ 135 h 604"/>
                <a:gd name="T46" fmla="*/ 1537 w 2009"/>
                <a:gd name="T47" fmla="*/ 72 h 604"/>
                <a:gd name="T48" fmla="*/ 1295 w 2009"/>
                <a:gd name="T49" fmla="*/ 0 h 604"/>
                <a:gd name="T50" fmla="*/ 1295 w 2009"/>
                <a:gd name="T51" fmla="*/ 0 h 604"/>
                <a:gd name="T52" fmla="*/ 1390 w 2009"/>
                <a:gd name="T53" fmla="*/ 3 h 604"/>
                <a:gd name="T54" fmla="*/ 1483 w 2009"/>
                <a:gd name="T55" fmla="*/ 11 h 604"/>
                <a:gd name="T56" fmla="*/ 1576 w 2009"/>
                <a:gd name="T57" fmla="*/ 24 h 604"/>
                <a:gd name="T58" fmla="*/ 1666 w 2009"/>
                <a:gd name="T59" fmla="*/ 42 h 604"/>
                <a:gd name="T60" fmla="*/ 1755 w 2009"/>
                <a:gd name="T61" fmla="*/ 65 h 604"/>
                <a:gd name="T62" fmla="*/ 1842 w 2009"/>
                <a:gd name="T63" fmla="*/ 92 h 604"/>
                <a:gd name="T64" fmla="*/ 1926 w 2009"/>
                <a:gd name="T65" fmla="*/ 124 h 604"/>
                <a:gd name="T66" fmla="*/ 2009 w 2009"/>
                <a:gd name="T67" fmla="*/ 160 h 604"/>
                <a:gd name="T68" fmla="*/ 1948 w 2009"/>
                <a:gd name="T69" fmla="*/ 169 h 604"/>
                <a:gd name="T70" fmla="*/ 1784 w 2009"/>
                <a:gd name="T71" fmla="*/ 145 h 604"/>
                <a:gd name="T72" fmla="*/ 1668 w 2009"/>
                <a:gd name="T73" fmla="*/ 221 h 604"/>
                <a:gd name="T74" fmla="*/ 1586 w 2009"/>
                <a:gd name="T75" fmla="*/ 311 h 604"/>
                <a:gd name="T76" fmla="*/ 1285 w 2009"/>
                <a:gd name="T77" fmla="*/ 339 h 604"/>
                <a:gd name="T78" fmla="*/ 1162 w 2009"/>
                <a:gd name="T79" fmla="*/ 319 h 604"/>
                <a:gd name="T80" fmla="*/ 1077 w 2009"/>
                <a:gd name="T81" fmla="*/ 450 h 604"/>
                <a:gd name="T82" fmla="*/ 830 w 2009"/>
                <a:gd name="T83" fmla="*/ 464 h 604"/>
                <a:gd name="T84" fmla="*/ 676 w 2009"/>
                <a:gd name="T85" fmla="*/ 421 h 604"/>
                <a:gd name="T86" fmla="*/ 538 w 2009"/>
                <a:gd name="T87" fmla="*/ 495 h 604"/>
                <a:gd name="T88" fmla="*/ 239 w 2009"/>
                <a:gd name="T89" fmla="*/ 536 h 604"/>
                <a:gd name="T90" fmla="*/ 0 w 2009"/>
                <a:gd name="T91" fmla="*/ 604 h 604"/>
                <a:gd name="T92" fmla="*/ 0 w 2009"/>
                <a:gd name="T93" fmla="*/ 604 h 604"/>
                <a:gd name="T94" fmla="*/ 63 w 2009"/>
                <a:gd name="T95" fmla="*/ 532 h 604"/>
                <a:gd name="T96" fmla="*/ 131 w 2009"/>
                <a:gd name="T97" fmla="*/ 464 h 604"/>
                <a:gd name="T98" fmla="*/ 203 w 2009"/>
                <a:gd name="T99" fmla="*/ 400 h 604"/>
                <a:gd name="T100" fmla="*/ 278 w 2009"/>
                <a:gd name="T101" fmla="*/ 339 h 604"/>
                <a:gd name="T102" fmla="*/ 356 w 2009"/>
                <a:gd name="T103" fmla="*/ 283 h 604"/>
                <a:gd name="T104" fmla="*/ 439 w 2009"/>
                <a:gd name="T105" fmla="*/ 232 h 604"/>
                <a:gd name="T106" fmla="*/ 524 w 2009"/>
                <a:gd name="T107" fmla="*/ 185 h 604"/>
                <a:gd name="T108" fmla="*/ 612 w 2009"/>
                <a:gd name="T109" fmla="*/ 144 h 604"/>
                <a:gd name="T110" fmla="*/ 702 w 2009"/>
                <a:gd name="T111" fmla="*/ 107 h 604"/>
                <a:gd name="T112" fmla="*/ 796 w 2009"/>
                <a:gd name="T113" fmla="*/ 75 h 604"/>
                <a:gd name="T114" fmla="*/ 892 w 2009"/>
                <a:gd name="T115" fmla="*/ 49 h 604"/>
                <a:gd name="T116" fmla="*/ 990 w 2009"/>
                <a:gd name="T117" fmla="*/ 27 h 604"/>
                <a:gd name="T118" fmla="*/ 1089 w 2009"/>
                <a:gd name="T119" fmla="*/ 13 h 604"/>
                <a:gd name="T120" fmla="*/ 1191 w 2009"/>
                <a:gd name="T121" fmla="*/ 3 h 604"/>
                <a:gd name="T122" fmla="*/ 1295 w 2009"/>
                <a:gd name="T12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9" h="604">
                  <a:moveTo>
                    <a:pt x="857" y="178"/>
                  </a:moveTo>
                  <a:lnTo>
                    <a:pt x="854" y="185"/>
                  </a:lnTo>
                  <a:lnTo>
                    <a:pt x="848" y="194"/>
                  </a:lnTo>
                  <a:lnTo>
                    <a:pt x="837" y="204"/>
                  </a:lnTo>
                  <a:lnTo>
                    <a:pt x="823" y="214"/>
                  </a:lnTo>
                  <a:lnTo>
                    <a:pt x="809" y="225"/>
                  </a:lnTo>
                  <a:lnTo>
                    <a:pt x="795" y="235"/>
                  </a:lnTo>
                  <a:lnTo>
                    <a:pt x="780" y="246"/>
                  </a:lnTo>
                  <a:lnTo>
                    <a:pt x="767" y="254"/>
                  </a:lnTo>
                  <a:lnTo>
                    <a:pt x="757" y="261"/>
                  </a:lnTo>
                  <a:lnTo>
                    <a:pt x="750" y="266"/>
                  </a:lnTo>
                  <a:lnTo>
                    <a:pt x="747" y="267"/>
                  </a:lnTo>
                  <a:lnTo>
                    <a:pt x="857" y="331"/>
                  </a:lnTo>
                  <a:lnTo>
                    <a:pt x="1087" y="271"/>
                  </a:lnTo>
                  <a:lnTo>
                    <a:pt x="1033" y="178"/>
                  </a:lnTo>
                  <a:lnTo>
                    <a:pt x="933" y="210"/>
                  </a:lnTo>
                  <a:lnTo>
                    <a:pt x="857" y="178"/>
                  </a:lnTo>
                  <a:close/>
                  <a:moveTo>
                    <a:pt x="1537" y="72"/>
                  </a:moveTo>
                  <a:lnTo>
                    <a:pt x="1365" y="165"/>
                  </a:lnTo>
                  <a:lnTo>
                    <a:pt x="1267" y="226"/>
                  </a:lnTo>
                  <a:lnTo>
                    <a:pt x="1336" y="270"/>
                  </a:lnTo>
                  <a:lnTo>
                    <a:pt x="1488" y="255"/>
                  </a:lnTo>
                  <a:lnTo>
                    <a:pt x="1647" y="135"/>
                  </a:lnTo>
                  <a:lnTo>
                    <a:pt x="1537" y="72"/>
                  </a:lnTo>
                  <a:close/>
                  <a:moveTo>
                    <a:pt x="1295" y="0"/>
                  </a:moveTo>
                  <a:lnTo>
                    <a:pt x="1295" y="0"/>
                  </a:lnTo>
                  <a:lnTo>
                    <a:pt x="1390" y="3"/>
                  </a:lnTo>
                  <a:lnTo>
                    <a:pt x="1483" y="11"/>
                  </a:lnTo>
                  <a:lnTo>
                    <a:pt x="1576" y="24"/>
                  </a:lnTo>
                  <a:lnTo>
                    <a:pt x="1666" y="42"/>
                  </a:lnTo>
                  <a:lnTo>
                    <a:pt x="1755" y="65"/>
                  </a:lnTo>
                  <a:lnTo>
                    <a:pt x="1842" y="92"/>
                  </a:lnTo>
                  <a:lnTo>
                    <a:pt x="1926" y="124"/>
                  </a:lnTo>
                  <a:lnTo>
                    <a:pt x="2009" y="160"/>
                  </a:lnTo>
                  <a:lnTo>
                    <a:pt x="1948" y="169"/>
                  </a:lnTo>
                  <a:lnTo>
                    <a:pt x="1784" y="145"/>
                  </a:lnTo>
                  <a:lnTo>
                    <a:pt x="1668" y="221"/>
                  </a:lnTo>
                  <a:lnTo>
                    <a:pt x="1586" y="311"/>
                  </a:lnTo>
                  <a:lnTo>
                    <a:pt x="1285" y="339"/>
                  </a:lnTo>
                  <a:lnTo>
                    <a:pt x="1162" y="319"/>
                  </a:lnTo>
                  <a:lnTo>
                    <a:pt x="1077" y="450"/>
                  </a:lnTo>
                  <a:lnTo>
                    <a:pt x="830" y="464"/>
                  </a:lnTo>
                  <a:lnTo>
                    <a:pt x="676" y="421"/>
                  </a:lnTo>
                  <a:lnTo>
                    <a:pt x="538" y="495"/>
                  </a:lnTo>
                  <a:lnTo>
                    <a:pt x="239" y="536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63" y="532"/>
                  </a:lnTo>
                  <a:lnTo>
                    <a:pt x="131" y="464"/>
                  </a:lnTo>
                  <a:lnTo>
                    <a:pt x="203" y="400"/>
                  </a:lnTo>
                  <a:lnTo>
                    <a:pt x="278" y="339"/>
                  </a:lnTo>
                  <a:lnTo>
                    <a:pt x="356" y="283"/>
                  </a:lnTo>
                  <a:lnTo>
                    <a:pt x="439" y="232"/>
                  </a:lnTo>
                  <a:lnTo>
                    <a:pt x="524" y="185"/>
                  </a:lnTo>
                  <a:lnTo>
                    <a:pt x="612" y="144"/>
                  </a:lnTo>
                  <a:lnTo>
                    <a:pt x="702" y="107"/>
                  </a:lnTo>
                  <a:lnTo>
                    <a:pt x="796" y="75"/>
                  </a:lnTo>
                  <a:lnTo>
                    <a:pt x="892" y="49"/>
                  </a:lnTo>
                  <a:lnTo>
                    <a:pt x="990" y="27"/>
                  </a:lnTo>
                  <a:lnTo>
                    <a:pt x="1089" y="13"/>
                  </a:lnTo>
                  <a:lnTo>
                    <a:pt x="1191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04850" y="3014980"/>
            <a:ext cx="10433050" cy="304609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、窗口切分：为了减轻模型的计算量，和增加样本数量，我们使用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秒的窗口，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秒的窗移对原始数据进行切分。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、波形数据处理：对数据进行了标准化处理（减均值除方差）。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、样本权重：为了解决样本不平衡的问题，根据每一类的标签数量，我们在损失函数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BCE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中对不同标签进行加权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。样本数越大的标签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权重越小，样本越小的标签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loss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值越大。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、迁移学习样本数据处理：将进行迁移学习的样本按照本任务数据类型格式转换（包括单位，尺度，通道顺序调整）。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170420" y="775441"/>
            <a:ext cx="223651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模型搭建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2565" y="3376295"/>
            <a:ext cx="938466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通过数据分析与处理，我们采用一种经过改进的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Resnet34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模型，选用此模型的主要原因：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、心电异常多为形态学异常，选用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CNN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能较好的识别。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0"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Resnet34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深度正好合适，在可以感知整条信号的情形下，模型在线上环境训练时间不会太长。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16"/>
          <p:cNvSpPr/>
          <p:nvPr/>
        </p:nvSpPr>
        <p:spPr bwMode="auto">
          <a:xfrm rot="10800000" flipV="1">
            <a:off x="3071195" y="943230"/>
            <a:ext cx="1118835" cy="1259132"/>
          </a:xfrm>
          <a:custGeom>
            <a:avLst/>
            <a:gdLst>
              <a:gd name="T0" fmla="*/ 0 w 266"/>
              <a:gd name="T1" fmla="*/ 90 h 300"/>
              <a:gd name="T2" fmla="*/ 0 w 266"/>
              <a:gd name="T3" fmla="*/ 209 h 300"/>
              <a:gd name="T4" fmla="*/ 15 w 266"/>
              <a:gd name="T5" fmla="*/ 235 h 300"/>
              <a:gd name="T6" fmla="*/ 118 w 266"/>
              <a:gd name="T7" fmla="*/ 295 h 300"/>
              <a:gd name="T8" fmla="*/ 148 w 266"/>
              <a:gd name="T9" fmla="*/ 295 h 300"/>
              <a:gd name="T10" fmla="*/ 251 w 266"/>
              <a:gd name="T11" fmla="*/ 235 h 300"/>
              <a:gd name="T12" fmla="*/ 266 w 266"/>
              <a:gd name="T13" fmla="*/ 209 h 300"/>
              <a:gd name="T14" fmla="*/ 266 w 266"/>
              <a:gd name="T15" fmla="*/ 90 h 300"/>
              <a:gd name="T16" fmla="*/ 251 w 266"/>
              <a:gd name="T17" fmla="*/ 65 h 300"/>
              <a:gd name="T18" fmla="*/ 148 w 266"/>
              <a:gd name="T19" fmla="*/ 5 h 300"/>
              <a:gd name="T20" fmla="*/ 118 w 266"/>
              <a:gd name="T21" fmla="*/ 5 h 300"/>
              <a:gd name="T22" fmla="*/ 15 w 266"/>
              <a:gd name="T23" fmla="*/ 65 h 300"/>
              <a:gd name="T24" fmla="*/ 0 w 266"/>
              <a:gd name="T25" fmla="*/ 9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300">
                <a:moveTo>
                  <a:pt x="0" y="90"/>
                </a:moveTo>
                <a:cubicBezTo>
                  <a:pt x="0" y="209"/>
                  <a:pt x="0" y="209"/>
                  <a:pt x="0" y="209"/>
                </a:cubicBezTo>
                <a:cubicBezTo>
                  <a:pt x="0" y="220"/>
                  <a:pt x="6" y="230"/>
                  <a:pt x="15" y="235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27" y="300"/>
                  <a:pt x="138" y="300"/>
                  <a:pt x="148" y="295"/>
                </a:cubicBezTo>
                <a:cubicBezTo>
                  <a:pt x="251" y="235"/>
                  <a:pt x="251" y="235"/>
                  <a:pt x="251" y="235"/>
                </a:cubicBezTo>
                <a:cubicBezTo>
                  <a:pt x="260" y="230"/>
                  <a:pt x="266" y="220"/>
                  <a:pt x="266" y="209"/>
                </a:cubicBezTo>
                <a:cubicBezTo>
                  <a:pt x="266" y="90"/>
                  <a:pt x="266" y="90"/>
                  <a:pt x="266" y="90"/>
                </a:cubicBezTo>
                <a:cubicBezTo>
                  <a:pt x="266" y="80"/>
                  <a:pt x="260" y="70"/>
                  <a:pt x="251" y="65"/>
                </a:cubicBezTo>
                <a:cubicBezTo>
                  <a:pt x="148" y="5"/>
                  <a:pt x="148" y="5"/>
                  <a:pt x="148" y="5"/>
                </a:cubicBezTo>
                <a:cubicBezTo>
                  <a:pt x="138" y="0"/>
                  <a:pt x="127" y="0"/>
                  <a:pt x="118" y="5"/>
                </a:cubicBezTo>
                <a:cubicBezTo>
                  <a:pt x="15" y="65"/>
                  <a:pt x="15" y="65"/>
                  <a:pt x="15" y="65"/>
                </a:cubicBezTo>
                <a:cubicBezTo>
                  <a:pt x="6" y="70"/>
                  <a:pt x="0" y="80"/>
                  <a:pt x="0" y="90"/>
                </a:cubicBezTo>
              </a:path>
            </a:pathLst>
          </a:custGeom>
          <a:gradFill flip="none" rotWithShape="1">
            <a:gsLst>
              <a:gs pos="0">
                <a:srgbClr val="7030A0">
                  <a:alpha val="0"/>
                </a:srgbClr>
              </a:gs>
              <a:gs pos="100000">
                <a:srgbClr val="7030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" name="Group 758"/>
          <p:cNvGrpSpPr/>
          <p:nvPr/>
        </p:nvGrpSpPr>
        <p:grpSpPr>
          <a:xfrm>
            <a:off x="3419090" y="1326737"/>
            <a:ext cx="423046" cy="417791"/>
            <a:chOff x="819150" y="-1422400"/>
            <a:chExt cx="766763" cy="757237"/>
          </a:xfrm>
          <a:solidFill>
            <a:schemeClr val="bg1"/>
          </a:solidFill>
        </p:grpSpPr>
        <p:sp>
          <p:nvSpPr>
            <p:cNvPr id="17" name="Freeform 590"/>
            <p:cNvSpPr>
              <a:spLocks noEditPoints="1"/>
            </p:cNvSpPr>
            <p:nvPr/>
          </p:nvSpPr>
          <p:spPr bwMode="auto">
            <a:xfrm>
              <a:off x="1168400" y="-1077913"/>
              <a:ext cx="417513" cy="412750"/>
            </a:xfrm>
            <a:custGeom>
              <a:avLst/>
              <a:gdLst>
                <a:gd name="T0" fmla="*/ 639 w 1839"/>
                <a:gd name="T1" fmla="*/ 284 h 1819"/>
                <a:gd name="T2" fmla="*/ 497 w 1839"/>
                <a:gd name="T3" fmla="*/ 345 h 1819"/>
                <a:gd name="T4" fmla="*/ 378 w 1839"/>
                <a:gd name="T5" fmla="*/ 451 h 1819"/>
                <a:gd name="T6" fmla="*/ 301 w 1839"/>
                <a:gd name="T7" fmla="*/ 585 h 1819"/>
                <a:gd name="T8" fmla="*/ 270 w 1839"/>
                <a:gd name="T9" fmla="*/ 732 h 1819"/>
                <a:gd name="T10" fmla="*/ 286 w 1839"/>
                <a:gd name="T11" fmla="*/ 881 h 1819"/>
                <a:gd name="T12" fmla="*/ 347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0 w 1839"/>
                <a:gd name="T19" fmla="*/ 1246 h 1819"/>
                <a:gd name="T20" fmla="*/ 891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29 w 1839"/>
                <a:gd name="T27" fmla="*/ 930 h 1819"/>
                <a:gd name="T28" fmla="*/ 1260 w 1839"/>
                <a:gd name="T29" fmla="*/ 782 h 1819"/>
                <a:gd name="T30" fmla="*/ 1244 w 1839"/>
                <a:gd name="T31" fmla="*/ 633 h 1819"/>
                <a:gd name="T32" fmla="*/ 1183 w 1839"/>
                <a:gd name="T33" fmla="*/ 493 h 1819"/>
                <a:gd name="T34" fmla="*/ 1076 w 1839"/>
                <a:gd name="T35" fmla="*/ 375 h 1819"/>
                <a:gd name="T36" fmla="*/ 939 w 1839"/>
                <a:gd name="T37" fmla="*/ 299 h 1819"/>
                <a:gd name="T38" fmla="*/ 790 w 1839"/>
                <a:gd name="T39" fmla="*/ 268 h 1819"/>
                <a:gd name="T40" fmla="*/ 858 w 1839"/>
                <a:gd name="T41" fmla="*/ 6 h 1819"/>
                <a:gd name="T42" fmla="*/ 1038 w 1839"/>
                <a:gd name="T43" fmla="*/ 49 h 1819"/>
                <a:gd name="T44" fmla="*/ 1207 w 1839"/>
                <a:gd name="T45" fmla="*/ 138 h 1819"/>
                <a:gd name="T46" fmla="*/ 1350 w 1839"/>
                <a:gd name="T47" fmla="*/ 268 h 1819"/>
                <a:gd name="T48" fmla="*/ 1454 w 1839"/>
                <a:gd name="T49" fmla="*/ 425 h 1819"/>
                <a:gd name="T50" fmla="*/ 1513 w 1839"/>
                <a:gd name="T51" fmla="*/ 598 h 1819"/>
                <a:gd name="T52" fmla="*/ 1530 w 1839"/>
                <a:gd name="T53" fmla="*/ 778 h 1819"/>
                <a:gd name="T54" fmla="*/ 1502 w 1839"/>
                <a:gd name="T55" fmla="*/ 956 h 1819"/>
                <a:gd name="T56" fmla="*/ 1760 w 1839"/>
                <a:gd name="T57" fmla="*/ 1368 h 1819"/>
                <a:gd name="T58" fmla="*/ 1818 w 1839"/>
                <a:gd name="T59" fmla="*/ 1454 h 1819"/>
                <a:gd name="T60" fmla="*/ 1839 w 1839"/>
                <a:gd name="T61" fmla="*/ 1555 h 1819"/>
                <a:gd name="T62" fmla="*/ 1818 w 1839"/>
                <a:gd name="T63" fmla="*/ 1656 h 1819"/>
                <a:gd name="T64" fmla="*/ 1760 w 1839"/>
                <a:gd name="T65" fmla="*/ 1743 h 1819"/>
                <a:gd name="T66" fmla="*/ 1663 w 1839"/>
                <a:gd name="T67" fmla="*/ 1804 h 1819"/>
                <a:gd name="T68" fmla="*/ 1553 w 1839"/>
                <a:gd name="T69" fmla="*/ 1819 h 1819"/>
                <a:gd name="T70" fmla="*/ 1445 w 1839"/>
                <a:gd name="T71" fmla="*/ 1788 h 1819"/>
                <a:gd name="T72" fmla="*/ 1082 w 1839"/>
                <a:gd name="T73" fmla="*/ 1446 h 1819"/>
                <a:gd name="T74" fmla="*/ 907 w 1839"/>
                <a:gd name="T75" fmla="*/ 1501 h 1819"/>
                <a:gd name="T76" fmla="*/ 725 w 1839"/>
                <a:gd name="T77" fmla="*/ 1513 h 1819"/>
                <a:gd name="T78" fmla="*/ 545 w 1839"/>
                <a:gd name="T79" fmla="*/ 1482 h 1819"/>
                <a:gd name="T80" fmla="*/ 375 w 1839"/>
                <a:gd name="T81" fmla="*/ 1409 h 1819"/>
                <a:gd name="T82" fmla="*/ 224 w 1839"/>
                <a:gd name="T83" fmla="*/ 1293 h 1819"/>
                <a:gd name="T84" fmla="*/ 105 w 1839"/>
                <a:gd name="T85" fmla="*/ 1141 h 1819"/>
                <a:gd name="T86" fmla="*/ 30 w 1839"/>
                <a:gd name="T87" fmla="*/ 970 h 1819"/>
                <a:gd name="T88" fmla="*/ 0 w 1839"/>
                <a:gd name="T89" fmla="*/ 787 h 1819"/>
                <a:gd name="T90" fmla="*/ 15 w 1839"/>
                <a:gd name="T91" fmla="*/ 604 h 1819"/>
                <a:gd name="T92" fmla="*/ 74 w 1839"/>
                <a:gd name="T93" fmla="*/ 429 h 1819"/>
                <a:gd name="T94" fmla="*/ 179 w 1839"/>
                <a:gd name="T95" fmla="*/ 270 h 1819"/>
                <a:gd name="T96" fmla="*/ 323 w 1839"/>
                <a:gd name="T97" fmla="*/ 138 h 1819"/>
                <a:gd name="T98" fmla="*/ 491 w 1839"/>
                <a:gd name="T99" fmla="*/ 49 h 1819"/>
                <a:gd name="T100" fmla="*/ 672 w 1839"/>
                <a:gd name="T101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0" y="268"/>
                  </a:moveTo>
                  <a:lnTo>
                    <a:pt x="689" y="273"/>
                  </a:lnTo>
                  <a:lnTo>
                    <a:pt x="639" y="284"/>
                  </a:lnTo>
                  <a:lnTo>
                    <a:pt x="591" y="299"/>
                  </a:lnTo>
                  <a:lnTo>
                    <a:pt x="544" y="319"/>
                  </a:lnTo>
                  <a:lnTo>
                    <a:pt x="497" y="345"/>
                  </a:lnTo>
                  <a:lnTo>
                    <a:pt x="455" y="375"/>
                  </a:lnTo>
                  <a:lnTo>
                    <a:pt x="415" y="410"/>
                  </a:lnTo>
                  <a:lnTo>
                    <a:pt x="378" y="451"/>
                  </a:lnTo>
                  <a:lnTo>
                    <a:pt x="347" y="493"/>
                  </a:lnTo>
                  <a:lnTo>
                    <a:pt x="322" y="538"/>
                  </a:lnTo>
                  <a:lnTo>
                    <a:pt x="301" y="585"/>
                  </a:lnTo>
                  <a:lnTo>
                    <a:pt x="286" y="633"/>
                  </a:lnTo>
                  <a:lnTo>
                    <a:pt x="276" y="682"/>
                  </a:lnTo>
                  <a:lnTo>
                    <a:pt x="270" y="732"/>
                  </a:lnTo>
                  <a:lnTo>
                    <a:pt x="270" y="782"/>
                  </a:lnTo>
                  <a:lnTo>
                    <a:pt x="276" y="832"/>
                  </a:lnTo>
                  <a:lnTo>
                    <a:pt x="286" y="881"/>
                  </a:lnTo>
                  <a:lnTo>
                    <a:pt x="301" y="930"/>
                  </a:lnTo>
                  <a:lnTo>
                    <a:pt x="322" y="977"/>
                  </a:lnTo>
                  <a:lnTo>
                    <a:pt x="347" y="1022"/>
                  </a:lnTo>
                  <a:lnTo>
                    <a:pt x="378" y="1064"/>
                  </a:lnTo>
                  <a:lnTo>
                    <a:pt x="415" y="1104"/>
                  </a:lnTo>
                  <a:lnTo>
                    <a:pt x="455" y="1140"/>
                  </a:lnTo>
                  <a:lnTo>
                    <a:pt x="497" y="1170"/>
                  </a:lnTo>
                  <a:lnTo>
                    <a:pt x="544" y="1195"/>
                  </a:lnTo>
                  <a:lnTo>
                    <a:pt x="591" y="1216"/>
                  </a:lnTo>
                  <a:lnTo>
                    <a:pt x="639" y="1231"/>
                  </a:lnTo>
                  <a:lnTo>
                    <a:pt x="689" y="1241"/>
                  </a:lnTo>
                  <a:lnTo>
                    <a:pt x="740" y="1246"/>
                  </a:lnTo>
                  <a:lnTo>
                    <a:pt x="790" y="1246"/>
                  </a:lnTo>
                  <a:lnTo>
                    <a:pt x="841" y="1241"/>
                  </a:lnTo>
                  <a:lnTo>
                    <a:pt x="891" y="1231"/>
                  </a:lnTo>
                  <a:lnTo>
                    <a:pt x="939" y="1216"/>
                  </a:lnTo>
                  <a:lnTo>
                    <a:pt x="986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5" y="1104"/>
                  </a:lnTo>
                  <a:lnTo>
                    <a:pt x="1152" y="1064"/>
                  </a:lnTo>
                  <a:lnTo>
                    <a:pt x="1183" y="1022"/>
                  </a:lnTo>
                  <a:lnTo>
                    <a:pt x="1208" y="977"/>
                  </a:lnTo>
                  <a:lnTo>
                    <a:pt x="1229" y="930"/>
                  </a:lnTo>
                  <a:lnTo>
                    <a:pt x="1244" y="881"/>
                  </a:lnTo>
                  <a:lnTo>
                    <a:pt x="1254" y="832"/>
                  </a:lnTo>
                  <a:lnTo>
                    <a:pt x="1260" y="782"/>
                  </a:lnTo>
                  <a:lnTo>
                    <a:pt x="1260" y="732"/>
                  </a:lnTo>
                  <a:lnTo>
                    <a:pt x="1254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8" y="538"/>
                  </a:lnTo>
                  <a:lnTo>
                    <a:pt x="1183" y="493"/>
                  </a:lnTo>
                  <a:lnTo>
                    <a:pt x="1152" y="451"/>
                  </a:lnTo>
                  <a:lnTo>
                    <a:pt x="1115" y="410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6" y="319"/>
                  </a:lnTo>
                  <a:lnTo>
                    <a:pt x="939" y="299"/>
                  </a:lnTo>
                  <a:lnTo>
                    <a:pt x="891" y="284"/>
                  </a:lnTo>
                  <a:lnTo>
                    <a:pt x="841" y="273"/>
                  </a:lnTo>
                  <a:lnTo>
                    <a:pt x="790" y="268"/>
                  </a:lnTo>
                  <a:lnTo>
                    <a:pt x="740" y="268"/>
                  </a:lnTo>
                  <a:close/>
                  <a:moveTo>
                    <a:pt x="796" y="0"/>
                  </a:moveTo>
                  <a:lnTo>
                    <a:pt x="858" y="6"/>
                  </a:lnTo>
                  <a:lnTo>
                    <a:pt x="919" y="16"/>
                  </a:lnTo>
                  <a:lnTo>
                    <a:pt x="980" y="30"/>
                  </a:lnTo>
                  <a:lnTo>
                    <a:pt x="1038" y="49"/>
                  </a:lnTo>
                  <a:lnTo>
                    <a:pt x="1097" y="74"/>
                  </a:lnTo>
                  <a:lnTo>
                    <a:pt x="1153" y="104"/>
                  </a:lnTo>
                  <a:lnTo>
                    <a:pt x="1207" y="138"/>
                  </a:lnTo>
                  <a:lnTo>
                    <a:pt x="1257" y="177"/>
                  </a:lnTo>
                  <a:lnTo>
                    <a:pt x="1306" y="221"/>
                  </a:lnTo>
                  <a:lnTo>
                    <a:pt x="1350" y="268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4" y="425"/>
                  </a:lnTo>
                  <a:lnTo>
                    <a:pt x="1478" y="481"/>
                  </a:lnTo>
                  <a:lnTo>
                    <a:pt x="1498" y="539"/>
                  </a:lnTo>
                  <a:lnTo>
                    <a:pt x="1513" y="598"/>
                  </a:lnTo>
                  <a:lnTo>
                    <a:pt x="1523" y="658"/>
                  </a:lnTo>
                  <a:lnTo>
                    <a:pt x="1528" y="718"/>
                  </a:lnTo>
                  <a:lnTo>
                    <a:pt x="1530" y="778"/>
                  </a:lnTo>
                  <a:lnTo>
                    <a:pt x="1525" y="838"/>
                  </a:lnTo>
                  <a:lnTo>
                    <a:pt x="1516" y="898"/>
                  </a:lnTo>
                  <a:lnTo>
                    <a:pt x="1502" y="956"/>
                  </a:lnTo>
                  <a:lnTo>
                    <a:pt x="1483" y="1014"/>
                  </a:lnTo>
                  <a:lnTo>
                    <a:pt x="1460" y="1071"/>
                  </a:lnTo>
                  <a:lnTo>
                    <a:pt x="1760" y="1368"/>
                  </a:lnTo>
                  <a:lnTo>
                    <a:pt x="1784" y="1394"/>
                  </a:lnTo>
                  <a:lnTo>
                    <a:pt x="1803" y="1423"/>
                  </a:lnTo>
                  <a:lnTo>
                    <a:pt x="1818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8" y="1656"/>
                  </a:lnTo>
                  <a:lnTo>
                    <a:pt x="1803" y="1687"/>
                  </a:lnTo>
                  <a:lnTo>
                    <a:pt x="1784" y="1716"/>
                  </a:lnTo>
                  <a:lnTo>
                    <a:pt x="1760" y="1743"/>
                  </a:lnTo>
                  <a:lnTo>
                    <a:pt x="1730" y="1768"/>
                  </a:lnTo>
                  <a:lnTo>
                    <a:pt x="1698" y="1788"/>
                  </a:lnTo>
                  <a:lnTo>
                    <a:pt x="1663" y="1804"/>
                  </a:lnTo>
                  <a:lnTo>
                    <a:pt x="1626" y="1815"/>
                  </a:lnTo>
                  <a:lnTo>
                    <a:pt x="1590" y="1819"/>
                  </a:lnTo>
                  <a:lnTo>
                    <a:pt x="1553" y="1819"/>
                  </a:lnTo>
                  <a:lnTo>
                    <a:pt x="1515" y="1815"/>
                  </a:lnTo>
                  <a:lnTo>
                    <a:pt x="1479" y="1804"/>
                  </a:lnTo>
                  <a:lnTo>
                    <a:pt x="1445" y="1788"/>
                  </a:lnTo>
                  <a:lnTo>
                    <a:pt x="1412" y="1768"/>
                  </a:lnTo>
                  <a:lnTo>
                    <a:pt x="1382" y="1743"/>
                  </a:lnTo>
                  <a:lnTo>
                    <a:pt x="1082" y="1446"/>
                  </a:lnTo>
                  <a:lnTo>
                    <a:pt x="1025" y="1469"/>
                  </a:lnTo>
                  <a:lnTo>
                    <a:pt x="967" y="1487"/>
                  </a:lnTo>
                  <a:lnTo>
                    <a:pt x="907" y="1501"/>
                  </a:lnTo>
                  <a:lnTo>
                    <a:pt x="847" y="1509"/>
                  </a:lnTo>
                  <a:lnTo>
                    <a:pt x="786" y="1514"/>
                  </a:lnTo>
                  <a:lnTo>
                    <a:pt x="725" y="1513"/>
                  </a:lnTo>
                  <a:lnTo>
                    <a:pt x="665" y="1508"/>
                  </a:lnTo>
                  <a:lnTo>
                    <a:pt x="604" y="1497"/>
                  </a:lnTo>
                  <a:lnTo>
                    <a:pt x="545" y="1482"/>
                  </a:lnTo>
                  <a:lnTo>
                    <a:pt x="486" y="1462"/>
                  </a:lnTo>
                  <a:lnTo>
                    <a:pt x="430" y="1438"/>
                  </a:lnTo>
                  <a:lnTo>
                    <a:pt x="375" y="1409"/>
                  </a:lnTo>
                  <a:lnTo>
                    <a:pt x="322" y="1375"/>
                  </a:lnTo>
                  <a:lnTo>
                    <a:pt x="271" y="1336"/>
                  </a:lnTo>
                  <a:lnTo>
                    <a:pt x="224" y="1293"/>
                  </a:lnTo>
                  <a:lnTo>
                    <a:pt x="179" y="1244"/>
                  </a:lnTo>
                  <a:lnTo>
                    <a:pt x="139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0" y="1027"/>
                  </a:lnTo>
                  <a:lnTo>
                    <a:pt x="30" y="970"/>
                  </a:lnTo>
                  <a:lnTo>
                    <a:pt x="15" y="910"/>
                  </a:lnTo>
                  <a:lnTo>
                    <a:pt x="5" y="849"/>
                  </a:lnTo>
                  <a:lnTo>
                    <a:pt x="0" y="787"/>
                  </a:lnTo>
                  <a:lnTo>
                    <a:pt x="0" y="726"/>
                  </a:lnTo>
                  <a:lnTo>
                    <a:pt x="5" y="665"/>
                  </a:lnTo>
                  <a:lnTo>
                    <a:pt x="15" y="604"/>
                  </a:lnTo>
                  <a:lnTo>
                    <a:pt x="30" y="545"/>
                  </a:lnTo>
                  <a:lnTo>
                    <a:pt x="50" y="487"/>
                  </a:lnTo>
                  <a:lnTo>
                    <a:pt x="74" y="429"/>
                  </a:lnTo>
                  <a:lnTo>
                    <a:pt x="104" y="374"/>
                  </a:lnTo>
                  <a:lnTo>
                    <a:pt x="139" y="321"/>
                  </a:lnTo>
                  <a:lnTo>
                    <a:pt x="179" y="270"/>
                  </a:lnTo>
                  <a:lnTo>
                    <a:pt x="223" y="222"/>
                  </a:lnTo>
                  <a:lnTo>
                    <a:pt x="271" y="177"/>
                  </a:lnTo>
                  <a:lnTo>
                    <a:pt x="323" y="138"/>
                  </a:lnTo>
                  <a:lnTo>
                    <a:pt x="377" y="104"/>
                  </a:lnTo>
                  <a:lnTo>
                    <a:pt x="433" y="74"/>
                  </a:lnTo>
                  <a:lnTo>
                    <a:pt x="491" y="49"/>
                  </a:lnTo>
                  <a:lnTo>
                    <a:pt x="550" y="30"/>
                  </a:lnTo>
                  <a:lnTo>
                    <a:pt x="611" y="16"/>
                  </a:lnTo>
                  <a:lnTo>
                    <a:pt x="672" y="6"/>
                  </a:lnTo>
                  <a:lnTo>
                    <a:pt x="734" y="0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591"/>
            <p:cNvSpPr/>
            <p:nvPr/>
          </p:nvSpPr>
          <p:spPr bwMode="auto">
            <a:xfrm>
              <a:off x="1204913" y="-1346200"/>
              <a:ext cx="374650" cy="474663"/>
            </a:xfrm>
            <a:custGeom>
              <a:avLst/>
              <a:gdLst>
                <a:gd name="T0" fmla="*/ 503 w 1655"/>
                <a:gd name="T1" fmla="*/ 30 h 2089"/>
                <a:gd name="T2" fmla="*/ 679 w 1655"/>
                <a:gd name="T3" fmla="*/ 255 h 2089"/>
                <a:gd name="T4" fmla="*/ 922 w 1655"/>
                <a:gd name="T5" fmla="*/ 543 h 2089"/>
                <a:gd name="T6" fmla="*/ 1053 w 1655"/>
                <a:gd name="T7" fmla="*/ 442 h 2089"/>
                <a:gd name="T8" fmla="*/ 1370 w 1655"/>
                <a:gd name="T9" fmla="*/ 402 h 2089"/>
                <a:gd name="T10" fmla="*/ 1470 w 1655"/>
                <a:gd name="T11" fmla="*/ 566 h 2089"/>
                <a:gd name="T12" fmla="*/ 1548 w 1655"/>
                <a:gd name="T13" fmla="*/ 743 h 2089"/>
                <a:gd name="T14" fmla="*/ 1606 w 1655"/>
                <a:gd name="T15" fmla="*/ 929 h 2089"/>
                <a:gd name="T16" fmla="*/ 1643 w 1655"/>
                <a:gd name="T17" fmla="*/ 1125 h 2089"/>
                <a:gd name="T18" fmla="*/ 1655 w 1655"/>
                <a:gd name="T19" fmla="*/ 1326 h 2089"/>
                <a:gd name="T20" fmla="*/ 1643 w 1655"/>
                <a:gd name="T21" fmla="*/ 1530 h 2089"/>
                <a:gd name="T22" fmla="*/ 1605 w 1655"/>
                <a:gd name="T23" fmla="*/ 1725 h 2089"/>
                <a:gd name="T24" fmla="*/ 1546 w 1655"/>
                <a:gd name="T25" fmla="*/ 1913 h 2089"/>
                <a:gd name="T26" fmla="*/ 1466 w 1655"/>
                <a:gd name="T27" fmla="*/ 2089 h 2089"/>
                <a:gd name="T28" fmla="*/ 1480 w 1655"/>
                <a:gd name="T29" fmla="*/ 1951 h 2089"/>
                <a:gd name="T30" fmla="*/ 1471 w 1655"/>
                <a:gd name="T31" fmla="*/ 1814 h 2089"/>
                <a:gd name="T32" fmla="*/ 1440 w 1655"/>
                <a:gd name="T33" fmla="*/ 1680 h 2089"/>
                <a:gd name="T34" fmla="*/ 1389 w 1655"/>
                <a:gd name="T35" fmla="*/ 1552 h 2089"/>
                <a:gd name="T36" fmla="*/ 1318 w 1655"/>
                <a:gd name="T37" fmla="*/ 1433 h 2089"/>
                <a:gd name="T38" fmla="*/ 1225 w 1655"/>
                <a:gd name="T39" fmla="*/ 1325 h 2089"/>
                <a:gd name="T40" fmla="*/ 1120 w 1655"/>
                <a:gd name="T41" fmla="*/ 1237 h 2089"/>
                <a:gd name="T42" fmla="*/ 1004 w 1655"/>
                <a:gd name="T43" fmla="*/ 1166 h 2089"/>
                <a:gd name="T44" fmla="*/ 878 w 1655"/>
                <a:gd name="T45" fmla="*/ 1115 h 2089"/>
                <a:gd name="T46" fmla="*/ 746 w 1655"/>
                <a:gd name="T47" fmla="*/ 1083 h 2089"/>
                <a:gd name="T48" fmla="*/ 607 w 1655"/>
                <a:gd name="T49" fmla="*/ 1072 h 2089"/>
                <a:gd name="T50" fmla="*/ 456 w 1655"/>
                <a:gd name="T51" fmla="*/ 1085 h 2089"/>
                <a:gd name="T52" fmla="*/ 311 w 1655"/>
                <a:gd name="T53" fmla="*/ 1123 h 2089"/>
                <a:gd name="T54" fmla="*/ 175 w 1655"/>
                <a:gd name="T55" fmla="*/ 1186 h 2089"/>
                <a:gd name="T56" fmla="*/ 648 w 1655"/>
                <a:gd name="T57" fmla="*/ 815 h 2089"/>
                <a:gd name="T58" fmla="*/ 824 w 1655"/>
                <a:gd name="T59" fmla="*/ 757 h 2089"/>
                <a:gd name="T60" fmla="*/ 549 w 1655"/>
                <a:gd name="T61" fmla="*/ 408 h 2089"/>
                <a:gd name="T62" fmla="*/ 370 w 1655"/>
                <a:gd name="T63" fmla="*/ 368 h 2089"/>
                <a:gd name="T64" fmla="*/ 192 w 1655"/>
                <a:gd name="T65" fmla="*/ 521 h 2089"/>
                <a:gd name="T66" fmla="*/ 0 w 1655"/>
                <a:gd name="T67" fmla="*/ 377 h 2089"/>
                <a:gd name="T68" fmla="*/ 182 w 1655"/>
                <a:gd name="T69" fmla="*/ 152 h 2089"/>
                <a:gd name="T70" fmla="*/ 315 w 1655"/>
                <a:gd name="T71" fmla="*/ 290 h 2089"/>
                <a:gd name="T72" fmla="*/ 488 w 1655"/>
                <a:gd name="T73" fmla="*/ 353 h 2089"/>
                <a:gd name="T74" fmla="*/ 497 w 1655"/>
                <a:gd name="T75" fmla="*/ 221 h 2089"/>
                <a:gd name="T76" fmla="*/ 346 w 1655"/>
                <a:gd name="T77" fmla="*/ 0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5" h="2089">
                  <a:moveTo>
                    <a:pt x="346" y="0"/>
                  </a:moveTo>
                  <a:lnTo>
                    <a:pt x="503" y="30"/>
                  </a:lnTo>
                  <a:lnTo>
                    <a:pt x="638" y="150"/>
                  </a:lnTo>
                  <a:lnTo>
                    <a:pt x="679" y="255"/>
                  </a:lnTo>
                  <a:lnTo>
                    <a:pt x="709" y="354"/>
                  </a:lnTo>
                  <a:lnTo>
                    <a:pt x="922" y="543"/>
                  </a:lnTo>
                  <a:lnTo>
                    <a:pt x="977" y="561"/>
                  </a:lnTo>
                  <a:lnTo>
                    <a:pt x="1053" y="442"/>
                  </a:lnTo>
                  <a:lnTo>
                    <a:pt x="1321" y="418"/>
                  </a:lnTo>
                  <a:lnTo>
                    <a:pt x="1370" y="402"/>
                  </a:lnTo>
                  <a:lnTo>
                    <a:pt x="1422" y="482"/>
                  </a:lnTo>
                  <a:lnTo>
                    <a:pt x="1470" y="566"/>
                  </a:lnTo>
                  <a:lnTo>
                    <a:pt x="1511" y="654"/>
                  </a:lnTo>
                  <a:lnTo>
                    <a:pt x="1548" y="743"/>
                  </a:lnTo>
                  <a:lnTo>
                    <a:pt x="1580" y="835"/>
                  </a:lnTo>
                  <a:lnTo>
                    <a:pt x="1606" y="929"/>
                  </a:lnTo>
                  <a:lnTo>
                    <a:pt x="1627" y="1025"/>
                  </a:lnTo>
                  <a:lnTo>
                    <a:pt x="1643" y="1125"/>
                  </a:lnTo>
                  <a:lnTo>
                    <a:pt x="1651" y="1225"/>
                  </a:lnTo>
                  <a:lnTo>
                    <a:pt x="1655" y="1326"/>
                  </a:lnTo>
                  <a:lnTo>
                    <a:pt x="1651" y="1429"/>
                  </a:lnTo>
                  <a:lnTo>
                    <a:pt x="1643" y="1530"/>
                  </a:lnTo>
                  <a:lnTo>
                    <a:pt x="1627" y="1628"/>
                  </a:lnTo>
                  <a:lnTo>
                    <a:pt x="1605" y="1725"/>
                  </a:lnTo>
                  <a:lnTo>
                    <a:pt x="1579" y="1820"/>
                  </a:lnTo>
                  <a:lnTo>
                    <a:pt x="1546" y="1913"/>
                  </a:lnTo>
                  <a:lnTo>
                    <a:pt x="1508" y="2002"/>
                  </a:lnTo>
                  <a:lnTo>
                    <a:pt x="1466" y="2089"/>
                  </a:lnTo>
                  <a:lnTo>
                    <a:pt x="1475" y="2021"/>
                  </a:lnTo>
                  <a:lnTo>
                    <a:pt x="1480" y="1951"/>
                  </a:lnTo>
                  <a:lnTo>
                    <a:pt x="1477" y="1882"/>
                  </a:lnTo>
                  <a:lnTo>
                    <a:pt x="1471" y="1814"/>
                  </a:lnTo>
                  <a:lnTo>
                    <a:pt x="1457" y="1746"/>
                  </a:lnTo>
                  <a:lnTo>
                    <a:pt x="1440" y="1680"/>
                  </a:lnTo>
                  <a:lnTo>
                    <a:pt x="1418" y="1615"/>
                  </a:lnTo>
                  <a:lnTo>
                    <a:pt x="1389" y="1552"/>
                  </a:lnTo>
                  <a:lnTo>
                    <a:pt x="1356" y="1491"/>
                  </a:lnTo>
                  <a:lnTo>
                    <a:pt x="1318" y="1433"/>
                  </a:lnTo>
                  <a:lnTo>
                    <a:pt x="1274" y="1378"/>
                  </a:lnTo>
                  <a:lnTo>
                    <a:pt x="1225" y="1325"/>
                  </a:lnTo>
                  <a:lnTo>
                    <a:pt x="1174" y="1279"/>
                  </a:lnTo>
                  <a:lnTo>
                    <a:pt x="1120" y="1237"/>
                  </a:lnTo>
                  <a:lnTo>
                    <a:pt x="1063" y="1199"/>
                  </a:lnTo>
                  <a:lnTo>
                    <a:pt x="1004" y="1166"/>
                  </a:lnTo>
                  <a:lnTo>
                    <a:pt x="942" y="1138"/>
                  </a:lnTo>
                  <a:lnTo>
                    <a:pt x="878" y="1115"/>
                  </a:lnTo>
                  <a:lnTo>
                    <a:pt x="813" y="1096"/>
                  </a:lnTo>
                  <a:lnTo>
                    <a:pt x="746" y="1083"/>
                  </a:lnTo>
                  <a:lnTo>
                    <a:pt x="676" y="1076"/>
                  </a:lnTo>
                  <a:lnTo>
                    <a:pt x="607" y="1072"/>
                  </a:lnTo>
                  <a:lnTo>
                    <a:pt x="531" y="1076"/>
                  </a:lnTo>
                  <a:lnTo>
                    <a:pt x="456" y="1085"/>
                  </a:lnTo>
                  <a:lnTo>
                    <a:pt x="382" y="1102"/>
                  </a:lnTo>
                  <a:lnTo>
                    <a:pt x="311" y="1123"/>
                  </a:lnTo>
                  <a:lnTo>
                    <a:pt x="241" y="1152"/>
                  </a:lnTo>
                  <a:lnTo>
                    <a:pt x="175" y="1186"/>
                  </a:lnTo>
                  <a:lnTo>
                    <a:pt x="370" y="954"/>
                  </a:lnTo>
                  <a:lnTo>
                    <a:pt x="648" y="815"/>
                  </a:lnTo>
                  <a:lnTo>
                    <a:pt x="810" y="836"/>
                  </a:lnTo>
                  <a:lnTo>
                    <a:pt x="824" y="757"/>
                  </a:lnTo>
                  <a:lnTo>
                    <a:pt x="625" y="558"/>
                  </a:lnTo>
                  <a:lnTo>
                    <a:pt x="549" y="408"/>
                  </a:lnTo>
                  <a:lnTo>
                    <a:pt x="438" y="408"/>
                  </a:lnTo>
                  <a:lnTo>
                    <a:pt x="370" y="368"/>
                  </a:lnTo>
                  <a:lnTo>
                    <a:pt x="223" y="346"/>
                  </a:lnTo>
                  <a:lnTo>
                    <a:pt x="192" y="521"/>
                  </a:lnTo>
                  <a:lnTo>
                    <a:pt x="13" y="486"/>
                  </a:lnTo>
                  <a:lnTo>
                    <a:pt x="0" y="377"/>
                  </a:lnTo>
                  <a:lnTo>
                    <a:pt x="137" y="346"/>
                  </a:lnTo>
                  <a:lnTo>
                    <a:pt x="182" y="152"/>
                  </a:lnTo>
                  <a:lnTo>
                    <a:pt x="318" y="208"/>
                  </a:lnTo>
                  <a:lnTo>
                    <a:pt x="315" y="290"/>
                  </a:lnTo>
                  <a:lnTo>
                    <a:pt x="419" y="333"/>
                  </a:lnTo>
                  <a:lnTo>
                    <a:pt x="488" y="353"/>
                  </a:lnTo>
                  <a:lnTo>
                    <a:pt x="573" y="309"/>
                  </a:lnTo>
                  <a:lnTo>
                    <a:pt x="497" y="221"/>
                  </a:lnTo>
                  <a:lnTo>
                    <a:pt x="343" y="7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592"/>
            <p:cNvSpPr/>
            <p:nvPr/>
          </p:nvSpPr>
          <p:spPr bwMode="auto">
            <a:xfrm>
              <a:off x="1160463" y="-1065213"/>
              <a:ext cx="52388" cy="44450"/>
            </a:xfrm>
            <a:custGeom>
              <a:avLst/>
              <a:gdLst>
                <a:gd name="T0" fmla="*/ 130 w 229"/>
                <a:gd name="T1" fmla="*/ 0 h 197"/>
                <a:gd name="T2" fmla="*/ 229 w 229"/>
                <a:gd name="T3" fmla="*/ 45 h 197"/>
                <a:gd name="T4" fmla="*/ 205 w 229"/>
                <a:gd name="T5" fmla="*/ 66 h 197"/>
                <a:gd name="T6" fmla="*/ 182 w 229"/>
                <a:gd name="T7" fmla="*/ 89 h 197"/>
                <a:gd name="T8" fmla="*/ 162 w 229"/>
                <a:gd name="T9" fmla="*/ 109 h 197"/>
                <a:gd name="T10" fmla="*/ 143 w 229"/>
                <a:gd name="T11" fmla="*/ 131 h 197"/>
                <a:gd name="T12" fmla="*/ 89 w 229"/>
                <a:gd name="T13" fmla="*/ 132 h 197"/>
                <a:gd name="T14" fmla="*/ 32 w 229"/>
                <a:gd name="T15" fmla="*/ 197 h 197"/>
                <a:gd name="T16" fmla="*/ 0 w 229"/>
                <a:gd name="T17" fmla="*/ 61 h 197"/>
                <a:gd name="T18" fmla="*/ 130 w 229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97">
                  <a:moveTo>
                    <a:pt x="130" y="0"/>
                  </a:moveTo>
                  <a:lnTo>
                    <a:pt x="229" y="45"/>
                  </a:lnTo>
                  <a:lnTo>
                    <a:pt x="205" y="66"/>
                  </a:lnTo>
                  <a:lnTo>
                    <a:pt x="182" y="89"/>
                  </a:lnTo>
                  <a:lnTo>
                    <a:pt x="162" y="109"/>
                  </a:lnTo>
                  <a:lnTo>
                    <a:pt x="143" y="131"/>
                  </a:lnTo>
                  <a:lnTo>
                    <a:pt x="89" y="132"/>
                  </a:lnTo>
                  <a:lnTo>
                    <a:pt x="32" y="197"/>
                  </a:lnTo>
                  <a:lnTo>
                    <a:pt x="0" y="6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593"/>
            <p:cNvSpPr/>
            <p:nvPr/>
          </p:nvSpPr>
          <p:spPr bwMode="auto">
            <a:xfrm>
              <a:off x="1289050" y="-714375"/>
              <a:ext cx="92075" cy="34925"/>
            </a:xfrm>
            <a:custGeom>
              <a:avLst/>
              <a:gdLst>
                <a:gd name="T0" fmla="*/ 404 w 404"/>
                <a:gd name="T1" fmla="*/ 0 h 154"/>
                <a:gd name="T2" fmla="*/ 327 w 404"/>
                <a:gd name="T3" fmla="*/ 38 h 154"/>
                <a:gd name="T4" fmla="*/ 249 w 404"/>
                <a:gd name="T5" fmla="*/ 73 h 154"/>
                <a:gd name="T6" fmla="*/ 168 w 404"/>
                <a:gd name="T7" fmla="*/ 105 h 154"/>
                <a:gd name="T8" fmla="*/ 85 w 404"/>
                <a:gd name="T9" fmla="*/ 131 h 154"/>
                <a:gd name="T10" fmla="*/ 0 w 404"/>
                <a:gd name="T11" fmla="*/ 154 h 154"/>
                <a:gd name="T12" fmla="*/ 31 w 404"/>
                <a:gd name="T13" fmla="*/ 44 h 154"/>
                <a:gd name="T14" fmla="*/ 92 w 404"/>
                <a:gd name="T15" fmla="*/ 5 h 154"/>
                <a:gd name="T16" fmla="*/ 163 w 404"/>
                <a:gd name="T17" fmla="*/ 13 h 154"/>
                <a:gd name="T18" fmla="*/ 236 w 404"/>
                <a:gd name="T19" fmla="*/ 17 h 154"/>
                <a:gd name="T20" fmla="*/ 292 w 404"/>
                <a:gd name="T21" fmla="*/ 14 h 154"/>
                <a:gd name="T22" fmla="*/ 348 w 404"/>
                <a:gd name="T23" fmla="*/ 9 h 154"/>
                <a:gd name="T24" fmla="*/ 404 w 40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154">
                  <a:moveTo>
                    <a:pt x="404" y="0"/>
                  </a:moveTo>
                  <a:lnTo>
                    <a:pt x="327" y="38"/>
                  </a:lnTo>
                  <a:lnTo>
                    <a:pt x="249" y="73"/>
                  </a:lnTo>
                  <a:lnTo>
                    <a:pt x="168" y="105"/>
                  </a:lnTo>
                  <a:lnTo>
                    <a:pt x="85" y="131"/>
                  </a:lnTo>
                  <a:lnTo>
                    <a:pt x="0" y="154"/>
                  </a:lnTo>
                  <a:lnTo>
                    <a:pt x="31" y="44"/>
                  </a:lnTo>
                  <a:lnTo>
                    <a:pt x="92" y="5"/>
                  </a:lnTo>
                  <a:lnTo>
                    <a:pt x="163" y="13"/>
                  </a:lnTo>
                  <a:lnTo>
                    <a:pt x="236" y="17"/>
                  </a:lnTo>
                  <a:lnTo>
                    <a:pt x="292" y="14"/>
                  </a:lnTo>
                  <a:lnTo>
                    <a:pt x="348" y="9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594"/>
            <p:cNvSpPr/>
            <p:nvPr/>
          </p:nvSpPr>
          <p:spPr bwMode="auto">
            <a:xfrm>
              <a:off x="819150" y="-1241425"/>
              <a:ext cx="428625" cy="573088"/>
            </a:xfrm>
            <a:custGeom>
              <a:avLst/>
              <a:gdLst>
                <a:gd name="T0" fmla="*/ 230 w 1890"/>
                <a:gd name="T1" fmla="*/ 95 h 2526"/>
                <a:gd name="T2" fmla="*/ 513 w 1890"/>
                <a:gd name="T3" fmla="*/ 157 h 2526"/>
                <a:gd name="T4" fmla="*/ 969 w 1890"/>
                <a:gd name="T5" fmla="*/ 390 h 2526"/>
                <a:gd name="T6" fmla="*/ 1211 w 1890"/>
                <a:gd name="T7" fmla="*/ 979 h 2526"/>
                <a:gd name="T8" fmla="*/ 1251 w 1890"/>
                <a:gd name="T9" fmla="*/ 864 h 2526"/>
                <a:gd name="T10" fmla="*/ 1524 w 1890"/>
                <a:gd name="T11" fmla="*/ 1097 h 2526"/>
                <a:gd name="T12" fmla="*/ 1475 w 1890"/>
                <a:gd name="T13" fmla="*/ 1216 h 2526"/>
                <a:gd name="T14" fmla="*/ 1444 w 1890"/>
                <a:gd name="T15" fmla="*/ 1344 h 2526"/>
                <a:gd name="T16" fmla="*/ 1434 w 1890"/>
                <a:gd name="T17" fmla="*/ 1476 h 2526"/>
                <a:gd name="T18" fmla="*/ 1445 w 1890"/>
                <a:gd name="T19" fmla="*/ 1613 h 2526"/>
                <a:gd name="T20" fmla="*/ 1477 w 1890"/>
                <a:gd name="T21" fmla="*/ 1745 h 2526"/>
                <a:gd name="T22" fmla="*/ 1529 w 1890"/>
                <a:gd name="T23" fmla="*/ 1870 h 2526"/>
                <a:gd name="T24" fmla="*/ 1601 w 1890"/>
                <a:gd name="T25" fmla="*/ 1984 h 2526"/>
                <a:gd name="T26" fmla="*/ 1691 w 1890"/>
                <a:gd name="T27" fmla="*/ 2089 h 2526"/>
                <a:gd name="T28" fmla="*/ 1786 w 1890"/>
                <a:gd name="T29" fmla="*/ 2170 h 2526"/>
                <a:gd name="T30" fmla="*/ 1890 w 1890"/>
                <a:gd name="T31" fmla="*/ 2236 h 2526"/>
                <a:gd name="T32" fmla="*/ 1880 w 1890"/>
                <a:gd name="T33" fmla="*/ 2274 h 2526"/>
                <a:gd name="T34" fmla="*/ 1874 w 1890"/>
                <a:gd name="T35" fmla="*/ 2300 h 2526"/>
                <a:gd name="T36" fmla="*/ 1872 w 1890"/>
                <a:gd name="T37" fmla="*/ 2310 h 2526"/>
                <a:gd name="T38" fmla="*/ 1820 w 1890"/>
                <a:gd name="T39" fmla="*/ 2519 h 2526"/>
                <a:gd name="T40" fmla="*/ 1679 w 1890"/>
                <a:gd name="T41" fmla="*/ 2526 h 2526"/>
                <a:gd name="T42" fmla="*/ 1468 w 1890"/>
                <a:gd name="T43" fmla="*/ 2513 h 2526"/>
                <a:gd name="T44" fmla="*/ 1266 w 1890"/>
                <a:gd name="T45" fmla="*/ 2475 h 2526"/>
                <a:gd name="T46" fmla="*/ 1072 w 1890"/>
                <a:gd name="T47" fmla="*/ 2414 h 2526"/>
                <a:gd name="T48" fmla="*/ 889 w 1890"/>
                <a:gd name="T49" fmla="*/ 2331 h 2526"/>
                <a:gd name="T50" fmla="*/ 719 w 1890"/>
                <a:gd name="T51" fmla="*/ 2228 h 2526"/>
                <a:gd name="T52" fmla="*/ 564 w 1890"/>
                <a:gd name="T53" fmla="*/ 2106 h 2526"/>
                <a:gd name="T54" fmla="*/ 424 w 1890"/>
                <a:gd name="T55" fmla="*/ 1968 h 2526"/>
                <a:gd name="T56" fmla="*/ 301 w 1890"/>
                <a:gd name="T57" fmla="*/ 1814 h 2526"/>
                <a:gd name="T58" fmla="*/ 197 w 1890"/>
                <a:gd name="T59" fmla="*/ 1645 h 2526"/>
                <a:gd name="T60" fmla="*/ 113 w 1890"/>
                <a:gd name="T61" fmla="*/ 1465 h 2526"/>
                <a:gd name="T62" fmla="*/ 52 w 1890"/>
                <a:gd name="T63" fmla="*/ 1273 h 2526"/>
                <a:gd name="T64" fmla="*/ 13 w 1890"/>
                <a:gd name="T65" fmla="*/ 1073 h 2526"/>
                <a:gd name="T66" fmla="*/ 0 w 1890"/>
                <a:gd name="T67" fmla="*/ 864 h 2526"/>
                <a:gd name="T68" fmla="*/ 12 w 1890"/>
                <a:gd name="T69" fmla="*/ 664 h 2526"/>
                <a:gd name="T70" fmla="*/ 48 w 1890"/>
                <a:gd name="T71" fmla="*/ 471 h 2526"/>
                <a:gd name="T72" fmla="*/ 106 w 1890"/>
                <a:gd name="T73" fmla="*/ 285 h 2526"/>
                <a:gd name="T74" fmla="*/ 184 w 1890"/>
                <a:gd name="T75" fmla="*/ 111 h 2526"/>
                <a:gd name="T76" fmla="*/ 351 w 1890"/>
                <a:gd name="T7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0" h="2526">
                  <a:moveTo>
                    <a:pt x="351" y="0"/>
                  </a:moveTo>
                  <a:lnTo>
                    <a:pt x="230" y="95"/>
                  </a:lnTo>
                  <a:lnTo>
                    <a:pt x="325" y="157"/>
                  </a:lnTo>
                  <a:lnTo>
                    <a:pt x="513" y="157"/>
                  </a:lnTo>
                  <a:lnTo>
                    <a:pt x="794" y="107"/>
                  </a:lnTo>
                  <a:lnTo>
                    <a:pt x="969" y="390"/>
                  </a:lnTo>
                  <a:lnTo>
                    <a:pt x="969" y="656"/>
                  </a:lnTo>
                  <a:lnTo>
                    <a:pt x="1211" y="979"/>
                  </a:lnTo>
                  <a:lnTo>
                    <a:pt x="1251" y="979"/>
                  </a:lnTo>
                  <a:lnTo>
                    <a:pt x="1251" y="864"/>
                  </a:lnTo>
                  <a:lnTo>
                    <a:pt x="1344" y="1056"/>
                  </a:lnTo>
                  <a:lnTo>
                    <a:pt x="1524" y="1097"/>
                  </a:lnTo>
                  <a:lnTo>
                    <a:pt x="1497" y="1155"/>
                  </a:lnTo>
                  <a:lnTo>
                    <a:pt x="1475" y="1216"/>
                  </a:lnTo>
                  <a:lnTo>
                    <a:pt x="1457" y="1280"/>
                  </a:lnTo>
                  <a:lnTo>
                    <a:pt x="1444" y="1344"/>
                  </a:lnTo>
                  <a:lnTo>
                    <a:pt x="1436" y="1409"/>
                  </a:lnTo>
                  <a:lnTo>
                    <a:pt x="1434" y="1476"/>
                  </a:lnTo>
                  <a:lnTo>
                    <a:pt x="1436" y="1546"/>
                  </a:lnTo>
                  <a:lnTo>
                    <a:pt x="1445" y="1613"/>
                  </a:lnTo>
                  <a:lnTo>
                    <a:pt x="1459" y="1680"/>
                  </a:lnTo>
                  <a:lnTo>
                    <a:pt x="1477" y="1745"/>
                  </a:lnTo>
                  <a:lnTo>
                    <a:pt x="1500" y="1807"/>
                  </a:lnTo>
                  <a:lnTo>
                    <a:pt x="1529" y="1870"/>
                  </a:lnTo>
                  <a:lnTo>
                    <a:pt x="1562" y="1928"/>
                  </a:lnTo>
                  <a:lnTo>
                    <a:pt x="1601" y="1984"/>
                  </a:lnTo>
                  <a:lnTo>
                    <a:pt x="1644" y="2037"/>
                  </a:lnTo>
                  <a:lnTo>
                    <a:pt x="1691" y="2089"/>
                  </a:lnTo>
                  <a:lnTo>
                    <a:pt x="1737" y="2131"/>
                  </a:lnTo>
                  <a:lnTo>
                    <a:pt x="1786" y="2170"/>
                  </a:lnTo>
                  <a:lnTo>
                    <a:pt x="1837" y="2205"/>
                  </a:lnTo>
                  <a:lnTo>
                    <a:pt x="1890" y="2236"/>
                  </a:lnTo>
                  <a:lnTo>
                    <a:pt x="1885" y="2257"/>
                  </a:lnTo>
                  <a:lnTo>
                    <a:pt x="1880" y="2274"/>
                  </a:lnTo>
                  <a:lnTo>
                    <a:pt x="1877" y="2289"/>
                  </a:lnTo>
                  <a:lnTo>
                    <a:pt x="1874" y="2300"/>
                  </a:lnTo>
                  <a:lnTo>
                    <a:pt x="1872" y="2308"/>
                  </a:lnTo>
                  <a:lnTo>
                    <a:pt x="1872" y="2310"/>
                  </a:lnTo>
                  <a:lnTo>
                    <a:pt x="1889" y="2512"/>
                  </a:lnTo>
                  <a:lnTo>
                    <a:pt x="1820" y="2519"/>
                  </a:lnTo>
                  <a:lnTo>
                    <a:pt x="1749" y="2524"/>
                  </a:lnTo>
                  <a:lnTo>
                    <a:pt x="1679" y="2526"/>
                  </a:lnTo>
                  <a:lnTo>
                    <a:pt x="1572" y="2523"/>
                  </a:lnTo>
                  <a:lnTo>
                    <a:pt x="1468" y="2513"/>
                  </a:lnTo>
                  <a:lnTo>
                    <a:pt x="1366" y="2496"/>
                  </a:lnTo>
                  <a:lnTo>
                    <a:pt x="1266" y="2475"/>
                  </a:lnTo>
                  <a:lnTo>
                    <a:pt x="1168" y="2447"/>
                  </a:lnTo>
                  <a:lnTo>
                    <a:pt x="1072" y="2414"/>
                  </a:lnTo>
                  <a:lnTo>
                    <a:pt x="979" y="2375"/>
                  </a:lnTo>
                  <a:lnTo>
                    <a:pt x="889" y="2331"/>
                  </a:lnTo>
                  <a:lnTo>
                    <a:pt x="803" y="2282"/>
                  </a:lnTo>
                  <a:lnTo>
                    <a:pt x="719" y="2228"/>
                  </a:lnTo>
                  <a:lnTo>
                    <a:pt x="640" y="2169"/>
                  </a:lnTo>
                  <a:lnTo>
                    <a:pt x="564" y="2106"/>
                  </a:lnTo>
                  <a:lnTo>
                    <a:pt x="491" y="2040"/>
                  </a:lnTo>
                  <a:lnTo>
                    <a:pt x="424" y="1968"/>
                  </a:lnTo>
                  <a:lnTo>
                    <a:pt x="360" y="1892"/>
                  </a:lnTo>
                  <a:lnTo>
                    <a:pt x="301" y="1814"/>
                  </a:lnTo>
                  <a:lnTo>
                    <a:pt x="247" y="1731"/>
                  </a:lnTo>
                  <a:lnTo>
                    <a:pt x="197" y="1645"/>
                  </a:lnTo>
                  <a:lnTo>
                    <a:pt x="152" y="1557"/>
                  </a:lnTo>
                  <a:lnTo>
                    <a:pt x="113" y="1465"/>
                  </a:lnTo>
                  <a:lnTo>
                    <a:pt x="79" y="1370"/>
                  </a:lnTo>
                  <a:lnTo>
                    <a:pt x="52" y="1273"/>
                  </a:lnTo>
                  <a:lnTo>
                    <a:pt x="30" y="1174"/>
                  </a:lnTo>
                  <a:lnTo>
                    <a:pt x="13" y="1073"/>
                  </a:lnTo>
                  <a:lnTo>
                    <a:pt x="3" y="970"/>
                  </a:lnTo>
                  <a:lnTo>
                    <a:pt x="0" y="864"/>
                  </a:lnTo>
                  <a:lnTo>
                    <a:pt x="3" y="763"/>
                  </a:lnTo>
                  <a:lnTo>
                    <a:pt x="12" y="664"/>
                  </a:lnTo>
                  <a:lnTo>
                    <a:pt x="27" y="567"/>
                  </a:lnTo>
                  <a:lnTo>
                    <a:pt x="48" y="471"/>
                  </a:lnTo>
                  <a:lnTo>
                    <a:pt x="75" y="377"/>
                  </a:lnTo>
                  <a:lnTo>
                    <a:pt x="106" y="285"/>
                  </a:lnTo>
                  <a:lnTo>
                    <a:pt x="143" y="197"/>
                  </a:lnTo>
                  <a:lnTo>
                    <a:pt x="184" y="111"/>
                  </a:lnTo>
                  <a:lnTo>
                    <a:pt x="230" y="27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95"/>
            <p:cNvSpPr>
              <a:spLocks noEditPoints="1"/>
            </p:cNvSpPr>
            <p:nvPr/>
          </p:nvSpPr>
          <p:spPr bwMode="auto">
            <a:xfrm>
              <a:off x="906463" y="-1422400"/>
              <a:ext cx="455613" cy="138113"/>
            </a:xfrm>
            <a:custGeom>
              <a:avLst/>
              <a:gdLst>
                <a:gd name="T0" fmla="*/ 857 w 2009"/>
                <a:gd name="T1" fmla="*/ 178 h 604"/>
                <a:gd name="T2" fmla="*/ 854 w 2009"/>
                <a:gd name="T3" fmla="*/ 185 h 604"/>
                <a:gd name="T4" fmla="*/ 848 w 2009"/>
                <a:gd name="T5" fmla="*/ 194 h 604"/>
                <a:gd name="T6" fmla="*/ 837 w 2009"/>
                <a:gd name="T7" fmla="*/ 204 h 604"/>
                <a:gd name="T8" fmla="*/ 823 w 2009"/>
                <a:gd name="T9" fmla="*/ 214 h 604"/>
                <a:gd name="T10" fmla="*/ 809 w 2009"/>
                <a:gd name="T11" fmla="*/ 225 h 604"/>
                <a:gd name="T12" fmla="*/ 795 w 2009"/>
                <a:gd name="T13" fmla="*/ 235 h 604"/>
                <a:gd name="T14" fmla="*/ 780 w 2009"/>
                <a:gd name="T15" fmla="*/ 246 h 604"/>
                <a:gd name="T16" fmla="*/ 767 w 2009"/>
                <a:gd name="T17" fmla="*/ 254 h 604"/>
                <a:gd name="T18" fmla="*/ 757 w 2009"/>
                <a:gd name="T19" fmla="*/ 261 h 604"/>
                <a:gd name="T20" fmla="*/ 750 w 2009"/>
                <a:gd name="T21" fmla="*/ 266 h 604"/>
                <a:gd name="T22" fmla="*/ 747 w 2009"/>
                <a:gd name="T23" fmla="*/ 267 h 604"/>
                <a:gd name="T24" fmla="*/ 857 w 2009"/>
                <a:gd name="T25" fmla="*/ 331 h 604"/>
                <a:gd name="T26" fmla="*/ 1087 w 2009"/>
                <a:gd name="T27" fmla="*/ 271 h 604"/>
                <a:gd name="T28" fmla="*/ 1033 w 2009"/>
                <a:gd name="T29" fmla="*/ 178 h 604"/>
                <a:gd name="T30" fmla="*/ 933 w 2009"/>
                <a:gd name="T31" fmla="*/ 210 h 604"/>
                <a:gd name="T32" fmla="*/ 857 w 2009"/>
                <a:gd name="T33" fmla="*/ 178 h 604"/>
                <a:gd name="T34" fmla="*/ 1537 w 2009"/>
                <a:gd name="T35" fmla="*/ 72 h 604"/>
                <a:gd name="T36" fmla="*/ 1365 w 2009"/>
                <a:gd name="T37" fmla="*/ 165 h 604"/>
                <a:gd name="T38" fmla="*/ 1267 w 2009"/>
                <a:gd name="T39" fmla="*/ 226 h 604"/>
                <a:gd name="T40" fmla="*/ 1336 w 2009"/>
                <a:gd name="T41" fmla="*/ 270 h 604"/>
                <a:gd name="T42" fmla="*/ 1488 w 2009"/>
                <a:gd name="T43" fmla="*/ 255 h 604"/>
                <a:gd name="T44" fmla="*/ 1647 w 2009"/>
                <a:gd name="T45" fmla="*/ 135 h 604"/>
                <a:gd name="T46" fmla="*/ 1537 w 2009"/>
                <a:gd name="T47" fmla="*/ 72 h 604"/>
                <a:gd name="T48" fmla="*/ 1295 w 2009"/>
                <a:gd name="T49" fmla="*/ 0 h 604"/>
                <a:gd name="T50" fmla="*/ 1295 w 2009"/>
                <a:gd name="T51" fmla="*/ 0 h 604"/>
                <a:gd name="T52" fmla="*/ 1390 w 2009"/>
                <a:gd name="T53" fmla="*/ 3 h 604"/>
                <a:gd name="T54" fmla="*/ 1483 w 2009"/>
                <a:gd name="T55" fmla="*/ 11 h 604"/>
                <a:gd name="T56" fmla="*/ 1576 w 2009"/>
                <a:gd name="T57" fmla="*/ 24 h 604"/>
                <a:gd name="T58" fmla="*/ 1666 w 2009"/>
                <a:gd name="T59" fmla="*/ 42 h 604"/>
                <a:gd name="T60" fmla="*/ 1755 w 2009"/>
                <a:gd name="T61" fmla="*/ 65 h 604"/>
                <a:gd name="T62" fmla="*/ 1842 w 2009"/>
                <a:gd name="T63" fmla="*/ 92 h 604"/>
                <a:gd name="T64" fmla="*/ 1926 w 2009"/>
                <a:gd name="T65" fmla="*/ 124 h 604"/>
                <a:gd name="T66" fmla="*/ 2009 w 2009"/>
                <a:gd name="T67" fmla="*/ 160 h 604"/>
                <a:gd name="T68" fmla="*/ 1948 w 2009"/>
                <a:gd name="T69" fmla="*/ 169 h 604"/>
                <a:gd name="T70" fmla="*/ 1784 w 2009"/>
                <a:gd name="T71" fmla="*/ 145 h 604"/>
                <a:gd name="T72" fmla="*/ 1668 w 2009"/>
                <a:gd name="T73" fmla="*/ 221 h 604"/>
                <a:gd name="T74" fmla="*/ 1586 w 2009"/>
                <a:gd name="T75" fmla="*/ 311 h 604"/>
                <a:gd name="T76" fmla="*/ 1285 w 2009"/>
                <a:gd name="T77" fmla="*/ 339 h 604"/>
                <a:gd name="T78" fmla="*/ 1162 w 2009"/>
                <a:gd name="T79" fmla="*/ 319 h 604"/>
                <a:gd name="T80" fmla="*/ 1077 w 2009"/>
                <a:gd name="T81" fmla="*/ 450 h 604"/>
                <a:gd name="T82" fmla="*/ 830 w 2009"/>
                <a:gd name="T83" fmla="*/ 464 h 604"/>
                <a:gd name="T84" fmla="*/ 676 w 2009"/>
                <a:gd name="T85" fmla="*/ 421 h 604"/>
                <a:gd name="T86" fmla="*/ 538 w 2009"/>
                <a:gd name="T87" fmla="*/ 495 h 604"/>
                <a:gd name="T88" fmla="*/ 239 w 2009"/>
                <a:gd name="T89" fmla="*/ 536 h 604"/>
                <a:gd name="T90" fmla="*/ 0 w 2009"/>
                <a:gd name="T91" fmla="*/ 604 h 604"/>
                <a:gd name="T92" fmla="*/ 0 w 2009"/>
                <a:gd name="T93" fmla="*/ 604 h 604"/>
                <a:gd name="T94" fmla="*/ 63 w 2009"/>
                <a:gd name="T95" fmla="*/ 532 h 604"/>
                <a:gd name="T96" fmla="*/ 131 w 2009"/>
                <a:gd name="T97" fmla="*/ 464 h 604"/>
                <a:gd name="T98" fmla="*/ 203 w 2009"/>
                <a:gd name="T99" fmla="*/ 400 h 604"/>
                <a:gd name="T100" fmla="*/ 278 w 2009"/>
                <a:gd name="T101" fmla="*/ 339 h 604"/>
                <a:gd name="T102" fmla="*/ 356 w 2009"/>
                <a:gd name="T103" fmla="*/ 283 h 604"/>
                <a:gd name="T104" fmla="*/ 439 w 2009"/>
                <a:gd name="T105" fmla="*/ 232 h 604"/>
                <a:gd name="T106" fmla="*/ 524 w 2009"/>
                <a:gd name="T107" fmla="*/ 185 h 604"/>
                <a:gd name="T108" fmla="*/ 612 w 2009"/>
                <a:gd name="T109" fmla="*/ 144 h 604"/>
                <a:gd name="T110" fmla="*/ 702 w 2009"/>
                <a:gd name="T111" fmla="*/ 107 h 604"/>
                <a:gd name="T112" fmla="*/ 796 w 2009"/>
                <a:gd name="T113" fmla="*/ 75 h 604"/>
                <a:gd name="T114" fmla="*/ 892 w 2009"/>
                <a:gd name="T115" fmla="*/ 49 h 604"/>
                <a:gd name="T116" fmla="*/ 990 w 2009"/>
                <a:gd name="T117" fmla="*/ 27 h 604"/>
                <a:gd name="T118" fmla="*/ 1089 w 2009"/>
                <a:gd name="T119" fmla="*/ 13 h 604"/>
                <a:gd name="T120" fmla="*/ 1191 w 2009"/>
                <a:gd name="T121" fmla="*/ 3 h 604"/>
                <a:gd name="T122" fmla="*/ 1295 w 2009"/>
                <a:gd name="T12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9" h="604">
                  <a:moveTo>
                    <a:pt x="857" y="178"/>
                  </a:moveTo>
                  <a:lnTo>
                    <a:pt x="854" y="185"/>
                  </a:lnTo>
                  <a:lnTo>
                    <a:pt x="848" y="194"/>
                  </a:lnTo>
                  <a:lnTo>
                    <a:pt x="837" y="204"/>
                  </a:lnTo>
                  <a:lnTo>
                    <a:pt x="823" y="214"/>
                  </a:lnTo>
                  <a:lnTo>
                    <a:pt x="809" y="225"/>
                  </a:lnTo>
                  <a:lnTo>
                    <a:pt x="795" y="235"/>
                  </a:lnTo>
                  <a:lnTo>
                    <a:pt x="780" y="246"/>
                  </a:lnTo>
                  <a:lnTo>
                    <a:pt x="767" y="254"/>
                  </a:lnTo>
                  <a:lnTo>
                    <a:pt x="757" y="261"/>
                  </a:lnTo>
                  <a:lnTo>
                    <a:pt x="750" y="266"/>
                  </a:lnTo>
                  <a:lnTo>
                    <a:pt x="747" y="267"/>
                  </a:lnTo>
                  <a:lnTo>
                    <a:pt x="857" y="331"/>
                  </a:lnTo>
                  <a:lnTo>
                    <a:pt x="1087" y="271"/>
                  </a:lnTo>
                  <a:lnTo>
                    <a:pt x="1033" y="178"/>
                  </a:lnTo>
                  <a:lnTo>
                    <a:pt x="933" y="210"/>
                  </a:lnTo>
                  <a:lnTo>
                    <a:pt x="857" y="178"/>
                  </a:lnTo>
                  <a:close/>
                  <a:moveTo>
                    <a:pt x="1537" y="72"/>
                  </a:moveTo>
                  <a:lnTo>
                    <a:pt x="1365" y="165"/>
                  </a:lnTo>
                  <a:lnTo>
                    <a:pt x="1267" y="226"/>
                  </a:lnTo>
                  <a:lnTo>
                    <a:pt x="1336" y="270"/>
                  </a:lnTo>
                  <a:lnTo>
                    <a:pt x="1488" y="255"/>
                  </a:lnTo>
                  <a:lnTo>
                    <a:pt x="1647" y="135"/>
                  </a:lnTo>
                  <a:lnTo>
                    <a:pt x="1537" y="72"/>
                  </a:lnTo>
                  <a:close/>
                  <a:moveTo>
                    <a:pt x="1295" y="0"/>
                  </a:moveTo>
                  <a:lnTo>
                    <a:pt x="1295" y="0"/>
                  </a:lnTo>
                  <a:lnTo>
                    <a:pt x="1390" y="3"/>
                  </a:lnTo>
                  <a:lnTo>
                    <a:pt x="1483" y="11"/>
                  </a:lnTo>
                  <a:lnTo>
                    <a:pt x="1576" y="24"/>
                  </a:lnTo>
                  <a:lnTo>
                    <a:pt x="1666" y="42"/>
                  </a:lnTo>
                  <a:lnTo>
                    <a:pt x="1755" y="65"/>
                  </a:lnTo>
                  <a:lnTo>
                    <a:pt x="1842" y="92"/>
                  </a:lnTo>
                  <a:lnTo>
                    <a:pt x="1926" y="124"/>
                  </a:lnTo>
                  <a:lnTo>
                    <a:pt x="2009" y="160"/>
                  </a:lnTo>
                  <a:lnTo>
                    <a:pt x="1948" y="169"/>
                  </a:lnTo>
                  <a:lnTo>
                    <a:pt x="1784" y="145"/>
                  </a:lnTo>
                  <a:lnTo>
                    <a:pt x="1668" y="221"/>
                  </a:lnTo>
                  <a:lnTo>
                    <a:pt x="1586" y="311"/>
                  </a:lnTo>
                  <a:lnTo>
                    <a:pt x="1285" y="339"/>
                  </a:lnTo>
                  <a:lnTo>
                    <a:pt x="1162" y="319"/>
                  </a:lnTo>
                  <a:lnTo>
                    <a:pt x="1077" y="450"/>
                  </a:lnTo>
                  <a:lnTo>
                    <a:pt x="830" y="464"/>
                  </a:lnTo>
                  <a:lnTo>
                    <a:pt x="676" y="421"/>
                  </a:lnTo>
                  <a:lnTo>
                    <a:pt x="538" y="495"/>
                  </a:lnTo>
                  <a:lnTo>
                    <a:pt x="239" y="536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63" y="532"/>
                  </a:lnTo>
                  <a:lnTo>
                    <a:pt x="131" y="464"/>
                  </a:lnTo>
                  <a:lnTo>
                    <a:pt x="203" y="400"/>
                  </a:lnTo>
                  <a:lnTo>
                    <a:pt x="278" y="339"/>
                  </a:lnTo>
                  <a:lnTo>
                    <a:pt x="356" y="283"/>
                  </a:lnTo>
                  <a:lnTo>
                    <a:pt x="439" y="232"/>
                  </a:lnTo>
                  <a:lnTo>
                    <a:pt x="524" y="185"/>
                  </a:lnTo>
                  <a:lnTo>
                    <a:pt x="612" y="144"/>
                  </a:lnTo>
                  <a:lnTo>
                    <a:pt x="702" y="107"/>
                  </a:lnTo>
                  <a:lnTo>
                    <a:pt x="796" y="75"/>
                  </a:lnTo>
                  <a:lnTo>
                    <a:pt x="892" y="49"/>
                  </a:lnTo>
                  <a:lnTo>
                    <a:pt x="990" y="27"/>
                  </a:lnTo>
                  <a:lnTo>
                    <a:pt x="1089" y="13"/>
                  </a:lnTo>
                  <a:lnTo>
                    <a:pt x="1191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03140" y="921385"/>
            <a:ext cx="1723390" cy="488950"/>
            <a:chOff x="2068285" y="996126"/>
            <a:chExt cx="2146041" cy="808653"/>
          </a:xfrm>
        </p:grpSpPr>
        <p:sp>
          <p:nvSpPr>
            <p:cNvPr id="4" name="矩形 3"/>
            <p:cNvSpPr/>
            <p:nvPr/>
          </p:nvSpPr>
          <p:spPr>
            <a:xfrm>
              <a:off x="2068285" y="996126"/>
              <a:ext cx="2146041" cy="80865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alpha val="0"/>
                  </a:srgbClr>
                </a:gs>
                <a:gs pos="100000">
                  <a:srgbClr val="7030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2133600" y="1408922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469502" y="1408922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2805404" y="1408922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3141306" y="1408922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3477208" y="1408922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813110" y="1408922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133600" y="1073020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2469502" y="1073020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2805404" y="1073020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3141306" y="1073020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477208" y="1073020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3813110" y="1073020"/>
              <a:ext cx="335902" cy="33590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cs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773930" y="1852930"/>
            <a:ext cx="1881505" cy="51816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Resnet</a:t>
            </a:r>
            <a:r>
              <a:rPr lang="en-US" altLang="zh-CN" dirty="0" smtClean="0"/>
              <a:t> 34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705475" y="1466850"/>
            <a:ext cx="9525" cy="36322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55485" y="2353310"/>
            <a:ext cx="2171065" cy="49784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Channel-attention</a:t>
            </a:r>
            <a:endParaRPr lang="zh-CN" altLang="en-US" dirty="0"/>
          </a:p>
        </p:txBody>
      </p:sp>
      <p:sp>
        <p:nvSpPr>
          <p:cNvPr id="21" name="流程图: 汇总连接 20"/>
          <p:cNvSpPr/>
          <p:nvPr/>
        </p:nvSpPr>
        <p:spPr>
          <a:xfrm>
            <a:off x="5505630" y="2850974"/>
            <a:ext cx="503221" cy="481857"/>
          </a:xfrm>
          <a:prstGeom prst="flowChartSummingJunct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715000" y="2458720"/>
            <a:ext cx="635" cy="37655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3"/>
            <a:endCxn id="20" idx="0"/>
          </p:cNvCxnSpPr>
          <p:nvPr/>
        </p:nvCxnSpPr>
        <p:spPr>
          <a:xfrm>
            <a:off x="6655435" y="2112010"/>
            <a:ext cx="1485900" cy="241300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21" idx="6"/>
          </p:cNvCxnSpPr>
          <p:nvPr/>
        </p:nvCxnSpPr>
        <p:spPr>
          <a:xfrm rot="5400000">
            <a:off x="6944077" y="1915748"/>
            <a:ext cx="240928" cy="2111380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977639" y="3726818"/>
            <a:ext cx="1386900" cy="31745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 pool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190892" y="3748817"/>
            <a:ext cx="1386900" cy="31745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Average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671060" y="4559935"/>
            <a:ext cx="2300605" cy="59182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Concatenate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597430" y="3289569"/>
            <a:ext cx="908235" cy="464554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934521" y="3302269"/>
            <a:ext cx="949187" cy="48655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449474" y="4044276"/>
            <a:ext cx="1351688" cy="51548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9" idx="2"/>
            <a:endCxn id="30" idx="0"/>
          </p:cNvCxnSpPr>
          <p:nvPr/>
        </p:nvCxnSpPr>
        <p:spPr>
          <a:xfrm flipH="1">
            <a:off x="5821987" y="4066275"/>
            <a:ext cx="1062355" cy="49339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079031" y="5632982"/>
            <a:ext cx="1576824" cy="341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FC(sigmoid)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0" idx="4"/>
          </p:cNvCxnSpPr>
          <p:nvPr/>
        </p:nvCxnSpPr>
        <p:spPr>
          <a:xfrm>
            <a:off x="5821482" y="5151746"/>
            <a:ext cx="0" cy="363229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821482" y="6077602"/>
            <a:ext cx="0" cy="363229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64660" y="6440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 class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56515"/>
            <a:ext cx="6043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chemeClr val="bg1"/>
                </a:solidFill>
              </a:rPr>
              <a:t>模型搭建：模型结构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56515"/>
            <a:ext cx="6753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chemeClr val="bg1"/>
                </a:solidFill>
              </a:rPr>
              <a:t>模型搭建：模型训练与预测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3720" y="1376680"/>
            <a:ext cx="11312525" cy="476948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、线下模型预训练：</a:t>
            </a:r>
            <a:endParaRPr lang="zh-CN" altLang="en-US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使用天池上合肥高新杯比赛数据进行模型预训练。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、线上模型训练：</a:t>
            </a:r>
            <a:endParaRPr lang="zh-CN" altLang="en-US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线上训练时加载线下得到的预训练模型，进行参数迁移，然后使用三种不同的参数分别进行训练得到三个模型。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、模型融合：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将得到的三种不同模型以投票的方式进行融合。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、模型的预测：</a:t>
            </a:r>
            <a:endParaRPr lang="zh-CN" altLang="en-US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使用固定阈值进行结果预测，会存在结论矛盾的情况（例如同时存在正常结论和异常结论），所以我们在模型融合的基础之上，对存在矛盾结论的结果使用每一类的概率来进行重分类。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181235" y="775441"/>
            <a:ext cx="2214880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zh-CN" sz="4000" dirty="0">
                <a:solidFill>
                  <a:schemeClr val="bg1"/>
                </a:solidFill>
              </a:rPr>
              <a:t>效果评估</a:t>
            </a:r>
            <a:endParaRPr lang="zh-CN" altLang="zh-CN" sz="4000" dirty="0">
              <a:solidFill>
                <a:schemeClr val="bg1"/>
              </a:solidFill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16"/>
          <p:cNvSpPr/>
          <p:nvPr/>
        </p:nvSpPr>
        <p:spPr bwMode="auto">
          <a:xfrm rot="10800000" flipV="1">
            <a:off x="3071195" y="943230"/>
            <a:ext cx="1118835" cy="1259132"/>
          </a:xfrm>
          <a:custGeom>
            <a:avLst/>
            <a:gdLst>
              <a:gd name="T0" fmla="*/ 0 w 266"/>
              <a:gd name="T1" fmla="*/ 90 h 300"/>
              <a:gd name="T2" fmla="*/ 0 w 266"/>
              <a:gd name="T3" fmla="*/ 209 h 300"/>
              <a:gd name="T4" fmla="*/ 15 w 266"/>
              <a:gd name="T5" fmla="*/ 235 h 300"/>
              <a:gd name="T6" fmla="*/ 118 w 266"/>
              <a:gd name="T7" fmla="*/ 295 h 300"/>
              <a:gd name="T8" fmla="*/ 148 w 266"/>
              <a:gd name="T9" fmla="*/ 295 h 300"/>
              <a:gd name="T10" fmla="*/ 251 w 266"/>
              <a:gd name="T11" fmla="*/ 235 h 300"/>
              <a:gd name="T12" fmla="*/ 266 w 266"/>
              <a:gd name="T13" fmla="*/ 209 h 300"/>
              <a:gd name="T14" fmla="*/ 266 w 266"/>
              <a:gd name="T15" fmla="*/ 90 h 300"/>
              <a:gd name="T16" fmla="*/ 251 w 266"/>
              <a:gd name="T17" fmla="*/ 65 h 300"/>
              <a:gd name="T18" fmla="*/ 148 w 266"/>
              <a:gd name="T19" fmla="*/ 5 h 300"/>
              <a:gd name="T20" fmla="*/ 118 w 266"/>
              <a:gd name="T21" fmla="*/ 5 h 300"/>
              <a:gd name="T22" fmla="*/ 15 w 266"/>
              <a:gd name="T23" fmla="*/ 65 h 300"/>
              <a:gd name="T24" fmla="*/ 0 w 266"/>
              <a:gd name="T25" fmla="*/ 9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300">
                <a:moveTo>
                  <a:pt x="0" y="90"/>
                </a:moveTo>
                <a:cubicBezTo>
                  <a:pt x="0" y="209"/>
                  <a:pt x="0" y="209"/>
                  <a:pt x="0" y="209"/>
                </a:cubicBezTo>
                <a:cubicBezTo>
                  <a:pt x="0" y="220"/>
                  <a:pt x="6" y="230"/>
                  <a:pt x="15" y="235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27" y="300"/>
                  <a:pt x="138" y="300"/>
                  <a:pt x="148" y="295"/>
                </a:cubicBezTo>
                <a:cubicBezTo>
                  <a:pt x="251" y="235"/>
                  <a:pt x="251" y="235"/>
                  <a:pt x="251" y="235"/>
                </a:cubicBezTo>
                <a:cubicBezTo>
                  <a:pt x="260" y="230"/>
                  <a:pt x="266" y="220"/>
                  <a:pt x="266" y="209"/>
                </a:cubicBezTo>
                <a:cubicBezTo>
                  <a:pt x="266" y="90"/>
                  <a:pt x="266" y="90"/>
                  <a:pt x="266" y="90"/>
                </a:cubicBezTo>
                <a:cubicBezTo>
                  <a:pt x="266" y="80"/>
                  <a:pt x="260" y="70"/>
                  <a:pt x="251" y="65"/>
                </a:cubicBezTo>
                <a:cubicBezTo>
                  <a:pt x="148" y="5"/>
                  <a:pt x="148" y="5"/>
                  <a:pt x="148" y="5"/>
                </a:cubicBezTo>
                <a:cubicBezTo>
                  <a:pt x="138" y="0"/>
                  <a:pt x="127" y="0"/>
                  <a:pt x="118" y="5"/>
                </a:cubicBezTo>
                <a:cubicBezTo>
                  <a:pt x="15" y="65"/>
                  <a:pt x="15" y="65"/>
                  <a:pt x="15" y="65"/>
                </a:cubicBezTo>
                <a:cubicBezTo>
                  <a:pt x="6" y="70"/>
                  <a:pt x="0" y="80"/>
                  <a:pt x="0" y="90"/>
                </a:cubicBezTo>
              </a:path>
            </a:pathLst>
          </a:custGeom>
          <a:gradFill flip="none" rotWithShape="1">
            <a:gsLst>
              <a:gs pos="0">
                <a:srgbClr val="7030A0">
                  <a:alpha val="0"/>
                </a:srgbClr>
              </a:gs>
              <a:gs pos="100000">
                <a:srgbClr val="7030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" name="Group 758"/>
          <p:cNvGrpSpPr/>
          <p:nvPr/>
        </p:nvGrpSpPr>
        <p:grpSpPr>
          <a:xfrm>
            <a:off x="3419090" y="1326737"/>
            <a:ext cx="423046" cy="417791"/>
            <a:chOff x="819150" y="-1422400"/>
            <a:chExt cx="766763" cy="757237"/>
          </a:xfrm>
          <a:solidFill>
            <a:schemeClr val="bg1"/>
          </a:solidFill>
        </p:grpSpPr>
        <p:sp>
          <p:nvSpPr>
            <p:cNvPr id="17" name="Freeform 590"/>
            <p:cNvSpPr>
              <a:spLocks noEditPoints="1"/>
            </p:cNvSpPr>
            <p:nvPr/>
          </p:nvSpPr>
          <p:spPr bwMode="auto">
            <a:xfrm>
              <a:off x="1168400" y="-1077913"/>
              <a:ext cx="417513" cy="412750"/>
            </a:xfrm>
            <a:custGeom>
              <a:avLst/>
              <a:gdLst>
                <a:gd name="T0" fmla="*/ 639 w 1839"/>
                <a:gd name="T1" fmla="*/ 284 h 1819"/>
                <a:gd name="T2" fmla="*/ 497 w 1839"/>
                <a:gd name="T3" fmla="*/ 345 h 1819"/>
                <a:gd name="T4" fmla="*/ 378 w 1839"/>
                <a:gd name="T5" fmla="*/ 451 h 1819"/>
                <a:gd name="T6" fmla="*/ 301 w 1839"/>
                <a:gd name="T7" fmla="*/ 585 h 1819"/>
                <a:gd name="T8" fmla="*/ 270 w 1839"/>
                <a:gd name="T9" fmla="*/ 732 h 1819"/>
                <a:gd name="T10" fmla="*/ 286 w 1839"/>
                <a:gd name="T11" fmla="*/ 881 h 1819"/>
                <a:gd name="T12" fmla="*/ 347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0 w 1839"/>
                <a:gd name="T19" fmla="*/ 1246 h 1819"/>
                <a:gd name="T20" fmla="*/ 891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29 w 1839"/>
                <a:gd name="T27" fmla="*/ 930 h 1819"/>
                <a:gd name="T28" fmla="*/ 1260 w 1839"/>
                <a:gd name="T29" fmla="*/ 782 h 1819"/>
                <a:gd name="T30" fmla="*/ 1244 w 1839"/>
                <a:gd name="T31" fmla="*/ 633 h 1819"/>
                <a:gd name="T32" fmla="*/ 1183 w 1839"/>
                <a:gd name="T33" fmla="*/ 493 h 1819"/>
                <a:gd name="T34" fmla="*/ 1076 w 1839"/>
                <a:gd name="T35" fmla="*/ 375 h 1819"/>
                <a:gd name="T36" fmla="*/ 939 w 1839"/>
                <a:gd name="T37" fmla="*/ 299 h 1819"/>
                <a:gd name="T38" fmla="*/ 790 w 1839"/>
                <a:gd name="T39" fmla="*/ 268 h 1819"/>
                <a:gd name="T40" fmla="*/ 858 w 1839"/>
                <a:gd name="T41" fmla="*/ 6 h 1819"/>
                <a:gd name="T42" fmla="*/ 1038 w 1839"/>
                <a:gd name="T43" fmla="*/ 49 h 1819"/>
                <a:gd name="T44" fmla="*/ 1207 w 1839"/>
                <a:gd name="T45" fmla="*/ 138 h 1819"/>
                <a:gd name="T46" fmla="*/ 1350 w 1839"/>
                <a:gd name="T47" fmla="*/ 268 h 1819"/>
                <a:gd name="T48" fmla="*/ 1454 w 1839"/>
                <a:gd name="T49" fmla="*/ 425 h 1819"/>
                <a:gd name="T50" fmla="*/ 1513 w 1839"/>
                <a:gd name="T51" fmla="*/ 598 h 1819"/>
                <a:gd name="T52" fmla="*/ 1530 w 1839"/>
                <a:gd name="T53" fmla="*/ 778 h 1819"/>
                <a:gd name="T54" fmla="*/ 1502 w 1839"/>
                <a:gd name="T55" fmla="*/ 956 h 1819"/>
                <a:gd name="T56" fmla="*/ 1760 w 1839"/>
                <a:gd name="T57" fmla="*/ 1368 h 1819"/>
                <a:gd name="T58" fmla="*/ 1818 w 1839"/>
                <a:gd name="T59" fmla="*/ 1454 h 1819"/>
                <a:gd name="T60" fmla="*/ 1839 w 1839"/>
                <a:gd name="T61" fmla="*/ 1555 h 1819"/>
                <a:gd name="T62" fmla="*/ 1818 w 1839"/>
                <a:gd name="T63" fmla="*/ 1656 h 1819"/>
                <a:gd name="T64" fmla="*/ 1760 w 1839"/>
                <a:gd name="T65" fmla="*/ 1743 h 1819"/>
                <a:gd name="T66" fmla="*/ 1663 w 1839"/>
                <a:gd name="T67" fmla="*/ 1804 h 1819"/>
                <a:gd name="T68" fmla="*/ 1553 w 1839"/>
                <a:gd name="T69" fmla="*/ 1819 h 1819"/>
                <a:gd name="T70" fmla="*/ 1445 w 1839"/>
                <a:gd name="T71" fmla="*/ 1788 h 1819"/>
                <a:gd name="T72" fmla="*/ 1082 w 1839"/>
                <a:gd name="T73" fmla="*/ 1446 h 1819"/>
                <a:gd name="T74" fmla="*/ 907 w 1839"/>
                <a:gd name="T75" fmla="*/ 1501 h 1819"/>
                <a:gd name="T76" fmla="*/ 725 w 1839"/>
                <a:gd name="T77" fmla="*/ 1513 h 1819"/>
                <a:gd name="T78" fmla="*/ 545 w 1839"/>
                <a:gd name="T79" fmla="*/ 1482 h 1819"/>
                <a:gd name="T80" fmla="*/ 375 w 1839"/>
                <a:gd name="T81" fmla="*/ 1409 h 1819"/>
                <a:gd name="T82" fmla="*/ 224 w 1839"/>
                <a:gd name="T83" fmla="*/ 1293 h 1819"/>
                <a:gd name="T84" fmla="*/ 105 w 1839"/>
                <a:gd name="T85" fmla="*/ 1141 h 1819"/>
                <a:gd name="T86" fmla="*/ 30 w 1839"/>
                <a:gd name="T87" fmla="*/ 970 h 1819"/>
                <a:gd name="T88" fmla="*/ 0 w 1839"/>
                <a:gd name="T89" fmla="*/ 787 h 1819"/>
                <a:gd name="T90" fmla="*/ 15 w 1839"/>
                <a:gd name="T91" fmla="*/ 604 h 1819"/>
                <a:gd name="T92" fmla="*/ 74 w 1839"/>
                <a:gd name="T93" fmla="*/ 429 h 1819"/>
                <a:gd name="T94" fmla="*/ 179 w 1839"/>
                <a:gd name="T95" fmla="*/ 270 h 1819"/>
                <a:gd name="T96" fmla="*/ 323 w 1839"/>
                <a:gd name="T97" fmla="*/ 138 h 1819"/>
                <a:gd name="T98" fmla="*/ 491 w 1839"/>
                <a:gd name="T99" fmla="*/ 49 h 1819"/>
                <a:gd name="T100" fmla="*/ 672 w 1839"/>
                <a:gd name="T101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0" y="268"/>
                  </a:moveTo>
                  <a:lnTo>
                    <a:pt x="689" y="273"/>
                  </a:lnTo>
                  <a:lnTo>
                    <a:pt x="639" y="284"/>
                  </a:lnTo>
                  <a:lnTo>
                    <a:pt x="591" y="299"/>
                  </a:lnTo>
                  <a:lnTo>
                    <a:pt x="544" y="319"/>
                  </a:lnTo>
                  <a:lnTo>
                    <a:pt x="497" y="345"/>
                  </a:lnTo>
                  <a:lnTo>
                    <a:pt x="455" y="375"/>
                  </a:lnTo>
                  <a:lnTo>
                    <a:pt x="415" y="410"/>
                  </a:lnTo>
                  <a:lnTo>
                    <a:pt x="378" y="451"/>
                  </a:lnTo>
                  <a:lnTo>
                    <a:pt x="347" y="493"/>
                  </a:lnTo>
                  <a:lnTo>
                    <a:pt x="322" y="538"/>
                  </a:lnTo>
                  <a:lnTo>
                    <a:pt x="301" y="585"/>
                  </a:lnTo>
                  <a:lnTo>
                    <a:pt x="286" y="633"/>
                  </a:lnTo>
                  <a:lnTo>
                    <a:pt x="276" y="682"/>
                  </a:lnTo>
                  <a:lnTo>
                    <a:pt x="270" y="732"/>
                  </a:lnTo>
                  <a:lnTo>
                    <a:pt x="270" y="782"/>
                  </a:lnTo>
                  <a:lnTo>
                    <a:pt x="276" y="832"/>
                  </a:lnTo>
                  <a:lnTo>
                    <a:pt x="286" y="881"/>
                  </a:lnTo>
                  <a:lnTo>
                    <a:pt x="301" y="930"/>
                  </a:lnTo>
                  <a:lnTo>
                    <a:pt x="322" y="977"/>
                  </a:lnTo>
                  <a:lnTo>
                    <a:pt x="347" y="1022"/>
                  </a:lnTo>
                  <a:lnTo>
                    <a:pt x="378" y="1064"/>
                  </a:lnTo>
                  <a:lnTo>
                    <a:pt x="415" y="1104"/>
                  </a:lnTo>
                  <a:lnTo>
                    <a:pt x="455" y="1140"/>
                  </a:lnTo>
                  <a:lnTo>
                    <a:pt x="497" y="1170"/>
                  </a:lnTo>
                  <a:lnTo>
                    <a:pt x="544" y="1195"/>
                  </a:lnTo>
                  <a:lnTo>
                    <a:pt x="591" y="1216"/>
                  </a:lnTo>
                  <a:lnTo>
                    <a:pt x="639" y="1231"/>
                  </a:lnTo>
                  <a:lnTo>
                    <a:pt x="689" y="1241"/>
                  </a:lnTo>
                  <a:lnTo>
                    <a:pt x="740" y="1246"/>
                  </a:lnTo>
                  <a:lnTo>
                    <a:pt x="790" y="1246"/>
                  </a:lnTo>
                  <a:lnTo>
                    <a:pt x="841" y="1241"/>
                  </a:lnTo>
                  <a:lnTo>
                    <a:pt x="891" y="1231"/>
                  </a:lnTo>
                  <a:lnTo>
                    <a:pt x="939" y="1216"/>
                  </a:lnTo>
                  <a:lnTo>
                    <a:pt x="986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5" y="1104"/>
                  </a:lnTo>
                  <a:lnTo>
                    <a:pt x="1152" y="1064"/>
                  </a:lnTo>
                  <a:lnTo>
                    <a:pt x="1183" y="1022"/>
                  </a:lnTo>
                  <a:lnTo>
                    <a:pt x="1208" y="977"/>
                  </a:lnTo>
                  <a:lnTo>
                    <a:pt x="1229" y="930"/>
                  </a:lnTo>
                  <a:lnTo>
                    <a:pt x="1244" y="881"/>
                  </a:lnTo>
                  <a:lnTo>
                    <a:pt x="1254" y="832"/>
                  </a:lnTo>
                  <a:lnTo>
                    <a:pt x="1260" y="782"/>
                  </a:lnTo>
                  <a:lnTo>
                    <a:pt x="1260" y="732"/>
                  </a:lnTo>
                  <a:lnTo>
                    <a:pt x="1254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8" y="538"/>
                  </a:lnTo>
                  <a:lnTo>
                    <a:pt x="1183" y="493"/>
                  </a:lnTo>
                  <a:lnTo>
                    <a:pt x="1152" y="451"/>
                  </a:lnTo>
                  <a:lnTo>
                    <a:pt x="1115" y="410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6" y="319"/>
                  </a:lnTo>
                  <a:lnTo>
                    <a:pt x="939" y="299"/>
                  </a:lnTo>
                  <a:lnTo>
                    <a:pt x="891" y="284"/>
                  </a:lnTo>
                  <a:lnTo>
                    <a:pt x="841" y="273"/>
                  </a:lnTo>
                  <a:lnTo>
                    <a:pt x="790" y="268"/>
                  </a:lnTo>
                  <a:lnTo>
                    <a:pt x="740" y="268"/>
                  </a:lnTo>
                  <a:close/>
                  <a:moveTo>
                    <a:pt x="796" y="0"/>
                  </a:moveTo>
                  <a:lnTo>
                    <a:pt x="858" y="6"/>
                  </a:lnTo>
                  <a:lnTo>
                    <a:pt x="919" y="16"/>
                  </a:lnTo>
                  <a:lnTo>
                    <a:pt x="980" y="30"/>
                  </a:lnTo>
                  <a:lnTo>
                    <a:pt x="1038" y="49"/>
                  </a:lnTo>
                  <a:lnTo>
                    <a:pt x="1097" y="74"/>
                  </a:lnTo>
                  <a:lnTo>
                    <a:pt x="1153" y="104"/>
                  </a:lnTo>
                  <a:lnTo>
                    <a:pt x="1207" y="138"/>
                  </a:lnTo>
                  <a:lnTo>
                    <a:pt x="1257" y="177"/>
                  </a:lnTo>
                  <a:lnTo>
                    <a:pt x="1306" y="221"/>
                  </a:lnTo>
                  <a:lnTo>
                    <a:pt x="1350" y="268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4" y="425"/>
                  </a:lnTo>
                  <a:lnTo>
                    <a:pt x="1478" y="481"/>
                  </a:lnTo>
                  <a:lnTo>
                    <a:pt x="1498" y="539"/>
                  </a:lnTo>
                  <a:lnTo>
                    <a:pt x="1513" y="598"/>
                  </a:lnTo>
                  <a:lnTo>
                    <a:pt x="1523" y="658"/>
                  </a:lnTo>
                  <a:lnTo>
                    <a:pt x="1528" y="718"/>
                  </a:lnTo>
                  <a:lnTo>
                    <a:pt x="1530" y="778"/>
                  </a:lnTo>
                  <a:lnTo>
                    <a:pt x="1525" y="838"/>
                  </a:lnTo>
                  <a:lnTo>
                    <a:pt x="1516" y="898"/>
                  </a:lnTo>
                  <a:lnTo>
                    <a:pt x="1502" y="956"/>
                  </a:lnTo>
                  <a:lnTo>
                    <a:pt x="1483" y="1014"/>
                  </a:lnTo>
                  <a:lnTo>
                    <a:pt x="1460" y="1071"/>
                  </a:lnTo>
                  <a:lnTo>
                    <a:pt x="1760" y="1368"/>
                  </a:lnTo>
                  <a:lnTo>
                    <a:pt x="1784" y="1394"/>
                  </a:lnTo>
                  <a:lnTo>
                    <a:pt x="1803" y="1423"/>
                  </a:lnTo>
                  <a:lnTo>
                    <a:pt x="1818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8" y="1656"/>
                  </a:lnTo>
                  <a:lnTo>
                    <a:pt x="1803" y="1687"/>
                  </a:lnTo>
                  <a:lnTo>
                    <a:pt x="1784" y="1716"/>
                  </a:lnTo>
                  <a:lnTo>
                    <a:pt x="1760" y="1743"/>
                  </a:lnTo>
                  <a:lnTo>
                    <a:pt x="1730" y="1768"/>
                  </a:lnTo>
                  <a:lnTo>
                    <a:pt x="1698" y="1788"/>
                  </a:lnTo>
                  <a:lnTo>
                    <a:pt x="1663" y="1804"/>
                  </a:lnTo>
                  <a:lnTo>
                    <a:pt x="1626" y="1815"/>
                  </a:lnTo>
                  <a:lnTo>
                    <a:pt x="1590" y="1819"/>
                  </a:lnTo>
                  <a:lnTo>
                    <a:pt x="1553" y="1819"/>
                  </a:lnTo>
                  <a:lnTo>
                    <a:pt x="1515" y="1815"/>
                  </a:lnTo>
                  <a:lnTo>
                    <a:pt x="1479" y="1804"/>
                  </a:lnTo>
                  <a:lnTo>
                    <a:pt x="1445" y="1788"/>
                  </a:lnTo>
                  <a:lnTo>
                    <a:pt x="1412" y="1768"/>
                  </a:lnTo>
                  <a:lnTo>
                    <a:pt x="1382" y="1743"/>
                  </a:lnTo>
                  <a:lnTo>
                    <a:pt x="1082" y="1446"/>
                  </a:lnTo>
                  <a:lnTo>
                    <a:pt x="1025" y="1469"/>
                  </a:lnTo>
                  <a:lnTo>
                    <a:pt x="967" y="1487"/>
                  </a:lnTo>
                  <a:lnTo>
                    <a:pt x="907" y="1501"/>
                  </a:lnTo>
                  <a:lnTo>
                    <a:pt x="847" y="1509"/>
                  </a:lnTo>
                  <a:lnTo>
                    <a:pt x="786" y="1514"/>
                  </a:lnTo>
                  <a:lnTo>
                    <a:pt x="725" y="1513"/>
                  </a:lnTo>
                  <a:lnTo>
                    <a:pt x="665" y="1508"/>
                  </a:lnTo>
                  <a:lnTo>
                    <a:pt x="604" y="1497"/>
                  </a:lnTo>
                  <a:lnTo>
                    <a:pt x="545" y="1482"/>
                  </a:lnTo>
                  <a:lnTo>
                    <a:pt x="486" y="1462"/>
                  </a:lnTo>
                  <a:lnTo>
                    <a:pt x="430" y="1438"/>
                  </a:lnTo>
                  <a:lnTo>
                    <a:pt x="375" y="1409"/>
                  </a:lnTo>
                  <a:lnTo>
                    <a:pt x="322" y="1375"/>
                  </a:lnTo>
                  <a:lnTo>
                    <a:pt x="271" y="1336"/>
                  </a:lnTo>
                  <a:lnTo>
                    <a:pt x="224" y="1293"/>
                  </a:lnTo>
                  <a:lnTo>
                    <a:pt x="179" y="1244"/>
                  </a:lnTo>
                  <a:lnTo>
                    <a:pt x="139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0" y="1027"/>
                  </a:lnTo>
                  <a:lnTo>
                    <a:pt x="30" y="970"/>
                  </a:lnTo>
                  <a:lnTo>
                    <a:pt x="15" y="910"/>
                  </a:lnTo>
                  <a:lnTo>
                    <a:pt x="5" y="849"/>
                  </a:lnTo>
                  <a:lnTo>
                    <a:pt x="0" y="787"/>
                  </a:lnTo>
                  <a:lnTo>
                    <a:pt x="0" y="726"/>
                  </a:lnTo>
                  <a:lnTo>
                    <a:pt x="5" y="665"/>
                  </a:lnTo>
                  <a:lnTo>
                    <a:pt x="15" y="604"/>
                  </a:lnTo>
                  <a:lnTo>
                    <a:pt x="30" y="545"/>
                  </a:lnTo>
                  <a:lnTo>
                    <a:pt x="50" y="487"/>
                  </a:lnTo>
                  <a:lnTo>
                    <a:pt x="74" y="429"/>
                  </a:lnTo>
                  <a:lnTo>
                    <a:pt x="104" y="374"/>
                  </a:lnTo>
                  <a:lnTo>
                    <a:pt x="139" y="321"/>
                  </a:lnTo>
                  <a:lnTo>
                    <a:pt x="179" y="270"/>
                  </a:lnTo>
                  <a:lnTo>
                    <a:pt x="223" y="222"/>
                  </a:lnTo>
                  <a:lnTo>
                    <a:pt x="271" y="177"/>
                  </a:lnTo>
                  <a:lnTo>
                    <a:pt x="323" y="138"/>
                  </a:lnTo>
                  <a:lnTo>
                    <a:pt x="377" y="104"/>
                  </a:lnTo>
                  <a:lnTo>
                    <a:pt x="433" y="74"/>
                  </a:lnTo>
                  <a:lnTo>
                    <a:pt x="491" y="49"/>
                  </a:lnTo>
                  <a:lnTo>
                    <a:pt x="550" y="30"/>
                  </a:lnTo>
                  <a:lnTo>
                    <a:pt x="611" y="16"/>
                  </a:lnTo>
                  <a:lnTo>
                    <a:pt x="672" y="6"/>
                  </a:lnTo>
                  <a:lnTo>
                    <a:pt x="734" y="0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591"/>
            <p:cNvSpPr/>
            <p:nvPr/>
          </p:nvSpPr>
          <p:spPr bwMode="auto">
            <a:xfrm>
              <a:off x="1204913" y="-1346200"/>
              <a:ext cx="374650" cy="474663"/>
            </a:xfrm>
            <a:custGeom>
              <a:avLst/>
              <a:gdLst>
                <a:gd name="T0" fmla="*/ 503 w 1655"/>
                <a:gd name="T1" fmla="*/ 30 h 2089"/>
                <a:gd name="T2" fmla="*/ 679 w 1655"/>
                <a:gd name="T3" fmla="*/ 255 h 2089"/>
                <a:gd name="T4" fmla="*/ 922 w 1655"/>
                <a:gd name="T5" fmla="*/ 543 h 2089"/>
                <a:gd name="T6" fmla="*/ 1053 w 1655"/>
                <a:gd name="T7" fmla="*/ 442 h 2089"/>
                <a:gd name="T8" fmla="*/ 1370 w 1655"/>
                <a:gd name="T9" fmla="*/ 402 h 2089"/>
                <a:gd name="T10" fmla="*/ 1470 w 1655"/>
                <a:gd name="T11" fmla="*/ 566 h 2089"/>
                <a:gd name="T12" fmla="*/ 1548 w 1655"/>
                <a:gd name="T13" fmla="*/ 743 h 2089"/>
                <a:gd name="T14" fmla="*/ 1606 w 1655"/>
                <a:gd name="T15" fmla="*/ 929 h 2089"/>
                <a:gd name="T16" fmla="*/ 1643 w 1655"/>
                <a:gd name="T17" fmla="*/ 1125 h 2089"/>
                <a:gd name="T18" fmla="*/ 1655 w 1655"/>
                <a:gd name="T19" fmla="*/ 1326 h 2089"/>
                <a:gd name="T20" fmla="*/ 1643 w 1655"/>
                <a:gd name="T21" fmla="*/ 1530 h 2089"/>
                <a:gd name="T22" fmla="*/ 1605 w 1655"/>
                <a:gd name="T23" fmla="*/ 1725 h 2089"/>
                <a:gd name="T24" fmla="*/ 1546 w 1655"/>
                <a:gd name="T25" fmla="*/ 1913 h 2089"/>
                <a:gd name="T26" fmla="*/ 1466 w 1655"/>
                <a:gd name="T27" fmla="*/ 2089 h 2089"/>
                <a:gd name="T28" fmla="*/ 1480 w 1655"/>
                <a:gd name="T29" fmla="*/ 1951 h 2089"/>
                <a:gd name="T30" fmla="*/ 1471 w 1655"/>
                <a:gd name="T31" fmla="*/ 1814 h 2089"/>
                <a:gd name="T32" fmla="*/ 1440 w 1655"/>
                <a:gd name="T33" fmla="*/ 1680 h 2089"/>
                <a:gd name="T34" fmla="*/ 1389 w 1655"/>
                <a:gd name="T35" fmla="*/ 1552 h 2089"/>
                <a:gd name="T36" fmla="*/ 1318 w 1655"/>
                <a:gd name="T37" fmla="*/ 1433 h 2089"/>
                <a:gd name="T38" fmla="*/ 1225 w 1655"/>
                <a:gd name="T39" fmla="*/ 1325 h 2089"/>
                <a:gd name="T40" fmla="*/ 1120 w 1655"/>
                <a:gd name="T41" fmla="*/ 1237 h 2089"/>
                <a:gd name="T42" fmla="*/ 1004 w 1655"/>
                <a:gd name="T43" fmla="*/ 1166 h 2089"/>
                <a:gd name="T44" fmla="*/ 878 w 1655"/>
                <a:gd name="T45" fmla="*/ 1115 h 2089"/>
                <a:gd name="T46" fmla="*/ 746 w 1655"/>
                <a:gd name="T47" fmla="*/ 1083 h 2089"/>
                <a:gd name="T48" fmla="*/ 607 w 1655"/>
                <a:gd name="T49" fmla="*/ 1072 h 2089"/>
                <a:gd name="T50" fmla="*/ 456 w 1655"/>
                <a:gd name="T51" fmla="*/ 1085 h 2089"/>
                <a:gd name="T52" fmla="*/ 311 w 1655"/>
                <a:gd name="T53" fmla="*/ 1123 h 2089"/>
                <a:gd name="T54" fmla="*/ 175 w 1655"/>
                <a:gd name="T55" fmla="*/ 1186 h 2089"/>
                <a:gd name="T56" fmla="*/ 648 w 1655"/>
                <a:gd name="T57" fmla="*/ 815 h 2089"/>
                <a:gd name="T58" fmla="*/ 824 w 1655"/>
                <a:gd name="T59" fmla="*/ 757 h 2089"/>
                <a:gd name="T60" fmla="*/ 549 w 1655"/>
                <a:gd name="T61" fmla="*/ 408 h 2089"/>
                <a:gd name="T62" fmla="*/ 370 w 1655"/>
                <a:gd name="T63" fmla="*/ 368 h 2089"/>
                <a:gd name="T64" fmla="*/ 192 w 1655"/>
                <a:gd name="T65" fmla="*/ 521 h 2089"/>
                <a:gd name="T66" fmla="*/ 0 w 1655"/>
                <a:gd name="T67" fmla="*/ 377 h 2089"/>
                <a:gd name="T68" fmla="*/ 182 w 1655"/>
                <a:gd name="T69" fmla="*/ 152 h 2089"/>
                <a:gd name="T70" fmla="*/ 315 w 1655"/>
                <a:gd name="T71" fmla="*/ 290 h 2089"/>
                <a:gd name="T72" fmla="*/ 488 w 1655"/>
                <a:gd name="T73" fmla="*/ 353 h 2089"/>
                <a:gd name="T74" fmla="*/ 497 w 1655"/>
                <a:gd name="T75" fmla="*/ 221 h 2089"/>
                <a:gd name="T76" fmla="*/ 346 w 1655"/>
                <a:gd name="T77" fmla="*/ 0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5" h="2089">
                  <a:moveTo>
                    <a:pt x="346" y="0"/>
                  </a:moveTo>
                  <a:lnTo>
                    <a:pt x="503" y="30"/>
                  </a:lnTo>
                  <a:lnTo>
                    <a:pt x="638" y="150"/>
                  </a:lnTo>
                  <a:lnTo>
                    <a:pt x="679" y="255"/>
                  </a:lnTo>
                  <a:lnTo>
                    <a:pt x="709" y="354"/>
                  </a:lnTo>
                  <a:lnTo>
                    <a:pt x="922" y="543"/>
                  </a:lnTo>
                  <a:lnTo>
                    <a:pt x="977" y="561"/>
                  </a:lnTo>
                  <a:lnTo>
                    <a:pt x="1053" y="442"/>
                  </a:lnTo>
                  <a:lnTo>
                    <a:pt x="1321" y="418"/>
                  </a:lnTo>
                  <a:lnTo>
                    <a:pt x="1370" y="402"/>
                  </a:lnTo>
                  <a:lnTo>
                    <a:pt x="1422" y="482"/>
                  </a:lnTo>
                  <a:lnTo>
                    <a:pt x="1470" y="566"/>
                  </a:lnTo>
                  <a:lnTo>
                    <a:pt x="1511" y="654"/>
                  </a:lnTo>
                  <a:lnTo>
                    <a:pt x="1548" y="743"/>
                  </a:lnTo>
                  <a:lnTo>
                    <a:pt x="1580" y="835"/>
                  </a:lnTo>
                  <a:lnTo>
                    <a:pt x="1606" y="929"/>
                  </a:lnTo>
                  <a:lnTo>
                    <a:pt x="1627" y="1025"/>
                  </a:lnTo>
                  <a:lnTo>
                    <a:pt x="1643" y="1125"/>
                  </a:lnTo>
                  <a:lnTo>
                    <a:pt x="1651" y="1225"/>
                  </a:lnTo>
                  <a:lnTo>
                    <a:pt x="1655" y="1326"/>
                  </a:lnTo>
                  <a:lnTo>
                    <a:pt x="1651" y="1429"/>
                  </a:lnTo>
                  <a:lnTo>
                    <a:pt x="1643" y="1530"/>
                  </a:lnTo>
                  <a:lnTo>
                    <a:pt x="1627" y="1628"/>
                  </a:lnTo>
                  <a:lnTo>
                    <a:pt x="1605" y="1725"/>
                  </a:lnTo>
                  <a:lnTo>
                    <a:pt x="1579" y="1820"/>
                  </a:lnTo>
                  <a:lnTo>
                    <a:pt x="1546" y="1913"/>
                  </a:lnTo>
                  <a:lnTo>
                    <a:pt x="1508" y="2002"/>
                  </a:lnTo>
                  <a:lnTo>
                    <a:pt x="1466" y="2089"/>
                  </a:lnTo>
                  <a:lnTo>
                    <a:pt x="1475" y="2021"/>
                  </a:lnTo>
                  <a:lnTo>
                    <a:pt x="1480" y="1951"/>
                  </a:lnTo>
                  <a:lnTo>
                    <a:pt x="1477" y="1882"/>
                  </a:lnTo>
                  <a:lnTo>
                    <a:pt x="1471" y="1814"/>
                  </a:lnTo>
                  <a:lnTo>
                    <a:pt x="1457" y="1746"/>
                  </a:lnTo>
                  <a:lnTo>
                    <a:pt x="1440" y="1680"/>
                  </a:lnTo>
                  <a:lnTo>
                    <a:pt x="1418" y="1615"/>
                  </a:lnTo>
                  <a:lnTo>
                    <a:pt x="1389" y="1552"/>
                  </a:lnTo>
                  <a:lnTo>
                    <a:pt x="1356" y="1491"/>
                  </a:lnTo>
                  <a:lnTo>
                    <a:pt x="1318" y="1433"/>
                  </a:lnTo>
                  <a:lnTo>
                    <a:pt x="1274" y="1378"/>
                  </a:lnTo>
                  <a:lnTo>
                    <a:pt x="1225" y="1325"/>
                  </a:lnTo>
                  <a:lnTo>
                    <a:pt x="1174" y="1279"/>
                  </a:lnTo>
                  <a:lnTo>
                    <a:pt x="1120" y="1237"/>
                  </a:lnTo>
                  <a:lnTo>
                    <a:pt x="1063" y="1199"/>
                  </a:lnTo>
                  <a:lnTo>
                    <a:pt x="1004" y="1166"/>
                  </a:lnTo>
                  <a:lnTo>
                    <a:pt x="942" y="1138"/>
                  </a:lnTo>
                  <a:lnTo>
                    <a:pt x="878" y="1115"/>
                  </a:lnTo>
                  <a:lnTo>
                    <a:pt x="813" y="1096"/>
                  </a:lnTo>
                  <a:lnTo>
                    <a:pt x="746" y="1083"/>
                  </a:lnTo>
                  <a:lnTo>
                    <a:pt x="676" y="1076"/>
                  </a:lnTo>
                  <a:lnTo>
                    <a:pt x="607" y="1072"/>
                  </a:lnTo>
                  <a:lnTo>
                    <a:pt x="531" y="1076"/>
                  </a:lnTo>
                  <a:lnTo>
                    <a:pt x="456" y="1085"/>
                  </a:lnTo>
                  <a:lnTo>
                    <a:pt x="382" y="1102"/>
                  </a:lnTo>
                  <a:lnTo>
                    <a:pt x="311" y="1123"/>
                  </a:lnTo>
                  <a:lnTo>
                    <a:pt x="241" y="1152"/>
                  </a:lnTo>
                  <a:lnTo>
                    <a:pt x="175" y="1186"/>
                  </a:lnTo>
                  <a:lnTo>
                    <a:pt x="370" y="954"/>
                  </a:lnTo>
                  <a:lnTo>
                    <a:pt x="648" y="815"/>
                  </a:lnTo>
                  <a:lnTo>
                    <a:pt x="810" y="836"/>
                  </a:lnTo>
                  <a:lnTo>
                    <a:pt x="824" y="757"/>
                  </a:lnTo>
                  <a:lnTo>
                    <a:pt x="625" y="558"/>
                  </a:lnTo>
                  <a:lnTo>
                    <a:pt x="549" y="408"/>
                  </a:lnTo>
                  <a:lnTo>
                    <a:pt x="438" y="408"/>
                  </a:lnTo>
                  <a:lnTo>
                    <a:pt x="370" y="368"/>
                  </a:lnTo>
                  <a:lnTo>
                    <a:pt x="223" y="346"/>
                  </a:lnTo>
                  <a:lnTo>
                    <a:pt x="192" y="521"/>
                  </a:lnTo>
                  <a:lnTo>
                    <a:pt x="13" y="486"/>
                  </a:lnTo>
                  <a:lnTo>
                    <a:pt x="0" y="377"/>
                  </a:lnTo>
                  <a:lnTo>
                    <a:pt x="137" y="346"/>
                  </a:lnTo>
                  <a:lnTo>
                    <a:pt x="182" y="152"/>
                  </a:lnTo>
                  <a:lnTo>
                    <a:pt x="318" y="208"/>
                  </a:lnTo>
                  <a:lnTo>
                    <a:pt x="315" y="290"/>
                  </a:lnTo>
                  <a:lnTo>
                    <a:pt x="419" y="333"/>
                  </a:lnTo>
                  <a:lnTo>
                    <a:pt x="488" y="353"/>
                  </a:lnTo>
                  <a:lnTo>
                    <a:pt x="573" y="309"/>
                  </a:lnTo>
                  <a:lnTo>
                    <a:pt x="497" y="221"/>
                  </a:lnTo>
                  <a:lnTo>
                    <a:pt x="343" y="7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592"/>
            <p:cNvSpPr/>
            <p:nvPr/>
          </p:nvSpPr>
          <p:spPr bwMode="auto">
            <a:xfrm>
              <a:off x="1160463" y="-1065213"/>
              <a:ext cx="52388" cy="44450"/>
            </a:xfrm>
            <a:custGeom>
              <a:avLst/>
              <a:gdLst>
                <a:gd name="T0" fmla="*/ 130 w 229"/>
                <a:gd name="T1" fmla="*/ 0 h 197"/>
                <a:gd name="T2" fmla="*/ 229 w 229"/>
                <a:gd name="T3" fmla="*/ 45 h 197"/>
                <a:gd name="T4" fmla="*/ 205 w 229"/>
                <a:gd name="T5" fmla="*/ 66 h 197"/>
                <a:gd name="T6" fmla="*/ 182 w 229"/>
                <a:gd name="T7" fmla="*/ 89 h 197"/>
                <a:gd name="T8" fmla="*/ 162 w 229"/>
                <a:gd name="T9" fmla="*/ 109 h 197"/>
                <a:gd name="T10" fmla="*/ 143 w 229"/>
                <a:gd name="T11" fmla="*/ 131 h 197"/>
                <a:gd name="T12" fmla="*/ 89 w 229"/>
                <a:gd name="T13" fmla="*/ 132 h 197"/>
                <a:gd name="T14" fmla="*/ 32 w 229"/>
                <a:gd name="T15" fmla="*/ 197 h 197"/>
                <a:gd name="T16" fmla="*/ 0 w 229"/>
                <a:gd name="T17" fmla="*/ 61 h 197"/>
                <a:gd name="T18" fmla="*/ 130 w 229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97">
                  <a:moveTo>
                    <a:pt x="130" y="0"/>
                  </a:moveTo>
                  <a:lnTo>
                    <a:pt x="229" y="45"/>
                  </a:lnTo>
                  <a:lnTo>
                    <a:pt x="205" y="66"/>
                  </a:lnTo>
                  <a:lnTo>
                    <a:pt x="182" y="89"/>
                  </a:lnTo>
                  <a:lnTo>
                    <a:pt x="162" y="109"/>
                  </a:lnTo>
                  <a:lnTo>
                    <a:pt x="143" y="131"/>
                  </a:lnTo>
                  <a:lnTo>
                    <a:pt x="89" y="132"/>
                  </a:lnTo>
                  <a:lnTo>
                    <a:pt x="32" y="197"/>
                  </a:lnTo>
                  <a:lnTo>
                    <a:pt x="0" y="6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593"/>
            <p:cNvSpPr/>
            <p:nvPr/>
          </p:nvSpPr>
          <p:spPr bwMode="auto">
            <a:xfrm>
              <a:off x="1289050" y="-714375"/>
              <a:ext cx="92075" cy="34925"/>
            </a:xfrm>
            <a:custGeom>
              <a:avLst/>
              <a:gdLst>
                <a:gd name="T0" fmla="*/ 404 w 404"/>
                <a:gd name="T1" fmla="*/ 0 h 154"/>
                <a:gd name="T2" fmla="*/ 327 w 404"/>
                <a:gd name="T3" fmla="*/ 38 h 154"/>
                <a:gd name="T4" fmla="*/ 249 w 404"/>
                <a:gd name="T5" fmla="*/ 73 h 154"/>
                <a:gd name="T6" fmla="*/ 168 w 404"/>
                <a:gd name="T7" fmla="*/ 105 h 154"/>
                <a:gd name="T8" fmla="*/ 85 w 404"/>
                <a:gd name="T9" fmla="*/ 131 h 154"/>
                <a:gd name="T10" fmla="*/ 0 w 404"/>
                <a:gd name="T11" fmla="*/ 154 h 154"/>
                <a:gd name="T12" fmla="*/ 31 w 404"/>
                <a:gd name="T13" fmla="*/ 44 h 154"/>
                <a:gd name="T14" fmla="*/ 92 w 404"/>
                <a:gd name="T15" fmla="*/ 5 h 154"/>
                <a:gd name="T16" fmla="*/ 163 w 404"/>
                <a:gd name="T17" fmla="*/ 13 h 154"/>
                <a:gd name="T18" fmla="*/ 236 w 404"/>
                <a:gd name="T19" fmla="*/ 17 h 154"/>
                <a:gd name="T20" fmla="*/ 292 w 404"/>
                <a:gd name="T21" fmla="*/ 14 h 154"/>
                <a:gd name="T22" fmla="*/ 348 w 404"/>
                <a:gd name="T23" fmla="*/ 9 h 154"/>
                <a:gd name="T24" fmla="*/ 404 w 40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154">
                  <a:moveTo>
                    <a:pt x="404" y="0"/>
                  </a:moveTo>
                  <a:lnTo>
                    <a:pt x="327" y="38"/>
                  </a:lnTo>
                  <a:lnTo>
                    <a:pt x="249" y="73"/>
                  </a:lnTo>
                  <a:lnTo>
                    <a:pt x="168" y="105"/>
                  </a:lnTo>
                  <a:lnTo>
                    <a:pt x="85" y="131"/>
                  </a:lnTo>
                  <a:lnTo>
                    <a:pt x="0" y="154"/>
                  </a:lnTo>
                  <a:lnTo>
                    <a:pt x="31" y="44"/>
                  </a:lnTo>
                  <a:lnTo>
                    <a:pt x="92" y="5"/>
                  </a:lnTo>
                  <a:lnTo>
                    <a:pt x="163" y="13"/>
                  </a:lnTo>
                  <a:lnTo>
                    <a:pt x="236" y="17"/>
                  </a:lnTo>
                  <a:lnTo>
                    <a:pt x="292" y="14"/>
                  </a:lnTo>
                  <a:lnTo>
                    <a:pt x="348" y="9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594"/>
            <p:cNvSpPr/>
            <p:nvPr/>
          </p:nvSpPr>
          <p:spPr bwMode="auto">
            <a:xfrm>
              <a:off x="819150" y="-1241425"/>
              <a:ext cx="428625" cy="573088"/>
            </a:xfrm>
            <a:custGeom>
              <a:avLst/>
              <a:gdLst>
                <a:gd name="T0" fmla="*/ 230 w 1890"/>
                <a:gd name="T1" fmla="*/ 95 h 2526"/>
                <a:gd name="T2" fmla="*/ 513 w 1890"/>
                <a:gd name="T3" fmla="*/ 157 h 2526"/>
                <a:gd name="T4" fmla="*/ 969 w 1890"/>
                <a:gd name="T5" fmla="*/ 390 h 2526"/>
                <a:gd name="T6" fmla="*/ 1211 w 1890"/>
                <a:gd name="T7" fmla="*/ 979 h 2526"/>
                <a:gd name="T8" fmla="*/ 1251 w 1890"/>
                <a:gd name="T9" fmla="*/ 864 h 2526"/>
                <a:gd name="T10" fmla="*/ 1524 w 1890"/>
                <a:gd name="T11" fmla="*/ 1097 h 2526"/>
                <a:gd name="T12" fmla="*/ 1475 w 1890"/>
                <a:gd name="T13" fmla="*/ 1216 h 2526"/>
                <a:gd name="T14" fmla="*/ 1444 w 1890"/>
                <a:gd name="T15" fmla="*/ 1344 h 2526"/>
                <a:gd name="T16" fmla="*/ 1434 w 1890"/>
                <a:gd name="T17" fmla="*/ 1476 h 2526"/>
                <a:gd name="T18" fmla="*/ 1445 w 1890"/>
                <a:gd name="T19" fmla="*/ 1613 h 2526"/>
                <a:gd name="T20" fmla="*/ 1477 w 1890"/>
                <a:gd name="T21" fmla="*/ 1745 h 2526"/>
                <a:gd name="T22" fmla="*/ 1529 w 1890"/>
                <a:gd name="T23" fmla="*/ 1870 h 2526"/>
                <a:gd name="T24" fmla="*/ 1601 w 1890"/>
                <a:gd name="T25" fmla="*/ 1984 h 2526"/>
                <a:gd name="T26" fmla="*/ 1691 w 1890"/>
                <a:gd name="T27" fmla="*/ 2089 h 2526"/>
                <a:gd name="T28" fmla="*/ 1786 w 1890"/>
                <a:gd name="T29" fmla="*/ 2170 h 2526"/>
                <a:gd name="T30" fmla="*/ 1890 w 1890"/>
                <a:gd name="T31" fmla="*/ 2236 h 2526"/>
                <a:gd name="T32" fmla="*/ 1880 w 1890"/>
                <a:gd name="T33" fmla="*/ 2274 h 2526"/>
                <a:gd name="T34" fmla="*/ 1874 w 1890"/>
                <a:gd name="T35" fmla="*/ 2300 h 2526"/>
                <a:gd name="T36" fmla="*/ 1872 w 1890"/>
                <a:gd name="T37" fmla="*/ 2310 h 2526"/>
                <a:gd name="T38" fmla="*/ 1820 w 1890"/>
                <a:gd name="T39" fmla="*/ 2519 h 2526"/>
                <a:gd name="T40" fmla="*/ 1679 w 1890"/>
                <a:gd name="T41" fmla="*/ 2526 h 2526"/>
                <a:gd name="T42" fmla="*/ 1468 w 1890"/>
                <a:gd name="T43" fmla="*/ 2513 h 2526"/>
                <a:gd name="T44" fmla="*/ 1266 w 1890"/>
                <a:gd name="T45" fmla="*/ 2475 h 2526"/>
                <a:gd name="T46" fmla="*/ 1072 w 1890"/>
                <a:gd name="T47" fmla="*/ 2414 h 2526"/>
                <a:gd name="T48" fmla="*/ 889 w 1890"/>
                <a:gd name="T49" fmla="*/ 2331 h 2526"/>
                <a:gd name="T50" fmla="*/ 719 w 1890"/>
                <a:gd name="T51" fmla="*/ 2228 h 2526"/>
                <a:gd name="T52" fmla="*/ 564 w 1890"/>
                <a:gd name="T53" fmla="*/ 2106 h 2526"/>
                <a:gd name="T54" fmla="*/ 424 w 1890"/>
                <a:gd name="T55" fmla="*/ 1968 h 2526"/>
                <a:gd name="T56" fmla="*/ 301 w 1890"/>
                <a:gd name="T57" fmla="*/ 1814 h 2526"/>
                <a:gd name="T58" fmla="*/ 197 w 1890"/>
                <a:gd name="T59" fmla="*/ 1645 h 2526"/>
                <a:gd name="T60" fmla="*/ 113 w 1890"/>
                <a:gd name="T61" fmla="*/ 1465 h 2526"/>
                <a:gd name="T62" fmla="*/ 52 w 1890"/>
                <a:gd name="T63" fmla="*/ 1273 h 2526"/>
                <a:gd name="T64" fmla="*/ 13 w 1890"/>
                <a:gd name="T65" fmla="*/ 1073 h 2526"/>
                <a:gd name="T66" fmla="*/ 0 w 1890"/>
                <a:gd name="T67" fmla="*/ 864 h 2526"/>
                <a:gd name="T68" fmla="*/ 12 w 1890"/>
                <a:gd name="T69" fmla="*/ 664 h 2526"/>
                <a:gd name="T70" fmla="*/ 48 w 1890"/>
                <a:gd name="T71" fmla="*/ 471 h 2526"/>
                <a:gd name="T72" fmla="*/ 106 w 1890"/>
                <a:gd name="T73" fmla="*/ 285 h 2526"/>
                <a:gd name="T74" fmla="*/ 184 w 1890"/>
                <a:gd name="T75" fmla="*/ 111 h 2526"/>
                <a:gd name="T76" fmla="*/ 351 w 1890"/>
                <a:gd name="T7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0" h="2526">
                  <a:moveTo>
                    <a:pt x="351" y="0"/>
                  </a:moveTo>
                  <a:lnTo>
                    <a:pt x="230" y="95"/>
                  </a:lnTo>
                  <a:lnTo>
                    <a:pt x="325" y="157"/>
                  </a:lnTo>
                  <a:lnTo>
                    <a:pt x="513" y="157"/>
                  </a:lnTo>
                  <a:lnTo>
                    <a:pt x="794" y="107"/>
                  </a:lnTo>
                  <a:lnTo>
                    <a:pt x="969" y="390"/>
                  </a:lnTo>
                  <a:lnTo>
                    <a:pt x="969" y="656"/>
                  </a:lnTo>
                  <a:lnTo>
                    <a:pt x="1211" y="979"/>
                  </a:lnTo>
                  <a:lnTo>
                    <a:pt x="1251" y="979"/>
                  </a:lnTo>
                  <a:lnTo>
                    <a:pt x="1251" y="864"/>
                  </a:lnTo>
                  <a:lnTo>
                    <a:pt x="1344" y="1056"/>
                  </a:lnTo>
                  <a:lnTo>
                    <a:pt x="1524" y="1097"/>
                  </a:lnTo>
                  <a:lnTo>
                    <a:pt x="1497" y="1155"/>
                  </a:lnTo>
                  <a:lnTo>
                    <a:pt x="1475" y="1216"/>
                  </a:lnTo>
                  <a:lnTo>
                    <a:pt x="1457" y="1280"/>
                  </a:lnTo>
                  <a:lnTo>
                    <a:pt x="1444" y="1344"/>
                  </a:lnTo>
                  <a:lnTo>
                    <a:pt x="1436" y="1409"/>
                  </a:lnTo>
                  <a:lnTo>
                    <a:pt x="1434" y="1476"/>
                  </a:lnTo>
                  <a:lnTo>
                    <a:pt x="1436" y="1546"/>
                  </a:lnTo>
                  <a:lnTo>
                    <a:pt x="1445" y="1613"/>
                  </a:lnTo>
                  <a:lnTo>
                    <a:pt x="1459" y="1680"/>
                  </a:lnTo>
                  <a:lnTo>
                    <a:pt x="1477" y="1745"/>
                  </a:lnTo>
                  <a:lnTo>
                    <a:pt x="1500" y="1807"/>
                  </a:lnTo>
                  <a:lnTo>
                    <a:pt x="1529" y="1870"/>
                  </a:lnTo>
                  <a:lnTo>
                    <a:pt x="1562" y="1928"/>
                  </a:lnTo>
                  <a:lnTo>
                    <a:pt x="1601" y="1984"/>
                  </a:lnTo>
                  <a:lnTo>
                    <a:pt x="1644" y="2037"/>
                  </a:lnTo>
                  <a:lnTo>
                    <a:pt x="1691" y="2089"/>
                  </a:lnTo>
                  <a:lnTo>
                    <a:pt x="1737" y="2131"/>
                  </a:lnTo>
                  <a:lnTo>
                    <a:pt x="1786" y="2170"/>
                  </a:lnTo>
                  <a:lnTo>
                    <a:pt x="1837" y="2205"/>
                  </a:lnTo>
                  <a:lnTo>
                    <a:pt x="1890" y="2236"/>
                  </a:lnTo>
                  <a:lnTo>
                    <a:pt x="1885" y="2257"/>
                  </a:lnTo>
                  <a:lnTo>
                    <a:pt x="1880" y="2274"/>
                  </a:lnTo>
                  <a:lnTo>
                    <a:pt x="1877" y="2289"/>
                  </a:lnTo>
                  <a:lnTo>
                    <a:pt x="1874" y="2300"/>
                  </a:lnTo>
                  <a:lnTo>
                    <a:pt x="1872" y="2308"/>
                  </a:lnTo>
                  <a:lnTo>
                    <a:pt x="1872" y="2310"/>
                  </a:lnTo>
                  <a:lnTo>
                    <a:pt x="1889" y="2512"/>
                  </a:lnTo>
                  <a:lnTo>
                    <a:pt x="1820" y="2519"/>
                  </a:lnTo>
                  <a:lnTo>
                    <a:pt x="1749" y="2524"/>
                  </a:lnTo>
                  <a:lnTo>
                    <a:pt x="1679" y="2526"/>
                  </a:lnTo>
                  <a:lnTo>
                    <a:pt x="1572" y="2523"/>
                  </a:lnTo>
                  <a:lnTo>
                    <a:pt x="1468" y="2513"/>
                  </a:lnTo>
                  <a:lnTo>
                    <a:pt x="1366" y="2496"/>
                  </a:lnTo>
                  <a:lnTo>
                    <a:pt x="1266" y="2475"/>
                  </a:lnTo>
                  <a:lnTo>
                    <a:pt x="1168" y="2447"/>
                  </a:lnTo>
                  <a:lnTo>
                    <a:pt x="1072" y="2414"/>
                  </a:lnTo>
                  <a:lnTo>
                    <a:pt x="979" y="2375"/>
                  </a:lnTo>
                  <a:lnTo>
                    <a:pt x="889" y="2331"/>
                  </a:lnTo>
                  <a:lnTo>
                    <a:pt x="803" y="2282"/>
                  </a:lnTo>
                  <a:lnTo>
                    <a:pt x="719" y="2228"/>
                  </a:lnTo>
                  <a:lnTo>
                    <a:pt x="640" y="2169"/>
                  </a:lnTo>
                  <a:lnTo>
                    <a:pt x="564" y="2106"/>
                  </a:lnTo>
                  <a:lnTo>
                    <a:pt x="491" y="2040"/>
                  </a:lnTo>
                  <a:lnTo>
                    <a:pt x="424" y="1968"/>
                  </a:lnTo>
                  <a:lnTo>
                    <a:pt x="360" y="1892"/>
                  </a:lnTo>
                  <a:lnTo>
                    <a:pt x="301" y="1814"/>
                  </a:lnTo>
                  <a:lnTo>
                    <a:pt x="247" y="1731"/>
                  </a:lnTo>
                  <a:lnTo>
                    <a:pt x="197" y="1645"/>
                  </a:lnTo>
                  <a:lnTo>
                    <a:pt x="152" y="1557"/>
                  </a:lnTo>
                  <a:lnTo>
                    <a:pt x="113" y="1465"/>
                  </a:lnTo>
                  <a:lnTo>
                    <a:pt x="79" y="1370"/>
                  </a:lnTo>
                  <a:lnTo>
                    <a:pt x="52" y="1273"/>
                  </a:lnTo>
                  <a:lnTo>
                    <a:pt x="30" y="1174"/>
                  </a:lnTo>
                  <a:lnTo>
                    <a:pt x="13" y="1073"/>
                  </a:lnTo>
                  <a:lnTo>
                    <a:pt x="3" y="970"/>
                  </a:lnTo>
                  <a:lnTo>
                    <a:pt x="0" y="864"/>
                  </a:lnTo>
                  <a:lnTo>
                    <a:pt x="3" y="763"/>
                  </a:lnTo>
                  <a:lnTo>
                    <a:pt x="12" y="664"/>
                  </a:lnTo>
                  <a:lnTo>
                    <a:pt x="27" y="567"/>
                  </a:lnTo>
                  <a:lnTo>
                    <a:pt x="48" y="471"/>
                  </a:lnTo>
                  <a:lnTo>
                    <a:pt x="75" y="377"/>
                  </a:lnTo>
                  <a:lnTo>
                    <a:pt x="106" y="285"/>
                  </a:lnTo>
                  <a:lnTo>
                    <a:pt x="143" y="197"/>
                  </a:lnTo>
                  <a:lnTo>
                    <a:pt x="184" y="111"/>
                  </a:lnTo>
                  <a:lnTo>
                    <a:pt x="230" y="27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95"/>
            <p:cNvSpPr>
              <a:spLocks noEditPoints="1"/>
            </p:cNvSpPr>
            <p:nvPr/>
          </p:nvSpPr>
          <p:spPr bwMode="auto">
            <a:xfrm>
              <a:off x="906463" y="-1422400"/>
              <a:ext cx="455613" cy="138113"/>
            </a:xfrm>
            <a:custGeom>
              <a:avLst/>
              <a:gdLst>
                <a:gd name="T0" fmla="*/ 857 w 2009"/>
                <a:gd name="T1" fmla="*/ 178 h 604"/>
                <a:gd name="T2" fmla="*/ 854 w 2009"/>
                <a:gd name="T3" fmla="*/ 185 h 604"/>
                <a:gd name="T4" fmla="*/ 848 w 2009"/>
                <a:gd name="T5" fmla="*/ 194 h 604"/>
                <a:gd name="T6" fmla="*/ 837 w 2009"/>
                <a:gd name="T7" fmla="*/ 204 h 604"/>
                <a:gd name="T8" fmla="*/ 823 w 2009"/>
                <a:gd name="T9" fmla="*/ 214 h 604"/>
                <a:gd name="T10" fmla="*/ 809 w 2009"/>
                <a:gd name="T11" fmla="*/ 225 h 604"/>
                <a:gd name="T12" fmla="*/ 795 w 2009"/>
                <a:gd name="T13" fmla="*/ 235 h 604"/>
                <a:gd name="T14" fmla="*/ 780 w 2009"/>
                <a:gd name="T15" fmla="*/ 246 h 604"/>
                <a:gd name="T16" fmla="*/ 767 w 2009"/>
                <a:gd name="T17" fmla="*/ 254 h 604"/>
                <a:gd name="T18" fmla="*/ 757 w 2009"/>
                <a:gd name="T19" fmla="*/ 261 h 604"/>
                <a:gd name="T20" fmla="*/ 750 w 2009"/>
                <a:gd name="T21" fmla="*/ 266 h 604"/>
                <a:gd name="T22" fmla="*/ 747 w 2009"/>
                <a:gd name="T23" fmla="*/ 267 h 604"/>
                <a:gd name="T24" fmla="*/ 857 w 2009"/>
                <a:gd name="T25" fmla="*/ 331 h 604"/>
                <a:gd name="T26" fmla="*/ 1087 w 2009"/>
                <a:gd name="T27" fmla="*/ 271 h 604"/>
                <a:gd name="T28" fmla="*/ 1033 w 2009"/>
                <a:gd name="T29" fmla="*/ 178 h 604"/>
                <a:gd name="T30" fmla="*/ 933 w 2009"/>
                <a:gd name="T31" fmla="*/ 210 h 604"/>
                <a:gd name="T32" fmla="*/ 857 w 2009"/>
                <a:gd name="T33" fmla="*/ 178 h 604"/>
                <a:gd name="T34" fmla="*/ 1537 w 2009"/>
                <a:gd name="T35" fmla="*/ 72 h 604"/>
                <a:gd name="T36" fmla="*/ 1365 w 2009"/>
                <a:gd name="T37" fmla="*/ 165 h 604"/>
                <a:gd name="T38" fmla="*/ 1267 w 2009"/>
                <a:gd name="T39" fmla="*/ 226 h 604"/>
                <a:gd name="T40" fmla="*/ 1336 w 2009"/>
                <a:gd name="T41" fmla="*/ 270 h 604"/>
                <a:gd name="T42" fmla="*/ 1488 w 2009"/>
                <a:gd name="T43" fmla="*/ 255 h 604"/>
                <a:gd name="T44" fmla="*/ 1647 w 2009"/>
                <a:gd name="T45" fmla="*/ 135 h 604"/>
                <a:gd name="T46" fmla="*/ 1537 w 2009"/>
                <a:gd name="T47" fmla="*/ 72 h 604"/>
                <a:gd name="T48" fmla="*/ 1295 w 2009"/>
                <a:gd name="T49" fmla="*/ 0 h 604"/>
                <a:gd name="T50" fmla="*/ 1295 w 2009"/>
                <a:gd name="T51" fmla="*/ 0 h 604"/>
                <a:gd name="T52" fmla="*/ 1390 w 2009"/>
                <a:gd name="T53" fmla="*/ 3 h 604"/>
                <a:gd name="T54" fmla="*/ 1483 w 2009"/>
                <a:gd name="T55" fmla="*/ 11 h 604"/>
                <a:gd name="T56" fmla="*/ 1576 w 2009"/>
                <a:gd name="T57" fmla="*/ 24 h 604"/>
                <a:gd name="T58" fmla="*/ 1666 w 2009"/>
                <a:gd name="T59" fmla="*/ 42 h 604"/>
                <a:gd name="T60" fmla="*/ 1755 w 2009"/>
                <a:gd name="T61" fmla="*/ 65 h 604"/>
                <a:gd name="T62" fmla="*/ 1842 w 2009"/>
                <a:gd name="T63" fmla="*/ 92 h 604"/>
                <a:gd name="T64" fmla="*/ 1926 w 2009"/>
                <a:gd name="T65" fmla="*/ 124 h 604"/>
                <a:gd name="T66" fmla="*/ 2009 w 2009"/>
                <a:gd name="T67" fmla="*/ 160 h 604"/>
                <a:gd name="T68" fmla="*/ 1948 w 2009"/>
                <a:gd name="T69" fmla="*/ 169 h 604"/>
                <a:gd name="T70" fmla="*/ 1784 w 2009"/>
                <a:gd name="T71" fmla="*/ 145 h 604"/>
                <a:gd name="T72" fmla="*/ 1668 w 2009"/>
                <a:gd name="T73" fmla="*/ 221 h 604"/>
                <a:gd name="T74" fmla="*/ 1586 w 2009"/>
                <a:gd name="T75" fmla="*/ 311 h 604"/>
                <a:gd name="T76" fmla="*/ 1285 w 2009"/>
                <a:gd name="T77" fmla="*/ 339 h 604"/>
                <a:gd name="T78" fmla="*/ 1162 w 2009"/>
                <a:gd name="T79" fmla="*/ 319 h 604"/>
                <a:gd name="T80" fmla="*/ 1077 w 2009"/>
                <a:gd name="T81" fmla="*/ 450 h 604"/>
                <a:gd name="T82" fmla="*/ 830 w 2009"/>
                <a:gd name="T83" fmla="*/ 464 h 604"/>
                <a:gd name="T84" fmla="*/ 676 w 2009"/>
                <a:gd name="T85" fmla="*/ 421 h 604"/>
                <a:gd name="T86" fmla="*/ 538 w 2009"/>
                <a:gd name="T87" fmla="*/ 495 h 604"/>
                <a:gd name="T88" fmla="*/ 239 w 2009"/>
                <a:gd name="T89" fmla="*/ 536 h 604"/>
                <a:gd name="T90" fmla="*/ 0 w 2009"/>
                <a:gd name="T91" fmla="*/ 604 h 604"/>
                <a:gd name="T92" fmla="*/ 0 w 2009"/>
                <a:gd name="T93" fmla="*/ 604 h 604"/>
                <a:gd name="T94" fmla="*/ 63 w 2009"/>
                <a:gd name="T95" fmla="*/ 532 h 604"/>
                <a:gd name="T96" fmla="*/ 131 w 2009"/>
                <a:gd name="T97" fmla="*/ 464 h 604"/>
                <a:gd name="T98" fmla="*/ 203 w 2009"/>
                <a:gd name="T99" fmla="*/ 400 h 604"/>
                <a:gd name="T100" fmla="*/ 278 w 2009"/>
                <a:gd name="T101" fmla="*/ 339 h 604"/>
                <a:gd name="T102" fmla="*/ 356 w 2009"/>
                <a:gd name="T103" fmla="*/ 283 h 604"/>
                <a:gd name="T104" fmla="*/ 439 w 2009"/>
                <a:gd name="T105" fmla="*/ 232 h 604"/>
                <a:gd name="T106" fmla="*/ 524 w 2009"/>
                <a:gd name="T107" fmla="*/ 185 h 604"/>
                <a:gd name="T108" fmla="*/ 612 w 2009"/>
                <a:gd name="T109" fmla="*/ 144 h 604"/>
                <a:gd name="T110" fmla="*/ 702 w 2009"/>
                <a:gd name="T111" fmla="*/ 107 h 604"/>
                <a:gd name="T112" fmla="*/ 796 w 2009"/>
                <a:gd name="T113" fmla="*/ 75 h 604"/>
                <a:gd name="T114" fmla="*/ 892 w 2009"/>
                <a:gd name="T115" fmla="*/ 49 h 604"/>
                <a:gd name="T116" fmla="*/ 990 w 2009"/>
                <a:gd name="T117" fmla="*/ 27 h 604"/>
                <a:gd name="T118" fmla="*/ 1089 w 2009"/>
                <a:gd name="T119" fmla="*/ 13 h 604"/>
                <a:gd name="T120" fmla="*/ 1191 w 2009"/>
                <a:gd name="T121" fmla="*/ 3 h 604"/>
                <a:gd name="T122" fmla="*/ 1295 w 2009"/>
                <a:gd name="T12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9" h="604">
                  <a:moveTo>
                    <a:pt x="857" y="178"/>
                  </a:moveTo>
                  <a:lnTo>
                    <a:pt x="854" y="185"/>
                  </a:lnTo>
                  <a:lnTo>
                    <a:pt x="848" y="194"/>
                  </a:lnTo>
                  <a:lnTo>
                    <a:pt x="837" y="204"/>
                  </a:lnTo>
                  <a:lnTo>
                    <a:pt x="823" y="214"/>
                  </a:lnTo>
                  <a:lnTo>
                    <a:pt x="809" y="225"/>
                  </a:lnTo>
                  <a:lnTo>
                    <a:pt x="795" y="235"/>
                  </a:lnTo>
                  <a:lnTo>
                    <a:pt x="780" y="246"/>
                  </a:lnTo>
                  <a:lnTo>
                    <a:pt x="767" y="254"/>
                  </a:lnTo>
                  <a:lnTo>
                    <a:pt x="757" y="261"/>
                  </a:lnTo>
                  <a:lnTo>
                    <a:pt x="750" y="266"/>
                  </a:lnTo>
                  <a:lnTo>
                    <a:pt x="747" y="267"/>
                  </a:lnTo>
                  <a:lnTo>
                    <a:pt x="857" y="331"/>
                  </a:lnTo>
                  <a:lnTo>
                    <a:pt x="1087" y="271"/>
                  </a:lnTo>
                  <a:lnTo>
                    <a:pt x="1033" y="178"/>
                  </a:lnTo>
                  <a:lnTo>
                    <a:pt x="933" y="210"/>
                  </a:lnTo>
                  <a:lnTo>
                    <a:pt x="857" y="178"/>
                  </a:lnTo>
                  <a:close/>
                  <a:moveTo>
                    <a:pt x="1537" y="72"/>
                  </a:moveTo>
                  <a:lnTo>
                    <a:pt x="1365" y="165"/>
                  </a:lnTo>
                  <a:lnTo>
                    <a:pt x="1267" y="226"/>
                  </a:lnTo>
                  <a:lnTo>
                    <a:pt x="1336" y="270"/>
                  </a:lnTo>
                  <a:lnTo>
                    <a:pt x="1488" y="255"/>
                  </a:lnTo>
                  <a:lnTo>
                    <a:pt x="1647" y="135"/>
                  </a:lnTo>
                  <a:lnTo>
                    <a:pt x="1537" y="72"/>
                  </a:lnTo>
                  <a:close/>
                  <a:moveTo>
                    <a:pt x="1295" y="0"/>
                  </a:moveTo>
                  <a:lnTo>
                    <a:pt x="1295" y="0"/>
                  </a:lnTo>
                  <a:lnTo>
                    <a:pt x="1390" y="3"/>
                  </a:lnTo>
                  <a:lnTo>
                    <a:pt x="1483" y="11"/>
                  </a:lnTo>
                  <a:lnTo>
                    <a:pt x="1576" y="24"/>
                  </a:lnTo>
                  <a:lnTo>
                    <a:pt x="1666" y="42"/>
                  </a:lnTo>
                  <a:lnTo>
                    <a:pt x="1755" y="65"/>
                  </a:lnTo>
                  <a:lnTo>
                    <a:pt x="1842" y="92"/>
                  </a:lnTo>
                  <a:lnTo>
                    <a:pt x="1926" y="124"/>
                  </a:lnTo>
                  <a:lnTo>
                    <a:pt x="2009" y="160"/>
                  </a:lnTo>
                  <a:lnTo>
                    <a:pt x="1948" y="169"/>
                  </a:lnTo>
                  <a:lnTo>
                    <a:pt x="1784" y="145"/>
                  </a:lnTo>
                  <a:lnTo>
                    <a:pt x="1668" y="221"/>
                  </a:lnTo>
                  <a:lnTo>
                    <a:pt x="1586" y="311"/>
                  </a:lnTo>
                  <a:lnTo>
                    <a:pt x="1285" y="339"/>
                  </a:lnTo>
                  <a:lnTo>
                    <a:pt x="1162" y="319"/>
                  </a:lnTo>
                  <a:lnTo>
                    <a:pt x="1077" y="450"/>
                  </a:lnTo>
                  <a:lnTo>
                    <a:pt x="830" y="464"/>
                  </a:lnTo>
                  <a:lnTo>
                    <a:pt x="676" y="421"/>
                  </a:lnTo>
                  <a:lnTo>
                    <a:pt x="538" y="495"/>
                  </a:lnTo>
                  <a:lnTo>
                    <a:pt x="239" y="536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63" y="532"/>
                  </a:lnTo>
                  <a:lnTo>
                    <a:pt x="131" y="464"/>
                  </a:lnTo>
                  <a:lnTo>
                    <a:pt x="203" y="400"/>
                  </a:lnTo>
                  <a:lnTo>
                    <a:pt x="278" y="339"/>
                  </a:lnTo>
                  <a:lnTo>
                    <a:pt x="356" y="283"/>
                  </a:lnTo>
                  <a:lnTo>
                    <a:pt x="439" y="232"/>
                  </a:lnTo>
                  <a:lnTo>
                    <a:pt x="524" y="185"/>
                  </a:lnTo>
                  <a:lnTo>
                    <a:pt x="612" y="144"/>
                  </a:lnTo>
                  <a:lnTo>
                    <a:pt x="702" y="107"/>
                  </a:lnTo>
                  <a:lnTo>
                    <a:pt x="796" y="75"/>
                  </a:lnTo>
                  <a:lnTo>
                    <a:pt x="892" y="49"/>
                  </a:lnTo>
                  <a:lnTo>
                    <a:pt x="990" y="27"/>
                  </a:lnTo>
                  <a:lnTo>
                    <a:pt x="1089" y="13"/>
                  </a:lnTo>
                  <a:lnTo>
                    <a:pt x="1191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3245" y="3696970"/>
          <a:ext cx="7916545" cy="1905000"/>
        </p:xfrm>
        <a:graphic>
          <a:graphicData uri="http://schemas.openxmlformats.org/drawingml/2006/table">
            <a:tbl>
              <a:tblPr firstRow="1" bandRow="1"/>
              <a:tblGrid>
                <a:gridCol w="2347595"/>
                <a:gridCol w="2315210"/>
                <a:gridCol w="32537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FFFF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任务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 A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榜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  <a:sym typeface="+mn-ea"/>
                        </a:rPr>
                        <a:t>任务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  <a:sym typeface="+mn-ea"/>
                        </a:rPr>
                        <a:t>2 B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  <a:sym typeface="+mn-ea"/>
                        </a:rPr>
                        <a:t>榜</a:t>
                      </a:r>
                      <a:endParaRPr lang="zh-CN" altLang="en-US">
                        <a:solidFill>
                          <a:srgbClr val="FFFFFF"/>
                        </a:solidFill>
                        <a:sym typeface="+mn-ea"/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Resnet34</a:t>
                      </a:r>
                      <a:r>
                        <a:rPr lang="zh-CN" altLang="en-US" sz="1000">
                          <a:solidFill>
                            <a:srgbClr val="404040"/>
                          </a:solidFill>
                        </a:rPr>
                        <a:t>单模型</a:t>
                      </a: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85.0585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/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404040"/>
                          </a:solidFill>
                          <a:sym typeface="+mn-ea"/>
                        </a:rPr>
                        <a:t>迁移学习</a:t>
                      </a:r>
                      <a:r>
                        <a:rPr lang="en-US" altLang="zh-CN" sz="1000">
                          <a:solidFill>
                            <a:srgbClr val="404040"/>
                          </a:solidFill>
                          <a:sym typeface="+mn-ea"/>
                        </a:rPr>
                        <a:t> + Resnet34</a:t>
                      </a:r>
                      <a:r>
                        <a:rPr lang="zh-CN" altLang="en-US" sz="1000">
                          <a:solidFill>
                            <a:srgbClr val="404040"/>
                          </a:solidFill>
                          <a:sym typeface="+mn-ea"/>
                        </a:rPr>
                        <a:t>单模型</a:t>
                      </a: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86.9889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/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404040"/>
                          </a:solidFill>
                          <a:sym typeface="+mn-ea"/>
                        </a:rPr>
                        <a:t>迁移学习</a:t>
                      </a:r>
                      <a:r>
                        <a:rPr lang="en-US" altLang="zh-CN" sz="1000">
                          <a:solidFill>
                            <a:srgbClr val="404040"/>
                          </a:solidFill>
                          <a:sym typeface="+mn-ea"/>
                        </a:rPr>
                        <a:t> + </a:t>
                      </a:r>
                      <a:r>
                        <a:rPr lang="zh-CN" altLang="en-US" sz="1000">
                          <a:solidFill>
                            <a:srgbClr val="404040"/>
                          </a:solidFill>
                          <a:sym typeface="+mn-ea"/>
                        </a:rPr>
                        <a:t>模型融合</a:t>
                      </a: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87.3823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/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404040"/>
                          </a:solidFill>
                        </a:rPr>
                        <a:t>迁移学习</a:t>
                      </a: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+</a:t>
                      </a:r>
                      <a:r>
                        <a:rPr lang="zh-CN" altLang="en-US" sz="1000">
                          <a:solidFill>
                            <a:srgbClr val="404040"/>
                          </a:solidFill>
                        </a:rPr>
                        <a:t>模型融合</a:t>
                      </a: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+</a:t>
                      </a:r>
                      <a:r>
                        <a:rPr lang="zh-CN" altLang="en-US" sz="1000">
                          <a:solidFill>
                            <a:srgbClr val="404040"/>
                          </a:solidFill>
                        </a:rPr>
                        <a:t>矛盾结论重分类</a:t>
                      </a:r>
                      <a:endParaRPr lang="zh-CN" altLang="en-US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87.9480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404040"/>
                          </a:solidFill>
                        </a:rPr>
                        <a:t>88.400</a:t>
                      </a:r>
                      <a:endParaRPr lang="en-US" altLang="zh-CN" sz="10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组合 2065"/>
          <p:cNvGrpSpPr/>
          <p:nvPr/>
        </p:nvGrpSpPr>
        <p:grpSpPr>
          <a:xfrm>
            <a:off x="10697001" y="-487514"/>
            <a:ext cx="2328332" cy="1179924"/>
            <a:chOff x="10198100" y="3968750"/>
            <a:chExt cx="12195176" cy="6180138"/>
          </a:xfrm>
        </p:grpSpPr>
        <p:sp>
          <p:nvSpPr>
            <p:cNvPr id="2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98100" y="3968750"/>
              <a:ext cx="12192000" cy="617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Freeform 5"/>
            <p:cNvSpPr/>
            <p:nvPr/>
          </p:nvSpPr>
          <p:spPr bwMode="auto">
            <a:xfrm>
              <a:off x="10198100" y="5710238"/>
              <a:ext cx="6097588" cy="1744663"/>
            </a:xfrm>
            <a:custGeom>
              <a:avLst/>
              <a:gdLst>
                <a:gd name="T0" fmla="*/ 0 w 2000"/>
                <a:gd name="T1" fmla="*/ 0 h 572"/>
                <a:gd name="T2" fmla="*/ 14 w 2000"/>
                <a:gd name="T3" fmla="*/ 66 h 572"/>
                <a:gd name="T4" fmla="*/ 49 w 2000"/>
                <a:gd name="T5" fmla="*/ 124 h 572"/>
                <a:gd name="T6" fmla="*/ 96 w 2000"/>
                <a:gd name="T7" fmla="*/ 173 h 572"/>
                <a:gd name="T8" fmla="*/ 122 w 2000"/>
                <a:gd name="T9" fmla="*/ 194 h 572"/>
                <a:gd name="T10" fmla="*/ 150 w 2000"/>
                <a:gd name="T11" fmla="*/ 214 h 572"/>
                <a:gd name="T12" fmla="*/ 267 w 2000"/>
                <a:gd name="T13" fmla="*/ 282 h 572"/>
                <a:gd name="T14" fmla="*/ 283 w 2000"/>
                <a:gd name="T15" fmla="*/ 289 h 572"/>
                <a:gd name="T16" fmla="*/ 298 w 2000"/>
                <a:gd name="T17" fmla="*/ 296 h 572"/>
                <a:gd name="T18" fmla="*/ 329 w 2000"/>
                <a:gd name="T19" fmla="*/ 310 h 572"/>
                <a:gd name="T20" fmla="*/ 345 w 2000"/>
                <a:gd name="T21" fmla="*/ 317 h 572"/>
                <a:gd name="T22" fmla="*/ 361 w 2000"/>
                <a:gd name="T23" fmla="*/ 323 h 572"/>
                <a:gd name="T24" fmla="*/ 392 w 2000"/>
                <a:gd name="T25" fmla="*/ 335 h 572"/>
                <a:gd name="T26" fmla="*/ 651 w 2000"/>
                <a:gd name="T27" fmla="*/ 417 h 572"/>
                <a:gd name="T28" fmla="*/ 917 w 2000"/>
                <a:gd name="T29" fmla="*/ 475 h 572"/>
                <a:gd name="T30" fmla="*/ 1051 w 2000"/>
                <a:gd name="T31" fmla="*/ 498 h 572"/>
                <a:gd name="T32" fmla="*/ 1118 w 2000"/>
                <a:gd name="T33" fmla="*/ 508 h 572"/>
                <a:gd name="T34" fmla="*/ 1152 w 2000"/>
                <a:gd name="T35" fmla="*/ 512 h 572"/>
                <a:gd name="T36" fmla="*/ 1186 w 2000"/>
                <a:gd name="T37" fmla="*/ 517 h 572"/>
                <a:gd name="T38" fmla="*/ 1219 w 2000"/>
                <a:gd name="T39" fmla="*/ 521 h 572"/>
                <a:gd name="T40" fmla="*/ 1253 w 2000"/>
                <a:gd name="T41" fmla="*/ 525 h 572"/>
                <a:gd name="T42" fmla="*/ 1321 w 2000"/>
                <a:gd name="T43" fmla="*/ 533 h 572"/>
                <a:gd name="T44" fmla="*/ 1456 w 2000"/>
                <a:gd name="T45" fmla="*/ 546 h 572"/>
                <a:gd name="T46" fmla="*/ 1592 w 2000"/>
                <a:gd name="T47" fmla="*/ 556 h 572"/>
                <a:gd name="T48" fmla="*/ 1660 w 2000"/>
                <a:gd name="T49" fmla="*/ 560 h 572"/>
                <a:gd name="T50" fmla="*/ 1694 w 2000"/>
                <a:gd name="T51" fmla="*/ 562 h 572"/>
                <a:gd name="T52" fmla="*/ 1728 w 2000"/>
                <a:gd name="T53" fmla="*/ 564 h 572"/>
                <a:gd name="T54" fmla="*/ 1796 w 2000"/>
                <a:gd name="T55" fmla="*/ 567 h 572"/>
                <a:gd name="T56" fmla="*/ 1864 w 2000"/>
                <a:gd name="T57" fmla="*/ 569 h 572"/>
                <a:gd name="T58" fmla="*/ 1898 w 2000"/>
                <a:gd name="T59" fmla="*/ 570 h 572"/>
                <a:gd name="T60" fmla="*/ 1932 w 2000"/>
                <a:gd name="T61" fmla="*/ 570 h 572"/>
                <a:gd name="T62" fmla="*/ 2000 w 2000"/>
                <a:gd name="T63" fmla="*/ 572 h 572"/>
                <a:gd name="T64" fmla="*/ 1932 w 2000"/>
                <a:gd name="T65" fmla="*/ 572 h 572"/>
                <a:gd name="T66" fmla="*/ 1898 w 2000"/>
                <a:gd name="T67" fmla="*/ 572 h 572"/>
                <a:gd name="T68" fmla="*/ 1864 w 2000"/>
                <a:gd name="T69" fmla="*/ 572 h 572"/>
                <a:gd name="T70" fmla="*/ 1796 w 2000"/>
                <a:gd name="T71" fmla="*/ 571 h 572"/>
                <a:gd name="T72" fmla="*/ 1728 w 2000"/>
                <a:gd name="T73" fmla="*/ 569 h 572"/>
                <a:gd name="T74" fmla="*/ 1694 w 2000"/>
                <a:gd name="T75" fmla="*/ 568 h 572"/>
                <a:gd name="T76" fmla="*/ 1660 w 2000"/>
                <a:gd name="T77" fmla="*/ 567 h 572"/>
                <a:gd name="T78" fmla="*/ 1591 w 2000"/>
                <a:gd name="T79" fmla="*/ 564 h 572"/>
                <a:gd name="T80" fmla="*/ 1455 w 2000"/>
                <a:gd name="T81" fmla="*/ 555 h 572"/>
                <a:gd name="T82" fmla="*/ 1184 w 2000"/>
                <a:gd name="T83" fmla="*/ 528 h 572"/>
                <a:gd name="T84" fmla="*/ 1150 w 2000"/>
                <a:gd name="T85" fmla="*/ 523 h 572"/>
                <a:gd name="T86" fmla="*/ 1117 w 2000"/>
                <a:gd name="T87" fmla="*/ 519 h 572"/>
                <a:gd name="T88" fmla="*/ 1049 w 2000"/>
                <a:gd name="T89" fmla="*/ 509 h 572"/>
                <a:gd name="T90" fmla="*/ 915 w 2000"/>
                <a:gd name="T91" fmla="*/ 486 h 572"/>
                <a:gd name="T92" fmla="*/ 649 w 2000"/>
                <a:gd name="T93" fmla="*/ 427 h 572"/>
                <a:gd name="T94" fmla="*/ 389 w 2000"/>
                <a:gd name="T95" fmla="*/ 344 h 572"/>
                <a:gd name="T96" fmla="*/ 357 w 2000"/>
                <a:gd name="T97" fmla="*/ 331 h 572"/>
                <a:gd name="T98" fmla="*/ 341 w 2000"/>
                <a:gd name="T99" fmla="*/ 324 h 572"/>
                <a:gd name="T100" fmla="*/ 326 w 2000"/>
                <a:gd name="T101" fmla="*/ 317 h 572"/>
                <a:gd name="T102" fmla="*/ 295 w 2000"/>
                <a:gd name="T103" fmla="*/ 303 h 572"/>
                <a:gd name="T104" fmla="*/ 279 w 2000"/>
                <a:gd name="T105" fmla="*/ 296 h 572"/>
                <a:gd name="T106" fmla="*/ 264 w 2000"/>
                <a:gd name="T107" fmla="*/ 288 h 572"/>
                <a:gd name="T108" fmla="*/ 147 w 2000"/>
                <a:gd name="T109" fmla="*/ 219 h 572"/>
                <a:gd name="T110" fmla="*/ 119 w 2000"/>
                <a:gd name="T111" fmla="*/ 198 h 572"/>
                <a:gd name="T112" fmla="*/ 93 w 2000"/>
                <a:gd name="T113" fmla="*/ 176 h 572"/>
                <a:gd name="T114" fmla="*/ 47 w 2000"/>
                <a:gd name="T115" fmla="*/ 126 h 572"/>
                <a:gd name="T116" fmla="*/ 13 w 2000"/>
                <a:gd name="T117" fmla="*/ 67 h 572"/>
                <a:gd name="T118" fmla="*/ 0 w 2000"/>
                <a:gd name="T11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0" h="572">
                  <a:moveTo>
                    <a:pt x="0" y="0"/>
                  </a:moveTo>
                  <a:cubicBezTo>
                    <a:pt x="0" y="23"/>
                    <a:pt x="5" y="46"/>
                    <a:pt x="14" y="66"/>
                  </a:cubicBezTo>
                  <a:cubicBezTo>
                    <a:pt x="23" y="87"/>
                    <a:pt x="35" y="107"/>
                    <a:pt x="49" y="124"/>
                  </a:cubicBezTo>
                  <a:cubicBezTo>
                    <a:pt x="63" y="142"/>
                    <a:pt x="79" y="158"/>
                    <a:pt x="96" y="173"/>
                  </a:cubicBezTo>
                  <a:cubicBezTo>
                    <a:pt x="105" y="180"/>
                    <a:pt x="113" y="188"/>
                    <a:pt x="122" y="194"/>
                  </a:cubicBezTo>
                  <a:cubicBezTo>
                    <a:pt x="150" y="214"/>
                    <a:pt x="150" y="214"/>
                    <a:pt x="150" y="214"/>
                  </a:cubicBezTo>
                  <a:cubicBezTo>
                    <a:pt x="187" y="239"/>
                    <a:pt x="227" y="262"/>
                    <a:pt x="267" y="282"/>
                  </a:cubicBezTo>
                  <a:cubicBezTo>
                    <a:pt x="283" y="289"/>
                    <a:pt x="283" y="289"/>
                    <a:pt x="283" y="289"/>
                  </a:cubicBezTo>
                  <a:cubicBezTo>
                    <a:pt x="288" y="292"/>
                    <a:pt x="293" y="294"/>
                    <a:pt x="298" y="296"/>
                  </a:cubicBezTo>
                  <a:cubicBezTo>
                    <a:pt x="329" y="310"/>
                    <a:pt x="329" y="310"/>
                    <a:pt x="329" y="310"/>
                  </a:cubicBezTo>
                  <a:cubicBezTo>
                    <a:pt x="334" y="312"/>
                    <a:pt x="340" y="314"/>
                    <a:pt x="345" y="317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92" y="335"/>
                    <a:pt x="392" y="335"/>
                    <a:pt x="392" y="335"/>
                  </a:cubicBezTo>
                  <a:cubicBezTo>
                    <a:pt x="477" y="367"/>
                    <a:pt x="564" y="394"/>
                    <a:pt x="651" y="417"/>
                  </a:cubicBezTo>
                  <a:cubicBezTo>
                    <a:pt x="739" y="439"/>
                    <a:pt x="828" y="458"/>
                    <a:pt x="917" y="475"/>
                  </a:cubicBezTo>
                  <a:cubicBezTo>
                    <a:pt x="961" y="483"/>
                    <a:pt x="1006" y="490"/>
                    <a:pt x="1051" y="498"/>
                  </a:cubicBezTo>
                  <a:cubicBezTo>
                    <a:pt x="1118" y="508"/>
                    <a:pt x="1118" y="508"/>
                    <a:pt x="1118" y="508"/>
                  </a:cubicBezTo>
                  <a:cubicBezTo>
                    <a:pt x="1129" y="509"/>
                    <a:pt x="1141" y="511"/>
                    <a:pt x="1152" y="512"/>
                  </a:cubicBezTo>
                  <a:cubicBezTo>
                    <a:pt x="1186" y="517"/>
                    <a:pt x="1186" y="517"/>
                    <a:pt x="1186" y="517"/>
                  </a:cubicBezTo>
                  <a:cubicBezTo>
                    <a:pt x="1219" y="521"/>
                    <a:pt x="1219" y="521"/>
                    <a:pt x="1219" y="521"/>
                  </a:cubicBezTo>
                  <a:cubicBezTo>
                    <a:pt x="1253" y="525"/>
                    <a:pt x="1253" y="525"/>
                    <a:pt x="1253" y="525"/>
                  </a:cubicBezTo>
                  <a:cubicBezTo>
                    <a:pt x="1276" y="528"/>
                    <a:pt x="1298" y="530"/>
                    <a:pt x="1321" y="533"/>
                  </a:cubicBezTo>
                  <a:cubicBezTo>
                    <a:pt x="1366" y="537"/>
                    <a:pt x="1411" y="542"/>
                    <a:pt x="1456" y="546"/>
                  </a:cubicBezTo>
                  <a:cubicBezTo>
                    <a:pt x="1501" y="550"/>
                    <a:pt x="1547" y="553"/>
                    <a:pt x="1592" y="556"/>
                  </a:cubicBezTo>
                  <a:cubicBezTo>
                    <a:pt x="1660" y="560"/>
                    <a:pt x="1660" y="560"/>
                    <a:pt x="1660" y="560"/>
                  </a:cubicBezTo>
                  <a:cubicBezTo>
                    <a:pt x="1694" y="562"/>
                    <a:pt x="1694" y="562"/>
                    <a:pt x="1694" y="562"/>
                  </a:cubicBezTo>
                  <a:cubicBezTo>
                    <a:pt x="1728" y="564"/>
                    <a:pt x="1728" y="564"/>
                    <a:pt x="1728" y="564"/>
                  </a:cubicBezTo>
                  <a:cubicBezTo>
                    <a:pt x="1796" y="567"/>
                    <a:pt x="1796" y="567"/>
                    <a:pt x="1796" y="567"/>
                  </a:cubicBezTo>
                  <a:cubicBezTo>
                    <a:pt x="1864" y="569"/>
                    <a:pt x="1864" y="569"/>
                    <a:pt x="1864" y="569"/>
                  </a:cubicBezTo>
                  <a:cubicBezTo>
                    <a:pt x="1898" y="570"/>
                    <a:pt x="1898" y="570"/>
                    <a:pt x="1898" y="570"/>
                  </a:cubicBezTo>
                  <a:cubicBezTo>
                    <a:pt x="1932" y="570"/>
                    <a:pt x="1932" y="570"/>
                    <a:pt x="1932" y="570"/>
                  </a:cubicBezTo>
                  <a:cubicBezTo>
                    <a:pt x="2000" y="572"/>
                    <a:pt x="2000" y="572"/>
                    <a:pt x="2000" y="572"/>
                  </a:cubicBezTo>
                  <a:cubicBezTo>
                    <a:pt x="1932" y="572"/>
                    <a:pt x="1932" y="572"/>
                    <a:pt x="1932" y="572"/>
                  </a:cubicBezTo>
                  <a:cubicBezTo>
                    <a:pt x="1898" y="572"/>
                    <a:pt x="1898" y="572"/>
                    <a:pt x="1898" y="572"/>
                  </a:cubicBezTo>
                  <a:cubicBezTo>
                    <a:pt x="1864" y="572"/>
                    <a:pt x="1864" y="572"/>
                    <a:pt x="1864" y="572"/>
                  </a:cubicBezTo>
                  <a:cubicBezTo>
                    <a:pt x="1796" y="571"/>
                    <a:pt x="1796" y="571"/>
                    <a:pt x="1796" y="571"/>
                  </a:cubicBezTo>
                  <a:cubicBezTo>
                    <a:pt x="1728" y="569"/>
                    <a:pt x="1728" y="569"/>
                    <a:pt x="1728" y="569"/>
                  </a:cubicBezTo>
                  <a:cubicBezTo>
                    <a:pt x="1694" y="568"/>
                    <a:pt x="1694" y="568"/>
                    <a:pt x="1694" y="568"/>
                  </a:cubicBezTo>
                  <a:cubicBezTo>
                    <a:pt x="1660" y="567"/>
                    <a:pt x="1660" y="567"/>
                    <a:pt x="1660" y="567"/>
                  </a:cubicBezTo>
                  <a:cubicBezTo>
                    <a:pt x="1591" y="564"/>
                    <a:pt x="1591" y="564"/>
                    <a:pt x="1591" y="564"/>
                  </a:cubicBezTo>
                  <a:cubicBezTo>
                    <a:pt x="1546" y="561"/>
                    <a:pt x="1501" y="559"/>
                    <a:pt x="1455" y="555"/>
                  </a:cubicBezTo>
                  <a:cubicBezTo>
                    <a:pt x="1365" y="549"/>
                    <a:pt x="1274" y="539"/>
                    <a:pt x="1184" y="528"/>
                  </a:cubicBezTo>
                  <a:cubicBezTo>
                    <a:pt x="1150" y="523"/>
                    <a:pt x="1150" y="523"/>
                    <a:pt x="1150" y="523"/>
                  </a:cubicBezTo>
                  <a:cubicBezTo>
                    <a:pt x="1139" y="522"/>
                    <a:pt x="1128" y="520"/>
                    <a:pt x="1117" y="519"/>
                  </a:cubicBezTo>
                  <a:cubicBezTo>
                    <a:pt x="1049" y="509"/>
                    <a:pt x="1049" y="509"/>
                    <a:pt x="1049" y="509"/>
                  </a:cubicBezTo>
                  <a:cubicBezTo>
                    <a:pt x="1004" y="502"/>
                    <a:pt x="959" y="495"/>
                    <a:pt x="915" y="486"/>
                  </a:cubicBezTo>
                  <a:cubicBezTo>
                    <a:pt x="825" y="470"/>
                    <a:pt x="737" y="450"/>
                    <a:pt x="649" y="427"/>
                  </a:cubicBezTo>
                  <a:cubicBezTo>
                    <a:pt x="561" y="404"/>
                    <a:pt x="473" y="377"/>
                    <a:pt x="389" y="344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36" y="322"/>
                    <a:pt x="331" y="320"/>
                    <a:pt x="326" y="317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0" y="301"/>
                    <a:pt x="284" y="299"/>
                    <a:pt x="279" y="296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23" y="268"/>
                    <a:pt x="184" y="245"/>
                    <a:pt x="147" y="219"/>
                  </a:cubicBezTo>
                  <a:cubicBezTo>
                    <a:pt x="119" y="198"/>
                    <a:pt x="119" y="198"/>
                    <a:pt x="119" y="198"/>
                  </a:cubicBezTo>
                  <a:cubicBezTo>
                    <a:pt x="110" y="191"/>
                    <a:pt x="102" y="184"/>
                    <a:pt x="93" y="176"/>
                  </a:cubicBezTo>
                  <a:cubicBezTo>
                    <a:pt x="76" y="161"/>
                    <a:pt x="60" y="144"/>
                    <a:pt x="47" y="126"/>
                  </a:cubicBezTo>
                  <a:cubicBezTo>
                    <a:pt x="33" y="108"/>
                    <a:pt x="21" y="88"/>
                    <a:pt x="13" y="67"/>
                  </a:cubicBezTo>
                  <a:cubicBezTo>
                    <a:pt x="4" y="46"/>
                    <a:pt x="0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6"/>
            <p:cNvSpPr/>
            <p:nvPr/>
          </p:nvSpPr>
          <p:spPr bwMode="auto">
            <a:xfrm>
              <a:off x="10207625" y="5621338"/>
              <a:ext cx="6402388" cy="1830388"/>
            </a:xfrm>
            <a:custGeom>
              <a:avLst/>
              <a:gdLst>
                <a:gd name="T0" fmla="*/ 22 w 2100"/>
                <a:gd name="T1" fmla="*/ 67 h 600"/>
                <a:gd name="T2" fmla="*/ 88 w 2100"/>
                <a:gd name="T3" fmla="*/ 150 h 600"/>
                <a:gd name="T4" fmla="*/ 169 w 2100"/>
                <a:gd name="T5" fmla="*/ 220 h 600"/>
                <a:gd name="T6" fmla="*/ 226 w 2100"/>
                <a:gd name="T7" fmla="*/ 261 h 600"/>
                <a:gd name="T8" fmla="*/ 288 w 2100"/>
                <a:gd name="T9" fmla="*/ 296 h 600"/>
                <a:gd name="T10" fmla="*/ 385 w 2100"/>
                <a:gd name="T11" fmla="*/ 341 h 600"/>
                <a:gd name="T12" fmla="*/ 450 w 2100"/>
                <a:gd name="T13" fmla="*/ 368 h 600"/>
                <a:gd name="T14" fmla="*/ 551 w 2100"/>
                <a:gd name="T15" fmla="*/ 402 h 600"/>
                <a:gd name="T16" fmla="*/ 688 w 2100"/>
                <a:gd name="T17" fmla="*/ 441 h 600"/>
                <a:gd name="T18" fmla="*/ 791 w 2100"/>
                <a:gd name="T19" fmla="*/ 469 h 600"/>
                <a:gd name="T20" fmla="*/ 861 w 2100"/>
                <a:gd name="T21" fmla="*/ 485 h 600"/>
                <a:gd name="T22" fmla="*/ 878 w 2100"/>
                <a:gd name="T23" fmla="*/ 488 h 600"/>
                <a:gd name="T24" fmla="*/ 965 w 2100"/>
                <a:gd name="T25" fmla="*/ 504 h 600"/>
                <a:gd name="T26" fmla="*/ 1106 w 2100"/>
                <a:gd name="T27" fmla="*/ 528 h 600"/>
                <a:gd name="T28" fmla="*/ 1212 w 2100"/>
                <a:gd name="T29" fmla="*/ 542 h 600"/>
                <a:gd name="T30" fmla="*/ 1282 w 2100"/>
                <a:gd name="T31" fmla="*/ 549 h 600"/>
                <a:gd name="T32" fmla="*/ 1389 w 2100"/>
                <a:gd name="T33" fmla="*/ 556 h 600"/>
                <a:gd name="T34" fmla="*/ 1602 w 2100"/>
                <a:gd name="T35" fmla="*/ 574 h 600"/>
                <a:gd name="T36" fmla="*/ 1815 w 2100"/>
                <a:gd name="T37" fmla="*/ 586 h 600"/>
                <a:gd name="T38" fmla="*/ 1958 w 2100"/>
                <a:gd name="T39" fmla="*/ 594 h 600"/>
                <a:gd name="T40" fmla="*/ 2029 w 2100"/>
                <a:gd name="T41" fmla="*/ 598 h 600"/>
                <a:gd name="T42" fmla="*/ 1815 w 2100"/>
                <a:gd name="T43" fmla="*/ 592 h 600"/>
                <a:gd name="T44" fmla="*/ 1708 w 2100"/>
                <a:gd name="T45" fmla="*/ 588 h 600"/>
                <a:gd name="T46" fmla="*/ 1673 w 2100"/>
                <a:gd name="T47" fmla="*/ 586 h 600"/>
                <a:gd name="T48" fmla="*/ 1530 w 2100"/>
                <a:gd name="T49" fmla="*/ 577 h 600"/>
                <a:gd name="T50" fmla="*/ 1317 w 2100"/>
                <a:gd name="T51" fmla="*/ 562 h 600"/>
                <a:gd name="T52" fmla="*/ 1246 w 2100"/>
                <a:gd name="T53" fmla="*/ 557 h 600"/>
                <a:gd name="T54" fmla="*/ 1175 w 2100"/>
                <a:gd name="T55" fmla="*/ 548 h 600"/>
                <a:gd name="T56" fmla="*/ 1034 w 2100"/>
                <a:gd name="T57" fmla="*/ 528 h 600"/>
                <a:gd name="T58" fmla="*/ 893 w 2100"/>
                <a:gd name="T59" fmla="*/ 503 h 600"/>
                <a:gd name="T60" fmla="*/ 867 w 2100"/>
                <a:gd name="T61" fmla="*/ 498 h 600"/>
                <a:gd name="T62" fmla="*/ 823 w 2100"/>
                <a:gd name="T63" fmla="*/ 488 h 600"/>
                <a:gd name="T64" fmla="*/ 754 w 2100"/>
                <a:gd name="T65" fmla="*/ 470 h 600"/>
                <a:gd name="T66" fmla="*/ 617 w 2100"/>
                <a:gd name="T67" fmla="*/ 432 h 600"/>
                <a:gd name="T68" fmla="*/ 480 w 2100"/>
                <a:gd name="T69" fmla="*/ 389 h 600"/>
                <a:gd name="T70" fmla="*/ 414 w 2100"/>
                <a:gd name="T71" fmla="*/ 364 h 600"/>
                <a:gd name="T72" fmla="*/ 349 w 2100"/>
                <a:gd name="T73" fmla="*/ 334 h 600"/>
                <a:gd name="T74" fmla="*/ 253 w 2100"/>
                <a:gd name="T75" fmla="*/ 285 h 600"/>
                <a:gd name="T76" fmla="*/ 193 w 2100"/>
                <a:gd name="T77" fmla="*/ 246 h 600"/>
                <a:gd name="T78" fmla="*/ 111 w 2100"/>
                <a:gd name="T79" fmla="*/ 178 h 600"/>
                <a:gd name="T80" fmla="*/ 60 w 2100"/>
                <a:gd name="T81" fmla="*/ 127 h 600"/>
                <a:gd name="T82" fmla="*/ 0 w 2100"/>
                <a:gd name="T8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0" h="600">
                  <a:moveTo>
                    <a:pt x="0" y="0"/>
                  </a:moveTo>
                  <a:cubicBezTo>
                    <a:pt x="2" y="24"/>
                    <a:pt x="11" y="46"/>
                    <a:pt x="22" y="67"/>
                  </a:cubicBezTo>
                  <a:cubicBezTo>
                    <a:pt x="34" y="88"/>
                    <a:pt x="48" y="107"/>
                    <a:pt x="63" y="125"/>
                  </a:cubicBezTo>
                  <a:cubicBezTo>
                    <a:pt x="71" y="134"/>
                    <a:pt x="79" y="142"/>
                    <a:pt x="88" y="150"/>
                  </a:cubicBezTo>
                  <a:cubicBezTo>
                    <a:pt x="114" y="175"/>
                    <a:pt x="114" y="175"/>
                    <a:pt x="114" y="175"/>
                  </a:cubicBezTo>
                  <a:cubicBezTo>
                    <a:pt x="131" y="191"/>
                    <a:pt x="150" y="205"/>
                    <a:pt x="169" y="220"/>
                  </a:cubicBezTo>
                  <a:cubicBezTo>
                    <a:pt x="178" y="227"/>
                    <a:pt x="187" y="234"/>
                    <a:pt x="197" y="241"/>
                  </a:cubicBezTo>
                  <a:cubicBezTo>
                    <a:pt x="206" y="248"/>
                    <a:pt x="216" y="255"/>
                    <a:pt x="226" y="261"/>
                  </a:cubicBezTo>
                  <a:cubicBezTo>
                    <a:pt x="236" y="267"/>
                    <a:pt x="247" y="273"/>
                    <a:pt x="257" y="279"/>
                  </a:cubicBezTo>
                  <a:cubicBezTo>
                    <a:pt x="267" y="285"/>
                    <a:pt x="277" y="291"/>
                    <a:pt x="288" y="296"/>
                  </a:cubicBezTo>
                  <a:cubicBezTo>
                    <a:pt x="309" y="307"/>
                    <a:pt x="330" y="317"/>
                    <a:pt x="352" y="327"/>
                  </a:cubicBezTo>
                  <a:cubicBezTo>
                    <a:pt x="385" y="341"/>
                    <a:pt x="385" y="341"/>
                    <a:pt x="385" y="341"/>
                  </a:cubicBezTo>
                  <a:cubicBezTo>
                    <a:pt x="395" y="346"/>
                    <a:pt x="406" y="351"/>
                    <a:pt x="417" y="355"/>
                  </a:cubicBezTo>
                  <a:cubicBezTo>
                    <a:pt x="428" y="360"/>
                    <a:pt x="439" y="364"/>
                    <a:pt x="450" y="368"/>
                  </a:cubicBezTo>
                  <a:cubicBezTo>
                    <a:pt x="484" y="380"/>
                    <a:pt x="484" y="380"/>
                    <a:pt x="484" y="380"/>
                  </a:cubicBezTo>
                  <a:cubicBezTo>
                    <a:pt x="506" y="388"/>
                    <a:pt x="529" y="395"/>
                    <a:pt x="551" y="402"/>
                  </a:cubicBezTo>
                  <a:cubicBezTo>
                    <a:pt x="574" y="409"/>
                    <a:pt x="597" y="415"/>
                    <a:pt x="620" y="422"/>
                  </a:cubicBezTo>
                  <a:cubicBezTo>
                    <a:pt x="688" y="441"/>
                    <a:pt x="688" y="441"/>
                    <a:pt x="688" y="441"/>
                  </a:cubicBezTo>
                  <a:cubicBezTo>
                    <a:pt x="711" y="448"/>
                    <a:pt x="734" y="454"/>
                    <a:pt x="757" y="460"/>
                  </a:cubicBezTo>
                  <a:cubicBezTo>
                    <a:pt x="791" y="469"/>
                    <a:pt x="791" y="469"/>
                    <a:pt x="791" y="469"/>
                  </a:cubicBezTo>
                  <a:cubicBezTo>
                    <a:pt x="826" y="477"/>
                    <a:pt x="826" y="477"/>
                    <a:pt x="826" y="477"/>
                  </a:cubicBezTo>
                  <a:cubicBezTo>
                    <a:pt x="861" y="485"/>
                    <a:pt x="861" y="485"/>
                    <a:pt x="861" y="485"/>
                  </a:cubicBezTo>
                  <a:cubicBezTo>
                    <a:pt x="869" y="487"/>
                    <a:pt x="869" y="487"/>
                    <a:pt x="869" y="487"/>
                  </a:cubicBezTo>
                  <a:cubicBezTo>
                    <a:pt x="878" y="488"/>
                    <a:pt x="878" y="488"/>
                    <a:pt x="878" y="488"/>
                  </a:cubicBezTo>
                  <a:cubicBezTo>
                    <a:pt x="895" y="491"/>
                    <a:pt x="895" y="491"/>
                    <a:pt x="895" y="491"/>
                  </a:cubicBezTo>
                  <a:cubicBezTo>
                    <a:pt x="919" y="496"/>
                    <a:pt x="942" y="500"/>
                    <a:pt x="965" y="504"/>
                  </a:cubicBezTo>
                  <a:cubicBezTo>
                    <a:pt x="1036" y="517"/>
                    <a:pt x="1036" y="517"/>
                    <a:pt x="1036" y="517"/>
                  </a:cubicBezTo>
                  <a:cubicBezTo>
                    <a:pt x="1059" y="521"/>
                    <a:pt x="1082" y="525"/>
                    <a:pt x="1106" y="528"/>
                  </a:cubicBezTo>
                  <a:cubicBezTo>
                    <a:pt x="1129" y="531"/>
                    <a:pt x="1153" y="534"/>
                    <a:pt x="1176" y="537"/>
                  </a:cubicBezTo>
                  <a:cubicBezTo>
                    <a:pt x="1212" y="542"/>
                    <a:pt x="1212" y="542"/>
                    <a:pt x="1212" y="542"/>
                  </a:cubicBezTo>
                  <a:cubicBezTo>
                    <a:pt x="1223" y="543"/>
                    <a:pt x="1235" y="545"/>
                    <a:pt x="1247" y="546"/>
                  </a:cubicBezTo>
                  <a:cubicBezTo>
                    <a:pt x="1259" y="547"/>
                    <a:pt x="1270" y="548"/>
                    <a:pt x="1282" y="549"/>
                  </a:cubicBezTo>
                  <a:cubicBezTo>
                    <a:pt x="1294" y="550"/>
                    <a:pt x="1306" y="550"/>
                    <a:pt x="1318" y="551"/>
                  </a:cubicBezTo>
                  <a:cubicBezTo>
                    <a:pt x="1389" y="556"/>
                    <a:pt x="1389" y="556"/>
                    <a:pt x="1389" y="556"/>
                  </a:cubicBezTo>
                  <a:cubicBezTo>
                    <a:pt x="1436" y="560"/>
                    <a:pt x="1483" y="564"/>
                    <a:pt x="1531" y="568"/>
                  </a:cubicBezTo>
                  <a:cubicBezTo>
                    <a:pt x="1555" y="570"/>
                    <a:pt x="1578" y="572"/>
                    <a:pt x="1602" y="574"/>
                  </a:cubicBezTo>
                  <a:cubicBezTo>
                    <a:pt x="1673" y="579"/>
                    <a:pt x="1673" y="579"/>
                    <a:pt x="1673" y="579"/>
                  </a:cubicBezTo>
                  <a:cubicBezTo>
                    <a:pt x="1720" y="582"/>
                    <a:pt x="1768" y="584"/>
                    <a:pt x="1815" y="586"/>
                  </a:cubicBezTo>
                  <a:cubicBezTo>
                    <a:pt x="1886" y="591"/>
                    <a:pt x="1886" y="591"/>
                    <a:pt x="1886" y="591"/>
                  </a:cubicBezTo>
                  <a:cubicBezTo>
                    <a:pt x="1958" y="594"/>
                    <a:pt x="1958" y="594"/>
                    <a:pt x="1958" y="594"/>
                  </a:cubicBezTo>
                  <a:cubicBezTo>
                    <a:pt x="1993" y="596"/>
                    <a:pt x="1993" y="596"/>
                    <a:pt x="1993" y="596"/>
                  </a:cubicBezTo>
                  <a:cubicBezTo>
                    <a:pt x="2005" y="597"/>
                    <a:pt x="2017" y="597"/>
                    <a:pt x="2029" y="598"/>
                  </a:cubicBezTo>
                  <a:cubicBezTo>
                    <a:pt x="2100" y="600"/>
                    <a:pt x="2100" y="600"/>
                    <a:pt x="2100" y="600"/>
                  </a:cubicBezTo>
                  <a:cubicBezTo>
                    <a:pt x="2005" y="600"/>
                    <a:pt x="1910" y="596"/>
                    <a:pt x="1815" y="592"/>
                  </a:cubicBezTo>
                  <a:cubicBezTo>
                    <a:pt x="1744" y="589"/>
                    <a:pt x="1744" y="589"/>
                    <a:pt x="1744" y="589"/>
                  </a:cubicBezTo>
                  <a:cubicBezTo>
                    <a:pt x="1708" y="588"/>
                    <a:pt x="1708" y="588"/>
                    <a:pt x="1708" y="588"/>
                  </a:cubicBezTo>
                  <a:cubicBezTo>
                    <a:pt x="1690" y="587"/>
                    <a:pt x="1690" y="587"/>
                    <a:pt x="1690" y="587"/>
                  </a:cubicBezTo>
                  <a:cubicBezTo>
                    <a:pt x="1673" y="586"/>
                    <a:pt x="1673" y="586"/>
                    <a:pt x="1673" y="586"/>
                  </a:cubicBezTo>
                  <a:cubicBezTo>
                    <a:pt x="1601" y="582"/>
                    <a:pt x="1601" y="582"/>
                    <a:pt x="1601" y="582"/>
                  </a:cubicBezTo>
                  <a:cubicBezTo>
                    <a:pt x="1578" y="581"/>
                    <a:pt x="1554" y="579"/>
                    <a:pt x="1530" y="577"/>
                  </a:cubicBezTo>
                  <a:cubicBezTo>
                    <a:pt x="1388" y="566"/>
                    <a:pt x="1388" y="566"/>
                    <a:pt x="1388" y="566"/>
                  </a:cubicBezTo>
                  <a:cubicBezTo>
                    <a:pt x="1317" y="562"/>
                    <a:pt x="1317" y="562"/>
                    <a:pt x="1317" y="562"/>
                  </a:cubicBezTo>
                  <a:cubicBezTo>
                    <a:pt x="1305" y="561"/>
                    <a:pt x="1293" y="560"/>
                    <a:pt x="1281" y="560"/>
                  </a:cubicBezTo>
                  <a:cubicBezTo>
                    <a:pt x="1270" y="559"/>
                    <a:pt x="1258" y="558"/>
                    <a:pt x="1246" y="557"/>
                  </a:cubicBezTo>
                  <a:cubicBezTo>
                    <a:pt x="1234" y="556"/>
                    <a:pt x="1222" y="554"/>
                    <a:pt x="1210" y="553"/>
                  </a:cubicBezTo>
                  <a:cubicBezTo>
                    <a:pt x="1175" y="548"/>
                    <a:pt x="1175" y="548"/>
                    <a:pt x="1175" y="548"/>
                  </a:cubicBezTo>
                  <a:cubicBezTo>
                    <a:pt x="1151" y="545"/>
                    <a:pt x="1128" y="543"/>
                    <a:pt x="1104" y="539"/>
                  </a:cubicBezTo>
                  <a:cubicBezTo>
                    <a:pt x="1080" y="536"/>
                    <a:pt x="1057" y="532"/>
                    <a:pt x="1034" y="528"/>
                  </a:cubicBezTo>
                  <a:cubicBezTo>
                    <a:pt x="963" y="516"/>
                    <a:pt x="963" y="516"/>
                    <a:pt x="963" y="516"/>
                  </a:cubicBezTo>
                  <a:cubicBezTo>
                    <a:pt x="940" y="512"/>
                    <a:pt x="917" y="507"/>
                    <a:pt x="893" y="503"/>
                  </a:cubicBezTo>
                  <a:cubicBezTo>
                    <a:pt x="876" y="500"/>
                    <a:pt x="876" y="500"/>
                    <a:pt x="876" y="500"/>
                  </a:cubicBezTo>
                  <a:cubicBezTo>
                    <a:pt x="867" y="498"/>
                    <a:pt x="867" y="498"/>
                    <a:pt x="867" y="498"/>
                  </a:cubicBezTo>
                  <a:cubicBezTo>
                    <a:pt x="858" y="496"/>
                    <a:pt x="858" y="496"/>
                    <a:pt x="858" y="496"/>
                  </a:cubicBezTo>
                  <a:cubicBezTo>
                    <a:pt x="823" y="488"/>
                    <a:pt x="823" y="488"/>
                    <a:pt x="823" y="488"/>
                  </a:cubicBezTo>
                  <a:cubicBezTo>
                    <a:pt x="789" y="480"/>
                    <a:pt x="789" y="480"/>
                    <a:pt x="789" y="480"/>
                  </a:cubicBezTo>
                  <a:cubicBezTo>
                    <a:pt x="754" y="470"/>
                    <a:pt x="754" y="470"/>
                    <a:pt x="754" y="470"/>
                  </a:cubicBezTo>
                  <a:cubicBezTo>
                    <a:pt x="731" y="464"/>
                    <a:pt x="708" y="458"/>
                    <a:pt x="685" y="452"/>
                  </a:cubicBezTo>
                  <a:cubicBezTo>
                    <a:pt x="617" y="432"/>
                    <a:pt x="617" y="432"/>
                    <a:pt x="617" y="432"/>
                  </a:cubicBezTo>
                  <a:cubicBezTo>
                    <a:pt x="594" y="425"/>
                    <a:pt x="571" y="419"/>
                    <a:pt x="548" y="412"/>
                  </a:cubicBezTo>
                  <a:cubicBezTo>
                    <a:pt x="526" y="404"/>
                    <a:pt x="503" y="398"/>
                    <a:pt x="480" y="389"/>
                  </a:cubicBezTo>
                  <a:cubicBezTo>
                    <a:pt x="447" y="377"/>
                    <a:pt x="447" y="377"/>
                    <a:pt x="447" y="377"/>
                  </a:cubicBezTo>
                  <a:cubicBezTo>
                    <a:pt x="436" y="373"/>
                    <a:pt x="425" y="369"/>
                    <a:pt x="414" y="364"/>
                  </a:cubicBezTo>
                  <a:cubicBezTo>
                    <a:pt x="403" y="359"/>
                    <a:pt x="392" y="354"/>
                    <a:pt x="381" y="349"/>
                  </a:cubicBezTo>
                  <a:cubicBezTo>
                    <a:pt x="349" y="334"/>
                    <a:pt x="349" y="334"/>
                    <a:pt x="349" y="334"/>
                  </a:cubicBezTo>
                  <a:cubicBezTo>
                    <a:pt x="327" y="324"/>
                    <a:pt x="305" y="314"/>
                    <a:pt x="284" y="303"/>
                  </a:cubicBezTo>
                  <a:cubicBezTo>
                    <a:pt x="274" y="297"/>
                    <a:pt x="264" y="291"/>
                    <a:pt x="253" y="285"/>
                  </a:cubicBezTo>
                  <a:cubicBezTo>
                    <a:pt x="243" y="279"/>
                    <a:pt x="233" y="273"/>
                    <a:pt x="223" y="267"/>
                  </a:cubicBezTo>
                  <a:cubicBezTo>
                    <a:pt x="213" y="260"/>
                    <a:pt x="203" y="254"/>
                    <a:pt x="193" y="246"/>
                  </a:cubicBezTo>
                  <a:cubicBezTo>
                    <a:pt x="184" y="239"/>
                    <a:pt x="174" y="231"/>
                    <a:pt x="165" y="224"/>
                  </a:cubicBezTo>
                  <a:cubicBezTo>
                    <a:pt x="147" y="209"/>
                    <a:pt x="128" y="194"/>
                    <a:pt x="111" y="178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76" y="145"/>
                    <a:pt x="68" y="136"/>
                    <a:pt x="60" y="127"/>
                  </a:cubicBezTo>
                  <a:cubicBezTo>
                    <a:pt x="45" y="109"/>
                    <a:pt x="32" y="89"/>
                    <a:pt x="21" y="68"/>
                  </a:cubicBezTo>
                  <a:cubicBezTo>
                    <a:pt x="10" y="47"/>
                    <a:pt x="2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7"/>
            <p:cNvSpPr/>
            <p:nvPr/>
          </p:nvSpPr>
          <p:spPr bwMode="auto">
            <a:xfrm>
              <a:off x="10228263" y="5534025"/>
              <a:ext cx="6689725" cy="1912938"/>
            </a:xfrm>
            <a:custGeom>
              <a:avLst/>
              <a:gdLst>
                <a:gd name="T0" fmla="*/ 33 w 2194"/>
                <a:gd name="T1" fmla="*/ 67 h 627"/>
                <a:gd name="T2" fmla="*/ 55 w 2194"/>
                <a:gd name="T3" fmla="*/ 96 h 627"/>
                <a:gd name="T4" fmla="*/ 131 w 2194"/>
                <a:gd name="T5" fmla="*/ 178 h 627"/>
                <a:gd name="T6" fmla="*/ 186 w 2194"/>
                <a:gd name="T7" fmla="*/ 228 h 627"/>
                <a:gd name="T8" fmla="*/ 242 w 2194"/>
                <a:gd name="T9" fmla="*/ 278 h 627"/>
                <a:gd name="T10" fmla="*/ 318 w 2194"/>
                <a:gd name="T11" fmla="*/ 330 h 627"/>
                <a:gd name="T12" fmla="*/ 367 w 2194"/>
                <a:gd name="T13" fmla="*/ 357 h 627"/>
                <a:gd name="T14" fmla="*/ 433 w 2194"/>
                <a:gd name="T15" fmla="*/ 391 h 627"/>
                <a:gd name="T16" fmla="*/ 571 w 2194"/>
                <a:gd name="T17" fmla="*/ 445 h 627"/>
                <a:gd name="T18" fmla="*/ 715 w 2194"/>
                <a:gd name="T19" fmla="*/ 486 h 627"/>
                <a:gd name="T20" fmla="*/ 858 w 2194"/>
                <a:gd name="T21" fmla="*/ 526 h 627"/>
                <a:gd name="T22" fmla="*/ 1004 w 2194"/>
                <a:gd name="T23" fmla="*/ 557 h 627"/>
                <a:gd name="T24" fmla="*/ 1115 w 2194"/>
                <a:gd name="T25" fmla="*/ 572 h 627"/>
                <a:gd name="T26" fmla="*/ 1189 w 2194"/>
                <a:gd name="T27" fmla="*/ 580 h 627"/>
                <a:gd name="T28" fmla="*/ 1226 w 2194"/>
                <a:gd name="T29" fmla="*/ 584 h 627"/>
                <a:gd name="T30" fmla="*/ 1374 w 2194"/>
                <a:gd name="T31" fmla="*/ 591 h 627"/>
                <a:gd name="T32" fmla="*/ 1449 w 2194"/>
                <a:gd name="T33" fmla="*/ 590 h 627"/>
                <a:gd name="T34" fmla="*/ 1524 w 2194"/>
                <a:gd name="T35" fmla="*/ 591 h 627"/>
                <a:gd name="T36" fmla="*/ 1673 w 2194"/>
                <a:gd name="T37" fmla="*/ 598 h 627"/>
                <a:gd name="T38" fmla="*/ 1822 w 2194"/>
                <a:gd name="T39" fmla="*/ 604 h 627"/>
                <a:gd name="T40" fmla="*/ 2194 w 2194"/>
                <a:gd name="T41" fmla="*/ 627 h 627"/>
                <a:gd name="T42" fmla="*/ 1822 w 2194"/>
                <a:gd name="T43" fmla="*/ 611 h 627"/>
                <a:gd name="T44" fmla="*/ 1672 w 2194"/>
                <a:gd name="T45" fmla="*/ 607 h 627"/>
                <a:gd name="T46" fmla="*/ 1523 w 2194"/>
                <a:gd name="T47" fmla="*/ 601 h 627"/>
                <a:gd name="T48" fmla="*/ 1449 w 2194"/>
                <a:gd name="T49" fmla="*/ 600 h 627"/>
                <a:gd name="T50" fmla="*/ 1374 w 2194"/>
                <a:gd name="T51" fmla="*/ 601 h 627"/>
                <a:gd name="T52" fmla="*/ 1225 w 2194"/>
                <a:gd name="T53" fmla="*/ 595 h 627"/>
                <a:gd name="T54" fmla="*/ 1188 w 2194"/>
                <a:gd name="T55" fmla="*/ 592 h 627"/>
                <a:gd name="T56" fmla="*/ 1113 w 2194"/>
                <a:gd name="T57" fmla="*/ 583 h 627"/>
                <a:gd name="T58" fmla="*/ 1002 w 2194"/>
                <a:gd name="T59" fmla="*/ 569 h 627"/>
                <a:gd name="T60" fmla="*/ 856 w 2194"/>
                <a:gd name="T61" fmla="*/ 538 h 627"/>
                <a:gd name="T62" fmla="*/ 712 w 2194"/>
                <a:gd name="T63" fmla="*/ 497 h 627"/>
                <a:gd name="T64" fmla="*/ 568 w 2194"/>
                <a:gd name="T65" fmla="*/ 455 h 627"/>
                <a:gd name="T66" fmla="*/ 396 w 2194"/>
                <a:gd name="T67" fmla="*/ 382 h 627"/>
                <a:gd name="T68" fmla="*/ 331 w 2194"/>
                <a:gd name="T69" fmla="*/ 346 h 627"/>
                <a:gd name="T70" fmla="*/ 298 w 2194"/>
                <a:gd name="T71" fmla="*/ 327 h 627"/>
                <a:gd name="T72" fmla="*/ 210 w 2194"/>
                <a:gd name="T73" fmla="*/ 258 h 627"/>
                <a:gd name="T74" fmla="*/ 155 w 2194"/>
                <a:gd name="T75" fmla="*/ 207 h 627"/>
                <a:gd name="T76" fmla="*/ 76 w 2194"/>
                <a:gd name="T77" fmla="*/ 127 h 627"/>
                <a:gd name="T78" fmla="*/ 42 w 2194"/>
                <a:gd name="T79" fmla="*/ 83 h 627"/>
                <a:gd name="T80" fmla="*/ 0 w 2194"/>
                <a:gd name="T81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94" h="627">
                  <a:moveTo>
                    <a:pt x="0" y="0"/>
                  </a:moveTo>
                  <a:cubicBezTo>
                    <a:pt x="6" y="24"/>
                    <a:pt x="18" y="46"/>
                    <a:pt x="33" y="67"/>
                  </a:cubicBezTo>
                  <a:cubicBezTo>
                    <a:pt x="36" y="72"/>
                    <a:pt x="40" y="77"/>
                    <a:pt x="43" y="82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63" y="106"/>
                    <a:pt x="70" y="116"/>
                    <a:pt x="79" y="125"/>
                  </a:cubicBezTo>
                  <a:cubicBezTo>
                    <a:pt x="95" y="144"/>
                    <a:pt x="113" y="161"/>
                    <a:pt x="131" y="178"/>
                  </a:cubicBezTo>
                  <a:cubicBezTo>
                    <a:pt x="140" y="187"/>
                    <a:pt x="149" y="195"/>
                    <a:pt x="158" y="203"/>
                  </a:cubicBezTo>
                  <a:cubicBezTo>
                    <a:pt x="168" y="212"/>
                    <a:pt x="177" y="220"/>
                    <a:pt x="186" y="228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223" y="262"/>
                    <a:pt x="232" y="270"/>
                    <a:pt x="242" y="278"/>
                  </a:cubicBezTo>
                  <a:cubicBezTo>
                    <a:pt x="261" y="293"/>
                    <a:pt x="282" y="307"/>
                    <a:pt x="303" y="320"/>
                  </a:cubicBezTo>
                  <a:cubicBezTo>
                    <a:pt x="308" y="324"/>
                    <a:pt x="313" y="327"/>
                    <a:pt x="318" y="330"/>
                  </a:cubicBezTo>
                  <a:cubicBezTo>
                    <a:pt x="324" y="333"/>
                    <a:pt x="329" y="336"/>
                    <a:pt x="335" y="339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78" y="363"/>
                    <a:pt x="389" y="369"/>
                    <a:pt x="400" y="374"/>
                  </a:cubicBezTo>
                  <a:cubicBezTo>
                    <a:pt x="433" y="391"/>
                    <a:pt x="433" y="391"/>
                    <a:pt x="433" y="391"/>
                  </a:cubicBezTo>
                  <a:cubicBezTo>
                    <a:pt x="455" y="403"/>
                    <a:pt x="478" y="412"/>
                    <a:pt x="501" y="421"/>
                  </a:cubicBezTo>
                  <a:cubicBezTo>
                    <a:pt x="524" y="430"/>
                    <a:pt x="548" y="438"/>
                    <a:pt x="571" y="445"/>
                  </a:cubicBezTo>
                  <a:cubicBezTo>
                    <a:pt x="595" y="452"/>
                    <a:pt x="619" y="459"/>
                    <a:pt x="643" y="466"/>
                  </a:cubicBezTo>
                  <a:cubicBezTo>
                    <a:pt x="715" y="486"/>
                    <a:pt x="715" y="486"/>
                    <a:pt x="715" y="486"/>
                  </a:cubicBezTo>
                  <a:cubicBezTo>
                    <a:pt x="739" y="493"/>
                    <a:pt x="763" y="500"/>
                    <a:pt x="787" y="507"/>
                  </a:cubicBezTo>
                  <a:cubicBezTo>
                    <a:pt x="858" y="526"/>
                    <a:pt x="858" y="526"/>
                    <a:pt x="858" y="526"/>
                  </a:cubicBezTo>
                  <a:cubicBezTo>
                    <a:pt x="931" y="543"/>
                    <a:pt x="931" y="543"/>
                    <a:pt x="931" y="543"/>
                  </a:cubicBezTo>
                  <a:cubicBezTo>
                    <a:pt x="955" y="549"/>
                    <a:pt x="979" y="553"/>
                    <a:pt x="1004" y="557"/>
                  </a:cubicBezTo>
                  <a:cubicBezTo>
                    <a:pt x="1028" y="560"/>
                    <a:pt x="1053" y="563"/>
                    <a:pt x="1078" y="567"/>
                  </a:cubicBezTo>
                  <a:cubicBezTo>
                    <a:pt x="1115" y="572"/>
                    <a:pt x="1115" y="572"/>
                    <a:pt x="1115" y="572"/>
                  </a:cubicBezTo>
                  <a:cubicBezTo>
                    <a:pt x="1152" y="576"/>
                    <a:pt x="1152" y="576"/>
                    <a:pt x="1152" y="576"/>
                  </a:cubicBezTo>
                  <a:cubicBezTo>
                    <a:pt x="1189" y="580"/>
                    <a:pt x="1189" y="580"/>
                    <a:pt x="1189" y="580"/>
                  </a:cubicBezTo>
                  <a:cubicBezTo>
                    <a:pt x="1207" y="583"/>
                    <a:pt x="1207" y="583"/>
                    <a:pt x="1207" y="583"/>
                  </a:cubicBezTo>
                  <a:cubicBezTo>
                    <a:pt x="1226" y="584"/>
                    <a:pt x="1226" y="584"/>
                    <a:pt x="1226" y="584"/>
                  </a:cubicBezTo>
                  <a:cubicBezTo>
                    <a:pt x="1250" y="587"/>
                    <a:pt x="1275" y="588"/>
                    <a:pt x="1300" y="590"/>
                  </a:cubicBezTo>
                  <a:cubicBezTo>
                    <a:pt x="1325" y="591"/>
                    <a:pt x="1349" y="591"/>
                    <a:pt x="1374" y="591"/>
                  </a:cubicBezTo>
                  <a:cubicBezTo>
                    <a:pt x="1411" y="590"/>
                    <a:pt x="1411" y="590"/>
                    <a:pt x="1411" y="590"/>
                  </a:cubicBezTo>
                  <a:cubicBezTo>
                    <a:pt x="1424" y="590"/>
                    <a:pt x="1436" y="590"/>
                    <a:pt x="1449" y="590"/>
                  </a:cubicBezTo>
                  <a:cubicBezTo>
                    <a:pt x="1461" y="590"/>
                    <a:pt x="1474" y="590"/>
                    <a:pt x="1486" y="590"/>
                  </a:cubicBezTo>
                  <a:cubicBezTo>
                    <a:pt x="1524" y="591"/>
                    <a:pt x="1524" y="591"/>
                    <a:pt x="1524" y="591"/>
                  </a:cubicBezTo>
                  <a:cubicBezTo>
                    <a:pt x="1549" y="592"/>
                    <a:pt x="1573" y="593"/>
                    <a:pt x="1598" y="594"/>
                  </a:cubicBezTo>
                  <a:cubicBezTo>
                    <a:pt x="1673" y="598"/>
                    <a:pt x="1673" y="598"/>
                    <a:pt x="1673" y="598"/>
                  </a:cubicBezTo>
                  <a:cubicBezTo>
                    <a:pt x="1698" y="599"/>
                    <a:pt x="1723" y="600"/>
                    <a:pt x="1747" y="601"/>
                  </a:cubicBezTo>
                  <a:cubicBezTo>
                    <a:pt x="1772" y="602"/>
                    <a:pt x="1797" y="603"/>
                    <a:pt x="1822" y="604"/>
                  </a:cubicBezTo>
                  <a:cubicBezTo>
                    <a:pt x="1847" y="605"/>
                    <a:pt x="1872" y="606"/>
                    <a:pt x="1897" y="608"/>
                  </a:cubicBezTo>
                  <a:cubicBezTo>
                    <a:pt x="1996" y="615"/>
                    <a:pt x="2095" y="623"/>
                    <a:pt x="2194" y="627"/>
                  </a:cubicBezTo>
                  <a:cubicBezTo>
                    <a:pt x="2095" y="625"/>
                    <a:pt x="1996" y="618"/>
                    <a:pt x="1896" y="613"/>
                  </a:cubicBezTo>
                  <a:cubicBezTo>
                    <a:pt x="1871" y="612"/>
                    <a:pt x="1847" y="612"/>
                    <a:pt x="1822" y="611"/>
                  </a:cubicBezTo>
                  <a:cubicBezTo>
                    <a:pt x="1797" y="610"/>
                    <a:pt x="1772" y="609"/>
                    <a:pt x="1747" y="609"/>
                  </a:cubicBezTo>
                  <a:cubicBezTo>
                    <a:pt x="1722" y="608"/>
                    <a:pt x="1697" y="608"/>
                    <a:pt x="1672" y="607"/>
                  </a:cubicBezTo>
                  <a:cubicBezTo>
                    <a:pt x="1598" y="604"/>
                    <a:pt x="1598" y="604"/>
                    <a:pt x="1598" y="604"/>
                  </a:cubicBezTo>
                  <a:cubicBezTo>
                    <a:pt x="1573" y="603"/>
                    <a:pt x="1548" y="602"/>
                    <a:pt x="1523" y="601"/>
                  </a:cubicBezTo>
                  <a:cubicBezTo>
                    <a:pt x="1486" y="600"/>
                    <a:pt x="1486" y="600"/>
                    <a:pt x="1486" y="600"/>
                  </a:cubicBezTo>
                  <a:cubicBezTo>
                    <a:pt x="1474" y="600"/>
                    <a:pt x="1461" y="600"/>
                    <a:pt x="1449" y="600"/>
                  </a:cubicBezTo>
                  <a:cubicBezTo>
                    <a:pt x="1436" y="600"/>
                    <a:pt x="1424" y="600"/>
                    <a:pt x="1412" y="600"/>
                  </a:cubicBezTo>
                  <a:cubicBezTo>
                    <a:pt x="1374" y="601"/>
                    <a:pt x="1374" y="601"/>
                    <a:pt x="1374" y="601"/>
                  </a:cubicBezTo>
                  <a:cubicBezTo>
                    <a:pt x="1349" y="602"/>
                    <a:pt x="1324" y="602"/>
                    <a:pt x="1299" y="601"/>
                  </a:cubicBezTo>
                  <a:cubicBezTo>
                    <a:pt x="1274" y="599"/>
                    <a:pt x="1250" y="598"/>
                    <a:pt x="1225" y="595"/>
                  </a:cubicBezTo>
                  <a:cubicBezTo>
                    <a:pt x="1206" y="594"/>
                    <a:pt x="1206" y="594"/>
                    <a:pt x="1206" y="594"/>
                  </a:cubicBezTo>
                  <a:cubicBezTo>
                    <a:pt x="1188" y="592"/>
                    <a:pt x="1188" y="592"/>
                    <a:pt x="1188" y="592"/>
                  </a:cubicBezTo>
                  <a:cubicBezTo>
                    <a:pt x="1150" y="587"/>
                    <a:pt x="1150" y="587"/>
                    <a:pt x="1150" y="587"/>
                  </a:cubicBezTo>
                  <a:cubicBezTo>
                    <a:pt x="1113" y="583"/>
                    <a:pt x="1113" y="583"/>
                    <a:pt x="1113" y="583"/>
                  </a:cubicBezTo>
                  <a:cubicBezTo>
                    <a:pt x="1076" y="578"/>
                    <a:pt x="1076" y="578"/>
                    <a:pt x="1076" y="578"/>
                  </a:cubicBezTo>
                  <a:cubicBezTo>
                    <a:pt x="1052" y="575"/>
                    <a:pt x="1027" y="572"/>
                    <a:pt x="1002" y="569"/>
                  </a:cubicBezTo>
                  <a:cubicBezTo>
                    <a:pt x="977" y="565"/>
                    <a:pt x="953" y="560"/>
                    <a:pt x="928" y="555"/>
                  </a:cubicBezTo>
                  <a:cubicBezTo>
                    <a:pt x="856" y="538"/>
                    <a:pt x="856" y="538"/>
                    <a:pt x="856" y="538"/>
                  </a:cubicBezTo>
                  <a:cubicBezTo>
                    <a:pt x="783" y="518"/>
                    <a:pt x="783" y="518"/>
                    <a:pt x="783" y="518"/>
                  </a:cubicBezTo>
                  <a:cubicBezTo>
                    <a:pt x="760" y="511"/>
                    <a:pt x="736" y="504"/>
                    <a:pt x="712" y="497"/>
                  </a:cubicBezTo>
                  <a:cubicBezTo>
                    <a:pt x="640" y="476"/>
                    <a:pt x="640" y="476"/>
                    <a:pt x="640" y="476"/>
                  </a:cubicBezTo>
                  <a:cubicBezTo>
                    <a:pt x="616" y="470"/>
                    <a:pt x="592" y="462"/>
                    <a:pt x="568" y="455"/>
                  </a:cubicBezTo>
                  <a:cubicBezTo>
                    <a:pt x="521" y="440"/>
                    <a:pt x="474" y="423"/>
                    <a:pt x="429" y="400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85" y="376"/>
                    <a:pt x="374" y="371"/>
                    <a:pt x="363" y="365"/>
                  </a:cubicBezTo>
                  <a:cubicBezTo>
                    <a:pt x="331" y="346"/>
                    <a:pt x="331" y="346"/>
                    <a:pt x="331" y="346"/>
                  </a:cubicBezTo>
                  <a:cubicBezTo>
                    <a:pt x="325" y="343"/>
                    <a:pt x="320" y="340"/>
                    <a:pt x="314" y="337"/>
                  </a:cubicBezTo>
                  <a:cubicBezTo>
                    <a:pt x="309" y="333"/>
                    <a:pt x="304" y="330"/>
                    <a:pt x="298" y="327"/>
                  </a:cubicBezTo>
                  <a:cubicBezTo>
                    <a:pt x="277" y="313"/>
                    <a:pt x="257" y="299"/>
                    <a:pt x="238" y="283"/>
                  </a:cubicBezTo>
                  <a:cubicBezTo>
                    <a:pt x="228" y="275"/>
                    <a:pt x="219" y="266"/>
                    <a:pt x="210" y="258"/>
                  </a:cubicBezTo>
                  <a:cubicBezTo>
                    <a:pt x="182" y="233"/>
                    <a:pt x="182" y="233"/>
                    <a:pt x="182" y="233"/>
                  </a:cubicBezTo>
                  <a:cubicBezTo>
                    <a:pt x="173" y="224"/>
                    <a:pt x="164" y="216"/>
                    <a:pt x="155" y="207"/>
                  </a:cubicBezTo>
                  <a:cubicBezTo>
                    <a:pt x="146" y="199"/>
                    <a:pt x="137" y="190"/>
                    <a:pt x="128" y="181"/>
                  </a:cubicBezTo>
                  <a:cubicBezTo>
                    <a:pt x="110" y="164"/>
                    <a:pt x="92" y="146"/>
                    <a:pt x="76" y="127"/>
                  </a:cubicBezTo>
                  <a:cubicBezTo>
                    <a:pt x="68" y="118"/>
                    <a:pt x="61" y="108"/>
                    <a:pt x="53" y="9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38" y="78"/>
                    <a:pt x="35" y="73"/>
                    <a:pt x="31" y="68"/>
                  </a:cubicBezTo>
                  <a:cubicBezTo>
                    <a:pt x="17" y="47"/>
                    <a:pt x="6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Freeform 8"/>
            <p:cNvSpPr/>
            <p:nvPr/>
          </p:nvSpPr>
          <p:spPr bwMode="auto">
            <a:xfrm>
              <a:off x="10267950" y="5445125"/>
              <a:ext cx="6958013" cy="2012950"/>
            </a:xfrm>
            <a:custGeom>
              <a:avLst/>
              <a:gdLst>
                <a:gd name="T0" fmla="*/ 18 w 2282"/>
                <a:gd name="T1" fmla="*/ 35 h 660"/>
                <a:gd name="T2" fmla="*/ 66 w 2282"/>
                <a:gd name="T3" fmla="*/ 97 h 660"/>
                <a:gd name="T4" fmla="*/ 117 w 2282"/>
                <a:gd name="T5" fmla="*/ 156 h 660"/>
                <a:gd name="T6" fmla="*/ 158 w 2282"/>
                <a:gd name="T7" fmla="*/ 198 h 660"/>
                <a:gd name="T8" fmla="*/ 199 w 2282"/>
                <a:gd name="T9" fmla="*/ 239 h 660"/>
                <a:gd name="T10" fmla="*/ 313 w 2282"/>
                <a:gd name="T11" fmla="*/ 346 h 660"/>
                <a:gd name="T12" fmla="*/ 408 w 2282"/>
                <a:gd name="T13" fmla="*/ 414 h 660"/>
                <a:gd name="T14" fmla="*/ 442 w 2282"/>
                <a:gd name="T15" fmla="*/ 434 h 660"/>
                <a:gd name="T16" fmla="*/ 510 w 2282"/>
                <a:gd name="T17" fmla="*/ 471 h 660"/>
                <a:gd name="T18" fmla="*/ 564 w 2282"/>
                <a:gd name="T19" fmla="*/ 494 h 660"/>
                <a:gd name="T20" fmla="*/ 618 w 2282"/>
                <a:gd name="T21" fmla="*/ 515 h 660"/>
                <a:gd name="T22" fmla="*/ 692 w 2282"/>
                <a:gd name="T23" fmla="*/ 540 h 660"/>
                <a:gd name="T24" fmla="*/ 805 w 2282"/>
                <a:gd name="T25" fmla="*/ 571 h 660"/>
                <a:gd name="T26" fmla="*/ 918 w 2282"/>
                <a:gd name="T27" fmla="*/ 602 h 660"/>
                <a:gd name="T28" fmla="*/ 995 w 2282"/>
                <a:gd name="T29" fmla="*/ 617 h 660"/>
                <a:gd name="T30" fmla="*/ 1033 w 2282"/>
                <a:gd name="T31" fmla="*/ 625 h 660"/>
                <a:gd name="T32" fmla="*/ 1188 w 2282"/>
                <a:gd name="T33" fmla="*/ 642 h 660"/>
                <a:gd name="T34" fmla="*/ 1207 w 2282"/>
                <a:gd name="T35" fmla="*/ 643 h 660"/>
                <a:gd name="T36" fmla="*/ 1266 w 2282"/>
                <a:gd name="T37" fmla="*/ 646 h 660"/>
                <a:gd name="T38" fmla="*/ 1422 w 2282"/>
                <a:gd name="T39" fmla="*/ 646 h 660"/>
                <a:gd name="T40" fmla="*/ 1499 w 2282"/>
                <a:gd name="T41" fmla="*/ 639 h 660"/>
                <a:gd name="T42" fmla="*/ 1656 w 2282"/>
                <a:gd name="T43" fmla="*/ 631 h 660"/>
                <a:gd name="T44" fmla="*/ 1695 w 2282"/>
                <a:gd name="T45" fmla="*/ 630 h 660"/>
                <a:gd name="T46" fmla="*/ 1813 w 2282"/>
                <a:gd name="T47" fmla="*/ 630 h 660"/>
                <a:gd name="T48" fmla="*/ 1969 w 2282"/>
                <a:gd name="T49" fmla="*/ 633 h 660"/>
                <a:gd name="T50" fmla="*/ 2203 w 2282"/>
                <a:gd name="T51" fmla="*/ 649 h 660"/>
                <a:gd name="T52" fmla="*/ 2086 w 2282"/>
                <a:gd name="T53" fmla="*/ 643 h 660"/>
                <a:gd name="T54" fmla="*/ 1969 w 2282"/>
                <a:gd name="T55" fmla="*/ 638 h 660"/>
                <a:gd name="T56" fmla="*/ 1813 w 2282"/>
                <a:gd name="T57" fmla="*/ 637 h 660"/>
                <a:gd name="T58" fmla="*/ 1695 w 2282"/>
                <a:gd name="T59" fmla="*/ 639 h 660"/>
                <a:gd name="T60" fmla="*/ 1656 w 2282"/>
                <a:gd name="T61" fmla="*/ 640 h 660"/>
                <a:gd name="T62" fmla="*/ 1500 w 2282"/>
                <a:gd name="T63" fmla="*/ 650 h 660"/>
                <a:gd name="T64" fmla="*/ 1422 w 2282"/>
                <a:gd name="T65" fmla="*/ 657 h 660"/>
                <a:gd name="T66" fmla="*/ 1265 w 2282"/>
                <a:gd name="T67" fmla="*/ 658 h 660"/>
                <a:gd name="T68" fmla="*/ 1207 w 2282"/>
                <a:gd name="T69" fmla="*/ 655 h 660"/>
                <a:gd name="T70" fmla="*/ 1187 w 2282"/>
                <a:gd name="T71" fmla="*/ 654 h 660"/>
                <a:gd name="T72" fmla="*/ 1031 w 2282"/>
                <a:gd name="T73" fmla="*/ 637 h 660"/>
                <a:gd name="T74" fmla="*/ 992 w 2282"/>
                <a:gd name="T75" fmla="*/ 629 h 660"/>
                <a:gd name="T76" fmla="*/ 916 w 2282"/>
                <a:gd name="T77" fmla="*/ 613 h 660"/>
                <a:gd name="T78" fmla="*/ 802 w 2282"/>
                <a:gd name="T79" fmla="*/ 582 h 660"/>
                <a:gd name="T80" fmla="*/ 689 w 2282"/>
                <a:gd name="T81" fmla="*/ 550 h 660"/>
                <a:gd name="T82" fmla="*/ 615 w 2282"/>
                <a:gd name="T83" fmla="*/ 525 h 660"/>
                <a:gd name="T84" fmla="*/ 560 w 2282"/>
                <a:gd name="T85" fmla="*/ 504 h 660"/>
                <a:gd name="T86" fmla="*/ 506 w 2282"/>
                <a:gd name="T87" fmla="*/ 480 h 660"/>
                <a:gd name="T88" fmla="*/ 437 w 2282"/>
                <a:gd name="T89" fmla="*/ 441 h 660"/>
                <a:gd name="T90" fmla="*/ 404 w 2282"/>
                <a:gd name="T91" fmla="*/ 421 h 660"/>
                <a:gd name="T92" fmla="*/ 308 w 2282"/>
                <a:gd name="T93" fmla="*/ 352 h 660"/>
                <a:gd name="T94" fmla="*/ 195 w 2282"/>
                <a:gd name="T95" fmla="*/ 243 h 660"/>
                <a:gd name="T96" fmla="*/ 154 w 2282"/>
                <a:gd name="T97" fmla="*/ 201 h 660"/>
                <a:gd name="T98" fmla="*/ 115 w 2282"/>
                <a:gd name="T99" fmla="*/ 158 h 660"/>
                <a:gd name="T100" fmla="*/ 64 w 2282"/>
                <a:gd name="T101" fmla="*/ 99 h 660"/>
                <a:gd name="T102" fmla="*/ 18 w 2282"/>
                <a:gd name="T103" fmla="*/ 3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2" h="660">
                  <a:moveTo>
                    <a:pt x="0" y="0"/>
                  </a:moveTo>
                  <a:cubicBezTo>
                    <a:pt x="5" y="13"/>
                    <a:pt x="11" y="24"/>
                    <a:pt x="18" y="35"/>
                  </a:cubicBezTo>
                  <a:cubicBezTo>
                    <a:pt x="26" y="46"/>
                    <a:pt x="32" y="57"/>
                    <a:pt x="41" y="67"/>
                  </a:cubicBezTo>
                  <a:cubicBezTo>
                    <a:pt x="49" y="77"/>
                    <a:pt x="57" y="87"/>
                    <a:pt x="66" y="97"/>
                  </a:cubicBezTo>
                  <a:cubicBezTo>
                    <a:pt x="74" y="107"/>
                    <a:pt x="83" y="117"/>
                    <a:pt x="91" y="12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26" y="165"/>
                    <a:pt x="135" y="174"/>
                    <a:pt x="144" y="184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72" y="212"/>
                    <a:pt x="172" y="212"/>
                    <a:pt x="172" y="212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255" y="295"/>
                    <a:pt x="255" y="295"/>
                    <a:pt x="255" y="295"/>
                  </a:cubicBezTo>
                  <a:cubicBezTo>
                    <a:pt x="273" y="313"/>
                    <a:pt x="293" y="330"/>
                    <a:pt x="313" y="346"/>
                  </a:cubicBezTo>
                  <a:cubicBezTo>
                    <a:pt x="333" y="363"/>
                    <a:pt x="354" y="378"/>
                    <a:pt x="376" y="392"/>
                  </a:cubicBezTo>
                  <a:cubicBezTo>
                    <a:pt x="386" y="400"/>
                    <a:pt x="397" y="407"/>
                    <a:pt x="408" y="414"/>
                  </a:cubicBezTo>
                  <a:cubicBezTo>
                    <a:pt x="414" y="417"/>
                    <a:pt x="419" y="421"/>
                    <a:pt x="425" y="424"/>
                  </a:cubicBezTo>
                  <a:cubicBezTo>
                    <a:pt x="442" y="434"/>
                    <a:pt x="442" y="434"/>
                    <a:pt x="442" y="434"/>
                  </a:cubicBezTo>
                  <a:cubicBezTo>
                    <a:pt x="476" y="453"/>
                    <a:pt x="476" y="453"/>
                    <a:pt x="476" y="453"/>
                  </a:cubicBezTo>
                  <a:cubicBezTo>
                    <a:pt x="487" y="459"/>
                    <a:pt x="498" y="466"/>
                    <a:pt x="510" y="471"/>
                  </a:cubicBezTo>
                  <a:cubicBezTo>
                    <a:pt x="522" y="477"/>
                    <a:pt x="534" y="482"/>
                    <a:pt x="546" y="487"/>
                  </a:cubicBezTo>
                  <a:cubicBezTo>
                    <a:pt x="551" y="490"/>
                    <a:pt x="558" y="492"/>
                    <a:pt x="564" y="494"/>
                  </a:cubicBezTo>
                  <a:cubicBezTo>
                    <a:pt x="582" y="501"/>
                    <a:pt x="582" y="501"/>
                    <a:pt x="582" y="501"/>
                  </a:cubicBezTo>
                  <a:cubicBezTo>
                    <a:pt x="618" y="515"/>
                    <a:pt x="618" y="515"/>
                    <a:pt x="618" y="515"/>
                  </a:cubicBezTo>
                  <a:cubicBezTo>
                    <a:pt x="630" y="520"/>
                    <a:pt x="643" y="524"/>
                    <a:pt x="655" y="528"/>
                  </a:cubicBezTo>
                  <a:cubicBezTo>
                    <a:pt x="667" y="532"/>
                    <a:pt x="680" y="536"/>
                    <a:pt x="692" y="540"/>
                  </a:cubicBezTo>
                  <a:cubicBezTo>
                    <a:pt x="730" y="550"/>
                    <a:pt x="730" y="550"/>
                    <a:pt x="730" y="550"/>
                  </a:cubicBezTo>
                  <a:cubicBezTo>
                    <a:pt x="755" y="557"/>
                    <a:pt x="780" y="564"/>
                    <a:pt x="805" y="571"/>
                  </a:cubicBezTo>
                  <a:cubicBezTo>
                    <a:pt x="830" y="579"/>
                    <a:pt x="855" y="586"/>
                    <a:pt x="880" y="592"/>
                  </a:cubicBezTo>
                  <a:cubicBezTo>
                    <a:pt x="893" y="596"/>
                    <a:pt x="906" y="599"/>
                    <a:pt x="918" y="602"/>
                  </a:cubicBezTo>
                  <a:cubicBezTo>
                    <a:pt x="931" y="604"/>
                    <a:pt x="944" y="607"/>
                    <a:pt x="956" y="610"/>
                  </a:cubicBezTo>
                  <a:cubicBezTo>
                    <a:pt x="995" y="617"/>
                    <a:pt x="995" y="617"/>
                    <a:pt x="995" y="617"/>
                  </a:cubicBezTo>
                  <a:cubicBezTo>
                    <a:pt x="1014" y="621"/>
                    <a:pt x="1014" y="621"/>
                    <a:pt x="1014" y="621"/>
                  </a:cubicBezTo>
                  <a:cubicBezTo>
                    <a:pt x="1033" y="625"/>
                    <a:pt x="1033" y="625"/>
                    <a:pt x="1033" y="625"/>
                  </a:cubicBezTo>
                  <a:cubicBezTo>
                    <a:pt x="1059" y="629"/>
                    <a:pt x="1084" y="633"/>
                    <a:pt x="1110" y="635"/>
                  </a:cubicBezTo>
                  <a:cubicBezTo>
                    <a:pt x="1188" y="642"/>
                    <a:pt x="1188" y="642"/>
                    <a:pt x="1188" y="642"/>
                  </a:cubicBezTo>
                  <a:cubicBezTo>
                    <a:pt x="1198" y="643"/>
                    <a:pt x="1198" y="643"/>
                    <a:pt x="1198" y="643"/>
                  </a:cubicBezTo>
                  <a:cubicBezTo>
                    <a:pt x="1207" y="643"/>
                    <a:pt x="1207" y="643"/>
                    <a:pt x="1207" y="643"/>
                  </a:cubicBezTo>
                  <a:cubicBezTo>
                    <a:pt x="1227" y="644"/>
                    <a:pt x="1227" y="644"/>
                    <a:pt x="1227" y="644"/>
                  </a:cubicBezTo>
                  <a:cubicBezTo>
                    <a:pt x="1266" y="646"/>
                    <a:pt x="1266" y="646"/>
                    <a:pt x="1266" y="646"/>
                  </a:cubicBezTo>
                  <a:cubicBezTo>
                    <a:pt x="1292" y="648"/>
                    <a:pt x="1318" y="649"/>
                    <a:pt x="1344" y="649"/>
                  </a:cubicBezTo>
                  <a:cubicBezTo>
                    <a:pt x="1370" y="648"/>
                    <a:pt x="1396" y="648"/>
                    <a:pt x="1422" y="646"/>
                  </a:cubicBezTo>
                  <a:cubicBezTo>
                    <a:pt x="1435" y="645"/>
                    <a:pt x="1448" y="644"/>
                    <a:pt x="1460" y="643"/>
                  </a:cubicBezTo>
                  <a:cubicBezTo>
                    <a:pt x="1499" y="639"/>
                    <a:pt x="1499" y="639"/>
                    <a:pt x="1499" y="639"/>
                  </a:cubicBezTo>
                  <a:cubicBezTo>
                    <a:pt x="1525" y="637"/>
                    <a:pt x="1552" y="635"/>
                    <a:pt x="1578" y="634"/>
                  </a:cubicBezTo>
                  <a:cubicBezTo>
                    <a:pt x="1656" y="631"/>
                    <a:pt x="1656" y="631"/>
                    <a:pt x="1656" y="631"/>
                  </a:cubicBezTo>
                  <a:cubicBezTo>
                    <a:pt x="1676" y="631"/>
                    <a:pt x="1676" y="631"/>
                    <a:pt x="1676" y="631"/>
                  </a:cubicBezTo>
                  <a:cubicBezTo>
                    <a:pt x="1682" y="630"/>
                    <a:pt x="1689" y="630"/>
                    <a:pt x="1695" y="630"/>
                  </a:cubicBezTo>
                  <a:cubicBezTo>
                    <a:pt x="1734" y="630"/>
                    <a:pt x="1734" y="630"/>
                    <a:pt x="1734" y="630"/>
                  </a:cubicBezTo>
                  <a:cubicBezTo>
                    <a:pt x="1760" y="630"/>
                    <a:pt x="1786" y="630"/>
                    <a:pt x="1813" y="630"/>
                  </a:cubicBezTo>
                  <a:cubicBezTo>
                    <a:pt x="1891" y="630"/>
                    <a:pt x="1891" y="630"/>
                    <a:pt x="1891" y="630"/>
                  </a:cubicBezTo>
                  <a:cubicBezTo>
                    <a:pt x="1917" y="630"/>
                    <a:pt x="1943" y="631"/>
                    <a:pt x="1969" y="633"/>
                  </a:cubicBezTo>
                  <a:cubicBezTo>
                    <a:pt x="2073" y="638"/>
                    <a:pt x="2177" y="646"/>
                    <a:pt x="2282" y="652"/>
                  </a:cubicBezTo>
                  <a:cubicBezTo>
                    <a:pt x="2203" y="649"/>
                    <a:pt x="2203" y="649"/>
                    <a:pt x="2203" y="649"/>
                  </a:cubicBezTo>
                  <a:cubicBezTo>
                    <a:pt x="2177" y="648"/>
                    <a:pt x="2151" y="647"/>
                    <a:pt x="2125" y="645"/>
                  </a:cubicBezTo>
                  <a:cubicBezTo>
                    <a:pt x="2086" y="643"/>
                    <a:pt x="2086" y="643"/>
                    <a:pt x="2086" y="643"/>
                  </a:cubicBezTo>
                  <a:cubicBezTo>
                    <a:pt x="2047" y="642"/>
                    <a:pt x="2047" y="642"/>
                    <a:pt x="2047" y="642"/>
                  </a:cubicBezTo>
                  <a:cubicBezTo>
                    <a:pt x="1969" y="638"/>
                    <a:pt x="1969" y="638"/>
                    <a:pt x="1969" y="638"/>
                  </a:cubicBezTo>
                  <a:cubicBezTo>
                    <a:pt x="1943" y="637"/>
                    <a:pt x="1917" y="637"/>
                    <a:pt x="1891" y="637"/>
                  </a:cubicBezTo>
                  <a:cubicBezTo>
                    <a:pt x="1813" y="637"/>
                    <a:pt x="1813" y="637"/>
                    <a:pt x="1813" y="637"/>
                  </a:cubicBezTo>
                  <a:cubicBezTo>
                    <a:pt x="1787" y="637"/>
                    <a:pt x="1760" y="638"/>
                    <a:pt x="1734" y="638"/>
                  </a:cubicBezTo>
                  <a:cubicBezTo>
                    <a:pt x="1695" y="639"/>
                    <a:pt x="1695" y="639"/>
                    <a:pt x="1695" y="639"/>
                  </a:cubicBezTo>
                  <a:cubicBezTo>
                    <a:pt x="1689" y="639"/>
                    <a:pt x="1682" y="639"/>
                    <a:pt x="1676" y="640"/>
                  </a:cubicBezTo>
                  <a:cubicBezTo>
                    <a:pt x="1656" y="640"/>
                    <a:pt x="1656" y="640"/>
                    <a:pt x="1656" y="640"/>
                  </a:cubicBezTo>
                  <a:cubicBezTo>
                    <a:pt x="1578" y="644"/>
                    <a:pt x="1578" y="644"/>
                    <a:pt x="1578" y="644"/>
                  </a:cubicBezTo>
                  <a:cubicBezTo>
                    <a:pt x="1552" y="645"/>
                    <a:pt x="1526" y="647"/>
                    <a:pt x="1500" y="650"/>
                  </a:cubicBezTo>
                  <a:cubicBezTo>
                    <a:pt x="1461" y="654"/>
                    <a:pt x="1461" y="654"/>
                    <a:pt x="1461" y="654"/>
                  </a:cubicBezTo>
                  <a:cubicBezTo>
                    <a:pt x="1448" y="655"/>
                    <a:pt x="1435" y="656"/>
                    <a:pt x="1422" y="657"/>
                  </a:cubicBezTo>
                  <a:cubicBezTo>
                    <a:pt x="1396" y="658"/>
                    <a:pt x="1370" y="659"/>
                    <a:pt x="1344" y="659"/>
                  </a:cubicBezTo>
                  <a:cubicBezTo>
                    <a:pt x="1318" y="660"/>
                    <a:pt x="1291" y="659"/>
                    <a:pt x="1265" y="658"/>
                  </a:cubicBezTo>
                  <a:cubicBezTo>
                    <a:pt x="1226" y="656"/>
                    <a:pt x="1226" y="656"/>
                    <a:pt x="1226" y="656"/>
                  </a:cubicBezTo>
                  <a:cubicBezTo>
                    <a:pt x="1207" y="655"/>
                    <a:pt x="1207" y="655"/>
                    <a:pt x="1207" y="655"/>
                  </a:cubicBezTo>
                  <a:cubicBezTo>
                    <a:pt x="1197" y="654"/>
                    <a:pt x="1197" y="654"/>
                    <a:pt x="1197" y="654"/>
                  </a:cubicBezTo>
                  <a:cubicBezTo>
                    <a:pt x="1187" y="654"/>
                    <a:pt x="1187" y="654"/>
                    <a:pt x="1187" y="654"/>
                  </a:cubicBezTo>
                  <a:cubicBezTo>
                    <a:pt x="1109" y="647"/>
                    <a:pt x="1109" y="647"/>
                    <a:pt x="1109" y="647"/>
                  </a:cubicBezTo>
                  <a:cubicBezTo>
                    <a:pt x="1083" y="645"/>
                    <a:pt x="1057" y="641"/>
                    <a:pt x="1031" y="637"/>
                  </a:cubicBezTo>
                  <a:cubicBezTo>
                    <a:pt x="1012" y="633"/>
                    <a:pt x="1012" y="633"/>
                    <a:pt x="1012" y="633"/>
                  </a:cubicBezTo>
                  <a:cubicBezTo>
                    <a:pt x="992" y="629"/>
                    <a:pt x="992" y="629"/>
                    <a:pt x="992" y="629"/>
                  </a:cubicBezTo>
                  <a:cubicBezTo>
                    <a:pt x="954" y="621"/>
                    <a:pt x="954" y="621"/>
                    <a:pt x="954" y="621"/>
                  </a:cubicBezTo>
                  <a:cubicBezTo>
                    <a:pt x="941" y="618"/>
                    <a:pt x="928" y="616"/>
                    <a:pt x="916" y="613"/>
                  </a:cubicBezTo>
                  <a:cubicBezTo>
                    <a:pt x="903" y="610"/>
                    <a:pt x="890" y="607"/>
                    <a:pt x="878" y="604"/>
                  </a:cubicBezTo>
                  <a:cubicBezTo>
                    <a:pt x="852" y="597"/>
                    <a:pt x="827" y="589"/>
                    <a:pt x="802" y="582"/>
                  </a:cubicBezTo>
                  <a:cubicBezTo>
                    <a:pt x="777" y="575"/>
                    <a:pt x="752" y="568"/>
                    <a:pt x="727" y="561"/>
                  </a:cubicBezTo>
                  <a:cubicBezTo>
                    <a:pt x="689" y="550"/>
                    <a:pt x="689" y="550"/>
                    <a:pt x="689" y="550"/>
                  </a:cubicBezTo>
                  <a:cubicBezTo>
                    <a:pt x="677" y="546"/>
                    <a:pt x="664" y="542"/>
                    <a:pt x="652" y="538"/>
                  </a:cubicBezTo>
                  <a:cubicBezTo>
                    <a:pt x="639" y="534"/>
                    <a:pt x="627" y="530"/>
                    <a:pt x="615" y="525"/>
                  </a:cubicBezTo>
                  <a:cubicBezTo>
                    <a:pt x="578" y="511"/>
                    <a:pt x="578" y="511"/>
                    <a:pt x="578" y="511"/>
                  </a:cubicBezTo>
                  <a:cubicBezTo>
                    <a:pt x="560" y="504"/>
                    <a:pt x="560" y="504"/>
                    <a:pt x="560" y="504"/>
                  </a:cubicBezTo>
                  <a:cubicBezTo>
                    <a:pt x="554" y="502"/>
                    <a:pt x="547" y="499"/>
                    <a:pt x="541" y="497"/>
                  </a:cubicBezTo>
                  <a:cubicBezTo>
                    <a:pt x="529" y="491"/>
                    <a:pt x="517" y="486"/>
                    <a:pt x="506" y="480"/>
                  </a:cubicBezTo>
                  <a:cubicBezTo>
                    <a:pt x="494" y="474"/>
                    <a:pt x="482" y="468"/>
                    <a:pt x="471" y="461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420" y="432"/>
                    <a:pt x="420" y="432"/>
                    <a:pt x="420" y="432"/>
                  </a:cubicBezTo>
                  <a:cubicBezTo>
                    <a:pt x="415" y="428"/>
                    <a:pt x="409" y="425"/>
                    <a:pt x="404" y="421"/>
                  </a:cubicBezTo>
                  <a:cubicBezTo>
                    <a:pt x="393" y="414"/>
                    <a:pt x="382" y="407"/>
                    <a:pt x="371" y="399"/>
                  </a:cubicBezTo>
                  <a:cubicBezTo>
                    <a:pt x="349" y="385"/>
                    <a:pt x="328" y="369"/>
                    <a:pt x="308" y="352"/>
                  </a:cubicBezTo>
                  <a:cubicBezTo>
                    <a:pt x="288" y="335"/>
                    <a:pt x="269" y="318"/>
                    <a:pt x="250" y="299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41" y="187"/>
                    <a:pt x="141" y="187"/>
                    <a:pt x="141" y="187"/>
                  </a:cubicBezTo>
                  <a:cubicBezTo>
                    <a:pt x="132" y="177"/>
                    <a:pt x="123" y="168"/>
                    <a:pt x="115" y="15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0" y="119"/>
                    <a:pt x="72" y="109"/>
                    <a:pt x="64" y="99"/>
                  </a:cubicBezTo>
                  <a:cubicBezTo>
                    <a:pt x="55" y="88"/>
                    <a:pt x="47" y="79"/>
                    <a:pt x="39" y="68"/>
                  </a:cubicBezTo>
                  <a:cubicBezTo>
                    <a:pt x="31" y="58"/>
                    <a:pt x="25" y="46"/>
                    <a:pt x="18" y="35"/>
                  </a:cubicBezTo>
                  <a:cubicBezTo>
                    <a:pt x="10" y="25"/>
                    <a:pt x="4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9"/>
            <p:cNvSpPr/>
            <p:nvPr/>
          </p:nvSpPr>
          <p:spPr bwMode="auto">
            <a:xfrm>
              <a:off x="10323513" y="5359400"/>
              <a:ext cx="7200900" cy="2239963"/>
            </a:xfrm>
            <a:custGeom>
              <a:avLst/>
              <a:gdLst>
                <a:gd name="T0" fmla="*/ 10 w 2362"/>
                <a:gd name="T1" fmla="*/ 18 h 734"/>
                <a:gd name="T2" fmla="*/ 21 w 2362"/>
                <a:gd name="T3" fmla="*/ 35 h 734"/>
                <a:gd name="T4" fmla="*/ 39 w 2362"/>
                <a:gd name="T5" fmla="*/ 60 h 734"/>
                <a:gd name="T6" fmla="*/ 59 w 2362"/>
                <a:gd name="T7" fmla="*/ 84 h 734"/>
                <a:gd name="T8" fmla="*/ 98 w 2362"/>
                <a:gd name="T9" fmla="*/ 131 h 734"/>
                <a:gd name="T10" fmla="*/ 266 w 2362"/>
                <a:gd name="T11" fmla="*/ 311 h 734"/>
                <a:gd name="T12" fmla="*/ 448 w 2362"/>
                <a:gd name="T13" fmla="*/ 475 h 734"/>
                <a:gd name="T14" fmla="*/ 737 w 2362"/>
                <a:gd name="T15" fmla="*/ 625 h 734"/>
                <a:gd name="T16" fmla="*/ 835 w 2362"/>
                <a:gd name="T17" fmla="*/ 656 h 734"/>
                <a:gd name="T18" fmla="*/ 894 w 2362"/>
                <a:gd name="T19" fmla="*/ 671 h 734"/>
                <a:gd name="T20" fmla="*/ 934 w 2362"/>
                <a:gd name="T21" fmla="*/ 680 h 734"/>
                <a:gd name="T22" fmla="*/ 1055 w 2362"/>
                <a:gd name="T23" fmla="*/ 702 h 734"/>
                <a:gd name="T24" fmla="*/ 1136 w 2362"/>
                <a:gd name="T25" fmla="*/ 712 h 734"/>
                <a:gd name="T26" fmla="*/ 1381 w 2362"/>
                <a:gd name="T27" fmla="*/ 720 h 734"/>
                <a:gd name="T28" fmla="*/ 1584 w 2362"/>
                <a:gd name="T29" fmla="*/ 697 h 734"/>
                <a:gd name="T30" fmla="*/ 1665 w 2362"/>
                <a:gd name="T31" fmla="*/ 686 h 734"/>
                <a:gd name="T32" fmla="*/ 1747 w 2362"/>
                <a:gd name="T33" fmla="*/ 677 h 734"/>
                <a:gd name="T34" fmla="*/ 1788 w 2362"/>
                <a:gd name="T35" fmla="*/ 674 h 734"/>
                <a:gd name="T36" fmla="*/ 1952 w 2362"/>
                <a:gd name="T37" fmla="*/ 666 h 734"/>
                <a:gd name="T38" fmla="*/ 1993 w 2362"/>
                <a:gd name="T39" fmla="*/ 666 h 734"/>
                <a:gd name="T40" fmla="*/ 2362 w 2362"/>
                <a:gd name="T41" fmla="*/ 675 h 734"/>
                <a:gd name="T42" fmla="*/ 1993 w 2362"/>
                <a:gd name="T43" fmla="*/ 672 h 734"/>
                <a:gd name="T44" fmla="*/ 1952 w 2362"/>
                <a:gd name="T45" fmla="*/ 673 h 734"/>
                <a:gd name="T46" fmla="*/ 1788 w 2362"/>
                <a:gd name="T47" fmla="*/ 682 h 734"/>
                <a:gd name="T48" fmla="*/ 1748 w 2362"/>
                <a:gd name="T49" fmla="*/ 686 h 734"/>
                <a:gd name="T50" fmla="*/ 1666 w 2362"/>
                <a:gd name="T51" fmla="*/ 695 h 734"/>
                <a:gd name="T52" fmla="*/ 1585 w 2362"/>
                <a:gd name="T53" fmla="*/ 708 h 734"/>
                <a:gd name="T54" fmla="*/ 1381 w 2362"/>
                <a:gd name="T55" fmla="*/ 731 h 734"/>
                <a:gd name="T56" fmla="*/ 1134 w 2362"/>
                <a:gd name="T57" fmla="*/ 724 h 734"/>
                <a:gd name="T58" fmla="*/ 1053 w 2362"/>
                <a:gd name="T59" fmla="*/ 713 h 734"/>
                <a:gd name="T60" fmla="*/ 931 w 2362"/>
                <a:gd name="T61" fmla="*/ 691 h 734"/>
                <a:gd name="T62" fmla="*/ 891 w 2362"/>
                <a:gd name="T63" fmla="*/ 682 h 734"/>
                <a:gd name="T64" fmla="*/ 831 w 2362"/>
                <a:gd name="T65" fmla="*/ 667 h 734"/>
                <a:gd name="T66" fmla="*/ 734 w 2362"/>
                <a:gd name="T67" fmla="*/ 635 h 734"/>
                <a:gd name="T68" fmla="*/ 317 w 2362"/>
                <a:gd name="T69" fmla="*/ 375 h 734"/>
                <a:gd name="T70" fmla="*/ 205 w 2362"/>
                <a:gd name="T71" fmla="*/ 255 h 734"/>
                <a:gd name="T72" fmla="*/ 70 w 2362"/>
                <a:gd name="T73" fmla="*/ 101 h 734"/>
                <a:gd name="T74" fmla="*/ 44 w 2362"/>
                <a:gd name="T75" fmla="*/ 69 h 734"/>
                <a:gd name="T76" fmla="*/ 32 w 2362"/>
                <a:gd name="T77" fmla="*/ 53 h 734"/>
                <a:gd name="T78" fmla="*/ 15 w 2362"/>
                <a:gd name="T79" fmla="*/ 27 h 734"/>
                <a:gd name="T80" fmla="*/ 0 w 2362"/>
                <a:gd name="T81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2" h="734">
                  <a:moveTo>
                    <a:pt x="0" y="0"/>
                  </a:moveTo>
                  <a:cubicBezTo>
                    <a:pt x="3" y="6"/>
                    <a:pt x="6" y="12"/>
                    <a:pt x="10" y="18"/>
                  </a:cubicBezTo>
                  <a:cubicBezTo>
                    <a:pt x="12" y="21"/>
                    <a:pt x="13" y="24"/>
                    <a:pt x="15" y="27"/>
                  </a:cubicBezTo>
                  <a:cubicBezTo>
                    <a:pt x="17" y="30"/>
                    <a:pt x="19" y="32"/>
                    <a:pt x="21" y="35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5" y="54"/>
                    <a:pt x="37" y="57"/>
                    <a:pt x="39" y="60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3" y="89"/>
                    <a:pt x="67" y="95"/>
                    <a:pt x="72" y="100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35" y="172"/>
                    <a:pt x="172" y="212"/>
                    <a:pt x="210" y="25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85" y="331"/>
                    <a:pt x="303" y="351"/>
                    <a:pt x="323" y="370"/>
                  </a:cubicBezTo>
                  <a:cubicBezTo>
                    <a:pt x="362" y="408"/>
                    <a:pt x="404" y="443"/>
                    <a:pt x="448" y="475"/>
                  </a:cubicBezTo>
                  <a:cubicBezTo>
                    <a:pt x="493" y="506"/>
                    <a:pt x="539" y="534"/>
                    <a:pt x="588" y="559"/>
                  </a:cubicBezTo>
                  <a:cubicBezTo>
                    <a:pt x="636" y="584"/>
                    <a:pt x="686" y="606"/>
                    <a:pt x="737" y="625"/>
                  </a:cubicBezTo>
                  <a:cubicBezTo>
                    <a:pt x="763" y="634"/>
                    <a:pt x="789" y="642"/>
                    <a:pt x="815" y="650"/>
                  </a:cubicBezTo>
                  <a:cubicBezTo>
                    <a:pt x="821" y="652"/>
                    <a:pt x="828" y="654"/>
                    <a:pt x="835" y="656"/>
                  </a:cubicBezTo>
                  <a:cubicBezTo>
                    <a:pt x="854" y="661"/>
                    <a:pt x="854" y="661"/>
                    <a:pt x="854" y="661"/>
                  </a:cubicBezTo>
                  <a:cubicBezTo>
                    <a:pt x="894" y="671"/>
                    <a:pt x="894" y="671"/>
                    <a:pt x="894" y="671"/>
                  </a:cubicBezTo>
                  <a:cubicBezTo>
                    <a:pt x="914" y="676"/>
                    <a:pt x="914" y="676"/>
                    <a:pt x="914" y="676"/>
                  </a:cubicBezTo>
                  <a:cubicBezTo>
                    <a:pt x="934" y="680"/>
                    <a:pt x="934" y="680"/>
                    <a:pt x="934" y="680"/>
                  </a:cubicBezTo>
                  <a:cubicBezTo>
                    <a:pt x="974" y="688"/>
                    <a:pt x="974" y="688"/>
                    <a:pt x="974" y="688"/>
                  </a:cubicBezTo>
                  <a:cubicBezTo>
                    <a:pt x="1001" y="694"/>
                    <a:pt x="1028" y="697"/>
                    <a:pt x="1055" y="702"/>
                  </a:cubicBezTo>
                  <a:cubicBezTo>
                    <a:pt x="1068" y="704"/>
                    <a:pt x="1081" y="706"/>
                    <a:pt x="1095" y="708"/>
                  </a:cubicBezTo>
                  <a:cubicBezTo>
                    <a:pt x="1109" y="709"/>
                    <a:pt x="1122" y="711"/>
                    <a:pt x="1136" y="712"/>
                  </a:cubicBezTo>
                  <a:cubicBezTo>
                    <a:pt x="1163" y="715"/>
                    <a:pt x="1190" y="717"/>
                    <a:pt x="1217" y="719"/>
                  </a:cubicBezTo>
                  <a:cubicBezTo>
                    <a:pt x="1272" y="722"/>
                    <a:pt x="1326" y="723"/>
                    <a:pt x="1381" y="720"/>
                  </a:cubicBezTo>
                  <a:cubicBezTo>
                    <a:pt x="1435" y="718"/>
                    <a:pt x="1489" y="713"/>
                    <a:pt x="1543" y="704"/>
                  </a:cubicBezTo>
                  <a:cubicBezTo>
                    <a:pt x="1557" y="702"/>
                    <a:pt x="1570" y="700"/>
                    <a:pt x="1584" y="697"/>
                  </a:cubicBezTo>
                  <a:cubicBezTo>
                    <a:pt x="1597" y="695"/>
                    <a:pt x="1611" y="693"/>
                    <a:pt x="1624" y="691"/>
                  </a:cubicBezTo>
                  <a:cubicBezTo>
                    <a:pt x="1638" y="689"/>
                    <a:pt x="1651" y="687"/>
                    <a:pt x="1665" y="686"/>
                  </a:cubicBezTo>
                  <a:cubicBezTo>
                    <a:pt x="1706" y="681"/>
                    <a:pt x="1706" y="681"/>
                    <a:pt x="1706" y="681"/>
                  </a:cubicBezTo>
                  <a:cubicBezTo>
                    <a:pt x="1747" y="677"/>
                    <a:pt x="1747" y="677"/>
                    <a:pt x="1747" y="677"/>
                  </a:cubicBezTo>
                  <a:cubicBezTo>
                    <a:pt x="1767" y="675"/>
                    <a:pt x="1767" y="675"/>
                    <a:pt x="1767" y="675"/>
                  </a:cubicBezTo>
                  <a:cubicBezTo>
                    <a:pt x="1788" y="674"/>
                    <a:pt x="1788" y="674"/>
                    <a:pt x="1788" y="674"/>
                  </a:cubicBezTo>
                  <a:cubicBezTo>
                    <a:pt x="1870" y="669"/>
                    <a:pt x="1870" y="669"/>
                    <a:pt x="1870" y="669"/>
                  </a:cubicBezTo>
                  <a:cubicBezTo>
                    <a:pt x="1952" y="666"/>
                    <a:pt x="1952" y="666"/>
                    <a:pt x="1952" y="666"/>
                  </a:cubicBezTo>
                  <a:cubicBezTo>
                    <a:pt x="1972" y="666"/>
                    <a:pt x="1972" y="666"/>
                    <a:pt x="1972" y="666"/>
                  </a:cubicBezTo>
                  <a:cubicBezTo>
                    <a:pt x="1993" y="666"/>
                    <a:pt x="1993" y="666"/>
                    <a:pt x="1993" y="666"/>
                  </a:cubicBezTo>
                  <a:cubicBezTo>
                    <a:pt x="2034" y="666"/>
                    <a:pt x="2034" y="666"/>
                    <a:pt x="2034" y="666"/>
                  </a:cubicBezTo>
                  <a:cubicBezTo>
                    <a:pt x="2143" y="666"/>
                    <a:pt x="2253" y="669"/>
                    <a:pt x="2362" y="675"/>
                  </a:cubicBezTo>
                  <a:cubicBezTo>
                    <a:pt x="2253" y="672"/>
                    <a:pt x="2143" y="670"/>
                    <a:pt x="2034" y="671"/>
                  </a:cubicBezTo>
                  <a:cubicBezTo>
                    <a:pt x="1993" y="672"/>
                    <a:pt x="1993" y="672"/>
                    <a:pt x="1993" y="672"/>
                  </a:cubicBezTo>
                  <a:cubicBezTo>
                    <a:pt x="1973" y="672"/>
                    <a:pt x="1973" y="672"/>
                    <a:pt x="1973" y="672"/>
                  </a:cubicBezTo>
                  <a:cubicBezTo>
                    <a:pt x="1952" y="673"/>
                    <a:pt x="1952" y="673"/>
                    <a:pt x="1952" y="673"/>
                  </a:cubicBezTo>
                  <a:cubicBezTo>
                    <a:pt x="1870" y="676"/>
                    <a:pt x="1870" y="676"/>
                    <a:pt x="1870" y="676"/>
                  </a:cubicBezTo>
                  <a:cubicBezTo>
                    <a:pt x="1788" y="682"/>
                    <a:pt x="1788" y="682"/>
                    <a:pt x="1788" y="682"/>
                  </a:cubicBezTo>
                  <a:cubicBezTo>
                    <a:pt x="1768" y="684"/>
                    <a:pt x="1768" y="684"/>
                    <a:pt x="1768" y="684"/>
                  </a:cubicBezTo>
                  <a:cubicBezTo>
                    <a:pt x="1748" y="686"/>
                    <a:pt x="1748" y="686"/>
                    <a:pt x="1748" y="686"/>
                  </a:cubicBezTo>
                  <a:cubicBezTo>
                    <a:pt x="1707" y="691"/>
                    <a:pt x="1707" y="691"/>
                    <a:pt x="1707" y="691"/>
                  </a:cubicBezTo>
                  <a:cubicBezTo>
                    <a:pt x="1666" y="695"/>
                    <a:pt x="1666" y="695"/>
                    <a:pt x="1666" y="695"/>
                  </a:cubicBezTo>
                  <a:cubicBezTo>
                    <a:pt x="1653" y="697"/>
                    <a:pt x="1639" y="699"/>
                    <a:pt x="1626" y="701"/>
                  </a:cubicBezTo>
                  <a:cubicBezTo>
                    <a:pt x="1612" y="703"/>
                    <a:pt x="1599" y="705"/>
                    <a:pt x="1585" y="708"/>
                  </a:cubicBezTo>
                  <a:cubicBezTo>
                    <a:pt x="1572" y="710"/>
                    <a:pt x="1558" y="712"/>
                    <a:pt x="1545" y="715"/>
                  </a:cubicBezTo>
                  <a:cubicBezTo>
                    <a:pt x="1491" y="723"/>
                    <a:pt x="1436" y="729"/>
                    <a:pt x="1381" y="731"/>
                  </a:cubicBezTo>
                  <a:cubicBezTo>
                    <a:pt x="1326" y="734"/>
                    <a:pt x="1271" y="733"/>
                    <a:pt x="1216" y="730"/>
                  </a:cubicBezTo>
                  <a:cubicBezTo>
                    <a:pt x="1189" y="729"/>
                    <a:pt x="1162" y="727"/>
                    <a:pt x="1134" y="724"/>
                  </a:cubicBezTo>
                  <a:cubicBezTo>
                    <a:pt x="1121" y="723"/>
                    <a:pt x="1107" y="721"/>
                    <a:pt x="1094" y="719"/>
                  </a:cubicBezTo>
                  <a:cubicBezTo>
                    <a:pt x="1080" y="718"/>
                    <a:pt x="1066" y="716"/>
                    <a:pt x="1053" y="713"/>
                  </a:cubicBezTo>
                  <a:cubicBezTo>
                    <a:pt x="1026" y="709"/>
                    <a:pt x="998" y="706"/>
                    <a:pt x="972" y="700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11" y="687"/>
                    <a:pt x="911" y="687"/>
                    <a:pt x="911" y="687"/>
                  </a:cubicBezTo>
                  <a:cubicBezTo>
                    <a:pt x="891" y="682"/>
                    <a:pt x="891" y="682"/>
                    <a:pt x="891" y="682"/>
                  </a:cubicBezTo>
                  <a:cubicBezTo>
                    <a:pt x="851" y="672"/>
                    <a:pt x="851" y="672"/>
                    <a:pt x="851" y="672"/>
                  </a:cubicBezTo>
                  <a:cubicBezTo>
                    <a:pt x="831" y="667"/>
                    <a:pt x="831" y="667"/>
                    <a:pt x="831" y="667"/>
                  </a:cubicBezTo>
                  <a:cubicBezTo>
                    <a:pt x="825" y="665"/>
                    <a:pt x="818" y="663"/>
                    <a:pt x="812" y="661"/>
                  </a:cubicBezTo>
                  <a:cubicBezTo>
                    <a:pt x="785" y="653"/>
                    <a:pt x="759" y="644"/>
                    <a:pt x="734" y="635"/>
                  </a:cubicBezTo>
                  <a:cubicBezTo>
                    <a:pt x="630" y="597"/>
                    <a:pt x="532" y="547"/>
                    <a:pt x="443" y="482"/>
                  </a:cubicBezTo>
                  <a:cubicBezTo>
                    <a:pt x="398" y="450"/>
                    <a:pt x="356" y="414"/>
                    <a:pt x="317" y="375"/>
                  </a:cubicBezTo>
                  <a:cubicBezTo>
                    <a:pt x="298" y="356"/>
                    <a:pt x="279" y="336"/>
                    <a:pt x="261" y="316"/>
                  </a:cubicBezTo>
                  <a:cubicBezTo>
                    <a:pt x="205" y="255"/>
                    <a:pt x="205" y="255"/>
                    <a:pt x="205" y="255"/>
                  </a:cubicBezTo>
                  <a:cubicBezTo>
                    <a:pt x="168" y="215"/>
                    <a:pt x="132" y="174"/>
                    <a:pt x="96" y="133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5" y="96"/>
                    <a:pt x="61" y="91"/>
                    <a:pt x="57" y="85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6" y="58"/>
                    <a:pt x="34" y="55"/>
                    <a:pt x="32" y="5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3"/>
                    <a:pt x="17" y="30"/>
                    <a:pt x="15" y="27"/>
                  </a:cubicBezTo>
                  <a:cubicBezTo>
                    <a:pt x="13" y="24"/>
                    <a:pt x="11" y="21"/>
                    <a:pt x="9" y="18"/>
                  </a:cubicBezTo>
                  <a:cubicBezTo>
                    <a:pt x="6" y="12"/>
                    <a:pt x="3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Freeform 10"/>
            <p:cNvSpPr/>
            <p:nvPr/>
          </p:nvSpPr>
          <p:spPr bwMode="auto">
            <a:xfrm>
              <a:off x="10390188" y="5276850"/>
              <a:ext cx="7429500" cy="2501900"/>
            </a:xfrm>
            <a:custGeom>
              <a:avLst/>
              <a:gdLst>
                <a:gd name="T0" fmla="*/ 12 w 2437"/>
                <a:gd name="T1" fmla="*/ 17 h 820"/>
                <a:gd name="T2" fmla="*/ 51 w 2437"/>
                <a:gd name="T3" fmla="*/ 69 h 820"/>
                <a:gd name="T4" fmla="*/ 105 w 2437"/>
                <a:gd name="T5" fmla="*/ 136 h 820"/>
                <a:gd name="T6" fmla="*/ 133 w 2437"/>
                <a:gd name="T7" fmla="*/ 169 h 820"/>
                <a:gd name="T8" fmla="*/ 218 w 2437"/>
                <a:gd name="T9" fmla="*/ 266 h 820"/>
                <a:gd name="T10" fmla="*/ 457 w 2437"/>
                <a:gd name="T11" fmla="*/ 513 h 820"/>
                <a:gd name="T12" fmla="*/ 742 w 2437"/>
                <a:gd name="T13" fmla="*/ 703 h 820"/>
                <a:gd name="T14" fmla="*/ 1069 w 2437"/>
                <a:gd name="T15" fmla="*/ 797 h 820"/>
                <a:gd name="T16" fmla="*/ 1262 w 2437"/>
                <a:gd name="T17" fmla="*/ 808 h 820"/>
                <a:gd name="T18" fmla="*/ 1326 w 2437"/>
                <a:gd name="T19" fmla="*/ 807 h 820"/>
                <a:gd name="T20" fmla="*/ 1412 w 2437"/>
                <a:gd name="T21" fmla="*/ 803 h 820"/>
                <a:gd name="T22" fmla="*/ 1497 w 2437"/>
                <a:gd name="T23" fmla="*/ 793 h 820"/>
                <a:gd name="T24" fmla="*/ 1561 w 2437"/>
                <a:gd name="T25" fmla="*/ 784 h 820"/>
                <a:gd name="T26" fmla="*/ 1666 w 2437"/>
                <a:gd name="T27" fmla="*/ 762 h 820"/>
                <a:gd name="T28" fmla="*/ 1836 w 2437"/>
                <a:gd name="T29" fmla="*/ 730 h 820"/>
                <a:gd name="T30" fmla="*/ 2007 w 2437"/>
                <a:gd name="T31" fmla="*/ 708 h 820"/>
                <a:gd name="T32" fmla="*/ 2092 w 2437"/>
                <a:gd name="T33" fmla="*/ 700 h 820"/>
                <a:gd name="T34" fmla="*/ 2351 w 2437"/>
                <a:gd name="T35" fmla="*/ 692 h 820"/>
                <a:gd name="T36" fmla="*/ 2093 w 2437"/>
                <a:gd name="T37" fmla="*/ 706 h 820"/>
                <a:gd name="T38" fmla="*/ 2007 w 2437"/>
                <a:gd name="T39" fmla="*/ 715 h 820"/>
                <a:gd name="T40" fmla="*/ 1837 w 2437"/>
                <a:gd name="T41" fmla="*/ 738 h 820"/>
                <a:gd name="T42" fmla="*/ 1668 w 2437"/>
                <a:gd name="T43" fmla="*/ 772 h 820"/>
                <a:gd name="T44" fmla="*/ 1563 w 2437"/>
                <a:gd name="T45" fmla="*/ 794 h 820"/>
                <a:gd name="T46" fmla="*/ 1499 w 2437"/>
                <a:gd name="T47" fmla="*/ 803 h 820"/>
                <a:gd name="T48" fmla="*/ 1413 w 2437"/>
                <a:gd name="T49" fmla="*/ 813 h 820"/>
                <a:gd name="T50" fmla="*/ 1327 w 2437"/>
                <a:gd name="T51" fmla="*/ 818 h 820"/>
                <a:gd name="T52" fmla="*/ 1262 w 2437"/>
                <a:gd name="T53" fmla="*/ 820 h 820"/>
                <a:gd name="T54" fmla="*/ 1068 w 2437"/>
                <a:gd name="T55" fmla="*/ 809 h 820"/>
                <a:gd name="T56" fmla="*/ 737 w 2437"/>
                <a:gd name="T57" fmla="*/ 713 h 820"/>
                <a:gd name="T58" fmla="*/ 451 w 2437"/>
                <a:gd name="T59" fmla="*/ 520 h 820"/>
                <a:gd name="T60" fmla="*/ 214 w 2437"/>
                <a:gd name="T61" fmla="*/ 269 h 820"/>
                <a:gd name="T62" fmla="*/ 130 w 2437"/>
                <a:gd name="T63" fmla="*/ 171 h 820"/>
                <a:gd name="T64" fmla="*/ 103 w 2437"/>
                <a:gd name="T65" fmla="*/ 138 h 820"/>
                <a:gd name="T66" fmla="*/ 50 w 2437"/>
                <a:gd name="T67" fmla="*/ 70 h 820"/>
                <a:gd name="T68" fmla="*/ 12 w 2437"/>
                <a:gd name="T69" fmla="*/ 17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37" h="820">
                  <a:moveTo>
                    <a:pt x="0" y="0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6" y="23"/>
                    <a:pt x="21" y="29"/>
                    <a:pt x="25" y="35"/>
                  </a:cubicBezTo>
                  <a:cubicBezTo>
                    <a:pt x="34" y="46"/>
                    <a:pt x="42" y="57"/>
                    <a:pt x="51" y="69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19" y="152"/>
                    <a:pt x="119" y="152"/>
                    <a:pt x="119" y="152"/>
                  </a:cubicBezTo>
                  <a:cubicBezTo>
                    <a:pt x="133" y="169"/>
                    <a:pt x="133" y="169"/>
                    <a:pt x="133" y="169"/>
                  </a:cubicBezTo>
                  <a:cubicBezTo>
                    <a:pt x="161" y="201"/>
                    <a:pt x="161" y="201"/>
                    <a:pt x="161" y="201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334" y="394"/>
                    <a:pt x="334" y="394"/>
                    <a:pt x="334" y="394"/>
                  </a:cubicBezTo>
                  <a:cubicBezTo>
                    <a:pt x="372" y="436"/>
                    <a:pt x="414" y="476"/>
                    <a:pt x="457" y="513"/>
                  </a:cubicBezTo>
                  <a:cubicBezTo>
                    <a:pt x="500" y="551"/>
                    <a:pt x="546" y="585"/>
                    <a:pt x="593" y="617"/>
                  </a:cubicBezTo>
                  <a:cubicBezTo>
                    <a:pt x="641" y="649"/>
                    <a:pt x="690" y="678"/>
                    <a:pt x="742" y="703"/>
                  </a:cubicBezTo>
                  <a:cubicBezTo>
                    <a:pt x="793" y="727"/>
                    <a:pt x="846" y="749"/>
                    <a:pt x="901" y="764"/>
                  </a:cubicBezTo>
                  <a:cubicBezTo>
                    <a:pt x="956" y="780"/>
                    <a:pt x="1013" y="790"/>
                    <a:pt x="1069" y="797"/>
                  </a:cubicBezTo>
                  <a:cubicBezTo>
                    <a:pt x="1126" y="805"/>
                    <a:pt x="1183" y="808"/>
                    <a:pt x="1240" y="808"/>
                  </a:cubicBezTo>
                  <a:cubicBezTo>
                    <a:pt x="1262" y="808"/>
                    <a:pt x="1262" y="808"/>
                    <a:pt x="1262" y="808"/>
                  </a:cubicBezTo>
                  <a:cubicBezTo>
                    <a:pt x="1283" y="808"/>
                    <a:pt x="1283" y="808"/>
                    <a:pt x="1283" y="808"/>
                  </a:cubicBezTo>
                  <a:cubicBezTo>
                    <a:pt x="1326" y="807"/>
                    <a:pt x="1326" y="807"/>
                    <a:pt x="1326" y="807"/>
                  </a:cubicBezTo>
                  <a:cubicBezTo>
                    <a:pt x="1340" y="806"/>
                    <a:pt x="1355" y="806"/>
                    <a:pt x="1369" y="805"/>
                  </a:cubicBezTo>
                  <a:cubicBezTo>
                    <a:pt x="1383" y="805"/>
                    <a:pt x="1398" y="804"/>
                    <a:pt x="1412" y="803"/>
                  </a:cubicBezTo>
                  <a:cubicBezTo>
                    <a:pt x="1426" y="801"/>
                    <a:pt x="1440" y="800"/>
                    <a:pt x="1455" y="798"/>
                  </a:cubicBezTo>
                  <a:cubicBezTo>
                    <a:pt x="1469" y="797"/>
                    <a:pt x="1483" y="795"/>
                    <a:pt x="1497" y="793"/>
                  </a:cubicBezTo>
                  <a:cubicBezTo>
                    <a:pt x="1540" y="787"/>
                    <a:pt x="1540" y="787"/>
                    <a:pt x="1540" y="787"/>
                  </a:cubicBezTo>
                  <a:cubicBezTo>
                    <a:pt x="1561" y="784"/>
                    <a:pt x="1561" y="784"/>
                    <a:pt x="1561" y="784"/>
                  </a:cubicBezTo>
                  <a:cubicBezTo>
                    <a:pt x="1582" y="780"/>
                    <a:pt x="1582" y="780"/>
                    <a:pt x="1582" y="780"/>
                  </a:cubicBezTo>
                  <a:cubicBezTo>
                    <a:pt x="1610" y="775"/>
                    <a:pt x="1638" y="769"/>
                    <a:pt x="1666" y="762"/>
                  </a:cubicBezTo>
                  <a:cubicBezTo>
                    <a:pt x="1694" y="756"/>
                    <a:pt x="1722" y="750"/>
                    <a:pt x="1751" y="744"/>
                  </a:cubicBezTo>
                  <a:cubicBezTo>
                    <a:pt x="1836" y="730"/>
                    <a:pt x="1836" y="730"/>
                    <a:pt x="1836" y="730"/>
                  </a:cubicBezTo>
                  <a:cubicBezTo>
                    <a:pt x="1864" y="725"/>
                    <a:pt x="1892" y="721"/>
                    <a:pt x="1921" y="717"/>
                  </a:cubicBezTo>
                  <a:cubicBezTo>
                    <a:pt x="1949" y="714"/>
                    <a:pt x="1978" y="711"/>
                    <a:pt x="2007" y="708"/>
                  </a:cubicBezTo>
                  <a:cubicBezTo>
                    <a:pt x="2049" y="704"/>
                    <a:pt x="2049" y="704"/>
                    <a:pt x="2049" y="704"/>
                  </a:cubicBezTo>
                  <a:cubicBezTo>
                    <a:pt x="2064" y="703"/>
                    <a:pt x="2078" y="702"/>
                    <a:pt x="2092" y="700"/>
                  </a:cubicBezTo>
                  <a:cubicBezTo>
                    <a:pt x="2150" y="695"/>
                    <a:pt x="2207" y="693"/>
                    <a:pt x="2265" y="692"/>
                  </a:cubicBezTo>
                  <a:cubicBezTo>
                    <a:pt x="2293" y="692"/>
                    <a:pt x="2322" y="692"/>
                    <a:pt x="2351" y="692"/>
                  </a:cubicBezTo>
                  <a:cubicBezTo>
                    <a:pt x="2437" y="696"/>
                    <a:pt x="2437" y="696"/>
                    <a:pt x="2437" y="696"/>
                  </a:cubicBezTo>
                  <a:cubicBezTo>
                    <a:pt x="2322" y="692"/>
                    <a:pt x="2207" y="695"/>
                    <a:pt x="2093" y="706"/>
                  </a:cubicBezTo>
                  <a:cubicBezTo>
                    <a:pt x="2079" y="708"/>
                    <a:pt x="2064" y="709"/>
                    <a:pt x="2050" y="710"/>
                  </a:cubicBezTo>
                  <a:cubicBezTo>
                    <a:pt x="2007" y="715"/>
                    <a:pt x="2007" y="715"/>
                    <a:pt x="2007" y="715"/>
                  </a:cubicBezTo>
                  <a:cubicBezTo>
                    <a:pt x="1979" y="718"/>
                    <a:pt x="1950" y="721"/>
                    <a:pt x="1922" y="725"/>
                  </a:cubicBezTo>
                  <a:cubicBezTo>
                    <a:pt x="1893" y="729"/>
                    <a:pt x="1865" y="733"/>
                    <a:pt x="1837" y="738"/>
                  </a:cubicBezTo>
                  <a:cubicBezTo>
                    <a:pt x="1752" y="754"/>
                    <a:pt x="1752" y="754"/>
                    <a:pt x="1752" y="754"/>
                  </a:cubicBezTo>
                  <a:cubicBezTo>
                    <a:pt x="1724" y="759"/>
                    <a:pt x="1696" y="765"/>
                    <a:pt x="1668" y="772"/>
                  </a:cubicBezTo>
                  <a:cubicBezTo>
                    <a:pt x="1641" y="779"/>
                    <a:pt x="1612" y="785"/>
                    <a:pt x="1584" y="790"/>
                  </a:cubicBezTo>
                  <a:cubicBezTo>
                    <a:pt x="1563" y="794"/>
                    <a:pt x="1563" y="794"/>
                    <a:pt x="1563" y="794"/>
                  </a:cubicBezTo>
                  <a:cubicBezTo>
                    <a:pt x="1541" y="797"/>
                    <a:pt x="1541" y="797"/>
                    <a:pt x="1541" y="797"/>
                  </a:cubicBezTo>
                  <a:cubicBezTo>
                    <a:pt x="1499" y="803"/>
                    <a:pt x="1499" y="803"/>
                    <a:pt x="1499" y="803"/>
                  </a:cubicBezTo>
                  <a:cubicBezTo>
                    <a:pt x="1484" y="805"/>
                    <a:pt x="1470" y="807"/>
                    <a:pt x="1456" y="809"/>
                  </a:cubicBezTo>
                  <a:cubicBezTo>
                    <a:pt x="1442" y="811"/>
                    <a:pt x="1427" y="812"/>
                    <a:pt x="1413" y="813"/>
                  </a:cubicBezTo>
                  <a:cubicBezTo>
                    <a:pt x="1398" y="815"/>
                    <a:pt x="1384" y="816"/>
                    <a:pt x="1370" y="816"/>
                  </a:cubicBezTo>
                  <a:cubicBezTo>
                    <a:pt x="1355" y="817"/>
                    <a:pt x="1341" y="817"/>
                    <a:pt x="1327" y="818"/>
                  </a:cubicBezTo>
                  <a:cubicBezTo>
                    <a:pt x="1283" y="819"/>
                    <a:pt x="1283" y="819"/>
                    <a:pt x="1283" y="819"/>
                  </a:cubicBezTo>
                  <a:cubicBezTo>
                    <a:pt x="1262" y="820"/>
                    <a:pt x="1262" y="820"/>
                    <a:pt x="1262" y="820"/>
                  </a:cubicBezTo>
                  <a:cubicBezTo>
                    <a:pt x="1240" y="820"/>
                    <a:pt x="1240" y="820"/>
                    <a:pt x="1240" y="820"/>
                  </a:cubicBezTo>
                  <a:cubicBezTo>
                    <a:pt x="1183" y="820"/>
                    <a:pt x="1125" y="817"/>
                    <a:pt x="1068" y="809"/>
                  </a:cubicBezTo>
                  <a:cubicBezTo>
                    <a:pt x="1011" y="802"/>
                    <a:pt x="954" y="791"/>
                    <a:pt x="898" y="775"/>
                  </a:cubicBezTo>
                  <a:cubicBezTo>
                    <a:pt x="843" y="759"/>
                    <a:pt x="789" y="738"/>
                    <a:pt x="737" y="713"/>
                  </a:cubicBezTo>
                  <a:cubicBezTo>
                    <a:pt x="685" y="688"/>
                    <a:pt x="635" y="658"/>
                    <a:pt x="588" y="626"/>
                  </a:cubicBezTo>
                  <a:cubicBezTo>
                    <a:pt x="540" y="593"/>
                    <a:pt x="494" y="558"/>
                    <a:pt x="451" y="520"/>
                  </a:cubicBezTo>
                  <a:cubicBezTo>
                    <a:pt x="408" y="482"/>
                    <a:pt x="366" y="442"/>
                    <a:pt x="328" y="399"/>
                  </a:cubicBezTo>
                  <a:cubicBezTo>
                    <a:pt x="214" y="269"/>
                    <a:pt x="214" y="269"/>
                    <a:pt x="214" y="269"/>
                  </a:cubicBezTo>
                  <a:cubicBezTo>
                    <a:pt x="158" y="204"/>
                    <a:pt x="158" y="204"/>
                    <a:pt x="158" y="20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16" y="155"/>
                    <a:pt x="116" y="155"/>
                    <a:pt x="116" y="155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58"/>
                    <a:pt x="33" y="47"/>
                    <a:pt x="24" y="35"/>
                  </a:cubicBezTo>
                  <a:cubicBezTo>
                    <a:pt x="20" y="29"/>
                    <a:pt x="16" y="23"/>
                    <a:pt x="12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11"/>
            <p:cNvSpPr/>
            <p:nvPr/>
          </p:nvSpPr>
          <p:spPr bwMode="auto">
            <a:xfrm>
              <a:off x="10472738" y="5194300"/>
              <a:ext cx="7637463" cy="2840038"/>
            </a:xfrm>
            <a:custGeom>
              <a:avLst/>
              <a:gdLst>
                <a:gd name="T0" fmla="*/ 0 w 2505"/>
                <a:gd name="T1" fmla="*/ 0 h 931"/>
                <a:gd name="T2" fmla="*/ 58 w 2505"/>
                <a:gd name="T3" fmla="*/ 69 h 931"/>
                <a:gd name="T4" fmla="*/ 114 w 2505"/>
                <a:gd name="T5" fmla="*/ 140 h 931"/>
                <a:gd name="T6" fmla="*/ 171 w 2505"/>
                <a:gd name="T7" fmla="*/ 211 h 931"/>
                <a:gd name="T8" fmla="*/ 185 w 2505"/>
                <a:gd name="T9" fmla="*/ 229 h 931"/>
                <a:gd name="T10" fmla="*/ 199 w 2505"/>
                <a:gd name="T11" fmla="*/ 246 h 931"/>
                <a:gd name="T12" fmla="*/ 228 w 2505"/>
                <a:gd name="T13" fmla="*/ 281 h 931"/>
                <a:gd name="T14" fmla="*/ 345 w 2505"/>
                <a:gd name="T15" fmla="*/ 420 h 931"/>
                <a:gd name="T16" fmla="*/ 466 w 2505"/>
                <a:gd name="T17" fmla="*/ 554 h 931"/>
                <a:gd name="T18" fmla="*/ 599 w 2505"/>
                <a:gd name="T19" fmla="*/ 676 h 931"/>
                <a:gd name="T20" fmla="*/ 745 w 2505"/>
                <a:gd name="T21" fmla="*/ 782 h 931"/>
                <a:gd name="T22" fmla="*/ 906 w 2505"/>
                <a:gd name="T23" fmla="*/ 863 h 931"/>
                <a:gd name="T24" fmla="*/ 1080 w 2505"/>
                <a:gd name="T25" fmla="*/ 908 h 931"/>
                <a:gd name="T26" fmla="*/ 1259 w 2505"/>
                <a:gd name="T27" fmla="*/ 918 h 931"/>
                <a:gd name="T28" fmla="*/ 1349 w 2505"/>
                <a:gd name="T29" fmla="*/ 913 h 931"/>
                <a:gd name="T30" fmla="*/ 1439 w 2505"/>
                <a:gd name="T31" fmla="*/ 902 h 931"/>
                <a:gd name="T32" fmla="*/ 1616 w 2505"/>
                <a:gd name="T33" fmla="*/ 868 h 931"/>
                <a:gd name="T34" fmla="*/ 1704 w 2505"/>
                <a:gd name="T35" fmla="*/ 845 h 931"/>
                <a:gd name="T36" fmla="*/ 1747 w 2505"/>
                <a:gd name="T37" fmla="*/ 832 h 931"/>
                <a:gd name="T38" fmla="*/ 1790 w 2505"/>
                <a:gd name="T39" fmla="*/ 819 h 931"/>
                <a:gd name="T40" fmla="*/ 2143 w 2505"/>
                <a:gd name="T41" fmla="*/ 736 h 931"/>
                <a:gd name="T42" fmla="*/ 2324 w 2505"/>
                <a:gd name="T43" fmla="*/ 714 h 931"/>
                <a:gd name="T44" fmla="*/ 2505 w 2505"/>
                <a:gd name="T45" fmla="*/ 715 h 931"/>
                <a:gd name="T46" fmla="*/ 2145 w 2505"/>
                <a:gd name="T47" fmla="*/ 742 h 931"/>
                <a:gd name="T48" fmla="*/ 1793 w 2505"/>
                <a:gd name="T49" fmla="*/ 828 h 931"/>
                <a:gd name="T50" fmla="*/ 1750 w 2505"/>
                <a:gd name="T51" fmla="*/ 841 h 931"/>
                <a:gd name="T52" fmla="*/ 1707 w 2505"/>
                <a:gd name="T53" fmla="*/ 855 h 931"/>
                <a:gd name="T54" fmla="*/ 1619 w 2505"/>
                <a:gd name="T55" fmla="*/ 878 h 931"/>
                <a:gd name="T56" fmla="*/ 1440 w 2505"/>
                <a:gd name="T57" fmla="*/ 913 h 931"/>
                <a:gd name="T58" fmla="*/ 1350 w 2505"/>
                <a:gd name="T59" fmla="*/ 924 h 931"/>
                <a:gd name="T60" fmla="*/ 1259 w 2505"/>
                <a:gd name="T61" fmla="*/ 930 h 931"/>
                <a:gd name="T62" fmla="*/ 1078 w 2505"/>
                <a:gd name="T63" fmla="*/ 919 h 931"/>
                <a:gd name="T64" fmla="*/ 901 w 2505"/>
                <a:gd name="T65" fmla="*/ 874 h 931"/>
                <a:gd name="T66" fmla="*/ 739 w 2505"/>
                <a:gd name="T67" fmla="*/ 791 h 931"/>
                <a:gd name="T68" fmla="*/ 592 w 2505"/>
                <a:gd name="T69" fmla="*/ 684 h 931"/>
                <a:gd name="T70" fmla="*/ 460 w 2505"/>
                <a:gd name="T71" fmla="*/ 560 h 931"/>
                <a:gd name="T72" fmla="*/ 339 w 2505"/>
                <a:gd name="T73" fmla="*/ 425 h 931"/>
                <a:gd name="T74" fmla="*/ 224 w 2505"/>
                <a:gd name="T75" fmla="*/ 285 h 931"/>
                <a:gd name="T76" fmla="*/ 195 w 2505"/>
                <a:gd name="T77" fmla="*/ 249 h 931"/>
                <a:gd name="T78" fmla="*/ 181 w 2505"/>
                <a:gd name="T79" fmla="*/ 232 h 931"/>
                <a:gd name="T80" fmla="*/ 167 w 2505"/>
                <a:gd name="T81" fmla="*/ 214 h 931"/>
                <a:gd name="T82" fmla="*/ 112 w 2505"/>
                <a:gd name="T83" fmla="*/ 142 h 931"/>
                <a:gd name="T84" fmla="*/ 0 w 2505"/>
                <a:gd name="T85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5" h="931">
                  <a:moveTo>
                    <a:pt x="0" y="0"/>
                  </a:moveTo>
                  <a:cubicBezTo>
                    <a:pt x="58" y="69"/>
                    <a:pt x="58" y="69"/>
                    <a:pt x="58" y="69"/>
                  </a:cubicBezTo>
                  <a:cubicBezTo>
                    <a:pt x="77" y="93"/>
                    <a:pt x="96" y="116"/>
                    <a:pt x="114" y="140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67" y="327"/>
                    <a:pt x="306" y="374"/>
                    <a:pt x="345" y="420"/>
                  </a:cubicBezTo>
                  <a:cubicBezTo>
                    <a:pt x="383" y="466"/>
                    <a:pt x="424" y="511"/>
                    <a:pt x="466" y="554"/>
                  </a:cubicBezTo>
                  <a:cubicBezTo>
                    <a:pt x="508" y="597"/>
                    <a:pt x="553" y="637"/>
                    <a:pt x="599" y="676"/>
                  </a:cubicBezTo>
                  <a:cubicBezTo>
                    <a:pt x="645" y="714"/>
                    <a:pt x="694" y="751"/>
                    <a:pt x="745" y="782"/>
                  </a:cubicBezTo>
                  <a:cubicBezTo>
                    <a:pt x="796" y="814"/>
                    <a:pt x="850" y="841"/>
                    <a:pt x="906" y="863"/>
                  </a:cubicBezTo>
                  <a:cubicBezTo>
                    <a:pt x="962" y="885"/>
                    <a:pt x="1020" y="899"/>
                    <a:pt x="1080" y="908"/>
                  </a:cubicBezTo>
                  <a:cubicBezTo>
                    <a:pt x="1139" y="916"/>
                    <a:pt x="1199" y="920"/>
                    <a:pt x="1259" y="918"/>
                  </a:cubicBezTo>
                  <a:cubicBezTo>
                    <a:pt x="1289" y="918"/>
                    <a:pt x="1319" y="916"/>
                    <a:pt x="1349" y="913"/>
                  </a:cubicBezTo>
                  <a:cubicBezTo>
                    <a:pt x="1379" y="910"/>
                    <a:pt x="1409" y="906"/>
                    <a:pt x="1439" y="902"/>
                  </a:cubicBezTo>
                  <a:cubicBezTo>
                    <a:pt x="1498" y="893"/>
                    <a:pt x="1558" y="882"/>
                    <a:pt x="1616" y="868"/>
                  </a:cubicBezTo>
                  <a:cubicBezTo>
                    <a:pt x="1646" y="861"/>
                    <a:pt x="1675" y="853"/>
                    <a:pt x="1704" y="845"/>
                  </a:cubicBezTo>
                  <a:cubicBezTo>
                    <a:pt x="1718" y="841"/>
                    <a:pt x="1732" y="836"/>
                    <a:pt x="1747" y="832"/>
                  </a:cubicBezTo>
                  <a:cubicBezTo>
                    <a:pt x="1790" y="819"/>
                    <a:pt x="1790" y="819"/>
                    <a:pt x="1790" y="819"/>
                  </a:cubicBezTo>
                  <a:cubicBezTo>
                    <a:pt x="1907" y="785"/>
                    <a:pt x="2024" y="757"/>
                    <a:pt x="2143" y="736"/>
                  </a:cubicBezTo>
                  <a:cubicBezTo>
                    <a:pt x="2203" y="725"/>
                    <a:pt x="2263" y="718"/>
                    <a:pt x="2324" y="714"/>
                  </a:cubicBezTo>
                  <a:cubicBezTo>
                    <a:pt x="2384" y="711"/>
                    <a:pt x="2444" y="711"/>
                    <a:pt x="2505" y="715"/>
                  </a:cubicBezTo>
                  <a:cubicBezTo>
                    <a:pt x="2384" y="709"/>
                    <a:pt x="2263" y="719"/>
                    <a:pt x="2145" y="742"/>
                  </a:cubicBezTo>
                  <a:cubicBezTo>
                    <a:pt x="2026" y="764"/>
                    <a:pt x="1908" y="793"/>
                    <a:pt x="1793" y="828"/>
                  </a:cubicBezTo>
                  <a:cubicBezTo>
                    <a:pt x="1750" y="841"/>
                    <a:pt x="1750" y="841"/>
                    <a:pt x="1750" y="841"/>
                  </a:cubicBezTo>
                  <a:cubicBezTo>
                    <a:pt x="1735" y="846"/>
                    <a:pt x="1721" y="850"/>
                    <a:pt x="1707" y="855"/>
                  </a:cubicBezTo>
                  <a:cubicBezTo>
                    <a:pt x="1677" y="863"/>
                    <a:pt x="1648" y="871"/>
                    <a:pt x="1619" y="878"/>
                  </a:cubicBezTo>
                  <a:cubicBezTo>
                    <a:pt x="1560" y="892"/>
                    <a:pt x="1500" y="904"/>
                    <a:pt x="1440" y="913"/>
                  </a:cubicBezTo>
                  <a:cubicBezTo>
                    <a:pt x="1410" y="917"/>
                    <a:pt x="1380" y="921"/>
                    <a:pt x="1350" y="924"/>
                  </a:cubicBezTo>
                  <a:cubicBezTo>
                    <a:pt x="1320" y="927"/>
                    <a:pt x="1290" y="929"/>
                    <a:pt x="1259" y="930"/>
                  </a:cubicBezTo>
                  <a:cubicBezTo>
                    <a:pt x="1199" y="931"/>
                    <a:pt x="1138" y="928"/>
                    <a:pt x="1078" y="919"/>
                  </a:cubicBezTo>
                  <a:cubicBezTo>
                    <a:pt x="1018" y="911"/>
                    <a:pt x="958" y="896"/>
                    <a:pt x="901" y="874"/>
                  </a:cubicBezTo>
                  <a:cubicBezTo>
                    <a:pt x="845" y="852"/>
                    <a:pt x="791" y="824"/>
                    <a:pt x="739" y="791"/>
                  </a:cubicBezTo>
                  <a:cubicBezTo>
                    <a:pt x="688" y="759"/>
                    <a:pt x="639" y="723"/>
                    <a:pt x="592" y="684"/>
                  </a:cubicBezTo>
                  <a:cubicBezTo>
                    <a:pt x="546" y="645"/>
                    <a:pt x="502" y="604"/>
                    <a:pt x="460" y="560"/>
                  </a:cubicBezTo>
                  <a:cubicBezTo>
                    <a:pt x="417" y="517"/>
                    <a:pt x="377" y="471"/>
                    <a:pt x="339" y="425"/>
                  </a:cubicBezTo>
                  <a:cubicBezTo>
                    <a:pt x="300" y="378"/>
                    <a:pt x="262" y="332"/>
                    <a:pt x="224" y="285"/>
                  </a:cubicBezTo>
                  <a:cubicBezTo>
                    <a:pt x="195" y="249"/>
                    <a:pt x="195" y="249"/>
                    <a:pt x="195" y="249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75" y="94"/>
                    <a:pt x="37" y="4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Freeform 12"/>
            <p:cNvSpPr/>
            <p:nvPr/>
          </p:nvSpPr>
          <p:spPr bwMode="auto">
            <a:xfrm>
              <a:off x="10566400" y="5113338"/>
              <a:ext cx="7826375" cy="3205163"/>
            </a:xfrm>
            <a:custGeom>
              <a:avLst/>
              <a:gdLst>
                <a:gd name="T0" fmla="*/ 123 w 2567"/>
                <a:gd name="T1" fmla="*/ 146 h 1051"/>
                <a:gd name="T2" fmla="*/ 478 w 2567"/>
                <a:gd name="T3" fmla="*/ 595 h 1051"/>
                <a:gd name="T4" fmla="*/ 609 w 2567"/>
                <a:gd name="T5" fmla="*/ 733 h 1051"/>
                <a:gd name="T6" fmla="*/ 643 w 2567"/>
                <a:gd name="T7" fmla="*/ 766 h 1051"/>
                <a:gd name="T8" fmla="*/ 751 w 2567"/>
                <a:gd name="T9" fmla="*/ 859 h 1051"/>
                <a:gd name="T10" fmla="*/ 911 w 2567"/>
                <a:gd name="T11" fmla="*/ 961 h 1051"/>
                <a:gd name="T12" fmla="*/ 1182 w 2567"/>
                <a:gd name="T13" fmla="*/ 1037 h 1051"/>
                <a:gd name="T14" fmla="*/ 1371 w 2567"/>
                <a:gd name="T15" fmla="*/ 1031 h 1051"/>
                <a:gd name="T16" fmla="*/ 1511 w 2567"/>
                <a:gd name="T17" fmla="*/ 1003 h 1051"/>
                <a:gd name="T18" fmla="*/ 1649 w 2567"/>
                <a:gd name="T19" fmla="*/ 965 h 1051"/>
                <a:gd name="T20" fmla="*/ 1828 w 2567"/>
                <a:gd name="T21" fmla="*/ 902 h 1051"/>
                <a:gd name="T22" fmla="*/ 2212 w 2567"/>
                <a:gd name="T23" fmla="*/ 771 h 1051"/>
                <a:gd name="T24" fmla="*/ 2282 w 2567"/>
                <a:gd name="T25" fmla="*/ 755 h 1051"/>
                <a:gd name="T26" fmla="*/ 2471 w 2567"/>
                <a:gd name="T27" fmla="*/ 730 h 1051"/>
                <a:gd name="T28" fmla="*/ 2377 w 2567"/>
                <a:gd name="T29" fmla="*/ 742 h 1051"/>
                <a:gd name="T30" fmla="*/ 2237 w 2567"/>
                <a:gd name="T31" fmla="*/ 770 h 1051"/>
                <a:gd name="T32" fmla="*/ 2191 w 2567"/>
                <a:gd name="T33" fmla="*/ 784 h 1051"/>
                <a:gd name="T34" fmla="*/ 1742 w 2567"/>
                <a:gd name="T35" fmla="*/ 944 h 1051"/>
                <a:gd name="T36" fmla="*/ 1697 w 2567"/>
                <a:gd name="T37" fmla="*/ 960 h 1051"/>
                <a:gd name="T38" fmla="*/ 1560 w 2567"/>
                <a:gd name="T39" fmla="*/ 1001 h 1051"/>
                <a:gd name="T40" fmla="*/ 1467 w 2567"/>
                <a:gd name="T41" fmla="*/ 1025 h 1051"/>
                <a:gd name="T42" fmla="*/ 1277 w 2567"/>
                <a:gd name="T43" fmla="*/ 1050 h 1051"/>
                <a:gd name="T44" fmla="*/ 1086 w 2567"/>
                <a:gd name="T45" fmla="*/ 1036 h 1051"/>
                <a:gd name="T46" fmla="*/ 823 w 2567"/>
                <a:gd name="T47" fmla="*/ 923 h 1051"/>
                <a:gd name="T48" fmla="*/ 671 w 2567"/>
                <a:gd name="T49" fmla="*/ 806 h 1051"/>
                <a:gd name="T50" fmla="*/ 618 w 2567"/>
                <a:gd name="T51" fmla="*/ 757 h 1051"/>
                <a:gd name="T52" fmla="*/ 534 w 2567"/>
                <a:gd name="T53" fmla="*/ 672 h 1051"/>
                <a:gd name="T54" fmla="*/ 350 w 2567"/>
                <a:gd name="T55" fmla="*/ 453 h 1051"/>
                <a:gd name="T56" fmla="*/ 291 w 2567"/>
                <a:gd name="T57" fmla="*/ 378 h 1051"/>
                <a:gd name="T58" fmla="*/ 234 w 2567"/>
                <a:gd name="T59" fmla="*/ 302 h 1051"/>
                <a:gd name="T60" fmla="*/ 62 w 2567"/>
                <a:gd name="T61" fmla="*/ 73 h 1051"/>
                <a:gd name="T62" fmla="*/ 16 w 2567"/>
                <a:gd name="T63" fmla="*/ 18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7" h="1051">
                  <a:moveTo>
                    <a:pt x="0" y="0"/>
                  </a:moveTo>
                  <a:cubicBezTo>
                    <a:pt x="45" y="45"/>
                    <a:pt x="83" y="96"/>
                    <a:pt x="123" y="146"/>
                  </a:cubicBezTo>
                  <a:cubicBezTo>
                    <a:pt x="162" y="197"/>
                    <a:pt x="199" y="248"/>
                    <a:pt x="238" y="298"/>
                  </a:cubicBezTo>
                  <a:cubicBezTo>
                    <a:pt x="316" y="399"/>
                    <a:pt x="394" y="499"/>
                    <a:pt x="478" y="595"/>
                  </a:cubicBezTo>
                  <a:cubicBezTo>
                    <a:pt x="498" y="619"/>
                    <a:pt x="520" y="642"/>
                    <a:pt x="542" y="665"/>
                  </a:cubicBezTo>
                  <a:cubicBezTo>
                    <a:pt x="564" y="688"/>
                    <a:pt x="586" y="710"/>
                    <a:pt x="609" y="733"/>
                  </a:cubicBezTo>
                  <a:cubicBezTo>
                    <a:pt x="626" y="750"/>
                    <a:pt x="626" y="750"/>
                    <a:pt x="626" y="750"/>
                  </a:cubicBezTo>
                  <a:cubicBezTo>
                    <a:pt x="643" y="766"/>
                    <a:pt x="643" y="766"/>
                    <a:pt x="643" y="766"/>
                  </a:cubicBezTo>
                  <a:cubicBezTo>
                    <a:pt x="654" y="777"/>
                    <a:pt x="666" y="788"/>
                    <a:pt x="678" y="798"/>
                  </a:cubicBezTo>
                  <a:cubicBezTo>
                    <a:pt x="702" y="819"/>
                    <a:pt x="726" y="839"/>
                    <a:pt x="751" y="859"/>
                  </a:cubicBezTo>
                  <a:cubicBezTo>
                    <a:pt x="776" y="878"/>
                    <a:pt x="802" y="896"/>
                    <a:pt x="829" y="913"/>
                  </a:cubicBezTo>
                  <a:cubicBezTo>
                    <a:pt x="855" y="931"/>
                    <a:pt x="883" y="947"/>
                    <a:pt x="911" y="961"/>
                  </a:cubicBezTo>
                  <a:cubicBezTo>
                    <a:pt x="967" y="990"/>
                    <a:pt x="1027" y="1012"/>
                    <a:pt x="1088" y="1024"/>
                  </a:cubicBezTo>
                  <a:cubicBezTo>
                    <a:pt x="1119" y="1031"/>
                    <a:pt x="1151" y="1035"/>
                    <a:pt x="1182" y="1037"/>
                  </a:cubicBezTo>
                  <a:cubicBezTo>
                    <a:pt x="1213" y="1040"/>
                    <a:pt x="1245" y="1039"/>
                    <a:pt x="1277" y="1038"/>
                  </a:cubicBezTo>
                  <a:cubicBezTo>
                    <a:pt x="1308" y="1037"/>
                    <a:pt x="1340" y="1035"/>
                    <a:pt x="1371" y="1031"/>
                  </a:cubicBezTo>
                  <a:cubicBezTo>
                    <a:pt x="1403" y="1027"/>
                    <a:pt x="1434" y="1021"/>
                    <a:pt x="1465" y="1014"/>
                  </a:cubicBezTo>
                  <a:cubicBezTo>
                    <a:pt x="1480" y="1011"/>
                    <a:pt x="1496" y="1007"/>
                    <a:pt x="1511" y="1003"/>
                  </a:cubicBezTo>
                  <a:cubicBezTo>
                    <a:pt x="1557" y="991"/>
                    <a:pt x="1557" y="991"/>
                    <a:pt x="1557" y="991"/>
                  </a:cubicBezTo>
                  <a:cubicBezTo>
                    <a:pt x="1588" y="983"/>
                    <a:pt x="1618" y="975"/>
                    <a:pt x="1649" y="965"/>
                  </a:cubicBezTo>
                  <a:cubicBezTo>
                    <a:pt x="1679" y="955"/>
                    <a:pt x="1709" y="946"/>
                    <a:pt x="1739" y="934"/>
                  </a:cubicBezTo>
                  <a:cubicBezTo>
                    <a:pt x="1769" y="923"/>
                    <a:pt x="1798" y="913"/>
                    <a:pt x="1828" y="902"/>
                  </a:cubicBezTo>
                  <a:cubicBezTo>
                    <a:pt x="1947" y="856"/>
                    <a:pt x="2067" y="813"/>
                    <a:pt x="2189" y="778"/>
                  </a:cubicBezTo>
                  <a:cubicBezTo>
                    <a:pt x="2212" y="771"/>
                    <a:pt x="2212" y="771"/>
                    <a:pt x="2212" y="771"/>
                  </a:cubicBezTo>
                  <a:cubicBezTo>
                    <a:pt x="2220" y="769"/>
                    <a:pt x="2228" y="767"/>
                    <a:pt x="2235" y="765"/>
                  </a:cubicBezTo>
                  <a:cubicBezTo>
                    <a:pt x="2251" y="761"/>
                    <a:pt x="2266" y="758"/>
                    <a:pt x="2282" y="755"/>
                  </a:cubicBezTo>
                  <a:cubicBezTo>
                    <a:pt x="2313" y="748"/>
                    <a:pt x="2345" y="743"/>
                    <a:pt x="2376" y="738"/>
                  </a:cubicBezTo>
                  <a:cubicBezTo>
                    <a:pt x="2408" y="734"/>
                    <a:pt x="2439" y="731"/>
                    <a:pt x="2471" y="730"/>
                  </a:cubicBezTo>
                  <a:cubicBezTo>
                    <a:pt x="2503" y="729"/>
                    <a:pt x="2535" y="730"/>
                    <a:pt x="2567" y="733"/>
                  </a:cubicBezTo>
                  <a:cubicBezTo>
                    <a:pt x="2503" y="729"/>
                    <a:pt x="2439" y="732"/>
                    <a:pt x="2377" y="742"/>
                  </a:cubicBezTo>
                  <a:cubicBezTo>
                    <a:pt x="2345" y="746"/>
                    <a:pt x="2314" y="752"/>
                    <a:pt x="2283" y="759"/>
                  </a:cubicBezTo>
                  <a:cubicBezTo>
                    <a:pt x="2268" y="763"/>
                    <a:pt x="2252" y="766"/>
                    <a:pt x="2237" y="770"/>
                  </a:cubicBezTo>
                  <a:cubicBezTo>
                    <a:pt x="2229" y="772"/>
                    <a:pt x="2221" y="774"/>
                    <a:pt x="2214" y="777"/>
                  </a:cubicBezTo>
                  <a:cubicBezTo>
                    <a:pt x="2191" y="784"/>
                    <a:pt x="2191" y="784"/>
                    <a:pt x="2191" y="784"/>
                  </a:cubicBezTo>
                  <a:cubicBezTo>
                    <a:pt x="2069" y="820"/>
                    <a:pt x="1950" y="864"/>
                    <a:pt x="1832" y="910"/>
                  </a:cubicBezTo>
                  <a:cubicBezTo>
                    <a:pt x="1802" y="922"/>
                    <a:pt x="1772" y="933"/>
                    <a:pt x="1742" y="944"/>
                  </a:cubicBezTo>
                  <a:cubicBezTo>
                    <a:pt x="1720" y="952"/>
                    <a:pt x="1720" y="952"/>
                    <a:pt x="1720" y="952"/>
                  </a:cubicBezTo>
                  <a:cubicBezTo>
                    <a:pt x="1697" y="960"/>
                    <a:pt x="1697" y="960"/>
                    <a:pt x="1697" y="960"/>
                  </a:cubicBezTo>
                  <a:cubicBezTo>
                    <a:pt x="1682" y="965"/>
                    <a:pt x="1667" y="970"/>
                    <a:pt x="1652" y="975"/>
                  </a:cubicBezTo>
                  <a:cubicBezTo>
                    <a:pt x="1621" y="985"/>
                    <a:pt x="1590" y="993"/>
                    <a:pt x="1560" y="1001"/>
                  </a:cubicBezTo>
                  <a:cubicBezTo>
                    <a:pt x="1514" y="1014"/>
                    <a:pt x="1514" y="1014"/>
                    <a:pt x="1514" y="1014"/>
                  </a:cubicBezTo>
                  <a:cubicBezTo>
                    <a:pt x="1498" y="1018"/>
                    <a:pt x="1483" y="1021"/>
                    <a:pt x="1467" y="1025"/>
                  </a:cubicBezTo>
                  <a:cubicBezTo>
                    <a:pt x="1436" y="1032"/>
                    <a:pt x="1405" y="1038"/>
                    <a:pt x="1373" y="1042"/>
                  </a:cubicBezTo>
                  <a:cubicBezTo>
                    <a:pt x="1341" y="1046"/>
                    <a:pt x="1309" y="1049"/>
                    <a:pt x="1277" y="1050"/>
                  </a:cubicBezTo>
                  <a:cubicBezTo>
                    <a:pt x="1245" y="1051"/>
                    <a:pt x="1213" y="1051"/>
                    <a:pt x="1181" y="1049"/>
                  </a:cubicBezTo>
                  <a:cubicBezTo>
                    <a:pt x="1149" y="1047"/>
                    <a:pt x="1117" y="1042"/>
                    <a:pt x="1086" y="1036"/>
                  </a:cubicBezTo>
                  <a:cubicBezTo>
                    <a:pt x="1023" y="1023"/>
                    <a:pt x="962" y="1001"/>
                    <a:pt x="905" y="971"/>
                  </a:cubicBezTo>
                  <a:cubicBezTo>
                    <a:pt x="877" y="957"/>
                    <a:pt x="850" y="940"/>
                    <a:pt x="823" y="923"/>
                  </a:cubicBezTo>
                  <a:cubicBezTo>
                    <a:pt x="796" y="905"/>
                    <a:pt x="770" y="887"/>
                    <a:pt x="745" y="867"/>
                  </a:cubicBezTo>
                  <a:cubicBezTo>
                    <a:pt x="719" y="848"/>
                    <a:pt x="695" y="827"/>
                    <a:pt x="671" y="806"/>
                  </a:cubicBezTo>
                  <a:cubicBezTo>
                    <a:pt x="659" y="795"/>
                    <a:pt x="647" y="785"/>
                    <a:pt x="636" y="774"/>
                  </a:cubicBezTo>
                  <a:cubicBezTo>
                    <a:pt x="618" y="757"/>
                    <a:pt x="618" y="757"/>
                    <a:pt x="618" y="757"/>
                  </a:cubicBezTo>
                  <a:cubicBezTo>
                    <a:pt x="602" y="740"/>
                    <a:pt x="602" y="740"/>
                    <a:pt x="602" y="740"/>
                  </a:cubicBezTo>
                  <a:cubicBezTo>
                    <a:pt x="579" y="718"/>
                    <a:pt x="557" y="695"/>
                    <a:pt x="534" y="672"/>
                  </a:cubicBezTo>
                  <a:cubicBezTo>
                    <a:pt x="513" y="649"/>
                    <a:pt x="491" y="625"/>
                    <a:pt x="471" y="601"/>
                  </a:cubicBezTo>
                  <a:cubicBezTo>
                    <a:pt x="430" y="552"/>
                    <a:pt x="389" y="503"/>
                    <a:pt x="350" y="453"/>
                  </a:cubicBezTo>
                  <a:cubicBezTo>
                    <a:pt x="320" y="415"/>
                    <a:pt x="320" y="415"/>
                    <a:pt x="320" y="415"/>
                  </a:cubicBezTo>
                  <a:cubicBezTo>
                    <a:pt x="291" y="378"/>
                    <a:pt x="291" y="378"/>
                    <a:pt x="291" y="378"/>
                  </a:cubicBezTo>
                  <a:cubicBezTo>
                    <a:pt x="262" y="340"/>
                    <a:pt x="262" y="340"/>
                    <a:pt x="262" y="340"/>
                  </a:cubicBezTo>
                  <a:cubicBezTo>
                    <a:pt x="234" y="302"/>
                    <a:pt x="234" y="302"/>
                    <a:pt x="234" y="302"/>
                  </a:cubicBezTo>
                  <a:cubicBezTo>
                    <a:pt x="195" y="251"/>
                    <a:pt x="159" y="199"/>
                    <a:pt x="120" y="148"/>
                  </a:cubicBezTo>
                  <a:cubicBezTo>
                    <a:pt x="101" y="123"/>
                    <a:pt x="82" y="98"/>
                    <a:pt x="62" y="7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7" y="29"/>
                    <a:pt x="22" y="23"/>
                    <a:pt x="16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13"/>
            <p:cNvSpPr/>
            <p:nvPr/>
          </p:nvSpPr>
          <p:spPr bwMode="auto">
            <a:xfrm>
              <a:off x="10677525" y="5033963"/>
              <a:ext cx="7989888" cy="3589338"/>
            </a:xfrm>
            <a:custGeom>
              <a:avLst/>
              <a:gdLst>
                <a:gd name="T0" fmla="*/ 0 w 2621"/>
                <a:gd name="T1" fmla="*/ 0 h 1177"/>
                <a:gd name="T2" fmla="*/ 67 w 2621"/>
                <a:gd name="T3" fmla="*/ 75 h 1177"/>
                <a:gd name="T4" fmla="*/ 97 w 2621"/>
                <a:gd name="T5" fmla="*/ 115 h 1177"/>
                <a:gd name="T6" fmla="*/ 127 w 2621"/>
                <a:gd name="T7" fmla="*/ 155 h 1177"/>
                <a:gd name="T8" fmla="*/ 245 w 2621"/>
                <a:gd name="T9" fmla="*/ 317 h 1177"/>
                <a:gd name="T10" fmla="*/ 489 w 2621"/>
                <a:gd name="T11" fmla="*/ 635 h 1177"/>
                <a:gd name="T12" fmla="*/ 554 w 2621"/>
                <a:gd name="T13" fmla="*/ 712 h 1177"/>
                <a:gd name="T14" fmla="*/ 587 w 2621"/>
                <a:gd name="T15" fmla="*/ 750 h 1177"/>
                <a:gd name="T16" fmla="*/ 620 w 2621"/>
                <a:gd name="T17" fmla="*/ 787 h 1177"/>
                <a:gd name="T18" fmla="*/ 762 w 2621"/>
                <a:gd name="T19" fmla="*/ 928 h 1177"/>
                <a:gd name="T20" fmla="*/ 918 w 2621"/>
                <a:gd name="T21" fmla="*/ 1052 h 1177"/>
                <a:gd name="T22" fmla="*/ 1096 w 2621"/>
                <a:gd name="T23" fmla="*/ 1139 h 1177"/>
                <a:gd name="T24" fmla="*/ 1292 w 2621"/>
                <a:gd name="T25" fmla="*/ 1161 h 1177"/>
                <a:gd name="T26" fmla="*/ 1489 w 2621"/>
                <a:gd name="T27" fmla="*/ 1128 h 1177"/>
                <a:gd name="T28" fmla="*/ 1678 w 2621"/>
                <a:gd name="T29" fmla="*/ 1065 h 1177"/>
                <a:gd name="T30" fmla="*/ 1771 w 2621"/>
                <a:gd name="T31" fmla="*/ 1027 h 1177"/>
                <a:gd name="T32" fmla="*/ 1863 w 2621"/>
                <a:gd name="T33" fmla="*/ 987 h 1177"/>
                <a:gd name="T34" fmla="*/ 2231 w 2621"/>
                <a:gd name="T35" fmla="*/ 827 h 1177"/>
                <a:gd name="T36" fmla="*/ 2278 w 2621"/>
                <a:gd name="T37" fmla="*/ 809 h 1177"/>
                <a:gd name="T38" fmla="*/ 2326 w 2621"/>
                <a:gd name="T39" fmla="*/ 793 h 1177"/>
                <a:gd name="T40" fmla="*/ 2422 w 2621"/>
                <a:gd name="T41" fmla="*/ 766 h 1177"/>
                <a:gd name="T42" fmla="*/ 2621 w 2621"/>
                <a:gd name="T43" fmla="*/ 749 h 1177"/>
                <a:gd name="T44" fmla="*/ 2521 w 2621"/>
                <a:gd name="T45" fmla="*/ 751 h 1177"/>
                <a:gd name="T46" fmla="*/ 2423 w 2621"/>
                <a:gd name="T47" fmla="*/ 769 h 1177"/>
                <a:gd name="T48" fmla="*/ 2327 w 2621"/>
                <a:gd name="T49" fmla="*/ 798 h 1177"/>
                <a:gd name="T50" fmla="*/ 2280 w 2621"/>
                <a:gd name="T51" fmla="*/ 814 h 1177"/>
                <a:gd name="T52" fmla="*/ 2233 w 2621"/>
                <a:gd name="T53" fmla="*/ 833 h 1177"/>
                <a:gd name="T54" fmla="*/ 1867 w 2621"/>
                <a:gd name="T55" fmla="*/ 995 h 1177"/>
                <a:gd name="T56" fmla="*/ 1775 w 2621"/>
                <a:gd name="T57" fmla="*/ 1036 h 1177"/>
                <a:gd name="T58" fmla="*/ 1682 w 2621"/>
                <a:gd name="T59" fmla="*/ 1074 h 1177"/>
                <a:gd name="T60" fmla="*/ 1491 w 2621"/>
                <a:gd name="T61" fmla="*/ 1139 h 1177"/>
                <a:gd name="T62" fmla="*/ 1293 w 2621"/>
                <a:gd name="T63" fmla="*/ 1173 h 1177"/>
                <a:gd name="T64" fmla="*/ 1093 w 2621"/>
                <a:gd name="T65" fmla="*/ 1151 h 1177"/>
                <a:gd name="T66" fmla="*/ 912 w 2621"/>
                <a:gd name="T67" fmla="*/ 1061 h 1177"/>
                <a:gd name="T68" fmla="*/ 754 w 2621"/>
                <a:gd name="T69" fmla="*/ 936 h 1177"/>
                <a:gd name="T70" fmla="*/ 612 w 2621"/>
                <a:gd name="T71" fmla="*/ 794 h 1177"/>
                <a:gd name="T72" fmla="*/ 579 w 2621"/>
                <a:gd name="T73" fmla="*/ 757 h 1177"/>
                <a:gd name="T74" fmla="*/ 546 w 2621"/>
                <a:gd name="T75" fmla="*/ 718 h 1177"/>
                <a:gd name="T76" fmla="*/ 482 w 2621"/>
                <a:gd name="T77" fmla="*/ 641 h 1177"/>
                <a:gd name="T78" fmla="*/ 241 w 2621"/>
                <a:gd name="T79" fmla="*/ 321 h 1177"/>
                <a:gd name="T80" fmla="*/ 125 w 2621"/>
                <a:gd name="T81" fmla="*/ 157 h 1177"/>
                <a:gd name="T82" fmla="*/ 95 w 2621"/>
                <a:gd name="T83" fmla="*/ 116 h 1177"/>
                <a:gd name="T84" fmla="*/ 65 w 2621"/>
                <a:gd name="T85" fmla="*/ 76 h 1177"/>
                <a:gd name="T86" fmla="*/ 0 w 2621"/>
                <a:gd name="T87" fmla="*/ 0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21" h="1177">
                  <a:moveTo>
                    <a:pt x="0" y="0"/>
                  </a:moveTo>
                  <a:cubicBezTo>
                    <a:pt x="26" y="22"/>
                    <a:pt x="45" y="49"/>
                    <a:pt x="67" y="75"/>
                  </a:cubicBezTo>
                  <a:cubicBezTo>
                    <a:pt x="77" y="88"/>
                    <a:pt x="87" y="101"/>
                    <a:pt x="97" y="115"/>
                  </a:cubicBezTo>
                  <a:cubicBezTo>
                    <a:pt x="107" y="128"/>
                    <a:pt x="117" y="141"/>
                    <a:pt x="127" y="155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324" y="425"/>
                    <a:pt x="404" y="533"/>
                    <a:pt x="489" y="635"/>
                  </a:cubicBezTo>
                  <a:cubicBezTo>
                    <a:pt x="510" y="662"/>
                    <a:pt x="532" y="687"/>
                    <a:pt x="554" y="712"/>
                  </a:cubicBezTo>
                  <a:cubicBezTo>
                    <a:pt x="587" y="750"/>
                    <a:pt x="587" y="750"/>
                    <a:pt x="587" y="750"/>
                  </a:cubicBezTo>
                  <a:cubicBezTo>
                    <a:pt x="597" y="762"/>
                    <a:pt x="609" y="775"/>
                    <a:pt x="620" y="787"/>
                  </a:cubicBezTo>
                  <a:cubicBezTo>
                    <a:pt x="665" y="836"/>
                    <a:pt x="712" y="884"/>
                    <a:pt x="762" y="928"/>
                  </a:cubicBezTo>
                  <a:cubicBezTo>
                    <a:pt x="811" y="973"/>
                    <a:pt x="863" y="1015"/>
                    <a:pt x="918" y="1052"/>
                  </a:cubicBezTo>
                  <a:cubicBezTo>
                    <a:pt x="974" y="1088"/>
                    <a:pt x="1033" y="1120"/>
                    <a:pt x="1096" y="1139"/>
                  </a:cubicBezTo>
                  <a:cubicBezTo>
                    <a:pt x="1159" y="1159"/>
                    <a:pt x="1226" y="1165"/>
                    <a:pt x="1292" y="1161"/>
                  </a:cubicBezTo>
                  <a:cubicBezTo>
                    <a:pt x="1359" y="1158"/>
                    <a:pt x="1424" y="1145"/>
                    <a:pt x="1489" y="1128"/>
                  </a:cubicBezTo>
                  <a:cubicBezTo>
                    <a:pt x="1553" y="1111"/>
                    <a:pt x="1616" y="1089"/>
                    <a:pt x="1678" y="1065"/>
                  </a:cubicBezTo>
                  <a:cubicBezTo>
                    <a:pt x="1771" y="1027"/>
                    <a:pt x="1771" y="1027"/>
                    <a:pt x="1771" y="1027"/>
                  </a:cubicBezTo>
                  <a:cubicBezTo>
                    <a:pt x="1802" y="1014"/>
                    <a:pt x="1832" y="1000"/>
                    <a:pt x="1863" y="987"/>
                  </a:cubicBezTo>
                  <a:cubicBezTo>
                    <a:pt x="1985" y="933"/>
                    <a:pt x="2106" y="876"/>
                    <a:pt x="2231" y="827"/>
                  </a:cubicBezTo>
                  <a:cubicBezTo>
                    <a:pt x="2247" y="821"/>
                    <a:pt x="2262" y="815"/>
                    <a:pt x="2278" y="809"/>
                  </a:cubicBezTo>
                  <a:cubicBezTo>
                    <a:pt x="2294" y="804"/>
                    <a:pt x="2310" y="798"/>
                    <a:pt x="2326" y="793"/>
                  </a:cubicBezTo>
                  <a:cubicBezTo>
                    <a:pt x="2357" y="783"/>
                    <a:pt x="2390" y="774"/>
                    <a:pt x="2422" y="766"/>
                  </a:cubicBezTo>
                  <a:cubicBezTo>
                    <a:pt x="2487" y="751"/>
                    <a:pt x="2555" y="742"/>
                    <a:pt x="2621" y="749"/>
                  </a:cubicBezTo>
                  <a:cubicBezTo>
                    <a:pt x="2588" y="746"/>
                    <a:pt x="2555" y="747"/>
                    <a:pt x="2521" y="751"/>
                  </a:cubicBezTo>
                  <a:cubicBezTo>
                    <a:pt x="2488" y="755"/>
                    <a:pt x="2455" y="761"/>
                    <a:pt x="2423" y="769"/>
                  </a:cubicBezTo>
                  <a:cubicBezTo>
                    <a:pt x="2391" y="777"/>
                    <a:pt x="2359" y="787"/>
                    <a:pt x="2327" y="798"/>
                  </a:cubicBezTo>
                  <a:cubicBezTo>
                    <a:pt x="2311" y="803"/>
                    <a:pt x="2296" y="809"/>
                    <a:pt x="2280" y="814"/>
                  </a:cubicBezTo>
                  <a:cubicBezTo>
                    <a:pt x="2264" y="820"/>
                    <a:pt x="2249" y="827"/>
                    <a:pt x="2233" y="833"/>
                  </a:cubicBezTo>
                  <a:cubicBezTo>
                    <a:pt x="2109" y="882"/>
                    <a:pt x="1989" y="940"/>
                    <a:pt x="1867" y="995"/>
                  </a:cubicBezTo>
                  <a:cubicBezTo>
                    <a:pt x="1836" y="1009"/>
                    <a:pt x="1806" y="1023"/>
                    <a:pt x="1775" y="1036"/>
                  </a:cubicBezTo>
                  <a:cubicBezTo>
                    <a:pt x="1682" y="1074"/>
                    <a:pt x="1682" y="1074"/>
                    <a:pt x="1682" y="1074"/>
                  </a:cubicBezTo>
                  <a:cubicBezTo>
                    <a:pt x="1620" y="1099"/>
                    <a:pt x="1556" y="1121"/>
                    <a:pt x="1491" y="1139"/>
                  </a:cubicBezTo>
                  <a:cubicBezTo>
                    <a:pt x="1427" y="1156"/>
                    <a:pt x="1360" y="1169"/>
                    <a:pt x="1293" y="1173"/>
                  </a:cubicBezTo>
                  <a:cubicBezTo>
                    <a:pt x="1226" y="1177"/>
                    <a:pt x="1157" y="1171"/>
                    <a:pt x="1093" y="1151"/>
                  </a:cubicBezTo>
                  <a:cubicBezTo>
                    <a:pt x="1028" y="1131"/>
                    <a:pt x="968" y="1099"/>
                    <a:pt x="912" y="1061"/>
                  </a:cubicBezTo>
                  <a:cubicBezTo>
                    <a:pt x="856" y="1024"/>
                    <a:pt x="804" y="982"/>
                    <a:pt x="754" y="936"/>
                  </a:cubicBezTo>
                  <a:cubicBezTo>
                    <a:pt x="705" y="891"/>
                    <a:pt x="658" y="843"/>
                    <a:pt x="612" y="794"/>
                  </a:cubicBezTo>
                  <a:cubicBezTo>
                    <a:pt x="601" y="782"/>
                    <a:pt x="590" y="769"/>
                    <a:pt x="579" y="757"/>
                  </a:cubicBezTo>
                  <a:cubicBezTo>
                    <a:pt x="546" y="718"/>
                    <a:pt x="546" y="718"/>
                    <a:pt x="546" y="718"/>
                  </a:cubicBezTo>
                  <a:cubicBezTo>
                    <a:pt x="525" y="693"/>
                    <a:pt x="502" y="668"/>
                    <a:pt x="482" y="641"/>
                  </a:cubicBezTo>
                  <a:cubicBezTo>
                    <a:pt x="397" y="537"/>
                    <a:pt x="318" y="429"/>
                    <a:pt x="241" y="321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15" y="143"/>
                    <a:pt x="105" y="130"/>
                    <a:pt x="95" y="116"/>
                  </a:cubicBezTo>
                  <a:cubicBezTo>
                    <a:pt x="85" y="103"/>
                    <a:pt x="76" y="89"/>
                    <a:pt x="65" y="76"/>
                  </a:cubicBezTo>
                  <a:cubicBezTo>
                    <a:pt x="44" y="50"/>
                    <a:pt x="25" y="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Freeform 14"/>
            <p:cNvSpPr/>
            <p:nvPr/>
          </p:nvSpPr>
          <p:spPr bwMode="auto">
            <a:xfrm>
              <a:off x="10798175" y="4957763"/>
              <a:ext cx="8140700" cy="3962400"/>
            </a:xfrm>
            <a:custGeom>
              <a:avLst/>
              <a:gdLst>
                <a:gd name="T0" fmla="*/ 38 w 2670"/>
                <a:gd name="T1" fmla="*/ 37 h 1299"/>
                <a:gd name="T2" fmla="*/ 87 w 2670"/>
                <a:gd name="T3" fmla="*/ 99 h 1299"/>
                <a:gd name="T4" fmla="*/ 133 w 2670"/>
                <a:gd name="T5" fmla="*/ 163 h 1299"/>
                <a:gd name="T6" fmla="*/ 314 w 2670"/>
                <a:gd name="T7" fmla="*/ 422 h 1299"/>
                <a:gd name="T8" fmla="*/ 391 w 2670"/>
                <a:gd name="T9" fmla="*/ 529 h 1299"/>
                <a:gd name="T10" fmla="*/ 438 w 2670"/>
                <a:gd name="T11" fmla="*/ 592 h 1299"/>
                <a:gd name="T12" fmla="*/ 501 w 2670"/>
                <a:gd name="T13" fmla="*/ 676 h 1299"/>
                <a:gd name="T14" fmla="*/ 775 w 2670"/>
                <a:gd name="T15" fmla="*/ 995 h 1299"/>
                <a:gd name="T16" fmla="*/ 1015 w 2670"/>
                <a:gd name="T17" fmla="*/ 1198 h 1299"/>
                <a:gd name="T18" fmla="*/ 1205 w 2670"/>
                <a:gd name="T19" fmla="*/ 1280 h 1299"/>
                <a:gd name="T20" fmla="*/ 1361 w 2670"/>
                <a:gd name="T21" fmla="*/ 1282 h 1299"/>
                <a:gd name="T22" fmla="*/ 1513 w 2670"/>
                <a:gd name="T23" fmla="*/ 1245 h 1299"/>
                <a:gd name="T24" fmla="*/ 1803 w 2670"/>
                <a:gd name="T25" fmla="*/ 1121 h 1299"/>
                <a:gd name="T26" fmla="*/ 1896 w 2670"/>
                <a:gd name="T27" fmla="*/ 1073 h 1299"/>
                <a:gd name="T28" fmla="*/ 1990 w 2670"/>
                <a:gd name="T29" fmla="*/ 1024 h 1299"/>
                <a:gd name="T30" fmla="*/ 2082 w 2670"/>
                <a:gd name="T31" fmla="*/ 974 h 1299"/>
                <a:gd name="T32" fmla="*/ 2269 w 2670"/>
                <a:gd name="T33" fmla="*/ 877 h 1299"/>
                <a:gd name="T34" fmla="*/ 2565 w 2670"/>
                <a:gd name="T35" fmla="*/ 767 h 1299"/>
                <a:gd name="T36" fmla="*/ 2565 w 2670"/>
                <a:gd name="T37" fmla="*/ 769 h 1299"/>
                <a:gd name="T38" fmla="*/ 2272 w 2670"/>
                <a:gd name="T39" fmla="*/ 882 h 1299"/>
                <a:gd name="T40" fmla="*/ 2179 w 2670"/>
                <a:gd name="T41" fmla="*/ 931 h 1299"/>
                <a:gd name="T42" fmla="*/ 2040 w 2670"/>
                <a:gd name="T43" fmla="*/ 1006 h 1299"/>
                <a:gd name="T44" fmla="*/ 1947 w 2670"/>
                <a:gd name="T45" fmla="*/ 1057 h 1299"/>
                <a:gd name="T46" fmla="*/ 1854 w 2670"/>
                <a:gd name="T47" fmla="*/ 1106 h 1299"/>
                <a:gd name="T48" fmla="*/ 1760 w 2670"/>
                <a:gd name="T49" fmla="*/ 1154 h 1299"/>
                <a:gd name="T50" fmla="*/ 1517 w 2670"/>
                <a:gd name="T51" fmla="*/ 1256 h 1299"/>
                <a:gd name="T52" fmla="*/ 1362 w 2670"/>
                <a:gd name="T53" fmla="*/ 1293 h 1299"/>
                <a:gd name="T54" fmla="*/ 1203 w 2670"/>
                <a:gd name="T55" fmla="*/ 1291 h 1299"/>
                <a:gd name="T56" fmla="*/ 1009 w 2670"/>
                <a:gd name="T57" fmla="*/ 1208 h 1299"/>
                <a:gd name="T58" fmla="*/ 767 w 2670"/>
                <a:gd name="T59" fmla="*/ 1003 h 1299"/>
                <a:gd name="T60" fmla="*/ 494 w 2670"/>
                <a:gd name="T61" fmla="*/ 682 h 1299"/>
                <a:gd name="T62" fmla="*/ 131 w 2670"/>
                <a:gd name="T63" fmla="*/ 164 h 1299"/>
                <a:gd name="T64" fmla="*/ 85 w 2670"/>
                <a:gd name="T65" fmla="*/ 100 h 1299"/>
                <a:gd name="T66" fmla="*/ 37 w 2670"/>
                <a:gd name="T67" fmla="*/ 37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0" h="1299">
                  <a:moveTo>
                    <a:pt x="0" y="0"/>
                  </a:moveTo>
                  <a:cubicBezTo>
                    <a:pt x="14" y="10"/>
                    <a:pt x="26" y="23"/>
                    <a:pt x="38" y="37"/>
                  </a:cubicBezTo>
                  <a:cubicBezTo>
                    <a:pt x="49" y="50"/>
                    <a:pt x="60" y="64"/>
                    <a:pt x="71" y="78"/>
                  </a:cubicBezTo>
                  <a:cubicBezTo>
                    <a:pt x="76" y="84"/>
                    <a:pt x="81" y="92"/>
                    <a:pt x="87" y="99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13" y="134"/>
                    <a:pt x="123" y="148"/>
                    <a:pt x="133" y="163"/>
                  </a:cubicBezTo>
                  <a:cubicBezTo>
                    <a:pt x="254" y="335"/>
                    <a:pt x="254" y="335"/>
                    <a:pt x="254" y="335"/>
                  </a:cubicBezTo>
                  <a:cubicBezTo>
                    <a:pt x="314" y="422"/>
                    <a:pt x="314" y="422"/>
                    <a:pt x="314" y="422"/>
                  </a:cubicBezTo>
                  <a:cubicBezTo>
                    <a:pt x="375" y="507"/>
                    <a:pt x="375" y="507"/>
                    <a:pt x="375" y="507"/>
                  </a:cubicBezTo>
                  <a:cubicBezTo>
                    <a:pt x="381" y="515"/>
                    <a:pt x="386" y="522"/>
                    <a:pt x="391" y="529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38" y="592"/>
                    <a:pt x="438" y="592"/>
                    <a:pt x="438" y="592"/>
                  </a:cubicBezTo>
                  <a:cubicBezTo>
                    <a:pt x="448" y="606"/>
                    <a:pt x="458" y="621"/>
                    <a:pt x="469" y="635"/>
                  </a:cubicBezTo>
                  <a:cubicBezTo>
                    <a:pt x="501" y="676"/>
                    <a:pt x="501" y="676"/>
                    <a:pt x="501" y="676"/>
                  </a:cubicBezTo>
                  <a:cubicBezTo>
                    <a:pt x="544" y="732"/>
                    <a:pt x="589" y="786"/>
                    <a:pt x="633" y="840"/>
                  </a:cubicBezTo>
                  <a:cubicBezTo>
                    <a:pt x="679" y="894"/>
                    <a:pt x="726" y="945"/>
                    <a:pt x="775" y="995"/>
                  </a:cubicBezTo>
                  <a:cubicBezTo>
                    <a:pt x="824" y="1045"/>
                    <a:pt x="875" y="1093"/>
                    <a:pt x="930" y="1137"/>
                  </a:cubicBezTo>
                  <a:cubicBezTo>
                    <a:pt x="957" y="1159"/>
                    <a:pt x="986" y="1179"/>
                    <a:pt x="1015" y="1198"/>
                  </a:cubicBezTo>
                  <a:cubicBezTo>
                    <a:pt x="1044" y="1217"/>
                    <a:pt x="1075" y="1234"/>
                    <a:pt x="1107" y="1248"/>
                  </a:cubicBezTo>
                  <a:cubicBezTo>
                    <a:pt x="1138" y="1262"/>
                    <a:pt x="1171" y="1274"/>
                    <a:pt x="1205" y="1280"/>
                  </a:cubicBezTo>
                  <a:cubicBezTo>
                    <a:pt x="1239" y="1286"/>
                    <a:pt x="1274" y="1288"/>
                    <a:pt x="1309" y="1286"/>
                  </a:cubicBezTo>
                  <a:cubicBezTo>
                    <a:pt x="1326" y="1285"/>
                    <a:pt x="1344" y="1284"/>
                    <a:pt x="1361" y="1282"/>
                  </a:cubicBezTo>
                  <a:cubicBezTo>
                    <a:pt x="1378" y="1280"/>
                    <a:pt x="1395" y="1277"/>
                    <a:pt x="1412" y="1273"/>
                  </a:cubicBezTo>
                  <a:cubicBezTo>
                    <a:pt x="1446" y="1266"/>
                    <a:pt x="1480" y="1256"/>
                    <a:pt x="1513" y="1245"/>
                  </a:cubicBezTo>
                  <a:cubicBezTo>
                    <a:pt x="1580" y="1224"/>
                    <a:pt x="1645" y="1198"/>
                    <a:pt x="1708" y="1168"/>
                  </a:cubicBezTo>
                  <a:cubicBezTo>
                    <a:pt x="1740" y="1153"/>
                    <a:pt x="1771" y="1137"/>
                    <a:pt x="1803" y="1121"/>
                  </a:cubicBezTo>
                  <a:cubicBezTo>
                    <a:pt x="1818" y="1113"/>
                    <a:pt x="1834" y="1105"/>
                    <a:pt x="1850" y="1097"/>
                  </a:cubicBezTo>
                  <a:cubicBezTo>
                    <a:pt x="1896" y="1073"/>
                    <a:pt x="1896" y="1073"/>
                    <a:pt x="1896" y="1073"/>
                  </a:cubicBezTo>
                  <a:cubicBezTo>
                    <a:pt x="1943" y="1049"/>
                    <a:pt x="1943" y="1049"/>
                    <a:pt x="1943" y="1049"/>
                  </a:cubicBezTo>
                  <a:cubicBezTo>
                    <a:pt x="1990" y="1024"/>
                    <a:pt x="1990" y="1024"/>
                    <a:pt x="1990" y="1024"/>
                  </a:cubicBezTo>
                  <a:cubicBezTo>
                    <a:pt x="2036" y="999"/>
                    <a:pt x="2036" y="999"/>
                    <a:pt x="2036" y="999"/>
                  </a:cubicBezTo>
                  <a:cubicBezTo>
                    <a:pt x="2082" y="974"/>
                    <a:pt x="2082" y="974"/>
                    <a:pt x="2082" y="974"/>
                  </a:cubicBezTo>
                  <a:cubicBezTo>
                    <a:pt x="2113" y="958"/>
                    <a:pt x="2144" y="941"/>
                    <a:pt x="2175" y="925"/>
                  </a:cubicBezTo>
                  <a:cubicBezTo>
                    <a:pt x="2207" y="908"/>
                    <a:pt x="2237" y="892"/>
                    <a:pt x="2269" y="877"/>
                  </a:cubicBezTo>
                  <a:cubicBezTo>
                    <a:pt x="2333" y="846"/>
                    <a:pt x="2396" y="816"/>
                    <a:pt x="2463" y="793"/>
                  </a:cubicBezTo>
                  <a:cubicBezTo>
                    <a:pt x="2496" y="782"/>
                    <a:pt x="2530" y="773"/>
                    <a:pt x="2565" y="767"/>
                  </a:cubicBezTo>
                  <a:cubicBezTo>
                    <a:pt x="2600" y="761"/>
                    <a:pt x="2635" y="758"/>
                    <a:pt x="2670" y="763"/>
                  </a:cubicBezTo>
                  <a:cubicBezTo>
                    <a:pt x="2635" y="759"/>
                    <a:pt x="2600" y="762"/>
                    <a:pt x="2565" y="769"/>
                  </a:cubicBezTo>
                  <a:cubicBezTo>
                    <a:pt x="2531" y="775"/>
                    <a:pt x="2497" y="785"/>
                    <a:pt x="2464" y="796"/>
                  </a:cubicBezTo>
                  <a:cubicBezTo>
                    <a:pt x="2398" y="820"/>
                    <a:pt x="2335" y="851"/>
                    <a:pt x="2272" y="882"/>
                  </a:cubicBezTo>
                  <a:cubicBezTo>
                    <a:pt x="2256" y="890"/>
                    <a:pt x="2240" y="897"/>
                    <a:pt x="2225" y="906"/>
                  </a:cubicBezTo>
                  <a:cubicBezTo>
                    <a:pt x="2179" y="931"/>
                    <a:pt x="2179" y="931"/>
                    <a:pt x="2179" y="931"/>
                  </a:cubicBezTo>
                  <a:cubicBezTo>
                    <a:pt x="2148" y="947"/>
                    <a:pt x="2117" y="964"/>
                    <a:pt x="2086" y="981"/>
                  </a:cubicBezTo>
                  <a:cubicBezTo>
                    <a:pt x="2040" y="1006"/>
                    <a:pt x="2040" y="1006"/>
                    <a:pt x="2040" y="1006"/>
                  </a:cubicBezTo>
                  <a:cubicBezTo>
                    <a:pt x="1994" y="1031"/>
                    <a:pt x="1994" y="1031"/>
                    <a:pt x="1994" y="1031"/>
                  </a:cubicBezTo>
                  <a:cubicBezTo>
                    <a:pt x="1947" y="1057"/>
                    <a:pt x="1947" y="1057"/>
                    <a:pt x="1947" y="1057"/>
                  </a:cubicBezTo>
                  <a:cubicBezTo>
                    <a:pt x="1901" y="1081"/>
                    <a:pt x="1901" y="1081"/>
                    <a:pt x="1901" y="1081"/>
                  </a:cubicBezTo>
                  <a:cubicBezTo>
                    <a:pt x="1854" y="1106"/>
                    <a:pt x="1854" y="1106"/>
                    <a:pt x="1854" y="1106"/>
                  </a:cubicBezTo>
                  <a:cubicBezTo>
                    <a:pt x="1839" y="1114"/>
                    <a:pt x="1823" y="1122"/>
                    <a:pt x="1807" y="1130"/>
                  </a:cubicBezTo>
                  <a:cubicBezTo>
                    <a:pt x="1760" y="1154"/>
                    <a:pt x="1760" y="1154"/>
                    <a:pt x="1760" y="1154"/>
                  </a:cubicBezTo>
                  <a:cubicBezTo>
                    <a:pt x="1745" y="1162"/>
                    <a:pt x="1729" y="1170"/>
                    <a:pt x="1713" y="1177"/>
                  </a:cubicBezTo>
                  <a:cubicBezTo>
                    <a:pt x="1649" y="1207"/>
                    <a:pt x="1584" y="1234"/>
                    <a:pt x="1517" y="1256"/>
                  </a:cubicBezTo>
                  <a:cubicBezTo>
                    <a:pt x="1483" y="1267"/>
                    <a:pt x="1449" y="1277"/>
                    <a:pt x="1415" y="1284"/>
                  </a:cubicBezTo>
                  <a:cubicBezTo>
                    <a:pt x="1397" y="1288"/>
                    <a:pt x="1380" y="1291"/>
                    <a:pt x="1362" y="1293"/>
                  </a:cubicBezTo>
                  <a:cubicBezTo>
                    <a:pt x="1345" y="1295"/>
                    <a:pt x="1327" y="1297"/>
                    <a:pt x="1309" y="1298"/>
                  </a:cubicBezTo>
                  <a:cubicBezTo>
                    <a:pt x="1274" y="1299"/>
                    <a:pt x="1238" y="1298"/>
                    <a:pt x="1203" y="1291"/>
                  </a:cubicBezTo>
                  <a:cubicBezTo>
                    <a:pt x="1168" y="1285"/>
                    <a:pt x="1134" y="1274"/>
                    <a:pt x="1102" y="1259"/>
                  </a:cubicBezTo>
                  <a:cubicBezTo>
                    <a:pt x="1069" y="1244"/>
                    <a:pt x="1038" y="1227"/>
                    <a:pt x="1009" y="1208"/>
                  </a:cubicBezTo>
                  <a:cubicBezTo>
                    <a:pt x="979" y="1189"/>
                    <a:pt x="950" y="1168"/>
                    <a:pt x="923" y="1146"/>
                  </a:cubicBezTo>
                  <a:cubicBezTo>
                    <a:pt x="868" y="1102"/>
                    <a:pt x="817" y="1053"/>
                    <a:pt x="767" y="1003"/>
                  </a:cubicBezTo>
                  <a:cubicBezTo>
                    <a:pt x="718" y="953"/>
                    <a:pt x="671" y="901"/>
                    <a:pt x="625" y="847"/>
                  </a:cubicBezTo>
                  <a:cubicBezTo>
                    <a:pt x="581" y="792"/>
                    <a:pt x="536" y="738"/>
                    <a:pt x="494" y="682"/>
                  </a:cubicBezTo>
                  <a:cubicBezTo>
                    <a:pt x="409" y="570"/>
                    <a:pt x="328" y="455"/>
                    <a:pt x="249" y="339"/>
                  </a:cubicBezTo>
                  <a:cubicBezTo>
                    <a:pt x="131" y="164"/>
                    <a:pt x="131" y="164"/>
                    <a:pt x="131" y="164"/>
                  </a:cubicBezTo>
                  <a:cubicBezTo>
                    <a:pt x="121" y="150"/>
                    <a:pt x="110" y="136"/>
                    <a:pt x="100" y="121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0" y="93"/>
                    <a:pt x="75" y="86"/>
                    <a:pt x="69" y="79"/>
                  </a:cubicBezTo>
                  <a:cubicBezTo>
                    <a:pt x="59" y="65"/>
                    <a:pt x="48" y="51"/>
                    <a:pt x="37" y="37"/>
                  </a:cubicBezTo>
                  <a:cubicBezTo>
                    <a:pt x="26" y="24"/>
                    <a:pt x="14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15"/>
            <p:cNvSpPr/>
            <p:nvPr/>
          </p:nvSpPr>
          <p:spPr bwMode="auto">
            <a:xfrm>
              <a:off x="10933113" y="4881563"/>
              <a:ext cx="8267700" cy="4340225"/>
            </a:xfrm>
            <a:custGeom>
              <a:avLst/>
              <a:gdLst>
                <a:gd name="T0" fmla="*/ 22 w 2712"/>
                <a:gd name="T1" fmla="*/ 17 h 1423"/>
                <a:gd name="T2" fmla="*/ 77 w 2712"/>
                <a:gd name="T3" fmla="*/ 79 h 1423"/>
                <a:gd name="T4" fmla="*/ 94 w 2712"/>
                <a:gd name="T5" fmla="*/ 101 h 1423"/>
                <a:gd name="T6" fmla="*/ 143 w 2712"/>
                <a:gd name="T7" fmla="*/ 168 h 1423"/>
                <a:gd name="T8" fmla="*/ 267 w 2712"/>
                <a:gd name="T9" fmla="*/ 351 h 1423"/>
                <a:gd name="T10" fmla="*/ 582 w 2712"/>
                <a:gd name="T11" fmla="*/ 805 h 1423"/>
                <a:gd name="T12" fmla="*/ 666 w 2712"/>
                <a:gd name="T13" fmla="*/ 915 h 1423"/>
                <a:gd name="T14" fmla="*/ 718 w 2712"/>
                <a:gd name="T15" fmla="*/ 979 h 1423"/>
                <a:gd name="T16" fmla="*/ 790 w 2712"/>
                <a:gd name="T17" fmla="*/ 1063 h 1423"/>
                <a:gd name="T18" fmla="*/ 1121 w 2712"/>
                <a:gd name="T19" fmla="*/ 1350 h 1423"/>
                <a:gd name="T20" fmla="*/ 1328 w 2712"/>
                <a:gd name="T21" fmla="*/ 1411 h 1423"/>
                <a:gd name="T22" fmla="*/ 1542 w 2712"/>
                <a:gd name="T23" fmla="*/ 1369 h 1423"/>
                <a:gd name="T24" fmla="*/ 1741 w 2712"/>
                <a:gd name="T25" fmla="*/ 1276 h 1423"/>
                <a:gd name="T26" fmla="*/ 1836 w 2712"/>
                <a:gd name="T27" fmla="*/ 1220 h 1423"/>
                <a:gd name="T28" fmla="*/ 2118 w 2712"/>
                <a:gd name="T29" fmla="*/ 1044 h 1423"/>
                <a:gd name="T30" fmla="*/ 2351 w 2712"/>
                <a:gd name="T31" fmla="*/ 896 h 1423"/>
                <a:gd name="T32" fmla="*/ 2498 w 2712"/>
                <a:gd name="T33" fmla="*/ 819 h 1423"/>
                <a:gd name="T34" fmla="*/ 2712 w 2712"/>
                <a:gd name="T35" fmla="*/ 775 h 1423"/>
                <a:gd name="T36" fmla="*/ 2499 w 2712"/>
                <a:gd name="T37" fmla="*/ 822 h 1423"/>
                <a:gd name="T38" fmla="*/ 2354 w 2712"/>
                <a:gd name="T39" fmla="*/ 901 h 1423"/>
                <a:gd name="T40" fmla="*/ 2122 w 2712"/>
                <a:gd name="T41" fmla="*/ 1051 h 1423"/>
                <a:gd name="T42" fmla="*/ 1842 w 2712"/>
                <a:gd name="T43" fmla="*/ 1228 h 1423"/>
                <a:gd name="T44" fmla="*/ 1648 w 2712"/>
                <a:gd name="T45" fmla="*/ 1337 h 1423"/>
                <a:gd name="T46" fmla="*/ 1439 w 2712"/>
                <a:gd name="T47" fmla="*/ 1411 h 1423"/>
                <a:gd name="T48" fmla="*/ 1217 w 2712"/>
                <a:gd name="T49" fmla="*/ 1405 h 1423"/>
                <a:gd name="T50" fmla="*/ 937 w 2712"/>
                <a:gd name="T51" fmla="*/ 1228 h 1423"/>
                <a:gd name="T52" fmla="*/ 745 w 2712"/>
                <a:gd name="T53" fmla="*/ 1028 h 1423"/>
                <a:gd name="T54" fmla="*/ 675 w 2712"/>
                <a:gd name="T55" fmla="*/ 943 h 1423"/>
                <a:gd name="T56" fmla="*/ 641 w 2712"/>
                <a:gd name="T57" fmla="*/ 899 h 1423"/>
                <a:gd name="T58" fmla="*/ 509 w 2712"/>
                <a:gd name="T59" fmla="*/ 722 h 1423"/>
                <a:gd name="T60" fmla="*/ 202 w 2712"/>
                <a:gd name="T61" fmla="*/ 262 h 1423"/>
                <a:gd name="T62" fmla="*/ 108 w 2712"/>
                <a:gd name="T63" fmla="*/ 125 h 1423"/>
                <a:gd name="T64" fmla="*/ 84 w 2712"/>
                <a:gd name="T65" fmla="*/ 91 h 1423"/>
                <a:gd name="T66" fmla="*/ 41 w 2712"/>
                <a:gd name="T67" fmla="*/ 37 h 1423"/>
                <a:gd name="T68" fmla="*/ 0 w 2712"/>
                <a:gd name="T69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2" h="1423">
                  <a:moveTo>
                    <a:pt x="0" y="0"/>
                  </a:moveTo>
                  <a:cubicBezTo>
                    <a:pt x="8" y="5"/>
                    <a:pt x="15" y="11"/>
                    <a:pt x="22" y="17"/>
                  </a:cubicBezTo>
                  <a:cubicBezTo>
                    <a:pt x="29" y="23"/>
                    <a:pt x="35" y="30"/>
                    <a:pt x="41" y="37"/>
                  </a:cubicBezTo>
                  <a:cubicBezTo>
                    <a:pt x="54" y="51"/>
                    <a:pt x="66" y="65"/>
                    <a:pt x="77" y="7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21" y="139"/>
                    <a:pt x="132" y="153"/>
                    <a:pt x="143" y="168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348" y="474"/>
                    <a:pt x="430" y="597"/>
                    <a:pt x="516" y="716"/>
                  </a:cubicBezTo>
                  <a:cubicBezTo>
                    <a:pt x="582" y="805"/>
                    <a:pt x="582" y="805"/>
                    <a:pt x="582" y="805"/>
                  </a:cubicBezTo>
                  <a:cubicBezTo>
                    <a:pt x="649" y="893"/>
                    <a:pt x="649" y="893"/>
                    <a:pt x="649" y="893"/>
                  </a:cubicBezTo>
                  <a:cubicBezTo>
                    <a:pt x="666" y="915"/>
                    <a:pt x="666" y="915"/>
                    <a:pt x="666" y="915"/>
                  </a:cubicBezTo>
                  <a:cubicBezTo>
                    <a:pt x="683" y="936"/>
                    <a:pt x="683" y="936"/>
                    <a:pt x="683" y="936"/>
                  </a:cubicBezTo>
                  <a:cubicBezTo>
                    <a:pt x="718" y="979"/>
                    <a:pt x="718" y="979"/>
                    <a:pt x="718" y="979"/>
                  </a:cubicBezTo>
                  <a:cubicBezTo>
                    <a:pt x="754" y="1021"/>
                    <a:pt x="754" y="1021"/>
                    <a:pt x="754" y="1021"/>
                  </a:cubicBezTo>
                  <a:cubicBezTo>
                    <a:pt x="765" y="1035"/>
                    <a:pt x="778" y="1049"/>
                    <a:pt x="790" y="1063"/>
                  </a:cubicBezTo>
                  <a:cubicBezTo>
                    <a:pt x="839" y="1118"/>
                    <a:pt x="890" y="1171"/>
                    <a:pt x="945" y="1220"/>
                  </a:cubicBezTo>
                  <a:cubicBezTo>
                    <a:pt x="999" y="1269"/>
                    <a:pt x="1057" y="1314"/>
                    <a:pt x="1121" y="1350"/>
                  </a:cubicBezTo>
                  <a:cubicBezTo>
                    <a:pt x="1153" y="1368"/>
                    <a:pt x="1186" y="1383"/>
                    <a:pt x="1221" y="1394"/>
                  </a:cubicBezTo>
                  <a:cubicBezTo>
                    <a:pt x="1256" y="1405"/>
                    <a:pt x="1292" y="1410"/>
                    <a:pt x="1328" y="1411"/>
                  </a:cubicBezTo>
                  <a:cubicBezTo>
                    <a:pt x="1365" y="1411"/>
                    <a:pt x="1401" y="1407"/>
                    <a:pt x="1437" y="1400"/>
                  </a:cubicBezTo>
                  <a:cubicBezTo>
                    <a:pt x="1473" y="1392"/>
                    <a:pt x="1508" y="1382"/>
                    <a:pt x="1542" y="1369"/>
                  </a:cubicBezTo>
                  <a:cubicBezTo>
                    <a:pt x="1577" y="1357"/>
                    <a:pt x="1611" y="1343"/>
                    <a:pt x="1644" y="1327"/>
                  </a:cubicBezTo>
                  <a:cubicBezTo>
                    <a:pt x="1677" y="1311"/>
                    <a:pt x="1709" y="1294"/>
                    <a:pt x="1741" y="1276"/>
                  </a:cubicBezTo>
                  <a:cubicBezTo>
                    <a:pt x="1758" y="1267"/>
                    <a:pt x="1773" y="1258"/>
                    <a:pt x="1789" y="1249"/>
                  </a:cubicBezTo>
                  <a:cubicBezTo>
                    <a:pt x="1805" y="1239"/>
                    <a:pt x="1821" y="1229"/>
                    <a:pt x="1836" y="1220"/>
                  </a:cubicBezTo>
                  <a:cubicBezTo>
                    <a:pt x="1868" y="1201"/>
                    <a:pt x="1899" y="1181"/>
                    <a:pt x="1931" y="1162"/>
                  </a:cubicBezTo>
                  <a:cubicBezTo>
                    <a:pt x="1993" y="1123"/>
                    <a:pt x="2056" y="1084"/>
                    <a:pt x="2118" y="1044"/>
                  </a:cubicBezTo>
                  <a:cubicBezTo>
                    <a:pt x="2179" y="1004"/>
                    <a:pt x="2241" y="964"/>
                    <a:pt x="2304" y="925"/>
                  </a:cubicBezTo>
                  <a:cubicBezTo>
                    <a:pt x="2351" y="896"/>
                    <a:pt x="2351" y="896"/>
                    <a:pt x="2351" y="896"/>
                  </a:cubicBezTo>
                  <a:cubicBezTo>
                    <a:pt x="2367" y="887"/>
                    <a:pt x="2383" y="877"/>
                    <a:pt x="2399" y="868"/>
                  </a:cubicBezTo>
                  <a:cubicBezTo>
                    <a:pt x="2431" y="850"/>
                    <a:pt x="2464" y="833"/>
                    <a:pt x="2498" y="819"/>
                  </a:cubicBezTo>
                  <a:cubicBezTo>
                    <a:pt x="2532" y="804"/>
                    <a:pt x="2567" y="791"/>
                    <a:pt x="2602" y="782"/>
                  </a:cubicBezTo>
                  <a:cubicBezTo>
                    <a:pt x="2638" y="774"/>
                    <a:pt x="2676" y="770"/>
                    <a:pt x="2712" y="775"/>
                  </a:cubicBezTo>
                  <a:cubicBezTo>
                    <a:pt x="2676" y="770"/>
                    <a:pt x="2638" y="775"/>
                    <a:pt x="2603" y="784"/>
                  </a:cubicBezTo>
                  <a:cubicBezTo>
                    <a:pt x="2567" y="793"/>
                    <a:pt x="2533" y="806"/>
                    <a:pt x="2499" y="822"/>
                  </a:cubicBezTo>
                  <a:cubicBezTo>
                    <a:pt x="2466" y="837"/>
                    <a:pt x="2433" y="854"/>
                    <a:pt x="2401" y="872"/>
                  </a:cubicBezTo>
                  <a:cubicBezTo>
                    <a:pt x="2385" y="881"/>
                    <a:pt x="2370" y="891"/>
                    <a:pt x="2354" y="901"/>
                  </a:cubicBezTo>
                  <a:cubicBezTo>
                    <a:pt x="2307" y="930"/>
                    <a:pt x="2307" y="930"/>
                    <a:pt x="2307" y="930"/>
                  </a:cubicBezTo>
                  <a:cubicBezTo>
                    <a:pt x="2245" y="969"/>
                    <a:pt x="2183" y="1010"/>
                    <a:pt x="2122" y="1051"/>
                  </a:cubicBezTo>
                  <a:cubicBezTo>
                    <a:pt x="2060" y="1091"/>
                    <a:pt x="1998" y="1131"/>
                    <a:pt x="1935" y="1170"/>
                  </a:cubicBezTo>
                  <a:cubicBezTo>
                    <a:pt x="1904" y="1190"/>
                    <a:pt x="1873" y="1209"/>
                    <a:pt x="1842" y="1228"/>
                  </a:cubicBezTo>
                  <a:cubicBezTo>
                    <a:pt x="1810" y="1248"/>
                    <a:pt x="1779" y="1267"/>
                    <a:pt x="1747" y="1285"/>
                  </a:cubicBezTo>
                  <a:cubicBezTo>
                    <a:pt x="1714" y="1303"/>
                    <a:pt x="1682" y="1321"/>
                    <a:pt x="1648" y="1337"/>
                  </a:cubicBezTo>
                  <a:cubicBezTo>
                    <a:pt x="1615" y="1352"/>
                    <a:pt x="1581" y="1367"/>
                    <a:pt x="1546" y="1379"/>
                  </a:cubicBezTo>
                  <a:cubicBezTo>
                    <a:pt x="1511" y="1392"/>
                    <a:pt x="1475" y="1403"/>
                    <a:pt x="1439" y="1411"/>
                  </a:cubicBezTo>
                  <a:cubicBezTo>
                    <a:pt x="1403" y="1418"/>
                    <a:pt x="1365" y="1423"/>
                    <a:pt x="1328" y="1422"/>
                  </a:cubicBezTo>
                  <a:cubicBezTo>
                    <a:pt x="1291" y="1422"/>
                    <a:pt x="1253" y="1416"/>
                    <a:pt x="1217" y="1405"/>
                  </a:cubicBezTo>
                  <a:cubicBezTo>
                    <a:pt x="1182" y="1394"/>
                    <a:pt x="1148" y="1379"/>
                    <a:pt x="1115" y="1361"/>
                  </a:cubicBezTo>
                  <a:cubicBezTo>
                    <a:pt x="1050" y="1324"/>
                    <a:pt x="992" y="1278"/>
                    <a:pt x="937" y="1228"/>
                  </a:cubicBezTo>
                  <a:cubicBezTo>
                    <a:pt x="882" y="1179"/>
                    <a:pt x="831" y="1125"/>
                    <a:pt x="782" y="1070"/>
                  </a:cubicBezTo>
                  <a:cubicBezTo>
                    <a:pt x="770" y="1056"/>
                    <a:pt x="757" y="1042"/>
                    <a:pt x="745" y="1028"/>
                  </a:cubicBezTo>
                  <a:cubicBezTo>
                    <a:pt x="710" y="986"/>
                    <a:pt x="710" y="986"/>
                    <a:pt x="710" y="986"/>
                  </a:cubicBezTo>
                  <a:cubicBezTo>
                    <a:pt x="675" y="943"/>
                    <a:pt x="675" y="943"/>
                    <a:pt x="675" y="943"/>
                  </a:cubicBezTo>
                  <a:cubicBezTo>
                    <a:pt x="658" y="921"/>
                    <a:pt x="658" y="921"/>
                    <a:pt x="658" y="921"/>
                  </a:cubicBezTo>
                  <a:cubicBezTo>
                    <a:pt x="641" y="899"/>
                    <a:pt x="641" y="899"/>
                    <a:pt x="641" y="899"/>
                  </a:cubicBezTo>
                  <a:cubicBezTo>
                    <a:pt x="573" y="811"/>
                    <a:pt x="573" y="811"/>
                    <a:pt x="573" y="811"/>
                  </a:cubicBezTo>
                  <a:cubicBezTo>
                    <a:pt x="509" y="722"/>
                    <a:pt x="509" y="722"/>
                    <a:pt x="509" y="722"/>
                  </a:cubicBezTo>
                  <a:cubicBezTo>
                    <a:pt x="423" y="602"/>
                    <a:pt x="342" y="478"/>
                    <a:pt x="262" y="355"/>
                  </a:cubicBezTo>
                  <a:cubicBezTo>
                    <a:pt x="202" y="262"/>
                    <a:pt x="202" y="262"/>
                    <a:pt x="202" y="262"/>
                  </a:cubicBezTo>
                  <a:cubicBezTo>
                    <a:pt x="140" y="170"/>
                    <a:pt x="140" y="170"/>
                    <a:pt x="140" y="170"/>
                  </a:cubicBezTo>
                  <a:cubicBezTo>
                    <a:pt x="130" y="155"/>
                    <a:pt x="119" y="140"/>
                    <a:pt x="108" y="125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64" y="66"/>
                    <a:pt x="53" y="51"/>
                    <a:pt x="41" y="37"/>
                  </a:cubicBezTo>
                  <a:cubicBezTo>
                    <a:pt x="35" y="31"/>
                    <a:pt x="28" y="24"/>
                    <a:pt x="22" y="18"/>
                  </a:cubicBezTo>
                  <a:cubicBezTo>
                    <a:pt x="15" y="11"/>
                    <a:pt x="8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Freeform 16"/>
            <p:cNvSpPr/>
            <p:nvPr/>
          </p:nvSpPr>
          <p:spPr bwMode="auto">
            <a:xfrm>
              <a:off x="11082338" y="4806950"/>
              <a:ext cx="8375650" cy="4695825"/>
            </a:xfrm>
            <a:custGeom>
              <a:avLst/>
              <a:gdLst>
                <a:gd name="T0" fmla="*/ 23 w 2747"/>
                <a:gd name="T1" fmla="*/ 17 h 1539"/>
                <a:gd name="T2" fmla="*/ 82 w 2747"/>
                <a:gd name="T3" fmla="*/ 80 h 1539"/>
                <a:gd name="T4" fmla="*/ 100 w 2747"/>
                <a:gd name="T5" fmla="*/ 103 h 1539"/>
                <a:gd name="T6" fmla="*/ 151 w 2747"/>
                <a:gd name="T7" fmla="*/ 173 h 1539"/>
                <a:gd name="T8" fmla="*/ 279 w 2747"/>
                <a:gd name="T9" fmla="*/ 366 h 1539"/>
                <a:gd name="T10" fmla="*/ 597 w 2747"/>
                <a:gd name="T11" fmla="*/ 848 h 1539"/>
                <a:gd name="T12" fmla="*/ 665 w 2747"/>
                <a:gd name="T13" fmla="*/ 942 h 1539"/>
                <a:gd name="T14" fmla="*/ 734 w 2747"/>
                <a:gd name="T15" fmla="*/ 1034 h 1539"/>
                <a:gd name="T16" fmla="*/ 806 w 2747"/>
                <a:gd name="T17" fmla="*/ 1125 h 1539"/>
                <a:gd name="T18" fmla="*/ 1045 w 2747"/>
                <a:gd name="T19" fmla="*/ 1374 h 1539"/>
                <a:gd name="T20" fmla="*/ 1237 w 2747"/>
                <a:gd name="T21" fmla="*/ 1497 h 1539"/>
                <a:gd name="T22" fmla="*/ 1461 w 2747"/>
                <a:gd name="T23" fmla="*/ 1519 h 1539"/>
                <a:gd name="T24" fmla="*/ 1676 w 2747"/>
                <a:gd name="T25" fmla="*/ 1439 h 1539"/>
                <a:gd name="T26" fmla="*/ 1750 w 2747"/>
                <a:gd name="T27" fmla="*/ 1396 h 1539"/>
                <a:gd name="T28" fmla="*/ 1775 w 2747"/>
                <a:gd name="T29" fmla="*/ 1380 h 1539"/>
                <a:gd name="T30" fmla="*/ 1847 w 2747"/>
                <a:gd name="T31" fmla="*/ 1332 h 1539"/>
                <a:gd name="T32" fmla="*/ 1964 w 2747"/>
                <a:gd name="T33" fmla="*/ 1249 h 1539"/>
                <a:gd name="T34" fmla="*/ 2151 w 2747"/>
                <a:gd name="T35" fmla="*/ 1113 h 1539"/>
                <a:gd name="T36" fmla="*/ 2527 w 2747"/>
                <a:gd name="T37" fmla="*/ 843 h 1539"/>
                <a:gd name="T38" fmla="*/ 2633 w 2747"/>
                <a:gd name="T39" fmla="*/ 796 h 1539"/>
                <a:gd name="T40" fmla="*/ 2633 w 2747"/>
                <a:gd name="T41" fmla="*/ 798 h 1539"/>
                <a:gd name="T42" fmla="*/ 2339 w 2747"/>
                <a:gd name="T43" fmla="*/ 977 h 1539"/>
                <a:gd name="T44" fmla="*/ 2063 w 2747"/>
                <a:gd name="T45" fmla="*/ 1188 h 1539"/>
                <a:gd name="T46" fmla="*/ 1876 w 2747"/>
                <a:gd name="T47" fmla="*/ 1324 h 1539"/>
                <a:gd name="T48" fmla="*/ 1828 w 2747"/>
                <a:gd name="T49" fmla="*/ 1357 h 1539"/>
                <a:gd name="T50" fmla="*/ 1768 w 2747"/>
                <a:gd name="T51" fmla="*/ 1397 h 1539"/>
                <a:gd name="T52" fmla="*/ 1731 w 2747"/>
                <a:gd name="T53" fmla="*/ 1420 h 1539"/>
                <a:gd name="T54" fmla="*/ 1575 w 2747"/>
                <a:gd name="T55" fmla="*/ 1497 h 1539"/>
                <a:gd name="T56" fmla="*/ 1346 w 2747"/>
                <a:gd name="T57" fmla="*/ 1536 h 1539"/>
                <a:gd name="T58" fmla="*/ 1130 w 2747"/>
                <a:gd name="T59" fmla="*/ 1453 h 1539"/>
                <a:gd name="T60" fmla="*/ 952 w 2747"/>
                <a:gd name="T61" fmla="*/ 1305 h 1539"/>
                <a:gd name="T62" fmla="*/ 524 w 2747"/>
                <a:gd name="T63" fmla="*/ 759 h 1539"/>
                <a:gd name="T64" fmla="*/ 213 w 2747"/>
                <a:gd name="T65" fmla="*/ 271 h 1539"/>
                <a:gd name="T66" fmla="*/ 115 w 2747"/>
                <a:gd name="T67" fmla="*/ 128 h 1539"/>
                <a:gd name="T68" fmla="*/ 90 w 2747"/>
                <a:gd name="T69" fmla="*/ 93 h 1539"/>
                <a:gd name="T70" fmla="*/ 44 w 2747"/>
                <a:gd name="T71" fmla="*/ 37 h 1539"/>
                <a:gd name="T72" fmla="*/ 0 w 2747"/>
                <a:gd name="T73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7" h="1539">
                  <a:moveTo>
                    <a:pt x="0" y="0"/>
                  </a:moveTo>
                  <a:cubicBezTo>
                    <a:pt x="8" y="5"/>
                    <a:pt x="16" y="11"/>
                    <a:pt x="23" y="17"/>
                  </a:cubicBezTo>
                  <a:cubicBezTo>
                    <a:pt x="30" y="23"/>
                    <a:pt x="37" y="30"/>
                    <a:pt x="44" y="37"/>
                  </a:cubicBezTo>
                  <a:cubicBezTo>
                    <a:pt x="58" y="50"/>
                    <a:pt x="70" y="65"/>
                    <a:pt x="82" y="80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216" y="269"/>
                    <a:pt x="216" y="269"/>
                    <a:pt x="216" y="269"/>
                  </a:cubicBezTo>
                  <a:cubicBezTo>
                    <a:pt x="279" y="366"/>
                    <a:pt x="279" y="366"/>
                    <a:pt x="279" y="366"/>
                  </a:cubicBezTo>
                  <a:cubicBezTo>
                    <a:pt x="362" y="496"/>
                    <a:pt x="445" y="626"/>
                    <a:pt x="531" y="754"/>
                  </a:cubicBezTo>
                  <a:cubicBezTo>
                    <a:pt x="597" y="848"/>
                    <a:pt x="597" y="848"/>
                    <a:pt x="597" y="848"/>
                  </a:cubicBezTo>
                  <a:cubicBezTo>
                    <a:pt x="608" y="864"/>
                    <a:pt x="619" y="880"/>
                    <a:pt x="631" y="895"/>
                  </a:cubicBezTo>
                  <a:cubicBezTo>
                    <a:pt x="665" y="942"/>
                    <a:pt x="665" y="942"/>
                    <a:pt x="665" y="942"/>
                  </a:cubicBezTo>
                  <a:cubicBezTo>
                    <a:pt x="699" y="989"/>
                    <a:pt x="699" y="989"/>
                    <a:pt x="699" y="989"/>
                  </a:cubicBezTo>
                  <a:cubicBezTo>
                    <a:pt x="734" y="1034"/>
                    <a:pt x="734" y="1034"/>
                    <a:pt x="734" y="1034"/>
                  </a:cubicBezTo>
                  <a:cubicBezTo>
                    <a:pt x="770" y="1080"/>
                    <a:pt x="770" y="1080"/>
                    <a:pt x="770" y="1080"/>
                  </a:cubicBezTo>
                  <a:cubicBezTo>
                    <a:pt x="782" y="1095"/>
                    <a:pt x="793" y="1110"/>
                    <a:pt x="806" y="1125"/>
                  </a:cubicBezTo>
                  <a:cubicBezTo>
                    <a:pt x="854" y="1185"/>
                    <a:pt x="905" y="1242"/>
                    <a:pt x="960" y="1296"/>
                  </a:cubicBezTo>
                  <a:cubicBezTo>
                    <a:pt x="987" y="1323"/>
                    <a:pt x="1016" y="1349"/>
                    <a:pt x="1045" y="1374"/>
                  </a:cubicBezTo>
                  <a:cubicBezTo>
                    <a:pt x="1074" y="1399"/>
                    <a:pt x="1105" y="1422"/>
                    <a:pt x="1137" y="1443"/>
                  </a:cubicBezTo>
                  <a:cubicBezTo>
                    <a:pt x="1169" y="1464"/>
                    <a:pt x="1202" y="1483"/>
                    <a:pt x="1237" y="1497"/>
                  </a:cubicBezTo>
                  <a:cubicBezTo>
                    <a:pt x="1273" y="1512"/>
                    <a:pt x="1310" y="1521"/>
                    <a:pt x="1347" y="1525"/>
                  </a:cubicBezTo>
                  <a:cubicBezTo>
                    <a:pt x="1385" y="1528"/>
                    <a:pt x="1424" y="1526"/>
                    <a:pt x="1461" y="1519"/>
                  </a:cubicBezTo>
                  <a:cubicBezTo>
                    <a:pt x="1498" y="1511"/>
                    <a:pt x="1535" y="1500"/>
                    <a:pt x="1571" y="1487"/>
                  </a:cubicBezTo>
                  <a:cubicBezTo>
                    <a:pt x="1607" y="1473"/>
                    <a:pt x="1642" y="1457"/>
                    <a:pt x="1676" y="1439"/>
                  </a:cubicBezTo>
                  <a:cubicBezTo>
                    <a:pt x="1693" y="1430"/>
                    <a:pt x="1709" y="1421"/>
                    <a:pt x="1726" y="1411"/>
                  </a:cubicBezTo>
                  <a:cubicBezTo>
                    <a:pt x="1734" y="1406"/>
                    <a:pt x="1742" y="1401"/>
                    <a:pt x="1750" y="1396"/>
                  </a:cubicBezTo>
                  <a:cubicBezTo>
                    <a:pt x="1763" y="1388"/>
                    <a:pt x="1763" y="1388"/>
                    <a:pt x="1763" y="1388"/>
                  </a:cubicBezTo>
                  <a:cubicBezTo>
                    <a:pt x="1775" y="1380"/>
                    <a:pt x="1775" y="1380"/>
                    <a:pt x="1775" y="1380"/>
                  </a:cubicBezTo>
                  <a:cubicBezTo>
                    <a:pt x="1823" y="1348"/>
                    <a:pt x="1823" y="1348"/>
                    <a:pt x="1823" y="1348"/>
                  </a:cubicBezTo>
                  <a:cubicBezTo>
                    <a:pt x="1847" y="1332"/>
                    <a:pt x="1847" y="1332"/>
                    <a:pt x="1847" y="1332"/>
                  </a:cubicBezTo>
                  <a:cubicBezTo>
                    <a:pt x="1855" y="1327"/>
                    <a:pt x="1863" y="1322"/>
                    <a:pt x="1870" y="1316"/>
                  </a:cubicBezTo>
                  <a:cubicBezTo>
                    <a:pt x="1964" y="1249"/>
                    <a:pt x="1964" y="1249"/>
                    <a:pt x="1964" y="1249"/>
                  </a:cubicBezTo>
                  <a:cubicBezTo>
                    <a:pt x="2058" y="1181"/>
                    <a:pt x="2058" y="1181"/>
                    <a:pt x="2058" y="1181"/>
                  </a:cubicBezTo>
                  <a:cubicBezTo>
                    <a:pt x="2151" y="1113"/>
                    <a:pt x="2151" y="1113"/>
                    <a:pt x="2151" y="1113"/>
                  </a:cubicBezTo>
                  <a:cubicBezTo>
                    <a:pt x="2335" y="972"/>
                    <a:pt x="2335" y="972"/>
                    <a:pt x="2335" y="972"/>
                  </a:cubicBezTo>
                  <a:cubicBezTo>
                    <a:pt x="2396" y="926"/>
                    <a:pt x="2459" y="880"/>
                    <a:pt x="2527" y="843"/>
                  </a:cubicBezTo>
                  <a:cubicBezTo>
                    <a:pt x="2544" y="834"/>
                    <a:pt x="2561" y="825"/>
                    <a:pt x="2579" y="817"/>
                  </a:cubicBezTo>
                  <a:cubicBezTo>
                    <a:pt x="2596" y="809"/>
                    <a:pt x="2614" y="802"/>
                    <a:pt x="2633" y="796"/>
                  </a:cubicBezTo>
                  <a:cubicBezTo>
                    <a:pt x="2670" y="785"/>
                    <a:pt x="2709" y="779"/>
                    <a:pt x="2747" y="785"/>
                  </a:cubicBezTo>
                  <a:cubicBezTo>
                    <a:pt x="2709" y="780"/>
                    <a:pt x="2670" y="786"/>
                    <a:pt x="2633" y="798"/>
                  </a:cubicBezTo>
                  <a:cubicBezTo>
                    <a:pt x="2597" y="810"/>
                    <a:pt x="2562" y="827"/>
                    <a:pt x="2529" y="846"/>
                  </a:cubicBezTo>
                  <a:cubicBezTo>
                    <a:pt x="2462" y="884"/>
                    <a:pt x="2399" y="930"/>
                    <a:pt x="2339" y="977"/>
                  </a:cubicBezTo>
                  <a:cubicBezTo>
                    <a:pt x="2156" y="1119"/>
                    <a:pt x="2156" y="1119"/>
                    <a:pt x="2156" y="1119"/>
                  </a:cubicBezTo>
                  <a:cubicBezTo>
                    <a:pt x="2063" y="1188"/>
                    <a:pt x="2063" y="1188"/>
                    <a:pt x="2063" y="1188"/>
                  </a:cubicBezTo>
                  <a:cubicBezTo>
                    <a:pt x="1970" y="1256"/>
                    <a:pt x="1970" y="1256"/>
                    <a:pt x="1970" y="1256"/>
                  </a:cubicBezTo>
                  <a:cubicBezTo>
                    <a:pt x="1876" y="1324"/>
                    <a:pt x="1876" y="1324"/>
                    <a:pt x="1876" y="1324"/>
                  </a:cubicBezTo>
                  <a:cubicBezTo>
                    <a:pt x="1868" y="1330"/>
                    <a:pt x="1860" y="1335"/>
                    <a:pt x="1852" y="1341"/>
                  </a:cubicBezTo>
                  <a:cubicBezTo>
                    <a:pt x="1828" y="1357"/>
                    <a:pt x="1828" y="1357"/>
                    <a:pt x="1828" y="1357"/>
                  </a:cubicBezTo>
                  <a:cubicBezTo>
                    <a:pt x="1780" y="1389"/>
                    <a:pt x="1780" y="1389"/>
                    <a:pt x="1780" y="1389"/>
                  </a:cubicBezTo>
                  <a:cubicBezTo>
                    <a:pt x="1768" y="1397"/>
                    <a:pt x="1768" y="1397"/>
                    <a:pt x="1768" y="1397"/>
                  </a:cubicBezTo>
                  <a:cubicBezTo>
                    <a:pt x="1756" y="1405"/>
                    <a:pt x="1756" y="1405"/>
                    <a:pt x="1756" y="1405"/>
                  </a:cubicBezTo>
                  <a:cubicBezTo>
                    <a:pt x="1748" y="1410"/>
                    <a:pt x="1739" y="1415"/>
                    <a:pt x="1731" y="1420"/>
                  </a:cubicBezTo>
                  <a:cubicBezTo>
                    <a:pt x="1715" y="1430"/>
                    <a:pt x="1698" y="1440"/>
                    <a:pt x="1681" y="1449"/>
                  </a:cubicBezTo>
                  <a:cubicBezTo>
                    <a:pt x="1646" y="1467"/>
                    <a:pt x="1611" y="1483"/>
                    <a:pt x="1575" y="1497"/>
                  </a:cubicBezTo>
                  <a:cubicBezTo>
                    <a:pt x="1539" y="1511"/>
                    <a:pt x="1501" y="1522"/>
                    <a:pt x="1463" y="1530"/>
                  </a:cubicBezTo>
                  <a:cubicBezTo>
                    <a:pt x="1425" y="1537"/>
                    <a:pt x="1385" y="1539"/>
                    <a:pt x="1346" y="1536"/>
                  </a:cubicBezTo>
                  <a:cubicBezTo>
                    <a:pt x="1307" y="1533"/>
                    <a:pt x="1269" y="1523"/>
                    <a:pt x="1233" y="1508"/>
                  </a:cubicBezTo>
                  <a:cubicBezTo>
                    <a:pt x="1197" y="1493"/>
                    <a:pt x="1162" y="1475"/>
                    <a:pt x="1130" y="1453"/>
                  </a:cubicBezTo>
                  <a:cubicBezTo>
                    <a:pt x="1098" y="1432"/>
                    <a:pt x="1067" y="1408"/>
                    <a:pt x="1037" y="1383"/>
                  </a:cubicBezTo>
                  <a:cubicBezTo>
                    <a:pt x="1008" y="1358"/>
                    <a:pt x="979" y="1332"/>
                    <a:pt x="952" y="1305"/>
                  </a:cubicBezTo>
                  <a:cubicBezTo>
                    <a:pt x="897" y="1250"/>
                    <a:pt x="846" y="1192"/>
                    <a:pt x="797" y="1132"/>
                  </a:cubicBezTo>
                  <a:cubicBezTo>
                    <a:pt x="701" y="1011"/>
                    <a:pt x="609" y="887"/>
                    <a:pt x="524" y="759"/>
                  </a:cubicBezTo>
                  <a:cubicBezTo>
                    <a:pt x="438" y="630"/>
                    <a:pt x="356" y="500"/>
                    <a:pt x="274" y="369"/>
                  </a:cubicBezTo>
                  <a:cubicBezTo>
                    <a:pt x="213" y="271"/>
                    <a:pt x="213" y="271"/>
                    <a:pt x="213" y="271"/>
                  </a:cubicBezTo>
                  <a:cubicBezTo>
                    <a:pt x="149" y="175"/>
                    <a:pt x="149" y="175"/>
                    <a:pt x="149" y="175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69" y="66"/>
                    <a:pt x="57" y="51"/>
                    <a:pt x="44" y="37"/>
                  </a:cubicBezTo>
                  <a:cubicBezTo>
                    <a:pt x="37" y="30"/>
                    <a:pt x="30" y="23"/>
                    <a:pt x="23" y="17"/>
                  </a:cubicBezTo>
                  <a:cubicBezTo>
                    <a:pt x="16" y="11"/>
                    <a:pt x="8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17"/>
            <p:cNvSpPr/>
            <p:nvPr/>
          </p:nvSpPr>
          <p:spPr bwMode="auto">
            <a:xfrm>
              <a:off x="11241088" y="4737100"/>
              <a:ext cx="8462963" cy="5005388"/>
            </a:xfrm>
            <a:custGeom>
              <a:avLst/>
              <a:gdLst>
                <a:gd name="T0" fmla="*/ 25 w 2776"/>
                <a:gd name="T1" fmla="*/ 16 h 1641"/>
                <a:gd name="T2" fmla="*/ 86 w 2776"/>
                <a:gd name="T3" fmla="*/ 82 h 1641"/>
                <a:gd name="T4" fmla="*/ 225 w 2776"/>
                <a:gd name="T5" fmla="*/ 279 h 1641"/>
                <a:gd name="T6" fmla="*/ 547 w 2776"/>
                <a:gd name="T7" fmla="*/ 786 h 1641"/>
                <a:gd name="T8" fmla="*/ 978 w 2776"/>
                <a:gd name="T9" fmla="*/ 1361 h 1641"/>
                <a:gd name="T10" fmla="*/ 1254 w 2776"/>
                <a:gd name="T11" fmla="*/ 1587 h 1641"/>
                <a:gd name="T12" fmla="*/ 1484 w 2776"/>
                <a:gd name="T13" fmla="*/ 1623 h 1641"/>
                <a:gd name="T14" fmla="*/ 1806 w 2776"/>
                <a:gd name="T15" fmla="*/ 1472 h 1641"/>
                <a:gd name="T16" fmla="*/ 1997 w 2776"/>
                <a:gd name="T17" fmla="*/ 1327 h 1641"/>
                <a:gd name="T18" fmla="*/ 2115 w 2776"/>
                <a:gd name="T19" fmla="*/ 1234 h 1641"/>
                <a:gd name="T20" fmla="*/ 2185 w 2776"/>
                <a:gd name="T21" fmla="*/ 1177 h 1641"/>
                <a:gd name="T22" fmla="*/ 2230 w 2776"/>
                <a:gd name="T23" fmla="*/ 1138 h 1641"/>
                <a:gd name="T24" fmla="*/ 2366 w 2776"/>
                <a:gd name="T25" fmla="*/ 1020 h 1641"/>
                <a:gd name="T26" fmla="*/ 2412 w 2776"/>
                <a:gd name="T27" fmla="*/ 981 h 1641"/>
                <a:gd name="T28" fmla="*/ 2481 w 2776"/>
                <a:gd name="T29" fmla="*/ 923 h 1641"/>
                <a:gd name="T30" fmla="*/ 2554 w 2776"/>
                <a:gd name="T31" fmla="*/ 870 h 1641"/>
                <a:gd name="T32" fmla="*/ 2716 w 2776"/>
                <a:gd name="T33" fmla="*/ 794 h 1641"/>
                <a:gd name="T34" fmla="*/ 2717 w 2776"/>
                <a:gd name="T35" fmla="*/ 794 h 1641"/>
                <a:gd name="T36" fmla="*/ 2556 w 2776"/>
                <a:gd name="T37" fmla="*/ 872 h 1641"/>
                <a:gd name="T38" fmla="*/ 2484 w 2776"/>
                <a:gd name="T39" fmla="*/ 927 h 1641"/>
                <a:gd name="T40" fmla="*/ 2415 w 2776"/>
                <a:gd name="T41" fmla="*/ 985 h 1641"/>
                <a:gd name="T42" fmla="*/ 2370 w 2776"/>
                <a:gd name="T43" fmla="*/ 1024 h 1641"/>
                <a:gd name="T44" fmla="*/ 2235 w 2776"/>
                <a:gd name="T45" fmla="*/ 1144 h 1641"/>
                <a:gd name="T46" fmla="*/ 2189 w 2776"/>
                <a:gd name="T47" fmla="*/ 1183 h 1641"/>
                <a:gd name="T48" fmla="*/ 2120 w 2776"/>
                <a:gd name="T49" fmla="*/ 1241 h 1641"/>
                <a:gd name="T50" fmla="*/ 2003 w 2776"/>
                <a:gd name="T51" fmla="*/ 1335 h 1641"/>
                <a:gd name="T52" fmla="*/ 1812 w 2776"/>
                <a:gd name="T53" fmla="*/ 1481 h 1641"/>
                <a:gd name="T54" fmla="*/ 1486 w 2776"/>
                <a:gd name="T55" fmla="*/ 1634 h 1641"/>
                <a:gd name="T56" fmla="*/ 1249 w 2776"/>
                <a:gd name="T57" fmla="*/ 1597 h 1641"/>
                <a:gd name="T58" fmla="*/ 970 w 2776"/>
                <a:gd name="T59" fmla="*/ 1369 h 1641"/>
                <a:gd name="T60" fmla="*/ 673 w 2776"/>
                <a:gd name="T61" fmla="*/ 990 h 1641"/>
                <a:gd name="T62" fmla="*/ 284 w 2776"/>
                <a:gd name="T63" fmla="*/ 383 h 1641"/>
                <a:gd name="T64" fmla="*/ 156 w 2776"/>
                <a:gd name="T65" fmla="*/ 180 h 1641"/>
                <a:gd name="T66" fmla="*/ 46 w 2776"/>
                <a:gd name="T67" fmla="*/ 37 h 1641"/>
                <a:gd name="T68" fmla="*/ 0 w 2776"/>
                <a:gd name="T69" fmla="*/ 0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76" h="1641">
                  <a:moveTo>
                    <a:pt x="0" y="0"/>
                  </a:moveTo>
                  <a:cubicBezTo>
                    <a:pt x="9" y="4"/>
                    <a:pt x="17" y="10"/>
                    <a:pt x="25" y="16"/>
                  </a:cubicBezTo>
                  <a:cubicBezTo>
                    <a:pt x="32" y="23"/>
                    <a:pt x="40" y="30"/>
                    <a:pt x="47" y="37"/>
                  </a:cubicBezTo>
                  <a:cubicBezTo>
                    <a:pt x="61" y="51"/>
                    <a:pt x="74" y="66"/>
                    <a:pt x="86" y="82"/>
                  </a:cubicBezTo>
                  <a:cubicBezTo>
                    <a:pt x="112" y="113"/>
                    <a:pt x="135" y="146"/>
                    <a:pt x="158" y="179"/>
                  </a:cubicBezTo>
                  <a:cubicBezTo>
                    <a:pt x="225" y="279"/>
                    <a:pt x="225" y="279"/>
                    <a:pt x="225" y="279"/>
                  </a:cubicBezTo>
                  <a:cubicBezTo>
                    <a:pt x="246" y="312"/>
                    <a:pt x="268" y="346"/>
                    <a:pt x="289" y="380"/>
                  </a:cubicBezTo>
                  <a:cubicBezTo>
                    <a:pt x="375" y="515"/>
                    <a:pt x="459" y="652"/>
                    <a:pt x="547" y="786"/>
                  </a:cubicBezTo>
                  <a:cubicBezTo>
                    <a:pt x="635" y="919"/>
                    <a:pt x="726" y="1051"/>
                    <a:pt x="823" y="1178"/>
                  </a:cubicBezTo>
                  <a:cubicBezTo>
                    <a:pt x="872" y="1241"/>
                    <a:pt x="924" y="1303"/>
                    <a:pt x="978" y="1361"/>
                  </a:cubicBezTo>
                  <a:cubicBezTo>
                    <a:pt x="1032" y="1420"/>
                    <a:pt x="1090" y="1475"/>
                    <a:pt x="1154" y="1523"/>
                  </a:cubicBezTo>
                  <a:cubicBezTo>
                    <a:pt x="1185" y="1547"/>
                    <a:pt x="1219" y="1569"/>
                    <a:pt x="1254" y="1587"/>
                  </a:cubicBezTo>
                  <a:cubicBezTo>
                    <a:pt x="1290" y="1605"/>
                    <a:pt x="1327" y="1618"/>
                    <a:pt x="1366" y="1624"/>
                  </a:cubicBezTo>
                  <a:cubicBezTo>
                    <a:pt x="1405" y="1630"/>
                    <a:pt x="1445" y="1629"/>
                    <a:pt x="1484" y="1623"/>
                  </a:cubicBezTo>
                  <a:cubicBezTo>
                    <a:pt x="1523" y="1616"/>
                    <a:pt x="1561" y="1604"/>
                    <a:pt x="1598" y="1589"/>
                  </a:cubicBezTo>
                  <a:cubicBezTo>
                    <a:pt x="1672" y="1559"/>
                    <a:pt x="1740" y="1517"/>
                    <a:pt x="1806" y="1472"/>
                  </a:cubicBezTo>
                  <a:cubicBezTo>
                    <a:pt x="1839" y="1449"/>
                    <a:pt x="1871" y="1426"/>
                    <a:pt x="1903" y="1401"/>
                  </a:cubicBezTo>
                  <a:cubicBezTo>
                    <a:pt x="1934" y="1377"/>
                    <a:pt x="1966" y="1352"/>
                    <a:pt x="1997" y="1327"/>
                  </a:cubicBezTo>
                  <a:cubicBezTo>
                    <a:pt x="2091" y="1253"/>
                    <a:pt x="2091" y="1253"/>
                    <a:pt x="2091" y="1253"/>
                  </a:cubicBezTo>
                  <a:cubicBezTo>
                    <a:pt x="2099" y="1247"/>
                    <a:pt x="2107" y="1240"/>
                    <a:pt x="2115" y="1234"/>
                  </a:cubicBezTo>
                  <a:cubicBezTo>
                    <a:pt x="2138" y="1215"/>
                    <a:pt x="2138" y="1215"/>
                    <a:pt x="2138" y="1215"/>
                  </a:cubicBezTo>
                  <a:cubicBezTo>
                    <a:pt x="2185" y="1177"/>
                    <a:pt x="2185" y="1177"/>
                    <a:pt x="2185" y="1177"/>
                  </a:cubicBezTo>
                  <a:cubicBezTo>
                    <a:pt x="2208" y="1158"/>
                    <a:pt x="2208" y="1158"/>
                    <a:pt x="2208" y="1158"/>
                  </a:cubicBezTo>
                  <a:cubicBezTo>
                    <a:pt x="2230" y="1138"/>
                    <a:pt x="2230" y="1138"/>
                    <a:pt x="2230" y="1138"/>
                  </a:cubicBezTo>
                  <a:cubicBezTo>
                    <a:pt x="2276" y="1099"/>
                    <a:pt x="2276" y="1099"/>
                    <a:pt x="2276" y="1099"/>
                  </a:cubicBezTo>
                  <a:cubicBezTo>
                    <a:pt x="2366" y="1020"/>
                    <a:pt x="2366" y="1020"/>
                    <a:pt x="2366" y="1020"/>
                  </a:cubicBezTo>
                  <a:cubicBezTo>
                    <a:pt x="2389" y="1000"/>
                    <a:pt x="2389" y="1000"/>
                    <a:pt x="2389" y="1000"/>
                  </a:cubicBezTo>
                  <a:cubicBezTo>
                    <a:pt x="2412" y="981"/>
                    <a:pt x="2412" y="981"/>
                    <a:pt x="2412" y="981"/>
                  </a:cubicBezTo>
                  <a:cubicBezTo>
                    <a:pt x="2458" y="942"/>
                    <a:pt x="2458" y="942"/>
                    <a:pt x="2458" y="942"/>
                  </a:cubicBezTo>
                  <a:cubicBezTo>
                    <a:pt x="2466" y="936"/>
                    <a:pt x="2474" y="930"/>
                    <a:pt x="2481" y="923"/>
                  </a:cubicBezTo>
                  <a:cubicBezTo>
                    <a:pt x="2489" y="917"/>
                    <a:pt x="2497" y="911"/>
                    <a:pt x="2505" y="905"/>
                  </a:cubicBezTo>
                  <a:cubicBezTo>
                    <a:pt x="2521" y="893"/>
                    <a:pt x="2537" y="881"/>
                    <a:pt x="2554" y="870"/>
                  </a:cubicBezTo>
                  <a:cubicBezTo>
                    <a:pt x="2587" y="847"/>
                    <a:pt x="2622" y="826"/>
                    <a:pt x="2659" y="811"/>
                  </a:cubicBezTo>
                  <a:cubicBezTo>
                    <a:pt x="2677" y="803"/>
                    <a:pt x="2697" y="797"/>
                    <a:pt x="2716" y="794"/>
                  </a:cubicBezTo>
                  <a:cubicBezTo>
                    <a:pt x="2736" y="790"/>
                    <a:pt x="2756" y="790"/>
                    <a:pt x="2776" y="793"/>
                  </a:cubicBezTo>
                  <a:cubicBezTo>
                    <a:pt x="2756" y="790"/>
                    <a:pt x="2736" y="791"/>
                    <a:pt x="2717" y="794"/>
                  </a:cubicBezTo>
                  <a:cubicBezTo>
                    <a:pt x="2697" y="798"/>
                    <a:pt x="2678" y="804"/>
                    <a:pt x="2659" y="812"/>
                  </a:cubicBezTo>
                  <a:cubicBezTo>
                    <a:pt x="2623" y="828"/>
                    <a:pt x="2588" y="849"/>
                    <a:pt x="2556" y="872"/>
                  </a:cubicBezTo>
                  <a:cubicBezTo>
                    <a:pt x="2539" y="884"/>
                    <a:pt x="2523" y="896"/>
                    <a:pt x="2507" y="908"/>
                  </a:cubicBezTo>
                  <a:cubicBezTo>
                    <a:pt x="2500" y="914"/>
                    <a:pt x="2492" y="920"/>
                    <a:pt x="2484" y="927"/>
                  </a:cubicBezTo>
                  <a:cubicBezTo>
                    <a:pt x="2476" y="933"/>
                    <a:pt x="2469" y="939"/>
                    <a:pt x="2461" y="946"/>
                  </a:cubicBezTo>
                  <a:cubicBezTo>
                    <a:pt x="2415" y="985"/>
                    <a:pt x="2415" y="985"/>
                    <a:pt x="2415" y="985"/>
                  </a:cubicBezTo>
                  <a:cubicBezTo>
                    <a:pt x="2393" y="1004"/>
                    <a:pt x="2393" y="1004"/>
                    <a:pt x="2393" y="1004"/>
                  </a:cubicBezTo>
                  <a:cubicBezTo>
                    <a:pt x="2370" y="1024"/>
                    <a:pt x="2370" y="1024"/>
                    <a:pt x="2370" y="1024"/>
                  </a:cubicBezTo>
                  <a:cubicBezTo>
                    <a:pt x="2340" y="1051"/>
                    <a:pt x="2310" y="1078"/>
                    <a:pt x="2280" y="1104"/>
                  </a:cubicBezTo>
                  <a:cubicBezTo>
                    <a:pt x="2235" y="1144"/>
                    <a:pt x="2235" y="1144"/>
                    <a:pt x="2235" y="1144"/>
                  </a:cubicBezTo>
                  <a:cubicBezTo>
                    <a:pt x="2213" y="1164"/>
                    <a:pt x="2213" y="1164"/>
                    <a:pt x="2213" y="1164"/>
                  </a:cubicBezTo>
                  <a:cubicBezTo>
                    <a:pt x="2189" y="1183"/>
                    <a:pt x="2189" y="1183"/>
                    <a:pt x="2189" y="1183"/>
                  </a:cubicBezTo>
                  <a:cubicBezTo>
                    <a:pt x="2143" y="1221"/>
                    <a:pt x="2143" y="1221"/>
                    <a:pt x="2143" y="1221"/>
                  </a:cubicBezTo>
                  <a:cubicBezTo>
                    <a:pt x="2120" y="1241"/>
                    <a:pt x="2120" y="1241"/>
                    <a:pt x="2120" y="1241"/>
                  </a:cubicBezTo>
                  <a:cubicBezTo>
                    <a:pt x="2112" y="1247"/>
                    <a:pt x="2104" y="1253"/>
                    <a:pt x="2097" y="1259"/>
                  </a:cubicBezTo>
                  <a:cubicBezTo>
                    <a:pt x="2003" y="1335"/>
                    <a:pt x="2003" y="1335"/>
                    <a:pt x="2003" y="1335"/>
                  </a:cubicBezTo>
                  <a:cubicBezTo>
                    <a:pt x="1972" y="1359"/>
                    <a:pt x="1940" y="1385"/>
                    <a:pt x="1909" y="1409"/>
                  </a:cubicBezTo>
                  <a:cubicBezTo>
                    <a:pt x="1877" y="1434"/>
                    <a:pt x="1845" y="1458"/>
                    <a:pt x="1812" y="1481"/>
                  </a:cubicBezTo>
                  <a:cubicBezTo>
                    <a:pt x="1746" y="1526"/>
                    <a:pt x="1677" y="1569"/>
                    <a:pt x="1602" y="1599"/>
                  </a:cubicBezTo>
                  <a:cubicBezTo>
                    <a:pt x="1565" y="1615"/>
                    <a:pt x="1526" y="1627"/>
                    <a:pt x="1486" y="1634"/>
                  </a:cubicBezTo>
                  <a:cubicBezTo>
                    <a:pt x="1446" y="1640"/>
                    <a:pt x="1405" y="1641"/>
                    <a:pt x="1364" y="1635"/>
                  </a:cubicBezTo>
                  <a:cubicBezTo>
                    <a:pt x="1324" y="1629"/>
                    <a:pt x="1285" y="1615"/>
                    <a:pt x="1249" y="1597"/>
                  </a:cubicBezTo>
                  <a:cubicBezTo>
                    <a:pt x="1213" y="1579"/>
                    <a:pt x="1179" y="1557"/>
                    <a:pt x="1146" y="1533"/>
                  </a:cubicBezTo>
                  <a:cubicBezTo>
                    <a:pt x="1082" y="1484"/>
                    <a:pt x="1024" y="1428"/>
                    <a:pt x="970" y="1369"/>
                  </a:cubicBezTo>
                  <a:cubicBezTo>
                    <a:pt x="915" y="1310"/>
                    <a:pt x="864" y="1248"/>
                    <a:pt x="815" y="1185"/>
                  </a:cubicBezTo>
                  <a:cubicBezTo>
                    <a:pt x="767" y="1120"/>
                    <a:pt x="718" y="1057"/>
                    <a:pt x="673" y="990"/>
                  </a:cubicBezTo>
                  <a:cubicBezTo>
                    <a:pt x="627" y="925"/>
                    <a:pt x="583" y="858"/>
                    <a:pt x="539" y="791"/>
                  </a:cubicBezTo>
                  <a:cubicBezTo>
                    <a:pt x="452" y="656"/>
                    <a:pt x="369" y="519"/>
                    <a:pt x="284" y="383"/>
                  </a:cubicBezTo>
                  <a:cubicBezTo>
                    <a:pt x="263" y="349"/>
                    <a:pt x="242" y="315"/>
                    <a:pt x="221" y="281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33" y="147"/>
                    <a:pt x="110" y="114"/>
                    <a:pt x="85" y="83"/>
                  </a:cubicBezTo>
                  <a:cubicBezTo>
                    <a:pt x="73" y="67"/>
                    <a:pt x="60" y="52"/>
                    <a:pt x="46" y="37"/>
                  </a:cubicBezTo>
                  <a:cubicBezTo>
                    <a:pt x="39" y="30"/>
                    <a:pt x="32" y="23"/>
                    <a:pt x="24" y="17"/>
                  </a:cubicBezTo>
                  <a:cubicBezTo>
                    <a:pt x="17" y="10"/>
                    <a:pt x="9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Freeform 18"/>
            <p:cNvSpPr/>
            <p:nvPr/>
          </p:nvSpPr>
          <p:spPr bwMode="auto">
            <a:xfrm>
              <a:off x="11407775" y="4670425"/>
              <a:ext cx="8537575" cy="5264150"/>
            </a:xfrm>
            <a:custGeom>
              <a:avLst/>
              <a:gdLst>
                <a:gd name="T0" fmla="*/ 27 w 2800"/>
                <a:gd name="T1" fmla="*/ 16 h 1726"/>
                <a:gd name="T2" fmla="*/ 91 w 2800"/>
                <a:gd name="T3" fmla="*/ 83 h 1726"/>
                <a:gd name="T4" fmla="*/ 233 w 2800"/>
                <a:gd name="T5" fmla="*/ 286 h 1726"/>
                <a:gd name="T6" fmla="*/ 561 w 2800"/>
                <a:gd name="T7" fmla="*/ 812 h 1726"/>
                <a:gd name="T8" fmla="*/ 629 w 2800"/>
                <a:gd name="T9" fmla="*/ 917 h 1726"/>
                <a:gd name="T10" fmla="*/ 697 w 2800"/>
                <a:gd name="T11" fmla="*/ 1020 h 1726"/>
                <a:gd name="T12" fmla="*/ 767 w 2800"/>
                <a:gd name="T13" fmla="*/ 1123 h 1726"/>
                <a:gd name="T14" fmla="*/ 995 w 2800"/>
                <a:gd name="T15" fmla="*/ 1415 h 1726"/>
                <a:gd name="T16" fmla="*/ 1271 w 2800"/>
                <a:gd name="T17" fmla="*/ 1660 h 1726"/>
                <a:gd name="T18" fmla="*/ 1505 w 2800"/>
                <a:gd name="T19" fmla="*/ 1708 h 1726"/>
                <a:gd name="T20" fmla="*/ 1622 w 2800"/>
                <a:gd name="T21" fmla="*/ 1675 h 1726"/>
                <a:gd name="T22" fmla="*/ 1836 w 2800"/>
                <a:gd name="T23" fmla="*/ 1552 h 1726"/>
                <a:gd name="T24" fmla="*/ 1981 w 2800"/>
                <a:gd name="T25" fmla="*/ 1437 h 1726"/>
                <a:gd name="T26" fmla="*/ 2122 w 2800"/>
                <a:gd name="T27" fmla="*/ 1315 h 1726"/>
                <a:gd name="T28" fmla="*/ 2215 w 2800"/>
                <a:gd name="T29" fmla="*/ 1233 h 1726"/>
                <a:gd name="T30" fmla="*/ 2393 w 2800"/>
                <a:gd name="T31" fmla="*/ 1060 h 1726"/>
                <a:gd name="T32" fmla="*/ 2483 w 2800"/>
                <a:gd name="T33" fmla="*/ 975 h 1726"/>
                <a:gd name="T34" fmla="*/ 2578 w 2800"/>
                <a:gd name="T35" fmla="*/ 895 h 1726"/>
                <a:gd name="T36" fmla="*/ 2738 w 2800"/>
                <a:gd name="T37" fmla="*/ 802 h 1726"/>
                <a:gd name="T38" fmla="*/ 2738 w 2800"/>
                <a:gd name="T39" fmla="*/ 803 h 1726"/>
                <a:gd name="T40" fmla="*/ 2579 w 2800"/>
                <a:gd name="T41" fmla="*/ 897 h 1726"/>
                <a:gd name="T42" fmla="*/ 2486 w 2800"/>
                <a:gd name="T43" fmla="*/ 978 h 1726"/>
                <a:gd name="T44" fmla="*/ 2397 w 2800"/>
                <a:gd name="T45" fmla="*/ 1064 h 1726"/>
                <a:gd name="T46" fmla="*/ 2220 w 2800"/>
                <a:gd name="T47" fmla="*/ 1238 h 1726"/>
                <a:gd name="T48" fmla="*/ 2128 w 2800"/>
                <a:gd name="T49" fmla="*/ 1321 h 1726"/>
                <a:gd name="T50" fmla="*/ 1988 w 2800"/>
                <a:gd name="T51" fmla="*/ 1444 h 1726"/>
                <a:gd name="T52" fmla="*/ 1842 w 2800"/>
                <a:gd name="T53" fmla="*/ 1560 h 1726"/>
                <a:gd name="T54" fmla="*/ 1627 w 2800"/>
                <a:gd name="T55" fmla="*/ 1685 h 1726"/>
                <a:gd name="T56" fmla="*/ 1506 w 2800"/>
                <a:gd name="T57" fmla="*/ 1720 h 1726"/>
                <a:gd name="T58" fmla="*/ 1265 w 2800"/>
                <a:gd name="T59" fmla="*/ 1670 h 1726"/>
                <a:gd name="T60" fmla="*/ 1071 w 2800"/>
                <a:gd name="T61" fmla="*/ 1514 h 1726"/>
                <a:gd name="T62" fmla="*/ 831 w 2800"/>
                <a:gd name="T63" fmla="*/ 1229 h 1726"/>
                <a:gd name="T64" fmla="*/ 723 w 2800"/>
                <a:gd name="T65" fmla="*/ 1077 h 1726"/>
                <a:gd name="T66" fmla="*/ 654 w 2800"/>
                <a:gd name="T67" fmla="*/ 974 h 1726"/>
                <a:gd name="T68" fmla="*/ 587 w 2800"/>
                <a:gd name="T69" fmla="*/ 870 h 1726"/>
                <a:gd name="T70" fmla="*/ 488 w 2800"/>
                <a:gd name="T71" fmla="*/ 712 h 1726"/>
                <a:gd name="T72" fmla="*/ 359 w 2800"/>
                <a:gd name="T73" fmla="*/ 500 h 1726"/>
                <a:gd name="T74" fmla="*/ 229 w 2800"/>
                <a:gd name="T75" fmla="*/ 289 h 1726"/>
                <a:gd name="T76" fmla="*/ 90 w 2800"/>
                <a:gd name="T77" fmla="*/ 84 h 1726"/>
                <a:gd name="T78" fmla="*/ 26 w 2800"/>
                <a:gd name="T79" fmla="*/ 16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0" h="1726">
                  <a:moveTo>
                    <a:pt x="0" y="0"/>
                  </a:moveTo>
                  <a:cubicBezTo>
                    <a:pt x="10" y="4"/>
                    <a:pt x="19" y="9"/>
                    <a:pt x="27" y="16"/>
                  </a:cubicBezTo>
                  <a:cubicBezTo>
                    <a:pt x="35" y="22"/>
                    <a:pt x="42" y="29"/>
                    <a:pt x="50" y="37"/>
                  </a:cubicBezTo>
                  <a:cubicBezTo>
                    <a:pt x="64" y="51"/>
                    <a:pt x="78" y="67"/>
                    <a:pt x="91" y="83"/>
                  </a:cubicBezTo>
                  <a:cubicBezTo>
                    <a:pt x="117" y="115"/>
                    <a:pt x="141" y="149"/>
                    <a:pt x="165" y="183"/>
                  </a:cubicBezTo>
                  <a:cubicBezTo>
                    <a:pt x="188" y="217"/>
                    <a:pt x="210" y="252"/>
                    <a:pt x="233" y="286"/>
                  </a:cubicBezTo>
                  <a:cubicBezTo>
                    <a:pt x="256" y="321"/>
                    <a:pt x="278" y="356"/>
                    <a:pt x="300" y="391"/>
                  </a:cubicBezTo>
                  <a:cubicBezTo>
                    <a:pt x="387" y="531"/>
                    <a:pt x="473" y="673"/>
                    <a:pt x="561" y="812"/>
                  </a:cubicBezTo>
                  <a:cubicBezTo>
                    <a:pt x="572" y="830"/>
                    <a:pt x="584" y="847"/>
                    <a:pt x="595" y="865"/>
                  </a:cubicBezTo>
                  <a:cubicBezTo>
                    <a:pt x="629" y="917"/>
                    <a:pt x="629" y="917"/>
                    <a:pt x="629" y="917"/>
                  </a:cubicBezTo>
                  <a:cubicBezTo>
                    <a:pt x="663" y="969"/>
                    <a:pt x="663" y="969"/>
                    <a:pt x="663" y="969"/>
                  </a:cubicBezTo>
                  <a:cubicBezTo>
                    <a:pt x="697" y="1020"/>
                    <a:pt x="697" y="1020"/>
                    <a:pt x="697" y="1020"/>
                  </a:cubicBezTo>
                  <a:cubicBezTo>
                    <a:pt x="732" y="1071"/>
                    <a:pt x="732" y="1071"/>
                    <a:pt x="732" y="1071"/>
                  </a:cubicBezTo>
                  <a:cubicBezTo>
                    <a:pt x="744" y="1088"/>
                    <a:pt x="755" y="1106"/>
                    <a:pt x="767" y="1123"/>
                  </a:cubicBezTo>
                  <a:cubicBezTo>
                    <a:pt x="790" y="1156"/>
                    <a:pt x="815" y="1190"/>
                    <a:pt x="839" y="1223"/>
                  </a:cubicBezTo>
                  <a:cubicBezTo>
                    <a:pt x="889" y="1289"/>
                    <a:pt x="940" y="1354"/>
                    <a:pt x="995" y="1415"/>
                  </a:cubicBezTo>
                  <a:cubicBezTo>
                    <a:pt x="1050" y="1477"/>
                    <a:pt x="1107" y="1537"/>
                    <a:pt x="1170" y="1589"/>
                  </a:cubicBezTo>
                  <a:cubicBezTo>
                    <a:pt x="1202" y="1615"/>
                    <a:pt x="1236" y="1639"/>
                    <a:pt x="1271" y="1660"/>
                  </a:cubicBezTo>
                  <a:cubicBezTo>
                    <a:pt x="1306" y="1681"/>
                    <a:pt x="1344" y="1698"/>
                    <a:pt x="1383" y="1707"/>
                  </a:cubicBezTo>
                  <a:cubicBezTo>
                    <a:pt x="1423" y="1715"/>
                    <a:pt x="1464" y="1715"/>
                    <a:pt x="1505" y="1708"/>
                  </a:cubicBezTo>
                  <a:cubicBezTo>
                    <a:pt x="1525" y="1705"/>
                    <a:pt x="1545" y="1701"/>
                    <a:pt x="1564" y="1695"/>
                  </a:cubicBezTo>
                  <a:cubicBezTo>
                    <a:pt x="1584" y="1690"/>
                    <a:pt x="1603" y="1683"/>
                    <a:pt x="1622" y="1675"/>
                  </a:cubicBezTo>
                  <a:cubicBezTo>
                    <a:pt x="1660" y="1659"/>
                    <a:pt x="1697" y="1640"/>
                    <a:pt x="1732" y="1619"/>
                  </a:cubicBezTo>
                  <a:cubicBezTo>
                    <a:pt x="1768" y="1598"/>
                    <a:pt x="1802" y="1576"/>
                    <a:pt x="1836" y="1552"/>
                  </a:cubicBezTo>
                  <a:cubicBezTo>
                    <a:pt x="1869" y="1528"/>
                    <a:pt x="1902" y="1502"/>
                    <a:pt x="1934" y="1476"/>
                  </a:cubicBezTo>
                  <a:cubicBezTo>
                    <a:pt x="1950" y="1463"/>
                    <a:pt x="1966" y="1450"/>
                    <a:pt x="1981" y="1437"/>
                  </a:cubicBezTo>
                  <a:cubicBezTo>
                    <a:pt x="2028" y="1396"/>
                    <a:pt x="2028" y="1396"/>
                    <a:pt x="2028" y="1396"/>
                  </a:cubicBezTo>
                  <a:cubicBezTo>
                    <a:pt x="2060" y="1370"/>
                    <a:pt x="2091" y="1342"/>
                    <a:pt x="2122" y="1315"/>
                  </a:cubicBezTo>
                  <a:cubicBezTo>
                    <a:pt x="2169" y="1274"/>
                    <a:pt x="2169" y="1274"/>
                    <a:pt x="2169" y="1274"/>
                  </a:cubicBezTo>
                  <a:cubicBezTo>
                    <a:pt x="2184" y="1261"/>
                    <a:pt x="2200" y="1247"/>
                    <a:pt x="2215" y="1233"/>
                  </a:cubicBezTo>
                  <a:cubicBezTo>
                    <a:pt x="2245" y="1205"/>
                    <a:pt x="2274" y="1176"/>
                    <a:pt x="2304" y="1147"/>
                  </a:cubicBezTo>
                  <a:cubicBezTo>
                    <a:pt x="2393" y="1060"/>
                    <a:pt x="2393" y="1060"/>
                    <a:pt x="2393" y="1060"/>
                  </a:cubicBezTo>
                  <a:cubicBezTo>
                    <a:pt x="2408" y="1046"/>
                    <a:pt x="2422" y="1031"/>
                    <a:pt x="2437" y="1017"/>
                  </a:cubicBezTo>
                  <a:cubicBezTo>
                    <a:pt x="2452" y="1003"/>
                    <a:pt x="2467" y="988"/>
                    <a:pt x="2483" y="975"/>
                  </a:cubicBezTo>
                  <a:cubicBezTo>
                    <a:pt x="2498" y="961"/>
                    <a:pt x="2514" y="947"/>
                    <a:pt x="2530" y="934"/>
                  </a:cubicBezTo>
                  <a:cubicBezTo>
                    <a:pt x="2546" y="921"/>
                    <a:pt x="2561" y="907"/>
                    <a:pt x="2578" y="895"/>
                  </a:cubicBezTo>
                  <a:cubicBezTo>
                    <a:pt x="2610" y="869"/>
                    <a:pt x="2643" y="844"/>
                    <a:pt x="2681" y="825"/>
                  </a:cubicBezTo>
                  <a:cubicBezTo>
                    <a:pt x="2699" y="816"/>
                    <a:pt x="2718" y="808"/>
                    <a:pt x="2738" y="802"/>
                  </a:cubicBezTo>
                  <a:cubicBezTo>
                    <a:pt x="2758" y="797"/>
                    <a:pt x="2779" y="795"/>
                    <a:pt x="2800" y="799"/>
                  </a:cubicBezTo>
                  <a:cubicBezTo>
                    <a:pt x="2779" y="795"/>
                    <a:pt x="2758" y="798"/>
                    <a:pt x="2738" y="803"/>
                  </a:cubicBezTo>
                  <a:cubicBezTo>
                    <a:pt x="2718" y="809"/>
                    <a:pt x="2699" y="817"/>
                    <a:pt x="2681" y="827"/>
                  </a:cubicBezTo>
                  <a:cubicBezTo>
                    <a:pt x="2644" y="846"/>
                    <a:pt x="2611" y="871"/>
                    <a:pt x="2579" y="897"/>
                  </a:cubicBezTo>
                  <a:cubicBezTo>
                    <a:pt x="2563" y="910"/>
                    <a:pt x="2548" y="923"/>
                    <a:pt x="2532" y="937"/>
                  </a:cubicBezTo>
                  <a:cubicBezTo>
                    <a:pt x="2516" y="950"/>
                    <a:pt x="2501" y="964"/>
                    <a:pt x="2486" y="978"/>
                  </a:cubicBezTo>
                  <a:cubicBezTo>
                    <a:pt x="2471" y="992"/>
                    <a:pt x="2456" y="1006"/>
                    <a:pt x="2441" y="1021"/>
                  </a:cubicBezTo>
                  <a:cubicBezTo>
                    <a:pt x="2426" y="1035"/>
                    <a:pt x="2411" y="1050"/>
                    <a:pt x="2397" y="1064"/>
                  </a:cubicBezTo>
                  <a:cubicBezTo>
                    <a:pt x="2309" y="1152"/>
                    <a:pt x="2309" y="1152"/>
                    <a:pt x="2309" y="1152"/>
                  </a:cubicBezTo>
                  <a:cubicBezTo>
                    <a:pt x="2279" y="1181"/>
                    <a:pt x="2250" y="1210"/>
                    <a:pt x="2220" y="1238"/>
                  </a:cubicBezTo>
                  <a:cubicBezTo>
                    <a:pt x="2205" y="1252"/>
                    <a:pt x="2190" y="1266"/>
                    <a:pt x="2174" y="1280"/>
                  </a:cubicBezTo>
                  <a:cubicBezTo>
                    <a:pt x="2128" y="1321"/>
                    <a:pt x="2128" y="1321"/>
                    <a:pt x="2128" y="1321"/>
                  </a:cubicBezTo>
                  <a:cubicBezTo>
                    <a:pt x="2097" y="1349"/>
                    <a:pt x="2066" y="1376"/>
                    <a:pt x="2034" y="1403"/>
                  </a:cubicBezTo>
                  <a:cubicBezTo>
                    <a:pt x="1988" y="1444"/>
                    <a:pt x="1988" y="1444"/>
                    <a:pt x="1988" y="1444"/>
                  </a:cubicBezTo>
                  <a:cubicBezTo>
                    <a:pt x="1972" y="1458"/>
                    <a:pt x="1956" y="1471"/>
                    <a:pt x="1940" y="1484"/>
                  </a:cubicBezTo>
                  <a:cubicBezTo>
                    <a:pt x="1908" y="1510"/>
                    <a:pt x="1875" y="1536"/>
                    <a:pt x="1842" y="1560"/>
                  </a:cubicBezTo>
                  <a:cubicBezTo>
                    <a:pt x="1808" y="1584"/>
                    <a:pt x="1773" y="1607"/>
                    <a:pt x="1737" y="1628"/>
                  </a:cubicBezTo>
                  <a:cubicBezTo>
                    <a:pt x="1702" y="1649"/>
                    <a:pt x="1665" y="1669"/>
                    <a:pt x="1627" y="1685"/>
                  </a:cubicBezTo>
                  <a:cubicBezTo>
                    <a:pt x="1607" y="1693"/>
                    <a:pt x="1588" y="1700"/>
                    <a:pt x="1567" y="1706"/>
                  </a:cubicBezTo>
                  <a:cubicBezTo>
                    <a:pt x="1547" y="1712"/>
                    <a:pt x="1527" y="1716"/>
                    <a:pt x="1506" y="1720"/>
                  </a:cubicBezTo>
                  <a:cubicBezTo>
                    <a:pt x="1465" y="1726"/>
                    <a:pt x="1422" y="1726"/>
                    <a:pt x="1381" y="1718"/>
                  </a:cubicBezTo>
                  <a:cubicBezTo>
                    <a:pt x="1340" y="1709"/>
                    <a:pt x="1301" y="1691"/>
                    <a:pt x="1265" y="1670"/>
                  </a:cubicBezTo>
                  <a:cubicBezTo>
                    <a:pt x="1229" y="1649"/>
                    <a:pt x="1195" y="1625"/>
                    <a:pt x="1163" y="1598"/>
                  </a:cubicBezTo>
                  <a:cubicBezTo>
                    <a:pt x="1131" y="1572"/>
                    <a:pt x="1100" y="1544"/>
                    <a:pt x="1071" y="1514"/>
                  </a:cubicBezTo>
                  <a:cubicBezTo>
                    <a:pt x="1042" y="1485"/>
                    <a:pt x="1014" y="1454"/>
                    <a:pt x="986" y="1423"/>
                  </a:cubicBezTo>
                  <a:cubicBezTo>
                    <a:pt x="932" y="1361"/>
                    <a:pt x="880" y="1296"/>
                    <a:pt x="831" y="1229"/>
                  </a:cubicBezTo>
                  <a:cubicBezTo>
                    <a:pt x="806" y="1196"/>
                    <a:pt x="782" y="1163"/>
                    <a:pt x="758" y="1129"/>
                  </a:cubicBezTo>
                  <a:cubicBezTo>
                    <a:pt x="746" y="1112"/>
                    <a:pt x="735" y="1094"/>
                    <a:pt x="723" y="1077"/>
                  </a:cubicBezTo>
                  <a:cubicBezTo>
                    <a:pt x="689" y="1026"/>
                    <a:pt x="689" y="1026"/>
                    <a:pt x="689" y="1026"/>
                  </a:cubicBezTo>
                  <a:cubicBezTo>
                    <a:pt x="654" y="974"/>
                    <a:pt x="654" y="974"/>
                    <a:pt x="654" y="974"/>
                  </a:cubicBezTo>
                  <a:cubicBezTo>
                    <a:pt x="620" y="922"/>
                    <a:pt x="620" y="922"/>
                    <a:pt x="620" y="922"/>
                  </a:cubicBezTo>
                  <a:cubicBezTo>
                    <a:pt x="587" y="870"/>
                    <a:pt x="587" y="870"/>
                    <a:pt x="587" y="870"/>
                  </a:cubicBezTo>
                  <a:cubicBezTo>
                    <a:pt x="576" y="852"/>
                    <a:pt x="565" y="835"/>
                    <a:pt x="554" y="817"/>
                  </a:cubicBezTo>
                  <a:cubicBezTo>
                    <a:pt x="488" y="712"/>
                    <a:pt x="488" y="712"/>
                    <a:pt x="488" y="712"/>
                  </a:cubicBezTo>
                  <a:cubicBezTo>
                    <a:pt x="466" y="677"/>
                    <a:pt x="445" y="641"/>
                    <a:pt x="424" y="606"/>
                  </a:cubicBezTo>
                  <a:cubicBezTo>
                    <a:pt x="359" y="500"/>
                    <a:pt x="359" y="500"/>
                    <a:pt x="359" y="500"/>
                  </a:cubicBezTo>
                  <a:cubicBezTo>
                    <a:pt x="338" y="465"/>
                    <a:pt x="317" y="429"/>
                    <a:pt x="295" y="394"/>
                  </a:cubicBezTo>
                  <a:cubicBezTo>
                    <a:pt x="273" y="359"/>
                    <a:pt x="252" y="324"/>
                    <a:pt x="229" y="289"/>
                  </a:cubicBezTo>
                  <a:cubicBezTo>
                    <a:pt x="207" y="254"/>
                    <a:pt x="185" y="219"/>
                    <a:pt x="162" y="184"/>
                  </a:cubicBezTo>
                  <a:cubicBezTo>
                    <a:pt x="139" y="150"/>
                    <a:pt x="116" y="116"/>
                    <a:pt x="90" y="84"/>
                  </a:cubicBezTo>
                  <a:cubicBezTo>
                    <a:pt x="77" y="68"/>
                    <a:pt x="63" y="52"/>
                    <a:pt x="49" y="37"/>
                  </a:cubicBezTo>
                  <a:cubicBezTo>
                    <a:pt x="42" y="30"/>
                    <a:pt x="34" y="23"/>
                    <a:pt x="26" y="16"/>
                  </a:cubicBezTo>
                  <a:cubicBezTo>
                    <a:pt x="18" y="10"/>
                    <a:pt x="10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19"/>
            <p:cNvSpPr/>
            <p:nvPr/>
          </p:nvSpPr>
          <p:spPr bwMode="auto">
            <a:xfrm>
              <a:off x="11591925" y="4603750"/>
              <a:ext cx="8582025" cy="5475288"/>
            </a:xfrm>
            <a:custGeom>
              <a:avLst/>
              <a:gdLst>
                <a:gd name="T0" fmla="*/ 27 w 2815"/>
                <a:gd name="T1" fmla="*/ 15 h 1795"/>
                <a:gd name="T2" fmla="*/ 95 w 2815"/>
                <a:gd name="T3" fmla="*/ 82 h 1795"/>
                <a:gd name="T4" fmla="*/ 243 w 2815"/>
                <a:gd name="T5" fmla="*/ 290 h 1795"/>
                <a:gd name="T6" fmla="*/ 277 w 2815"/>
                <a:gd name="T7" fmla="*/ 344 h 1795"/>
                <a:gd name="T8" fmla="*/ 327 w 2815"/>
                <a:gd name="T9" fmla="*/ 425 h 1795"/>
                <a:gd name="T10" fmla="*/ 376 w 2815"/>
                <a:gd name="T11" fmla="*/ 507 h 1795"/>
                <a:gd name="T12" fmla="*/ 507 w 2815"/>
                <a:gd name="T13" fmla="*/ 726 h 1795"/>
                <a:gd name="T14" fmla="*/ 606 w 2815"/>
                <a:gd name="T15" fmla="*/ 889 h 1795"/>
                <a:gd name="T16" fmla="*/ 674 w 2815"/>
                <a:gd name="T17" fmla="*/ 997 h 1795"/>
                <a:gd name="T18" fmla="*/ 778 w 2815"/>
                <a:gd name="T19" fmla="*/ 1157 h 1795"/>
                <a:gd name="T20" fmla="*/ 1006 w 2815"/>
                <a:gd name="T21" fmla="*/ 1463 h 1795"/>
                <a:gd name="T22" fmla="*/ 1284 w 2815"/>
                <a:gd name="T23" fmla="*/ 1719 h 1795"/>
                <a:gd name="T24" fmla="*/ 1523 w 2815"/>
                <a:gd name="T25" fmla="*/ 1778 h 1795"/>
                <a:gd name="T26" fmla="*/ 1757 w 2815"/>
                <a:gd name="T27" fmla="*/ 1690 h 1795"/>
                <a:gd name="T28" fmla="*/ 1863 w 2815"/>
                <a:gd name="T29" fmla="*/ 1619 h 1795"/>
                <a:gd name="T30" fmla="*/ 2101 w 2815"/>
                <a:gd name="T31" fmla="*/ 1410 h 1795"/>
                <a:gd name="T32" fmla="*/ 2238 w 2815"/>
                <a:gd name="T33" fmla="*/ 1276 h 1795"/>
                <a:gd name="T34" fmla="*/ 2325 w 2815"/>
                <a:gd name="T35" fmla="*/ 1184 h 1795"/>
                <a:gd name="T36" fmla="*/ 2455 w 2815"/>
                <a:gd name="T37" fmla="*/ 1043 h 1795"/>
                <a:gd name="T38" fmla="*/ 2593 w 2815"/>
                <a:gd name="T39" fmla="*/ 911 h 1795"/>
                <a:gd name="T40" fmla="*/ 2752 w 2815"/>
                <a:gd name="T41" fmla="*/ 808 h 1795"/>
                <a:gd name="T42" fmla="*/ 2752 w 2815"/>
                <a:gd name="T43" fmla="*/ 809 h 1795"/>
                <a:gd name="T44" fmla="*/ 2595 w 2815"/>
                <a:gd name="T45" fmla="*/ 914 h 1795"/>
                <a:gd name="T46" fmla="*/ 2458 w 2815"/>
                <a:gd name="T47" fmla="*/ 1047 h 1795"/>
                <a:gd name="T48" fmla="*/ 2330 w 2815"/>
                <a:gd name="T49" fmla="*/ 1188 h 1795"/>
                <a:gd name="T50" fmla="*/ 2243 w 2815"/>
                <a:gd name="T51" fmla="*/ 1282 h 1795"/>
                <a:gd name="T52" fmla="*/ 2107 w 2815"/>
                <a:gd name="T53" fmla="*/ 1416 h 1795"/>
                <a:gd name="T54" fmla="*/ 2015 w 2815"/>
                <a:gd name="T55" fmla="*/ 1504 h 1795"/>
                <a:gd name="T56" fmla="*/ 1869 w 2815"/>
                <a:gd name="T57" fmla="*/ 1628 h 1795"/>
                <a:gd name="T58" fmla="*/ 1762 w 2815"/>
                <a:gd name="T59" fmla="*/ 1699 h 1795"/>
                <a:gd name="T60" fmla="*/ 1524 w 2815"/>
                <a:gd name="T61" fmla="*/ 1790 h 1795"/>
                <a:gd name="T62" fmla="*/ 1278 w 2815"/>
                <a:gd name="T63" fmla="*/ 1729 h 1795"/>
                <a:gd name="T64" fmla="*/ 997 w 2815"/>
                <a:gd name="T65" fmla="*/ 1470 h 1795"/>
                <a:gd name="T66" fmla="*/ 769 w 2815"/>
                <a:gd name="T67" fmla="*/ 1163 h 1795"/>
                <a:gd name="T68" fmla="*/ 665 w 2815"/>
                <a:gd name="T69" fmla="*/ 1002 h 1795"/>
                <a:gd name="T70" fmla="*/ 598 w 2815"/>
                <a:gd name="T71" fmla="*/ 894 h 1795"/>
                <a:gd name="T72" fmla="*/ 500 w 2815"/>
                <a:gd name="T73" fmla="*/ 730 h 1795"/>
                <a:gd name="T74" fmla="*/ 370 w 2815"/>
                <a:gd name="T75" fmla="*/ 511 h 1795"/>
                <a:gd name="T76" fmla="*/ 322 w 2815"/>
                <a:gd name="T77" fmla="*/ 428 h 1795"/>
                <a:gd name="T78" fmla="*/ 272 w 2815"/>
                <a:gd name="T79" fmla="*/ 347 h 1795"/>
                <a:gd name="T80" fmla="*/ 239 w 2815"/>
                <a:gd name="T81" fmla="*/ 292 h 1795"/>
                <a:gd name="T82" fmla="*/ 94 w 2815"/>
                <a:gd name="T83" fmla="*/ 83 h 1795"/>
                <a:gd name="T84" fmla="*/ 27 w 2815"/>
                <a:gd name="T85" fmla="*/ 16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5" h="1795">
                  <a:moveTo>
                    <a:pt x="0" y="0"/>
                  </a:moveTo>
                  <a:cubicBezTo>
                    <a:pt x="10" y="4"/>
                    <a:pt x="19" y="9"/>
                    <a:pt x="27" y="15"/>
                  </a:cubicBezTo>
                  <a:cubicBezTo>
                    <a:pt x="36" y="22"/>
                    <a:pt x="44" y="29"/>
                    <a:pt x="52" y="36"/>
                  </a:cubicBezTo>
                  <a:cubicBezTo>
                    <a:pt x="67" y="50"/>
                    <a:pt x="82" y="66"/>
                    <a:pt x="95" y="82"/>
                  </a:cubicBezTo>
                  <a:cubicBezTo>
                    <a:pt x="123" y="115"/>
                    <a:pt x="148" y="149"/>
                    <a:pt x="172" y="184"/>
                  </a:cubicBezTo>
                  <a:cubicBezTo>
                    <a:pt x="196" y="219"/>
                    <a:pt x="219" y="255"/>
                    <a:pt x="243" y="290"/>
                  </a:cubicBezTo>
                  <a:cubicBezTo>
                    <a:pt x="249" y="299"/>
                    <a:pt x="254" y="308"/>
                    <a:pt x="260" y="317"/>
                  </a:cubicBezTo>
                  <a:cubicBezTo>
                    <a:pt x="277" y="344"/>
                    <a:pt x="277" y="344"/>
                    <a:pt x="277" y="344"/>
                  </a:cubicBezTo>
                  <a:cubicBezTo>
                    <a:pt x="310" y="398"/>
                    <a:pt x="310" y="398"/>
                    <a:pt x="310" y="398"/>
                  </a:cubicBezTo>
                  <a:cubicBezTo>
                    <a:pt x="327" y="425"/>
                    <a:pt x="327" y="425"/>
                    <a:pt x="327" y="425"/>
                  </a:cubicBezTo>
                  <a:cubicBezTo>
                    <a:pt x="343" y="453"/>
                    <a:pt x="343" y="453"/>
                    <a:pt x="343" y="453"/>
                  </a:cubicBezTo>
                  <a:cubicBezTo>
                    <a:pt x="376" y="507"/>
                    <a:pt x="376" y="507"/>
                    <a:pt x="376" y="507"/>
                  </a:cubicBezTo>
                  <a:cubicBezTo>
                    <a:pt x="442" y="617"/>
                    <a:pt x="442" y="617"/>
                    <a:pt x="442" y="617"/>
                  </a:cubicBezTo>
                  <a:cubicBezTo>
                    <a:pt x="463" y="653"/>
                    <a:pt x="485" y="690"/>
                    <a:pt x="507" y="726"/>
                  </a:cubicBezTo>
                  <a:cubicBezTo>
                    <a:pt x="573" y="835"/>
                    <a:pt x="573" y="835"/>
                    <a:pt x="573" y="835"/>
                  </a:cubicBezTo>
                  <a:cubicBezTo>
                    <a:pt x="584" y="853"/>
                    <a:pt x="595" y="871"/>
                    <a:pt x="606" y="889"/>
                  </a:cubicBezTo>
                  <a:cubicBezTo>
                    <a:pt x="640" y="943"/>
                    <a:pt x="640" y="943"/>
                    <a:pt x="640" y="943"/>
                  </a:cubicBezTo>
                  <a:cubicBezTo>
                    <a:pt x="674" y="997"/>
                    <a:pt x="674" y="997"/>
                    <a:pt x="674" y="997"/>
                  </a:cubicBezTo>
                  <a:cubicBezTo>
                    <a:pt x="685" y="1015"/>
                    <a:pt x="697" y="1032"/>
                    <a:pt x="708" y="1050"/>
                  </a:cubicBezTo>
                  <a:cubicBezTo>
                    <a:pt x="778" y="1157"/>
                    <a:pt x="778" y="1157"/>
                    <a:pt x="778" y="1157"/>
                  </a:cubicBezTo>
                  <a:cubicBezTo>
                    <a:pt x="801" y="1192"/>
                    <a:pt x="825" y="1227"/>
                    <a:pt x="850" y="1262"/>
                  </a:cubicBezTo>
                  <a:cubicBezTo>
                    <a:pt x="899" y="1331"/>
                    <a:pt x="950" y="1398"/>
                    <a:pt x="1006" y="1463"/>
                  </a:cubicBezTo>
                  <a:cubicBezTo>
                    <a:pt x="1061" y="1527"/>
                    <a:pt x="1119" y="1589"/>
                    <a:pt x="1183" y="1644"/>
                  </a:cubicBezTo>
                  <a:cubicBezTo>
                    <a:pt x="1215" y="1671"/>
                    <a:pt x="1248" y="1697"/>
                    <a:pt x="1284" y="1719"/>
                  </a:cubicBezTo>
                  <a:cubicBezTo>
                    <a:pt x="1320" y="1742"/>
                    <a:pt x="1358" y="1760"/>
                    <a:pt x="1398" y="1771"/>
                  </a:cubicBezTo>
                  <a:cubicBezTo>
                    <a:pt x="1439" y="1782"/>
                    <a:pt x="1481" y="1784"/>
                    <a:pt x="1523" y="1778"/>
                  </a:cubicBezTo>
                  <a:cubicBezTo>
                    <a:pt x="1564" y="1773"/>
                    <a:pt x="1605" y="1762"/>
                    <a:pt x="1644" y="1746"/>
                  </a:cubicBezTo>
                  <a:cubicBezTo>
                    <a:pt x="1683" y="1730"/>
                    <a:pt x="1721" y="1711"/>
                    <a:pt x="1757" y="1690"/>
                  </a:cubicBezTo>
                  <a:cubicBezTo>
                    <a:pt x="1775" y="1679"/>
                    <a:pt x="1793" y="1668"/>
                    <a:pt x="1811" y="1656"/>
                  </a:cubicBezTo>
                  <a:cubicBezTo>
                    <a:pt x="1828" y="1644"/>
                    <a:pt x="1846" y="1632"/>
                    <a:pt x="1863" y="1619"/>
                  </a:cubicBezTo>
                  <a:cubicBezTo>
                    <a:pt x="1930" y="1569"/>
                    <a:pt x="1993" y="1512"/>
                    <a:pt x="2055" y="1453"/>
                  </a:cubicBezTo>
                  <a:cubicBezTo>
                    <a:pt x="2101" y="1410"/>
                    <a:pt x="2101" y="1410"/>
                    <a:pt x="2101" y="1410"/>
                  </a:cubicBezTo>
                  <a:cubicBezTo>
                    <a:pt x="2147" y="1365"/>
                    <a:pt x="2147" y="1365"/>
                    <a:pt x="2147" y="1365"/>
                  </a:cubicBezTo>
                  <a:cubicBezTo>
                    <a:pt x="2177" y="1336"/>
                    <a:pt x="2208" y="1307"/>
                    <a:pt x="2238" y="1276"/>
                  </a:cubicBezTo>
                  <a:cubicBezTo>
                    <a:pt x="2253" y="1261"/>
                    <a:pt x="2267" y="1246"/>
                    <a:pt x="2282" y="1231"/>
                  </a:cubicBezTo>
                  <a:cubicBezTo>
                    <a:pt x="2296" y="1215"/>
                    <a:pt x="2311" y="1199"/>
                    <a:pt x="2325" y="1184"/>
                  </a:cubicBezTo>
                  <a:cubicBezTo>
                    <a:pt x="2411" y="1090"/>
                    <a:pt x="2411" y="1090"/>
                    <a:pt x="2411" y="1090"/>
                  </a:cubicBezTo>
                  <a:cubicBezTo>
                    <a:pt x="2455" y="1043"/>
                    <a:pt x="2455" y="1043"/>
                    <a:pt x="2455" y="1043"/>
                  </a:cubicBezTo>
                  <a:cubicBezTo>
                    <a:pt x="2469" y="1028"/>
                    <a:pt x="2484" y="1013"/>
                    <a:pt x="2499" y="998"/>
                  </a:cubicBezTo>
                  <a:cubicBezTo>
                    <a:pt x="2529" y="968"/>
                    <a:pt x="2561" y="939"/>
                    <a:pt x="2593" y="911"/>
                  </a:cubicBezTo>
                  <a:cubicBezTo>
                    <a:pt x="2625" y="884"/>
                    <a:pt x="2658" y="857"/>
                    <a:pt x="2694" y="835"/>
                  </a:cubicBezTo>
                  <a:cubicBezTo>
                    <a:pt x="2713" y="824"/>
                    <a:pt x="2732" y="814"/>
                    <a:pt x="2752" y="808"/>
                  </a:cubicBezTo>
                  <a:cubicBezTo>
                    <a:pt x="2773" y="802"/>
                    <a:pt x="2794" y="800"/>
                    <a:pt x="2815" y="804"/>
                  </a:cubicBezTo>
                  <a:cubicBezTo>
                    <a:pt x="2794" y="800"/>
                    <a:pt x="2773" y="802"/>
                    <a:pt x="2752" y="809"/>
                  </a:cubicBezTo>
                  <a:cubicBezTo>
                    <a:pt x="2732" y="815"/>
                    <a:pt x="2713" y="825"/>
                    <a:pt x="2695" y="836"/>
                  </a:cubicBezTo>
                  <a:cubicBezTo>
                    <a:pt x="2659" y="858"/>
                    <a:pt x="2627" y="886"/>
                    <a:pt x="2595" y="914"/>
                  </a:cubicBezTo>
                  <a:cubicBezTo>
                    <a:pt x="2563" y="942"/>
                    <a:pt x="2532" y="970"/>
                    <a:pt x="2502" y="1001"/>
                  </a:cubicBezTo>
                  <a:cubicBezTo>
                    <a:pt x="2487" y="1016"/>
                    <a:pt x="2473" y="1031"/>
                    <a:pt x="2458" y="1047"/>
                  </a:cubicBezTo>
                  <a:cubicBezTo>
                    <a:pt x="2416" y="1094"/>
                    <a:pt x="2416" y="1094"/>
                    <a:pt x="2416" y="1094"/>
                  </a:cubicBezTo>
                  <a:cubicBezTo>
                    <a:pt x="2330" y="1188"/>
                    <a:pt x="2330" y="1188"/>
                    <a:pt x="2330" y="1188"/>
                  </a:cubicBezTo>
                  <a:cubicBezTo>
                    <a:pt x="2316" y="1204"/>
                    <a:pt x="2302" y="1220"/>
                    <a:pt x="2287" y="1236"/>
                  </a:cubicBezTo>
                  <a:cubicBezTo>
                    <a:pt x="2273" y="1251"/>
                    <a:pt x="2258" y="1267"/>
                    <a:pt x="2243" y="1282"/>
                  </a:cubicBezTo>
                  <a:cubicBezTo>
                    <a:pt x="2214" y="1312"/>
                    <a:pt x="2183" y="1342"/>
                    <a:pt x="2153" y="1371"/>
                  </a:cubicBezTo>
                  <a:cubicBezTo>
                    <a:pt x="2107" y="1416"/>
                    <a:pt x="2107" y="1416"/>
                    <a:pt x="2107" y="1416"/>
                  </a:cubicBezTo>
                  <a:cubicBezTo>
                    <a:pt x="2061" y="1460"/>
                    <a:pt x="2061" y="1460"/>
                    <a:pt x="2061" y="1460"/>
                  </a:cubicBezTo>
                  <a:cubicBezTo>
                    <a:pt x="2015" y="1504"/>
                    <a:pt x="2015" y="1504"/>
                    <a:pt x="2015" y="1504"/>
                  </a:cubicBezTo>
                  <a:cubicBezTo>
                    <a:pt x="1999" y="1519"/>
                    <a:pt x="1983" y="1533"/>
                    <a:pt x="1968" y="1547"/>
                  </a:cubicBezTo>
                  <a:cubicBezTo>
                    <a:pt x="1936" y="1575"/>
                    <a:pt x="1903" y="1602"/>
                    <a:pt x="1869" y="1628"/>
                  </a:cubicBezTo>
                  <a:cubicBezTo>
                    <a:pt x="1852" y="1641"/>
                    <a:pt x="1834" y="1653"/>
                    <a:pt x="1817" y="1665"/>
                  </a:cubicBezTo>
                  <a:cubicBezTo>
                    <a:pt x="1799" y="1677"/>
                    <a:pt x="1781" y="1688"/>
                    <a:pt x="1762" y="1699"/>
                  </a:cubicBezTo>
                  <a:cubicBezTo>
                    <a:pt x="1726" y="1720"/>
                    <a:pt x="1688" y="1740"/>
                    <a:pt x="1648" y="1756"/>
                  </a:cubicBezTo>
                  <a:cubicBezTo>
                    <a:pt x="1608" y="1772"/>
                    <a:pt x="1567" y="1784"/>
                    <a:pt x="1524" y="1790"/>
                  </a:cubicBezTo>
                  <a:cubicBezTo>
                    <a:pt x="1481" y="1795"/>
                    <a:pt x="1437" y="1793"/>
                    <a:pt x="1395" y="1782"/>
                  </a:cubicBezTo>
                  <a:cubicBezTo>
                    <a:pt x="1353" y="1771"/>
                    <a:pt x="1314" y="1752"/>
                    <a:pt x="1278" y="1729"/>
                  </a:cubicBezTo>
                  <a:cubicBezTo>
                    <a:pt x="1241" y="1707"/>
                    <a:pt x="1207" y="1681"/>
                    <a:pt x="1175" y="1653"/>
                  </a:cubicBezTo>
                  <a:cubicBezTo>
                    <a:pt x="1111" y="1597"/>
                    <a:pt x="1052" y="1535"/>
                    <a:pt x="997" y="1470"/>
                  </a:cubicBezTo>
                  <a:cubicBezTo>
                    <a:pt x="942" y="1405"/>
                    <a:pt x="890" y="1337"/>
                    <a:pt x="841" y="1268"/>
                  </a:cubicBezTo>
                  <a:cubicBezTo>
                    <a:pt x="816" y="1233"/>
                    <a:pt x="792" y="1198"/>
                    <a:pt x="769" y="1163"/>
                  </a:cubicBezTo>
                  <a:cubicBezTo>
                    <a:pt x="700" y="1056"/>
                    <a:pt x="700" y="1056"/>
                    <a:pt x="700" y="1056"/>
                  </a:cubicBezTo>
                  <a:cubicBezTo>
                    <a:pt x="688" y="1038"/>
                    <a:pt x="676" y="1020"/>
                    <a:pt x="665" y="1002"/>
                  </a:cubicBezTo>
                  <a:cubicBezTo>
                    <a:pt x="632" y="948"/>
                    <a:pt x="632" y="948"/>
                    <a:pt x="632" y="948"/>
                  </a:cubicBezTo>
                  <a:cubicBezTo>
                    <a:pt x="598" y="894"/>
                    <a:pt x="598" y="894"/>
                    <a:pt x="598" y="894"/>
                  </a:cubicBezTo>
                  <a:cubicBezTo>
                    <a:pt x="587" y="876"/>
                    <a:pt x="576" y="858"/>
                    <a:pt x="565" y="839"/>
                  </a:cubicBezTo>
                  <a:cubicBezTo>
                    <a:pt x="500" y="730"/>
                    <a:pt x="500" y="730"/>
                    <a:pt x="500" y="730"/>
                  </a:cubicBezTo>
                  <a:cubicBezTo>
                    <a:pt x="478" y="694"/>
                    <a:pt x="457" y="657"/>
                    <a:pt x="435" y="620"/>
                  </a:cubicBezTo>
                  <a:cubicBezTo>
                    <a:pt x="370" y="511"/>
                    <a:pt x="370" y="511"/>
                    <a:pt x="370" y="511"/>
                  </a:cubicBezTo>
                  <a:cubicBezTo>
                    <a:pt x="338" y="456"/>
                    <a:pt x="338" y="456"/>
                    <a:pt x="338" y="456"/>
                  </a:cubicBezTo>
                  <a:cubicBezTo>
                    <a:pt x="322" y="428"/>
                    <a:pt x="322" y="428"/>
                    <a:pt x="322" y="428"/>
                  </a:cubicBezTo>
                  <a:cubicBezTo>
                    <a:pt x="305" y="401"/>
                    <a:pt x="305" y="401"/>
                    <a:pt x="305" y="401"/>
                  </a:cubicBezTo>
                  <a:cubicBezTo>
                    <a:pt x="272" y="347"/>
                    <a:pt x="272" y="347"/>
                    <a:pt x="272" y="347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0" y="310"/>
                    <a:pt x="245" y="301"/>
                    <a:pt x="239" y="292"/>
                  </a:cubicBezTo>
                  <a:cubicBezTo>
                    <a:pt x="216" y="257"/>
                    <a:pt x="193" y="221"/>
                    <a:pt x="170" y="186"/>
                  </a:cubicBezTo>
                  <a:cubicBezTo>
                    <a:pt x="146" y="151"/>
                    <a:pt x="121" y="116"/>
                    <a:pt x="94" y="83"/>
                  </a:cubicBezTo>
                  <a:cubicBezTo>
                    <a:pt x="81" y="67"/>
                    <a:pt x="67" y="51"/>
                    <a:pt x="51" y="36"/>
                  </a:cubicBezTo>
                  <a:cubicBezTo>
                    <a:pt x="44" y="29"/>
                    <a:pt x="36" y="22"/>
                    <a:pt x="27" y="16"/>
                  </a:cubicBezTo>
                  <a:cubicBezTo>
                    <a:pt x="19" y="9"/>
                    <a:pt x="10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8" name="Freeform 20"/>
            <p:cNvSpPr/>
            <p:nvPr/>
          </p:nvSpPr>
          <p:spPr bwMode="auto">
            <a:xfrm>
              <a:off x="11784013" y="4538663"/>
              <a:ext cx="8612188" cy="5610225"/>
            </a:xfrm>
            <a:custGeom>
              <a:avLst/>
              <a:gdLst>
                <a:gd name="T0" fmla="*/ 29 w 2825"/>
                <a:gd name="T1" fmla="*/ 15 h 1839"/>
                <a:gd name="T2" fmla="*/ 100 w 2825"/>
                <a:gd name="T3" fmla="*/ 80 h 1839"/>
                <a:gd name="T4" fmla="*/ 252 w 2825"/>
                <a:gd name="T5" fmla="*/ 291 h 1839"/>
                <a:gd name="T6" fmla="*/ 581 w 2825"/>
                <a:gd name="T7" fmla="*/ 849 h 1839"/>
                <a:gd name="T8" fmla="*/ 614 w 2825"/>
                <a:gd name="T9" fmla="*/ 905 h 1839"/>
                <a:gd name="T10" fmla="*/ 681 w 2825"/>
                <a:gd name="T11" fmla="*/ 1016 h 1839"/>
                <a:gd name="T12" fmla="*/ 785 w 2825"/>
                <a:gd name="T13" fmla="*/ 1180 h 1839"/>
                <a:gd name="T14" fmla="*/ 894 w 2825"/>
                <a:gd name="T15" fmla="*/ 1341 h 1839"/>
                <a:gd name="T16" fmla="*/ 1012 w 2825"/>
                <a:gd name="T17" fmla="*/ 1495 h 1839"/>
                <a:gd name="T18" fmla="*/ 1294 w 2825"/>
                <a:gd name="T19" fmla="*/ 1759 h 1839"/>
                <a:gd name="T20" fmla="*/ 1536 w 2825"/>
                <a:gd name="T21" fmla="*/ 1824 h 1839"/>
                <a:gd name="T22" fmla="*/ 1776 w 2825"/>
                <a:gd name="T23" fmla="*/ 1739 h 1839"/>
                <a:gd name="T24" fmla="*/ 1883 w 2825"/>
                <a:gd name="T25" fmla="*/ 1666 h 1839"/>
                <a:gd name="T26" fmla="*/ 2075 w 2825"/>
                <a:gd name="T27" fmla="*/ 1493 h 1839"/>
                <a:gd name="T28" fmla="*/ 2164 w 2825"/>
                <a:gd name="T29" fmla="*/ 1399 h 1839"/>
                <a:gd name="T30" fmla="*/ 2253 w 2825"/>
                <a:gd name="T31" fmla="*/ 1305 h 1839"/>
                <a:gd name="T32" fmla="*/ 2423 w 2825"/>
                <a:gd name="T33" fmla="*/ 1109 h 1839"/>
                <a:gd name="T34" fmla="*/ 2509 w 2825"/>
                <a:gd name="T35" fmla="*/ 1012 h 1839"/>
                <a:gd name="T36" fmla="*/ 2601 w 2825"/>
                <a:gd name="T37" fmla="*/ 920 h 1839"/>
                <a:gd name="T38" fmla="*/ 2761 w 2825"/>
                <a:gd name="T39" fmla="*/ 811 h 1839"/>
                <a:gd name="T40" fmla="*/ 2825 w 2825"/>
                <a:gd name="T41" fmla="*/ 807 h 1839"/>
                <a:gd name="T42" fmla="*/ 2761 w 2825"/>
                <a:gd name="T43" fmla="*/ 811 h 1839"/>
                <a:gd name="T44" fmla="*/ 2603 w 2825"/>
                <a:gd name="T45" fmla="*/ 923 h 1839"/>
                <a:gd name="T46" fmla="*/ 2513 w 2825"/>
                <a:gd name="T47" fmla="*/ 1015 h 1839"/>
                <a:gd name="T48" fmla="*/ 2428 w 2825"/>
                <a:gd name="T49" fmla="*/ 1113 h 1839"/>
                <a:gd name="T50" fmla="*/ 2259 w 2825"/>
                <a:gd name="T51" fmla="*/ 1310 h 1839"/>
                <a:gd name="T52" fmla="*/ 2171 w 2825"/>
                <a:gd name="T53" fmla="*/ 1405 h 1839"/>
                <a:gd name="T54" fmla="*/ 2081 w 2825"/>
                <a:gd name="T55" fmla="*/ 1499 h 1839"/>
                <a:gd name="T56" fmla="*/ 1889 w 2825"/>
                <a:gd name="T57" fmla="*/ 1674 h 1839"/>
                <a:gd name="T58" fmla="*/ 1782 w 2825"/>
                <a:gd name="T59" fmla="*/ 1748 h 1839"/>
                <a:gd name="T60" fmla="*/ 1537 w 2825"/>
                <a:gd name="T61" fmla="*/ 1835 h 1839"/>
                <a:gd name="T62" fmla="*/ 1288 w 2825"/>
                <a:gd name="T63" fmla="*/ 1769 h 1839"/>
                <a:gd name="T64" fmla="*/ 1003 w 2825"/>
                <a:gd name="T65" fmla="*/ 1503 h 1839"/>
                <a:gd name="T66" fmla="*/ 885 w 2825"/>
                <a:gd name="T67" fmla="*/ 1348 h 1839"/>
                <a:gd name="T68" fmla="*/ 776 w 2825"/>
                <a:gd name="T69" fmla="*/ 1186 h 1839"/>
                <a:gd name="T70" fmla="*/ 639 w 2825"/>
                <a:gd name="T71" fmla="*/ 966 h 1839"/>
                <a:gd name="T72" fmla="*/ 590 w 2825"/>
                <a:gd name="T73" fmla="*/ 882 h 1839"/>
                <a:gd name="T74" fmla="*/ 508 w 2825"/>
                <a:gd name="T75" fmla="*/ 742 h 1839"/>
                <a:gd name="T76" fmla="*/ 379 w 2825"/>
                <a:gd name="T77" fmla="*/ 517 h 1839"/>
                <a:gd name="T78" fmla="*/ 331 w 2825"/>
                <a:gd name="T79" fmla="*/ 432 h 1839"/>
                <a:gd name="T80" fmla="*/ 248 w 2825"/>
                <a:gd name="T81" fmla="*/ 293 h 1839"/>
                <a:gd name="T82" fmla="*/ 99 w 2825"/>
                <a:gd name="T83" fmla="*/ 81 h 1839"/>
                <a:gd name="T84" fmla="*/ 0 w 2825"/>
                <a:gd name="T85" fmla="*/ 0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5" h="1839">
                  <a:moveTo>
                    <a:pt x="0" y="0"/>
                  </a:moveTo>
                  <a:cubicBezTo>
                    <a:pt x="10" y="4"/>
                    <a:pt x="19" y="9"/>
                    <a:pt x="29" y="15"/>
                  </a:cubicBezTo>
                  <a:cubicBezTo>
                    <a:pt x="38" y="20"/>
                    <a:pt x="46" y="27"/>
                    <a:pt x="54" y="34"/>
                  </a:cubicBezTo>
                  <a:cubicBezTo>
                    <a:pt x="71" y="48"/>
                    <a:pt x="86" y="64"/>
                    <a:pt x="100" y="80"/>
                  </a:cubicBezTo>
                  <a:cubicBezTo>
                    <a:pt x="128" y="113"/>
                    <a:pt x="154" y="148"/>
                    <a:pt x="179" y="183"/>
                  </a:cubicBezTo>
                  <a:cubicBezTo>
                    <a:pt x="204" y="218"/>
                    <a:pt x="228" y="254"/>
                    <a:pt x="252" y="291"/>
                  </a:cubicBezTo>
                  <a:cubicBezTo>
                    <a:pt x="274" y="327"/>
                    <a:pt x="297" y="365"/>
                    <a:pt x="319" y="401"/>
                  </a:cubicBezTo>
                  <a:cubicBezTo>
                    <a:pt x="408" y="550"/>
                    <a:pt x="493" y="701"/>
                    <a:pt x="581" y="849"/>
                  </a:cubicBezTo>
                  <a:cubicBezTo>
                    <a:pt x="598" y="877"/>
                    <a:pt x="598" y="877"/>
                    <a:pt x="598" y="877"/>
                  </a:cubicBezTo>
                  <a:cubicBezTo>
                    <a:pt x="614" y="905"/>
                    <a:pt x="614" y="905"/>
                    <a:pt x="614" y="905"/>
                  </a:cubicBezTo>
                  <a:cubicBezTo>
                    <a:pt x="648" y="960"/>
                    <a:pt x="648" y="960"/>
                    <a:pt x="648" y="960"/>
                  </a:cubicBezTo>
                  <a:cubicBezTo>
                    <a:pt x="681" y="1016"/>
                    <a:pt x="681" y="1016"/>
                    <a:pt x="681" y="1016"/>
                  </a:cubicBezTo>
                  <a:cubicBezTo>
                    <a:pt x="692" y="1035"/>
                    <a:pt x="704" y="1053"/>
                    <a:pt x="716" y="1071"/>
                  </a:cubicBezTo>
                  <a:cubicBezTo>
                    <a:pt x="785" y="1180"/>
                    <a:pt x="785" y="1180"/>
                    <a:pt x="785" y="1180"/>
                  </a:cubicBezTo>
                  <a:cubicBezTo>
                    <a:pt x="809" y="1216"/>
                    <a:pt x="833" y="1252"/>
                    <a:pt x="857" y="1288"/>
                  </a:cubicBezTo>
                  <a:cubicBezTo>
                    <a:pt x="870" y="1306"/>
                    <a:pt x="882" y="1324"/>
                    <a:pt x="894" y="1341"/>
                  </a:cubicBezTo>
                  <a:cubicBezTo>
                    <a:pt x="906" y="1359"/>
                    <a:pt x="919" y="1376"/>
                    <a:pt x="932" y="1394"/>
                  </a:cubicBezTo>
                  <a:cubicBezTo>
                    <a:pt x="958" y="1428"/>
                    <a:pt x="984" y="1462"/>
                    <a:pt x="1012" y="1495"/>
                  </a:cubicBezTo>
                  <a:cubicBezTo>
                    <a:pt x="1067" y="1561"/>
                    <a:pt x="1126" y="1625"/>
                    <a:pt x="1191" y="1682"/>
                  </a:cubicBezTo>
                  <a:cubicBezTo>
                    <a:pt x="1223" y="1710"/>
                    <a:pt x="1257" y="1736"/>
                    <a:pt x="1294" y="1759"/>
                  </a:cubicBezTo>
                  <a:cubicBezTo>
                    <a:pt x="1330" y="1781"/>
                    <a:pt x="1369" y="1801"/>
                    <a:pt x="1410" y="1812"/>
                  </a:cubicBezTo>
                  <a:cubicBezTo>
                    <a:pt x="1451" y="1824"/>
                    <a:pt x="1494" y="1828"/>
                    <a:pt x="1536" y="1824"/>
                  </a:cubicBezTo>
                  <a:cubicBezTo>
                    <a:pt x="1579" y="1820"/>
                    <a:pt x="1620" y="1810"/>
                    <a:pt x="1660" y="1795"/>
                  </a:cubicBezTo>
                  <a:cubicBezTo>
                    <a:pt x="1701" y="1780"/>
                    <a:pt x="1739" y="1760"/>
                    <a:pt x="1776" y="1739"/>
                  </a:cubicBezTo>
                  <a:cubicBezTo>
                    <a:pt x="1795" y="1728"/>
                    <a:pt x="1813" y="1716"/>
                    <a:pt x="1831" y="1704"/>
                  </a:cubicBezTo>
                  <a:cubicBezTo>
                    <a:pt x="1848" y="1692"/>
                    <a:pt x="1866" y="1679"/>
                    <a:pt x="1883" y="1666"/>
                  </a:cubicBezTo>
                  <a:cubicBezTo>
                    <a:pt x="1917" y="1640"/>
                    <a:pt x="1949" y="1611"/>
                    <a:pt x="1981" y="1582"/>
                  </a:cubicBezTo>
                  <a:cubicBezTo>
                    <a:pt x="2013" y="1553"/>
                    <a:pt x="2044" y="1523"/>
                    <a:pt x="2075" y="1493"/>
                  </a:cubicBezTo>
                  <a:cubicBezTo>
                    <a:pt x="2090" y="1477"/>
                    <a:pt x="2105" y="1462"/>
                    <a:pt x="2120" y="1446"/>
                  </a:cubicBezTo>
                  <a:cubicBezTo>
                    <a:pt x="2164" y="1399"/>
                    <a:pt x="2164" y="1399"/>
                    <a:pt x="2164" y="1399"/>
                  </a:cubicBezTo>
                  <a:cubicBezTo>
                    <a:pt x="2209" y="1352"/>
                    <a:pt x="2209" y="1352"/>
                    <a:pt x="2209" y="1352"/>
                  </a:cubicBezTo>
                  <a:cubicBezTo>
                    <a:pt x="2224" y="1336"/>
                    <a:pt x="2239" y="1321"/>
                    <a:pt x="2253" y="1305"/>
                  </a:cubicBezTo>
                  <a:cubicBezTo>
                    <a:pt x="2282" y="1273"/>
                    <a:pt x="2310" y="1240"/>
                    <a:pt x="2338" y="1207"/>
                  </a:cubicBezTo>
                  <a:cubicBezTo>
                    <a:pt x="2367" y="1175"/>
                    <a:pt x="2395" y="1142"/>
                    <a:pt x="2423" y="1109"/>
                  </a:cubicBezTo>
                  <a:cubicBezTo>
                    <a:pt x="2466" y="1060"/>
                    <a:pt x="2466" y="1060"/>
                    <a:pt x="2466" y="1060"/>
                  </a:cubicBezTo>
                  <a:cubicBezTo>
                    <a:pt x="2480" y="1044"/>
                    <a:pt x="2495" y="1028"/>
                    <a:pt x="2509" y="1012"/>
                  </a:cubicBezTo>
                  <a:cubicBezTo>
                    <a:pt x="2524" y="996"/>
                    <a:pt x="2539" y="980"/>
                    <a:pt x="2554" y="965"/>
                  </a:cubicBezTo>
                  <a:cubicBezTo>
                    <a:pt x="2570" y="950"/>
                    <a:pt x="2585" y="935"/>
                    <a:pt x="2601" y="920"/>
                  </a:cubicBezTo>
                  <a:cubicBezTo>
                    <a:pt x="2633" y="891"/>
                    <a:pt x="2666" y="862"/>
                    <a:pt x="2703" y="839"/>
                  </a:cubicBezTo>
                  <a:cubicBezTo>
                    <a:pt x="2721" y="828"/>
                    <a:pt x="2740" y="817"/>
                    <a:pt x="2761" y="811"/>
                  </a:cubicBezTo>
                  <a:cubicBezTo>
                    <a:pt x="2771" y="808"/>
                    <a:pt x="2782" y="805"/>
                    <a:pt x="2793" y="805"/>
                  </a:cubicBezTo>
                  <a:cubicBezTo>
                    <a:pt x="2803" y="804"/>
                    <a:pt x="2814" y="805"/>
                    <a:pt x="2825" y="807"/>
                  </a:cubicBezTo>
                  <a:cubicBezTo>
                    <a:pt x="2814" y="805"/>
                    <a:pt x="2803" y="804"/>
                    <a:pt x="2793" y="805"/>
                  </a:cubicBezTo>
                  <a:cubicBezTo>
                    <a:pt x="2782" y="806"/>
                    <a:pt x="2771" y="808"/>
                    <a:pt x="2761" y="811"/>
                  </a:cubicBezTo>
                  <a:cubicBezTo>
                    <a:pt x="2741" y="818"/>
                    <a:pt x="2721" y="829"/>
                    <a:pt x="2703" y="840"/>
                  </a:cubicBezTo>
                  <a:cubicBezTo>
                    <a:pt x="2667" y="864"/>
                    <a:pt x="2635" y="893"/>
                    <a:pt x="2603" y="923"/>
                  </a:cubicBezTo>
                  <a:cubicBezTo>
                    <a:pt x="2588" y="937"/>
                    <a:pt x="2572" y="952"/>
                    <a:pt x="2557" y="968"/>
                  </a:cubicBezTo>
                  <a:cubicBezTo>
                    <a:pt x="2542" y="983"/>
                    <a:pt x="2527" y="999"/>
                    <a:pt x="2513" y="1015"/>
                  </a:cubicBezTo>
                  <a:cubicBezTo>
                    <a:pt x="2498" y="1031"/>
                    <a:pt x="2484" y="1047"/>
                    <a:pt x="2470" y="1064"/>
                  </a:cubicBezTo>
                  <a:cubicBezTo>
                    <a:pt x="2428" y="1113"/>
                    <a:pt x="2428" y="1113"/>
                    <a:pt x="2428" y="1113"/>
                  </a:cubicBezTo>
                  <a:cubicBezTo>
                    <a:pt x="2400" y="1146"/>
                    <a:pt x="2372" y="1179"/>
                    <a:pt x="2344" y="1212"/>
                  </a:cubicBezTo>
                  <a:cubicBezTo>
                    <a:pt x="2316" y="1245"/>
                    <a:pt x="2288" y="1278"/>
                    <a:pt x="2259" y="1310"/>
                  </a:cubicBezTo>
                  <a:cubicBezTo>
                    <a:pt x="2244" y="1326"/>
                    <a:pt x="2230" y="1342"/>
                    <a:pt x="2215" y="1358"/>
                  </a:cubicBezTo>
                  <a:cubicBezTo>
                    <a:pt x="2171" y="1405"/>
                    <a:pt x="2171" y="1405"/>
                    <a:pt x="2171" y="1405"/>
                  </a:cubicBezTo>
                  <a:cubicBezTo>
                    <a:pt x="2126" y="1452"/>
                    <a:pt x="2126" y="1452"/>
                    <a:pt x="2126" y="1452"/>
                  </a:cubicBezTo>
                  <a:cubicBezTo>
                    <a:pt x="2111" y="1468"/>
                    <a:pt x="2096" y="1484"/>
                    <a:pt x="2081" y="1499"/>
                  </a:cubicBezTo>
                  <a:cubicBezTo>
                    <a:pt x="2051" y="1530"/>
                    <a:pt x="2020" y="1560"/>
                    <a:pt x="1988" y="1589"/>
                  </a:cubicBezTo>
                  <a:cubicBezTo>
                    <a:pt x="1956" y="1619"/>
                    <a:pt x="1923" y="1647"/>
                    <a:pt x="1889" y="1674"/>
                  </a:cubicBezTo>
                  <a:cubicBezTo>
                    <a:pt x="1872" y="1688"/>
                    <a:pt x="1855" y="1701"/>
                    <a:pt x="1837" y="1713"/>
                  </a:cubicBezTo>
                  <a:cubicBezTo>
                    <a:pt x="1819" y="1725"/>
                    <a:pt x="1800" y="1737"/>
                    <a:pt x="1782" y="1748"/>
                  </a:cubicBezTo>
                  <a:cubicBezTo>
                    <a:pt x="1744" y="1770"/>
                    <a:pt x="1705" y="1789"/>
                    <a:pt x="1664" y="1805"/>
                  </a:cubicBezTo>
                  <a:cubicBezTo>
                    <a:pt x="1624" y="1820"/>
                    <a:pt x="1581" y="1831"/>
                    <a:pt x="1537" y="1835"/>
                  </a:cubicBezTo>
                  <a:cubicBezTo>
                    <a:pt x="1493" y="1839"/>
                    <a:pt x="1449" y="1835"/>
                    <a:pt x="1407" y="1823"/>
                  </a:cubicBezTo>
                  <a:cubicBezTo>
                    <a:pt x="1364" y="1811"/>
                    <a:pt x="1325" y="1792"/>
                    <a:pt x="1288" y="1769"/>
                  </a:cubicBezTo>
                  <a:cubicBezTo>
                    <a:pt x="1251" y="1746"/>
                    <a:pt x="1216" y="1719"/>
                    <a:pt x="1183" y="1691"/>
                  </a:cubicBezTo>
                  <a:cubicBezTo>
                    <a:pt x="1118" y="1633"/>
                    <a:pt x="1059" y="1569"/>
                    <a:pt x="1003" y="1503"/>
                  </a:cubicBezTo>
                  <a:cubicBezTo>
                    <a:pt x="975" y="1469"/>
                    <a:pt x="949" y="1435"/>
                    <a:pt x="923" y="1400"/>
                  </a:cubicBezTo>
                  <a:cubicBezTo>
                    <a:pt x="910" y="1383"/>
                    <a:pt x="897" y="1365"/>
                    <a:pt x="885" y="1348"/>
                  </a:cubicBezTo>
                  <a:cubicBezTo>
                    <a:pt x="873" y="1330"/>
                    <a:pt x="861" y="1312"/>
                    <a:pt x="848" y="1294"/>
                  </a:cubicBezTo>
                  <a:cubicBezTo>
                    <a:pt x="824" y="1258"/>
                    <a:pt x="800" y="1222"/>
                    <a:pt x="776" y="1186"/>
                  </a:cubicBezTo>
                  <a:cubicBezTo>
                    <a:pt x="707" y="1076"/>
                    <a:pt x="707" y="1076"/>
                    <a:pt x="707" y="1076"/>
                  </a:cubicBezTo>
                  <a:cubicBezTo>
                    <a:pt x="684" y="1040"/>
                    <a:pt x="662" y="1003"/>
                    <a:pt x="639" y="966"/>
                  </a:cubicBezTo>
                  <a:cubicBezTo>
                    <a:pt x="606" y="910"/>
                    <a:pt x="606" y="910"/>
                    <a:pt x="606" y="910"/>
                  </a:cubicBezTo>
                  <a:cubicBezTo>
                    <a:pt x="590" y="882"/>
                    <a:pt x="590" y="882"/>
                    <a:pt x="590" y="882"/>
                  </a:cubicBezTo>
                  <a:cubicBezTo>
                    <a:pt x="573" y="854"/>
                    <a:pt x="573" y="854"/>
                    <a:pt x="573" y="854"/>
                  </a:cubicBezTo>
                  <a:cubicBezTo>
                    <a:pt x="508" y="742"/>
                    <a:pt x="508" y="742"/>
                    <a:pt x="508" y="742"/>
                  </a:cubicBezTo>
                  <a:cubicBezTo>
                    <a:pt x="444" y="629"/>
                    <a:pt x="444" y="629"/>
                    <a:pt x="444" y="629"/>
                  </a:cubicBezTo>
                  <a:cubicBezTo>
                    <a:pt x="423" y="591"/>
                    <a:pt x="401" y="554"/>
                    <a:pt x="379" y="517"/>
                  </a:cubicBezTo>
                  <a:cubicBezTo>
                    <a:pt x="347" y="460"/>
                    <a:pt x="347" y="460"/>
                    <a:pt x="347" y="460"/>
                  </a:cubicBezTo>
                  <a:cubicBezTo>
                    <a:pt x="331" y="432"/>
                    <a:pt x="331" y="432"/>
                    <a:pt x="331" y="432"/>
                  </a:cubicBezTo>
                  <a:cubicBezTo>
                    <a:pt x="314" y="404"/>
                    <a:pt x="314" y="404"/>
                    <a:pt x="314" y="404"/>
                  </a:cubicBezTo>
                  <a:cubicBezTo>
                    <a:pt x="292" y="367"/>
                    <a:pt x="270" y="330"/>
                    <a:pt x="248" y="293"/>
                  </a:cubicBezTo>
                  <a:cubicBezTo>
                    <a:pt x="225" y="256"/>
                    <a:pt x="202" y="220"/>
                    <a:pt x="177" y="185"/>
                  </a:cubicBezTo>
                  <a:cubicBezTo>
                    <a:pt x="152" y="149"/>
                    <a:pt x="127" y="114"/>
                    <a:pt x="99" y="81"/>
                  </a:cubicBezTo>
                  <a:cubicBezTo>
                    <a:pt x="85" y="65"/>
                    <a:pt x="70" y="49"/>
                    <a:pt x="54" y="35"/>
                  </a:cubicBezTo>
                  <a:cubicBezTo>
                    <a:pt x="38" y="21"/>
                    <a:pt x="20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9" name="Freeform 21"/>
            <p:cNvSpPr/>
            <p:nvPr/>
          </p:nvSpPr>
          <p:spPr bwMode="auto">
            <a:xfrm>
              <a:off x="11984038" y="4478338"/>
              <a:ext cx="8623300" cy="5657850"/>
            </a:xfrm>
            <a:custGeom>
              <a:avLst/>
              <a:gdLst>
                <a:gd name="T0" fmla="*/ 56 w 2828"/>
                <a:gd name="T1" fmla="*/ 33 h 1855"/>
                <a:gd name="T2" fmla="*/ 183 w 2828"/>
                <a:gd name="T3" fmla="*/ 181 h 1855"/>
                <a:gd name="T4" fmla="*/ 324 w 2828"/>
                <a:gd name="T5" fmla="*/ 402 h 1855"/>
                <a:gd name="T6" fmla="*/ 601 w 2828"/>
                <a:gd name="T7" fmla="*/ 883 h 1855"/>
                <a:gd name="T8" fmla="*/ 651 w 2828"/>
                <a:gd name="T9" fmla="*/ 967 h 1855"/>
                <a:gd name="T10" fmla="*/ 788 w 2828"/>
                <a:gd name="T11" fmla="*/ 1190 h 1855"/>
                <a:gd name="T12" fmla="*/ 1014 w 2828"/>
                <a:gd name="T13" fmla="*/ 1508 h 1855"/>
                <a:gd name="T14" fmla="*/ 1298 w 2828"/>
                <a:gd name="T15" fmla="*/ 1774 h 1855"/>
                <a:gd name="T16" fmla="*/ 1542 w 2828"/>
                <a:gd name="T17" fmla="*/ 1841 h 1855"/>
                <a:gd name="T18" fmla="*/ 1784 w 2828"/>
                <a:gd name="T19" fmla="*/ 1758 h 1855"/>
                <a:gd name="T20" fmla="*/ 1990 w 2828"/>
                <a:gd name="T21" fmla="*/ 1599 h 1855"/>
                <a:gd name="T22" fmla="*/ 2128 w 2828"/>
                <a:gd name="T23" fmla="*/ 1461 h 1855"/>
                <a:gd name="T24" fmla="*/ 2258 w 2828"/>
                <a:gd name="T25" fmla="*/ 1314 h 1855"/>
                <a:gd name="T26" fmla="*/ 2385 w 2828"/>
                <a:gd name="T27" fmla="*/ 1165 h 1855"/>
                <a:gd name="T28" fmla="*/ 2428 w 2828"/>
                <a:gd name="T29" fmla="*/ 1115 h 1855"/>
                <a:gd name="T30" fmla="*/ 2492 w 2828"/>
                <a:gd name="T31" fmla="*/ 1041 h 1855"/>
                <a:gd name="T32" fmla="*/ 2604 w 2828"/>
                <a:gd name="T33" fmla="*/ 923 h 1855"/>
                <a:gd name="T34" fmla="*/ 2764 w 2828"/>
                <a:gd name="T35" fmla="*/ 811 h 1855"/>
                <a:gd name="T36" fmla="*/ 2764 w 2828"/>
                <a:gd name="T37" fmla="*/ 812 h 1855"/>
                <a:gd name="T38" fmla="*/ 2606 w 2828"/>
                <a:gd name="T39" fmla="*/ 925 h 1855"/>
                <a:gd name="T40" fmla="*/ 2495 w 2828"/>
                <a:gd name="T41" fmla="*/ 1044 h 1855"/>
                <a:gd name="T42" fmla="*/ 2432 w 2828"/>
                <a:gd name="T43" fmla="*/ 1119 h 1855"/>
                <a:gd name="T44" fmla="*/ 2390 w 2828"/>
                <a:gd name="T45" fmla="*/ 1169 h 1855"/>
                <a:gd name="T46" fmla="*/ 2264 w 2828"/>
                <a:gd name="T47" fmla="*/ 1319 h 1855"/>
                <a:gd name="T48" fmla="*/ 2135 w 2828"/>
                <a:gd name="T49" fmla="*/ 1467 h 1855"/>
                <a:gd name="T50" fmla="*/ 1897 w 2828"/>
                <a:gd name="T51" fmla="*/ 1692 h 1855"/>
                <a:gd name="T52" fmla="*/ 1671 w 2828"/>
                <a:gd name="T53" fmla="*/ 1824 h 1855"/>
                <a:gd name="T54" fmla="*/ 1411 w 2828"/>
                <a:gd name="T55" fmla="*/ 1838 h 1855"/>
                <a:gd name="T56" fmla="*/ 1186 w 2828"/>
                <a:gd name="T57" fmla="*/ 1706 h 1855"/>
                <a:gd name="T58" fmla="*/ 850 w 2828"/>
                <a:gd name="T59" fmla="*/ 1305 h 1855"/>
                <a:gd name="T60" fmla="*/ 710 w 2828"/>
                <a:gd name="T61" fmla="*/ 1084 h 1855"/>
                <a:gd name="T62" fmla="*/ 609 w 2828"/>
                <a:gd name="T63" fmla="*/ 916 h 1855"/>
                <a:gd name="T64" fmla="*/ 577 w 2828"/>
                <a:gd name="T65" fmla="*/ 859 h 1855"/>
                <a:gd name="T66" fmla="*/ 252 w 2828"/>
                <a:gd name="T67" fmla="*/ 293 h 1855"/>
                <a:gd name="T68" fmla="*/ 102 w 2828"/>
                <a:gd name="T69" fmla="*/ 79 h 1855"/>
                <a:gd name="T70" fmla="*/ 0 w 2828"/>
                <a:gd name="T71" fmla="*/ 0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28" h="1855">
                  <a:moveTo>
                    <a:pt x="0" y="0"/>
                  </a:moveTo>
                  <a:cubicBezTo>
                    <a:pt x="21" y="6"/>
                    <a:pt x="39" y="19"/>
                    <a:pt x="56" y="33"/>
                  </a:cubicBezTo>
                  <a:cubicBezTo>
                    <a:pt x="73" y="47"/>
                    <a:pt x="88" y="62"/>
                    <a:pt x="103" y="78"/>
                  </a:cubicBezTo>
                  <a:cubicBezTo>
                    <a:pt x="132" y="111"/>
                    <a:pt x="158" y="146"/>
                    <a:pt x="183" y="181"/>
                  </a:cubicBezTo>
                  <a:cubicBezTo>
                    <a:pt x="208" y="217"/>
                    <a:pt x="232" y="253"/>
                    <a:pt x="256" y="290"/>
                  </a:cubicBezTo>
                  <a:cubicBezTo>
                    <a:pt x="324" y="402"/>
                    <a:pt x="324" y="402"/>
                    <a:pt x="324" y="402"/>
                  </a:cubicBezTo>
                  <a:cubicBezTo>
                    <a:pt x="412" y="552"/>
                    <a:pt x="497" y="704"/>
                    <a:pt x="585" y="855"/>
                  </a:cubicBezTo>
                  <a:cubicBezTo>
                    <a:pt x="601" y="883"/>
                    <a:pt x="601" y="883"/>
                    <a:pt x="601" y="883"/>
                  </a:cubicBezTo>
                  <a:cubicBezTo>
                    <a:pt x="618" y="911"/>
                    <a:pt x="618" y="911"/>
                    <a:pt x="618" y="911"/>
                  </a:cubicBezTo>
                  <a:cubicBezTo>
                    <a:pt x="651" y="967"/>
                    <a:pt x="651" y="967"/>
                    <a:pt x="651" y="967"/>
                  </a:cubicBezTo>
                  <a:cubicBezTo>
                    <a:pt x="673" y="1004"/>
                    <a:pt x="695" y="1042"/>
                    <a:pt x="718" y="1079"/>
                  </a:cubicBezTo>
                  <a:cubicBezTo>
                    <a:pt x="788" y="1190"/>
                    <a:pt x="788" y="1190"/>
                    <a:pt x="788" y="1190"/>
                  </a:cubicBezTo>
                  <a:cubicBezTo>
                    <a:pt x="811" y="1226"/>
                    <a:pt x="835" y="1263"/>
                    <a:pt x="859" y="1299"/>
                  </a:cubicBezTo>
                  <a:cubicBezTo>
                    <a:pt x="908" y="1370"/>
                    <a:pt x="960" y="1441"/>
                    <a:pt x="1014" y="1508"/>
                  </a:cubicBezTo>
                  <a:cubicBezTo>
                    <a:pt x="1069" y="1575"/>
                    <a:pt x="1128" y="1640"/>
                    <a:pt x="1194" y="1697"/>
                  </a:cubicBezTo>
                  <a:cubicBezTo>
                    <a:pt x="1226" y="1725"/>
                    <a:pt x="1261" y="1751"/>
                    <a:pt x="1298" y="1774"/>
                  </a:cubicBezTo>
                  <a:cubicBezTo>
                    <a:pt x="1334" y="1796"/>
                    <a:pt x="1373" y="1815"/>
                    <a:pt x="1415" y="1827"/>
                  </a:cubicBezTo>
                  <a:cubicBezTo>
                    <a:pt x="1456" y="1839"/>
                    <a:pt x="1499" y="1844"/>
                    <a:pt x="1542" y="1841"/>
                  </a:cubicBezTo>
                  <a:cubicBezTo>
                    <a:pt x="1585" y="1838"/>
                    <a:pt x="1627" y="1828"/>
                    <a:pt x="1668" y="1814"/>
                  </a:cubicBezTo>
                  <a:cubicBezTo>
                    <a:pt x="1708" y="1799"/>
                    <a:pt x="1747" y="1780"/>
                    <a:pt x="1784" y="1758"/>
                  </a:cubicBezTo>
                  <a:cubicBezTo>
                    <a:pt x="1821" y="1735"/>
                    <a:pt x="1857" y="1710"/>
                    <a:pt x="1891" y="1684"/>
                  </a:cubicBezTo>
                  <a:cubicBezTo>
                    <a:pt x="1925" y="1657"/>
                    <a:pt x="1958" y="1628"/>
                    <a:pt x="1990" y="1599"/>
                  </a:cubicBezTo>
                  <a:cubicBezTo>
                    <a:pt x="2022" y="1570"/>
                    <a:pt x="2053" y="1539"/>
                    <a:pt x="2083" y="1508"/>
                  </a:cubicBezTo>
                  <a:cubicBezTo>
                    <a:pt x="2098" y="1492"/>
                    <a:pt x="2113" y="1477"/>
                    <a:pt x="2128" y="1461"/>
                  </a:cubicBezTo>
                  <a:cubicBezTo>
                    <a:pt x="2143" y="1445"/>
                    <a:pt x="2157" y="1428"/>
                    <a:pt x="2172" y="1412"/>
                  </a:cubicBezTo>
                  <a:cubicBezTo>
                    <a:pt x="2201" y="1380"/>
                    <a:pt x="2230" y="1348"/>
                    <a:pt x="2258" y="1314"/>
                  </a:cubicBezTo>
                  <a:cubicBezTo>
                    <a:pt x="2286" y="1281"/>
                    <a:pt x="2315" y="1248"/>
                    <a:pt x="2343" y="1215"/>
                  </a:cubicBezTo>
                  <a:cubicBezTo>
                    <a:pt x="2385" y="1165"/>
                    <a:pt x="2385" y="1165"/>
                    <a:pt x="2385" y="1165"/>
                  </a:cubicBezTo>
                  <a:cubicBezTo>
                    <a:pt x="2406" y="1140"/>
                    <a:pt x="2406" y="1140"/>
                    <a:pt x="2406" y="1140"/>
                  </a:cubicBezTo>
                  <a:cubicBezTo>
                    <a:pt x="2428" y="1115"/>
                    <a:pt x="2428" y="1115"/>
                    <a:pt x="2428" y="1115"/>
                  </a:cubicBezTo>
                  <a:cubicBezTo>
                    <a:pt x="2470" y="1066"/>
                    <a:pt x="2470" y="1066"/>
                    <a:pt x="2470" y="1066"/>
                  </a:cubicBezTo>
                  <a:cubicBezTo>
                    <a:pt x="2492" y="1041"/>
                    <a:pt x="2492" y="1041"/>
                    <a:pt x="2492" y="1041"/>
                  </a:cubicBezTo>
                  <a:cubicBezTo>
                    <a:pt x="2514" y="1017"/>
                    <a:pt x="2514" y="1017"/>
                    <a:pt x="2514" y="1017"/>
                  </a:cubicBezTo>
                  <a:cubicBezTo>
                    <a:pt x="2543" y="985"/>
                    <a:pt x="2573" y="953"/>
                    <a:pt x="2604" y="923"/>
                  </a:cubicBezTo>
                  <a:cubicBezTo>
                    <a:pt x="2636" y="892"/>
                    <a:pt x="2668" y="863"/>
                    <a:pt x="2705" y="840"/>
                  </a:cubicBezTo>
                  <a:cubicBezTo>
                    <a:pt x="2724" y="828"/>
                    <a:pt x="2743" y="818"/>
                    <a:pt x="2764" y="811"/>
                  </a:cubicBezTo>
                  <a:cubicBezTo>
                    <a:pt x="2784" y="805"/>
                    <a:pt x="2807" y="802"/>
                    <a:pt x="2828" y="808"/>
                  </a:cubicBezTo>
                  <a:cubicBezTo>
                    <a:pt x="2807" y="803"/>
                    <a:pt x="2785" y="805"/>
                    <a:pt x="2764" y="812"/>
                  </a:cubicBezTo>
                  <a:cubicBezTo>
                    <a:pt x="2743" y="819"/>
                    <a:pt x="2724" y="829"/>
                    <a:pt x="2706" y="841"/>
                  </a:cubicBezTo>
                  <a:cubicBezTo>
                    <a:pt x="2670" y="865"/>
                    <a:pt x="2637" y="894"/>
                    <a:pt x="2606" y="925"/>
                  </a:cubicBezTo>
                  <a:cubicBezTo>
                    <a:pt x="2575" y="955"/>
                    <a:pt x="2546" y="987"/>
                    <a:pt x="2517" y="1020"/>
                  </a:cubicBezTo>
                  <a:cubicBezTo>
                    <a:pt x="2495" y="1044"/>
                    <a:pt x="2495" y="1044"/>
                    <a:pt x="2495" y="1044"/>
                  </a:cubicBezTo>
                  <a:cubicBezTo>
                    <a:pt x="2474" y="1069"/>
                    <a:pt x="2474" y="1069"/>
                    <a:pt x="2474" y="1069"/>
                  </a:cubicBezTo>
                  <a:cubicBezTo>
                    <a:pt x="2432" y="1119"/>
                    <a:pt x="2432" y="1119"/>
                    <a:pt x="2432" y="1119"/>
                  </a:cubicBezTo>
                  <a:cubicBezTo>
                    <a:pt x="2411" y="1144"/>
                    <a:pt x="2411" y="1144"/>
                    <a:pt x="2411" y="1144"/>
                  </a:cubicBezTo>
                  <a:cubicBezTo>
                    <a:pt x="2390" y="1169"/>
                    <a:pt x="2390" y="1169"/>
                    <a:pt x="2390" y="1169"/>
                  </a:cubicBezTo>
                  <a:cubicBezTo>
                    <a:pt x="2348" y="1219"/>
                    <a:pt x="2348" y="1219"/>
                    <a:pt x="2348" y="1219"/>
                  </a:cubicBezTo>
                  <a:cubicBezTo>
                    <a:pt x="2320" y="1253"/>
                    <a:pt x="2292" y="1286"/>
                    <a:pt x="2264" y="1319"/>
                  </a:cubicBezTo>
                  <a:cubicBezTo>
                    <a:pt x="2236" y="1353"/>
                    <a:pt x="2207" y="1385"/>
                    <a:pt x="2178" y="1418"/>
                  </a:cubicBezTo>
                  <a:cubicBezTo>
                    <a:pt x="2164" y="1434"/>
                    <a:pt x="2149" y="1450"/>
                    <a:pt x="2135" y="1467"/>
                  </a:cubicBezTo>
                  <a:cubicBezTo>
                    <a:pt x="2120" y="1483"/>
                    <a:pt x="2105" y="1499"/>
                    <a:pt x="2090" y="1514"/>
                  </a:cubicBezTo>
                  <a:cubicBezTo>
                    <a:pt x="2030" y="1577"/>
                    <a:pt x="1966" y="1638"/>
                    <a:pt x="1897" y="1692"/>
                  </a:cubicBezTo>
                  <a:cubicBezTo>
                    <a:pt x="1863" y="1719"/>
                    <a:pt x="1827" y="1744"/>
                    <a:pt x="1790" y="1767"/>
                  </a:cubicBezTo>
                  <a:cubicBezTo>
                    <a:pt x="1752" y="1789"/>
                    <a:pt x="1713" y="1809"/>
                    <a:pt x="1671" y="1824"/>
                  </a:cubicBezTo>
                  <a:cubicBezTo>
                    <a:pt x="1630" y="1839"/>
                    <a:pt x="1587" y="1849"/>
                    <a:pt x="1543" y="1852"/>
                  </a:cubicBezTo>
                  <a:cubicBezTo>
                    <a:pt x="1499" y="1855"/>
                    <a:pt x="1454" y="1851"/>
                    <a:pt x="1411" y="1838"/>
                  </a:cubicBezTo>
                  <a:cubicBezTo>
                    <a:pt x="1369" y="1826"/>
                    <a:pt x="1329" y="1807"/>
                    <a:pt x="1291" y="1784"/>
                  </a:cubicBezTo>
                  <a:cubicBezTo>
                    <a:pt x="1254" y="1761"/>
                    <a:pt x="1219" y="1734"/>
                    <a:pt x="1186" y="1706"/>
                  </a:cubicBezTo>
                  <a:cubicBezTo>
                    <a:pt x="1120" y="1648"/>
                    <a:pt x="1061" y="1583"/>
                    <a:pt x="1006" y="1515"/>
                  </a:cubicBezTo>
                  <a:cubicBezTo>
                    <a:pt x="950" y="1448"/>
                    <a:pt x="899" y="1377"/>
                    <a:pt x="850" y="1305"/>
                  </a:cubicBezTo>
                  <a:cubicBezTo>
                    <a:pt x="826" y="1269"/>
                    <a:pt x="802" y="1232"/>
                    <a:pt x="779" y="1195"/>
                  </a:cubicBezTo>
                  <a:cubicBezTo>
                    <a:pt x="710" y="1084"/>
                    <a:pt x="710" y="1084"/>
                    <a:pt x="710" y="1084"/>
                  </a:cubicBezTo>
                  <a:cubicBezTo>
                    <a:pt x="686" y="1047"/>
                    <a:pt x="665" y="1010"/>
                    <a:pt x="642" y="972"/>
                  </a:cubicBezTo>
                  <a:cubicBezTo>
                    <a:pt x="609" y="916"/>
                    <a:pt x="609" y="916"/>
                    <a:pt x="609" y="916"/>
                  </a:cubicBezTo>
                  <a:cubicBezTo>
                    <a:pt x="593" y="888"/>
                    <a:pt x="593" y="888"/>
                    <a:pt x="593" y="888"/>
                  </a:cubicBezTo>
                  <a:cubicBezTo>
                    <a:pt x="577" y="859"/>
                    <a:pt x="577" y="859"/>
                    <a:pt x="577" y="859"/>
                  </a:cubicBezTo>
                  <a:cubicBezTo>
                    <a:pt x="490" y="708"/>
                    <a:pt x="406" y="555"/>
                    <a:pt x="318" y="405"/>
                  </a:cubicBezTo>
                  <a:cubicBezTo>
                    <a:pt x="252" y="293"/>
                    <a:pt x="252" y="293"/>
                    <a:pt x="252" y="293"/>
                  </a:cubicBezTo>
                  <a:cubicBezTo>
                    <a:pt x="229" y="256"/>
                    <a:pt x="206" y="219"/>
                    <a:pt x="181" y="183"/>
                  </a:cubicBezTo>
                  <a:cubicBezTo>
                    <a:pt x="156" y="147"/>
                    <a:pt x="131" y="112"/>
                    <a:pt x="102" y="79"/>
                  </a:cubicBezTo>
                  <a:cubicBezTo>
                    <a:pt x="87" y="63"/>
                    <a:pt x="72" y="47"/>
                    <a:pt x="56" y="33"/>
                  </a:cubicBezTo>
                  <a:cubicBezTo>
                    <a:pt x="39" y="19"/>
                    <a:pt x="21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0" name="Freeform 22"/>
            <p:cNvSpPr/>
            <p:nvPr/>
          </p:nvSpPr>
          <p:spPr bwMode="auto">
            <a:xfrm>
              <a:off x="12195175" y="4419600"/>
              <a:ext cx="8612188" cy="5600700"/>
            </a:xfrm>
            <a:custGeom>
              <a:avLst/>
              <a:gdLst>
                <a:gd name="T0" fmla="*/ 57 w 2825"/>
                <a:gd name="T1" fmla="*/ 32 h 1836"/>
                <a:gd name="T2" fmla="*/ 183 w 2825"/>
                <a:gd name="T3" fmla="*/ 178 h 1836"/>
                <a:gd name="T4" fmla="*/ 326 w 2825"/>
                <a:gd name="T5" fmla="*/ 395 h 1836"/>
                <a:gd name="T6" fmla="*/ 456 w 2825"/>
                <a:gd name="T7" fmla="*/ 619 h 1836"/>
                <a:gd name="T8" fmla="*/ 588 w 2825"/>
                <a:gd name="T9" fmla="*/ 842 h 1836"/>
                <a:gd name="T10" fmla="*/ 622 w 2825"/>
                <a:gd name="T11" fmla="*/ 897 h 1836"/>
                <a:gd name="T12" fmla="*/ 724 w 2825"/>
                <a:gd name="T13" fmla="*/ 1062 h 1836"/>
                <a:gd name="T14" fmla="*/ 812 w 2825"/>
                <a:gd name="T15" fmla="*/ 1198 h 1836"/>
                <a:gd name="T16" fmla="*/ 866 w 2825"/>
                <a:gd name="T17" fmla="*/ 1279 h 1836"/>
                <a:gd name="T18" fmla="*/ 940 w 2825"/>
                <a:gd name="T19" fmla="*/ 1385 h 1836"/>
                <a:gd name="T20" fmla="*/ 1197 w 2825"/>
                <a:gd name="T21" fmla="*/ 1674 h 1836"/>
                <a:gd name="T22" fmla="*/ 1413 w 2825"/>
                <a:gd name="T23" fmla="*/ 1808 h 1836"/>
                <a:gd name="T24" fmla="*/ 1664 w 2825"/>
                <a:gd name="T25" fmla="*/ 1795 h 1836"/>
                <a:gd name="T26" fmla="*/ 1888 w 2825"/>
                <a:gd name="T27" fmla="*/ 1669 h 1836"/>
                <a:gd name="T28" fmla="*/ 2080 w 2825"/>
                <a:gd name="T29" fmla="*/ 1497 h 1836"/>
                <a:gd name="T30" fmla="*/ 2169 w 2825"/>
                <a:gd name="T31" fmla="*/ 1403 h 1836"/>
                <a:gd name="T32" fmla="*/ 2300 w 2825"/>
                <a:gd name="T33" fmla="*/ 1259 h 1836"/>
                <a:gd name="T34" fmla="*/ 2342 w 2825"/>
                <a:gd name="T35" fmla="*/ 1210 h 1836"/>
                <a:gd name="T36" fmla="*/ 2470 w 2825"/>
                <a:gd name="T37" fmla="*/ 1064 h 1836"/>
                <a:gd name="T38" fmla="*/ 2557 w 2825"/>
                <a:gd name="T39" fmla="*/ 968 h 1836"/>
                <a:gd name="T40" fmla="*/ 2704 w 2825"/>
                <a:gd name="T41" fmla="*/ 841 h 1836"/>
                <a:gd name="T42" fmla="*/ 2793 w 2825"/>
                <a:gd name="T43" fmla="*/ 804 h 1836"/>
                <a:gd name="T44" fmla="*/ 2793 w 2825"/>
                <a:gd name="T45" fmla="*/ 805 h 1836"/>
                <a:gd name="T46" fmla="*/ 2705 w 2825"/>
                <a:gd name="T47" fmla="*/ 842 h 1836"/>
                <a:gd name="T48" fmla="*/ 2560 w 2825"/>
                <a:gd name="T49" fmla="*/ 971 h 1836"/>
                <a:gd name="T50" fmla="*/ 2474 w 2825"/>
                <a:gd name="T51" fmla="*/ 1067 h 1836"/>
                <a:gd name="T52" fmla="*/ 2348 w 2825"/>
                <a:gd name="T53" fmla="*/ 1215 h 1836"/>
                <a:gd name="T54" fmla="*/ 2305 w 2825"/>
                <a:gd name="T55" fmla="*/ 1264 h 1836"/>
                <a:gd name="T56" fmla="*/ 2176 w 2825"/>
                <a:gd name="T57" fmla="*/ 1409 h 1836"/>
                <a:gd name="T58" fmla="*/ 2087 w 2825"/>
                <a:gd name="T59" fmla="*/ 1503 h 1836"/>
                <a:gd name="T60" fmla="*/ 1894 w 2825"/>
                <a:gd name="T61" fmla="*/ 1677 h 1836"/>
                <a:gd name="T62" fmla="*/ 1668 w 2825"/>
                <a:gd name="T63" fmla="*/ 1805 h 1836"/>
                <a:gd name="T64" fmla="*/ 1410 w 2825"/>
                <a:gd name="T65" fmla="*/ 1819 h 1836"/>
                <a:gd name="T66" fmla="*/ 1189 w 2825"/>
                <a:gd name="T67" fmla="*/ 1683 h 1836"/>
                <a:gd name="T68" fmla="*/ 931 w 2825"/>
                <a:gd name="T69" fmla="*/ 1392 h 1836"/>
                <a:gd name="T70" fmla="*/ 857 w 2825"/>
                <a:gd name="T71" fmla="*/ 1285 h 1836"/>
                <a:gd name="T72" fmla="*/ 803 w 2825"/>
                <a:gd name="T73" fmla="*/ 1204 h 1836"/>
                <a:gd name="T74" fmla="*/ 715 w 2825"/>
                <a:gd name="T75" fmla="*/ 1068 h 1836"/>
                <a:gd name="T76" fmla="*/ 613 w 2825"/>
                <a:gd name="T77" fmla="*/ 902 h 1836"/>
                <a:gd name="T78" fmla="*/ 580 w 2825"/>
                <a:gd name="T79" fmla="*/ 847 h 1836"/>
                <a:gd name="T80" fmla="*/ 450 w 2825"/>
                <a:gd name="T81" fmla="*/ 623 h 1836"/>
                <a:gd name="T82" fmla="*/ 321 w 2825"/>
                <a:gd name="T83" fmla="*/ 398 h 1836"/>
                <a:gd name="T84" fmla="*/ 181 w 2825"/>
                <a:gd name="T85" fmla="*/ 180 h 1836"/>
                <a:gd name="T86" fmla="*/ 56 w 2825"/>
                <a:gd name="T87" fmla="*/ 32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5" h="1836">
                  <a:moveTo>
                    <a:pt x="0" y="0"/>
                  </a:moveTo>
                  <a:cubicBezTo>
                    <a:pt x="21" y="6"/>
                    <a:pt x="40" y="18"/>
                    <a:pt x="57" y="32"/>
                  </a:cubicBezTo>
                  <a:cubicBezTo>
                    <a:pt x="73" y="45"/>
                    <a:pt x="89" y="61"/>
                    <a:pt x="103" y="77"/>
                  </a:cubicBezTo>
                  <a:cubicBezTo>
                    <a:pt x="132" y="109"/>
                    <a:pt x="158" y="143"/>
                    <a:pt x="183" y="178"/>
                  </a:cubicBezTo>
                  <a:cubicBezTo>
                    <a:pt x="208" y="214"/>
                    <a:pt x="232" y="250"/>
                    <a:pt x="256" y="286"/>
                  </a:cubicBezTo>
                  <a:cubicBezTo>
                    <a:pt x="281" y="321"/>
                    <a:pt x="303" y="358"/>
                    <a:pt x="326" y="395"/>
                  </a:cubicBezTo>
                  <a:cubicBezTo>
                    <a:pt x="348" y="432"/>
                    <a:pt x="369" y="470"/>
                    <a:pt x="391" y="507"/>
                  </a:cubicBezTo>
                  <a:cubicBezTo>
                    <a:pt x="456" y="619"/>
                    <a:pt x="456" y="619"/>
                    <a:pt x="456" y="619"/>
                  </a:cubicBezTo>
                  <a:cubicBezTo>
                    <a:pt x="478" y="656"/>
                    <a:pt x="500" y="694"/>
                    <a:pt x="521" y="731"/>
                  </a:cubicBezTo>
                  <a:cubicBezTo>
                    <a:pt x="588" y="842"/>
                    <a:pt x="588" y="842"/>
                    <a:pt x="588" y="842"/>
                  </a:cubicBezTo>
                  <a:cubicBezTo>
                    <a:pt x="605" y="870"/>
                    <a:pt x="605" y="870"/>
                    <a:pt x="605" y="870"/>
                  </a:cubicBezTo>
                  <a:cubicBezTo>
                    <a:pt x="610" y="879"/>
                    <a:pt x="616" y="888"/>
                    <a:pt x="622" y="897"/>
                  </a:cubicBezTo>
                  <a:cubicBezTo>
                    <a:pt x="656" y="952"/>
                    <a:pt x="656" y="952"/>
                    <a:pt x="656" y="952"/>
                  </a:cubicBezTo>
                  <a:cubicBezTo>
                    <a:pt x="678" y="989"/>
                    <a:pt x="701" y="1026"/>
                    <a:pt x="724" y="1062"/>
                  </a:cubicBezTo>
                  <a:cubicBezTo>
                    <a:pt x="794" y="1171"/>
                    <a:pt x="794" y="1171"/>
                    <a:pt x="794" y="1171"/>
                  </a:cubicBezTo>
                  <a:cubicBezTo>
                    <a:pt x="799" y="1181"/>
                    <a:pt x="805" y="1190"/>
                    <a:pt x="812" y="1198"/>
                  </a:cubicBezTo>
                  <a:cubicBezTo>
                    <a:pt x="830" y="1225"/>
                    <a:pt x="830" y="1225"/>
                    <a:pt x="830" y="1225"/>
                  </a:cubicBezTo>
                  <a:cubicBezTo>
                    <a:pt x="866" y="1279"/>
                    <a:pt x="866" y="1279"/>
                    <a:pt x="866" y="1279"/>
                  </a:cubicBezTo>
                  <a:cubicBezTo>
                    <a:pt x="902" y="1332"/>
                    <a:pt x="902" y="1332"/>
                    <a:pt x="902" y="1332"/>
                  </a:cubicBezTo>
                  <a:cubicBezTo>
                    <a:pt x="915" y="1350"/>
                    <a:pt x="927" y="1368"/>
                    <a:pt x="940" y="1385"/>
                  </a:cubicBezTo>
                  <a:cubicBezTo>
                    <a:pt x="966" y="1420"/>
                    <a:pt x="992" y="1454"/>
                    <a:pt x="1019" y="1487"/>
                  </a:cubicBezTo>
                  <a:cubicBezTo>
                    <a:pt x="1074" y="1553"/>
                    <a:pt x="1133" y="1617"/>
                    <a:pt x="1197" y="1674"/>
                  </a:cubicBezTo>
                  <a:cubicBezTo>
                    <a:pt x="1229" y="1703"/>
                    <a:pt x="1262" y="1730"/>
                    <a:pt x="1298" y="1753"/>
                  </a:cubicBezTo>
                  <a:cubicBezTo>
                    <a:pt x="1334" y="1776"/>
                    <a:pt x="1373" y="1796"/>
                    <a:pt x="1413" y="1808"/>
                  </a:cubicBezTo>
                  <a:cubicBezTo>
                    <a:pt x="1454" y="1821"/>
                    <a:pt x="1497" y="1825"/>
                    <a:pt x="1539" y="1822"/>
                  </a:cubicBezTo>
                  <a:cubicBezTo>
                    <a:pt x="1582" y="1819"/>
                    <a:pt x="1624" y="1809"/>
                    <a:pt x="1664" y="1795"/>
                  </a:cubicBezTo>
                  <a:cubicBezTo>
                    <a:pt x="1704" y="1780"/>
                    <a:pt x="1743" y="1761"/>
                    <a:pt x="1780" y="1740"/>
                  </a:cubicBezTo>
                  <a:cubicBezTo>
                    <a:pt x="1818" y="1719"/>
                    <a:pt x="1854" y="1695"/>
                    <a:pt x="1888" y="1669"/>
                  </a:cubicBezTo>
                  <a:cubicBezTo>
                    <a:pt x="1922" y="1643"/>
                    <a:pt x="1954" y="1614"/>
                    <a:pt x="1986" y="1586"/>
                  </a:cubicBezTo>
                  <a:cubicBezTo>
                    <a:pt x="2018" y="1557"/>
                    <a:pt x="2050" y="1527"/>
                    <a:pt x="2080" y="1497"/>
                  </a:cubicBezTo>
                  <a:cubicBezTo>
                    <a:pt x="2095" y="1481"/>
                    <a:pt x="2110" y="1466"/>
                    <a:pt x="2125" y="1450"/>
                  </a:cubicBezTo>
                  <a:cubicBezTo>
                    <a:pt x="2140" y="1435"/>
                    <a:pt x="2155" y="1419"/>
                    <a:pt x="2169" y="1403"/>
                  </a:cubicBezTo>
                  <a:cubicBezTo>
                    <a:pt x="2199" y="1371"/>
                    <a:pt x="2229" y="1340"/>
                    <a:pt x="2257" y="1308"/>
                  </a:cubicBezTo>
                  <a:cubicBezTo>
                    <a:pt x="2300" y="1259"/>
                    <a:pt x="2300" y="1259"/>
                    <a:pt x="2300" y="1259"/>
                  </a:cubicBezTo>
                  <a:cubicBezTo>
                    <a:pt x="2321" y="1235"/>
                    <a:pt x="2321" y="1235"/>
                    <a:pt x="2321" y="1235"/>
                  </a:cubicBezTo>
                  <a:cubicBezTo>
                    <a:pt x="2342" y="1210"/>
                    <a:pt x="2342" y="1210"/>
                    <a:pt x="2342" y="1210"/>
                  </a:cubicBezTo>
                  <a:cubicBezTo>
                    <a:pt x="2371" y="1178"/>
                    <a:pt x="2399" y="1145"/>
                    <a:pt x="2427" y="1112"/>
                  </a:cubicBezTo>
                  <a:cubicBezTo>
                    <a:pt x="2470" y="1064"/>
                    <a:pt x="2470" y="1064"/>
                    <a:pt x="2470" y="1064"/>
                  </a:cubicBezTo>
                  <a:cubicBezTo>
                    <a:pt x="2484" y="1047"/>
                    <a:pt x="2498" y="1031"/>
                    <a:pt x="2513" y="1015"/>
                  </a:cubicBezTo>
                  <a:cubicBezTo>
                    <a:pt x="2528" y="999"/>
                    <a:pt x="2542" y="983"/>
                    <a:pt x="2557" y="968"/>
                  </a:cubicBezTo>
                  <a:cubicBezTo>
                    <a:pt x="2573" y="953"/>
                    <a:pt x="2588" y="937"/>
                    <a:pt x="2604" y="923"/>
                  </a:cubicBezTo>
                  <a:cubicBezTo>
                    <a:pt x="2635" y="893"/>
                    <a:pt x="2668" y="865"/>
                    <a:pt x="2704" y="841"/>
                  </a:cubicBezTo>
                  <a:cubicBezTo>
                    <a:pt x="2722" y="829"/>
                    <a:pt x="2741" y="818"/>
                    <a:pt x="2762" y="811"/>
                  </a:cubicBezTo>
                  <a:cubicBezTo>
                    <a:pt x="2772" y="808"/>
                    <a:pt x="2783" y="805"/>
                    <a:pt x="2793" y="804"/>
                  </a:cubicBezTo>
                  <a:cubicBezTo>
                    <a:pt x="2804" y="803"/>
                    <a:pt x="2815" y="804"/>
                    <a:pt x="2825" y="808"/>
                  </a:cubicBezTo>
                  <a:cubicBezTo>
                    <a:pt x="2815" y="804"/>
                    <a:pt x="2804" y="804"/>
                    <a:pt x="2793" y="805"/>
                  </a:cubicBezTo>
                  <a:cubicBezTo>
                    <a:pt x="2783" y="806"/>
                    <a:pt x="2772" y="808"/>
                    <a:pt x="2762" y="812"/>
                  </a:cubicBezTo>
                  <a:cubicBezTo>
                    <a:pt x="2742" y="819"/>
                    <a:pt x="2723" y="830"/>
                    <a:pt x="2705" y="842"/>
                  </a:cubicBezTo>
                  <a:cubicBezTo>
                    <a:pt x="2669" y="866"/>
                    <a:pt x="2637" y="895"/>
                    <a:pt x="2606" y="925"/>
                  </a:cubicBezTo>
                  <a:cubicBezTo>
                    <a:pt x="2590" y="940"/>
                    <a:pt x="2575" y="955"/>
                    <a:pt x="2560" y="971"/>
                  </a:cubicBezTo>
                  <a:cubicBezTo>
                    <a:pt x="2545" y="986"/>
                    <a:pt x="2531" y="1002"/>
                    <a:pt x="2516" y="1018"/>
                  </a:cubicBezTo>
                  <a:cubicBezTo>
                    <a:pt x="2502" y="1034"/>
                    <a:pt x="2488" y="1051"/>
                    <a:pt x="2474" y="1067"/>
                  </a:cubicBezTo>
                  <a:cubicBezTo>
                    <a:pt x="2432" y="1116"/>
                    <a:pt x="2432" y="1116"/>
                    <a:pt x="2432" y="1116"/>
                  </a:cubicBezTo>
                  <a:cubicBezTo>
                    <a:pt x="2403" y="1149"/>
                    <a:pt x="2376" y="1182"/>
                    <a:pt x="2348" y="1215"/>
                  </a:cubicBezTo>
                  <a:cubicBezTo>
                    <a:pt x="2327" y="1239"/>
                    <a:pt x="2327" y="1239"/>
                    <a:pt x="2327" y="1239"/>
                  </a:cubicBezTo>
                  <a:cubicBezTo>
                    <a:pt x="2305" y="1264"/>
                    <a:pt x="2305" y="1264"/>
                    <a:pt x="2305" y="1264"/>
                  </a:cubicBezTo>
                  <a:cubicBezTo>
                    <a:pt x="2263" y="1313"/>
                    <a:pt x="2263" y="1313"/>
                    <a:pt x="2263" y="1313"/>
                  </a:cubicBezTo>
                  <a:cubicBezTo>
                    <a:pt x="2234" y="1345"/>
                    <a:pt x="2205" y="1377"/>
                    <a:pt x="2176" y="1409"/>
                  </a:cubicBezTo>
                  <a:cubicBezTo>
                    <a:pt x="2161" y="1425"/>
                    <a:pt x="2147" y="1441"/>
                    <a:pt x="2132" y="1456"/>
                  </a:cubicBezTo>
                  <a:cubicBezTo>
                    <a:pt x="2117" y="1472"/>
                    <a:pt x="2102" y="1488"/>
                    <a:pt x="2087" y="1503"/>
                  </a:cubicBezTo>
                  <a:cubicBezTo>
                    <a:pt x="2056" y="1534"/>
                    <a:pt x="2025" y="1564"/>
                    <a:pt x="1993" y="1593"/>
                  </a:cubicBezTo>
                  <a:cubicBezTo>
                    <a:pt x="1961" y="1622"/>
                    <a:pt x="1928" y="1650"/>
                    <a:pt x="1894" y="1677"/>
                  </a:cubicBezTo>
                  <a:cubicBezTo>
                    <a:pt x="1860" y="1704"/>
                    <a:pt x="1823" y="1728"/>
                    <a:pt x="1786" y="1749"/>
                  </a:cubicBezTo>
                  <a:cubicBezTo>
                    <a:pt x="1748" y="1771"/>
                    <a:pt x="1709" y="1790"/>
                    <a:pt x="1668" y="1805"/>
                  </a:cubicBezTo>
                  <a:cubicBezTo>
                    <a:pt x="1627" y="1820"/>
                    <a:pt x="1584" y="1830"/>
                    <a:pt x="1540" y="1833"/>
                  </a:cubicBezTo>
                  <a:cubicBezTo>
                    <a:pt x="1497" y="1836"/>
                    <a:pt x="1452" y="1832"/>
                    <a:pt x="1410" y="1819"/>
                  </a:cubicBezTo>
                  <a:cubicBezTo>
                    <a:pt x="1368" y="1806"/>
                    <a:pt x="1329" y="1786"/>
                    <a:pt x="1292" y="1763"/>
                  </a:cubicBezTo>
                  <a:cubicBezTo>
                    <a:pt x="1255" y="1739"/>
                    <a:pt x="1221" y="1712"/>
                    <a:pt x="1189" y="1683"/>
                  </a:cubicBezTo>
                  <a:cubicBezTo>
                    <a:pt x="1124" y="1625"/>
                    <a:pt x="1066" y="1561"/>
                    <a:pt x="1011" y="1494"/>
                  </a:cubicBezTo>
                  <a:cubicBezTo>
                    <a:pt x="983" y="1461"/>
                    <a:pt x="957" y="1427"/>
                    <a:pt x="931" y="1392"/>
                  </a:cubicBezTo>
                  <a:cubicBezTo>
                    <a:pt x="918" y="1374"/>
                    <a:pt x="906" y="1356"/>
                    <a:pt x="893" y="1339"/>
                  </a:cubicBezTo>
                  <a:cubicBezTo>
                    <a:pt x="857" y="1285"/>
                    <a:pt x="857" y="1285"/>
                    <a:pt x="857" y="1285"/>
                  </a:cubicBezTo>
                  <a:cubicBezTo>
                    <a:pt x="821" y="1231"/>
                    <a:pt x="821" y="1231"/>
                    <a:pt x="821" y="1231"/>
                  </a:cubicBezTo>
                  <a:cubicBezTo>
                    <a:pt x="803" y="1204"/>
                    <a:pt x="803" y="1204"/>
                    <a:pt x="803" y="1204"/>
                  </a:cubicBezTo>
                  <a:cubicBezTo>
                    <a:pt x="797" y="1195"/>
                    <a:pt x="791" y="1187"/>
                    <a:pt x="785" y="1177"/>
                  </a:cubicBezTo>
                  <a:cubicBezTo>
                    <a:pt x="715" y="1068"/>
                    <a:pt x="715" y="1068"/>
                    <a:pt x="715" y="1068"/>
                  </a:cubicBezTo>
                  <a:cubicBezTo>
                    <a:pt x="692" y="1031"/>
                    <a:pt x="670" y="994"/>
                    <a:pt x="647" y="958"/>
                  </a:cubicBezTo>
                  <a:cubicBezTo>
                    <a:pt x="613" y="902"/>
                    <a:pt x="613" y="902"/>
                    <a:pt x="613" y="902"/>
                  </a:cubicBezTo>
                  <a:cubicBezTo>
                    <a:pt x="608" y="893"/>
                    <a:pt x="602" y="884"/>
                    <a:pt x="597" y="875"/>
                  </a:cubicBezTo>
                  <a:cubicBezTo>
                    <a:pt x="580" y="847"/>
                    <a:pt x="580" y="847"/>
                    <a:pt x="580" y="847"/>
                  </a:cubicBezTo>
                  <a:cubicBezTo>
                    <a:pt x="514" y="735"/>
                    <a:pt x="514" y="735"/>
                    <a:pt x="514" y="735"/>
                  </a:cubicBezTo>
                  <a:cubicBezTo>
                    <a:pt x="492" y="698"/>
                    <a:pt x="471" y="660"/>
                    <a:pt x="450" y="623"/>
                  </a:cubicBezTo>
                  <a:cubicBezTo>
                    <a:pt x="385" y="510"/>
                    <a:pt x="385" y="510"/>
                    <a:pt x="385" y="510"/>
                  </a:cubicBezTo>
                  <a:cubicBezTo>
                    <a:pt x="364" y="473"/>
                    <a:pt x="342" y="435"/>
                    <a:pt x="321" y="398"/>
                  </a:cubicBezTo>
                  <a:cubicBezTo>
                    <a:pt x="299" y="361"/>
                    <a:pt x="276" y="324"/>
                    <a:pt x="253" y="288"/>
                  </a:cubicBezTo>
                  <a:cubicBezTo>
                    <a:pt x="229" y="252"/>
                    <a:pt x="205" y="216"/>
                    <a:pt x="181" y="180"/>
                  </a:cubicBezTo>
                  <a:cubicBezTo>
                    <a:pt x="156" y="145"/>
                    <a:pt x="131" y="110"/>
                    <a:pt x="102" y="78"/>
                  </a:cubicBezTo>
                  <a:cubicBezTo>
                    <a:pt x="88" y="62"/>
                    <a:pt x="73" y="46"/>
                    <a:pt x="56" y="32"/>
                  </a:cubicBezTo>
                  <a:cubicBezTo>
                    <a:pt x="40" y="18"/>
                    <a:pt x="21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1" name="Freeform 23"/>
            <p:cNvSpPr/>
            <p:nvPr/>
          </p:nvSpPr>
          <p:spPr bwMode="auto">
            <a:xfrm>
              <a:off x="12417425" y="4365625"/>
              <a:ext cx="8582025" cy="5441950"/>
            </a:xfrm>
            <a:custGeom>
              <a:avLst/>
              <a:gdLst>
                <a:gd name="T0" fmla="*/ 56 w 2815"/>
                <a:gd name="T1" fmla="*/ 29 h 1784"/>
                <a:gd name="T2" fmla="*/ 184 w 2815"/>
                <a:gd name="T3" fmla="*/ 169 h 1784"/>
                <a:gd name="T4" fmla="*/ 258 w 2815"/>
                <a:gd name="T5" fmla="*/ 272 h 1784"/>
                <a:gd name="T6" fmla="*/ 396 w 2815"/>
                <a:gd name="T7" fmla="*/ 485 h 1784"/>
                <a:gd name="T8" fmla="*/ 527 w 2815"/>
                <a:gd name="T9" fmla="*/ 702 h 1784"/>
                <a:gd name="T10" fmla="*/ 735 w 2815"/>
                <a:gd name="T11" fmla="*/ 1020 h 1784"/>
                <a:gd name="T12" fmla="*/ 841 w 2815"/>
                <a:gd name="T13" fmla="*/ 1178 h 1784"/>
                <a:gd name="T14" fmla="*/ 914 w 2815"/>
                <a:gd name="T15" fmla="*/ 1281 h 1784"/>
                <a:gd name="T16" fmla="*/ 1030 w 2815"/>
                <a:gd name="T17" fmla="*/ 1431 h 1784"/>
                <a:gd name="T18" fmla="*/ 1300 w 2815"/>
                <a:gd name="T19" fmla="*/ 1696 h 1784"/>
                <a:gd name="T20" fmla="*/ 1533 w 2815"/>
                <a:gd name="T21" fmla="*/ 1771 h 1784"/>
                <a:gd name="T22" fmla="*/ 1770 w 2815"/>
                <a:gd name="T23" fmla="*/ 1694 h 1784"/>
                <a:gd name="T24" fmla="*/ 1977 w 2815"/>
                <a:gd name="T25" fmla="*/ 1550 h 1784"/>
                <a:gd name="T26" fmla="*/ 2251 w 2815"/>
                <a:gd name="T27" fmla="*/ 1287 h 1784"/>
                <a:gd name="T28" fmla="*/ 2316 w 2815"/>
                <a:gd name="T29" fmla="*/ 1218 h 1784"/>
                <a:gd name="T30" fmla="*/ 2423 w 2815"/>
                <a:gd name="T31" fmla="*/ 1101 h 1784"/>
                <a:gd name="T32" fmla="*/ 2487 w 2815"/>
                <a:gd name="T33" fmla="*/ 1031 h 1784"/>
                <a:gd name="T34" fmla="*/ 2553 w 2815"/>
                <a:gd name="T35" fmla="*/ 963 h 1784"/>
                <a:gd name="T36" fmla="*/ 2698 w 2815"/>
                <a:gd name="T37" fmla="*/ 839 h 1784"/>
                <a:gd name="T38" fmla="*/ 2784 w 2815"/>
                <a:gd name="T39" fmla="*/ 801 h 1784"/>
                <a:gd name="T40" fmla="*/ 2784 w 2815"/>
                <a:gd name="T41" fmla="*/ 802 h 1784"/>
                <a:gd name="T42" fmla="*/ 2698 w 2815"/>
                <a:gd name="T43" fmla="*/ 840 h 1784"/>
                <a:gd name="T44" fmla="*/ 2556 w 2815"/>
                <a:gd name="T45" fmla="*/ 965 h 1784"/>
                <a:gd name="T46" fmla="*/ 2491 w 2815"/>
                <a:gd name="T47" fmla="*/ 1034 h 1784"/>
                <a:gd name="T48" fmla="*/ 2427 w 2815"/>
                <a:gd name="T49" fmla="*/ 1105 h 1784"/>
                <a:gd name="T50" fmla="*/ 2321 w 2815"/>
                <a:gd name="T51" fmla="*/ 1223 h 1784"/>
                <a:gd name="T52" fmla="*/ 2256 w 2815"/>
                <a:gd name="T53" fmla="*/ 1292 h 1784"/>
                <a:gd name="T54" fmla="*/ 1983 w 2815"/>
                <a:gd name="T55" fmla="*/ 1558 h 1784"/>
                <a:gd name="T56" fmla="*/ 1775 w 2815"/>
                <a:gd name="T57" fmla="*/ 1704 h 1784"/>
                <a:gd name="T58" fmla="*/ 1534 w 2815"/>
                <a:gd name="T59" fmla="*/ 1782 h 1784"/>
                <a:gd name="T60" fmla="*/ 1293 w 2815"/>
                <a:gd name="T61" fmla="*/ 1705 h 1784"/>
                <a:gd name="T62" fmla="*/ 1021 w 2815"/>
                <a:gd name="T63" fmla="*/ 1439 h 1784"/>
                <a:gd name="T64" fmla="*/ 905 w 2815"/>
                <a:gd name="T65" fmla="*/ 1288 h 1784"/>
                <a:gd name="T66" fmla="*/ 833 w 2815"/>
                <a:gd name="T67" fmla="*/ 1184 h 1784"/>
                <a:gd name="T68" fmla="*/ 726 w 2815"/>
                <a:gd name="T69" fmla="*/ 1026 h 1784"/>
                <a:gd name="T70" fmla="*/ 520 w 2815"/>
                <a:gd name="T71" fmla="*/ 706 h 1784"/>
                <a:gd name="T72" fmla="*/ 390 w 2815"/>
                <a:gd name="T73" fmla="*/ 489 h 1784"/>
                <a:gd name="T74" fmla="*/ 254 w 2815"/>
                <a:gd name="T75" fmla="*/ 275 h 1784"/>
                <a:gd name="T76" fmla="*/ 181 w 2815"/>
                <a:gd name="T77" fmla="*/ 171 h 1784"/>
                <a:gd name="T78" fmla="*/ 56 w 2815"/>
                <a:gd name="T79" fmla="*/ 29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5" h="1784">
                  <a:moveTo>
                    <a:pt x="0" y="0"/>
                  </a:moveTo>
                  <a:cubicBezTo>
                    <a:pt x="21" y="5"/>
                    <a:pt x="39" y="16"/>
                    <a:pt x="56" y="29"/>
                  </a:cubicBezTo>
                  <a:cubicBezTo>
                    <a:pt x="73" y="42"/>
                    <a:pt x="88" y="56"/>
                    <a:pt x="103" y="71"/>
                  </a:cubicBezTo>
                  <a:cubicBezTo>
                    <a:pt x="132" y="102"/>
                    <a:pt x="158" y="136"/>
                    <a:pt x="184" y="169"/>
                  </a:cubicBezTo>
                  <a:cubicBezTo>
                    <a:pt x="196" y="186"/>
                    <a:pt x="208" y="204"/>
                    <a:pt x="221" y="221"/>
                  </a:cubicBezTo>
                  <a:cubicBezTo>
                    <a:pt x="258" y="272"/>
                    <a:pt x="258" y="272"/>
                    <a:pt x="258" y="272"/>
                  </a:cubicBezTo>
                  <a:cubicBezTo>
                    <a:pt x="282" y="307"/>
                    <a:pt x="306" y="342"/>
                    <a:pt x="329" y="377"/>
                  </a:cubicBezTo>
                  <a:cubicBezTo>
                    <a:pt x="352" y="413"/>
                    <a:pt x="373" y="449"/>
                    <a:pt x="396" y="485"/>
                  </a:cubicBezTo>
                  <a:cubicBezTo>
                    <a:pt x="461" y="594"/>
                    <a:pt x="461" y="594"/>
                    <a:pt x="461" y="594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49" y="738"/>
                    <a:pt x="572" y="774"/>
                    <a:pt x="595" y="809"/>
                  </a:cubicBezTo>
                  <a:cubicBezTo>
                    <a:pt x="735" y="1020"/>
                    <a:pt x="735" y="1020"/>
                    <a:pt x="735" y="1020"/>
                  </a:cubicBezTo>
                  <a:cubicBezTo>
                    <a:pt x="805" y="1126"/>
                    <a:pt x="805" y="1126"/>
                    <a:pt x="805" y="1126"/>
                  </a:cubicBezTo>
                  <a:cubicBezTo>
                    <a:pt x="817" y="1143"/>
                    <a:pt x="829" y="1160"/>
                    <a:pt x="841" y="1178"/>
                  </a:cubicBezTo>
                  <a:cubicBezTo>
                    <a:pt x="878" y="1230"/>
                    <a:pt x="878" y="1230"/>
                    <a:pt x="878" y="1230"/>
                  </a:cubicBezTo>
                  <a:cubicBezTo>
                    <a:pt x="914" y="1281"/>
                    <a:pt x="914" y="1281"/>
                    <a:pt x="914" y="1281"/>
                  </a:cubicBezTo>
                  <a:cubicBezTo>
                    <a:pt x="926" y="1299"/>
                    <a:pt x="939" y="1316"/>
                    <a:pt x="952" y="1332"/>
                  </a:cubicBezTo>
                  <a:cubicBezTo>
                    <a:pt x="977" y="1366"/>
                    <a:pt x="1003" y="1399"/>
                    <a:pt x="1030" y="1431"/>
                  </a:cubicBezTo>
                  <a:cubicBezTo>
                    <a:pt x="1084" y="1496"/>
                    <a:pt x="1141" y="1559"/>
                    <a:pt x="1202" y="1616"/>
                  </a:cubicBezTo>
                  <a:cubicBezTo>
                    <a:pt x="1233" y="1645"/>
                    <a:pt x="1265" y="1672"/>
                    <a:pt x="1300" y="1696"/>
                  </a:cubicBezTo>
                  <a:cubicBezTo>
                    <a:pt x="1334" y="1720"/>
                    <a:pt x="1371" y="1740"/>
                    <a:pt x="1410" y="1754"/>
                  </a:cubicBezTo>
                  <a:cubicBezTo>
                    <a:pt x="1450" y="1768"/>
                    <a:pt x="1491" y="1773"/>
                    <a:pt x="1533" y="1771"/>
                  </a:cubicBezTo>
                  <a:cubicBezTo>
                    <a:pt x="1575" y="1769"/>
                    <a:pt x="1616" y="1759"/>
                    <a:pt x="1655" y="1746"/>
                  </a:cubicBezTo>
                  <a:cubicBezTo>
                    <a:pt x="1695" y="1732"/>
                    <a:pt x="1733" y="1714"/>
                    <a:pt x="1770" y="1694"/>
                  </a:cubicBezTo>
                  <a:cubicBezTo>
                    <a:pt x="1807" y="1674"/>
                    <a:pt x="1843" y="1652"/>
                    <a:pt x="1877" y="1628"/>
                  </a:cubicBezTo>
                  <a:cubicBezTo>
                    <a:pt x="1912" y="1604"/>
                    <a:pt x="1945" y="1577"/>
                    <a:pt x="1977" y="1550"/>
                  </a:cubicBezTo>
                  <a:cubicBezTo>
                    <a:pt x="2009" y="1523"/>
                    <a:pt x="2040" y="1495"/>
                    <a:pt x="2071" y="1465"/>
                  </a:cubicBezTo>
                  <a:cubicBezTo>
                    <a:pt x="2132" y="1408"/>
                    <a:pt x="2192" y="1348"/>
                    <a:pt x="2251" y="1287"/>
                  </a:cubicBezTo>
                  <a:cubicBezTo>
                    <a:pt x="2294" y="1241"/>
                    <a:pt x="2294" y="1241"/>
                    <a:pt x="2294" y="1241"/>
                  </a:cubicBezTo>
                  <a:cubicBezTo>
                    <a:pt x="2316" y="1218"/>
                    <a:pt x="2316" y="1218"/>
                    <a:pt x="2316" y="1218"/>
                  </a:cubicBezTo>
                  <a:cubicBezTo>
                    <a:pt x="2337" y="1195"/>
                    <a:pt x="2337" y="1195"/>
                    <a:pt x="2337" y="1195"/>
                  </a:cubicBezTo>
                  <a:cubicBezTo>
                    <a:pt x="2423" y="1101"/>
                    <a:pt x="2423" y="1101"/>
                    <a:pt x="2423" y="1101"/>
                  </a:cubicBezTo>
                  <a:cubicBezTo>
                    <a:pt x="2466" y="1054"/>
                    <a:pt x="2466" y="1054"/>
                    <a:pt x="2466" y="1054"/>
                  </a:cubicBezTo>
                  <a:cubicBezTo>
                    <a:pt x="2487" y="1031"/>
                    <a:pt x="2487" y="1031"/>
                    <a:pt x="2487" y="1031"/>
                  </a:cubicBezTo>
                  <a:cubicBezTo>
                    <a:pt x="2509" y="1008"/>
                    <a:pt x="2509" y="1008"/>
                    <a:pt x="2509" y="1008"/>
                  </a:cubicBezTo>
                  <a:cubicBezTo>
                    <a:pt x="2523" y="993"/>
                    <a:pt x="2538" y="977"/>
                    <a:pt x="2553" y="963"/>
                  </a:cubicBezTo>
                  <a:cubicBezTo>
                    <a:pt x="2568" y="948"/>
                    <a:pt x="2584" y="933"/>
                    <a:pt x="2599" y="919"/>
                  </a:cubicBezTo>
                  <a:cubicBezTo>
                    <a:pt x="2631" y="890"/>
                    <a:pt x="2662" y="863"/>
                    <a:pt x="2698" y="839"/>
                  </a:cubicBezTo>
                  <a:cubicBezTo>
                    <a:pt x="2715" y="827"/>
                    <a:pt x="2733" y="816"/>
                    <a:pt x="2753" y="809"/>
                  </a:cubicBezTo>
                  <a:cubicBezTo>
                    <a:pt x="2763" y="805"/>
                    <a:pt x="2774" y="802"/>
                    <a:pt x="2784" y="801"/>
                  </a:cubicBezTo>
                  <a:cubicBezTo>
                    <a:pt x="2795" y="800"/>
                    <a:pt x="2805" y="801"/>
                    <a:pt x="2815" y="805"/>
                  </a:cubicBezTo>
                  <a:cubicBezTo>
                    <a:pt x="2805" y="801"/>
                    <a:pt x="2795" y="800"/>
                    <a:pt x="2784" y="802"/>
                  </a:cubicBezTo>
                  <a:cubicBezTo>
                    <a:pt x="2774" y="803"/>
                    <a:pt x="2763" y="806"/>
                    <a:pt x="2754" y="809"/>
                  </a:cubicBezTo>
                  <a:cubicBezTo>
                    <a:pt x="2734" y="817"/>
                    <a:pt x="2716" y="828"/>
                    <a:pt x="2698" y="840"/>
                  </a:cubicBezTo>
                  <a:cubicBezTo>
                    <a:pt x="2664" y="864"/>
                    <a:pt x="2632" y="892"/>
                    <a:pt x="2601" y="921"/>
                  </a:cubicBezTo>
                  <a:cubicBezTo>
                    <a:pt x="2586" y="936"/>
                    <a:pt x="2571" y="950"/>
                    <a:pt x="2556" y="965"/>
                  </a:cubicBezTo>
                  <a:cubicBezTo>
                    <a:pt x="2541" y="980"/>
                    <a:pt x="2526" y="996"/>
                    <a:pt x="2512" y="1011"/>
                  </a:cubicBezTo>
                  <a:cubicBezTo>
                    <a:pt x="2491" y="1034"/>
                    <a:pt x="2491" y="1034"/>
                    <a:pt x="2491" y="1034"/>
                  </a:cubicBezTo>
                  <a:cubicBezTo>
                    <a:pt x="2469" y="1058"/>
                    <a:pt x="2469" y="1058"/>
                    <a:pt x="2469" y="1058"/>
                  </a:cubicBezTo>
                  <a:cubicBezTo>
                    <a:pt x="2427" y="1105"/>
                    <a:pt x="2427" y="1105"/>
                    <a:pt x="2427" y="1105"/>
                  </a:cubicBezTo>
                  <a:cubicBezTo>
                    <a:pt x="2342" y="1199"/>
                    <a:pt x="2342" y="1199"/>
                    <a:pt x="2342" y="1199"/>
                  </a:cubicBezTo>
                  <a:cubicBezTo>
                    <a:pt x="2321" y="1223"/>
                    <a:pt x="2321" y="1223"/>
                    <a:pt x="2321" y="1223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256" y="1292"/>
                    <a:pt x="2256" y="1292"/>
                    <a:pt x="2256" y="1292"/>
                  </a:cubicBezTo>
                  <a:cubicBezTo>
                    <a:pt x="2198" y="1354"/>
                    <a:pt x="2138" y="1414"/>
                    <a:pt x="2077" y="1472"/>
                  </a:cubicBezTo>
                  <a:cubicBezTo>
                    <a:pt x="2047" y="1502"/>
                    <a:pt x="2015" y="1530"/>
                    <a:pt x="1983" y="1558"/>
                  </a:cubicBezTo>
                  <a:cubicBezTo>
                    <a:pt x="1951" y="1585"/>
                    <a:pt x="1918" y="1612"/>
                    <a:pt x="1883" y="1636"/>
                  </a:cubicBezTo>
                  <a:cubicBezTo>
                    <a:pt x="1848" y="1661"/>
                    <a:pt x="1812" y="1683"/>
                    <a:pt x="1775" y="1704"/>
                  </a:cubicBezTo>
                  <a:cubicBezTo>
                    <a:pt x="1738" y="1724"/>
                    <a:pt x="1699" y="1742"/>
                    <a:pt x="1659" y="1756"/>
                  </a:cubicBezTo>
                  <a:cubicBezTo>
                    <a:pt x="1619" y="1770"/>
                    <a:pt x="1576" y="1780"/>
                    <a:pt x="1534" y="1782"/>
                  </a:cubicBezTo>
                  <a:cubicBezTo>
                    <a:pt x="1491" y="1784"/>
                    <a:pt x="1447" y="1779"/>
                    <a:pt x="1407" y="1765"/>
                  </a:cubicBezTo>
                  <a:cubicBezTo>
                    <a:pt x="1366" y="1751"/>
                    <a:pt x="1328" y="1730"/>
                    <a:pt x="1293" y="1705"/>
                  </a:cubicBezTo>
                  <a:cubicBezTo>
                    <a:pt x="1258" y="1681"/>
                    <a:pt x="1225" y="1654"/>
                    <a:pt x="1194" y="1625"/>
                  </a:cubicBezTo>
                  <a:cubicBezTo>
                    <a:pt x="1132" y="1567"/>
                    <a:pt x="1076" y="1504"/>
                    <a:pt x="1021" y="1439"/>
                  </a:cubicBezTo>
                  <a:cubicBezTo>
                    <a:pt x="994" y="1406"/>
                    <a:pt x="968" y="1373"/>
                    <a:pt x="943" y="1339"/>
                  </a:cubicBezTo>
                  <a:cubicBezTo>
                    <a:pt x="930" y="1322"/>
                    <a:pt x="917" y="1305"/>
                    <a:pt x="905" y="1288"/>
                  </a:cubicBezTo>
                  <a:cubicBezTo>
                    <a:pt x="869" y="1236"/>
                    <a:pt x="869" y="1236"/>
                    <a:pt x="869" y="1236"/>
                  </a:cubicBezTo>
                  <a:cubicBezTo>
                    <a:pt x="833" y="1184"/>
                    <a:pt x="833" y="1184"/>
                    <a:pt x="833" y="1184"/>
                  </a:cubicBezTo>
                  <a:cubicBezTo>
                    <a:pt x="821" y="1166"/>
                    <a:pt x="808" y="1149"/>
                    <a:pt x="797" y="1132"/>
                  </a:cubicBezTo>
                  <a:cubicBezTo>
                    <a:pt x="726" y="1026"/>
                    <a:pt x="726" y="1026"/>
                    <a:pt x="726" y="1026"/>
                  </a:cubicBezTo>
                  <a:cubicBezTo>
                    <a:pt x="680" y="955"/>
                    <a:pt x="634" y="885"/>
                    <a:pt x="587" y="814"/>
                  </a:cubicBezTo>
                  <a:cubicBezTo>
                    <a:pt x="564" y="778"/>
                    <a:pt x="542" y="742"/>
                    <a:pt x="520" y="706"/>
                  </a:cubicBezTo>
                  <a:cubicBezTo>
                    <a:pt x="455" y="597"/>
                    <a:pt x="455" y="597"/>
                    <a:pt x="455" y="597"/>
                  </a:cubicBezTo>
                  <a:cubicBezTo>
                    <a:pt x="390" y="489"/>
                    <a:pt x="390" y="489"/>
                    <a:pt x="390" y="489"/>
                  </a:cubicBezTo>
                  <a:cubicBezTo>
                    <a:pt x="368" y="453"/>
                    <a:pt x="346" y="416"/>
                    <a:pt x="324" y="380"/>
                  </a:cubicBezTo>
                  <a:cubicBezTo>
                    <a:pt x="301" y="345"/>
                    <a:pt x="278" y="309"/>
                    <a:pt x="254" y="275"/>
                  </a:cubicBezTo>
                  <a:cubicBezTo>
                    <a:pt x="218" y="223"/>
                    <a:pt x="218" y="223"/>
                    <a:pt x="218" y="223"/>
                  </a:cubicBezTo>
                  <a:cubicBezTo>
                    <a:pt x="206" y="206"/>
                    <a:pt x="194" y="188"/>
                    <a:pt x="181" y="171"/>
                  </a:cubicBezTo>
                  <a:cubicBezTo>
                    <a:pt x="156" y="137"/>
                    <a:pt x="131" y="103"/>
                    <a:pt x="102" y="72"/>
                  </a:cubicBezTo>
                  <a:cubicBezTo>
                    <a:pt x="88" y="57"/>
                    <a:pt x="72" y="42"/>
                    <a:pt x="56" y="29"/>
                  </a:cubicBezTo>
                  <a:cubicBezTo>
                    <a:pt x="39" y="17"/>
                    <a:pt x="21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2" name="Freeform 24"/>
            <p:cNvSpPr/>
            <p:nvPr/>
          </p:nvSpPr>
          <p:spPr bwMode="auto">
            <a:xfrm>
              <a:off x="12646025" y="4316413"/>
              <a:ext cx="8537575" cy="5191125"/>
            </a:xfrm>
            <a:custGeom>
              <a:avLst/>
              <a:gdLst>
                <a:gd name="T0" fmla="*/ 56 w 2800"/>
                <a:gd name="T1" fmla="*/ 25 h 1702"/>
                <a:gd name="T2" fmla="*/ 147 w 2800"/>
                <a:gd name="T3" fmla="*/ 107 h 1702"/>
                <a:gd name="T4" fmla="*/ 206 w 2800"/>
                <a:gd name="T5" fmla="*/ 177 h 1702"/>
                <a:gd name="T6" fmla="*/ 262 w 2800"/>
                <a:gd name="T7" fmla="*/ 251 h 1702"/>
                <a:gd name="T8" fmla="*/ 334 w 2800"/>
                <a:gd name="T9" fmla="*/ 350 h 1702"/>
                <a:gd name="T10" fmla="*/ 403 w 2800"/>
                <a:gd name="T11" fmla="*/ 452 h 1702"/>
                <a:gd name="T12" fmla="*/ 538 w 2800"/>
                <a:gd name="T13" fmla="*/ 657 h 1702"/>
                <a:gd name="T14" fmla="*/ 608 w 2800"/>
                <a:gd name="T15" fmla="*/ 758 h 1702"/>
                <a:gd name="T16" fmla="*/ 679 w 2800"/>
                <a:gd name="T17" fmla="*/ 858 h 1702"/>
                <a:gd name="T18" fmla="*/ 821 w 2800"/>
                <a:gd name="T19" fmla="*/ 1058 h 1702"/>
                <a:gd name="T20" fmla="*/ 857 w 2800"/>
                <a:gd name="T21" fmla="*/ 1108 h 1702"/>
                <a:gd name="T22" fmla="*/ 967 w 2800"/>
                <a:gd name="T23" fmla="*/ 1255 h 1702"/>
                <a:gd name="T24" fmla="*/ 1210 w 2800"/>
                <a:gd name="T25" fmla="*/ 1530 h 1702"/>
                <a:gd name="T26" fmla="*/ 1304 w 2800"/>
                <a:gd name="T27" fmla="*/ 1608 h 1702"/>
                <a:gd name="T28" fmla="*/ 1466 w 2800"/>
                <a:gd name="T29" fmla="*/ 1686 h 1702"/>
                <a:gd name="T30" fmla="*/ 1646 w 2800"/>
                <a:gd name="T31" fmla="*/ 1672 h 1702"/>
                <a:gd name="T32" fmla="*/ 1864 w 2800"/>
                <a:gd name="T33" fmla="*/ 1566 h 1702"/>
                <a:gd name="T34" fmla="*/ 2059 w 2800"/>
                <a:gd name="T35" fmla="*/ 1418 h 1702"/>
                <a:gd name="T36" fmla="*/ 2128 w 2800"/>
                <a:gd name="T37" fmla="*/ 1357 h 1702"/>
                <a:gd name="T38" fmla="*/ 2151 w 2800"/>
                <a:gd name="T39" fmla="*/ 1336 h 1702"/>
                <a:gd name="T40" fmla="*/ 2218 w 2800"/>
                <a:gd name="T41" fmla="*/ 1274 h 1702"/>
                <a:gd name="T42" fmla="*/ 2240 w 2800"/>
                <a:gd name="T43" fmla="*/ 1253 h 1702"/>
                <a:gd name="T44" fmla="*/ 2306 w 2800"/>
                <a:gd name="T45" fmla="*/ 1189 h 1702"/>
                <a:gd name="T46" fmla="*/ 2328 w 2800"/>
                <a:gd name="T47" fmla="*/ 1167 h 1702"/>
                <a:gd name="T48" fmla="*/ 2457 w 2800"/>
                <a:gd name="T49" fmla="*/ 1036 h 1702"/>
                <a:gd name="T50" fmla="*/ 2500 w 2800"/>
                <a:gd name="T51" fmla="*/ 992 h 1702"/>
                <a:gd name="T52" fmla="*/ 2636 w 2800"/>
                <a:gd name="T53" fmla="*/ 868 h 1702"/>
                <a:gd name="T54" fmla="*/ 2740 w 2800"/>
                <a:gd name="T55" fmla="*/ 802 h 1702"/>
                <a:gd name="T56" fmla="*/ 2800 w 2800"/>
                <a:gd name="T57" fmla="*/ 799 h 1702"/>
                <a:gd name="T58" fmla="*/ 2740 w 2800"/>
                <a:gd name="T59" fmla="*/ 803 h 1702"/>
                <a:gd name="T60" fmla="*/ 2637 w 2800"/>
                <a:gd name="T61" fmla="*/ 869 h 1702"/>
                <a:gd name="T62" fmla="*/ 2418 w 2800"/>
                <a:gd name="T63" fmla="*/ 1083 h 1702"/>
                <a:gd name="T64" fmla="*/ 2322 w 2800"/>
                <a:gd name="T65" fmla="*/ 1183 h 1702"/>
                <a:gd name="T66" fmla="*/ 2289 w 2800"/>
                <a:gd name="T67" fmla="*/ 1215 h 1702"/>
                <a:gd name="T68" fmla="*/ 2235 w 2800"/>
                <a:gd name="T69" fmla="*/ 1269 h 1702"/>
                <a:gd name="T70" fmla="*/ 2201 w 2800"/>
                <a:gd name="T71" fmla="*/ 1301 h 1702"/>
                <a:gd name="T72" fmla="*/ 2145 w 2800"/>
                <a:gd name="T73" fmla="*/ 1353 h 1702"/>
                <a:gd name="T74" fmla="*/ 2111 w 2800"/>
                <a:gd name="T75" fmla="*/ 1384 h 1702"/>
                <a:gd name="T76" fmla="*/ 1870 w 2800"/>
                <a:gd name="T77" fmla="*/ 1575 h 1702"/>
                <a:gd name="T78" fmla="*/ 1649 w 2800"/>
                <a:gd name="T79" fmla="*/ 1683 h 1702"/>
                <a:gd name="T80" fmla="*/ 1464 w 2800"/>
                <a:gd name="T81" fmla="*/ 1697 h 1702"/>
                <a:gd name="T82" fmla="*/ 1297 w 2800"/>
                <a:gd name="T83" fmla="*/ 1618 h 1702"/>
                <a:gd name="T84" fmla="*/ 1202 w 2800"/>
                <a:gd name="T85" fmla="*/ 1539 h 1702"/>
                <a:gd name="T86" fmla="*/ 958 w 2800"/>
                <a:gd name="T87" fmla="*/ 1262 h 1702"/>
                <a:gd name="T88" fmla="*/ 848 w 2800"/>
                <a:gd name="T89" fmla="*/ 1114 h 1702"/>
                <a:gd name="T90" fmla="*/ 812 w 2800"/>
                <a:gd name="T91" fmla="*/ 1064 h 1702"/>
                <a:gd name="T92" fmla="*/ 670 w 2800"/>
                <a:gd name="T93" fmla="*/ 864 h 1702"/>
                <a:gd name="T94" fmla="*/ 600 w 2800"/>
                <a:gd name="T95" fmla="*/ 763 h 1702"/>
                <a:gd name="T96" fmla="*/ 531 w 2800"/>
                <a:gd name="T97" fmla="*/ 661 h 1702"/>
                <a:gd name="T98" fmla="*/ 397 w 2800"/>
                <a:gd name="T99" fmla="*/ 456 h 1702"/>
                <a:gd name="T100" fmla="*/ 329 w 2800"/>
                <a:gd name="T101" fmla="*/ 353 h 1702"/>
                <a:gd name="T102" fmla="*/ 258 w 2800"/>
                <a:gd name="T103" fmla="*/ 253 h 1702"/>
                <a:gd name="T104" fmla="*/ 204 w 2800"/>
                <a:gd name="T105" fmla="*/ 179 h 1702"/>
                <a:gd name="T106" fmla="*/ 145 w 2800"/>
                <a:gd name="T107" fmla="*/ 108 h 1702"/>
                <a:gd name="T108" fmla="*/ 56 w 2800"/>
                <a:gd name="T109" fmla="*/ 25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0" h="1702">
                  <a:moveTo>
                    <a:pt x="0" y="0"/>
                  </a:moveTo>
                  <a:cubicBezTo>
                    <a:pt x="21" y="3"/>
                    <a:pt x="39" y="13"/>
                    <a:pt x="56" y="25"/>
                  </a:cubicBezTo>
                  <a:cubicBezTo>
                    <a:pt x="73" y="36"/>
                    <a:pt x="89" y="49"/>
                    <a:pt x="104" y="63"/>
                  </a:cubicBezTo>
                  <a:cubicBezTo>
                    <a:pt x="119" y="77"/>
                    <a:pt x="133" y="92"/>
                    <a:pt x="147" y="107"/>
                  </a:cubicBezTo>
                  <a:cubicBezTo>
                    <a:pt x="161" y="122"/>
                    <a:pt x="174" y="137"/>
                    <a:pt x="187" y="153"/>
                  </a:cubicBezTo>
                  <a:cubicBezTo>
                    <a:pt x="194" y="161"/>
                    <a:pt x="200" y="169"/>
                    <a:pt x="206" y="177"/>
                  </a:cubicBezTo>
                  <a:cubicBezTo>
                    <a:pt x="225" y="202"/>
                    <a:pt x="225" y="202"/>
                    <a:pt x="225" y="202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74" y="267"/>
                    <a:pt x="287" y="283"/>
                    <a:pt x="299" y="300"/>
                  </a:cubicBezTo>
                  <a:cubicBezTo>
                    <a:pt x="311" y="317"/>
                    <a:pt x="323" y="333"/>
                    <a:pt x="334" y="350"/>
                  </a:cubicBezTo>
                  <a:cubicBezTo>
                    <a:pt x="346" y="367"/>
                    <a:pt x="357" y="384"/>
                    <a:pt x="369" y="401"/>
                  </a:cubicBezTo>
                  <a:cubicBezTo>
                    <a:pt x="403" y="452"/>
                    <a:pt x="403" y="452"/>
                    <a:pt x="403" y="452"/>
                  </a:cubicBezTo>
                  <a:cubicBezTo>
                    <a:pt x="470" y="554"/>
                    <a:pt x="470" y="554"/>
                    <a:pt x="470" y="554"/>
                  </a:cubicBezTo>
                  <a:cubicBezTo>
                    <a:pt x="538" y="657"/>
                    <a:pt x="538" y="657"/>
                    <a:pt x="538" y="657"/>
                  </a:cubicBezTo>
                  <a:cubicBezTo>
                    <a:pt x="549" y="674"/>
                    <a:pt x="561" y="690"/>
                    <a:pt x="573" y="707"/>
                  </a:cubicBezTo>
                  <a:cubicBezTo>
                    <a:pt x="608" y="758"/>
                    <a:pt x="608" y="758"/>
                    <a:pt x="608" y="75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79" y="858"/>
                    <a:pt x="679" y="858"/>
                    <a:pt x="679" y="858"/>
                  </a:cubicBezTo>
                  <a:cubicBezTo>
                    <a:pt x="750" y="958"/>
                    <a:pt x="750" y="958"/>
                    <a:pt x="750" y="958"/>
                  </a:cubicBezTo>
                  <a:cubicBezTo>
                    <a:pt x="821" y="1058"/>
                    <a:pt x="821" y="1058"/>
                    <a:pt x="821" y="1058"/>
                  </a:cubicBezTo>
                  <a:cubicBezTo>
                    <a:pt x="839" y="1083"/>
                    <a:pt x="839" y="1083"/>
                    <a:pt x="839" y="1083"/>
                  </a:cubicBezTo>
                  <a:cubicBezTo>
                    <a:pt x="857" y="1108"/>
                    <a:pt x="857" y="1108"/>
                    <a:pt x="857" y="1108"/>
                  </a:cubicBezTo>
                  <a:cubicBezTo>
                    <a:pt x="893" y="1157"/>
                    <a:pt x="893" y="1157"/>
                    <a:pt x="893" y="1157"/>
                  </a:cubicBezTo>
                  <a:cubicBezTo>
                    <a:pt x="918" y="1190"/>
                    <a:pt x="942" y="1223"/>
                    <a:pt x="967" y="1255"/>
                  </a:cubicBezTo>
                  <a:cubicBezTo>
                    <a:pt x="992" y="1287"/>
                    <a:pt x="1018" y="1319"/>
                    <a:pt x="1044" y="1350"/>
                  </a:cubicBezTo>
                  <a:cubicBezTo>
                    <a:pt x="1097" y="1413"/>
                    <a:pt x="1151" y="1474"/>
                    <a:pt x="1210" y="1530"/>
                  </a:cubicBezTo>
                  <a:cubicBezTo>
                    <a:pt x="1225" y="1544"/>
                    <a:pt x="1240" y="1557"/>
                    <a:pt x="1256" y="1570"/>
                  </a:cubicBezTo>
                  <a:cubicBezTo>
                    <a:pt x="1271" y="1584"/>
                    <a:pt x="1287" y="1596"/>
                    <a:pt x="1304" y="1608"/>
                  </a:cubicBezTo>
                  <a:cubicBezTo>
                    <a:pt x="1337" y="1632"/>
                    <a:pt x="1371" y="1653"/>
                    <a:pt x="1408" y="1669"/>
                  </a:cubicBezTo>
                  <a:cubicBezTo>
                    <a:pt x="1427" y="1676"/>
                    <a:pt x="1446" y="1682"/>
                    <a:pt x="1466" y="1686"/>
                  </a:cubicBezTo>
                  <a:cubicBezTo>
                    <a:pt x="1486" y="1690"/>
                    <a:pt x="1506" y="1691"/>
                    <a:pt x="1526" y="1691"/>
                  </a:cubicBezTo>
                  <a:cubicBezTo>
                    <a:pt x="1566" y="1690"/>
                    <a:pt x="1607" y="1683"/>
                    <a:pt x="1646" y="1672"/>
                  </a:cubicBezTo>
                  <a:cubicBezTo>
                    <a:pt x="1684" y="1661"/>
                    <a:pt x="1722" y="1645"/>
                    <a:pt x="1758" y="1627"/>
                  </a:cubicBezTo>
                  <a:cubicBezTo>
                    <a:pt x="1794" y="1608"/>
                    <a:pt x="1830" y="1588"/>
                    <a:pt x="1864" y="1566"/>
                  </a:cubicBezTo>
                  <a:cubicBezTo>
                    <a:pt x="1898" y="1544"/>
                    <a:pt x="1932" y="1520"/>
                    <a:pt x="1964" y="1495"/>
                  </a:cubicBezTo>
                  <a:cubicBezTo>
                    <a:pt x="1996" y="1470"/>
                    <a:pt x="2028" y="1445"/>
                    <a:pt x="2059" y="1418"/>
                  </a:cubicBezTo>
                  <a:cubicBezTo>
                    <a:pt x="2105" y="1377"/>
                    <a:pt x="2105" y="1377"/>
                    <a:pt x="2105" y="1377"/>
                  </a:cubicBezTo>
                  <a:cubicBezTo>
                    <a:pt x="2128" y="1357"/>
                    <a:pt x="2128" y="1357"/>
                    <a:pt x="2128" y="1357"/>
                  </a:cubicBezTo>
                  <a:cubicBezTo>
                    <a:pt x="2139" y="1347"/>
                    <a:pt x="2139" y="1347"/>
                    <a:pt x="2139" y="1347"/>
                  </a:cubicBezTo>
                  <a:cubicBezTo>
                    <a:pt x="2151" y="1336"/>
                    <a:pt x="2151" y="1336"/>
                    <a:pt x="2151" y="1336"/>
                  </a:cubicBezTo>
                  <a:cubicBezTo>
                    <a:pt x="2196" y="1295"/>
                    <a:pt x="2196" y="1295"/>
                    <a:pt x="2196" y="1295"/>
                  </a:cubicBezTo>
                  <a:cubicBezTo>
                    <a:pt x="2218" y="1274"/>
                    <a:pt x="2218" y="1274"/>
                    <a:pt x="2218" y="1274"/>
                  </a:cubicBezTo>
                  <a:cubicBezTo>
                    <a:pt x="2229" y="1263"/>
                    <a:pt x="2229" y="1263"/>
                    <a:pt x="2229" y="1263"/>
                  </a:cubicBezTo>
                  <a:cubicBezTo>
                    <a:pt x="2240" y="1253"/>
                    <a:pt x="2240" y="1253"/>
                    <a:pt x="2240" y="1253"/>
                  </a:cubicBezTo>
                  <a:cubicBezTo>
                    <a:pt x="2284" y="1210"/>
                    <a:pt x="2284" y="1210"/>
                    <a:pt x="2284" y="1210"/>
                  </a:cubicBezTo>
                  <a:cubicBezTo>
                    <a:pt x="2306" y="1189"/>
                    <a:pt x="2306" y="1189"/>
                    <a:pt x="2306" y="1189"/>
                  </a:cubicBezTo>
                  <a:cubicBezTo>
                    <a:pt x="2317" y="1178"/>
                    <a:pt x="2317" y="1178"/>
                    <a:pt x="2317" y="1178"/>
                  </a:cubicBezTo>
                  <a:cubicBezTo>
                    <a:pt x="2328" y="1167"/>
                    <a:pt x="2328" y="1167"/>
                    <a:pt x="2328" y="1167"/>
                  </a:cubicBezTo>
                  <a:cubicBezTo>
                    <a:pt x="2414" y="1079"/>
                    <a:pt x="2414" y="1079"/>
                    <a:pt x="2414" y="1079"/>
                  </a:cubicBezTo>
                  <a:cubicBezTo>
                    <a:pt x="2457" y="1036"/>
                    <a:pt x="2457" y="1036"/>
                    <a:pt x="2457" y="1036"/>
                  </a:cubicBezTo>
                  <a:cubicBezTo>
                    <a:pt x="2478" y="1014"/>
                    <a:pt x="2478" y="1014"/>
                    <a:pt x="2478" y="1014"/>
                  </a:cubicBezTo>
                  <a:cubicBezTo>
                    <a:pt x="2486" y="1006"/>
                    <a:pt x="2493" y="999"/>
                    <a:pt x="2500" y="992"/>
                  </a:cubicBezTo>
                  <a:cubicBezTo>
                    <a:pt x="2530" y="964"/>
                    <a:pt x="2559" y="935"/>
                    <a:pt x="2590" y="908"/>
                  </a:cubicBezTo>
                  <a:cubicBezTo>
                    <a:pt x="2605" y="894"/>
                    <a:pt x="2620" y="881"/>
                    <a:pt x="2636" y="868"/>
                  </a:cubicBezTo>
                  <a:cubicBezTo>
                    <a:pt x="2652" y="855"/>
                    <a:pt x="2668" y="842"/>
                    <a:pt x="2685" y="831"/>
                  </a:cubicBezTo>
                  <a:cubicBezTo>
                    <a:pt x="2703" y="820"/>
                    <a:pt x="2721" y="810"/>
                    <a:pt x="2740" y="802"/>
                  </a:cubicBezTo>
                  <a:cubicBezTo>
                    <a:pt x="2749" y="799"/>
                    <a:pt x="2759" y="796"/>
                    <a:pt x="2770" y="795"/>
                  </a:cubicBezTo>
                  <a:cubicBezTo>
                    <a:pt x="2780" y="794"/>
                    <a:pt x="2790" y="795"/>
                    <a:pt x="2800" y="799"/>
                  </a:cubicBezTo>
                  <a:cubicBezTo>
                    <a:pt x="2790" y="795"/>
                    <a:pt x="2780" y="794"/>
                    <a:pt x="2770" y="796"/>
                  </a:cubicBezTo>
                  <a:cubicBezTo>
                    <a:pt x="2759" y="797"/>
                    <a:pt x="2750" y="800"/>
                    <a:pt x="2740" y="803"/>
                  </a:cubicBezTo>
                  <a:cubicBezTo>
                    <a:pt x="2721" y="811"/>
                    <a:pt x="2703" y="821"/>
                    <a:pt x="2686" y="832"/>
                  </a:cubicBezTo>
                  <a:cubicBezTo>
                    <a:pt x="2669" y="843"/>
                    <a:pt x="2653" y="856"/>
                    <a:pt x="2637" y="869"/>
                  </a:cubicBezTo>
                  <a:cubicBezTo>
                    <a:pt x="2622" y="882"/>
                    <a:pt x="2607" y="896"/>
                    <a:pt x="2592" y="910"/>
                  </a:cubicBezTo>
                  <a:cubicBezTo>
                    <a:pt x="2532" y="966"/>
                    <a:pt x="2475" y="1024"/>
                    <a:pt x="2418" y="1083"/>
                  </a:cubicBezTo>
                  <a:cubicBezTo>
                    <a:pt x="2333" y="1172"/>
                    <a:pt x="2333" y="1172"/>
                    <a:pt x="2333" y="1172"/>
                  </a:cubicBezTo>
                  <a:cubicBezTo>
                    <a:pt x="2322" y="1183"/>
                    <a:pt x="2322" y="1183"/>
                    <a:pt x="2322" y="1183"/>
                  </a:cubicBezTo>
                  <a:cubicBezTo>
                    <a:pt x="2311" y="1194"/>
                    <a:pt x="2311" y="1194"/>
                    <a:pt x="2311" y="1194"/>
                  </a:cubicBezTo>
                  <a:cubicBezTo>
                    <a:pt x="2289" y="1215"/>
                    <a:pt x="2289" y="1215"/>
                    <a:pt x="2289" y="1215"/>
                  </a:cubicBezTo>
                  <a:cubicBezTo>
                    <a:pt x="2246" y="1258"/>
                    <a:pt x="2246" y="1258"/>
                    <a:pt x="2246" y="1258"/>
                  </a:cubicBezTo>
                  <a:cubicBezTo>
                    <a:pt x="2235" y="1269"/>
                    <a:pt x="2235" y="1269"/>
                    <a:pt x="2235" y="1269"/>
                  </a:cubicBezTo>
                  <a:cubicBezTo>
                    <a:pt x="2223" y="1280"/>
                    <a:pt x="2223" y="1280"/>
                    <a:pt x="2223" y="1280"/>
                  </a:cubicBezTo>
                  <a:cubicBezTo>
                    <a:pt x="2201" y="1301"/>
                    <a:pt x="2201" y="1301"/>
                    <a:pt x="2201" y="1301"/>
                  </a:cubicBezTo>
                  <a:cubicBezTo>
                    <a:pt x="2156" y="1343"/>
                    <a:pt x="2156" y="1343"/>
                    <a:pt x="2156" y="1343"/>
                  </a:cubicBezTo>
                  <a:cubicBezTo>
                    <a:pt x="2145" y="1353"/>
                    <a:pt x="2145" y="1353"/>
                    <a:pt x="2145" y="1353"/>
                  </a:cubicBezTo>
                  <a:cubicBezTo>
                    <a:pt x="2134" y="1363"/>
                    <a:pt x="2134" y="1363"/>
                    <a:pt x="2134" y="1363"/>
                  </a:cubicBezTo>
                  <a:cubicBezTo>
                    <a:pt x="2111" y="1384"/>
                    <a:pt x="2111" y="1384"/>
                    <a:pt x="2111" y="1384"/>
                  </a:cubicBezTo>
                  <a:cubicBezTo>
                    <a:pt x="2065" y="1425"/>
                    <a:pt x="2065" y="1425"/>
                    <a:pt x="2065" y="1425"/>
                  </a:cubicBezTo>
                  <a:cubicBezTo>
                    <a:pt x="2003" y="1479"/>
                    <a:pt x="1939" y="1530"/>
                    <a:pt x="1870" y="1575"/>
                  </a:cubicBezTo>
                  <a:cubicBezTo>
                    <a:pt x="1835" y="1597"/>
                    <a:pt x="1800" y="1617"/>
                    <a:pt x="1763" y="1636"/>
                  </a:cubicBezTo>
                  <a:cubicBezTo>
                    <a:pt x="1726" y="1655"/>
                    <a:pt x="1688" y="1671"/>
                    <a:pt x="1649" y="1683"/>
                  </a:cubicBezTo>
                  <a:cubicBezTo>
                    <a:pt x="1609" y="1694"/>
                    <a:pt x="1568" y="1702"/>
                    <a:pt x="1526" y="1702"/>
                  </a:cubicBezTo>
                  <a:cubicBezTo>
                    <a:pt x="1505" y="1702"/>
                    <a:pt x="1485" y="1701"/>
                    <a:pt x="1464" y="1697"/>
                  </a:cubicBezTo>
                  <a:cubicBezTo>
                    <a:pt x="1443" y="1693"/>
                    <a:pt x="1423" y="1687"/>
                    <a:pt x="1404" y="1679"/>
                  </a:cubicBezTo>
                  <a:cubicBezTo>
                    <a:pt x="1366" y="1664"/>
                    <a:pt x="1330" y="1642"/>
                    <a:pt x="1297" y="1618"/>
                  </a:cubicBezTo>
                  <a:cubicBezTo>
                    <a:pt x="1280" y="1605"/>
                    <a:pt x="1264" y="1593"/>
                    <a:pt x="1248" y="1580"/>
                  </a:cubicBezTo>
                  <a:cubicBezTo>
                    <a:pt x="1232" y="1567"/>
                    <a:pt x="1217" y="1553"/>
                    <a:pt x="1202" y="1539"/>
                  </a:cubicBezTo>
                  <a:cubicBezTo>
                    <a:pt x="1142" y="1482"/>
                    <a:pt x="1088" y="1420"/>
                    <a:pt x="1035" y="1358"/>
                  </a:cubicBezTo>
                  <a:cubicBezTo>
                    <a:pt x="1009" y="1326"/>
                    <a:pt x="983" y="1294"/>
                    <a:pt x="958" y="1262"/>
                  </a:cubicBezTo>
                  <a:cubicBezTo>
                    <a:pt x="933" y="1230"/>
                    <a:pt x="909" y="1196"/>
                    <a:pt x="885" y="1163"/>
                  </a:cubicBezTo>
                  <a:cubicBezTo>
                    <a:pt x="848" y="1114"/>
                    <a:pt x="848" y="1114"/>
                    <a:pt x="848" y="1114"/>
                  </a:cubicBezTo>
                  <a:cubicBezTo>
                    <a:pt x="830" y="1089"/>
                    <a:pt x="830" y="1089"/>
                    <a:pt x="830" y="1089"/>
                  </a:cubicBezTo>
                  <a:cubicBezTo>
                    <a:pt x="812" y="1064"/>
                    <a:pt x="812" y="1064"/>
                    <a:pt x="812" y="1064"/>
                  </a:cubicBezTo>
                  <a:cubicBezTo>
                    <a:pt x="741" y="964"/>
                    <a:pt x="741" y="964"/>
                    <a:pt x="741" y="964"/>
                  </a:cubicBezTo>
                  <a:cubicBezTo>
                    <a:pt x="670" y="864"/>
                    <a:pt x="670" y="864"/>
                    <a:pt x="670" y="864"/>
                  </a:cubicBezTo>
                  <a:cubicBezTo>
                    <a:pt x="635" y="814"/>
                    <a:pt x="635" y="814"/>
                    <a:pt x="635" y="814"/>
                  </a:cubicBezTo>
                  <a:cubicBezTo>
                    <a:pt x="600" y="763"/>
                    <a:pt x="600" y="763"/>
                    <a:pt x="600" y="763"/>
                  </a:cubicBezTo>
                  <a:cubicBezTo>
                    <a:pt x="566" y="712"/>
                    <a:pt x="566" y="712"/>
                    <a:pt x="566" y="712"/>
                  </a:cubicBezTo>
                  <a:cubicBezTo>
                    <a:pt x="554" y="695"/>
                    <a:pt x="542" y="679"/>
                    <a:pt x="531" y="661"/>
                  </a:cubicBezTo>
                  <a:cubicBezTo>
                    <a:pt x="464" y="558"/>
                    <a:pt x="464" y="558"/>
                    <a:pt x="464" y="558"/>
                  </a:cubicBezTo>
                  <a:cubicBezTo>
                    <a:pt x="397" y="456"/>
                    <a:pt x="397" y="456"/>
                    <a:pt x="397" y="456"/>
                  </a:cubicBezTo>
                  <a:cubicBezTo>
                    <a:pt x="364" y="404"/>
                    <a:pt x="364" y="404"/>
                    <a:pt x="364" y="404"/>
                  </a:cubicBezTo>
                  <a:cubicBezTo>
                    <a:pt x="352" y="387"/>
                    <a:pt x="341" y="370"/>
                    <a:pt x="329" y="353"/>
                  </a:cubicBezTo>
                  <a:cubicBezTo>
                    <a:pt x="318" y="336"/>
                    <a:pt x="306" y="320"/>
                    <a:pt x="295" y="303"/>
                  </a:cubicBezTo>
                  <a:cubicBezTo>
                    <a:pt x="283" y="286"/>
                    <a:pt x="270" y="270"/>
                    <a:pt x="258" y="253"/>
                  </a:cubicBezTo>
                  <a:cubicBezTo>
                    <a:pt x="222" y="204"/>
                    <a:pt x="222" y="204"/>
                    <a:pt x="222" y="204"/>
                  </a:cubicBezTo>
                  <a:cubicBezTo>
                    <a:pt x="204" y="179"/>
                    <a:pt x="204" y="179"/>
                    <a:pt x="204" y="179"/>
                  </a:cubicBezTo>
                  <a:cubicBezTo>
                    <a:pt x="198" y="171"/>
                    <a:pt x="191" y="163"/>
                    <a:pt x="185" y="155"/>
                  </a:cubicBezTo>
                  <a:cubicBezTo>
                    <a:pt x="172" y="139"/>
                    <a:pt x="159" y="123"/>
                    <a:pt x="145" y="108"/>
                  </a:cubicBezTo>
                  <a:cubicBezTo>
                    <a:pt x="132" y="93"/>
                    <a:pt x="118" y="78"/>
                    <a:pt x="103" y="64"/>
                  </a:cubicBezTo>
                  <a:cubicBezTo>
                    <a:pt x="88" y="50"/>
                    <a:pt x="72" y="37"/>
                    <a:pt x="56" y="25"/>
                  </a:cubicBezTo>
                  <a:cubicBezTo>
                    <a:pt x="39" y="14"/>
                    <a:pt x="20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3" name="Freeform 25"/>
            <p:cNvSpPr/>
            <p:nvPr/>
          </p:nvSpPr>
          <p:spPr bwMode="auto">
            <a:xfrm>
              <a:off x="12887325" y="4267200"/>
              <a:ext cx="8462963" cy="4892675"/>
            </a:xfrm>
            <a:custGeom>
              <a:avLst/>
              <a:gdLst>
                <a:gd name="T0" fmla="*/ 55 w 2776"/>
                <a:gd name="T1" fmla="*/ 20 h 1604"/>
                <a:gd name="T2" fmla="*/ 190 w 2776"/>
                <a:gd name="T3" fmla="*/ 133 h 1604"/>
                <a:gd name="T4" fmla="*/ 304 w 2776"/>
                <a:gd name="T5" fmla="*/ 269 h 1604"/>
                <a:gd name="T6" fmla="*/ 620 w 2776"/>
                <a:gd name="T7" fmla="*/ 696 h 1604"/>
                <a:gd name="T8" fmla="*/ 907 w 2776"/>
                <a:gd name="T9" fmla="*/ 1071 h 1604"/>
                <a:gd name="T10" fmla="*/ 961 w 2776"/>
                <a:gd name="T11" fmla="*/ 1141 h 1604"/>
                <a:gd name="T12" fmla="*/ 1054 w 2776"/>
                <a:gd name="T13" fmla="*/ 1255 h 1604"/>
                <a:gd name="T14" fmla="*/ 1306 w 2776"/>
                <a:gd name="T15" fmla="*/ 1501 h 1604"/>
                <a:gd name="T16" fmla="*/ 1461 w 2776"/>
                <a:gd name="T17" fmla="*/ 1579 h 1604"/>
                <a:gd name="T18" fmla="*/ 1634 w 2776"/>
                <a:gd name="T19" fmla="*/ 1581 h 1604"/>
                <a:gd name="T20" fmla="*/ 1849 w 2776"/>
                <a:gd name="T21" fmla="*/ 1492 h 1604"/>
                <a:gd name="T22" fmla="*/ 2043 w 2776"/>
                <a:gd name="T23" fmla="*/ 1358 h 1604"/>
                <a:gd name="T24" fmla="*/ 2224 w 2776"/>
                <a:gd name="T25" fmla="*/ 1207 h 1604"/>
                <a:gd name="T26" fmla="*/ 2397 w 2776"/>
                <a:gd name="T27" fmla="*/ 1048 h 1604"/>
                <a:gd name="T28" fmla="*/ 2462 w 2776"/>
                <a:gd name="T29" fmla="*/ 987 h 1604"/>
                <a:gd name="T30" fmla="*/ 2527 w 2776"/>
                <a:gd name="T31" fmla="*/ 927 h 1604"/>
                <a:gd name="T32" fmla="*/ 2571 w 2776"/>
                <a:gd name="T33" fmla="*/ 887 h 1604"/>
                <a:gd name="T34" fmla="*/ 2719 w 2776"/>
                <a:gd name="T35" fmla="*/ 792 h 1604"/>
                <a:gd name="T36" fmla="*/ 2776 w 2776"/>
                <a:gd name="T37" fmla="*/ 793 h 1604"/>
                <a:gd name="T38" fmla="*/ 2719 w 2776"/>
                <a:gd name="T39" fmla="*/ 792 h 1604"/>
                <a:gd name="T40" fmla="*/ 2573 w 2776"/>
                <a:gd name="T41" fmla="*/ 890 h 1604"/>
                <a:gd name="T42" fmla="*/ 2529 w 2776"/>
                <a:gd name="T43" fmla="*/ 929 h 1604"/>
                <a:gd name="T44" fmla="*/ 2465 w 2776"/>
                <a:gd name="T45" fmla="*/ 990 h 1604"/>
                <a:gd name="T46" fmla="*/ 2402 w 2776"/>
                <a:gd name="T47" fmla="*/ 1052 h 1604"/>
                <a:gd name="T48" fmla="*/ 2229 w 2776"/>
                <a:gd name="T49" fmla="*/ 1213 h 1604"/>
                <a:gd name="T50" fmla="*/ 2048 w 2776"/>
                <a:gd name="T51" fmla="*/ 1366 h 1604"/>
                <a:gd name="T52" fmla="*/ 1749 w 2776"/>
                <a:gd name="T53" fmla="*/ 1555 h 1604"/>
                <a:gd name="T54" fmla="*/ 1517 w 2776"/>
                <a:gd name="T55" fmla="*/ 1600 h 1604"/>
                <a:gd name="T56" fmla="*/ 1402 w 2776"/>
                <a:gd name="T57" fmla="*/ 1570 h 1604"/>
                <a:gd name="T58" fmla="*/ 1207 w 2776"/>
                <a:gd name="T59" fmla="*/ 1435 h 1604"/>
                <a:gd name="T60" fmla="*/ 970 w 2776"/>
                <a:gd name="T61" fmla="*/ 1171 h 1604"/>
                <a:gd name="T62" fmla="*/ 934 w 2776"/>
                <a:gd name="T63" fmla="*/ 1124 h 1604"/>
                <a:gd name="T64" fmla="*/ 756 w 2776"/>
                <a:gd name="T65" fmla="*/ 889 h 1604"/>
                <a:gd name="T66" fmla="*/ 335 w 2776"/>
                <a:gd name="T67" fmla="*/ 319 h 1604"/>
                <a:gd name="T68" fmla="*/ 264 w 2776"/>
                <a:gd name="T69" fmla="*/ 225 h 1604"/>
                <a:gd name="T70" fmla="*/ 103 w 2776"/>
                <a:gd name="T71" fmla="*/ 54 h 1604"/>
                <a:gd name="T72" fmla="*/ 0 w 2776"/>
                <a:gd name="T73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6" h="1604">
                  <a:moveTo>
                    <a:pt x="0" y="0"/>
                  </a:moveTo>
                  <a:cubicBezTo>
                    <a:pt x="19" y="3"/>
                    <a:pt x="38" y="10"/>
                    <a:pt x="55" y="20"/>
                  </a:cubicBezTo>
                  <a:cubicBezTo>
                    <a:pt x="72" y="29"/>
                    <a:pt x="89" y="40"/>
                    <a:pt x="104" y="52"/>
                  </a:cubicBezTo>
                  <a:cubicBezTo>
                    <a:pt x="135" y="77"/>
                    <a:pt x="164" y="104"/>
                    <a:pt x="190" y="133"/>
                  </a:cubicBezTo>
                  <a:cubicBezTo>
                    <a:pt x="217" y="162"/>
                    <a:pt x="243" y="192"/>
                    <a:pt x="268" y="223"/>
                  </a:cubicBezTo>
                  <a:cubicBezTo>
                    <a:pt x="280" y="238"/>
                    <a:pt x="292" y="253"/>
                    <a:pt x="304" y="269"/>
                  </a:cubicBezTo>
                  <a:cubicBezTo>
                    <a:pt x="340" y="316"/>
                    <a:pt x="340" y="316"/>
                    <a:pt x="340" y="316"/>
                  </a:cubicBezTo>
                  <a:cubicBezTo>
                    <a:pt x="435" y="441"/>
                    <a:pt x="524" y="571"/>
                    <a:pt x="620" y="696"/>
                  </a:cubicBezTo>
                  <a:cubicBezTo>
                    <a:pt x="668" y="758"/>
                    <a:pt x="716" y="820"/>
                    <a:pt x="764" y="883"/>
                  </a:cubicBezTo>
                  <a:cubicBezTo>
                    <a:pt x="811" y="946"/>
                    <a:pt x="858" y="1009"/>
                    <a:pt x="907" y="1071"/>
                  </a:cubicBezTo>
                  <a:cubicBezTo>
                    <a:pt x="943" y="1117"/>
                    <a:pt x="943" y="1117"/>
                    <a:pt x="943" y="1117"/>
                  </a:cubicBezTo>
                  <a:cubicBezTo>
                    <a:pt x="961" y="1141"/>
                    <a:pt x="961" y="1141"/>
                    <a:pt x="961" y="1141"/>
                  </a:cubicBezTo>
                  <a:cubicBezTo>
                    <a:pt x="979" y="1164"/>
                    <a:pt x="979" y="1164"/>
                    <a:pt x="979" y="1164"/>
                  </a:cubicBezTo>
                  <a:cubicBezTo>
                    <a:pt x="1004" y="1194"/>
                    <a:pt x="1029" y="1225"/>
                    <a:pt x="1054" y="1255"/>
                  </a:cubicBezTo>
                  <a:cubicBezTo>
                    <a:pt x="1105" y="1315"/>
                    <a:pt x="1158" y="1373"/>
                    <a:pt x="1216" y="1426"/>
                  </a:cubicBezTo>
                  <a:cubicBezTo>
                    <a:pt x="1244" y="1452"/>
                    <a:pt x="1274" y="1478"/>
                    <a:pt x="1306" y="1501"/>
                  </a:cubicBezTo>
                  <a:cubicBezTo>
                    <a:pt x="1337" y="1524"/>
                    <a:pt x="1371" y="1544"/>
                    <a:pt x="1406" y="1560"/>
                  </a:cubicBezTo>
                  <a:cubicBezTo>
                    <a:pt x="1424" y="1568"/>
                    <a:pt x="1442" y="1575"/>
                    <a:pt x="1461" y="1579"/>
                  </a:cubicBezTo>
                  <a:cubicBezTo>
                    <a:pt x="1480" y="1584"/>
                    <a:pt x="1499" y="1588"/>
                    <a:pt x="1518" y="1589"/>
                  </a:cubicBezTo>
                  <a:cubicBezTo>
                    <a:pt x="1557" y="1593"/>
                    <a:pt x="1596" y="1589"/>
                    <a:pt x="1634" y="1581"/>
                  </a:cubicBezTo>
                  <a:cubicBezTo>
                    <a:pt x="1672" y="1573"/>
                    <a:pt x="1709" y="1561"/>
                    <a:pt x="1745" y="1546"/>
                  </a:cubicBezTo>
                  <a:cubicBezTo>
                    <a:pt x="1781" y="1530"/>
                    <a:pt x="1816" y="1512"/>
                    <a:pt x="1849" y="1492"/>
                  </a:cubicBezTo>
                  <a:cubicBezTo>
                    <a:pt x="1883" y="1473"/>
                    <a:pt x="1916" y="1451"/>
                    <a:pt x="1948" y="1429"/>
                  </a:cubicBezTo>
                  <a:cubicBezTo>
                    <a:pt x="1980" y="1406"/>
                    <a:pt x="2012" y="1383"/>
                    <a:pt x="2043" y="1358"/>
                  </a:cubicBezTo>
                  <a:cubicBezTo>
                    <a:pt x="2073" y="1334"/>
                    <a:pt x="2104" y="1309"/>
                    <a:pt x="2134" y="1284"/>
                  </a:cubicBezTo>
                  <a:cubicBezTo>
                    <a:pt x="2164" y="1259"/>
                    <a:pt x="2194" y="1233"/>
                    <a:pt x="2224" y="1207"/>
                  </a:cubicBezTo>
                  <a:cubicBezTo>
                    <a:pt x="2253" y="1181"/>
                    <a:pt x="2282" y="1155"/>
                    <a:pt x="2312" y="1129"/>
                  </a:cubicBezTo>
                  <a:cubicBezTo>
                    <a:pt x="2397" y="1048"/>
                    <a:pt x="2397" y="1048"/>
                    <a:pt x="2397" y="1048"/>
                  </a:cubicBezTo>
                  <a:cubicBezTo>
                    <a:pt x="2440" y="1007"/>
                    <a:pt x="2440" y="1007"/>
                    <a:pt x="2440" y="1007"/>
                  </a:cubicBezTo>
                  <a:cubicBezTo>
                    <a:pt x="2462" y="987"/>
                    <a:pt x="2462" y="987"/>
                    <a:pt x="2462" y="987"/>
                  </a:cubicBezTo>
                  <a:cubicBezTo>
                    <a:pt x="2469" y="980"/>
                    <a:pt x="2476" y="973"/>
                    <a:pt x="2483" y="967"/>
                  </a:cubicBezTo>
                  <a:cubicBezTo>
                    <a:pt x="2527" y="927"/>
                    <a:pt x="2527" y="927"/>
                    <a:pt x="2527" y="927"/>
                  </a:cubicBezTo>
                  <a:cubicBezTo>
                    <a:pt x="2548" y="907"/>
                    <a:pt x="2548" y="907"/>
                    <a:pt x="2548" y="907"/>
                  </a:cubicBezTo>
                  <a:cubicBezTo>
                    <a:pt x="2556" y="900"/>
                    <a:pt x="2563" y="894"/>
                    <a:pt x="2571" y="887"/>
                  </a:cubicBezTo>
                  <a:cubicBezTo>
                    <a:pt x="2601" y="862"/>
                    <a:pt x="2632" y="837"/>
                    <a:pt x="2665" y="817"/>
                  </a:cubicBezTo>
                  <a:cubicBezTo>
                    <a:pt x="2682" y="806"/>
                    <a:pt x="2700" y="797"/>
                    <a:pt x="2719" y="792"/>
                  </a:cubicBezTo>
                  <a:cubicBezTo>
                    <a:pt x="2728" y="789"/>
                    <a:pt x="2738" y="787"/>
                    <a:pt x="2748" y="787"/>
                  </a:cubicBezTo>
                  <a:cubicBezTo>
                    <a:pt x="2758" y="787"/>
                    <a:pt x="2768" y="789"/>
                    <a:pt x="2776" y="793"/>
                  </a:cubicBezTo>
                  <a:cubicBezTo>
                    <a:pt x="2768" y="789"/>
                    <a:pt x="2758" y="787"/>
                    <a:pt x="2748" y="787"/>
                  </a:cubicBezTo>
                  <a:cubicBezTo>
                    <a:pt x="2738" y="787"/>
                    <a:pt x="2728" y="789"/>
                    <a:pt x="2719" y="792"/>
                  </a:cubicBezTo>
                  <a:cubicBezTo>
                    <a:pt x="2700" y="798"/>
                    <a:pt x="2683" y="808"/>
                    <a:pt x="2666" y="818"/>
                  </a:cubicBezTo>
                  <a:cubicBezTo>
                    <a:pt x="2633" y="839"/>
                    <a:pt x="2602" y="864"/>
                    <a:pt x="2573" y="890"/>
                  </a:cubicBezTo>
                  <a:cubicBezTo>
                    <a:pt x="2565" y="896"/>
                    <a:pt x="2558" y="903"/>
                    <a:pt x="2551" y="909"/>
                  </a:cubicBezTo>
                  <a:cubicBezTo>
                    <a:pt x="2529" y="929"/>
                    <a:pt x="2529" y="929"/>
                    <a:pt x="2529" y="929"/>
                  </a:cubicBezTo>
                  <a:cubicBezTo>
                    <a:pt x="2486" y="970"/>
                    <a:pt x="2486" y="970"/>
                    <a:pt x="2486" y="970"/>
                  </a:cubicBezTo>
                  <a:cubicBezTo>
                    <a:pt x="2479" y="977"/>
                    <a:pt x="2472" y="983"/>
                    <a:pt x="2465" y="990"/>
                  </a:cubicBezTo>
                  <a:cubicBezTo>
                    <a:pt x="2444" y="1011"/>
                    <a:pt x="2444" y="1011"/>
                    <a:pt x="2444" y="1011"/>
                  </a:cubicBezTo>
                  <a:cubicBezTo>
                    <a:pt x="2402" y="1052"/>
                    <a:pt x="2402" y="1052"/>
                    <a:pt x="2402" y="1052"/>
                  </a:cubicBezTo>
                  <a:cubicBezTo>
                    <a:pt x="2316" y="1134"/>
                    <a:pt x="2316" y="1134"/>
                    <a:pt x="2316" y="1134"/>
                  </a:cubicBezTo>
                  <a:cubicBezTo>
                    <a:pt x="2287" y="1160"/>
                    <a:pt x="2258" y="1187"/>
                    <a:pt x="2229" y="1213"/>
                  </a:cubicBezTo>
                  <a:cubicBezTo>
                    <a:pt x="2199" y="1239"/>
                    <a:pt x="2169" y="1265"/>
                    <a:pt x="2139" y="1290"/>
                  </a:cubicBezTo>
                  <a:cubicBezTo>
                    <a:pt x="2109" y="1315"/>
                    <a:pt x="2079" y="1341"/>
                    <a:pt x="2048" y="1366"/>
                  </a:cubicBezTo>
                  <a:cubicBezTo>
                    <a:pt x="1987" y="1415"/>
                    <a:pt x="1923" y="1461"/>
                    <a:pt x="1855" y="1501"/>
                  </a:cubicBezTo>
                  <a:cubicBezTo>
                    <a:pt x="1821" y="1521"/>
                    <a:pt x="1785" y="1540"/>
                    <a:pt x="1749" y="1555"/>
                  </a:cubicBezTo>
                  <a:cubicBezTo>
                    <a:pt x="1713" y="1571"/>
                    <a:pt x="1675" y="1584"/>
                    <a:pt x="1636" y="1592"/>
                  </a:cubicBezTo>
                  <a:cubicBezTo>
                    <a:pt x="1597" y="1600"/>
                    <a:pt x="1557" y="1604"/>
                    <a:pt x="1517" y="1600"/>
                  </a:cubicBezTo>
                  <a:cubicBezTo>
                    <a:pt x="1497" y="1599"/>
                    <a:pt x="1477" y="1595"/>
                    <a:pt x="1458" y="1590"/>
                  </a:cubicBezTo>
                  <a:cubicBezTo>
                    <a:pt x="1439" y="1585"/>
                    <a:pt x="1420" y="1579"/>
                    <a:pt x="1402" y="1570"/>
                  </a:cubicBezTo>
                  <a:cubicBezTo>
                    <a:pt x="1365" y="1554"/>
                    <a:pt x="1331" y="1533"/>
                    <a:pt x="1299" y="1510"/>
                  </a:cubicBezTo>
                  <a:cubicBezTo>
                    <a:pt x="1267" y="1487"/>
                    <a:pt x="1236" y="1461"/>
                    <a:pt x="1207" y="1435"/>
                  </a:cubicBezTo>
                  <a:cubicBezTo>
                    <a:pt x="1149" y="1381"/>
                    <a:pt x="1096" y="1322"/>
                    <a:pt x="1045" y="1262"/>
                  </a:cubicBezTo>
                  <a:cubicBezTo>
                    <a:pt x="1020" y="1232"/>
                    <a:pt x="995" y="1202"/>
                    <a:pt x="970" y="1171"/>
                  </a:cubicBezTo>
                  <a:cubicBezTo>
                    <a:pt x="952" y="1148"/>
                    <a:pt x="952" y="1148"/>
                    <a:pt x="952" y="1148"/>
                  </a:cubicBezTo>
                  <a:cubicBezTo>
                    <a:pt x="934" y="1124"/>
                    <a:pt x="934" y="1124"/>
                    <a:pt x="934" y="1124"/>
                  </a:cubicBezTo>
                  <a:cubicBezTo>
                    <a:pt x="898" y="1077"/>
                    <a:pt x="898" y="1077"/>
                    <a:pt x="898" y="1077"/>
                  </a:cubicBezTo>
                  <a:cubicBezTo>
                    <a:pt x="850" y="1015"/>
                    <a:pt x="803" y="952"/>
                    <a:pt x="756" y="889"/>
                  </a:cubicBezTo>
                  <a:cubicBezTo>
                    <a:pt x="708" y="827"/>
                    <a:pt x="660" y="764"/>
                    <a:pt x="613" y="701"/>
                  </a:cubicBezTo>
                  <a:cubicBezTo>
                    <a:pt x="518" y="576"/>
                    <a:pt x="429" y="445"/>
                    <a:pt x="335" y="319"/>
                  </a:cubicBezTo>
                  <a:cubicBezTo>
                    <a:pt x="300" y="272"/>
                    <a:pt x="300" y="272"/>
                    <a:pt x="300" y="272"/>
                  </a:cubicBezTo>
                  <a:cubicBezTo>
                    <a:pt x="288" y="256"/>
                    <a:pt x="276" y="241"/>
                    <a:pt x="264" y="225"/>
                  </a:cubicBezTo>
                  <a:cubicBezTo>
                    <a:pt x="240" y="195"/>
                    <a:pt x="215" y="164"/>
                    <a:pt x="188" y="135"/>
                  </a:cubicBezTo>
                  <a:cubicBezTo>
                    <a:pt x="162" y="106"/>
                    <a:pt x="134" y="78"/>
                    <a:pt x="103" y="54"/>
                  </a:cubicBezTo>
                  <a:cubicBezTo>
                    <a:pt x="88" y="41"/>
                    <a:pt x="72" y="30"/>
                    <a:pt x="55" y="20"/>
                  </a:cubicBezTo>
                  <a:cubicBezTo>
                    <a:pt x="38" y="11"/>
                    <a:pt x="19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4" name="Freeform 26"/>
            <p:cNvSpPr/>
            <p:nvPr/>
          </p:nvSpPr>
          <p:spPr bwMode="auto">
            <a:xfrm>
              <a:off x="13133388" y="4222750"/>
              <a:ext cx="8375650" cy="4522788"/>
            </a:xfrm>
            <a:custGeom>
              <a:avLst/>
              <a:gdLst>
                <a:gd name="T0" fmla="*/ 54 w 2747"/>
                <a:gd name="T1" fmla="*/ 16 h 1483"/>
                <a:gd name="T2" fmla="*/ 192 w 2747"/>
                <a:gd name="T3" fmla="*/ 112 h 1483"/>
                <a:gd name="T4" fmla="*/ 310 w 2747"/>
                <a:gd name="T5" fmla="*/ 233 h 1483"/>
                <a:gd name="T6" fmla="*/ 383 w 2747"/>
                <a:gd name="T7" fmla="*/ 319 h 1483"/>
                <a:gd name="T8" fmla="*/ 419 w 2747"/>
                <a:gd name="T9" fmla="*/ 362 h 1483"/>
                <a:gd name="T10" fmla="*/ 561 w 2747"/>
                <a:gd name="T11" fmla="*/ 536 h 1483"/>
                <a:gd name="T12" fmla="*/ 632 w 2747"/>
                <a:gd name="T13" fmla="*/ 623 h 1483"/>
                <a:gd name="T14" fmla="*/ 775 w 2747"/>
                <a:gd name="T15" fmla="*/ 797 h 1483"/>
                <a:gd name="T16" fmla="*/ 882 w 2747"/>
                <a:gd name="T17" fmla="*/ 928 h 1483"/>
                <a:gd name="T18" fmla="*/ 989 w 2747"/>
                <a:gd name="T19" fmla="*/ 1058 h 1483"/>
                <a:gd name="T20" fmla="*/ 1222 w 2747"/>
                <a:gd name="T21" fmla="*/ 1301 h 1483"/>
                <a:gd name="T22" fmla="*/ 1508 w 2747"/>
                <a:gd name="T23" fmla="*/ 1465 h 1483"/>
                <a:gd name="T24" fmla="*/ 1727 w 2747"/>
                <a:gd name="T25" fmla="*/ 1445 h 1483"/>
                <a:gd name="T26" fmla="*/ 1929 w 2747"/>
                <a:gd name="T27" fmla="*/ 1349 h 1483"/>
                <a:gd name="T28" fmla="*/ 2114 w 2747"/>
                <a:gd name="T29" fmla="*/ 1221 h 1483"/>
                <a:gd name="T30" fmla="*/ 2246 w 2747"/>
                <a:gd name="T31" fmla="*/ 1117 h 1483"/>
                <a:gd name="T32" fmla="*/ 2375 w 2747"/>
                <a:gd name="T33" fmla="*/ 1008 h 1483"/>
                <a:gd name="T34" fmla="*/ 2503 w 2747"/>
                <a:gd name="T35" fmla="*/ 898 h 1483"/>
                <a:gd name="T36" fmla="*/ 2640 w 2747"/>
                <a:gd name="T37" fmla="*/ 800 h 1483"/>
                <a:gd name="T38" fmla="*/ 2721 w 2747"/>
                <a:gd name="T39" fmla="*/ 777 h 1483"/>
                <a:gd name="T40" fmla="*/ 2721 w 2747"/>
                <a:gd name="T41" fmla="*/ 778 h 1483"/>
                <a:gd name="T42" fmla="*/ 2641 w 2747"/>
                <a:gd name="T43" fmla="*/ 802 h 1483"/>
                <a:gd name="T44" fmla="*/ 2505 w 2747"/>
                <a:gd name="T45" fmla="*/ 901 h 1483"/>
                <a:gd name="T46" fmla="*/ 2379 w 2747"/>
                <a:gd name="T47" fmla="*/ 1012 h 1483"/>
                <a:gd name="T48" fmla="*/ 2251 w 2747"/>
                <a:gd name="T49" fmla="*/ 1123 h 1483"/>
                <a:gd name="T50" fmla="*/ 2119 w 2747"/>
                <a:gd name="T51" fmla="*/ 1228 h 1483"/>
                <a:gd name="T52" fmla="*/ 1836 w 2747"/>
                <a:gd name="T53" fmla="*/ 1413 h 1483"/>
                <a:gd name="T54" fmla="*/ 1620 w 2747"/>
                <a:gd name="T55" fmla="*/ 1479 h 1483"/>
                <a:gd name="T56" fmla="*/ 1398 w 2747"/>
                <a:gd name="T57" fmla="*/ 1440 h 1483"/>
                <a:gd name="T58" fmla="*/ 1054 w 2747"/>
                <a:gd name="T59" fmla="*/ 1151 h 1483"/>
                <a:gd name="T60" fmla="*/ 909 w 2747"/>
                <a:gd name="T61" fmla="*/ 979 h 1483"/>
                <a:gd name="T62" fmla="*/ 838 w 2747"/>
                <a:gd name="T63" fmla="*/ 891 h 1483"/>
                <a:gd name="T64" fmla="*/ 625 w 2747"/>
                <a:gd name="T65" fmla="*/ 629 h 1483"/>
                <a:gd name="T66" fmla="*/ 554 w 2747"/>
                <a:gd name="T67" fmla="*/ 542 h 1483"/>
                <a:gd name="T68" fmla="*/ 414 w 2747"/>
                <a:gd name="T69" fmla="*/ 366 h 1483"/>
                <a:gd name="T70" fmla="*/ 378 w 2747"/>
                <a:gd name="T71" fmla="*/ 323 h 1483"/>
                <a:gd name="T72" fmla="*/ 306 w 2747"/>
                <a:gd name="T73" fmla="*/ 236 h 1483"/>
                <a:gd name="T74" fmla="*/ 189 w 2747"/>
                <a:gd name="T75" fmla="*/ 115 h 1483"/>
                <a:gd name="T76" fmla="*/ 53 w 2747"/>
                <a:gd name="T77" fmla="*/ 17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47" h="1483">
                  <a:moveTo>
                    <a:pt x="0" y="0"/>
                  </a:moveTo>
                  <a:cubicBezTo>
                    <a:pt x="19" y="2"/>
                    <a:pt x="37" y="8"/>
                    <a:pt x="54" y="16"/>
                  </a:cubicBezTo>
                  <a:cubicBezTo>
                    <a:pt x="71" y="23"/>
                    <a:pt x="87" y="33"/>
                    <a:pt x="103" y="43"/>
                  </a:cubicBezTo>
                  <a:cubicBezTo>
                    <a:pt x="135" y="63"/>
                    <a:pt x="164" y="87"/>
                    <a:pt x="192" y="112"/>
                  </a:cubicBezTo>
                  <a:cubicBezTo>
                    <a:pt x="219" y="138"/>
                    <a:pt x="246" y="164"/>
                    <a:pt x="272" y="192"/>
                  </a:cubicBezTo>
                  <a:cubicBezTo>
                    <a:pt x="285" y="205"/>
                    <a:pt x="297" y="219"/>
                    <a:pt x="310" y="233"/>
                  </a:cubicBezTo>
                  <a:cubicBezTo>
                    <a:pt x="322" y="247"/>
                    <a:pt x="334" y="262"/>
                    <a:pt x="346" y="276"/>
                  </a:cubicBezTo>
                  <a:cubicBezTo>
                    <a:pt x="383" y="319"/>
                    <a:pt x="383" y="319"/>
                    <a:pt x="383" y="319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7" y="347"/>
                    <a:pt x="413" y="355"/>
                    <a:pt x="419" y="362"/>
                  </a:cubicBezTo>
                  <a:cubicBezTo>
                    <a:pt x="490" y="449"/>
                    <a:pt x="490" y="449"/>
                    <a:pt x="490" y="449"/>
                  </a:cubicBezTo>
                  <a:cubicBezTo>
                    <a:pt x="561" y="536"/>
                    <a:pt x="561" y="536"/>
                    <a:pt x="561" y="536"/>
                  </a:cubicBezTo>
                  <a:cubicBezTo>
                    <a:pt x="596" y="580"/>
                    <a:pt x="596" y="580"/>
                    <a:pt x="596" y="580"/>
                  </a:cubicBezTo>
                  <a:cubicBezTo>
                    <a:pt x="632" y="623"/>
                    <a:pt x="632" y="623"/>
                    <a:pt x="632" y="623"/>
                  </a:cubicBezTo>
                  <a:cubicBezTo>
                    <a:pt x="704" y="710"/>
                    <a:pt x="704" y="710"/>
                    <a:pt x="704" y="710"/>
                  </a:cubicBezTo>
                  <a:cubicBezTo>
                    <a:pt x="775" y="797"/>
                    <a:pt x="775" y="797"/>
                    <a:pt x="775" y="797"/>
                  </a:cubicBezTo>
                  <a:cubicBezTo>
                    <a:pt x="799" y="826"/>
                    <a:pt x="823" y="855"/>
                    <a:pt x="846" y="885"/>
                  </a:cubicBezTo>
                  <a:cubicBezTo>
                    <a:pt x="882" y="928"/>
                    <a:pt x="882" y="928"/>
                    <a:pt x="882" y="928"/>
                  </a:cubicBezTo>
                  <a:cubicBezTo>
                    <a:pt x="893" y="943"/>
                    <a:pt x="905" y="957"/>
                    <a:pt x="917" y="972"/>
                  </a:cubicBezTo>
                  <a:cubicBezTo>
                    <a:pt x="989" y="1058"/>
                    <a:pt x="989" y="1058"/>
                    <a:pt x="989" y="1058"/>
                  </a:cubicBezTo>
                  <a:cubicBezTo>
                    <a:pt x="1013" y="1087"/>
                    <a:pt x="1037" y="1115"/>
                    <a:pt x="1063" y="1143"/>
                  </a:cubicBezTo>
                  <a:cubicBezTo>
                    <a:pt x="1113" y="1198"/>
                    <a:pt x="1166" y="1252"/>
                    <a:pt x="1222" y="1301"/>
                  </a:cubicBezTo>
                  <a:cubicBezTo>
                    <a:pt x="1277" y="1351"/>
                    <a:pt x="1337" y="1397"/>
                    <a:pt x="1403" y="1430"/>
                  </a:cubicBezTo>
                  <a:cubicBezTo>
                    <a:pt x="1437" y="1446"/>
                    <a:pt x="1472" y="1459"/>
                    <a:pt x="1508" y="1465"/>
                  </a:cubicBezTo>
                  <a:cubicBezTo>
                    <a:pt x="1545" y="1471"/>
                    <a:pt x="1582" y="1472"/>
                    <a:pt x="1619" y="1468"/>
                  </a:cubicBezTo>
                  <a:cubicBezTo>
                    <a:pt x="1656" y="1464"/>
                    <a:pt x="1692" y="1456"/>
                    <a:pt x="1727" y="1445"/>
                  </a:cubicBezTo>
                  <a:cubicBezTo>
                    <a:pt x="1763" y="1433"/>
                    <a:pt x="1798" y="1419"/>
                    <a:pt x="1831" y="1403"/>
                  </a:cubicBezTo>
                  <a:cubicBezTo>
                    <a:pt x="1865" y="1387"/>
                    <a:pt x="1898" y="1369"/>
                    <a:pt x="1929" y="1349"/>
                  </a:cubicBezTo>
                  <a:cubicBezTo>
                    <a:pt x="1961" y="1330"/>
                    <a:pt x="1992" y="1309"/>
                    <a:pt x="2023" y="1288"/>
                  </a:cubicBezTo>
                  <a:cubicBezTo>
                    <a:pt x="2054" y="1266"/>
                    <a:pt x="2084" y="1244"/>
                    <a:pt x="2114" y="1221"/>
                  </a:cubicBezTo>
                  <a:cubicBezTo>
                    <a:pt x="2143" y="1199"/>
                    <a:pt x="2173" y="1175"/>
                    <a:pt x="2202" y="1152"/>
                  </a:cubicBezTo>
                  <a:cubicBezTo>
                    <a:pt x="2217" y="1140"/>
                    <a:pt x="2232" y="1129"/>
                    <a:pt x="2246" y="1117"/>
                  </a:cubicBezTo>
                  <a:cubicBezTo>
                    <a:pt x="2261" y="1106"/>
                    <a:pt x="2275" y="1094"/>
                    <a:pt x="2290" y="1081"/>
                  </a:cubicBezTo>
                  <a:cubicBezTo>
                    <a:pt x="2318" y="1057"/>
                    <a:pt x="2346" y="1032"/>
                    <a:pt x="2375" y="1008"/>
                  </a:cubicBezTo>
                  <a:cubicBezTo>
                    <a:pt x="2460" y="934"/>
                    <a:pt x="2460" y="934"/>
                    <a:pt x="2460" y="934"/>
                  </a:cubicBezTo>
                  <a:cubicBezTo>
                    <a:pt x="2503" y="898"/>
                    <a:pt x="2503" y="898"/>
                    <a:pt x="2503" y="898"/>
                  </a:cubicBezTo>
                  <a:cubicBezTo>
                    <a:pt x="2517" y="886"/>
                    <a:pt x="2531" y="873"/>
                    <a:pt x="2546" y="862"/>
                  </a:cubicBezTo>
                  <a:cubicBezTo>
                    <a:pt x="2576" y="839"/>
                    <a:pt x="2607" y="818"/>
                    <a:pt x="2640" y="800"/>
                  </a:cubicBezTo>
                  <a:cubicBezTo>
                    <a:pt x="2657" y="791"/>
                    <a:pt x="2674" y="784"/>
                    <a:pt x="2693" y="780"/>
                  </a:cubicBezTo>
                  <a:cubicBezTo>
                    <a:pt x="2702" y="777"/>
                    <a:pt x="2711" y="776"/>
                    <a:pt x="2721" y="777"/>
                  </a:cubicBezTo>
                  <a:cubicBezTo>
                    <a:pt x="2730" y="778"/>
                    <a:pt x="2739" y="780"/>
                    <a:pt x="2747" y="785"/>
                  </a:cubicBezTo>
                  <a:cubicBezTo>
                    <a:pt x="2739" y="780"/>
                    <a:pt x="2730" y="778"/>
                    <a:pt x="2721" y="778"/>
                  </a:cubicBezTo>
                  <a:cubicBezTo>
                    <a:pt x="2711" y="777"/>
                    <a:pt x="2702" y="778"/>
                    <a:pt x="2693" y="780"/>
                  </a:cubicBezTo>
                  <a:cubicBezTo>
                    <a:pt x="2675" y="785"/>
                    <a:pt x="2657" y="793"/>
                    <a:pt x="2641" y="802"/>
                  </a:cubicBezTo>
                  <a:cubicBezTo>
                    <a:pt x="2608" y="820"/>
                    <a:pt x="2578" y="842"/>
                    <a:pt x="2548" y="865"/>
                  </a:cubicBezTo>
                  <a:cubicBezTo>
                    <a:pt x="2533" y="876"/>
                    <a:pt x="2519" y="889"/>
                    <a:pt x="2505" y="901"/>
                  </a:cubicBezTo>
                  <a:cubicBezTo>
                    <a:pt x="2463" y="937"/>
                    <a:pt x="2463" y="937"/>
                    <a:pt x="2463" y="937"/>
                  </a:cubicBezTo>
                  <a:cubicBezTo>
                    <a:pt x="2379" y="1012"/>
                    <a:pt x="2379" y="1012"/>
                    <a:pt x="2379" y="1012"/>
                  </a:cubicBezTo>
                  <a:cubicBezTo>
                    <a:pt x="2350" y="1037"/>
                    <a:pt x="2322" y="1062"/>
                    <a:pt x="2294" y="1087"/>
                  </a:cubicBezTo>
                  <a:cubicBezTo>
                    <a:pt x="2280" y="1099"/>
                    <a:pt x="2265" y="1111"/>
                    <a:pt x="2251" y="1123"/>
                  </a:cubicBezTo>
                  <a:cubicBezTo>
                    <a:pt x="2236" y="1135"/>
                    <a:pt x="2222" y="1146"/>
                    <a:pt x="2207" y="1158"/>
                  </a:cubicBezTo>
                  <a:cubicBezTo>
                    <a:pt x="2178" y="1181"/>
                    <a:pt x="2148" y="1205"/>
                    <a:pt x="2119" y="1228"/>
                  </a:cubicBezTo>
                  <a:cubicBezTo>
                    <a:pt x="2089" y="1251"/>
                    <a:pt x="2059" y="1273"/>
                    <a:pt x="2028" y="1295"/>
                  </a:cubicBezTo>
                  <a:cubicBezTo>
                    <a:pt x="1967" y="1338"/>
                    <a:pt x="1904" y="1380"/>
                    <a:pt x="1836" y="1413"/>
                  </a:cubicBezTo>
                  <a:cubicBezTo>
                    <a:pt x="1802" y="1429"/>
                    <a:pt x="1767" y="1443"/>
                    <a:pt x="1731" y="1455"/>
                  </a:cubicBezTo>
                  <a:cubicBezTo>
                    <a:pt x="1695" y="1466"/>
                    <a:pt x="1658" y="1475"/>
                    <a:pt x="1620" y="1479"/>
                  </a:cubicBezTo>
                  <a:cubicBezTo>
                    <a:pt x="1582" y="1483"/>
                    <a:pt x="1544" y="1483"/>
                    <a:pt x="1506" y="1476"/>
                  </a:cubicBezTo>
                  <a:cubicBezTo>
                    <a:pt x="1469" y="1470"/>
                    <a:pt x="1432" y="1457"/>
                    <a:pt x="1398" y="1440"/>
                  </a:cubicBezTo>
                  <a:cubicBezTo>
                    <a:pt x="1330" y="1407"/>
                    <a:pt x="1270" y="1360"/>
                    <a:pt x="1214" y="1310"/>
                  </a:cubicBezTo>
                  <a:cubicBezTo>
                    <a:pt x="1157" y="1260"/>
                    <a:pt x="1105" y="1206"/>
                    <a:pt x="1054" y="1151"/>
                  </a:cubicBezTo>
                  <a:cubicBezTo>
                    <a:pt x="1029" y="1123"/>
                    <a:pt x="1004" y="1094"/>
                    <a:pt x="980" y="1066"/>
                  </a:cubicBezTo>
                  <a:cubicBezTo>
                    <a:pt x="909" y="979"/>
                    <a:pt x="909" y="979"/>
                    <a:pt x="909" y="979"/>
                  </a:cubicBezTo>
                  <a:cubicBezTo>
                    <a:pt x="897" y="964"/>
                    <a:pt x="885" y="950"/>
                    <a:pt x="873" y="935"/>
                  </a:cubicBezTo>
                  <a:cubicBezTo>
                    <a:pt x="838" y="891"/>
                    <a:pt x="838" y="891"/>
                    <a:pt x="838" y="891"/>
                  </a:cubicBezTo>
                  <a:cubicBezTo>
                    <a:pt x="814" y="862"/>
                    <a:pt x="791" y="833"/>
                    <a:pt x="767" y="804"/>
                  </a:cubicBezTo>
                  <a:cubicBezTo>
                    <a:pt x="625" y="629"/>
                    <a:pt x="625" y="629"/>
                    <a:pt x="625" y="629"/>
                  </a:cubicBezTo>
                  <a:cubicBezTo>
                    <a:pt x="590" y="586"/>
                    <a:pt x="590" y="586"/>
                    <a:pt x="590" y="586"/>
                  </a:cubicBezTo>
                  <a:cubicBezTo>
                    <a:pt x="554" y="542"/>
                    <a:pt x="554" y="542"/>
                    <a:pt x="554" y="542"/>
                  </a:cubicBezTo>
                  <a:cubicBezTo>
                    <a:pt x="484" y="454"/>
                    <a:pt x="484" y="454"/>
                    <a:pt x="484" y="454"/>
                  </a:cubicBezTo>
                  <a:cubicBezTo>
                    <a:pt x="414" y="366"/>
                    <a:pt x="414" y="366"/>
                    <a:pt x="414" y="366"/>
                  </a:cubicBezTo>
                  <a:cubicBezTo>
                    <a:pt x="408" y="359"/>
                    <a:pt x="402" y="351"/>
                    <a:pt x="396" y="344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42" y="280"/>
                    <a:pt x="342" y="280"/>
                    <a:pt x="342" y="280"/>
                  </a:cubicBezTo>
                  <a:cubicBezTo>
                    <a:pt x="330" y="265"/>
                    <a:pt x="318" y="251"/>
                    <a:pt x="306" y="236"/>
                  </a:cubicBezTo>
                  <a:cubicBezTo>
                    <a:pt x="294" y="222"/>
                    <a:pt x="281" y="208"/>
                    <a:pt x="268" y="195"/>
                  </a:cubicBezTo>
                  <a:cubicBezTo>
                    <a:pt x="243" y="167"/>
                    <a:pt x="217" y="140"/>
                    <a:pt x="189" y="115"/>
                  </a:cubicBezTo>
                  <a:cubicBezTo>
                    <a:pt x="162" y="89"/>
                    <a:pt x="133" y="65"/>
                    <a:pt x="102" y="44"/>
                  </a:cubicBezTo>
                  <a:cubicBezTo>
                    <a:pt x="87" y="34"/>
                    <a:pt x="70" y="24"/>
                    <a:pt x="53" y="17"/>
                  </a:cubicBezTo>
                  <a:cubicBezTo>
                    <a:pt x="36" y="9"/>
                    <a:pt x="18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5" name="Freeform 27"/>
            <p:cNvSpPr/>
            <p:nvPr/>
          </p:nvSpPr>
          <p:spPr bwMode="auto">
            <a:xfrm>
              <a:off x="13390563" y="4179888"/>
              <a:ext cx="8267700" cy="4108450"/>
            </a:xfrm>
            <a:custGeom>
              <a:avLst/>
              <a:gdLst>
                <a:gd name="T0" fmla="*/ 100 w 2712"/>
                <a:gd name="T1" fmla="*/ 35 h 1347"/>
                <a:gd name="T2" fmla="*/ 271 w 2712"/>
                <a:gd name="T3" fmla="*/ 161 h 1347"/>
                <a:gd name="T4" fmla="*/ 329 w 2712"/>
                <a:gd name="T5" fmla="*/ 216 h 1347"/>
                <a:gd name="T6" fmla="*/ 423 w 2712"/>
                <a:gd name="T7" fmla="*/ 310 h 1347"/>
                <a:gd name="T8" fmla="*/ 639 w 2712"/>
                <a:gd name="T9" fmla="*/ 545 h 1347"/>
                <a:gd name="T10" fmla="*/ 783 w 2712"/>
                <a:gd name="T11" fmla="*/ 702 h 1347"/>
                <a:gd name="T12" fmla="*/ 1071 w 2712"/>
                <a:gd name="T13" fmla="*/ 1016 h 1347"/>
                <a:gd name="T14" fmla="*/ 1226 w 2712"/>
                <a:gd name="T15" fmla="*/ 1160 h 1347"/>
                <a:gd name="T16" fmla="*/ 1495 w 2712"/>
                <a:gd name="T17" fmla="*/ 1323 h 1347"/>
                <a:gd name="T18" fmla="*/ 1804 w 2712"/>
                <a:gd name="T19" fmla="*/ 1294 h 1347"/>
                <a:gd name="T20" fmla="*/ 2041 w 2712"/>
                <a:gd name="T21" fmla="*/ 1175 h 1347"/>
                <a:gd name="T22" fmla="*/ 2130 w 2712"/>
                <a:gd name="T23" fmla="*/ 1117 h 1347"/>
                <a:gd name="T24" fmla="*/ 2218 w 2712"/>
                <a:gd name="T25" fmla="*/ 1057 h 1347"/>
                <a:gd name="T26" fmla="*/ 2304 w 2712"/>
                <a:gd name="T27" fmla="*/ 995 h 1347"/>
                <a:gd name="T28" fmla="*/ 2431 w 2712"/>
                <a:gd name="T29" fmla="*/ 899 h 1347"/>
                <a:gd name="T30" fmla="*/ 2518 w 2712"/>
                <a:gd name="T31" fmla="*/ 837 h 1347"/>
                <a:gd name="T32" fmla="*/ 2660 w 2712"/>
                <a:gd name="T33" fmla="*/ 767 h 1347"/>
                <a:gd name="T34" fmla="*/ 2712 w 2712"/>
                <a:gd name="T35" fmla="*/ 775 h 1347"/>
                <a:gd name="T36" fmla="*/ 2660 w 2712"/>
                <a:gd name="T37" fmla="*/ 768 h 1347"/>
                <a:gd name="T38" fmla="*/ 2519 w 2712"/>
                <a:gd name="T39" fmla="*/ 839 h 1347"/>
                <a:gd name="T40" fmla="*/ 2434 w 2712"/>
                <a:gd name="T41" fmla="*/ 903 h 1347"/>
                <a:gd name="T42" fmla="*/ 2308 w 2712"/>
                <a:gd name="T43" fmla="*/ 1000 h 1347"/>
                <a:gd name="T44" fmla="*/ 2222 w 2712"/>
                <a:gd name="T45" fmla="*/ 1063 h 1347"/>
                <a:gd name="T46" fmla="*/ 2134 w 2712"/>
                <a:gd name="T47" fmla="*/ 1124 h 1347"/>
                <a:gd name="T48" fmla="*/ 2045 w 2712"/>
                <a:gd name="T49" fmla="*/ 1183 h 1347"/>
                <a:gd name="T50" fmla="*/ 1906 w 2712"/>
                <a:gd name="T51" fmla="*/ 1262 h 1347"/>
                <a:gd name="T52" fmla="*/ 1599 w 2712"/>
                <a:gd name="T53" fmla="*/ 1347 h 1347"/>
                <a:gd name="T54" fmla="*/ 1392 w 2712"/>
                <a:gd name="T55" fmla="*/ 1293 h 1347"/>
                <a:gd name="T56" fmla="*/ 1139 w 2712"/>
                <a:gd name="T57" fmla="*/ 1098 h 1347"/>
                <a:gd name="T58" fmla="*/ 917 w 2712"/>
                <a:gd name="T59" fmla="*/ 868 h 1347"/>
                <a:gd name="T60" fmla="*/ 704 w 2712"/>
                <a:gd name="T61" fmla="*/ 630 h 1347"/>
                <a:gd name="T62" fmla="*/ 490 w 2712"/>
                <a:gd name="T63" fmla="*/ 393 h 1347"/>
                <a:gd name="T64" fmla="*/ 344 w 2712"/>
                <a:gd name="T65" fmla="*/ 239 h 1347"/>
                <a:gd name="T66" fmla="*/ 306 w 2712"/>
                <a:gd name="T67" fmla="*/ 201 h 1347"/>
                <a:gd name="T68" fmla="*/ 187 w 2712"/>
                <a:gd name="T69" fmla="*/ 95 h 1347"/>
                <a:gd name="T70" fmla="*/ 0 w 2712"/>
                <a:gd name="T71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12" h="1347">
                  <a:moveTo>
                    <a:pt x="0" y="0"/>
                  </a:moveTo>
                  <a:cubicBezTo>
                    <a:pt x="35" y="4"/>
                    <a:pt x="69" y="18"/>
                    <a:pt x="100" y="35"/>
                  </a:cubicBezTo>
                  <a:cubicBezTo>
                    <a:pt x="131" y="51"/>
                    <a:pt x="161" y="71"/>
                    <a:pt x="189" y="93"/>
                  </a:cubicBezTo>
                  <a:cubicBezTo>
                    <a:pt x="217" y="114"/>
                    <a:pt x="244" y="137"/>
                    <a:pt x="271" y="161"/>
                  </a:cubicBezTo>
                  <a:cubicBezTo>
                    <a:pt x="284" y="173"/>
                    <a:pt x="297" y="185"/>
                    <a:pt x="310" y="197"/>
                  </a:cubicBezTo>
                  <a:cubicBezTo>
                    <a:pt x="329" y="216"/>
                    <a:pt x="329" y="216"/>
                    <a:pt x="329" y="216"/>
                  </a:cubicBezTo>
                  <a:cubicBezTo>
                    <a:pt x="348" y="235"/>
                    <a:pt x="348" y="235"/>
                    <a:pt x="348" y="235"/>
                  </a:cubicBezTo>
                  <a:cubicBezTo>
                    <a:pt x="423" y="310"/>
                    <a:pt x="423" y="310"/>
                    <a:pt x="423" y="310"/>
                  </a:cubicBezTo>
                  <a:cubicBezTo>
                    <a:pt x="495" y="388"/>
                    <a:pt x="495" y="388"/>
                    <a:pt x="495" y="388"/>
                  </a:cubicBezTo>
                  <a:cubicBezTo>
                    <a:pt x="544" y="440"/>
                    <a:pt x="591" y="493"/>
                    <a:pt x="639" y="545"/>
                  </a:cubicBezTo>
                  <a:cubicBezTo>
                    <a:pt x="711" y="623"/>
                    <a:pt x="711" y="623"/>
                    <a:pt x="711" y="623"/>
                  </a:cubicBezTo>
                  <a:cubicBezTo>
                    <a:pt x="783" y="702"/>
                    <a:pt x="783" y="702"/>
                    <a:pt x="783" y="702"/>
                  </a:cubicBezTo>
                  <a:cubicBezTo>
                    <a:pt x="831" y="754"/>
                    <a:pt x="878" y="808"/>
                    <a:pt x="925" y="860"/>
                  </a:cubicBezTo>
                  <a:cubicBezTo>
                    <a:pt x="973" y="912"/>
                    <a:pt x="1020" y="966"/>
                    <a:pt x="1071" y="1016"/>
                  </a:cubicBezTo>
                  <a:cubicBezTo>
                    <a:pt x="1095" y="1041"/>
                    <a:pt x="1121" y="1065"/>
                    <a:pt x="1147" y="1089"/>
                  </a:cubicBezTo>
                  <a:cubicBezTo>
                    <a:pt x="1173" y="1114"/>
                    <a:pt x="1199" y="1137"/>
                    <a:pt x="1226" y="1160"/>
                  </a:cubicBezTo>
                  <a:cubicBezTo>
                    <a:pt x="1280" y="1206"/>
                    <a:pt x="1336" y="1250"/>
                    <a:pt x="1398" y="1283"/>
                  </a:cubicBezTo>
                  <a:cubicBezTo>
                    <a:pt x="1429" y="1300"/>
                    <a:pt x="1461" y="1314"/>
                    <a:pt x="1495" y="1323"/>
                  </a:cubicBezTo>
                  <a:cubicBezTo>
                    <a:pt x="1528" y="1332"/>
                    <a:pt x="1563" y="1336"/>
                    <a:pt x="1598" y="1336"/>
                  </a:cubicBezTo>
                  <a:cubicBezTo>
                    <a:pt x="1669" y="1335"/>
                    <a:pt x="1738" y="1318"/>
                    <a:pt x="1804" y="1294"/>
                  </a:cubicBezTo>
                  <a:cubicBezTo>
                    <a:pt x="1871" y="1270"/>
                    <a:pt x="1934" y="1239"/>
                    <a:pt x="1995" y="1203"/>
                  </a:cubicBezTo>
                  <a:cubicBezTo>
                    <a:pt x="2011" y="1194"/>
                    <a:pt x="2026" y="1185"/>
                    <a:pt x="2041" y="1175"/>
                  </a:cubicBezTo>
                  <a:cubicBezTo>
                    <a:pt x="2056" y="1166"/>
                    <a:pt x="2070" y="1156"/>
                    <a:pt x="2085" y="1147"/>
                  </a:cubicBezTo>
                  <a:cubicBezTo>
                    <a:pt x="2130" y="1117"/>
                    <a:pt x="2130" y="1117"/>
                    <a:pt x="2130" y="1117"/>
                  </a:cubicBezTo>
                  <a:cubicBezTo>
                    <a:pt x="2145" y="1108"/>
                    <a:pt x="2159" y="1098"/>
                    <a:pt x="2174" y="1088"/>
                  </a:cubicBezTo>
                  <a:cubicBezTo>
                    <a:pt x="2218" y="1057"/>
                    <a:pt x="2218" y="1057"/>
                    <a:pt x="2218" y="1057"/>
                  </a:cubicBezTo>
                  <a:cubicBezTo>
                    <a:pt x="2261" y="1026"/>
                    <a:pt x="2261" y="1026"/>
                    <a:pt x="2261" y="1026"/>
                  </a:cubicBezTo>
                  <a:cubicBezTo>
                    <a:pt x="2275" y="1016"/>
                    <a:pt x="2290" y="1006"/>
                    <a:pt x="2304" y="995"/>
                  </a:cubicBezTo>
                  <a:cubicBezTo>
                    <a:pt x="2346" y="963"/>
                    <a:pt x="2346" y="963"/>
                    <a:pt x="2346" y="963"/>
                  </a:cubicBezTo>
                  <a:cubicBezTo>
                    <a:pt x="2431" y="899"/>
                    <a:pt x="2431" y="899"/>
                    <a:pt x="2431" y="899"/>
                  </a:cubicBezTo>
                  <a:cubicBezTo>
                    <a:pt x="2445" y="888"/>
                    <a:pt x="2460" y="878"/>
                    <a:pt x="2474" y="868"/>
                  </a:cubicBezTo>
                  <a:cubicBezTo>
                    <a:pt x="2489" y="857"/>
                    <a:pt x="2503" y="847"/>
                    <a:pt x="2518" y="837"/>
                  </a:cubicBezTo>
                  <a:cubicBezTo>
                    <a:pt x="2547" y="817"/>
                    <a:pt x="2577" y="798"/>
                    <a:pt x="2609" y="783"/>
                  </a:cubicBezTo>
                  <a:cubicBezTo>
                    <a:pt x="2626" y="776"/>
                    <a:pt x="2643" y="770"/>
                    <a:pt x="2660" y="767"/>
                  </a:cubicBezTo>
                  <a:cubicBezTo>
                    <a:pt x="2669" y="765"/>
                    <a:pt x="2678" y="765"/>
                    <a:pt x="2687" y="766"/>
                  </a:cubicBezTo>
                  <a:cubicBezTo>
                    <a:pt x="2696" y="767"/>
                    <a:pt x="2704" y="770"/>
                    <a:pt x="2712" y="775"/>
                  </a:cubicBezTo>
                  <a:cubicBezTo>
                    <a:pt x="2704" y="770"/>
                    <a:pt x="2695" y="767"/>
                    <a:pt x="2687" y="766"/>
                  </a:cubicBezTo>
                  <a:cubicBezTo>
                    <a:pt x="2678" y="765"/>
                    <a:pt x="2669" y="766"/>
                    <a:pt x="2660" y="768"/>
                  </a:cubicBezTo>
                  <a:cubicBezTo>
                    <a:pt x="2643" y="771"/>
                    <a:pt x="2626" y="777"/>
                    <a:pt x="2610" y="785"/>
                  </a:cubicBezTo>
                  <a:cubicBezTo>
                    <a:pt x="2578" y="800"/>
                    <a:pt x="2548" y="819"/>
                    <a:pt x="2519" y="839"/>
                  </a:cubicBezTo>
                  <a:cubicBezTo>
                    <a:pt x="2505" y="850"/>
                    <a:pt x="2491" y="860"/>
                    <a:pt x="2476" y="871"/>
                  </a:cubicBezTo>
                  <a:cubicBezTo>
                    <a:pt x="2462" y="881"/>
                    <a:pt x="2448" y="892"/>
                    <a:pt x="2434" y="903"/>
                  </a:cubicBezTo>
                  <a:cubicBezTo>
                    <a:pt x="2350" y="968"/>
                    <a:pt x="2350" y="968"/>
                    <a:pt x="2350" y="968"/>
                  </a:cubicBezTo>
                  <a:cubicBezTo>
                    <a:pt x="2308" y="1000"/>
                    <a:pt x="2308" y="1000"/>
                    <a:pt x="2308" y="1000"/>
                  </a:cubicBezTo>
                  <a:cubicBezTo>
                    <a:pt x="2293" y="1011"/>
                    <a:pt x="2279" y="1021"/>
                    <a:pt x="2265" y="1032"/>
                  </a:cubicBezTo>
                  <a:cubicBezTo>
                    <a:pt x="2222" y="1063"/>
                    <a:pt x="2222" y="1063"/>
                    <a:pt x="2222" y="1063"/>
                  </a:cubicBezTo>
                  <a:cubicBezTo>
                    <a:pt x="2178" y="1094"/>
                    <a:pt x="2178" y="1094"/>
                    <a:pt x="2178" y="1094"/>
                  </a:cubicBezTo>
                  <a:cubicBezTo>
                    <a:pt x="2163" y="1104"/>
                    <a:pt x="2149" y="1114"/>
                    <a:pt x="2134" y="1124"/>
                  </a:cubicBezTo>
                  <a:cubicBezTo>
                    <a:pt x="2090" y="1154"/>
                    <a:pt x="2090" y="1154"/>
                    <a:pt x="2090" y="1154"/>
                  </a:cubicBezTo>
                  <a:cubicBezTo>
                    <a:pt x="2075" y="1163"/>
                    <a:pt x="2060" y="1173"/>
                    <a:pt x="2045" y="1183"/>
                  </a:cubicBezTo>
                  <a:cubicBezTo>
                    <a:pt x="2030" y="1192"/>
                    <a:pt x="2015" y="1202"/>
                    <a:pt x="2000" y="1211"/>
                  </a:cubicBezTo>
                  <a:cubicBezTo>
                    <a:pt x="1969" y="1229"/>
                    <a:pt x="1938" y="1246"/>
                    <a:pt x="1906" y="1262"/>
                  </a:cubicBezTo>
                  <a:cubicBezTo>
                    <a:pt x="1874" y="1278"/>
                    <a:pt x="1841" y="1292"/>
                    <a:pt x="1808" y="1304"/>
                  </a:cubicBezTo>
                  <a:cubicBezTo>
                    <a:pt x="1741" y="1328"/>
                    <a:pt x="1671" y="1346"/>
                    <a:pt x="1599" y="1347"/>
                  </a:cubicBezTo>
                  <a:cubicBezTo>
                    <a:pt x="1563" y="1347"/>
                    <a:pt x="1527" y="1343"/>
                    <a:pt x="1492" y="1334"/>
                  </a:cubicBezTo>
                  <a:cubicBezTo>
                    <a:pt x="1457" y="1324"/>
                    <a:pt x="1424" y="1310"/>
                    <a:pt x="1392" y="1293"/>
                  </a:cubicBezTo>
                  <a:cubicBezTo>
                    <a:pt x="1329" y="1259"/>
                    <a:pt x="1272" y="1215"/>
                    <a:pt x="1218" y="1169"/>
                  </a:cubicBezTo>
                  <a:cubicBezTo>
                    <a:pt x="1191" y="1146"/>
                    <a:pt x="1165" y="1122"/>
                    <a:pt x="1139" y="1098"/>
                  </a:cubicBezTo>
                  <a:cubicBezTo>
                    <a:pt x="1113" y="1074"/>
                    <a:pt x="1087" y="1049"/>
                    <a:pt x="1062" y="1024"/>
                  </a:cubicBezTo>
                  <a:cubicBezTo>
                    <a:pt x="1012" y="973"/>
                    <a:pt x="965" y="920"/>
                    <a:pt x="917" y="868"/>
                  </a:cubicBezTo>
                  <a:cubicBezTo>
                    <a:pt x="870" y="815"/>
                    <a:pt x="823" y="761"/>
                    <a:pt x="775" y="709"/>
                  </a:cubicBezTo>
                  <a:cubicBezTo>
                    <a:pt x="704" y="630"/>
                    <a:pt x="704" y="630"/>
                    <a:pt x="704" y="630"/>
                  </a:cubicBezTo>
                  <a:cubicBezTo>
                    <a:pt x="633" y="551"/>
                    <a:pt x="633" y="551"/>
                    <a:pt x="633" y="551"/>
                  </a:cubicBezTo>
                  <a:cubicBezTo>
                    <a:pt x="585" y="499"/>
                    <a:pt x="538" y="446"/>
                    <a:pt x="490" y="393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344" y="239"/>
                    <a:pt x="344" y="239"/>
                    <a:pt x="344" y="239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06" y="201"/>
                    <a:pt x="306" y="201"/>
                    <a:pt x="306" y="201"/>
                  </a:cubicBezTo>
                  <a:cubicBezTo>
                    <a:pt x="294" y="189"/>
                    <a:pt x="281" y="176"/>
                    <a:pt x="268" y="164"/>
                  </a:cubicBezTo>
                  <a:cubicBezTo>
                    <a:pt x="242" y="140"/>
                    <a:pt x="215" y="117"/>
                    <a:pt x="187" y="95"/>
                  </a:cubicBezTo>
                  <a:cubicBezTo>
                    <a:pt x="159" y="74"/>
                    <a:pt x="130" y="53"/>
                    <a:pt x="99" y="36"/>
                  </a:cubicBezTo>
                  <a:cubicBezTo>
                    <a:pt x="68" y="19"/>
                    <a:pt x="35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6" name="Freeform 28"/>
            <p:cNvSpPr/>
            <p:nvPr/>
          </p:nvSpPr>
          <p:spPr bwMode="auto">
            <a:xfrm>
              <a:off x="13652500" y="4140200"/>
              <a:ext cx="8140700" cy="3668713"/>
            </a:xfrm>
            <a:custGeom>
              <a:avLst/>
              <a:gdLst>
                <a:gd name="T0" fmla="*/ 0 w 2670"/>
                <a:gd name="T1" fmla="*/ 0 h 1203"/>
                <a:gd name="T2" fmla="*/ 96 w 2670"/>
                <a:gd name="T3" fmla="*/ 28 h 1203"/>
                <a:gd name="T4" fmla="*/ 185 w 2670"/>
                <a:gd name="T5" fmla="*/ 75 h 1203"/>
                <a:gd name="T6" fmla="*/ 268 w 2670"/>
                <a:gd name="T7" fmla="*/ 132 h 1203"/>
                <a:gd name="T8" fmla="*/ 346 w 2670"/>
                <a:gd name="T9" fmla="*/ 194 h 1203"/>
                <a:gd name="T10" fmla="*/ 422 w 2670"/>
                <a:gd name="T11" fmla="*/ 259 h 1203"/>
                <a:gd name="T12" fmla="*/ 459 w 2670"/>
                <a:gd name="T13" fmla="*/ 293 h 1203"/>
                <a:gd name="T14" fmla="*/ 496 w 2670"/>
                <a:gd name="T15" fmla="*/ 327 h 1203"/>
                <a:gd name="T16" fmla="*/ 533 w 2670"/>
                <a:gd name="T17" fmla="*/ 361 h 1203"/>
                <a:gd name="T18" fmla="*/ 569 w 2670"/>
                <a:gd name="T19" fmla="*/ 396 h 1203"/>
                <a:gd name="T20" fmla="*/ 642 w 2670"/>
                <a:gd name="T21" fmla="*/ 465 h 1203"/>
                <a:gd name="T22" fmla="*/ 714 w 2670"/>
                <a:gd name="T23" fmla="*/ 535 h 1203"/>
                <a:gd name="T24" fmla="*/ 786 w 2670"/>
                <a:gd name="T25" fmla="*/ 605 h 1203"/>
                <a:gd name="T26" fmla="*/ 929 w 2670"/>
                <a:gd name="T27" fmla="*/ 745 h 1203"/>
                <a:gd name="T28" fmla="*/ 1227 w 2670"/>
                <a:gd name="T29" fmla="*/ 1013 h 1203"/>
                <a:gd name="T30" fmla="*/ 1307 w 2670"/>
                <a:gd name="T31" fmla="*/ 1073 h 1203"/>
                <a:gd name="T32" fmla="*/ 1391 w 2670"/>
                <a:gd name="T33" fmla="*/ 1126 h 1203"/>
                <a:gd name="T34" fmla="*/ 1481 w 2670"/>
                <a:gd name="T35" fmla="*/ 1168 h 1203"/>
                <a:gd name="T36" fmla="*/ 1577 w 2670"/>
                <a:gd name="T37" fmla="*/ 1189 h 1203"/>
                <a:gd name="T38" fmla="*/ 1676 w 2670"/>
                <a:gd name="T39" fmla="*/ 1189 h 1203"/>
                <a:gd name="T40" fmla="*/ 1774 w 2670"/>
                <a:gd name="T41" fmla="*/ 1172 h 1203"/>
                <a:gd name="T42" fmla="*/ 1869 w 2670"/>
                <a:gd name="T43" fmla="*/ 1143 h 1203"/>
                <a:gd name="T44" fmla="*/ 1962 w 2670"/>
                <a:gd name="T45" fmla="*/ 1106 h 1203"/>
                <a:gd name="T46" fmla="*/ 2140 w 2670"/>
                <a:gd name="T47" fmla="*/ 1015 h 1203"/>
                <a:gd name="T48" fmla="*/ 2312 w 2670"/>
                <a:gd name="T49" fmla="*/ 911 h 1203"/>
                <a:gd name="T50" fmla="*/ 2483 w 2670"/>
                <a:gd name="T51" fmla="*/ 807 h 1203"/>
                <a:gd name="T52" fmla="*/ 2527 w 2670"/>
                <a:gd name="T53" fmla="*/ 783 h 1203"/>
                <a:gd name="T54" fmla="*/ 2573 w 2670"/>
                <a:gd name="T55" fmla="*/ 763 h 1203"/>
                <a:gd name="T56" fmla="*/ 2622 w 2670"/>
                <a:gd name="T57" fmla="*/ 752 h 1203"/>
                <a:gd name="T58" fmla="*/ 2647 w 2670"/>
                <a:gd name="T59" fmla="*/ 753 h 1203"/>
                <a:gd name="T60" fmla="*/ 2670 w 2670"/>
                <a:gd name="T61" fmla="*/ 763 h 1203"/>
                <a:gd name="T62" fmla="*/ 2647 w 2670"/>
                <a:gd name="T63" fmla="*/ 753 h 1203"/>
                <a:gd name="T64" fmla="*/ 2622 w 2670"/>
                <a:gd name="T65" fmla="*/ 753 h 1203"/>
                <a:gd name="T66" fmla="*/ 2574 w 2670"/>
                <a:gd name="T67" fmla="*/ 764 h 1203"/>
                <a:gd name="T68" fmla="*/ 2528 w 2670"/>
                <a:gd name="T69" fmla="*/ 785 h 1203"/>
                <a:gd name="T70" fmla="*/ 2485 w 2670"/>
                <a:gd name="T71" fmla="*/ 810 h 1203"/>
                <a:gd name="T72" fmla="*/ 2315 w 2670"/>
                <a:gd name="T73" fmla="*/ 916 h 1203"/>
                <a:gd name="T74" fmla="*/ 2144 w 2670"/>
                <a:gd name="T75" fmla="*/ 1021 h 1203"/>
                <a:gd name="T76" fmla="*/ 1966 w 2670"/>
                <a:gd name="T77" fmla="*/ 1115 h 1203"/>
                <a:gd name="T78" fmla="*/ 1777 w 2670"/>
                <a:gd name="T79" fmla="*/ 1182 h 1203"/>
                <a:gd name="T80" fmla="*/ 1677 w 2670"/>
                <a:gd name="T81" fmla="*/ 1200 h 1203"/>
                <a:gd name="T82" fmla="*/ 1576 w 2670"/>
                <a:gd name="T83" fmla="*/ 1200 h 1203"/>
                <a:gd name="T84" fmla="*/ 1477 w 2670"/>
                <a:gd name="T85" fmla="*/ 1179 h 1203"/>
                <a:gd name="T86" fmla="*/ 1385 w 2670"/>
                <a:gd name="T87" fmla="*/ 1136 h 1203"/>
                <a:gd name="T88" fmla="*/ 1300 w 2670"/>
                <a:gd name="T89" fmla="*/ 1082 h 1203"/>
                <a:gd name="T90" fmla="*/ 1219 w 2670"/>
                <a:gd name="T91" fmla="*/ 1022 h 1203"/>
                <a:gd name="T92" fmla="*/ 921 w 2670"/>
                <a:gd name="T93" fmla="*/ 753 h 1203"/>
                <a:gd name="T94" fmla="*/ 635 w 2670"/>
                <a:gd name="T95" fmla="*/ 472 h 1203"/>
                <a:gd name="T96" fmla="*/ 563 w 2670"/>
                <a:gd name="T97" fmla="*/ 402 h 1203"/>
                <a:gd name="T98" fmla="*/ 528 w 2670"/>
                <a:gd name="T99" fmla="*/ 367 h 1203"/>
                <a:gd name="T100" fmla="*/ 491 w 2670"/>
                <a:gd name="T101" fmla="*/ 333 h 1203"/>
                <a:gd name="T102" fmla="*/ 455 w 2670"/>
                <a:gd name="T103" fmla="*/ 298 h 1203"/>
                <a:gd name="T104" fmla="*/ 418 w 2670"/>
                <a:gd name="T105" fmla="*/ 265 h 1203"/>
                <a:gd name="T106" fmla="*/ 342 w 2670"/>
                <a:gd name="T107" fmla="*/ 198 h 1203"/>
                <a:gd name="T108" fmla="*/ 265 w 2670"/>
                <a:gd name="T109" fmla="*/ 135 h 1203"/>
                <a:gd name="T110" fmla="*/ 183 w 2670"/>
                <a:gd name="T111" fmla="*/ 77 h 1203"/>
                <a:gd name="T112" fmla="*/ 95 w 2670"/>
                <a:gd name="T113" fmla="*/ 29 h 1203"/>
                <a:gd name="T114" fmla="*/ 0 w 2670"/>
                <a:gd name="T115" fmla="*/ 0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70" h="1203">
                  <a:moveTo>
                    <a:pt x="0" y="0"/>
                  </a:moveTo>
                  <a:cubicBezTo>
                    <a:pt x="33" y="4"/>
                    <a:pt x="65" y="14"/>
                    <a:pt x="96" y="28"/>
                  </a:cubicBezTo>
                  <a:cubicBezTo>
                    <a:pt x="127" y="41"/>
                    <a:pt x="156" y="57"/>
                    <a:pt x="185" y="75"/>
                  </a:cubicBezTo>
                  <a:cubicBezTo>
                    <a:pt x="213" y="92"/>
                    <a:pt x="241" y="111"/>
                    <a:pt x="268" y="132"/>
                  </a:cubicBezTo>
                  <a:cubicBezTo>
                    <a:pt x="294" y="152"/>
                    <a:pt x="321" y="172"/>
                    <a:pt x="346" y="194"/>
                  </a:cubicBezTo>
                  <a:cubicBezTo>
                    <a:pt x="422" y="259"/>
                    <a:pt x="422" y="259"/>
                    <a:pt x="422" y="259"/>
                  </a:cubicBezTo>
                  <a:cubicBezTo>
                    <a:pt x="435" y="270"/>
                    <a:pt x="447" y="282"/>
                    <a:pt x="459" y="293"/>
                  </a:cubicBezTo>
                  <a:cubicBezTo>
                    <a:pt x="496" y="327"/>
                    <a:pt x="496" y="327"/>
                    <a:pt x="496" y="327"/>
                  </a:cubicBezTo>
                  <a:cubicBezTo>
                    <a:pt x="533" y="361"/>
                    <a:pt x="533" y="361"/>
                    <a:pt x="533" y="361"/>
                  </a:cubicBezTo>
                  <a:cubicBezTo>
                    <a:pt x="569" y="396"/>
                    <a:pt x="569" y="396"/>
                    <a:pt x="569" y="396"/>
                  </a:cubicBezTo>
                  <a:cubicBezTo>
                    <a:pt x="642" y="465"/>
                    <a:pt x="642" y="465"/>
                    <a:pt x="642" y="465"/>
                  </a:cubicBezTo>
                  <a:cubicBezTo>
                    <a:pt x="714" y="535"/>
                    <a:pt x="714" y="535"/>
                    <a:pt x="714" y="535"/>
                  </a:cubicBezTo>
                  <a:cubicBezTo>
                    <a:pt x="738" y="558"/>
                    <a:pt x="762" y="581"/>
                    <a:pt x="786" y="605"/>
                  </a:cubicBezTo>
                  <a:cubicBezTo>
                    <a:pt x="929" y="745"/>
                    <a:pt x="929" y="745"/>
                    <a:pt x="929" y="745"/>
                  </a:cubicBezTo>
                  <a:cubicBezTo>
                    <a:pt x="1025" y="838"/>
                    <a:pt x="1123" y="928"/>
                    <a:pt x="1227" y="1013"/>
                  </a:cubicBezTo>
                  <a:cubicBezTo>
                    <a:pt x="1253" y="1034"/>
                    <a:pt x="1279" y="1054"/>
                    <a:pt x="1307" y="1073"/>
                  </a:cubicBezTo>
                  <a:cubicBezTo>
                    <a:pt x="1334" y="1091"/>
                    <a:pt x="1362" y="1109"/>
                    <a:pt x="1391" y="1126"/>
                  </a:cubicBezTo>
                  <a:cubicBezTo>
                    <a:pt x="1420" y="1142"/>
                    <a:pt x="1450" y="1157"/>
                    <a:pt x="1481" y="1168"/>
                  </a:cubicBezTo>
                  <a:cubicBezTo>
                    <a:pt x="1512" y="1179"/>
                    <a:pt x="1544" y="1186"/>
                    <a:pt x="1577" y="1189"/>
                  </a:cubicBezTo>
                  <a:cubicBezTo>
                    <a:pt x="1610" y="1192"/>
                    <a:pt x="1643" y="1192"/>
                    <a:pt x="1676" y="1189"/>
                  </a:cubicBezTo>
                  <a:cubicBezTo>
                    <a:pt x="1709" y="1186"/>
                    <a:pt x="1742" y="1180"/>
                    <a:pt x="1774" y="1172"/>
                  </a:cubicBezTo>
                  <a:cubicBezTo>
                    <a:pt x="1806" y="1164"/>
                    <a:pt x="1838" y="1154"/>
                    <a:pt x="1869" y="1143"/>
                  </a:cubicBezTo>
                  <a:cubicBezTo>
                    <a:pt x="1901" y="1132"/>
                    <a:pt x="1932" y="1120"/>
                    <a:pt x="1962" y="1106"/>
                  </a:cubicBezTo>
                  <a:cubicBezTo>
                    <a:pt x="2023" y="1080"/>
                    <a:pt x="2081" y="1047"/>
                    <a:pt x="2140" y="1015"/>
                  </a:cubicBezTo>
                  <a:cubicBezTo>
                    <a:pt x="2198" y="981"/>
                    <a:pt x="2255" y="947"/>
                    <a:pt x="2312" y="911"/>
                  </a:cubicBezTo>
                  <a:cubicBezTo>
                    <a:pt x="2368" y="876"/>
                    <a:pt x="2425" y="840"/>
                    <a:pt x="2483" y="807"/>
                  </a:cubicBezTo>
                  <a:cubicBezTo>
                    <a:pt x="2497" y="799"/>
                    <a:pt x="2512" y="791"/>
                    <a:pt x="2527" y="783"/>
                  </a:cubicBezTo>
                  <a:cubicBezTo>
                    <a:pt x="2542" y="776"/>
                    <a:pt x="2557" y="769"/>
                    <a:pt x="2573" y="763"/>
                  </a:cubicBezTo>
                  <a:cubicBezTo>
                    <a:pt x="2589" y="757"/>
                    <a:pt x="2605" y="753"/>
                    <a:pt x="2622" y="752"/>
                  </a:cubicBezTo>
                  <a:cubicBezTo>
                    <a:pt x="2630" y="751"/>
                    <a:pt x="2639" y="751"/>
                    <a:pt x="2647" y="753"/>
                  </a:cubicBezTo>
                  <a:cubicBezTo>
                    <a:pt x="2655" y="755"/>
                    <a:pt x="2663" y="758"/>
                    <a:pt x="2670" y="763"/>
                  </a:cubicBezTo>
                  <a:cubicBezTo>
                    <a:pt x="2663" y="758"/>
                    <a:pt x="2655" y="755"/>
                    <a:pt x="2647" y="753"/>
                  </a:cubicBezTo>
                  <a:cubicBezTo>
                    <a:pt x="2639" y="752"/>
                    <a:pt x="2630" y="752"/>
                    <a:pt x="2622" y="753"/>
                  </a:cubicBezTo>
                  <a:cubicBezTo>
                    <a:pt x="2605" y="754"/>
                    <a:pt x="2589" y="759"/>
                    <a:pt x="2574" y="764"/>
                  </a:cubicBezTo>
                  <a:cubicBezTo>
                    <a:pt x="2558" y="770"/>
                    <a:pt x="2543" y="778"/>
                    <a:pt x="2528" y="785"/>
                  </a:cubicBezTo>
                  <a:cubicBezTo>
                    <a:pt x="2514" y="793"/>
                    <a:pt x="2499" y="801"/>
                    <a:pt x="2485" y="810"/>
                  </a:cubicBezTo>
                  <a:cubicBezTo>
                    <a:pt x="2427" y="843"/>
                    <a:pt x="2371" y="880"/>
                    <a:pt x="2315" y="916"/>
                  </a:cubicBezTo>
                  <a:cubicBezTo>
                    <a:pt x="2259" y="953"/>
                    <a:pt x="2202" y="987"/>
                    <a:pt x="2144" y="1021"/>
                  </a:cubicBezTo>
                  <a:cubicBezTo>
                    <a:pt x="2085" y="1054"/>
                    <a:pt x="2027" y="1088"/>
                    <a:pt x="1966" y="1115"/>
                  </a:cubicBezTo>
                  <a:cubicBezTo>
                    <a:pt x="1905" y="1142"/>
                    <a:pt x="1842" y="1165"/>
                    <a:pt x="1777" y="1182"/>
                  </a:cubicBezTo>
                  <a:cubicBezTo>
                    <a:pt x="1744" y="1191"/>
                    <a:pt x="1711" y="1197"/>
                    <a:pt x="1677" y="1200"/>
                  </a:cubicBezTo>
                  <a:cubicBezTo>
                    <a:pt x="1644" y="1203"/>
                    <a:pt x="1610" y="1203"/>
                    <a:pt x="1576" y="1200"/>
                  </a:cubicBezTo>
                  <a:cubicBezTo>
                    <a:pt x="1542" y="1197"/>
                    <a:pt x="1509" y="1190"/>
                    <a:pt x="1477" y="1179"/>
                  </a:cubicBezTo>
                  <a:cubicBezTo>
                    <a:pt x="1445" y="1167"/>
                    <a:pt x="1415" y="1152"/>
                    <a:pt x="1385" y="1136"/>
                  </a:cubicBezTo>
                  <a:cubicBezTo>
                    <a:pt x="1356" y="1119"/>
                    <a:pt x="1328" y="1101"/>
                    <a:pt x="1300" y="1082"/>
                  </a:cubicBezTo>
                  <a:cubicBezTo>
                    <a:pt x="1272" y="1063"/>
                    <a:pt x="1245" y="1043"/>
                    <a:pt x="1219" y="1022"/>
                  </a:cubicBezTo>
                  <a:cubicBezTo>
                    <a:pt x="1116" y="937"/>
                    <a:pt x="1017" y="847"/>
                    <a:pt x="921" y="753"/>
                  </a:cubicBezTo>
                  <a:cubicBezTo>
                    <a:pt x="826" y="659"/>
                    <a:pt x="731" y="565"/>
                    <a:pt x="635" y="472"/>
                  </a:cubicBezTo>
                  <a:cubicBezTo>
                    <a:pt x="563" y="402"/>
                    <a:pt x="563" y="402"/>
                    <a:pt x="563" y="402"/>
                  </a:cubicBezTo>
                  <a:cubicBezTo>
                    <a:pt x="528" y="367"/>
                    <a:pt x="528" y="367"/>
                    <a:pt x="528" y="367"/>
                  </a:cubicBezTo>
                  <a:cubicBezTo>
                    <a:pt x="491" y="333"/>
                    <a:pt x="491" y="333"/>
                    <a:pt x="491" y="333"/>
                  </a:cubicBezTo>
                  <a:cubicBezTo>
                    <a:pt x="455" y="298"/>
                    <a:pt x="455" y="298"/>
                    <a:pt x="455" y="298"/>
                  </a:cubicBezTo>
                  <a:cubicBezTo>
                    <a:pt x="442" y="287"/>
                    <a:pt x="430" y="275"/>
                    <a:pt x="418" y="265"/>
                  </a:cubicBezTo>
                  <a:cubicBezTo>
                    <a:pt x="342" y="198"/>
                    <a:pt x="342" y="198"/>
                    <a:pt x="342" y="198"/>
                  </a:cubicBezTo>
                  <a:cubicBezTo>
                    <a:pt x="317" y="177"/>
                    <a:pt x="291" y="156"/>
                    <a:pt x="265" y="135"/>
                  </a:cubicBezTo>
                  <a:cubicBezTo>
                    <a:pt x="238" y="115"/>
                    <a:pt x="211" y="95"/>
                    <a:pt x="183" y="77"/>
                  </a:cubicBezTo>
                  <a:cubicBezTo>
                    <a:pt x="155" y="59"/>
                    <a:pt x="126" y="43"/>
                    <a:pt x="95" y="29"/>
                  </a:cubicBezTo>
                  <a:cubicBezTo>
                    <a:pt x="65" y="16"/>
                    <a:pt x="33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7" name="Freeform 29"/>
            <p:cNvSpPr/>
            <p:nvPr/>
          </p:nvSpPr>
          <p:spPr bwMode="auto">
            <a:xfrm>
              <a:off x="13923963" y="4106863"/>
              <a:ext cx="7989888" cy="3228975"/>
            </a:xfrm>
            <a:custGeom>
              <a:avLst/>
              <a:gdLst>
                <a:gd name="T0" fmla="*/ 92 w 2621"/>
                <a:gd name="T1" fmla="*/ 20 h 1059"/>
                <a:gd name="T2" fmla="*/ 342 w 2621"/>
                <a:gd name="T3" fmla="*/ 152 h 1059"/>
                <a:gd name="T4" fmla="*/ 493 w 2621"/>
                <a:gd name="T5" fmla="*/ 266 h 1059"/>
                <a:gd name="T6" fmla="*/ 782 w 2621"/>
                <a:gd name="T7" fmla="*/ 511 h 1059"/>
                <a:gd name="T8" fmla="*/ 925 w 2621"/>
                <a:gd name="T9" fmla="*/ 634 h 1059"/>
                <a:gd name="T10" fmla="*/ 961 w 2621"/>
                <a:gd name="T11" fmla="*/ 665 h 1059"/>
                <a:gd name="T12" fmla="*/ 1071 w 2621"/>
                <a:gd name="T13" fmla="*/ 755 h 1059"/>
                <a:gd name="T14" fmla="*/ 1221 w 2621"/>
                <a:gd name="T15" fmla="*/ 869 h 1059"/>
                <a:gd name="T16" fmla="*/ 1556 w 2621"/>
                <a:gd name="T17" fmla="*/ 1034 h 1059"/>
                <a:gd name="T18" fmla="*/ 1836 w 2621"/>
                <a:gd name="T19" fmla="*/ 1027 h 1059"/>
                <a:gd name="T20" fmla="*/ 2015 w 2621"/>
                <a:gd name="T21" fmla="*/ 971 h 1059"/>
                <a:gd name="T22" fmla="*/ 2102 w 2621"/>
                <a:gd name="T23" fmla="*/ 934 h 1059"/>
                <a:gd name="T24" fmla="*/ 2123 w 2621"/>
                <a:gd name="T25" fmla="*/ 924 h 1059"/>
                <a:gd name="T26" fmla="*/ 2187 w 2621"/>
                <a:gd name="T27" fmla="*/ 893 h 1059"/>
                <a:gd name="T28" fmla="*/ 2356 w 2621"/>
                <a:gd name="T29" fmla="*/ 807 h 1059"/>
                <a:gd name="T30" fmla="*/ 2441 w 2621"/>
                <a:gd name="T31" fmla="*/ 766 h 1059"/>
                <a:gd name="T32" fmla="*/ 2530 w 2621"/>
                <a:gd name="T33" fmla="*/ 735 h 1059"/>
                <a:gd name="T34" fmla="*/ 2621 w 2621"/>
                <a:gd name="T35" fmla="*/ 749 h 1059"/>
                <a:gd name="T36" fmla="*/ 2531 w 2621"/>
                <a:gd name="T37" fmla="*/ 737 h 1059"/>
                <a:gd name="T38" fmla="*/ 2442 w 2621"/>
                <a:gd name="T39" fmla="*/ 769 h 1059"/>
                <a:gd name="T40" fmla="*/ 2358 w 2621"/>
                <a:gd name="T41" fmla="*/ 811 h 1059"/>
                <a:gd name="T42" fmla="*/ 2190 w 2621"/>
                <a:gd name="T43" fmla="*/ 899 h 1059"/>
                <a:gd name="T44" fmla="*/ 2127 w 2621"/>
                <a:gd name="T45" fmla="*/ 931 h 1059"/>
                <a:gd name="T46" fmla="*/ 2105 w 2621"/>
                <a:gd name="T47" fmla="*/ 941 h 1059"/>
                <a:gd name="T48" fmla="*/ 2019 w 2621"/>
                <a:gd name="T49" fmla="*/ 979 h 1059"/>
                <a:gd name="T50" fmla="*/ 1744 w 2621"/>
                <a:gd name="T51" fmla="*/ 1053 h 1059"/>
                <a:gd name="T52" fmla="*/ 1376 w 2621"/>
                <a:gd name="T53" fmla="*/ 978 h 1059"/>
                <a:gd name="T54" fmla="*/ 1138 w 2621"/>
                <a:gd name="T55" fmla="*/ 822 h 1059"/>
                <a:gd name="T56" fmla="*/ 990 w 2621"/>
                <a:gd name="T57" fmla="*/ 704 h 1059"/>
                <a:gd name="T58" fmla="*/ 936 w 2621"/>
                <a:gd name="T59" fmla="*/ 658 h 1059"/>
                <a:gd name="T60" fmla="*/ 847 w 2621"/>
                <a:gd name="T61" fmla="*/ 581 h 1059"/>
                <a:gd name="T62" fmla="*/ 633 w 2621"/>
                <a:gd name="T63" fmla="*/ 394 h 1059"/>
                <a:gd name="T64" fmla="*/ 415 w 2621"/>
                <a:gd name="T65" fmla="*/ 213 h 1059"/>
                <a:gd name="T66" fmla="*/ 178 w 2621"/>
                <a:gd name="T67" fmla="*/ 58 h 1059"/>
                <a:gd name="T68" fmla="*/ 0 w 2621"/>
                <a:gd name="T6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1" h="1059">
                  <a:moveTo>
                    <a:pt x="0" y="0"/>
                  </a:moveTo>
                  <a:cubicBezTo>
                    <a:pt x="31" y="3"/>
                    <a:pt x="62" y="10"/>
                    <a:pt x="92" y="20"/>
                  </a:cubicBezTo>
                  <a:cubicBezTo>
                    <a:pt x="122" y="29"/>
                    <a:pt x="151" y="42"/>
                    <a:pt x="179" y="56"/>
                  </a:cubicBezTo>
                  <a:cubicBezTo>
                    <a:pt x="236" y="83"/>
                    <a:pt x="290" y="117"/>
                    <a:pt x="342" y="152"/>
                  </a:cubicBezTo>
                  <a:cubicBezTo>
                    <a:pt x="368" y="170"/>
                    <a:pt x="394" y="189"/>
                    <a:pt x="419" y="208"/>
                  </a:cubicBezTo>
                  <a:cubicBezTo>
                    <a:pt x="444" y="227"/>
                    <a:pt x="469" y="247"/>
                    <a:pt x="493" y="266"/>
                  </a:cubicBezTo>
                  <a:cubicBezTo>
                    <a:pt x="543" y="305"/>
                    <a:pt x="591" y="346"/>
                    <a:pt x="639" y="387"/>
                  </a:cubicBezTo>
                  <a:cubicBezTo>
                    <a:pt x="687" y="428"/>
                    <a:pt x="735" y="469"/>
                    <a:pt x="782" y="511"/>
                  </a:cubicBezTo>
                  <a:cubicBezTo>
                    <a:pt x="854" y="573"/>
                    <a:pt x="854" y="573"/>
                    <a:pt x="854" y="573"/>
                  </a:cubicBezTo>
                  <a:cubicBezTo>
                    <a:pt x="925" y="634"/>
                    <a:pt x="925" y="634"/>
                    <a:pt x="925" y="634"/>
                  </a:cubicBezTo>
                  <a:cubicBezTo>
                    <a:pt x="943" y="650"/>
                    <a:pt x="943" y="650"/>
                    <a:pt x="943" y="650"/>
                  </a:cubicBezTo>
                  <a:cubicBezTo>
                    <a:pt x="961" y="665"/>
                    <a:pt x="961" y="665"/>
                    <a:pt x="961" y="665"/>
                  </a:cubicBezTo>
                  <a:cubicBezTo>
                    <a:pt x="998" y="695"/>
                    <a:pt x="998" y="695"/>
                    <a:pt x="998" y="695"/>
                  </a:cubicBezTo>
                  <a:cubicBezTo>
                    <a:pt x="1022" y="715"/>
                    <a:pt x="1046" y="736"/>
                    <a:pt x="1071" y="755"/>
                  </a:cubicBezTo>
                  <a:cubicBezTo>
                    <a:pt x="1145" y="813"/>
                    <a:pt x="1145" y="813"/>
                    <a:pt x="1145" y="813"/>
                  </a:cubicBezTo>
                  <a:cubicBezTo>
                    <a:pt x="1170" y="832"/>
                    <a:pt x="1196" y="851"/>
                    <a:pt x="1221" y="869"/>
                  </a:cubicBezTo>
                  <a:cubicBezTo>
                    <a:pt x="1273" y="905"/>
                    <a:pt x="1326" y="938"/>
                    <a:pt x="1382" y="967"/>
                  </a:cubicBezTo>
                  <a:cubicBezTo>
                    <a:pt x="1437" y="996"/>
                    <a:pt x="1495" y="1021"/>
                    <a:pt x="1556" y="1034"/>
                  </a:cubicBezTo>
                  <a:cubicBezTo>
                    <a:pt x="1618" y="1046"/>
                    <a:pt x="1681" y="1049"/>
                    <a:pt x="1743" y="1042"/>
                  </a:cubicBezTo>
                  <a:cubicBezTo>
                    <a:pt x="1774" y="1039"/>
                    <a:pt x="1805" y="1034"/>
                    <a:pt x="1836" y="1027"/>
                  </a:cubicBezTo>
                  <a:cubicBezTo>
                    <a:pt x="1866" y="1021"/>
                    <a:pt x="1897" y="1012"/>
                    <a:pt x="1927" y="1003"/>
                  </a:cubicBezTo>
                  <a:cubicBezTo>
                    <a:pt x="1957" y="994"/>
                    <a:pt x="1986" y="983"/>
                    <a:pt x="2015" y="971"/>
                  </a:cubicBezTo>
                  <a:cubicBezTo>
                    <a:pt x="2030" y="966"/>
                    <a:pt x="2044" y="959"/>
                    <a:pt x="2059" y="953"/>
                  </a:cubicBezTo>
                  <a:cubicBezTo>
                    <a:pt x="2102" y="934"/>
                    <a:pt x="2102" y="934"/>
                    <a:pt x="2102" y="934"/>
                  </a:cubicBezTo>
                  <a:cubicBezTo>
                    <a:pt x="2113" y="929"/>
                    <a:pt x="2113" y="929"/>
                    <a:pt x="2113" y="929"/>
                  </a:cubicBezTo>
                  <a:cubicBezTo>
                    <a:pt x="2123" y="924"/>
                    <a:pt x="2123" y="924"/>
                    <a:pt x="2123" y="924"/>
                  </a:cubicBezTo>
                  <a:cubicBezTo>
                    <a:pt x="2145" y="914"/>
                    <a:pt x="2145" y="914"/>
                    <a:pt x="2145" y="914"/>
                  </a:cubicBezTo>
                  <a:cubicBezTo>
                    <a:pt x="2187" y="893"/>
                    <a:pt x="2187" y="893"/>
                    <a:pt x="2187" y="893"/>
                  </a:cubicBezTo>
                  <a:cubicBezTo>
                    <a:pt x="2271" y="850"/>
                    <a:pt x="2271" y="850"/>
                    <a:pt x="2271" y="850"/>
                  </a:cubicBezTo>
                  <a:cubicBezTo>
                    <a:pt x="2299" y="836"/>
                    <a:pt x="2327" y="821"/>
                    <a:pt x="2356" y="807"/>
                  </a:cubicBezTo>
                  <a:cubicBezTo>
                    <a:pt x="2398" y="786"/>
                    <a:pt x="2398" y="786"/>
                    <a:pt x="2398" y="786"/>
                  </a:cubicBezTo>
                  <a:cubicBezTo>
                    <a:pt x="2441" y="766"/>
                    <a:pt x="2441" y="766"/>
                    <a:pt x="2441" y="766"/>
                  </a:cubicBezTo>
                  <a:cubicBezTo>
                    <a:pt x="2455" y="760"/>
                    <a:pt x="2470" y="754"/>
                    <a:pt x="2485" y="749"/>
                  </a:cubicBezTo>
                  <a:cubicBezTo>
                    <a:pt x="2500" y="743"/>
                    <a:pt x="2515" y="739"/>
                    <a:pt x="2530" y="735"/>
                  </a:cubicBezTo>
                  <a:cubicBezTo>
                    <a:pt x="2546" y="732"/>
                    <a:pt x="2562" y="730"/>
                    <a:pt x="2578" y="731"/>
                  </a:cubicBezTo>
                  <a:cubicBezTo>
                    <a:pt x="2593" y="733"/>
                    <a:pt x="2609" y="738"/>
                    <a:pt x="2621" y="749"/>
                  </a:cubicBezTo>
                  <a:cubicBezTo>
                    <a:pt x="2609" y="739"/>
                    <a:pt x="2593" y="733"/>
                    <a:pt x="2577" y="732"/>
                  </a:cubicBezTo>
                  <a:cubicBezTo>
                    <a:pt x="2562" y="731"/>
                    <a:pt x="2546" y="734"/>
                    <a:pt x="2531" y="737"/>
                  </a:cubicBezTo>
                  <a:cubicBezTo>
                    <a:pt x="2515" y="741"/>
                    <a:pt x="2501" y="745"/>
                    <a:pt x="2486" y="751"/>
                  </a:cubicBezTo>
                  <a:cubicBezTo>
                    <a:pt x="2471" y="756"/>
                    <a:pt x="2457" y="762"/>
                    <a:pt x="2442" y="769"/>
                  </a:cubicBezTo>
                  <a:cubicBezTo>
                    <a:pt x="2400" y="789"/>
                    <a:pt x="2400" y="789"/>
                    <a:pt x="2400" y="789"/>
                  </a:cubicBezTo>
                  <a:cubicBezTo>
                    <a:pt x="2358" y="811"/>
                    <a:pt x="2358" y="811"/>
                    <a:pt x="2358" y="811"/>
                  </a:cubicBezTo>
                  <a:cubicBezTo>
                    <a:pt x="2330" y="825"/>
                    <a:pt x="2302" y="841"/>
                    <a:pt x="2274" y="855"/>
                  </a:cubicBezTo>
                  <a:cubicBezTo>
                    <a:pt x="2190" y="899"/>
                    <a:pt x="2190" y="899"/>
                    <a:pt x="2190" y="899"/>
                  </a:cubicBezTo>
                  <a:cubicBezTo>
                    <a:pt x="2148" y="920"/>
                    <a:pt x="2148" y="920"/>
                    <a:pt x="2148" y="920"/>
                  </a:cubicBezTo>
                  <a:cubicBezTo>
                    <a:pt x="2127" y="931"/>
                    <a:pt x="2127" y="931"/>
                    <a:pt x="2127" y="931"/>
                  </a:cubicBezTo>
                  <a:cubicBezTo>
                    <a:pt x="2116" y="936"/>
                    <a:pt x="2116" y="936"/>
                    <a:pt x="2116" y="936"/>
                  </a:cubicBezTo>
                  <a:cubicBezTo>
                    <a:pt x="2105" y="941"/>
                    <a:pt x="2105" y="941"/>
                    <a:pt x="2105" y="941"/>
                  </a:cubicBezTo>
                  <a:cubicBezTo>
                    <a:pt x="2062" y="960"/>
                    <a:pt x="2062" y="960"/>
                    <a:pt x="2062" y="960"/>
                  </a:cubicBezTo>
                  <a:cubicBezTo>
                    <a:pt x="2048" y="967"/>
                    <a:pt x="2033" y="973"/>
                    <a:pt x="2019" y="979"/>
                  </a:cubicBezTo>
                  <a:cubicBezTo>
                    <a:pt x="1989" y="991"/>
                    <a:pt x="1960" y="1002"/>
                    <a:pt x="1929" y="1012"/>
                  </a:cubicBezTo>
                  <a:cubicBezTo>
                    <a:pt x="1869" y="1031"/>
                    <a:pt x="1807" y="1046"/>
                    <a:pt x="1744" y="1053"/>
                  </a:cubicBezTo>
                  <a:cubicBezTo>
                    <a:pt x="1681" y="1059"/>
                    <a:pt x="1617" y="1057"/>
                    <a:pt x="1554" y="1044"/>
                  </a:cubicBezTo>
                  <a:cubicBezTo>
                    <a:pt x="1492" y="1031"/>
                    <a:pt x="1432" y="1007"/>
                    <a:pt x="1376" y="978"/>
                  </a:cubicBezTo>
                  <a:cubicBezTo>
                    <a:pt x="1320" y="948"/>
                    <a:pt x="1266" y="914"/>
                    <a:pt x="1215" y="878"/>
                  </a:cubicBezTo>
                  <a:cubicBezTo>
                    <a:pt x="1189" y="860"/>
                    <a:pt x="1163" y="842"/>
                    <a:pt x="1138" y="822"/>
                  </a:cubicBezTo>
                  <a:cubicBezTo>
                    <a:pt x="1064" y="764"/>
                    <a:pt x="1064" y="764"/>
                    <a:pt x="1064" y="764"/>
                  </a:cubicBezTo>
                  <a:cubicBezTo>
                    <a:pt x="1039" y="744"/>
                    <a:pt x="1015" y="724"/>
                    <a:pt x="990" y="704"/>
                  </a:cubicBezTo>
                  <a:cubicBezTo>
                    <a:pt x="954" y="673"/>
                    <a:pt x="954" y="673"/>
                    <a:pt x="954" y="673"/>
                  </a:cubicBezTo>
                  <a:cubicBezTo>
                    <a:pt x="936" y="658"/>
                    <a:pt x="936" y="658"/>
                    <a:pt x="936" y="658"/>
                  </a:cubicBezTo>
                  <a:cubicBezTo>
                    <a:pt x="918" y="643"/>
                    <a:pt x="918" y="643"/>
                    <a:pt x="918" y="643"/>
                  </a:cubicBezTo>
                  <a:cubicBezTo>
                    <a:pt x="847" y="581"/>
                    <a:pt x="847" y="581"/>
                    <a:pt x="847" y="581"/>
                  </a:cubicBezTo>
                  <a:cubicBezTo>
                    <a:pt x="776" y="518"/>
                    <a:pt x="776" y="518"/>
                    <a:pt x="776" y="518"/>
                  </a:cubicBezTo>
                  <a:cubicBezTo>
                    <a:pt x="633" y="394"/>
                    <a:pt x="633" y="394"/>
                    <a:pt x="633" y="394"/>
                  </a:cubicBezTo>
                  <a:cubicBezTo>
                    <a:pt x="585" y="353"/>
                    <a:pt x="538" y="311"/>
                    <a:pt x="489" y="272"/>
                  </a:cubicBezTo>
                  <a:cubicBezTo>
                    <a:pt x="464" y="252"/>
                    <a:pt x="440" y="232"/>
                    <a:pt x="415" y="213"/>
                  </a:cubicBezTo>
                  <a:cubicBezTo>
                    <a:pt x="390" y="194"/>
                    <a:pt x="364" y="175"/>
                    <a:pt x="339" y="157"/>
                  </a:cubicBezTo>
                  <a:cubicBezTo>
                    <a:pt x="287" y="121"/>
                    <a:pt x="234" y="87"/>
                    <a:pt x="178" y="58"/>
                  </a:cubicBezTo>
                  <a:cubicBezTo>
                    <a:pt x="150" y="44"/>
                    <a:pt x="121" y="31"/>
                    <a:pt x="91" y="21"/>
                  </a:cubicBezTo>
                  <a:cubicBezTo>
                    <a:pt x="62" y="11"/>
                    <a:pt x="31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8" name="Freeform 30"/>
            <p:cNvSpPr/>
            <p:nvPr/>
          </p:nvSpPr>
          <p:spPr bwMode="auto">
            <a:xfrm>
              <a:off x="14198600" y="4075113"/>
              <a:ext cx="7826375" cy="2790825"/>
            </a:xfrm>
            <a:custGeom>
              <a:avLst/>
              <a:gdLst>
                <a:gd name="T0" fmla="*/ 89 w 2567"/>
                <a:gd name="T1" fmla="*/ 13 h 915"/>
                <a:gd name="T2" fmla="*/ 337 w 2567"/>
                <a:gd name="T3" fmla="*/ 113 h 915"/>
                <a:gd name="T4" fmla="*/ 452 w 2567"/>
                <a:gd name="T5" fmla="*/ 182 h 915"/>
                <a:gd name="T6" fmla="*/ 527 w 2567"/>
                <a:gd name="T7" fmla="*/ 232 h 915"/>
                <a:gd name="T8" fmla="*/ 636 w 2567"/>
                <a:gd name="T9" fmla="*/ 310 h 915"/>
                <a:gd name="T10" fmla="*/ 672 w 2567"/>
                <a:gd name="T11" fmla="*/ 337 h 915"/>
                <a:gd name="T12" fmla="*/ 778 w 2567"/>
                <a:gd name="T13" fmla="*/ 419 h 915"/>
                <a:gd name="T14" fmla="*/ 920 w 2567"/>
                <a:gd name="T15" fmla="*/ 527 h 915"/>
                <a:gd name="T16" fmla="*/ 1372 w 2567"/>
                <a:gd name="T17" fmla="*/ 813 h 915"/>
                <a:gd name="T18" fmla="*/ 1713 w 2567"/>
                <a:gd name="T19" fmla="*/ 903 h 915"/>
                <a:gd name="T20" fmla="*/ 1977 w 2567"/>
                <a:gd name="T21" fmla="*/ 872 h 915"/>
                <a:gd name="T22" fmla="*/ 2104 w 2567"/>
                <a:gd name="T23" fmla="*/ 832 h 915"/>
                <a:gd name="T24" fmla="*/ 2167 w 2567"/>
                <a:gd name="T25" fmla="*/ 808 h 915"/>
                <a:gd name="T26" fmla="*/ 2229 w 2567"/>
                <a:gd name="T27" fmla="*/ 782 h 915"/>
                <a:gd name="T28" fmla="*/ 2291 w 2567"/>
                <a:gd name="T29" fmla="*/ 757 h 915"/>
                <a:gd name="T30" fmla="*/ 2396 w 2567"/>
                <a:gd name="T31" fmla="*/ 720 h 915"/>
                <a:gd name="T32" fmla="*/ 2529 w 2567"/>
                <a:gd name="T33" fmla="*/ 710 h 915"/>
                <a:gd name="T34" fmla="*/ 2529 w 2567"/>
                <a:gd name="T35" fmla="*/ 711 h 915"/>
                <a:gd name="T36" fmla="*/ 2397 w 2567"/>
                <a:gd name="T37" fmla="*/ 723 h 915"/>
                <a:gd name="T38" fmla="*/ 2293 w 2567"/>
                <a:gd name="T39" fmla="*/ 761 h 915"/>
                <a:gd name="T40" fmla="*/ 2231 w 2567"/>
                <a:gd name="T41" fmla="*/ 787 h 915"/>
                <a:gd name="T42" fmla="*/ 2169 w 2567"/>
                <a:gd name="T43" fmla="*/ 814 h 915"/>
                <a:gd name="T44" fmla="*/ 2107 w 2567"/>
                <a:gd name="T45" fmla="*/ 839 h 915"/>
                <a:gd name="T46" fmla="*/ 1979 w 2567"/>
                <a:gd name="T47" fmla="*/ 880 h 915"/>
                <a:gd name="T48" fmla="*/ 1803 w 2567"/>
                <a:gd name="T49" fmla="*/ 913 h 915"/>
                <a:gd name="T50" fmla="*/ 1535 w 2567"/>
                <a:gd name="T51" fmla="*/ 885 h 915"/>
                <a:gd name="T52" fmla="*/ 1208 w 2567"/>
                <a:gd name="T53" fmla="*/ 739 h 915"/>
                <a:gd name="T54" fmla="*/ 842 w 2567"/>
                <a:gd name="T55" fmla="*/ 482 h 915"/>
                <a:gd name="T56" fmla="*/ 701 w 2567"/>
                <a:gd name="T57" fmla="*/ 372 h 915"/>
                <a:gd name="T58" fmla="*/ 648 w 2567"/>
                <a:gd name="T59" fmla="*/ 331 h 915"/>
                <a:gd name="T60" fmla="*/ 559 w 2567"/>
                <a:gd name="T61" fmla="*/ 264 h 915"/>
                <a:gd name="T62" fmla="*/ 485 w 2567"/>
                <a:gd name="T63" fmla="*/ 213 h 915"/>
                <a:gd name="T64" fmla="*/ 411 w 2567"/>
                <a:gd name="T65" fmla="*/ 164 h 915"/>
                <a:gd name="T66" fmla="*/ 173 w 2567"/>
                <a:gd name="T67" fmla="*/ 4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7" h="915">
                  <a:moveTo>
                    <a:pt x="0" y="0"/>
                  </a:moveTo>
                  <a:cubicBezTo>
                    <a:pt x="30" y="2"/>
                    <a:pt x="60" y="6"/>
                    <a:pt x="89" y="13"/>
                  </a:cubicBezTo>
                  <a:cubicBezTo>
                    <a:pt x="118" y="19"/>
                    <a:pt x="146" y="28"/>
                    <a:pt x="174" y="38"/>
                  </a:cubicBezTo>
                  <a:cubicBezTo>
                    <a:pt x="231" y="59"/>
                    <a:pt x="285" y="84"/>
                    <a:pt x="337" y="113"/>
                  </a:cubicBezTo>
                  <a:cubicBezTo>
                    <a:pt x="363" y="127"/>
                    <a:pt x="389" y="142"/>
                    <a:pt x="415" y="158"/>
                  </a:cubicBezTo>
                  <a:cubicBezTo>
                    <a:pt x="427" y="166"/>
                    <a:pt x="440" y="174"/>
                    <a:pt x="452" y="182"/>
                  </a:cubicBezTo>
                  <a:cubicBezTo>
                    <a:pt x="489" y="207"/>
                    <a:pt x="489" y="207"/>
                    <a:pt x="489" y="207"/>
                  </a:cubicBezTo>
                  <a:cubicBezTo>
                    <a:pt x="527" y="232"/>
                    <a:pt x="527" y="232"/>
                    <a:pt x="527" y="232"/>
                  </a:cubicBezTo>
                  <a:cubicBezTo>
                    <a:pt x="539" y="240"/>
                    <a:pt x="552" y="248"/>
                    <a:pt x="563" y="257"/>
                  </a:cubicBezTo>
                  <a:cubicBezTo>
                    <a:pt x="636" y="310"/>
                    <a:pt x="636" y="310"/>
                    <a:pt x="636" y="310"/>
                  </a:cubicBezTo>
                  <a:cubicBezTo>
                    <a:pt x="642" y="314"/>
                    <a:pt x="648" y="319"/>
                    <a:pt x="654" y="323"/>
                  </a:cubicBezTo>
                  <a:cubicBezTo>
                    <a:pt x="672" y="337"/>
                    <a:pt x="672" y="337"/>
                    <a:pt x="672" y="337"/>
                  </a:cubicBezTo>
                  <a:cubicBezTo>
                    <a:pt x="707" y="364"/>
                    <a:pt x="707" y="364"/>
                    <a:pt x="707" y="364"/>
                  </a:cubicBezTo>
                  <a:cubicBezTo>
                    <a:pt x="778" y="419"/>
                    <a:pt x="778" y="419"/>
                    <a:pt x="778" y="419"/>
                  </a:cubicBezTo>
                  <a:cubicBezTo>
                    <a:pt x="849" y="474"/>
                    <a:pt x="849" y="474"/>
                    <a:pt x="849" y="474"/>
                  </a:cubicBezTo>
                  <a:cubicBezTo>
                    <a:pt x="872" y="492"/>
                    <a:pt x="896" y="509"/>
                    <a:pt x="920" y="527"/>
                  </a:cubicBezTo>
                  <a:cubicBezTo>
                    <a:pt x="1016" y="597"/>
                    <a:pt x="1113" y="667"/>
                    <a:pt x="1214" y="729"/>
                  </a:cubicBezTo>
                  <a:cubicBezTo>
                    <a:pt x="1265" y="759"/>
                    <a:pt x="1318" y="787"/>
                    <a:pt x="1372" y="813"/>
                  </a:cubicBezTo>
                  <a:cubicBezTo>
                    <a:pt x="1425" y="838"/>
                    <a:pt x="1481" y="858"/>
                    <a:pt x="1538" y="874"/>
                  </a:cubicBezTo>
                  <a:cubicBezTo>
                    <a:pt x="1595" y="890"/>
                    <a:pt x="1654" y="901"/>
                    <a:pt x="1713" y="903"/>
                  </a:cubicBezTo>
                  <a:cubicBezTo>
                    <a:pt x="1772" y="906"/>
                    <a:pt x="1832" y="903"/>
                    <a:pt x="1890" y="892"/>
                  </a:cubicBezTo>
                  <a:cubicBezTo>
                    <a:pt x="1919" y="886"/>
                    <a:pt x="1948" y="880"/>
                    <a:pt x="1977" y="872"/>
                  </a:cubicBezTo>
                  <a:cubicBezTo>
                    <a:pt x="2006" y="865"/>
                    <a:pt x="2034" y="857"/>
                    <a:pt x="2063" y="847"/>
                  </a:cubicBezTo>
                  <a:cubicBezTo>
                    <a:pt x="2077" y="843"/>
                    <a:pt x="2091" y="838"/>
                    <a:pt x="2104" y="832"/>
                  </a:cubicBezTo>
                  <a:cubicBezTo>
                    <a:pt x="2146" y="816"/>
                    <a:pt x="2146" y="816"/>
                    <a:pt x="2146" y="816"/>
                  </a:cubicBezTo>
                  <a:cubicBezTo>
                    <a:pt x="2167" y="808"/>
                    <a:pt x="2167" y="808"/>
                    <a:pt x="2167" y="808"/>
                  </a:cubicBezTo>
                  <a:cubicBezTo>
                    <a:pt x="2174" y="805"/>
                    <a:pt x="2180" y="802"/>
                    <a:pt x="2187" y="799"/>
                  </a:cubicBezTo>
                  <a:cubicBezTo>
                    <a:pt x="2229" y="782"/>
                    <a:pt x="2229" y="782"/>
                    <a:pt x="2229" y="782"/>
                  </a:cubicBezTo>
                  <a:cubicBezTo>
                    <a:pt x="2242" y="776"/>
                    <a:pt x="2256" y="771"/>
                    <a:pt x="2270" y="765"/>
                  </a:cubicBezTo>
                  <a:cubicBezTo>
                    <a:pt x="2291" y="757"/>
                    <a:pt x="2291" y="757"/>
                    <a:pt x="2291" y="757"/>
                  </a:cubicBezTo>
                  <a:cubicBezTo>
                    <a:pt x="2298" y="754"/>
                    <a:pt x="2305" y="751"/>
                    <a:pt x="2312" y="749"/>
                  </a:cubicBezTo>
                  <a:cubicBezTo>
                    <a:pt x="2340" y="739"/>
                    <a:pt x="2368" y="728"/>
                    <a:pt x="2396" y="720"/>
                  </a:cubicBezTo>
                  <a:cubicBezTo>
                    <a:pt x="2425" y="711"/>
                    <a:pt x="2455" y="705"/>
                    <a:pt x="2484" y="704"/>
                  </a:cubicBezTo>
                  <a:cubicBezTo>
                    <a:pt x="2499" y="704"/>
                    <a:pt x="2515" y="705"/>
                    <a:pt x="2529" y="710"/>
                  </a:cubicBezTo>
                  <a:cubicBezTo>
                    <a:pt x="2543" y="714"/>
                    <a:pt x="2556" y="722"/>
                    <a:pt x="2567" y="733"/>
                  </a:cubicBezTo>
                  <a:cubicBezTo>
                    <a:pt x="2556" y="722"/>
                    <a:pt x="2543" y="715"/>
                    <a:pt x="2529" y="711"/>
                  </a:cubicBezTo>
                  <a:cubicBezTo>
                    <a:pt x="2514" y="706"/>
                    <a:pt x="2499" y="706"/>
                    <a:pt x="2485" y="706"/>
                  </a:cubicBezTo>
                  <a:cubicBezTo>
                    <a:pt x="2455" y="707"/>
                    <a:pt x="2426" y="714"/>
                    <a:pt x="2397" y="723"/>
                  </a:cubicBezTo>
                  <a:cubicBezTo>
                    <a:pt x="2369" y="731"/>
                    <a:pt x="2341" y="743"/>
                    <a:pt x="2313" y="753"/>
                  </a:cubicBezTo>
                  <a:cubicBezTo>
                    <a:pt x="2306" y="756"/>
                    <a:pt x="2299" y="758"/>
                    <a:pt x="2293" y="761"/>
                  </a:cubicBezTo>
                  <a:cubicBezTo>
                    <a:pt x="2272" y="770"/>
                    <a:pt x="2272" y="770"/>
                    <a:pt x="2272" y="770"/>
                  </a:cubicBezTo>
                  <a:cubicBezTo>
                    <a:pt x="2258" y="776"/>
                    <a:pt x="2244" y="781"/>
                    <a:pt x="2231" y="787"/>
                  </a:cubicBezTo>
                  <a:cubicBezTo>
                    <a:pt x="2190" y="805"/>
                    <a:pt x="2190" y="805"/>
                    <a:pt x="2190" y="805"/>
                  </a:cubicBezTo>
                  <a:cubicBezTo>
                    <a:pt x="2183" y="808"/>
                    <a:pt x="2176" y="811"/>
                    <a:pt x="2169" y="814"/>
                  </a:cubicBezTo>
                  <a:cubicBezTo>
                    <a:pt x="2149" y="822"/>
                    <a:pt x="2149" y="822"/>
                    <a:pt x="2149" y="822"/>
                  </a:cubicBezTo>
                  <a:cubicBezTo>
                    <a:pt x="2107" y="839"/>
                    <a:pt x="2107" y="839"/>
                    <a:pt x="2107" y="839"/>
                  </a:cubicBezTo>
                  <a:cubicBezTo>
                    <a:pt x="2093" y="845"/>
                    <a:pt x="2079" y="850"/>
                    <a:pt x="2065" y="854"/>
                  </a:cubicBezTo>
                  <a:cubicBezTo>
                    <a:pt x="2037" y="864"/>
                    <a:pt x="2008" y="873"/>
                    <a:pt x="1979" y="880"/>
                  </a:cubicBezTo>
                  <a:cubicBezTo>
                    <a:pt x="1950" y="888"/>
                    <a:pt x="1921" y="895"/>
                    <a:pt x="1892" y="901"/>
                  </a:cubicBezTo>
                  <a:cubicBezTo>
                    <a:pt x="1862" y="906"/>
                    <a:pt x="1833" y="911"/>
                    <a:pt x="1803" y="913"/>
                  </a:cubicBezTo>
                  <a:cubicBezTo>
                    <a:pt x="1773" y="914"/>
                    <a:pt x="1743" y="915"/>
                    <a:pt x="1713" y="913"/>
                  </a:cubicBezTo>
                  <a:cubicBezTo>
                    <a:pt x="1653" y="912"/>
                    <a:pt x="1593" y="901"/>
                    <a:pt x="1535" y="885"/>
                  </a:cubicBezTo>
                  <a:cubicBezTo>
                    <a:pt x="1478" y="869"/>
                    <a:pt x="1421" y="848"/>
                    <a:pt x="1367" y="823"/>
                  </a:cubicBezTo>
                  <a:cubicBezTo>
                    <a:pt x="1313" y="797"/>
                    <a:pt x="1260" y="769"/>
                    <a:pt x="1208" y="739"/>
                  </a:cubicBezTo>
                  <a:cubicBezTo>
                    <a:pt x="1106" y="676"/>
                    <a:pt x="1010" y="607"/>
                    <a:pt x="914" y="536"/>
                  </a:cubicBezTo>
                  <a:cubicBezTo>
                    <a:pt x="890" y="518"/>
                    <a:pt x="866" y="500"/>
                    <a:pt x="842" y="482"/>
                  </a:cubicBezTo>
                  <a:cubicBezTo>
                    <a:pt x="772" y="427"/>
                    <a:pt x="772" y="427"/>
                    <a:pt x="772" y="427"/>
                  </a:cubicBezTo>
                  <a:cubicBezTo>
                    <a:pt x="701" y="372"/>
                    <a:pt x="701" y="372"/>
                    <a:pt x="701" y="372"/>
                  </a:cubicBezTo>
                  <a:cubicBezTo>
                    <a:pt x="666" y="344"/>
                    <a:pt x="666" y="344"/>
                    <a:pt x="666" y="344"/>
                  </a:cubicBezTo>
                  <a:cubicBezTo>
                    <a:pt x="648" y="331"/>
                    <a:pt x="648" y="331"/>
                    <a:pt x="648" y="331"/>
                  </a:cubicBezTo>
                  <a:cubicBezTo>
                    <a:pt x="642" y="326"/>
                    <a:pt x="636" y="322"/>
                    <a:pt x="630" y="317"/>
                  </a:cubicBezTo>
                  <a:cubicBezTo>
                    <a:pt x="559" y="264"/>
                    <a:pt x="559" y="264"/>
                    <a:pt x="559" y="264"/>
                  </a:cubicBezTo>
                  <a:cubicBezTo>
                    <a:pt x="547" y="255"/>
                    <a:pt x="534" y="247"/>
                    <a:pt x="522" y="239"/>
                  </a:cubicBezTo>
                  <a:cubicBezTo>
                    <a:pt x="485" y="213"/>
                    <a:pt x="485" y="213"/>
                    <a:pt x="485" y="213"/>
                  </a:cubicBezTo>
                  <a:cubicBezTo>
                    <a:pt x="448" y="188"/>
                    <a:pt x="448" y="188"/>
                    <a:pt x="448" y="188"/>
                  </a:cubicBezTo>
                  <a:cubicBezTo>
                    <a:pt x="436" y="180"/>
                    <a:pt x="424" y="172"/>
                    <a:pt x="411" y="164"/>
                  </a:cubicBezTo>
                  <a:cubicBezTo>
                    <a:pt x="386" y="148"/>
                    <a:pt x="360" y="133"/>
                    <a:pt x="334" y="118"/>
                  </a:cubicBezTo>
                  <a:cubicBezTo>
                    <a:pt x="283" y="89"/>
                    <a:pt x="229" y="63"/>
                    <a:pt x="173" y="41"/>
                  </a:cubicBezTo>
                  <a:cubicBezTo>
                    <a:pt x="118" y="20"/>
                    <a:pt x="60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9" name="Freeform 31"/>
            <p:cNvSpPr/>
            <p:nvPr/>
          </p:nvSpPr>
          <p:spPr bwMode="auto">
            <a:xfrm>
              <a:off x="14481175" y="4048125"/>
              <a:ext cx="7637463" cy="2376488"/>
            </a:xfrm>
            <a:custGeom>
              <a:avLst/>
              <a:gdLst>
                <a:gd name="T0" fmla="*/ 0 w 2505"/>
                <a:gd name="T1" fmla="*/ 0 h 779"/>
                <a:gd name="T2" fmla="*/ 167 w 2505"/>
                <a:gd name="T3" fmla="*/ 26 h 779"/>
                <a:gd name="T4" fmla="*/ 328 w 2505"/>
                <a:gd name="T5" fmla="*/ 80 h 779"/>
                <a:gd name="T6" fmla="*/ 482 w 2505"/>
                <a:gd name="T7" fmla="*/ 152 h 779"/>
                <a:gd name="T8" fmla="*/ 630 w 2505"/>
                <a:gd name="T9" fmla="*/ 235 h 779"/>
                <a:gd name="T10" fmla="*/ 702 w 2505"/>
                <a:gd name="T11" fmla="*/ 281 h 779"/>
                <a:gd name="T12" fmla="*/ 772 w 2505"/>
                <a:gd name="T13" fmla="*/ 328 h 779"/>
                <a:gd name="T14" fmla="*/ 913 w 2505"/>
                <a:gd name="T15" fmla="*/ 421 h 779"/>
                <a:gd name="T16" fmla="*/ 1207 w 2505"/>
                <a:gd name="T17" fmla="*/ 589 h 779"/>
                <a:gd name="T18" fmla="*/ 1518 w 2505"/>
                <a:gd name="T19" fmla="*/ 718 h 779"/>
                <a:gd name="T20" fmla="*/ 1683 w 2505"/>
                <a:gd name="T21" fmla="*/ 756 h 779"/>
                <a:gd name="T22" fmla="*/ 1850 w 2505"/>
                <a:gd name="T23" fmla="*/ 767 h 779"/>
                <a:gd name="T24" fmla="*/ 1935 w 2505"/>
                <a:gd name="T25" fmla="*/ 762 h 779"/>
                <a:gd name="T26" fmla="*/ 2018 w 2505"/>
                <a:gd name="T27" fmla="*/ 751 h 779"/>
                <a:gd name="T28" fmla="*/ 2101 w 2505"/>
                <a:gd name="T29" fmla="*/ 733 h 779"/>
                <a:gd name="T30" fmla="*/ 2141 w 2505"/>
                <a:gd name="T31" fmla="*/ 721 h 779"/>
                <a:gd name="T32" fmla="*/ 2182 w 2505"/>
                <a:gd name="T33" fmla="*/ 709 h 779"/>
                <a:gd name="T34" fmla="*/ 2264 w 2505"/>
                <a:gd name="T35" fmla="*/ 688 h 779"/>
                <a:gd name="T36" fmla="*/ 2274 w 2505"/>
                <a:gd name="T37" fmla="*/ 686 h 779"/>
                <a:gd name="T38" fmla="*/ 2285 w 2505"/>
                <a:gd name="T39" fmla="*/ 684 h 779"/>
                <a:gd name="T40" fmla="*/ 2306 w 2505"/>
                <a:gd name="T41" fmla="*/ 680 h 779"/>
                <a:gd name="T42" fmla="*/ 2327 w 2505"/>
                <a:gd name="T43" fmla="*/ 676 h 779"/>
                <a:gd name="T44" fmla="*/ 2348 w 2505"/>
                <a:gd name="T45" fmla="*/ 674 h 779"/>
                <a:gd name="T46" fmla="*/ 2390 w 2505"/>
                <a:gd name="T47" fmla="*/ 671 h 779"/>
                <a:gd name="T48" fmla="*/ 2432 w 2505"/>
                <a:gd name="T49" fmla="*/ 675 h 779"/>
                <a:gd name="T50" fmla="*/ 2472 w 2505"/>
                <a:gd name="T51" fmla="*/ 689 h 779"/>
                <a:gd name="T52" fmla="*/ 2505 w 2505"/>
                <a:gd name="T53" fmla="*/ 715 h 779"/>
                <a:gd name="T54" fmla="*/ 2472 w 2505"/>
                <a:gd name="T55" fmla="*/ 689 h 779"/>
                <a:gd name="T56" fmla="*/ 2432 w 2505"/>
                <a:gd name="T57" fmla="*/ 677 h 779"/>
                <a:gd name="T58" fmla="*/ 2390 w 2505"/>
                <a:gd name="T59" fmla="*/ 674 h 779"/>
                <a:gd name="T60" fmla="*/ 2348 w 2505"/>
                <a:gd name="T61" fmla="*/ 677 h 779"/>
                <a:gd name="T62" fmla="*/ 2327 w 2505"/>
                <a:gd name="T63" fmla="*/ 680 h 779"/>
                <a:gd name="T64" fmla="*/ 2306 w 2505"/>
                <a:gd name="T65" fmla="*/ 684 h 779"/>
                <a:gd name="T66" fmla="*/ 2286 w 2505"/>
                <a:gd name="T67" fmla="*/ 688 h 779"/>
                <a:gd name="T68" fmla="*/ 2275 w 2505"/>
                <a:gd name="T69" fmla="*/ 690 h 779"/>
                <a:gd name="T70" fmla="*/ 2265 w 2505"/>
                <a:gd name="T71" fmla="*/ 692 h 779"/>
                <a:gd name="T72" fmla="*/ 2184 w 2505"/>
                <a:gd name="T73" fmla="*/ 715 h 779"/>
                <a:gd name="T74" fmla="*/ 2143 w 2505"/>
                <a:gd name="T75" fmla="*/ 727 h 779"/>
                <a:gd name="T76" fmla="*/ 2103 w 2505"/>
                <a:gd name="T77" fmla="*/ 740 h 779"/>
                <a:gd name="T78" fmla="*/ 2020 w 2505"/>
                <a:gd name="T79" fmla="*/ 759 h 779"/>
                <a:gd name="T80" fmla="*/ 1935 w 2505"/>
                <a:gd name="T81" fmla="*/ 770 h 779"/>
                <a:gd name="T82" fmla="*/ 1893 w 2505"/>
                <a:gd name="T83" fmla="*/ 774 h 779"/>
                <a:gd name="T84" fmla="*/ 1851 w 2505"/>
                <a:gd name="T85" fmla="*/ 777 h 779"/>
                <a:gd name="T86" fmla="*/ 1681 w 2505"/>
                <a:gd name="T87" fmla="*/ 766 h 779"/>
                <a:gd name="T88" fmla="*/ 1515 w 2505"/>
                <a:gd name="T89" fmla="*/ 728 h 779"/>
                <a:gd name="T90" fmla="*/ 1201 w 2505"/>
                <a:gd name="T91" fmla="*/ 600 h 779"/>
                <a:gd name="T92" fmla="*/ 908 w 2505"/>
                <a:gd name="T93" fmla="*/ 430 h 779"/>
                <a:gd name="T94" fmla="*/ 766 w 2505"/>
                <a:gd name="T95" fmla="*/ 337 h 779"/>
                <a:gd name="T96" fmla="*/ 625 w 2505"/>
                <a:gd name="T97" fmla="*/ 243 h 779"/>
                <a:gd name="T98" fmla="*/ 326 w 2505"/>
                <a:gd name="T99" fmla="*/ 86 h 779"/>
                <a:gd name="T100" fmla="*/ 167 w 2505"/>
                <a:gd name="T101" fmla="*/ 30 h 779"/>
                <a:gd name="T102" fmla="*/ 84 w 2505"/>
                <a:gd name="T103" fmla="*/ 11 h 779"/>
                <a:gd name="T104" fmla="*/ 0 w 2505"/>
                <a:gd name="T10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5" h="779">
                  <a:moveTo>
                    <a:pt x="0" y="0"/>
                  </a:moveTo>
                  <a:cubicBezTo>
                    <a:pt x="57" y="3"/>
                    <a:pt x="113" y="12"/>
                    <a:pt x="167" y="26"/>
                  </a:cubicBezTo>
                  <a:cubicBezTo>
                    <a:pt x="222" y="41"/>
                    <a:pt x="276" y="59"/>
                    <a:pt x="328" y="80"/>
                  </a:cubicBezTo>
                  <a:cubicBezTo>
                    <a:pt x="381" y="102"/>
                    <a:pt x="432" y="126"/>
                    <a:pt x="482" y="152"/>
                  </a:cubicBezTo>
                  <a:cubicBezTo>
                    <a:pt x="532" y="178"/>
                    <a:pt x="581" y="206"/>
                    <a:pt x="630" y="235"/>
                  </a:cubicBezTo>
                  <a:cubicBezTo>
                    <a:pt x="654" y="250"/>
                    <a:pt x="678" y="265"/>
                    <a:pt x="702" y="281"/>
                  </a:cubicBezTo>
                  <a:cubicBezTo>
                    <a:pt x="725" y="296"/>
                    <a:pt x="749" y="312"/>
                    <a:pt x="772" y="328"/>
                  </a:cubicBezTo>
                  <a:cubicBezTo>
                    <a:pt x="819" y="359"/>
                    <a:pt x="865" y="392"/>
                    <a:pt x="913" y="421"/>
                  </a:cubicBezTo>
                  <a:cubicBezTo>
                    <a:pt x="1009" y="481"/>
                    <a:pt x="1107" y="536"/>
                    <a:pt x="1207" y="589"/>
                  </a:cubicBezTo>
                  <a:cubicBezTo>
                    <a:pt x="1306" y="641"/>
                    <a:pt x="1411" y="685"/>
                    <a:pt x="1518" y="718"/>
                  </a:cubicBezTo>
                  <a:cubicBezTo>
                    <a:pt x="1572" y="734"/>
                    <a:pt x="1627" y="747"/>
                    <a:pt x="1683" y="756"/>
                  </a:cubicBezTo>
                  <a:cubicBezTo>
                    <a:pt x="1738" y="765"/>
                    <a:pt x="1794" y="769"/>
                    <a:pt x="1850" y="767"/>
                  </a:cubicBezTo>
                  <a:cubicBezTo>
                    <a:pt x="1878" y="766"/>
                    <a:pt x="1907" y="764"/>
                    <a:pt x="1935" y="762"/>
                  </a:cubicBezTo>
                  <a:cubicBezTo>
                    <a:pt x="1963" y="759"/>
                    <a:pt x="1991" y="756"/>
                    <a:pt x="2018" y="751"/>
                  </a:cubicBezTo>
                  <a:cubicBezTo>
                    <a:pt x="2046" y="746"/>
                    <a:pt x="2074" y="741"/>
                    <a:pt x="2101" y="733"/>
                  </a:cubicBezTo>
                  <a:cubicBezTo>
                    <a:pt x="2114" y="730"/>
                    <a:pt x="2128" y="726"/>
                    <a:pt x="2141" y="721"/>
                  </a:cubicBezTo>
                  <a:cubicBezTo>
                    <a:pt x="2155" y="717"/>
                    <a:pt x="2168" y="713"/>
                    <a:pt x="2182" y="709"/>
                  </a:cubicBezTo>
                  <a:cubicBezTo>
                    <a:pt x="2209" y="700"/>
                    <a:pt x="2236" y="695"/>
                    <a:pt x="2264" y="688"/>
                  </a:cubicBezTo>
                  <a:cubicBezTo>
                    <a:pt x="2267" y="687"/>
                    <a:pt x="2271" y="686"/>
                    <a:pt x="2274" y="686"/>
                  </a:cubicBezTo>
                  <a:cubicBezTo>
                    <a:pt x="2285" y="684"/>
                    <a:pt x="2285" y="684"/>
                    <a:pt x="2285" y="684"/>
                  </a:cubicBezTo>
                  <a:cubicBezTo>
                    <a:pt x="2306" y="680"/>
                    <a:pt x="2306" y="680"/>
                    <a:pt x="2306" y="680"/>
                  </a:cubicBezTo>
                  <a:cubicBezTo>
                    <a:pt x="2313" y="679"/>
                    <a:pt x="2320" y="677"/>
                    <a:pt x="2327" y="676"/>
                  </a:cubicBezTo>
                  <a:cubicBezTo>
                    <a:pt x="2334" y="676"/>
                    <a:pt x="2341" y="675"/>
                    <a:pt x="2348" y="674"/>
                  </a:cubicBezTo>
                  <a:cubicBezTo>
                    <a:pt x="2362" y="672"/>
                    <a:pt x="2376" y="671"/>
                    <a:pt x="2390" y="671"/>
                  </a:cubicBezTo>
                  <a:cubicBezTo>
                    <a:pt x="2404" y="671"/>
                    <a:pt x="2418" y="672"/>
                    <a:pt x="2432" y="675"/>
                  </a:cubicBezTo>
                  <a:cubicBezTo>
                    <a:pt x="2446" y="678"/>
                    <a:pt x="2460" y="682"/>
                    <a:pt x="2472" y="689"/>
                  </a:cubicBezTo>
                  <a:cubicBezTo>
                    <a:pt x="2485" y="695"/>
                    <a:pt x="2496" y="704"/>
                    <a:pt x="2505" y="715"/>
                  </a:cubicBezTo>
                  <a:cubicBezTo>
                    <a:pt x="2496" y="704"/>
                    <a:pt x="2485" y="696"/>
                    <a:pt x="2472" y="689"/>
                  </a:cubicBezTo>
                  <a:cubicBezTo>
                    <a:pt x="2460" y="683"/>
                    <a:pt x="2446" y="679"/>
                    <a:pt x="2432" y="677"/>
                  </a:cubicBezTo>
                  <a:cubicBezTo>
                    <a:pt x="2418" y="674"/>
                    <a:pt x="2404" y="673"/>
                    <a:pt x="2390" y="674"/>
                  </a:cubicBezTo>
                  <a:cubicBezTo>
                    <a:pt x="2376" y="674"/>
                    <a:pt x="2362" y="675"/>
                    <a:pt x="2348" y="677"/>
                  </a:cubicBezTo>
                  <a:cubicBezTo>
                    <a:pt x="2341" y="678"/>
                    <a:pt x="2334" y="679"/>
                    <a:pt x="2327" y="680"/>
                  </a:cubicBezTo>
                  <a:cubicBezTo>
                    <a:pt x="2320" y="681"/>
                    <a:pt x="2313" y="683"/>
                    <a:pt x="2306" y="684"/>
                  </a:cubicBezTo>
                  <a:cubicBezTo>
                    <a:pt x="2286" y="688"/>
                    <a:pt x="2286" y="688"/>
                    <a:pt x="2286" y="688"/>
                  </a:cubicBezTo>
                  <a:cubicBezTo>
                    <a:pt x="2275" y="690"/>
                    <a:pt x="2275" y="690"/>
                    <a:pt x="2275" y="690"/>
                  </a:cubicBezTo>
                  <a:cubicBezTo>
                    <a:pt x="2272" y="691"/>
                    <a:pt x="2268" y="691"/>
                    <a:pt x="2265" y="692"/>
                  </a:cubicBezTo>
                  <a:cubicBezTo>
                    <a:pt x="2238" y="699"/>
                    <a:pt x="2210" y="706"/>
                    <a:pt x="2184" y="715"/>
                  </a:cubicBezTo>
                  <a:cubicBezTo>
                    <a:pt x="2143" y="727"/>
                    <a:pt x="2143" y="727"/>
                    <a:pt x="2143" y="727"/>
                  </a:cubicBezTo>
                  <a:cubicBezTo>
                    <a:pt x="2130" y="732"/>
                    <a:pt x="2116" y="736"/>
                    <a:pt x="2103" y="740"/>
                  </a:cubicBezTo>
                  <a:cubicBezTo>
                    <a:pt x="2075" y="747"/>
                    <a:pt x="2048" y="754"/>
                    <a:pt x="2020" y="759"/>
                  </a:cubicBezTo>
                  <a:cubicBezTo>
                    <a:pt x="1992" y="764"/>
                    <a:pt x="1964" y="767"/>
                    <a:pt x="1935" y="770"/>
                  </a:cubicBezTo>
                  <a:cubicBezTo>
                    <a:pt x="1893" y="774"/>
                    <a:pt x="1893" y="774"/>
                    <a:pt x="1893" y="774"/>
                  </a:cubicBezTo>
                  <a:cubicBezTo>
                    <a:pt x="1879" y="775"/>
                    <a:pt x="1865" y="776"/>
                    <a:pt x="1851" y="777"/>
                  </a:cubicBezTo>
                  <a:cubicBezTo>
                    <a:pt x="1794" y="779"/>
                    <a:pt x="1737" y="775"/>
                    <a:pt x="1681" y="766"/>
                  </a:cubicBezTo>
                  <a:cubicBezTo>
                    <a:pt x="1625" y="758"/>
                    <a:pt x="1570" y="745"/>
                    <a:pt x="1515" y="728"/>
                  </a:cubicBezTo>
                  <a:cubicBezTo>
                    <a:pt x="1407" y="696"/>
                    <a:pt x="1302" y="652"/>
                    <a:pt x="1201" y="600"/>
                  </a:cubicBezTo>
                  <a:cubicBezTo>
                    <a:pt x="1102" y="546"/>
                    <a:pt x="1003" y="490"/>
                    <a:pt x="908" y="430"/>
                  </a:cubicBezTo>
                  <a:cubicBezTo>
                    <a:pt x="859" y="401"/>
                    <a:pt x="813" y="368"/>
                    <a:pt x="766" y="337"/>
                  </a:cubicBezTo>
                  <a:cubicBezTo>
                    <a:pt x="720" y="304"/>
                    <a:pt x="673" y="273"/>
                    <a:pt x="625" y="243"/>
                  </a:cubicBezTo>
                  <a:cubicBezTo>
                    <a:pt x="529" y="184"/>
                    <a:pt x="429" y="130"/>
                    <a:pt x="326" y="86"/>
                  </a:cubicBezTo>
                  <a:cubicBezTo>
                    <a:pt x="274" y="64"/>
                    <a:pt x="221" y="44"/>
                    <a:pt x="167" y="30"/>
                  </a:cubicBezTo>
                  <a:cubicBezTo>
                    <a:pt x="139" y="22"/>
                    <a:pt x="112" y="16"/>
                    <a:pt x="84" y="11"/>
                  </a:cubicBezTo>
                  <a:cubicBezTo>
                    <a:pt x="56" y="6"/>
                    <a:pt x="28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0" name="Freeform 32"/>
            <p:cNvSpPr/>
            <p:nvPr/>
          </p:nvSpPr>
          <p:spPr bwMode="auto">
            <a:xfrm>
              <a:off x="14771688" y="4024313"/>
              <a:ext cx="7429500" cy="2122488"/>
            </a:xfrm>
            <a:custGeom>
              <a:avLst/>
              <a:gdLst>
                <a:gd name="T0" fmla="*/ 161 w 2437"/>
                <a:gd name="T1" fmla="*/ 18 h 696"/>
                <a:gd name="T2" fmla="*/ 472 w 2437"/>
                <a:gd name="T3" fmla="*/ 106 h 696"/>
                <a:gd name="T4" fmla="*/ 584 w 2437"/>
                <a:gd name="T5" fmla="*/ 152 h 696"/>
                <a:gd name="T6" fmla="*/ 657 w 2437"/>
                <a:gd name="T7" fmla="*/ 187 h 696"/>
                <a:gd name="T8" fmla="*/ 765 w 2437"/>
                <a:gd name="T9" fmla="*/ 244 h 696"/>
                <a:gd name="T10" fmla="*/ 977 w 2437"/>
                <a:gd name="T11" fmla="*/ 360 h 696"/>
                <a:gd name="T12" fmla="*/ 1124 w 2437"/>
                <a:gd name="T13" fmla="*/ 427 h 696"/>
                <a:gd name="T14" fmla="*/ 1272 w 2437"/>
                <a:gd name="T15" fmla="*/ 491 h 696"/>
                <a:gd name="T16" fmla="*/ 1366 w 2437"/>
                <a:gd name="T17" fmla="*/ 527 h 696"/>
                <a:gd name="T18" fmla="*/ 1423 w 2437"/>
                <a:gd name="T19" fmla="*/ 547 h 696"/>
                <a:gd name="T20" fmla="*/ 1500 w 2437"/>
                <a:gd name="T21" fmla="*/ 572 h 696"/>
                <a:gd name="T22" fmla="*/ 1578 w 2437"/>
                <a:gd name="T23" fmla="*/ 594 h 696"/>
                <a:gd name="T24" fmla="*/ 1656 w 2437"/>
                <a:gd name="T25" fmla="*/ 613 h 696"/>
                <a:gd name="T26" fmla="*/ 1735 w 2437"/>
                <a:gd name="T27" fmla="*/ 629 h 696"/>
                <a:gd name="T28" fmla="*/ 1895 w 2437"/>
                <a:gd name="T29" fmla="*/ 647 h 696"/>
                <a:gd name="T30" fmla="*/ 1995 w 2437"/>
                <a:gd name="T31" fmla="*/ 649 h 696"/>
                <a:gd name="T32" fmla="*/ 2056 w 2437"/>
                <a:gd name="T33" fmla="*/ 646 h 696"/>
                <a:gd name="T34" fmla="*/ 2135 w 2437"/>
                <a:gd name="T35" fmla="*/ 632 h 696"/>
                <a:gd name="T36" fmla="*/ 2216 w 2437"/>
                <a:gd name="T37" fmla="*/ 624 h 696"/>
                <a:gd name="T38" fmla="*/ 2336 w 2437"/>
                <a:gd name="T39" fmla="*/ 633 h 696"/>
                <a:gd name="T40" fmla="*/ 2410 w 2437"/>
                <a:gd name="T41" fmla="*/ 667 h 696"/>
                <a:gd name="T42" fmla="*/ 2409 w 2437"/>
                <a:gd name="T43" fmla="*/ 667 h 696"/>
                <a:gd name="T44" fmla="*/ 2336 w 2437"/>
                <a:gd name="T45" fmla="*/ 636 h 696"/>
                <a:gd name="T46" fmla="*/ 2216 w 2437"/>
                <a:gd name="T47" fmla="*/ 628 h 696"/>
                <a:gd name="T48" fmla="*/ 2136 w 2437"/>
                <a:gd name="T49" fmla="*/ 638 h 696"/>
                <a:gd name="T50" fmla="*/ 2096 w 2437"/>
                <a:gd name="T51" fmla="*/ 647 h 696"/>
                <a:gd name="T52" fmla="*/ 2016 w 2437"/>
                <a:gd name="T53" fmla="*/ 655 h 696"/>
                <a:gd name="T54" fmla="*/ 1975 w 2437"/>
                <a:gd name="T55" fmla="*/ 658 h 696"/>
                <a:gd name="T56" fmla="*/ 1813 w 2437"/>
                <a:gd name="T57" fmla="*/ 650 h 696"/>
                <a:gd name="T58" fmla="*/ 1614 w 2437"/>
                <a:gd name="T59" fmla="*/ 614 h 696"/>
                <a:gd name="T60" fmla="*/ 1536 w 2437"/>
                <a:gd name="T61" fmla="*/ 594 h 696"/>
                <a:gd name="T62" fmla="*/ 1458 w 2437"/>
                <a:gd name="T63" fmla="*/ 570 h 696"/>
                <a:gd name="T64" fmla="*/ 1381 w 2437"/>
                <a:gd name="T65" fmla="*/ 544 h 696"/>
                <a:gd name="T66" fmla="*/ 1343 w 2437"/>
                <a:gd name="T67" fmla="*/ 531 h 696"/>
                <a:gd name="T68" fmla="*/ 1193 w 2437"/>
                <a:gd name="T69" fmla="*/ 471 h 696"/>
                <a:gd name="T70" fmla="*/ 1045 w 2437"/>
                <a:gd name="T71" fmla="*/ 405 h 696"/>
                <a:gd name="T72" fmla="*/ 900 w 2437"/>
                <a:gd name="T73" fmla="*/ 332 h 696"/>
                <a:gd name="T74" fmla="*/ 689 w 2437"/>
                <a:gd name="T75" fmla="*/ 213 h 696"/>
                <a:gd name="T76" fmla="*/ 617 w 2437"/>
                <a:gd name="T77" fmla="*/ 177 h 696"/>
                <a:gd name="T78" fmla="*/ 544 w 2437"/>
                <a:gd name="T79" fmla="*/ 143 h 696"/>
                <a:gd name="T80" fmla="*/ 317 w 2437"/>
                <a:gd name="T81" fmla="*/ 60 h 696"/>
                <a:gd name="T82" fmla="*/ 81 w 2437"/>
                <a:gd name="T83" fmla="*/ 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37" h="696">
                  <a:moveTo>
                    <a:pt x="0" y="0"/>
                  </a:moveTo>
                  <a:cubicBezTo>
                    <a:pt x="54" y="2"/>
                    <a:pt x="108" y="9"/>
                    <a:pt x="161" y="18"/>
                  </a:cubicBezTo>
                  <a:cubicBezTo>
                    <a:pt x="214" y="27"/>
                    <a:pt x="267" y="40"/>
                    <a:pt x="318" y="55"/>
                  </a:cubicBezTo>
                  <a:cubicBezTo>
                    <a:pt x="370" y="69"/>
                    <a:pt x="421" y="88"/>
                    <a:pt x="472" y="106"/>
                  </a:cubicBezTo>
                  <a:cubicBezTo>
                    <a:pt x="497" y="115"/>
                    <a:pt x="522" y="125"/>
                    <a:pt x="547" y="135"/>
                  </a:cubicBezTo>
                  <a:cubicBezTo>
                    <a:pt x="560" y="141"/>
                    <a:pt x="572" y="146"/>
                    <a:pt x="584" y="152"/>
                  </a:cubicBezTo>
                  <a:cubicBezTo>
                    <a:pt x="621" y="169"/>
                    <a:pt x="621" y="169"/>
                    <a:pt x="621" y="169"/>
                  </a:cubicBezTo>
                  <a:cubicBezTo>
                    <a:pt x="657" y="187"/>
                    <a:pt x="657" y="187"/>
                    <a:pt x="657" y="187"/>
                  </a:cubicBezTo>
                  <a:cubicBezTo>
                    <a:pt x="670" y="193"/>
                    <a:pt x="682" y="198"/>
                    <a:pt x="694" y="205"/>
                  </a:cubicBezTo>
                  <a:cubicBezTo>
                    <a:pt x="718" y="217"/>
                    <a:pt x="741" y="230"/>
                    <a:pt x="765" y="244"/>
                  </a:cubicBezTo>
                  <a:cubicBezTo>
                    <a:pt x="811" y="272"/>
                    <a:pt x="857" y="298"/>
                    <a:pt x="905" y="323"/>
                  </a:cubicBezTo>
                  <a:cubicBezTo>
                    <a:pt x="977" y="360"/>
                    <a:pt x="977" y="360"/>
                    <a:pt x="977" y="360"/>
                  </a:cubicBezTo>
                  <a:cubicBezTo>
                    <a:pt x="1001" y="372"/>
                    <a:pt x="1025" y="383"/>
                    <a:pt x="1050" y="395"/>
                  </a:cubicBezTo>
                  <a:cubicBezTo>
                    <a:pt x="1074" y="406"/>
                    <a:pt x="1099" y="417"/>
                    <a:pt x="1124" y="427"/>
                  </a:cubicBezTo>
                  <a:cubicBezTo>
                    <a:pt x="1148" y="438"/>
                    <a:pt x="1173" y="449"/>
                    <a:pt x="1198" y="460"/>
                  </a:cubicBezTo>
                  <a:cubicBezTo>
                    <a:pt x="1272" y="491"/>
                    <a:pt x="1272" y="491"/>
                    <a:pt x="1272" y="491"/>
                  </a:cubicBezTo>
                  <a:cubicBezTo>
                    <a:pt x="1347" y="520"/>
                    <a:pt x="1347" y="520"/>
                    <a:pt x="1347" y="520"/>
                  </a:cubicBezTo>
                  <a:cubicBezTo>
                    <a:pt x="1366" y="527"/>
                    <a:pt x="1366" y="527"/>
                    <a:pt x="1366" y="527"/>
                  </a:cubicBezTo>
                  <a:cubicBezTo>
                    <a:pt x="1385" y="534"/>
                    <a:pt x="1385" y="534"/>
                    <a:pt x="1385" y="534"/>
                  </a:cubicBezTo>
                  <a:cubicBezTo>
                    <a:pt x="1423" y="547"/>
                    <a:pt x="1423" y="547"/>
                    <a:pt x="1423" y="547"/>
                  </a:cubicBezTo>
                  <a:cubicBezTo>
                    <a:pt x="1436" y="551"/>
                    <a:pt x="1449" y="556"/>
                    <a:pt x="1462" y="560"/>
                  </a:cubicBezTo>
                  <a:cubicBezTo>
                    <a:pt x="1500" y="572"/>
                    <a:pt x="1500" y="572"/>
                    <a:pt x="1500" y="572"/>
                  </a:cubicBezTo>
                  <a:cubicBezTo>
                    <a:pt x="1539" y="583"/>
                    <a:pt x="1539" y="583"/>
                    <a:pt x="1539" y="583"/>
                  </a:cubicBezTo>
                  <a:cubicBezTo>
                    <a:pt x="1578" y="594"/>
                    <a:pt x="1578" y="594"/>
                    <a:pt x="1578" y="594"/>
                  </a:cubicBezTo>
                  <a:cubicBezTo>
                    <a:pt x="1616" y="604"/>
                    <a:pt x="1616" y="604"/>
                    <a:pt x="1616" y="604"/>
                  </a:cubicBezTo>
                  <a:cubicBezTo>
                    <a:pt x="1656" y="613"/>
                    <a:pt x="1656" y="613"/>
                    <a:pt x="1656" y="613"/>
                  </a:cubicBezTo>
                  <a:cubicBezTo>
                    <a:pt x="1695" y="622"/>
                    <a:pt x="1695" y="622"/>
                    <a:pt x="1695" y="622"/>
                  </a:cubicBezTo>
                  <a:cubicBezTo>
                    <a:pt x="1708" y="625"/>
                    <a:pt x="1721" y="627"/>
                    <a:pt x="1735" y="629"/>
                  </a:cubicBezTo>
                  <a:cubicBezTo>
                    <a:pt x="1761" y="634"/>
                    <a:pt x="1788" y="638"/>
                    <a:pt x="1814" y="641"/>
                  </a:cubicBezTo>
                  <a:cubicBezTo>
                    <a:pt x="1841" y="644"/>
                    <a:pt x="1868" y="645"/>
                    <a:pt x="1895" y="647"/>
                  </a:cubicBezTo>
                  <a:cubicBezTo>
                    <a:pt x="1922" y="649"/>
                    <a:pt x="1948" y="651"/>
                    <a:pt x="1975" y="650"/>
                  </a:cubicBezTo>
                  <a:cubicBezTo>
                    <a:pt x="1982" y="650"/>
                    <a:pt x="1988" y="650"/>
                    <a:pt x="1995" y="649"/>
                  </a:cubicBezTo>
                  <a:cubicBezTo>
                    <a:pt x="2015" y="648"/>
                    <a:pt x="2015" y="648"/>
                    <a:pt x="2015" y="648"/>
                  </a:cubicBezTo>
                  <a:cubicBezTo>
                    <a:pt x="2029" y="647"/>
                    <a:pt x="2042" y="647"/>
                    <a:pt x="2056" y="646"/>
                  </a:cubicBezTo>
                  <a:cubicBezTo>
                    <a:pt x="2069" y="644"/>
                    <a:pt x="2082" y="643"/>
                    <a:pt x="2095" y="640"/>
                  </a:cubicBezTo>
                  <a:cubicBezTo>
                    <a:pt x="2108" y="638"/>
                    <a:pt x="2121" y="635"/>
                    <a:pt x="2135" y="632"/>
                  </a:cubicBezTo>
                  <a:cubicBezTo>
                    <a:pt x="2148" y="630"/>
                    <a:pt x="2162" y="628"/>
                    <a:pt x="2175" y="627"/>
                  </a:cubicBezTo>
                  <a:cubicBezTo>
                    <a:pt x="2216" y="624"/>
                    <a:pt x="2216" y="624"/>
                    <a:pt x="2216" y="624"/>
                  </a:cubicBezTo>
                  <a:cubicBezTo>
                    <a:pt x="2242" y="621"/>
                    <a:pt x="2270" y="623"/>
                    <a:pt x="2297" y="626"/>
                  </a:cubicBezTo>
                  <a:cubicBezTo>
                    <a:pt x="2310" y="628"/>
                    <a:pt x="2323" y="630"/>
                    <a:pt x="2336" y="633"/>
                  </a:cubicBezTo>
                  <a:cubicBezTo>
                    <a:pt x="2350" y="636"/>
                    <a:pt x="2363" y="640"/>
                    <a:pt x="2375" y="646"/>
                  </a:cubicBezTo>
                  <a:cubicBezTo>
                    <a:pt x="2387" y="651"/>
                    <a:pt x="2399" y="658"/>
                    <a:pt x="2410" y="667"/>
                  </a:cubicBezTo>
                  <a:cubicBezTo>
                    <a:pt x="2420" y="675"/>
                    <a:pt x="2430" y="685"/>
                    <a:pt x="2437" y="696"/>
                  </a:cubicBezTo>
                  <a:cubicBezTo>
                    <a:pt x="2430" y="685"/>
                    <a:pt x="2420" y="675"/>
                    <a:pt x="2409" y="667"/>
                  </a:cubicBezTo>
                  <a:cubicBezTo>
                    <a:pt x="2398" y="659"/>
                    <a:pt x="2387" y="653"/>
                    <a:pt x="2374" y="647"/>
                  </a:cubicBezTo>
                  <a:cubicBezTo>
                    <a:pt x="2362" y="642"/>
                    <a:pt x="2349" y="639"/>
                    <a:pt x="2336" y="636"/>
                  </a:cubicBezTo>
                  <a:cubicBezTo>
                    <a:pt x="2323" y="633"/>
                    <a:pt x="2309" y="631"/>
                    <a:pt x="2296" y="630"/>
                  </a:cubicBezTo>
                  <a:cubicBezTo>
                    <a:pt x="2269" y="627"/>
                    <a:pt x="2243" y="626"/>
                    <a:pt x="2216" y="628"/>
                  </a:cubicBezTo>
                  <a:cubicBezTo>
                    <a:pt x="2176" y="632"/>
                    <a:pt x="2176" y="632"/>
                    <a:pt x="2176" y="632"/>
                  </a:cubicBezTo>
                  <a:cubicBezTo>
                    <a:pt x="2162" y="633"/>
                    <a:pt x="2149" y="636"/>
                    <a:pt x="2136" y="638"/>
                  </a:cubicBezTo>
                  <a:cubicBezTo>
                    <a:pt x="2129" y="639"/>
                    <a:pt x="2123" y="641"/>
                    <a:pt x="2116" y="642"/>
                  </a:cubicBezTo>
                  <a:cubicBezTo>
                    <a:pt x="2110" y="644"/>
                    <a:pt x="2103" y="645"/>
                    <a:pt x="2096" y="647"/>
                  </a:cubicBezTo>
                  <a:cubicBezTo>
                    <a:pt x="2083" y="649"/>
                    <a:pt x="2070" y="651"/>
                    <a:pt x="2056" y="652"/>
                  </a:cubicBezTo>
                  <a:cubicBezTo>
                    <a:pt x="2043" y="654"/>
                    <a:pt x="2029" y="654"/>
                    <a:pt x="2016" y="655"/>
                  </a:cubicBezTo>
                  <a:cubicBezTo>
                    <a:pt x="1996" y="657"/>
                    <a:pt x="1996" y="657"/>
                    <a:pt x="1996" y="657"/>
                  </a:cubicBezTo>
                  <a:cubicBezTo>
                    <a:pt x="1989" y="657"/>
                    <a:pt x="1982" y="658"/>
                    <a:pt x="1975" y="658"/>
                  </a:cubicBezTo>
                  <a:cubicBezTo>
                    <a:pt x="1948" y="659"/>
                    <a:pt x="1921" y="658"/>
                    <a:pt x="1894" y="656"/>
                  </a:cubicBezTo>
                  <a:cubicBezTo>
                    <a:pt x="1867" y="654"/>
                    <a:pt x="1840" y="652"/>
                    <a:pt x="1813" y="650"/>
                  </a:cubicBezTo>
                  <a:cubicBezTo>
                    <a:pt x="1760" y="645"/>
                    <a:pt x="1706" y="636"/>
                    <a:pt x="1654" y="623"/>
                  </a:cubicBezTo>
                  <a:cubicBezTo>
                    <a:pt x="1614" y="614"/>
                    <a:pt x="1614" y="614"/>
                    <a:pt x="1614" y="614"/>
                  </a:cubicBezTo>
                  <a:cubicBezTo>
                    <a:pt x="1575" y="604"/>
                    <a:pt x="1575" y="604"/>
                    <a:pt x="1575" y="604"/>
                  </a:cubicBezTo>
                  <a:cubicBezTo>
                    <a:pt x="1536" y="594"/>
                    <a:pt x="1536" y="594"/>
                    <a:pt x="1536" y="594"/>
                  </a:cubicBezTo>
                  <a:cubicBezTo>
                    <a:pt x="1497" y="582"/>
                    <a:pt x="1497" y="582"/>
                    <a:pt x="1497" y="582"/>
                  </a:cubicBezTo>
                  <a:cubicBezTo>
                    <a:pt x="1458" y="570"/>
                    <a:pt x="1458" y="570"/>
                    <a:pt x="1458" y="570"/>
                  </a:cubicBezTo>
                  <a:cubicBezTo>
                    <a:pt x="1445" y="566"/>
                    <a:pt x="1433" y="562"/>
                    <a:pt x="1420" y="557"/>
                  </a:cubicBezTo>
                  <a:cubicBezTo>
                    <a:pt x="1381" y="544"/>
                    <a:pt x="1381" y="544"/>
                    <a:pt x="1381" y="544"/>
                  </a:cubicBezTo>
                  <a:cubicBezTo>
                    <a:pt x="1362" y="538"/>
                    <a:pt x="1362" y="538"/>
                    <a:pt x="1362" y="538"/>
                  </a:cubicBezTo>
                  <a:cubicBezTo>
                    <a:pt x="1343" y="531"/>
                    <a:pt x="1343" y="531"/>
                    <a:pt x="1343" y="531"/>
                  </a:cubicBezTo>
                  <a:cubicBezTo>
                    <a:pt x="1267" y="502"/>
                    <a:pt x="1267" y="502"/>
                    <a:pt x="1267" y="502"/>
                  </a:cubicBezTo>
                  <a:cubicBezTo>
                    <a:pt x="1193" y="471"/>
                    <a:pt x="1193" y="471"/>
                    <a:pt x="1193" y="471"/>
                  </a:cubicBezTo>
                  <a:cubicBezTo>
                    <a:pt x="1168" y="460"/>
                    <a:pt x="1144" y="449"/>
                    <a:pt x="1119" y="438"/>
                  </a:cubicBezTo>
                  <a:cubicBezTo>
                    <a:pt x="1094" y="427"/>
                    <a:pt x="1070" y="416"/>
                    <a:pt x="1045" y="405"/>
                  </a:cubicBezTo>
                  <a:cubicBezTo>
                    <a:pt x="1021" y="394"/>
                    <a:pt x="996" y="382"/>
                    <a:pt x="972" y="370"/>
                  </a:cubicBezTo>
                  <a:cubicBezTo>
                    <a:pt x="900" y="332"/>
                    <a:pt x="900" y="332"/>
                    <a:pt x="900" y="332"/>
                  </a:cubicBezTo>
                  <a:cubicBezTo>
                    <a:pt x="852" y="308"/>
                    <a:pt x="805" y="281"/>
                    <a:pt x="759" y="253"/>
                  </a:cubicBezTo>
                  <a:cubicBezTo>
                    <a:pt x="736" y="239"/>
                    <a:pt x="713" y="226"/>
                    <a:pt x="689" y="213"/>
                  </a:cubicBezTo>
                  <a:cubicBezTo>
                    <a:pt x="677" y="207"/>
                    <a:pt x="665" y="201"/>
                    <a:pt x="653" y="195"/>
                  </a:cubicBezTo>
                  <a:cubicBezTo>
                    <a:pt x="617" y="177"/>
                    <a:pt x="617" y="177"/>
                    <a:pt x="617" y="177"/>
                  </a:cubicBezTo>
                  <a:cubicBezTo>
                    <a:pt x="581" y="160"/>
                    <a:pt x="581" y="160"/>
                    <a:pt x="581" y="160"/>
                  </a:cubicBezTo>
                  <a:cubicBezTo>
                    <a:pt x="569" y="154"/>
                    <a:pt x="556" y="148"/>
                    <a:pt x="544" y="143"/>
                  </a:cubicBezTo>
                  <a:cubicBezTo>
                    <a:pt x="519" y="132"/>
                    <a:pt x="495" y="122"/>
                    <a:pt x="469" y="113"/>
                  </a:cubicBezTo>
                  <a:cubicBezTo>
                    <a:pt x="419" y="95"/>
                    <a:pt x="368" y="75"/>
                    <a:pt x="317" y="60"/>
                  </a:cubicBezTo>
                  <a:cubicBezTo>
                    <a:pt x="265" y="44"/>
                    <a:pt x="213" y="31"/>
                    <a:pt x="160" y="21"/>
                  </a:cubicBezTo>
                  <a:cubicBezTo>
                    <a:pt x="134" y="16"/>
                    <a:pt x="107" y="12"/>
                    <a:pt x="81" y="8"/>
                  </a:cubicBezTo>
                  <a:cubicBezTo>
                    <a:pt x="54" y="5"/>
                    <a:pt x="27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1" name="Freeform 33"/>
            <p:cNvSpPr/>
            <p:nvPr/>
          </p:nvSpPr>
          <p:spPr bwMode="auto">
            <a:xfrm>
              <a:off x="15066963" y="4005263"/>
              <a:ext cx="7200900" cy="2058988"/>
            </a:xfrm>
            <a:custGeom>
              <a:avLst/>
              <a:gdLst>
                <a:gd name="T0" fmla="*/ 310 w 2362"/>
                <a:gd name="T1" fmla="*/ 31 h 675"/>
                <a:gd name="T2" fmla="*/ 756 w 2362"/>
                <a:gd name="T3" fmla="*/ 170 h 675"/>
                <a:gd name="T4" fmla="*/ 896 w 2362"/>
                <a:gd name="T5" fmla="*/ 238 h 675"/>
                <a:gd name="T6" fmla="*/ 985 w 2362"/>
                <a:gd name="T7" fmla="*/ 276 h 675"/>
                <a:gd name="T8" fmla="*/ 1040 w 2362"/>
                <a:gd name="T9" fmla="*/ 298 h 675"/>
                <a:gd name="T10" fmla="*/ 1085 w 2362"/>
                <a:gd name="T11" fmla="*/ 315 h 675"/>
                <a:gd name="T12" fmla="*/ 1113 w 2362"/>
                <a:gd name="T13" fmla="*/ 325 h 675"/>
                <a:gd name="T14" fmla="*/ 1484 w 2362"/>
                <a:gd name="T15" fmla="*/ 441 h 675"/>
                <a:gd name="T16" fmla="*/ 1822 w 2362"/>
                <a:gd name="T17" fmla="*/ 534 h 675"/>
                <a:gd name="T18" fmla="*/ 1898 w 2362"/>
                <a:gd name="T19" fmla="*/ 548 h 675"/>
                <a:gd name="T20" fmla="*/ 2014 w 2362"/>
                <a:gd name="T21" fmla="*/ 560 h 675"/>
                <a:gd name="T22" fmla="*/ 2072 w 2362"/>
                <a:gd name="T23" fmla="*/ 557 h 675"/>
                <a:gd name="T24" fmla="*/ 2245 w 2362"/>
                <a:gd name="T25" fmla="*/ 576 h 675"/>
                <a:gd name="T26" fmla="*/ 2362 w 2362"/>
                <a:gd name="T27" fmla="*/ 675 h 675"/>
                <a:gd name="T28" fmla="*/ 2244 w 2362"/>
                <a:gd name="T29" fmla="*/ 579 h 675"/>
                <a:gd name="T30" fmla="*/ 2053 w 2362"/>
                <a:gd name="T31" fmla="*/ 565 h 675"/>
                <a:gd name="T32" fmla="*/ 1935 w 2362"/>
                <a:gd name="T33" fmla="*/ 561 h 675"/>
                <a:gd name="T34" fmla="*/ 1858 w 2362"/>
                <a:gd name="T35" fmla="*/ 549 h 675"/>
                <a:gd name="T36" fmla="*/ 1782 w 2362"/>
                <a:gd name="T37" fmla="*/ 533 h 675"/>
                <a:gd name="T38" fmla="*/ 1753 w 2362"/>
                <a:gd name="T39" fmla="*/ 527 h 675"/>
                <a:gd name="T40" fmla="*/ 1706 w 2362"/>
                <a:gd name="T41" fmla="*/ 515 h 675"/>
                <a:gd name="T42" fmla="*/ 1481 w 2362"/>
                <a:gd name="T43" fmla="*/ 452 h 675"/>
                <a:gd name="T44" fmla="*/ 1109 w 2362"/>
                <a:gd name="T45" fmla="*/ 336 h 675"/>
                <a:gd name="T46" fmla="*/ 1081 w 2362"/>
                <a:gd name="T47" fmla="*/ 326 h 675"/>
                <a:gd name="T48" fmla="*/ 1036 w 2362"/>
                <a:gd name="T49" fmla="*/ 308 h 675"/>
                <a:gd name="T50" fmla="*/ 981 w 2362"/>
                <a:gd name="T51" fmla="*/ 287 h 675"/>
                <a:gd name="T52" fmla="*/ 892 w 2362"/>
                <a:gd name="T53" fmla="*/ 248 h 675"/>
                <a:gd name="T54" fmla="*/ 752 w 2362"/>
                <a:gd name="T55" fmla="*/ 179 h 675"/>
                <a:gd name="T56" fmla="*/ 309 w 2362"/>
                <a:gd name="T57" fmla="*/ 37 h 675"/>
                <a:gd name="T58" fmla="*/ 271 w 2362"/>
                <a:gd name="T59" fmla="*/ 30 h 675"/>
                <a:gd name="T60" fmla="*/ 194 w 2362"/>
                <a:gd name="T61" fmla="*/ 18 h 675"/>
                <a:gd name="T62" fmla="*/ 116 w 2362"/>
                <a:gd name="T63" fmla="*/ 9 h 675"/>
                <a:gd name="T64" fmla="*/ 78 w 2362"/>
                <a:gd name="T65" fmla="*/ 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675">
                  <a:moveTo>
                    <a:pt x="0" y="0"/>
                  </a:moveTo>
                  <a:cubicBezTo>
                    <a:pt x="104" y="3"/>
                    <a:pt x="207" y="14"/>
                    <a:pt x="310" y="31"/>
                  </a:cubicBezTo>
                  <a:cubicBezTo>
                    <a:pt x="412" y="49"/>
                    <a:pt x="514" y="75"/>
                    <a:pt x="612" y="110"/>
                  </a:cubicBezTo>
                  <a:cubicBezTo>
                    <a:pt x="661" y="127"/>
                    <a:pt x="709" y="147"/>
                    <a:pt x="756" y="170"/>
                  </a:cubicBezTo>
                  <a:cubicBezTo>
                    <a:pt x="780" y="181"/>
                    <a:pt x="803" y="193"/>
                    <a:pt x="826" y="205"/>
                  </a:cubicBezTo>
                  <a:cubicBezTo>
                    <a:pt x="849" y="216"/>
                    <a:pt x="872" y="227"/>
                    <a:pt x="896" y="238"/>
                  </a:cubicBezTo>
                  <a:cubicBezTo>
                    <a:pt x="967" y="269"/>
                    <a:pt x="967" y="269"/>
                    <a:pt x="967" y="269"/>
                  </a:cubicBezTo>
                  <a:cubicBezTo>
                    <a:pt x="985" y="276"/>
                    <a:pt x="985" y="276"/>
                    <a:pt x="985" y="276"/>
                  </a:cubicBezTo>
                  <a:cubicBezTo>
                    <a:pt x="991" y="279"/>
                    <a:pt x="997" y="281"/>
                    <a:pt x="1003" y="283"/>
                  </a:cubicBezTo>
                  <a:cubicBezTo>
                    <a:pt x="1040" y="298"/>
                    <a:pt x="1040" y="298"/>
                    <a:pt x="1040" y="298"/>
                  </a:cubicBezTo>
                  <a:cubicBezTo>
                    <a:pt x="1076" y="312"/>
                    <a:pt x="1076" y="312"/>
                    <a:pt x="1076" y="312"/>
                  </a:cubicBezTo>
                  <a:cubicBezTo>
                    <a:pt x="1085" y="315"/>
                    <a:pt x="1085" y="315"/>
                    <a:pt x="1085" y="315"/>
                  </a:cubicBezTo>
                  <a:cubicBezTo>
                    <a:pt x="1094" y="318"/>
                    <a:pt x="1094" y="318"/>
                    <a:pt x="1094" y="318"/>
                  </a:cubicBezTo>
                  <a:cubicBezTo>
                    <a:pt x="1113" y="325"/>
                    <a:pt x="1113" y="325"/>
                    <a:pt x="1113" y="325"/>
                  </a:cubicBezTo>
                  <a:cubicBezTo>
                    <a:pt x="1137" y="333"/>
                    <a:pt x="1161" y="342"/>
                    <a:pt x="1186" y="350"/>
                  </a:cubicBezTo>
                  <a:cubicBezTo>
                    <a:pt x="1284" y="383"/>
                    <a:pt x="1384" y="413"/>
                    <a:pt x="1484" y="441"/>
                  </a:cubicBezTo>
                  <a:cubicBezTo>
                    <a:pt x="1584" y="470"/>
                    <a:pt x="1683" y="500"/>
                    <a:pt x="1784" y="525"/>
                  </a:cubicBezTo>
                  <a:cubicBezTo>
                    <a:pt x="1822" y="534"/>
                    <a:pt x="1822" y="534"/>
                    <a:pt x="1822" y="534"/>
                  </a:cubicBezTo>
                  <a:cubicBezTo>
                    <a:pt x="1834" y="536"/>
                    <a:pt x="1847" y="539"/>
                    <a:pt x="1860" y="541"/>
                  </a:cubicBezTo>
                  <a:cubicBezTo>
                    <a:pt x="1872" y="544"/>
                    <a:pt x="1885" y="546"/>
                    <a:pt x="1898" y="548"/>
                  </a:cubicBezTo>
                  <a:cubicBezTo>
                    <a:pt x="1911" y="550"/>
                    <a:pt x="1923" y="552"/>
                    <a:pt x="1936" y="554"/>
                  </a:cubicBezTo>
                  <a:cubicBezTo>
                    <a:pt x="1962" y="557"/>
                    <a:pt x="1988" y="559"/>
                    <a:pt x="2014" y="560"/>
                  </a:cubicBezTo>
                  <a:cubicBezTo>
                    <a:pt x="2027" y="560"/>
                    <a:pt x="2039" y="560"/>
                    <a:pt x="2052" y="559"/>
                  </a:cubicBezTo>
                  <a:cubicBezTo>
                    <a:pt x="2059" y="559"/>
                    <a:pt x="2065" y="558"/>
                    <a:pt x="2072" y="557"/>
                  </a:cubicBezTo>
                  <a:cubicBezTo>
                    <a:pt x="2078" y="557"/>
                    <a:pt x="2085" y="556"/>
                    <a:pt x="2091" y="556"/>
                  </a:cubicBezTo>
                  <a:cubicBezTo>
                    <a:pt x="2143" y="552"/>
                    <a:pt x="2196" y="558"/>
                    <a:pt x="2245" y="576"/>
                  </a:cubicBezTo>
                  <a:cubicBezTo>
                    <a:pt x="2270" y="586"/>
                    <a:pt x="2293" y="598"/>
                    <a:pt x="2313" y="615"/>
                  </a:cubicBezTo>
                  <a:cubicBezTo>
                    <a:pt x="2333" y="631"/>
                    <a:pt x="2351" y="651"/>
                    <a:pt x="2362" y="675"/>
                  </a:cubicBezTo>
                  <a:cubicBezTo>
                    <a:pt x="2350" y="651"/>
                    <a:pt x="2333" y="632"/>
                    <a:pt x="2312" y="616"/>
                  </a:cubicBezTo>
                  <a:cubicBezTo>
                    <a:pt x="2292" y="600"/>
                    <a:pt x="2268" y="588"/>
                    <a:pt x="2244" y="579"/>
                  </a:cubicBezTo>
                  <a:cubicBezTo>
                    <a:pt x="2196" y="562"/>
                    <a:pt x="2143" y="557"/>
                    <a:pt x="2092" y="562"/>
                  </a:cubicBezTo>
                  <a:cubicBezTo>
                    <a:pt x="2079" y="563"/>
                    <a:pt x="2066" y="564"/>
                    <a:pt x="2053" y="565"/>
                  </a:cubicBezTo>
                  <a:cubicBezTo>
                    <a:pt x="2040" y="566"/>
                    <a:pt x="2027" y="566"/>
                    <a:pt x="2014" y="566"/>
                  </a:cubicBezTo>
                  <a:cubicBezTo>
                    <a:pt x="1987" y="566"/>
                    <a:pt x="1961" y="564"/>
                    <a:pt x="1935" y="561"/>
                  </a:cubicBezTo>
                  <a:cubicBezTo>
                    <a:pt x="1922" y="560"/>
                    <a:pt x="1910" y="558"/>
                    <a:pt x="1897" y="556"/>
                  </a:cubicBezTo>
                  <a:cubicBezTo>
                    <a:pt x="1884" y="554"/>
                    <a:pt x="1871" y="552"/>
                    <a:pt x="1858" y="549"/>
                  </a:cubicBezTo>
                  <a:cubicBezTo>
                    <a:pt x="1845" y="547"/>
                    <a:pt x="1833" y="545"/>
                    <a:pt x="1820" y="542"/>
                  </a:cubicBezTo>
                  <a:cubicBezTo>
                    <a:pt x="1782" y="533"/>
                    <a:pt x="1782" y="533"/>
                    <a:pt x="1782" y="533"/>
                  </a:cubicBezTo>
                  <a:cubicBezTo>
                    <a:pt x="1763" y="529"/>
                    <a:pt x="1763" y="529"/>
                    <a:pt x="1763" y="529"/>
                  </a:cubicBezTo>
                  <a:cubicBezTo>
                    <a:pt x="1753" y="527"/>
                    <a:pt x="1753" y="527"/>
                    <a:pt x="1753" y="527"/>
                  </a:cubicBezTo>
                  <a:cubicBezTo>
                    <a:pt x="1744" y="525"/>
                    <a:pt x="1744" y="525"/>
                    <a:pt x="1744" y="525"/>
                  </a:cubicBezTo>
                  <a:cubicBezTo>
                    <a:pt x="1706" y="515"/>
                    <a:pt x="1706" y="515"/>
                    <a:pt x="1706" y="515"/>
                  </a:cubicBezTo>
                  <a:cubicBezTo>
                    <a:pt x="1681" y="508"/>
                    <a:pt x="1656" y="501"/>
                    <a:pt x="1631" y="494"/>
                  </a:cubicBezTo>
                  <a:cubicBezTo>
                    <a:pt x="1481" y="452"/>
                    <a:pt x="1481" y="452"/>
                    <a:pt x="1481" y="452"/>
                  </a:cubicBezTo>
                  <a:cubicBezTo>
                    <a:pt x="1381" y="424"/>
                    <a:pt x="1281" y="395"/>
                    <a:pt x="1182" y="362"/>
                  </a:cubicBezTo>
                  <a:cubicBezTo>
                    <a:pt x="1158" y="353"/>
                    <a:pt x="1133" y="344"/>
                    <a:pt x="1109" y="336"/>
                  </a:cubicBezTo>
                  <a:cubicBezTo>
                    <a:pt x="1090" y="329"/>
                    <a:pt x="1090" y="329"/>
                    <a:pt x="1090" y="329"/>
                  </a:cubicBezTo>
                  <a:cubicBezTo>
                    <a:pt x="1081" y="326"/>
                    <a:pt x="1081" y="326"/>
                    <a:pt x="1081" y="326"/>
                  </a:cubicBezTo>
                  <a:cubicBezTo>
                    <a:pt x="1072" y="322"/>
                    <a:pt x="1072" y="322"/>
                    <a:pt x="1072" y="322"/>
                  </a:cubicBezTo>
                  <a:cubicBezTo>
                    <a:pt x="1036" y="308"/>
                    <a:pt x="1036" y="308"/>
                    <a:pt x="1036" y="308"/>
                  </a:cubicBezTo>
                  <a:cubicBezTo>
                    <a:pt x="999" y="294"/>
                    <a:pt x="999" y="294"/>
                    <a:pt x="999" y="294"/>
                  </a:cubicBezTo>
                  <a:cubicBezTo>
                    <a:pt x="993" y="292"/>
                    <a:pt x="987" y="289"/>
                    <a:pt x="981" y="287"/>
                  </a:cubicBezTo>
                  <a:cubicBezTo>
                    <a:pt x="963" y="279"/>
                    <a:pt x="963" y="279"/>
                    <a:pt x="963" y="279"/>
                  </a:cubicBezTo>
                  <a:cubicBezTo>
                    <a:pt x="892" y="248"/>
                    <a:pt x="892" y="248"/>
                    <a:pt x="892" y="248"/>
                  </a:cubicBezTo>
                  <a:cubicBezTo>
                    <a:pt x="868" y="237"/>
                    <a:pt x="844" y="226"/>
                    <a:pt x="821" y="214"/>
                  </a:cubicBezTo>
                  <a:cubicBezTo>
                    <a:pt x="798" y="203"/>
                    <a:pt x="775" y="190"/>
                    <a:pt x="752" y="179"/>
                  </a:cubicBezTo>
                  <a:cubicBezTo>
                    <a:pt x="705" y="156"/>
                    <a:pt x="657" y="136"/>
                    <a:pt x="609" y="118"/>
                  </a:cubicBezTo>
                  <a:cubicBezTo>
                    <a:pt x="511" y="83"/>
                    <a:pt x="411" y="56"/>
                    <a:pt x="309" y="37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271" y="30"/>
                    <a:pt x="271" y="30"/>
                    <a:pt x="271" y="30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81" y="16"/>
                    <a:pt x="168" y="15"/>
                    <a:pt x="155" y="13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1" y="6"/>
                    <a:pt x="84" y="6"/>
                    <a:pt x="78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2" name="Freeform 34"/>
            <p:cNvSpPr/>
            <p:nvPr/>
          </p:nvSpPr>
          <p:spPr bwMode="auto">
            <a:xfrm>
              <a:off x="15365413" y="3990975"/>
              <a:ext cx="6958013" cy="1984375"/>
            </a:xfrm>
            <a:custGeom>
              <a:avLst/>
              <a:gdLst>
                <a:gd name="T0" fmla="*/ 152 w 2282"/>
                <a:gd name="T1" fmla="*/ 2 h 651"/>
                <a:gd name="T2" fmla="*/ 227 w 2282"/>
                <a:gd name="T3" fmla="*/ 6 h 651"/>
                <a:gd name="T4" fmla="*/ 378 w 2282"/>
                <a:gd name="T5" fmla="*/ 21 h 651"/>
                <a:gd name="T6" fmla="*/ 452 w 2282"/>
                <a:gd name="T7" fmla="*/ 34 h 651"/>
                <a:gd name="T8" fmla="*/ 745 w 2282"/>
                <a:gd name="T9" fmla="*/ 110 h 651"/>
                <a:gd name="T10" fmla="*/ 886 w 2282"/>
                <a:gd name="T11" fmla="*/ 165 h 651"/>
                <a:gd name="T12" fmla="*/ 957 w 2282"/>
                <a:gd name="T13" fmla="*/ 190 h 651"/>
                <a:gd name="T14" fmla="*/ 1029 w 2282"/>
                <a:gd name="T15" fmla="*/ 213 h 651"/>
                <a:gd name="T16" fmla="*/ 1173 w 2282"/>
                <a:gd name="T17" fmla="*/ 258 h 651"/>
                <a:gd name="T18" fmla="*/ 1355 w 2282"/>
                <a:gd name="T19" fmla="*/ 305 h 651"/>
                <a:gd name="T20" fmla="*/ 1466 w 2282"/>
                <a:gd name="T21" fmla="*/ 331 h 651"/>
                <a:gd name="T22" fmla="*/ 1610 w 2282"/>
                <a:gd name="T23" fmla="*/ 375 h 651"/>
                <a:gd name="T24" fmla="*/ 1789 w 2282"/>
                <a:gd name="T25" fmla="*/ 436 h 651"/>
                <a:gd name="T26" fmla="*/ 1862 w 2282"/>
                <a:gd name="T27" fmla="*/ 455 h 651"/>
                <a:gd name="T28" fmla="*/ 1972 w 2282"/>
                <a:gd name="T29" fmla="*/ 479 h 651"/>
                <a:gd name="T30" fmla="*/ 2028 w 2282"/>
                <a:gd name="T31" fmla="*/ 485 h 651"/>
                <a:gd name="T32" fmla="*/ 2190 w 2282"/>
                <a:gd name="T33" fmla="*/ 535 h 651"/>
                <a:gd name="T34" fmla="*/ 2221 w 2282"/>
                <a:gd name="T35" fmla="*/ 557 h 651"/>
                <a:gd name="T36" fmla="*/ 2282 w 2282"/>
                <a:gd name="T37" fmla="*/ 651 h 651"/>
                <a:gd name="T38" fmla="*/ 2219 w 2282"/>
                <a:gd name="T39" fmla="*/ 559 h 651"/>
                <a:gd name="T40" fmla="*/ 2189 w 2282"/>
                <a:gd name="T41" fmla="*/ 538 h 651"/>
                <a:gd name="T42" fmla="*/ 2028 w 2282"/>
                <a:gd name="T43" fmla="*/ 491 h 651"/>
                <a:gd name="T44" fmla="*/ 1971 w 2282"/>
                <a:gd name="T45" fmla="*/ 486 h 651"/>
                <a:gd name="T46" fmla="*/ 1860 w 2282"/>
                <a:gd name="T47" fmla="*/ 463 h 651"/>
                <a:gd name="T48" fmla="*/ 1787 w 2282"/>
                <a:gd name="T49" fmla="*/ 444 h 651"/>
                <a:gd name="T50" fmla="*/ 1607 w 2282"/>
                <a:gd name="T51" fmla="*/ 385 h 651"/>
                <a:gd name="T52" fmla="*/ 1463 w 2282"/>
                <a:gd name="T53" fmla="*/ 342 h 651"/>
                <a:gd name="T54" fmla="*/ 1353 w 2282"/>
                <a:gd name="T55" fmla="*/ 316 h 651"/>
                <a:gd name="T56" fmla="*/ 1169 w 2282"/>
                <a:gd name="T57" fmla="*/ 269 h 651"/>
                <a:gd name="T58" fmla="*/ 1025 w 2282"/>
                <a:gd name="T59" fmla="*/ 224 h 651"/>
                <a:gd name="T60" fmla="*/ 953 w 2282"/>
                <a:gd name="T61" fmla="*/ 200 h 651"/>
                <a:gd name="T62" fmla="*/ 882 w 2282"/>
                <a:gd name="T63" fmla="*/ 175 h 651"/>
                <a:gd name="T64" fmla="*/ 742 w 2282"/>
                <a:gd name="T65" fmla="*/ 119 h 651"/>
                <a:gd name="T66" fmla="*/ 598 w 2282"/>
                <a:gd name="T67" fmla="*/ 75 h 651"/>
                <a:gd name="T68" fmla="*/ 414 w 2282"/>
                <a:gd name="T69" fmla="*/ 34 h 651"/>
                <a:gd name="T70" fmla="*/ 302 w 2282"/>
                <a:gd name="T71" fmla="*/ 17 h 651"/>
                <a:gd name="T72" fmla="*/ 189 w 2282"/>
                <a:gd name="T73" fmla="*/ 7 h 651"/>
                <a:gd name="T74" fmla="*/ 76 w 2282"/>
                <a:gd name="T75" fmla="*/ 2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2" h="651">
                  <a:moveTo>
                    <a:pt x="0" y="0"/>
                  </a:moveTo>
                  <a:cubicBezTo>
                    <a:pt x="51" y="0"/>
                    <a:pt x="101" y="0"/>
                    <a:pt x="152" y="2"/>
                  </a:cubicBezTo>
                  <a:cubicBezTo>
                    <a:pt x="164" y="2"/>
                    <a:pt x="177" y="3"/>
                    <a:pt x="189" y="3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28" y="14"/>
                    <a:pt x="353" y="17"/>
                    <a:pt x="378" y="21"/>
                  </a:cubicBezTo>
                  <a:cubicBezTo>
                    <a:pt x="390" y="23"/>
                    <a:pt x="402" y="25"/>
                    <a:pt x="415" y="27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502" y="43"/>
                    <a:pt x="551" y="55"/>
                    <a:pt x="600" y="66"/>
                  </a:cubicBezTo>
                  <a:cubicBezTo>
                    <a:pt x="649" y="78"/>
                    <a:pt x="697" y="92"/>
                    <a:pt x="745" y="110"/>
                  </a:cubicBezTo>
                  <a:cubicBezTo>
                    <a:pt x="769" y="118"/>
                    <a:pt x="792" y="127"/>
                    <a:pt x="816" y="137"/>
                  </a:cubicBezTo>
                  <a:cubicBezTo>
                    <a:pt x="839" y="147"/>
                    <a:pt x="862" y="156"/>
                    <a:pt x="886" y="165"/>
                  </a:cubicBezTo>
                  <a:cubicBezTo>
                    <a:pt x="897" y="169"/>
                    <a:pt x="909" y="173"/>
                    <a:pt x="921" y="177"/>
                  </a:cubicBezTo>
                  <a:cubicBezTo>
                    <a:pt x="957" y="190"/>
                    <a:pt x="957" y="190"/>
                    <a:pt x="957" y="190"/>
                  </a:cubicBezTo>
                  <a:cubicBezTo>
                    <a:pt x="993" y="202"/>
                    <a:pt x="993" y="202"/>
                    <a:pt x="993" y="202"/>
                  </a:cubicBezTo>
                  <a:cubicBezTo>
                    <a:pt x="1029" y="213"/>
                    <a:pt x="1029" y="213"/>
                    <a:pt x="1029" y="213"/>
                  </a:cubicBezTo>
                  <a:cubicBezTo>
                    <a:pt x="1053" y="221"/>
                    <a:pt x="1077" y="228"/>
                    <a:pt x="1101" y="236"/>
                  </a:cubicBezTo>
                  <a:cubicBezTo>
                    <a:pt x="1173" y="258"/>
                    <a:pt x="1173" y="258"/>
                    <a:pt x="1173" y="258"/>
                  </a:cubicBezTo>
                  <a:cubicBezTo>
                    <a:pt x="1221" y="273"/>
                    <a:pt x="1270" y="284"/>
                    <a:pt x="1319" y="296"/>
                  </a:cubicBezTo>
                  <a:cubicBezTo>
                    <a:pt x="1355" y="305"/>
                    <a:pt x="1355" y="305"/>
                    <a:pt x="1355" y="305"/>
                  </a:cubicBezTo>
                  <a:cubicBezTo>
                    <a:pt x="1392" y="314"/>
                    <a:pt x="1392" y="314"/>
                    <a:pt x="1392" y="314"/>
                  </a:cubicBezTo>
                  <a:cubicBezTo>
                    <a:pt x="1466" y="331"/>
                    <a:pt x="1466" y="331"/>
                    <a:pt x="1466" y="331"/>
                  </a:cubicBezTo>
                  <a:cubicBezTo>
                    <a:pt x="1490" y="337"/>
                    <a:pt x="1515" y="343"/>
                    <a:pt x="1539" y="351"/>
                  </a:cubicBezTo>
                  <a:cubicBezTo>
                    <a:pt x="1563" y="358"/>
                    <a:pt x="1587" y="367"/>
                    <a:pt x="1610" y="375"/>
                  </a:cubicBezTo>
                  <a:cubicBezTo>
                    <a:pt x="1753" y="425"/>
                    <a:pt x="1753" y="425"/>
                    <a:pt x="1753" y="425"/>
                  </a:cubicBezTo>
                  <a:cubicBezTo>
                    <a:pt x="1765" y="428"/>
                    <a:pt x="1777" y="432"/>
                    <a:pt x="1789" y="436"/>
                  </a:cubicBezTo>
                  <a:cubicBezTo>
                    <a:pt x="1801" y="439"/>
                    <a:pt x="1813" y="442"/>
                    <a:pt x="1826" y="445"/>
                  </a:cubicBezTo>
                  <a:cubicBezTo>
                    <a:pt x="1862" y="455"/>
                    <a:pt x="1862" y="455"/>
                    <a:pt x="1862" y="455"/>
                  </a:cubicBezTo>
                  <a:cubicBezTo>
                    <a:pt x="1899" y="464"/>
                    <a:pt x="1899" y="464"/>
                    <a:pt x="1899" y="464"/>
                  </a:cubicBezTo>
                  <a:cubicBezTo>
                    <a:pt x="1923" y="470"/>
                    <a:pt x="1948" y="475"/>
                    <a:pt x="1972" y="479"/>
                  </a:cubicBezTo>
                  <a:cubicBezTo>
                    <a:pt x="1985" y="481"/>
                    <a:pt x="1997" y="483"/>
                    <a:pt x="2010" y="484"/>
                  </a:cubicBezTo>
                  <a:cubicBezTo>
                    <a:pt x="2016" y="485"/>
                    <a:pt x="2022" y="485"/>
                    <a:pt x="2028" y="485"/>
                  </a:cubicBezTo>
                  <a:cubicBezTo>
                    <a:pt x="2034" y="486"/>
                    <a:pt x="2041" y="486"/>
                    <a:pt x="2047" y="487"/>
                  </a:cubicBezTo>
                  <a:cubicBezTo>
                    <a:pt x="2098" y="491"/>
                    <a:pt x="2147" y="509"/>
                    <a:pt x="2190" y="535"/>
                  </a:cubicBezTo>
                  <a:cubicBezTo>
                    <a:pt x="2196" y="538"/>
                    <a:pt x="2201" y="541"/>
                    <a:pt x="2206" y="545"/>
                  </a:cubicBezTo>
                  <a:cubicBezTo>
                    <a:pt x="2211" y="549"/>
                    <a:pt x="2216" y="553"/>
                    <a:pt x="2221" y="557"/>
                  </a:cubicBezTo>
                  <a:cubicBezTo>
                    <a:pt x="2230" y="566"/>
                    <a:pt x="2239" y="575"/>
                    <a:pt x="2247" y="585"/>
                  </a:cubicBezTo>
                  <a:cubicBezTo>
                    <a:pt x="2263" y="604"/>
                    <a:pt x="2274" y="628"/>
                    <a:pt x="2282" y="651"/>
                  </a:cubicBezTo>
                  <a:cubicBezTo>
                    <a:pt x="2273" y="628"/>
                    <a:pt x="2262" y="605"/>
                    <a:pt x="2245" y="586"/>
                  </a:cubicBezTo>
                  <a:cubicBezTo>
                    <a:pt x="2237" y="576"/>
                    <a:pt x="2229" y="567"/>
                    <a:pt x="2219" y="559"/>
                  </a:cubicBezTo>
                  <a:cubicBezTo>
                    <a:pt x="2215" y="555"/>
                    <a:pt x="2210" y="551"/>
                    <a:pt x="2205" y="547"/>
                  </a:cubicBezTo>
                  <a:cubicBezTo>
                    <a:pt x="2199" y="544"/>
                    <a:pt x="2194" y="541"/>
                    <a:pt x="2189" y="538"/>
                  </a:cubicBezTo>
                  <a:cubicBezTo>
                    <a:pt x="2145" y="513"/>
                    <a:pt x="2097" y="496"/>
                    <a:pt x="2047" y="492"/>
                  </a:cubicBezTo>
                  <a:cubicBezTo>
                    <a:pt x="2040" y="492"/>
                    <a:pt x="2034" y="492"/>
                    <a:pt x="2028" y="491"/>
                  </a:cubicBezTo>
                  <a:cubicBezTo>
                    <a:pt x="2022" y="491"/>
                    <a:pt x="2015" y="491"/>
                    <a:pt x="2009" y="490"/>
                  </a:cubicBezTo>
                  <a:cubicBezTo>
                    <a:pt x="1996" y="489"/>
                    <a:pt x="1984" y="488"/>
                    <a:pt x="1971" y="486"/>
                  </a:cubicBezTo>
                  <a:cubicBezTo>
                    <a:pt x="1946" y="482"/>
                    <a:pt x="1921" y="477"/>
                    <a:pt x="1897" y="471"/>
                  </a:cubicBezTo>
                  <a:cubicBezTo>
                    <a:pt x="1860" y="463"/>
                    <a:pt x="1860" y="463"/>
                    <a:pt x="1860" y="463"/>
                  </a:cubicBezTo>
                  <a:cubicBezTo>
                    <a:pt x="1823" y="453"/>
                    <a:pt x="1823" y="453"/>
                    <a:pt x="1823" y="453"/>
                  </a:cubicBezTo>
                  <a:cubicBezTo>
                    <a:pt x="1811" y="450"/>
                    <a:pt x="1799" y="447"/>
                    <a:pt x="1787" y="444"/>
                  </a:cubicBezTo>
                  <a:cubicBezTo>
                    <a:pt x="1774" y="441"/>
                    <a:pt x="1762" y="437"/>
                    <a:pt x="1750" y="433"/>
                  </a:cubicBezTo>
                  <a:cubicBezTo>
                    <a:pt x="1702" y="418"/>
                    <a:pt x="1655" y="401"/>
                    <a:pt x="1607" y="385"/>
                  </a:cubicBezTo>
                  <a:cubicBezTo>
                    <a:pt x="1583" y="377"/>
                    <a:pt x="1560" y="368"/>
                    <a:pt x="1536" y="361"/>
                  </a:cubicBezTo>
                  <a:cubicBezTo>
                    <a:pt x="1512" y="354"/>
                    <a:pt x="1487" y="347"/>
                    <a:pt x="1463" y="342"/>
                  </a:cubicBezTo>
                  <a:cubicBezTo>
                    <a:pt x="1389" y="325"/>
                    <a:pt x="1389" y="325"/>
                    <a:pt x="1389" y="325"/>
                  </a:cubicBezTo>
                  <a:cubicBezTo>
                    <a:pt x="1353" y="316"/>
                    <a:pt x="1353" y="316"/>
                    <a:pt x="1353" y="316"/>
                  </a:cubicBezTo>
                  <a:cubicBezTo>
                    <a:pt x="1316" y="307"/>
                    <a:pt x="1316" y="307"/>
                    <a:pt x="1316" y="307"/>
                  </a:cubicBezTo>
                  <a:cubicBezTo>
                    <a:pt x="1267" y="295"/>
                    <a:pt x="1218" y="284"/>
                    <a:pt x="1169" y="269"/>
                  </a:cubicBezTo>
                  <a:cubicBezTo>
                    <a:pt x="1097" y="247"/>
                    <a:pt x="1097" y="247"/>
                    <a:pt x="1097" y="247"/>
                  </a:cubicBezTo>
                  <a:cubicBezTo>
                    <a:pt x="1073" y="239"/>
                    <a:pt x="1049" y="232"/>
                    <a:pt x="1025" y="224"/>
                  </a:cubicBezTo>
                  <a:cubicBezTo>
                    <a:pt x="989" y="213"/>
                    <a:pt x="989" y="213"/>
                    <a:pt x="989" y="213"/>
                  </a:cubicBezTo>
                  <a:cubicBezTo>
                    <a:pt x="953" y="200"/>
                    <a:pt x="953" y="200"/>
                    <a:pt x="953" y="200"/>
                  </a:cubicBezTo>
                  <a:cubicBezTo>
                    <a:pt x="918" y="188"/>
                    <a:pt x="918" y="188"/>
                    <a:pt x="918" y="188"/>
                  </a:cubicBezTo>
                  <a:cubicBezTo>
                    <a:pt x="906" y="184"/>
                    <a:pt x="894" y="180"/>
                    <a:pt x="882" y="175"/>
                  </a:cubicBezTo>
                  <a:cubicBezTo>
                    <a:pt x="858" y="166"/>
                    <a:pt x="835" y="157"/>
                    <a:pt x="811" y="147"/>
                  </a:cubicBezTo>
                  <a:cubicBezTo>
                    <a:pt x="788" y="137"/>
                    <a:pt x="765" y="128"/>
                    <a:pt x="742" y="119"/>
                  </a:cubicBezTo>
                  <a:cubicBezTo>
                    <a:pt x="718" y="111"/>
                    <a:pt x="694" y="103"/>
                    <a:pt x="670" y="96"/>
                  </a:cubicBezTo>
                  <a:cubicBezTo>
                    <a:pt x="646" y="88"/>
                    <a:pt x="622" y="81"/>
                    <a:pt x="598" y="75"/>
                  </a:cubicBezTo>
                  <a:cubicBezTo>
                    <a:pt x="549" y="64"/>
                    <a:pt x="500" y="51"/>
                    <a:pt x="451" y="42"/>
                  </a:cubicBezTo>
                  <a:cubicBezTo>
                    <a:pt x="414" y="34"/>
                    <a:pt x="414" y="34"/>
                    <a:pt x="414" y="34"/>
                  </a:cubicBezTo>
                  <a:cubicBezTo>
                    <a:pt x="401" y="32"/>
                    <a:pt x="389" y="29"/>
                    <a:pt x="376" y="27"/>
                  </a:cubicBezTo>
                  <a:cubicBezTo>
                    <a:pt x="352" y="23"/>
                    <a:pt x="327" y="20"/>
                    <a:pt x="302" y="17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77" y="6"/>
                    <a:pt x="164" y="5"/>
                    <a:pt x="151" y="5"/>
                  </a:cubicBezTo>
                  <a:cubicBezTo>
                    <a:pt x="126" y="3"/>
                    <a:pt x="101" y="3"/>
                    <a:pt x="76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3" name="Freeform 35"/>
            <p:cNvSpPr/>
            <p:nvPr/>
          </p:nvSpPr>
          <p:spPr bwMode="auto">
            <a:xfrm>
              <a:off x="15673388" y="3978275"/>
              <a:ext cx="6689725" cy="1912938"/>
            </a:xfrm>
            <a:custGeom>
              <a:avLst/>
              <a:gdLst>
                <a:gd name="T0" fmla="*/ 146 w 2194"/>
                <a:gd name="T1" fmla="*/ 0 h 627"/>
                <a:gd name="T2" fmla="*/ 201 w 2194"/>
                <a:gd name="T3" fmla="*/ 1 h 627"/>
                <a:gd name="T4" fmla="*/ 293 w 2194"/>
                <a:gd name="T5" fmla="*/ 4 h 627"/>
                <a:gd name="T6" fmla="*/ 366 w 2194"/>
                <a:gd name="T7" fmla="*/ 9 h 627"/>
                <a:gd name="T8" fmla="*/ 511 w 2194"/>
                <a:gd name="T9" fmla="*/ 28 h 627"/>
                <a:gd name="T10" fmla="*/ 728 w 2194"/>
                <a:gd name="T11" fmla="*/ 66 h 627"/>
                <a:gd name="T12" fmla="*/ 869 w 2194"/>
                <a:gd name="T13" fmla="*/ 107 h 627"/>
                <a:gd name="T14" fmla="*/ 1011 w 2194"/>
                <a:gd name="T15" fmla="*/ 142 h 627"/>
                <a:gd name="T16" fmla="*/ 1153 w 2194"/>
                <a:gd name="T17" fmla="*/ 177 h 627"/>
                <a:gd name="T18" fmla="*/ 1260 w 2194"/>
                <a:gd name="T19" fmla="*/ 203 h 627"/>
                <a:gd name="T20" fmla="*/ 1367 w 2194"/>
                <a:gd name="T21" fmla="*/ 226 h 627"/>
                <a:gd name="T22" fmla="*/ 1579 w 2194"/>
                <a:gd name="T23" fmla="*/ 285 h 627"/>
                <a:gd name="T24" fmla="*/ 1682 w 2194"/>
                <a:gd name="T25" fmla="*/ 323 h 627"/>
                <a:gd name="T26" fmla="*/ 1717 w 2194"/>
                <a:gd name="T27" fmla="*/ 336 h 627"/>
                <a:gd name="T28" fmla="*/ 1820 w 2194"/>
                <a:gd name="T29" fmla="*/ 372 h 627"/>
                <a:gd name="T30" fmla="*/ 1924 w 2194"/>
                <a:gd name="T31" fmla="*/ 409 h 627"/>
                <a:gd name="T32" fmla="*/ 1976 w 2194"/>
                <a:gd name="T33" fmla="*/ 424 h 627"/>
                <a:gd name="T34" fmla="*/ 2061 w 2194"/>
                <a:gd name="T35" fmla="*/ 460 h 627"/>
                <a:gd name="T36" fmla="*/ 2120 w 2194"/>
                <a:gd name="T37" fmla="*/ 503 h 627"/>
                <a:gd name="T38" fmla="*/ 2194 w 2194"/>
                <a:gd name="T39" fmla="*/ 627 h 627"/>
                <a:gd name="T40" fmla="*/ 2118 w 2194"/>
                <a:gd name="T41" fmla="*/ 505 h 627"/>
                <a:gd name="T42" fmla="*/ 2059 w 2194"/>
                <a:gd name="T43" fmla="*/ 463 h 627"/>
                <a:gd name="T44" fmla="*/ 1975 w 2194"/>
                <a:gd name="T45" fmla="*/ 430 h 627"/>
                <a:gd name="T46" fmla="*/ 1921 w 2194"/>
                <a:gd name="T47" fmla="*/ 416 h 627"/>
                <a:gd name="T48" fmla="*/ 1818 w 2194"/>
                <a:gd name="T49" fmla="*/ 379 h 627"/>
                <a:gd name="T50" fmla="*/ 1714 w 2194"/>
                <a:gd name="T51" fmla="*/ 345 h 627"/>
                <a:gd name="T52" fmla="*/ 1365 w 2194"/>
                <a:gd name="T53" fmla="*/ 237 h 627"/>
                <a:gd name="T54" fmla="*/ 1257 w 2194"/>
                <a:gd name="T55" fmla="*/ 214 h 627"/>
                <a:gd name="T56" fmla="*/ 1150 w 2194"/>
                <a:gd name="T57" fmla="*/ 188 h 627"/>
                <a:gd name="T58" fmla="*/ 1008 w 2194"/>
                <a:gd name="T59" fmla="*/ 153 h 627"/>
                <a:gd name="T60" fmla="*/ 866 w 2194"/>
                <a:gd name="T61" fmla="*/ 117 h 627"/>
                <a:gd name="T62" fmla="*/ 726 w 2194"/>
                <a:gd name="T63" fmla="*/ 76 h 627"/>
                <a:gd name="T64" fmla="*/ 582 w 2194"/>
                <a:gd name="T65" fmla="*/ 48 h 627"/>
                <a:gd name="T66" fmla="*/ 437 w 2194"/>
                <a:gd name="T67" fmla="*/ 26 h 627"/>
                <a:gd name="T68" fmla="*/ 292 w 2194"/>
                <a:gd name="T69" fmla="*/ 10 h 627"/>
                <a:gd name="T70" fmla="*/ 201 w 2194"/>
                <a:gd name="T71" fmla="*/ 5 h 627"/>
                <a:gd name="T72" fmla="*/ 146 w 2194"/>
                <a:gd name="T73" fmla="*/ 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94" h="627">
                  <a:moveTo>
                    <a:pt x="0" y="0"/>
                  </a:moveTo>
                  <a:cubicBezTo>
                    <a:pt x="48" y="0"/>
                    <a:pt x="97" y="0"/>
                    <a:pt x="1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93" y="4"/>
                    <a:pt x="293" y="4"/>
                    <a:pt x="293" y="4"/>
                  </a:cubicBezTo>
                  <a:cubicBezTo>
                    <a:pt x="305" y="4"/>
                    <a:pt x="317" y="5"/>
                    <a:pt x="329" y="6"/>
                  </a:cubicBezTo>
                  <a:cubicBezTo>
                    <a:pt x="341" y="7"/>
                    <a:pt x="354" y="8"/>
                    <a:pt x="366" y="9"/>
                  </a:cubicBezTo>
                  <a:cubicBezTo>
                    <a:pt x="390" y="12"/>
                    <a:pt x="414" y="15"/>
                    <a:pt x="439" y="19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84" y="39"/>
                    <a:pt x="584" y="39"/>
                    <a:pt x="584" y="39"/>
                  </a:cubicBezTo>
                  <a:cubicBezTo>
                    <a:pt x="632" y="46"/>
                    <a:pt x="680" y="55"/>
                    <a:pt x="728" y="66"/>
                  </a:cubicBezTo>
                  <a:cubicBezTo>
                    <a:pt x="752" y="72"/>
                    <a:pt x="776" y="78"/>
                    <a:pt x="799" y="86"/>
                  </a:cubicBezTo>
                  <a:cubicBezTo>
                    <a:pt x="822" y="93"/>
                    <a:pt x="845" y="100"/>
                    <a:pt x="869" y="107"/>
                  </a:cubicBezTo>
                  <a:cubicBezTo>
                    <a:pt x="892" y="113"/>
                    <a:pt x="916" y="119"/>
                    <a:pt x="940" y="125"/>
                  </a:cubicBezTo>
                  <a:cubicBezTo>
                    <a:pt x="963" y="131"/>
                    <a:pt x="987" y="137"/>
                    <a:pt x="1011" y="142"/>
                  </a:cubicBezTo>
                  <a:cubicBezTo>
                    <a:pt x="1082" y="159"/>
                    <a:pt x="1082" y="159"/>
                    <a:pt x="1082" y="159"/>
                  </a:cubicBezTo>
                  <a:cubicBezTo>
                    <a:pt x="1153" y="177"/>
                    <a:pt x="1153" y="177"/>
                    <a:pt x="1153" y="177"/>
                  </a:cubicBezTo>
                  <a:cubicBezTo>
                    <a:pt x="1224" y="194"/>
                    <a:pt x="1224" y="194"/>
                    <a:pt x="1224" y="194"/>
                  </a:cubicBezTo>
                  <a:cubicBezTo>
                    <a:pt x="1236" y="197"/>
                    <a:pt x="1248" y="200"/>
                    <a:pt x="1260" y="203"/>
                  </a:cubicBezTo>
                  <a:cubicBezTo>
                    <a:pt x="1296" y="211"/>
                    <a:pt x="1296" y="211"/>
                    <a:pt x="1296" y="211"/>
                  </a:cubicBezTo>
                  <a:cubicBezTo>
                    <a:pt x="1367" y="226"/>
                    <a:pt x="1367" y="226"/>
                    <a:pt x="1367" y="226"/>
                  </a:cubicBezTo>
                  <a:cubicBezTo>
                    <a:pt x="1391" y="231"/>
                    <a:pt x="1415" y="236"/>
                    <a:pt x="1439" y="242"/>
                  </a:cubicBezTo>
                  <a:cubicBezTo>
                    <a:pt x="1486" y="253"/>
                    <a:pt x="1534" y="267"/>
                    <a:pt x="1579" y="285"/>
                  </a:cubicBezTo>
                  <a:cubicBezTo>
                    <a:pt x="1602" y="293"/>
                    <a:pt x="1625" y="301"/>
                    <a:pt x="1648" y="310"/>
                  </a:cubicBezTo>
                  <a:cubicBezTo>
                    <a:pt x="1682" y="323"/>
                    <a:pt x="1682" y="323"/>
                    <a:pt x="1682" y="323"/>
                  </a:cubicBezTo>
                  <a:cubicBezTo>
                    <a:pt x="1699" y="330"/>
                    <a:pt x="1699" y="330"/>
                    <a:pt x="1699" y="330"/>
                  </a:cubicBezTo>
                  <a:cubicBezTo>
                    <a:pt x="1717" y="336"/>
                    <a:pt x="1717" y="336"/>
                    <a:pt x="1717" y="336"/>
                  </a:cubicBezTo>
                  <a:cubicBezTo>
                    <a:pt x="1786" y="360"/>
                    <a:pt x="1786" y="360"/>
                    <a:pt x="1786" y="360"/>
                  </a:cubicBezTo>
                  <a:cubicBezTo>
                    <a:pt x="1820" y="372"/>
                    <a:pt x="1820" y="372"/>
                    <a:pt x="1820" y="372"/>
                  </a:cubicBezTo>
                  <a:cubicBezTo>
                    <a:pt x="1855" y="385"/>
                    <a:pt x="1855" y="385"/>
                    <a:pt x="1855" y="385"/>
                  </a:cubicBezTo>
                  <a:cubicBezTo>
                    <a:pt x="1878" y="393"/>
                    <a:pt x="1901" y="401"/>
                    <a:pt x="1924" y="409"/>
                  </a:cubicBezTo>
                  <a:cubicBezTo>
                    <a:pt x="1935" y="414"/>
                    <a:pt x="1947" y="417"/>
                    <a:pt x="1958" y="420"/>
                  </a:cubicBezTo>
                  <a:cubicBezTo>
                    <a:pt x="1964" y="422"/>
                    <a:pt x="1970" y="423"/>
                    <a:pt x="1976" y="424"/>
                  </a:cubicBezTo>
                  <a:cubicBezTo>
                    <a:pt x="1982" y="426"/>
                    <a:pt x="1988" y="427"/>
                    <a:pt x="1994" y="429"/>
                  </a:cubicBezTo>
                  <a:cubicBezTo>
                    <a:pt x="2018" y="436"/>
                    <a:pt x="2040" y="447"/>
                    <a:pt x="2061" y="460"/>
                  </a:cubicBezTo>
                  <a:cubicBezTo>
                    <a:pt x="2071" y="466"/>
                    <a:pt x="2082" y="473"/>
                    <a:pt x="2091" y="480"/>
                  </a:cubicBezTo>
                  <a:cubicBezTo>
                    <a:pt x="2101" y="488"/>
                    <a:pt x="2111" y="495"/>
                    <a:pt x="2120" y="503"/>
                  </a:cubicBezTo>
                  <a:cubicBezTo>
                    <a:pt x="2140" y="517"/>
                    <a:pt x="2156" y="537"/>
                    <a:pt x="2168" y="558"/>
                  </a:cubicBezTo>
                  <a:cubicBezTo>
                    <a:pt x="2180" y="580"/>
                    <a:pt x="2188" y="603"/>
                    <a:pt x="2194" y="627"/>
                  </a:cubicBezTo>
                  <a:cubicBezTo>
                    <a:pt x="2188" y="603"/>
                    <a:pt x="2179" y="580"/>
                    <a:pt x="2166" y="559"/>
                  </a:cubicBezTo>
                  <a:cubicBezTo>
                    <a:pt x="2154" y="538"/>
                    <a:pt x="2138" y="519"/>
                    <a:pt x="2118" y="505"/>
                  </a:cubicBezTo>
                  <a:cubicBezTo>
                    <a:pt x="2109" y="498"/>
                    <a:pt x="2099" y="490"/>
                    <a:pt x="2089" y="483"/>
                  </a:cubicBezTo>
                  <a:cubicBezTo>
                    <a:pt x="2079" y="476"/>
                    <a:pt x="2069" y="470"/>
                    <a:pt x="2059" y="463"/>
                  </a:cubicBezTo>
                  <a:cubicBezTo>
                    <a:pt x="2038" y="451"/>
                    <a:pt x="2016" y="441"/>
                    <a:pt x="1992" y="435"/>
                  </a:cubicBezTo>
                  <a:cubicBezTo>
                    <a:pt x="1987" y="433"/>
                    <a:pt x="1981" y="432"/>
                    <a:pt x="1975" y="430"/>
                  </a:cubicBezTo>
                  <a:cubicBezTo>
                    <a:pt x="1969" y="429"/>
                    <a:pt x="1963" y="428"/>
                    <a:pt x="1957" y="426"/>
                  </a:cubicBezTo>
                  <a:cubicBezTo>
                    <a:pt x="1945" y="423"/>
                    <a:pt x="1933" y="420"/>
                    <a:pt x="1921" y="416"/>
                  </a:cubicBezTo>
                  <a:cubicBezTo>
                    <a:pt x="1898" y="408"/>
                    <a:pt x="1875" y="400"/>
                    <a:pt x="1852" y="392"/>
                  </a:cubicBezTo>
                  <a:cubicBezTo>
                    <a:pt x="1818" y="379"/>
                    <a:pt x="1818" y="379"/>
                    <a:pt x="1818" y="379"/>
                  </a:cubicBezTo>
                  <a:cubicBezTo>
                    <a:pt x="1783" y="368"/>
                    <a:pt x="1783" y="368"/>
                    <a:pt x="1783" y="368"/>
                  </a:cubicBezTo>
                  <a:cubicBezTo>
                    <a:pt x="1714" y="345"/>
                    <a:pt x="1714" y="345"/>
                    <a:pt x="1714" y="345"/>
                  </a:cubicBezTo>
                  <a:cubicBezTo>
                    <a:pt x="1621" y="313"/>
                    <a:pt x="1531" y="273"/>
                    <a:pt x="1436" y="252"/>
                  </a:cubicBezTo>
                  <a:cubicBezTo>
                    <a:pt x="1413" y="247"/>
                    <a:pt x="1389" y="242"/>
                    <a:pt x="1365" y="237"/>
                  </a:cubicBezTo>
                  <a:cubicBezTo>
                    <a:pt x="1293" y="222"/>
                    <a:pt x="1293" y="222"/>
                    <a:pt x="1293" y="222"/>
                  </a:cubicBezTo>
                  <a:cubicBezTo>
                    <a:pt x="1257" y="214"/>
                    <a:pt x="1257" y="214"/>
                    <a:pt x="1257" y="214"/>
                  </a:cubicBezTo>
                  <a:cubicBezTo>
                    <a:pt x="1245" y="212"/>
                    <a:pt x="1233" y="209"/>
                    <a:pt x="1222" y="206"/>
                  </a:cubicBezTo>
                  <a:cubicBezTo>
                    <a:pt x="1198" y="200"/>
                    <a:pt x="1174" y="194"/>
                    <a:pt x="1150" y="188"/>
                  </a:cubicBezTo>
                  <a:cubicBezTo>
                    <a:pt x="1079" y="170"/>
                    <a:pt x="1079" y="170"/>
                    <a:pt x="1079" y="170"/>
                  </a:cubicBezTo>
                  <a:cubicBezTo>
                    <a:pt x="1008" y="153"/>
                    <a:pt x="1008" y="153"/>
                    <a:pt x="1008" y="153"/>
                  </a:cubicBezTo>
                  <a:cubicBezTo>
                    <a:pt x="984" y="148"/>
                    <a:pt x="961" y="142"/>
                    <a:pt x="937" y="136"/>
                  </a:cubicBezTo>
                  <a:cubicBezTo>
                    <a:pt x="913" y="130"/>
                    <a:pt x="889" y="124"/>
                    <a:pt x="866" y="117"/>
                  </a:cubicBezTo>
                  <a:cubicBezTo>
                    <a:pt x="842" y="111"/>
                    <a:pt x="819" y="103"/>
                    <a:pt x="796" y="96"/>
                  </a:cubicBezTo>
                  <a:cubicBezTo>
                    <a:pt x="773" y="88"/>
                    <a:pt x="749" y="82"/>
                    <a:pt x="726" y="76"/>
                  </a:cubicBezTo>
                  <a:cubicBezTo>
                    <a:pt x="702" y="70"/>
                    <a:pt x="678" y="65"/>
                    <a:pt x="654" y="61"/>
                  </a:cubicBezTo>
                  <a:cubicBezTo>
                    <a:pt x="630" y="56"/>
                    <a:pt x="606" y="52"/>
                    <a:pt x="582" y="48"/>
                  </a:cubicBezTo>
                  <a:cubicBezTo>
                    <a:pt x="510" y="37"/>
                    <a:pt x="510" y="37"/>
                    <a:pt x="510" y="37"/>
                  </a:cubicBezTo>
                  <a:cubicBezTo>
                    <a:pt x="437" y="26"/>
                    <a:pt x="437" y="26"/>
                    <a:pt x="437" y="26"/>
                  </a:cubicBezTo>
                  <a:cubicBezTo>
                    <a:pt x="413" y="23"/>
                    <a:pt x="389" y="19"/>
                    <a:pt x="365" y="16"/>
                  </a:cubicBezTo>
                  <a:cubicBezTo>
                    <a:pt x="341" y="13"/>
                    <a:pt x="317" y="11"/>
                    <a:pt x="292" y="10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46" y="3"/>
                    <a:pt x="146" y="3"/>
                    <a:pt x="146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4" name="Freeform 36"/>
            <p:cNvSpPr/>
            <p:nvPr/>
          </p:nvSpPr>
          <p:spPr bwMode="auto">
            <a:xfrm>
              <a:off x="15981363" y="3968750"/>
              <a:ext cx="6402388" cy="1833563"/>
            </a:xfrm>
            <a:custGeom>
              <a:avLst/>
              <a:gdLst>
                <a:gd name="T0" fmla="*/ 142 w 2100"/>
                <a:gd name="T1" fmla="*/ 1 h 601"/>
                <a:gd name="T2" fmla="*/ 284 w 2100"/>
                <a:gd name="T3" fmla="*/ 3 h 601"/>
                <a:gd name="T4" fmla="*/ 425 w 2100"/>
                <a:gd name="T5" fmla="*/ 12 h 601"/>
                <a:gd name="T6" fmla="*/ 567 w 2100"/>
                <a:gd name="T7" fmla="*/ 24 h 601"/>
                <a:gd name="T8" fmla="*/ 707 w 2100"/>
                <a:gd name="T9" fmla="*/ 41 h 601"/>
                <a:gd name="T10" fmla="*/ 812 w 2100"/>
                <a:gd name="T11" fmla="*/ 59 h 601"/>
                <a:gd name="T12" fmla="*/ 987 w 2100"/>
                <a:gd name="T13" fmla="*/ 91 h 601"/>
                <a:gd name="T14" fmla="*/ 1126 w 2100"/>
                <a:gd name="T15" fmla="*/ 116 h 601"/>
                <a:gd name="T16" fmla="*/ 1334 w 2100"/>
                <a:gd name="T17" fmla="*/ 163 h 601"/>
                <a:gd name="T18" fmla="*/ 1403 w 2100"/>
                <a:gd name="T19" fmla="*/ 179 h 601"/>
                <a:gd name="T20" fmla="*/ 1471 w 2100"/>
                <a:gd name="T21" fmla="*/ 198 h 601"/>
                <a:gd name="T22" fmla="*/ 1522 w 2100"/>
                <a:gd name="T23" fmla="*/ 214 h 601"/>
                <a:gd name="T24" fmla="*/ 1539 w 2100"/>
                <a:gd name="T25" fmla="*/ 220 h 601"/>
                <a:gd name="T26" fmla="*/ 1672 w 2100"/>
                <a:gd name="T27" fmla="*/ 268 h 601"/>
                <a:gd name="T28" fmla="*/ 1739 w 2100"/>
                <a:gd name="T29" fmla="*/ 294 h 601"/>
                <a:gd name="T30" fmla="*/ 1867 w 2100"/>
                <a:gd name="T31" fmla="*/ 354 h 601"/>
                <a:gd name="T32" fmla="*/ 1915 w 2100"/>
                <a:gd name="T33" fmla="*/ 378 h 601"/>
                <a:gd name="T34" fmla="*/ 1990 w 2100"/>
                <a:gd name="T35" fmla="*/ 425 h 601"/>
                <a:gd name="T36" fmla="*/ 2041 w 2100"/>
                <a:gd name="T37" fmla="*/ 474 h 601"/>
                <a:gd name="T38" fmla="*/ 2064 w 2100"/>
                <a:gd name="T39" fmla="*/ 502 h 601"/>
                <a:gd name="T40" fmla="*/ 2100 w 2100"/>
                <a:gd name="T41" fmla="*/ 601 h 601"/>
                <a:gd name="T42" fmla="*/ 2062 w 2100"/>
                <a:gd name="T43" fmla="*/ 503 h 601"/>
                <a:gd name="T44" fmla="*/ 2039 w 2100"/>
                <a:gd name="T45" fmla="*/ 477 h 601"/>
                <a:gd name="T46" fmla="*/ 1987 w 2100"/>
                <a:gd name="T47" fmla="*/ 429 h 601"/>
                <a:gd name="T48" fmla="*/ 1912 w 2100"/>
                <a:gd name="T49" fmla="*/ 383 h 601"/>
                <a:gd name="T50" fmla="*/ 1864 w 2100"/>
                <a:gd name="T51" fmla="*/ 360 h 601"/>
                <a:gd name="T52" fmla="*/ 1735 w 2100"/>
                <a:gd name="T53" fmla="*/ 302 h 601"/>
                <a:gd name="T54" fmla="*/ 1669 w 2100"/>
                <a:gd name="T55" fmla="*/ 277 h 601"/>
                <a:gd name="T56" fmla="*/ 1536 w 2100"/>
                <a:gd name="T57" fmla="*/ 229 h 601"/>
                <a:gd name="T58" fmla="*/ 1519 w 2100"/>
                <a:gd name="T59" fmla="*/ 224 h 601"/>
                <a:gd name="T60" fmla="*/ 1468 w 2100"/>
                <a:gd name="T61" fmla="*/ 208 h 601"/>
                <a:gd name="T62" fmla="*/ 1400 w 2100"/>
                <a:gd name="T63" fmla="*/ 190 h 601"/>
                <a:gd name="T64" fmla="*/ 1331 w 2100"/>
                <a:gd name="T65" fmla="*/ 174 h 601"/>
                <a:gd name="T66" fmla="*/ 1124 w 2100"/>
                <a:gd name="T67" fmla="*/ 128 h 601"/>
                <a:gd name="T68" fmla="*/ 984 w 2100"/>
                <a:gd name="T69" fmla="*/ 102 h 601"/>
                <a:gd name="T70" fmla="*/ 810 w 2100"/>
                <a:gd name="T71" fmla="*/ 70 h 601"/>
                <a:gd name="T72" fmla="*/ 706 w 2100"/>
                <a:gd name="T73" fmla="*/ 51 h 601"/>
                <a:gd name="T74" fmla="*/ 566 w 2100"/>
                <a:gd name="T75" fmla="*/ 33 h 601"/>
                <a:gd name="T76" fmla="*/ 425 w 2100"/>
                <a:gd name="T77" fmla="*/ 20 h 601"/>
                <a:gd name="T78" fmla="*/ 283 w 2100"/>
                <a:gd name="T79" fmla="*/ 9 h 601"/>
                <a:gd name="T80" fmla="*/ 142 w 2100"/>
                <a:gd name="T81" fmla="*/ 4 h 601"/>
                <a:gd name="T82" fmla="*/ 0 w 2100"/>
                <a:gd name="T83" fmla="*/ 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0" h="601">
                  <a:moveTo>
                    <a:pt x="0" y="1"/>
                  </a:moveTo>
                  <a:cubicBezTo>
                    <a:pt x="47" y="1"/>
                    <a:pt x="95" y="0"/>
                    <a:pt x="142" y="1"/>
                  </a:cubicBezTo>
                  <a:cubicBezTo>
                    <a:pt x="165" y="1"/>
                    <a:pt x="189" y="1"/>
                    <a:pt x="213" y="1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307" y="4"/>
                    <a:pt x="331" y="6"/>
                    <a:pt x="354" y="7"/>
                  </a:cubicBezTo>
                  <a:cubicBezTo>
                    <a:pt x="378" y="9"/>
                    <a:pt x="402" y="10"/>
                    <a:pt x="425" y="12"/>
                  </a:cubicBezTo>
                  <a:cubicBezTo>
                    <a:pt x="496" y="18"/>
                    <a:pt x="496" y="18"/>
                    <a:pt x="496" y="18"/>
                  </a:cubicBezTo>
                  <a:cubicBezTo>
                    <a:pt x="519" y="20"/>
                    <a:pt x="543" y="22"/>
                    <a:pt x="567" y="24"/>
                  </a:cubicBezTo>
                  <a:cubicBezTo>
                    <a:pt x="590" y="26"/>
                    <a:pt x="614" y="29"/>
                    <a:pt x="637" y="32"/>
                  </a:cubicBezTo>
                  <a:cubicBezTo>
                    <a:pt x="707" y="41"/>
                    <a:pt x="707" y="41"/>
                    <a:pt x="707" y="41"/>
                  </a:cubicBezTo>
                  <a:cubicBezTo>
                    <a:pt x="731" y="44"/>
                    <a:pt x="754" y="47"/>
                    <a:pt x="778" y="52"/>
                  </a:cubicBezTo>
                  <a:cubicBezTo>
                    <a:pt x="789" y="54"/>
                    <a:pt x="801" y="57"/>
                    <a:pt x="812" y="59"/>
                  </a:cubicBezTo>
                  <a:cubicBezTo>
                    <a:pt x="824" y="62"/>
                    <a:pt x="836" y="64"/>
                    <a:pt x="847" y="66"/>
                  </a:cubicBezTo>
                  <a:cubicBezTo>
                    <a:pt x="987" y="91"/>
                    <a:pt x="987" y="91"/>
                    <a:pt x="987" y="91"/>
                  </a:cubicBezTo>
                  <a:cubicBezTo>
                    <a:pt x="1056" y="104"/>
                    <a:pt x="1056" y="104"/>
                    <a:pt x="1056" y="104"/>
                  </a:cubicBezTo>
                  <a:cubicBezTo>
                    <a:pt x="1080" y="108"/>
                    <a:pt x="1103" y="112"/>
                    <a:pt x="1126" y="116"/>
                  </a:cubicBezTo>
                  <a:cubicBezTo>
                    <a:pt x="1173" y="127"/>
                    <a:pt x="1218" y="137"/>
                    <a:pt x="1265" y="147"/>
                  </a:cubicBezTo>
                  <a:cubicBezTo>
                    <a:pt x="1288" y="153"/>
                    <a:pt x="1311" y="157"/>
                    <a:pt x="1334" y="163"/>
                  </a:cubicBezTo>
                  <a:cubicBezTo>
                    <a:pt x="1368" y="171"/>
                    <a:pt x="1368" y="171"/>
                    <a:pt x="1368" y="171"/>
                  </a:cubicBezTo>
                  <a:cubicBezTo>
                    <a:pt x="1380" y="174"/>
                    <a:pt x="1391" y="176"/>
                    <a:pt x="1403" y="179"/>
                  </a:cubicBezTo>
                  <a:cubicBezTo>
                    <a:pt x="1437" y="188"/>
                    <a:pt x="1437" y="188"/>
                    <a:pt x="1437" y="188"/>
                  </a:cubicBezTo>
                  <a:cubicBezTo>
                    <a:pt x="1449" y="191"/>
                    <a:pt x="1460" y="194"/>
                    <a:pt x="1471" y="198"/>
                  </a:cubicBezTo>
                  <a:cubicBezTo>
                    <a:pt x="1505" y="209"/>
                    <a:pt x="1505" y="209"/>
                    <a:pt x="1505" y="209"/>
                  </a:cubicBezTo>
                  <a:cubicBezTo>
                    <a:pt x="1522" y="214"/>
                    <a:pt x="1522" y="214"/>
                    <a:pt x="1522" y="214"/>
                  </a:cubicBezTo>
                  <a:cubicBezTo>
                    <a:pt x="1531" y="217"/>
                    <a:pt x="1531" y="217"/>
                    <a:pt x="1531" y="217"/>
                  </a:cubicBezTo>
                  <a:cubicBezTo>
                    <a:pt x="1539" y="220"/>
                    <a:pt x="1539" y="220"/>
                    <a:pt x="1539" y="220"/>
                  </a:cubicBezTo>
                  <a:cubicBezTo>
                    <a:pt x="1561" y="227"/>
                    <a:pt x="1584" y="235"/>
                    <a:pt x="1606" y="243"/>
                  </a:cubicBezTo>
                  <a:cubicBezTo>
                    <a:pt x="1672" y="268"/>
                    <a:pt x="1672" y="268"/>
                    <a:pt x="1672" y="268"/>
                  </a:cubicBezTo>
                  <a:cubicBezTo>
                    <a:pt x="1705" y="281"/>
                    <a:pt x="1705" y="281"/>
                    <a:pt x="1705" y="281"/>
                  </a:cubicBezTo>
                  <a:cubicBezTo>
                    <a:pt x="1716" y="285"/>
                    <a:pt x="1728" y="289"/>
                    <a:pt x="1739" y="294"/>
                  </a:cubicBezTo>
                  <a:cubicBezTo>
                    <a:pt x="1761" y="303"/>
                    <a:pt x="1782" y="313"/>
                    <a:pt x="1803" y="323"/>
                  </a:cubicBezTo>
                  <a:cubicBezTo>
                    <a:pt x="1825" y="333"/>
                    <a:pt x="1846" y="344"/>
                    <a:pt x="1867" y="354"/>
                  </a:cubicBezTo>
                  <a:cubicBezTo>
                    <a:pt x="1878" y="360"/>
                    <a:pt x="1888" y="365"/>
                    <a:pt x="1899" y="370"/>
                  </a:cubicBezTo>
                  <a:cubicBezTo>
                    <a:pt x="1904" y="373"/>
                    <a:pt x="1909" y="375"/>
                    <a:pt x="1915" y="378"/>
                  </a:cubicBezTo>
                  <a:cubicBezTo>
                    <a:pt x="1920" y="380"/>
                    <a:pt x="1926" y="382"/>
                    <a:pt x="1931" y="385"/>
                  </a:cubicBezTo>
                  <a:cubicBezTo>
                    <a:pt x="1952" y="396"/>
                    <a:pt x="1971" y="411"/>
                    <a:pt x="1990" y="425"/>
                  </a:cubicBezTo>
                  <a:cubicBezTo>
                    <a:pt x="2000" y="432"/>
                    <a:pt x="2008" y="440"/>
                    <a:pt x="2017" y="449"/>
                  </a:cubicBezTo>
                  <a:cubicBezTo>
                    <a:pt x="2025" y="457"/>
                    <a:pt x="2033" y="466"/>
                    <a:pt x="2041" y="474"/>
                  </a:cubicBezTo>
                  <a:cubicBezTo>
                    <a:pt x="2045" y="479"/>
                    <a:pt x="2049" y="483"/>
                    <a:pt x="2053" y="488"/>
                  </a:cubicBezTo>
                  <a:cubicBezTo>
                    <a:pt x="2057" y="492"/>
                    <a:pt x="2061" y="497"/>
                    <a:pt x="2064" y="502"/>
                  </a:cubicBezTo>
                  <a:cubicBezTo>
                    <a:pt x="2071" y="512"/>
                    <a:pt x="2077" y="522"/>
                    <a:pt x="2082" y="533"/>
                  </a:cubicBezTo>
                  <a:cubicBezTo>
                    <a:pt x="2092" y="554"/>
                    <a:pt x="2098" y="577"/>
                    <a:pt x="2100" y="601"/>
                  </a:cubicBezTo>
                  <a:cubicBezTo>
                    <a:pt x="2097" y="577"/>
                    <a:pt x="2091" y="554"/>
                    <a:pt x="2080" y="533"/>
                  </a:cubicBezTo>
                  <a:cubicBezTo>
                    <a:pt x="2075" y="523"/>
                    <a:pt x="2069" y="513"/>
                    <a:pt x="2062" y="503"/>
                  </a:cubicBezTo>
                  <a:cubicBezTo>
                    <a:pt x="2059" y="498"/>
                    <a:pt x="2055" y="494"/>
                    <a:pt x="2051" y="489"/>
                  </a:cubicBezTo>
                  <a:cubicBezTo>
                    <a:pt x="2047" y="485"/>
                    <a:pt x="2043" y="481"/>
                    <a:pt x="2039" y="477"/>
                  </a:cubicBezTo>
                  <a:cubicBezTo>
                    <a:pt x="2031" y="468"/>
                    <a:pt x="2023" y="460"/>
                    <a:pt x="2014" y="451"/>
                  </a:cubicBezTo>
                  <a:cubicBezTo>
                    <a:pt x="2006" y="443"/>
                    <a:pt x="1997" y="436"/>
                    <a:pt x="1987" y="429"/>
                  </a:cubicBezTo>
                  <a:cubicBezTo>
                    <a:pt x="1968" y="415"/>
                    <a:pt x="1949" y="401"/>
                    <a:pt x="1928" y="390"/>
                  </a:cubicBezTo>
                  <a:cubicBezTo>
                    <a:pt x="1923" y="388"/>
                    <a:pt x="1918" y="385"/>
                    <a:pt x="1912" y="383"/>
                  </a:cubicBezTo>
                  <a:cubicBezTo>
                    <a:pt x="1907" y="381"/>
                    <a:pt x="1901" y="378"/>
                    <a:pt x="1896" y="376"/>
                  </a:cubicBezTo>
                  <a:cubicBezTo>
                    <a:pt x="1885" y="371"/>
                    <a:pt x="1875" y="366"/>
                    <a:pt x="1864" y="360"/>
                  </a:cubicBezTo>
                  <a:cubicBezTo>
                    <a:pt x="1843" y="350"/>
                    <a:pt x="1822" y="340"/>
                    <a:pt x="1800" y="330"/>
                  </a:cubicBezTo>
                  <a:cubicBezTo>
                    <a:pt x="1779" y="321"/>
                    <a:pt x="1757" y="310"/>
                    <a:pt x="1735" y="302"/>
                  </a:cubicBezTo>
                  <a:cubicBezTo>
                    <a:pt x="1725" y="297"/>
                    <a:pt x="1714" y="293"/>
                    <a:pt x="1702" y="289"/>
                  </a:cubicBezTo>
                  <a:cubicBezTo>
                    <a:pt x="1669" y="277"/>
                    <a:pt x="1669" y="277"/>
                    <a:pt x="1669" y="277"/>
                  </a:cubicBezTo>
                  <a:cubicBezTo>
                    <a:pt x="1603" y="253"/>
                    <a:pt x="1603" y="253"/>
                    <a:pt x="1603" y="253"/>
                  </a:cubicBezTo>
                  <a:cubicBezTo>
                    <a:pt x="1580" y="245"/>
                    <a:pt x="1558" y="237"/>
                    <a:pt x="1536" y="229"/>
                  </a:cubicBezTo>
                  <a:cubicBezTo>
                    <a:pt x="1528" y="226"/>
                    <a:pt x="1528" y="226"/>
                    <a:pt x="1528" y="226"/>
                  </a:cubicBezTo>
                  <a:cubicBezTo>
                    <a:pt x="1519" y="224"/>
                    <a:pt x="1519" y="224"/>
                    <a:pt x="1519" y="224"/>
                  </a:cubicBezTo>
                  <a:cubicBezTo>
                    <a:pt x="1502" y="219"/>
                    <a:pt x="1502" y="219"/>
                    <a:pt x="1502" y="219"/>
                  </a:cubicBezTo>
                  <a:cubicBezTo>
                    <a:pt x="1468" y="208"/>
                    <a:pt x="1468" y="208"/>
                    <a:pt x="1468" y="208"/>
                  </a:cubicBezTo>
                  <a:cubicBezTo>
                    <a:pt x="1457" y="204"/>
                    <a:pt x="1446" y="202"/>
                    <a:pt x="1434" y="199"/>
                  </a:cubicBezTo>
                  <a:cubicBezTo>
                    <a:pt x="1400" y="190"/>
                    <a:pt x="1400" y="190"/>
                    <a:pt x="1400" y="190"/>
                  </a:cubicBezTo>
                  <a:cubicBezTo>
                    <a:pt x="1389" y="187"/>
                    <a:pt x="1377" y="184"/>
                    <a:pt x="1366" y="182"/>
                  </a:cubicBezTo>
                  <a:cubicBezTo>
                    <a:pt x="1331" y="174"/>
                    <a:pt x="1331" y="174"/>
                    <a:pt x="1331" y="174"/>
                  </a:cubicBezTo>
                  <a:cubicBezTo>
                    <a:pt x="1308" y="169"/>
                    <a:pt x="1285" y="164"/>
                    <a:pt x="1262" y="159"/>
                  </a:cubicBezTo>
                  <a:cubicBezTo>
                    <a:pt x="1216" y="149"/>
                    <a:pt x="1170" y="138"/>
                    <a:pt x="1124" y="128"/>
                  </a:cubicBezTo>
                  <a:cubicBezTo>
                    <a:pt x="1101" y="123"/>
                    <a:pt x="1078" y="119"/>
                    <a:pt x="1054" y="115"/>
                  </a:cubicBezTo>
                  <a:cubicBezTo>
                    <a:pt x="984" y="102"/>
                    <a:pt x="984" y="102"/>
                    <a:pt x="984" y="102"/>
                  </a:cubicBezTo>
                  <a:cubicBezTo>
                    <a:pt x="845" y="77"/>
                    <a:pt x="845" y="77"/>
                    <a:pt x="845" y="77"/>
                  </a:cubicBezTo>
                  <a:cubicBezTo>
                    <a:pt x="833" y="75"/>
                    <a:pt x="822" y="72"/>
                    <a:pt x="810" y="70"/>
                  </a:cubicBezTo>
                  <a:cubicBezTo>
                    <a:pt x="799" y="67"/>
                    <a:pt x="787" y="65"/>
                    <a:pt x="776" y="63"/>
                  </a:cubicBezTo>
                  <a:cubicBezTo>
                    <a:pt x="753" y="58"/>
                    <a:pt x="729" y="54"/>
                    <a:pt x="706" y="51"/>
                  </a:cubicBezTo>
                  <a:cubicBezTo>
                    <a:pt x="636" y="42"/>
                    <a:pt x="636" y="42"/>
                    <a:pt x="636" y="42"/>
                  </a:cubicBezTo>
                  <a:cubicBezTo>
                    <a:pt x="612" y="39"/>
                    <a:pt x="589" y="35"/>
                    <a:pt x="566" y="33"/>
                  </a:cubicBezTo>
                  <a:cubicBezTo>
                    <a:pt x="542" y="30"/>
                    <a:pt x="519" y="28"/>
                    <a:pt x="495" y="26"/>
                  </a:cubicBezTo>
                  <a:cubicBezTo>
                    <a:pt x="425" y="20"/>
                    <a:pt x="425" y="20"/>
                    <a:pt x="425" y="20"/>
                  </a:cubicBezTo>
                  <a:cubicBezTo>
                    <a:pt x="401" y="18"/>
                    <a:pt x="377" y="16"/>
                    <a:pt x="354" y="14"/>
                  </a:cubicBezTo>
                  <a:cubicBezTo>
                    <a:pt x="330" y="12"/>
                    <a:pt x="307" y="10"/>
                    <a:pt x="283" y="9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189" y="5"/>
                    <a:pt x="165" y="4"/>
                    <a:pt x="142" y="4"/>
                  </a:cubicBezTo>
                  <a:cubicBezTo>
                    <a:pt x="118" y="3"/>
                    <a:pt x="95" y="3"/>
                    <a:pt x="71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5" name="Freeform 37"/>
            <p:cNvSpPr/>
            <p:nvPr/>
          </p:nvSpPr>
          <p:spPr bwMode="auto">
            <a:xfrm>
              <a:off x="16295688" y="3968750"/>
              <a:ext cx="6097588" cy="1741488"/>
            </a:xfrm>
            <a:custGeom>
              <a:avLst/>
              <a:gdLst>
                <a:gd name="T0" fmla="*/ 68 w 2000"/>
                <a:gd name="T1" fmla="*/ 0 h 571"/>
                <a:gd name="T2" fmla="*/ 136 w 2000"/>
                <a:gd name="T3" fmla="*/ 0 h 571"/>
                <a:gd name="T4" fmla="*/ 272 w 2000"/>
                <a:gd name="T5" fmla="*/ 2 h 571"/>
                <a:gd name="T6" fmla="*/ 340 w 2000"/>
                <a:gd name="T7" fmla="*/ 5 h 571"/>
                <a:gd name="T8" fmla="*/ 545 w 2000"/>
                <a:gd name="T9" fmla="*/ 17 h 571"/>
                <a:gd name="T10" fmla="*/ 850 w 2000"/>
                <a:gd name="T11" fmla="*/ 49 h 571"/>
                <a:gd name="T12" fmla="*/ 951 w 2000"/>
                <a:gd name="T13" fmla="*/ 63 h 571"/>
                <a:gd name="T14" fmla="*/ 1351 w 2000"/>
                <a:gd name="T15" fmla="*/ 145 h 571"/>
                <a:gd name="T16" fmla="*/ 1483 w 2000"/>
                <a:gd name="T17" fmla="*/ 182 h 571"/>
                <a:gd name="T18" fmla="*/ 1579 w 2000"/>
                <a:gd name="T19" fmla="*/ 216 h 571"/>
                <a:gd name="T20" fmla="*/ 1611 w 2000"/>
                <a:gd name="T21" fmla="*/ 228 h 571"/>
                <a:gd name="T22" fmla="*/ 1659 w 2000"/>
                <a:gd name="T23" fmla="*/ 247 h 571"/>
                <a:gd name="T24" fmla="*/ 1705 w 2000"/>
                <a:gd name="T25" fmla="*/ 268 h 571"/>
                <a:gd name="T26" fmla="*/ 1736 w 2000"/>
                <a:gd name="T27" fmla="*/ 284 h 571"/>
                <a:gd name="T28" fmla="*/ 1881 w 2000"/>
                <a:gd name="T29" fmla="*/ 373 h 571"/>
                <a:gd name="T30" fmla="*/ 1953 w 2000"/>
                <a:gd name="T31" fmla="*/ 446 h 571"/>
                <a:gd name="T32" fmla="*/ 2000 w 2000"/>
                <a:gd name="T33" fmla="*/ 571 h 571"/>
                <a:gd name="T34" fmla="*/ 1951 w 2000"/>
                <a:gd name="T35" fmla="*/ 448 h 571"/>
                <a:gd name="T36" fmla="*/ 1878 w 2000"/>
                <a:gd name="T37" fmla="*/ 378 h 571"/>
                <a:gd name="T38" fmla="*/ 1733 w 2000"/>
                <a:gd name="T39" fmla="*/ 290 h 571"/>
                <a:gd name="T40" fmla="*/ 1702 w 2000"/>
                <a:gd name="T41" fmla="*/ 276 h 571"/>
                <a:gd name="T42" fmla="*/ 1655 w 2000"/>
                <a:gd name="T43" fmla="*/ 255 h 571"/>
                <a:gd name="T44" fmla="*/ 1608 w 2000"/>
                <a:gd name="T45" fmla="*/ 237 h 571"/>
                <a:gd name="T46" fmla="*/ 1083 w 2000"/>
                <a:gd name="T47" fmla="*/ 97 h 571"/>
                <a:gd name="T48" fmla="*/ 882 w 2000"/>
                <a:gd name="T49" fmla="*/ 64 h 571"/>
                <a:gd name="T50" fmla="*/ 814 w 2000"/>
                <a:gd name="T51" fmla="*/ 55 h 571"/>
                <a:gd name="T52" fmla="*/ 747 w 2000"/>
                <a:gd name="T53" fmla="*/ 47 h 571"/>
                <a:gd name="T54" fmla="*/ 544 w 2000"/>
                <a:gd name="T55" fmla="*/ 26 h 571"/>
                <a:gd name="T56" fmla="*/ 340 w 2000"/>
                <a:gd name="T57" fmla="*/ 12 h 571"/>
                <a:gd name="T58" fmla="*/ 272 w 2000"/>
                <a:gd name="T59" fmla="*/ 8 h 571"/>
                <a:gd name="T60" fmla="*/ 136 w 2000"/>
                <a:gd name="T61" fmla="*/ 3 h 571"/>
                <a:gd name="T62" fmla="*/ 68 w 2000"/>
                <a:gd name="T63" fmla="*/ 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00" h="571">
                  <a:moveTo>
                    <a:pt x="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306" y="4"/>
                    <a:pt x="306" y="4"/>
                    <a:pt x="306" y="4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454" y="11"/>
                    <a:pt x="499" y="13"/>
                    <a:pt x="545" y="17"/>
                  </a:cubicBezTo>
                  <a:cubicBezTo>
                    <a:pt x="635" y="23"/>
                    <a:pt x="726" y="33"/>
                    <a:pt x="816" y="44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861" y="50"/>
                    <a:pt x="872" y="51"/>
                    <a:pt x="883" y="53"/>
                  </a:cubicBezTo>
                  <a:cubicBezTo>
                    <a:pt x="951" y="63"/>
                    <a:pt x="951" y="63"/>
                    <a:pt x="951" y="63"/>
                  </a:cubicBezTo>
                  <a:cubicBezTo>
                    <a:pt x="996" y="70"/>
                    <a:pt x="1041" y="77"/>
                    <a:pt x="1085" y="85"/>
                  </a:cubicBezTo>
                  <a:cubicBezTo>
                    <a:pt x="1175" y="102"/>
                    <a:pt x="1263" y="122"/>
                    <a:pt x="1351" y="145"/>
                  </a:cubicBezTo>
                  <a:cubicBezTo>
                    <a:pt x="1417" y="163"/>
                    <a:pt x="1417" y="163"/>
                    <a:pt x="1417" y="163"/>
                  </a:cubicBezTo>
                  <a:cubicBezTo>
                    <a:pt x="1483" y="182"/>
                    <a:pt x="1483" y="182"/>
                    <a:pt x="1483" y="182"/>
                  </a:cubicBezTo>
                  <a:cubicBezTo>
                    <a:pt x="1504" y="190"/>
                    <a:pt x="1526" y="197"/>
                    <a:pt x="1547" y="204"/>
                  </a:cubicBezTo>
                  <a:cubicBezTo>
                    <a:pt x="1579" y="216"/>
                    <a:pt x="1579" y="216"/>
                    <a:pt x="1579" y="216"/>
                  </a:cubicBezTo>
                  <a:cubicBezTo>
                    <a:pt x="1595" y="222"/>
                    <a:pt x="1595" y="222"/>
                    <a:pt x="1595" y="222"/>
                  </a:cubicBezTo>
                  <a:cubicBezTo>
                    <a:pt x="1601" y="224"/>
                    <a:pt x="1606" y="226"/>
                    <a:pt x="1611" y="228"/>
                  </a:cubicBezTo>
                  <a:cubicBezTo>
                    <a:pt x="1643" y="241"/>
                    <a:pt x="1643" y="241"/>
                    <a:pt x="1643" y="241"/>
                  </a:cubicBezTo>
                  <a:cubicBezTo>
                    <a:pt x="1659" y="247"/>
                    <a:pt x="1659" y="247"/>
                    <a:pt x="1659" y="247"/>
                  </a:cubicBezTo>
                  <a:cubicBezTo>
                    <a:pt x="1664" y="250"/>
                    <a:pt x="1669" y="252"/>
                    <a:pt x="1674" y="254"/>
                  </a:cubicBezTo>
                  <a:cubicBezTo>
                    <a:pt x="1705" y="268"/>
                    <a:pt x="1705" y="268"/>
                    <a:pt x="1705" y="268"/>
                  </a:cubicBezTo>
                  <a:cubicBezTo>
                    <a:pt x="1710" y="271"/>
                    <a:pt x="1716" y="273"/>
                    <a:pt x="1721" y="276"/>
                  </a:cubicBezTo>
                  <a:cubicBezTo>
                    <a:pt x="1736" y="284"/>
                    <a:pt x="1736" y="284"/>
                    <a:pt x="1736" y="284"/>
                  </a:cubicBezTo>
                  <a:cubicBezTo>
                    <a:pt x="1777" y="304"/>
                    <a:pt x="1816" y="327"/>
                    <a:pt x="1853" y="353"/>
                  </a:cubicBezTo>
                  <a:cubicBezTo>
                    <a:pt x="1881" y="373"/>
                    <a:pt x="1881" y="373"/>
                    <a:pt x="1881" y="373"/>
                  </a:cubicBezTo>
                  <a:cubicBezTo>
                    <a:pt x="1890" y="381"/>
                    <a:pt x="1898" y="388"/>
                    <a:pt x="1907" y="396"/>
                  </a:cubicBezTo>
                  <a:cubicBezTo>
                    <a:pt x="1924" y="411"/>
                    <a:pt x="1940" y="428"/>
                    <a:pt x="1953" y="446"/>
                  </a:cubicBezTo>
                  <a:cubicBezTo>
                    <a:pt x="1967" y="464"/>
                    <a:pt x="1979" y="484"/>
                    <a:pt x="1988" y="505"/>
                  </a:cubicBezTo>
                  <a:cubicBezTo>
                    <a:pt x="1996" y="526"/>
                    <a:pt x="2000" y="549"/>
                    <a:pt x="2000" y="571"/>
                  </a:cubicBezTo>
                  <a:cubicBezTo>
                    <a:pt x="2000" y="549"/>
                    <a:pt x="1995" y="526"/>
                    <a:pt x="1986" y="505"/>
                  </a:cubicBezTo>
                  <a:cubicBezTo>
                    <a:pt x="1977" y="485"/>
                    <a:pt x="1965" y="465"/>
                    <a:pt x="1951" y="448"/>
                  </a:cubicBezTo>
                  <a:cubicBezTo>
                    <a:pt x="1937" y="430"/>
                    <a:pt x="1921" y="414"/>
                    <a:pt x="1904" y="399"/>
                  </a:cubicBezTo>
                  <a:cubicBezTo>
                    <a:pt x="1895" y="392"/>
                    <a:pt x="1887" y="384"/>
                    <a:pt x="1878" y="378"/>
                  </a:cubicBezTo>
                  <a:cubicBezTo>
                    <a:pt x="1850" y="358"/>
                    <a:pt x="1850" y="358"/>
                    <a:pt x="1850" y="358"/>
                  </a:cubicBezTo>
                  <a:cubicBezTo>
                    <a:pt x="1813" y="333"/>
                    <a:pt x="1773" y="310"/>
                    <a:pt x="1733" y="290"/>
                  </a:cubicBezTo>
                  <a:cubicBezTo>
                    <a:pt x="1717" y="283"/>
                    <a:pt x="1717" y="283"/>
                    <a:pt x="1717" y="283"/>
                  </a:cubicBezTo>
                  <a:cubicBezTo>
                    <a:pt x="1712" y="280"/>
                    <a:pt x="1707" y="278"/>
                    <a:pt x="1702" y="276"/>
                  </a:cubicBezTo>
                  <a:cubicBezTo>
                    <a:pt x="1671" y="262"/>
                    <a:pt x="1671" y="262"/>
                    <a:pt x="1671" y="262"/>
                  </a:cubicBezTo>
                  <a:cubicBezTo>
                    <a:pt x="1666" y="260"/>
                    <a:pt x="1660" y="257"/>
                    <a:pt x="1655" y="255"/>
                  </a:cubicBezTo>
                  <a:cubicBezTo>
                    <a:pt x="1639" y="249"/>
                    <a:pt x="1639" y="249"/>
                    <a:pt x="1639" y="249"/>
                  </a:cubicBezTo>
                  <a:cubicBezTo>
                    <a:pt x="1608" y="237"/>
                    <a:pt x="1608" y="237"/>
                    <a:pt x="1608" y="237"/>
                  </a:cubicBezTo>
                  <a:cubicBezTo>
                    <a:pt x="1523" y="205"/>
                    <a:pt x="1436" y="178"/>
                    <a:pt x="1349" y="155"/>
                  </a:cubicBezTo>
                  <a:cubicBezTo>
                    <a:pt x="1261" y="133"/>
                    <a:pt x="1172" y="114"/>
                    <a:pt x="1083" y="97"/>
                  </a:cubicBezTo>
                  <a:cubicBezTo>
                    <a:pt x="1039" y="89"/>
                    <a:pt x="994" y="82"/>
                    <a:pt x="949" y="74"/>
                  </a:cubicBezTo>
                  <a:cubicBezTo>
                    <a:pt x="882" y="64"/>
                    <a:pt x="882" y="64"/>
                    <a:pt x="882" y="64"/>
                  </a:cubicBezTo>
                  <a:cubicBezTo>
                    <a:pt x="871" y="62"/>
                    <a:pt x="859" y="61"/>
                    <a:pt x="848" y="59"/>
                  </a:cubicBezTo>
                  <a:cubicBezTo>
                    <a:pt x="814" y="55"/>
                    <a:pt x="814" y="55"/>
                    <a:pt x="814" y="55"/>
                  </a:cubicBezTo>
                  <a:cubicBezTo>
                    <a:pt x="781" y="51"/>
                    <a:pt x="781" y="51"/>
                    <a:pt x="781" y="51"/>
                  </a:cubicBezTo>
                  <a:cubicBezTo>
                    <a:pt x="747" y="47"/>
                    <a:pt x="747" y="47"/>
                    <a:pt x="747" y="47"/>
                  </a:cubicBezTo>
                  <a:cubicBezTo>
                    <a:pt x="724" y="44"/>
                    <a:pt x="702" y="41"/>
                    <a:pt x="679" y="39"/>
                  </a:cubicBezTo>
                  <a:cubicBezTo>
                    <a:pt x="634" y="35"/>
                    <a:pt x="589" y="30"/>
                    <a:pt x="544" y="26"/>
                  </a:cubicBezTo>
                  <a:cubicBezTo>
                    <a:pt x="499" y="22"/>
                    <a:pt x="453" y="19"/>
                    <a:pt x="408" y="16"/>
                  </a:cubicBezTo>
                  <a:cubicBezTo>
                    <a:pt x="340" y="12"/>
                    <a:pt x="340" y="12"/>
                    <a:pt x="340" y="12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68" y="1"/>
                    <a:pt x="68" y="1"/>
                    <a:pt x="68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-634365" y="-909320"/>
            <a:ext cx="3853815" cy="1824355"/>
            <a:chOff x="12996863" y="2795588"/>
            <a:chExt cx="6859588" cy="6859588"/>
          </a:xfrm>
        </p:grpSpPr>
        <p:sp>
          <p:nvSpPr>
            <p:cNvPr id="473" name="AutoShape 82"/>
            <p:cNvSpPr>
              <a:spLocks noChangeAspect="1" noChangeArrowheads="1" noTextEdit="1"/>
            </p:cNvSpPr>
            <p:nvPr/>
          </p:nvSpPr>
          <p:spPr bwMode="auto">
            <a:xfrm>
              <a:off x="12998450" y="2797175"/>
              <a:ext cx="6858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Freeform 85"/>
            <p:cNvSpPr/>
            <p:nvPr/>
          </p:nvSpPr>
          <p:spPr bwMode="auto">
            <a:xfrm>
              <a:off x="12996863" y="6215063"/>
              <a:ext cx="2109788" cy="3171825"/>
            </a:xfrm>
            <a:custGeom>
              <a:avLst/>
              <a:gdLst>
                <a:gd name="T0" fmla="*/ 1228 w 1234"/>
                <a:gd name="T1" fmla="*/ 1855 h 1855"/>
                <a:gd name="T2" fmla="*/ 1225 w 1234"/>
                <a:gd name="T3" fmla="*/ 1854 h 1855"/>
                <a:gd name="T4" fmla="*/ 963 w 1234"/>
                <a:gd name="T5" fmla="*/ 1720 h 1855"/>
                <a:gd name="T6" fmla="*/ 726 w 1234"/>
                <a:gd name="T7" fmla="*/ 1550 h 1855"/>
                <a:gd name="T8" fmla="*/ 588 w 1234"/>
                <a:gd name="T9" fmla="*/ 1424 h 1855"/>
                <a:gd name="T10" fmla="*/ 514 w 1234"/>
                <a:gd name="T11" fmla="*/ 1347 h 1855"/>
                <a:gd name="T12" fmla="*/ 335 w 1234"/>
                <a:gd name="T13" fmla="*/ 1116 h 1855"/>
                <a:gd name="T14" fmla="*/ 191 w 1234"/>
                <a:gd name="T15" fmla="*/ 862 h 1855"/>
                <a:gd name="T16" fmla="*/ 158 w 1234"/>
                <a:gd name="T17" fmla="*/ 787 h 1855"/>
                <a:gd name="T18" fmla="*/ 86 w 1234"/>
                <a:gd name="T19" fmla="*/ 589 h 1855"/>
                <a:gd name="T20" fmla="*/ 22 w 1234"/>
                <a:gd name="T21" fmla="*/ 304 h 1855"/>
                <a:gd name="T22" fmla="*/ 0 w 1234"/>
                <a:gd name="T23" fmla="*/ 6 h 1855"/>
                <a:gd name="T24" fmla="*/ 6 w 1234"/>
                <a:gd name="T25" fmla="*/ 0 h 1855"/>
                <a:gd name="T26" fmla="*/ 12 w 1234"/>
                <a:gd name="T27" fmla="*/ 6 h 1855"/>
                <a:gd name="T28" fmla="*/ 34 w 1234"/>
                <a:gd name="T29" fmla="*/ 303 h 1855"/>
                <a:gd name="T30" fmla="*/ 97 w 1234"/>
                <a:gd name="T31" fmla="*/ 585 h 1855"/>
                <a:gd name="T32" fmla="*/ 169 w 1234"/>
                <a:gd name="T33" fmla="*/ 782 h 1855"/>
                <a:gd name="T34" fmla="*/ 202 w 1234"/>
                <a:gd name="T35" fmla="*/ 857 h 1855"/>
                <a:gd name="T36" fmla="*/ 345 w 1234"/>
                <a:gd name="T37" fmla="*/ 1109 h 1855"/>
                <a:gd name="T38" fmla="*/ 523 w 1234"/>
                <a:gd name="T39" fmla="*/ 1339 h 1855"/>
                <a:gd name="T40" fmla="*/ 596 w 1234"/>
                <a:gd name="T41" fmla="*/ 1416 h 1855"/>
                <a:gd name="T42" fmla="*/ 733 w 1234"/>
                <a:gd name="T43" fmla="*/ 1541 h 1855"/>
                <a:gd name="T44" fmla="*/ 970 w 1234"/>
                <a:gd name="T45" fmla="*/ 1710 h 1855"/>
                <a:gd name="T46" fmla="*/ 1230 w 1234"/>
                <a:gd name="T47" fmla="*/ 1843 h 1855"/>
                <a:gd name="T48" fmla="*/ 1233 w 1234"/>
                <a:gd name="T49" fmla="*/ 1851 h 1855"/>
                <a:gd name="T50" fmla="*/ 1228 w 1234"/>
                <a:gd name="T51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4" h="1855">
                  <a:moveTo>
                    <a:pt x="1228" y="1855"/>
                  </a:moveTo>
                  <a:cubicBezTo>
                    <a:pt x="1227" y="1855"/>
                    <a:pt x="1226" y="1855"/>
                    <a:pt x="1225" y="1854"/>
                  </a:cubicBezTo>
                  <a:cubicBezTo>
                    <a:pt x="1135" y="1816"/>
                    <a:pt x="1047" y="1771"/>
                    <a:pt x="963" y="1720"/>
                  </a:cubicBezTo>
                  <a:cubicBezTo>
                    <a:pt x="881" y="1670"/>
                    <a:pt x="801" y="1613"/>
                    <a:pt x="726" y="1550"/>
                  </a:cubicBezTo>
                  <a:cubicBezTo>
                    <a:pt x="678" y="1511"/>
                    <a:pt x="631" y="1468"/>
                    <a:pt x="588" y="1424"/>
                  </a:cubicBezTo>
                  <a:cubicBezTo>
                    <a:pt x="563" y="1400"/>
                    <a:pt x="538" y="1374"/>
                    <a:pt x="514" y="1347"/>
                  </a:cubicBezTo>
                  <a:cubicBezTo>
                    <a:pt x="449" y="1275"/>
                    <a:pt x="389" y="1197"/>
                    <a:pt x="335" y="1116"/>
                  </a:cubicBezTo>
                  <a:cubicBezTo>
                    <a:pt x="281" y="1035"/>
                    <a:pt x="233" y="949"/>
                    <a:pt x="191" y="862"/>
                  </a:cubicBezTo>
                  <a:cubicBezTo>
                    <a:pt x="180" y="837"/>
                    <a:pt x="168" y="812"/>
                    <a:pt x="158" y="787"/>
                  </a:cubicBezTo>
                  <a:cubicBezTo>
                    <a:pt x="130" y="722"/>
                    <a:pt x="106" y="656"/>
                    <a:pt x="86" y="589"/>
                  </a:cubicBezTo>
                  <a:cubicBezTo>
                    <a:pt x="58" y="496"/>
                    <a:pt x="36" y="400"/>
                    <a:pt x="22" y="304"/>
                  </a:cubicBezTo>
                  <a:cubicBezTo>
                    <a:pt x="7" y="206"/>
                    <a:pt x="0" y="10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05"/>
                    <a:pt x="19" y="205"/>
                    <a:pt x="34" y="303"/>
                  </a:cubicBezTo>
                  <a:cubicBezTo>
                    <a:pt x="48" y="398"/>
                    <a:pt x="70" y="493"/>
                    <a:pt x="97" y="585"/>
                  </a:cubicBezTo>
                  <a:cubicBezTo>
                    <a:pt x="118" y="652"/>
                    <a:pt x="142" y="718"/>
                    <a:pt x="169" y="782"/>
                  </a:cubicBezTo>
                  <a:cubicBezTo>
                    <a:pt x="179" y="807"/>
                    <a:pt x="190" y="832"/>
                    <a:pt x="202" y="857"/>
                  </a:cubicBezTo>
                  <a:cubicBezTo>
                    <a:pt x="243" y="944"/>
                    <a:pt x="291" y="1029"/>
                    <a:pt x="345" y="1109"/>
                  </a:cubicBezTo>
                  <a:cubicBezTo>
                    <a:pt x="398" y="1190"/>
                    <a:pt x="458" y="1267"/>
                    <a:pt x="523" y="1339"/>
                  </a:cubicBezTo>
                  <a:cubicBezTo>
                    <a:pt x="547" y="1365"/>
                    <a:pt x="571" y="1391"/>
                    <a:pt x="596" y="1416"/>
                  </a:cubicBezTo>
                  <a:cubicBezTo>
                    <a:pt x="640" y="1460"/>
                    <a:pt x="686" y="1502"/>
                    <a:pt x="733" y="1541"/>
                  </a:cubicBezTo>
                  <a:cubicBezTo>
                    <a:pt x="808" y="1603"/>
                    <a:pt x="887" y="1660"/>
                    <a:pt x="970" y="1710"/>
                  </a:cubicBezTo>
                  <a:cubicBezTo>
                    <a:pt x="1053" y="1761"/>
                    <a:pt x="1140" y="1805"/>
                    <a:pt x="1230" y="1843"/>
                  </a:cubicBezTo>
                  <a:cubicBezTo>
                    <a:pt x="1233" y="1845"/>
                    <a:pt x="1234" y="1848"/>
                    <a:pt x="1233" y="1851"/>
                  </a:cubicBezTo>
                  <a:cubicBezTo>
                    <a:pt x="1232" y="1853"/>
                    <a:pt x="1230" y="1855"/>
                    <a:pt x="1228" y="1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86"/>
            <p:cNvSpPr/>
            <p:nvPr/>
          </p:nvSpPr>
          <p:spPr bwMode="auto">
            <a:xfrm>
              <a:off x="13423900" y="6215063"/>
              <a:ext cx="1838325" cy="3233738"/>
            </a:xfrm>
            <a:custGeom>
              <a:avLst/>
              <a:gdLst>
                <a:gd name="T0" fmla="*/ 1068 w 1075"/>
                <a:gd name="T1" fmla="*/ 1891 h 1891"/>
                <a:gd name="T2" fmla="*/ 1065 w 1075"/>
                <a:gd name="T3" fmla="*/ 1890 h 1891"/>
                <a:gd name="T4" fmla="*/ 834 w 1075"/>
                <a:gd name="T5" fmla="*/ 1734 h 1891"/>
                <a:gd name="T6" fmla="*/ 658 w 1075"/>
                <a:gd name="T7" fmla="*/ 1579 h 1891"/>
                <a:gd name="T8" fmla="*/ 625 w 1075"/>
                <a:gd name="T9" fmla="*/ 1547 h 1891"/>
                <a:gd name="T10" fmla="*/ 540 w 1075"/>
                <a:gd name="T11" fmla="*/ 1455 h 1891"/>
                <a:gd name="T12" fmla="*/ 507 w 1075"/>
                <a:gd name="T13" fmla="*/ 1416 h 1891"/>
                <a:gd name="T14" fmla="*/ 505 w 1075"/>
                <a:gd name="T15" fmla="*/ 1414 h 1891"/>
                <a:gd name="T16" fmla="*/ 442 w 1075"/>
                <a:gd name="T17" fmla="*/ 1334 h 1891"/>
                <a:gd name="T18" fmla="*/ 313 w 1075"/>
                <a:gd name="T19" fmla="*/ 1143 h 1891"/>
                <a:gd name="T20" fmla="*/ 287 w 1075"/>
                <a:gd name="T21" fmla="*/ 1099 h 1891"/>
                <a:gd name="T22" fmla="*/ 163 w 1075"/>
                <a:gd name="T23" fmla="*/ 843 h 1891"/>
                <a:gd name="T24" fmla="*/ 151 w 1075"/>
                <a:gd name="T25" fmla="*/ 812 h 1891"/>
                <a:gd name="T26" fmla="*/ 136 w 1075"/>
                <a:gd name="T27" fmla="*/ 773 h 1891"/>
                <a:gd name="T28" fmla="*/ 134 w 1075"/>
                <a:gd name="T29" fmla="*/ 769 h 1891"/>
                <a:gd name="T30" fmla="*/ 83 w 1075"/>
                <a:gd name="T31" fmla="*/ 610 h 1891"/>
                <a:gd name="T32" fmla="*/ 73 w 1075"/>
                <a:gd name="T33" fmla="*/ 573 h 1891"/>
                <a:gd name="T34" fmla="*/ 19 w 1075"/>
                <a:gd name="T35" fmla="*/ 294 h 1891"/>
                <a:gd name="T36" fmla="*/ 1 w 1075"/>
                <a:gd name="T37" fmla="*/ 10 h 1891"/>
                <a:gd name="T38" fmla="*/ 0 w 1075"/>
                <a:gd name="T39" fmla="*/ 6 h 1891"/>
                <a:gd name="T40" fmla="*/ 6 w 1075"/>
                <a:gd name="T41" fmla="*/ 0 h 1891"/>
                <a:gd name="T42" fmla="*/ 13 w 1075"/>
                <a:gd name="T43" fmla="*/ 4 h 1891"/>
                <a:gd name="T44" fmla="*/ 13 w 1075"/>
                <a:gd name="T45" fmla="*/ 5 h 1891"/>
                <a:gd name="T46" fmla="*/ 13 w 1075"/>
                <a:gd name="T47" fmla="*/ 6 h 1891"/>
                <a:gd name="T48" fmla="*/ 31 w 1075"/>
                <a:gd name="T49" fmla="*/ 293 h 1891"/>
                <a:gd name="T50" fmla="*/ 85 w 1075"/>
                <a:gd name="T51" fmla="*/ 570 h 1891"/>
                <a:gd name="T52" fmla="*/ 95 w 1075"/>
                <a:gd name="T53" fmla="*/ 607 h 1891"/>
                <a:gd name="T54" fmla="*/ 146 w 1075"/>
                <a:gd name="T55" fmla="*/ 764 h 1891"/>
                <a:gd name="T56" fmla="*/ 147 w 1075"/>
                <a:gd name="T57" fmla="*/ 769 h 1891"/>
                <a:gd name="T58" fmla="*/ 162 w 1075"/>
                <a:gd name="T59" fmla="*/ 807 h 1891"/>
                <a:gd name="T60" fmla="*/ 174 w 1075"/>
                <a:gd name="T61" fmla="*/ 839 h 1891"/>
                <a:gd name="T62" fmla="*/ 298 w 1075"/>
                <a:gd name="T63" fmla="*/ 1093 h 1891"/>
                <a:gd name="T64" fmla="*/ 324 w 1075"/>
                <a:gd name="T65" fmla="*/ 1137 h 1891"/>
                <a:gd name="T66" fmla="*/ 451 w 1075"/>
                <a:gd name="T67" fmla="*/ 1327 h 1891"/>
                <a:gd name="T68" fmla="*/ 514 w 1075"/>
                <a:gd name="T69" fmla="*/ 1406 h 1891"/>
                <a:gd name="T70" fmla="*/ 516 w 1075"/>
                <a:gd name="T71" fmla="*/ 1409 h 1891"/>
                <a:gd name="T72" fmla="*/ 549 w 1075"/>
                <a:gd name="T73" fmla="*/ 1447 h 1891"/>
                <a:gd name="T74" fmla="*/ 634 w 1075"/>
                <a:gd name="T75" fmla="*/ 1538 h 1891"/>
                <a:gd name="T76" fmla="*/ 666 w 1075"/>
                <a:gd name="T77" fmla="*/ 1571 h 1891"/>
                <a:gd name="T78" fmla="*/ 842 w 1075"/>
                <a:gd name="T79" fmla="*/ 1725 h 1891"/>
                <a:gd name="T80" fmla="*/ 1071 w 1075"/>
                <a:gd name="T81" fmla="*/ 1879 h 1891"/>
                <a:gd name="T82" fmla="*/ 1074 w 1075"/>
                <a:gd name="T83" fmla="*/ 1888 h 1891"/>
                <a:gd name="T84" fmla="*/ 1068 w 1075"/>
                <a:gd name="T85" fmla="*/ 1891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5" h="1891">
                  <a:moveTo>
                    <a:pt x="1068" y="1891"/>
                  </a:moveTo>
                  <a:cubicBezTo>
                    <a:pt x="1067" y="1891"/>
                    <a:pt x="1066" y="1890"/>
                    <a:pt x="1065" y="1890"/>
                  </a:cubicBezTo>
                  <a:cubicBezTo>
                    <a:pt x="986" y="1844"/>
                    <a:pt x="908" y="1792"/>
                    <a:pt x="834" y="1734"/>
                  </a:cubicBezTo>
                  <a:cubicBezTo>
                    <a:pt x="773" y="1687"/>
                    <a:pt x="714" y="1634"/>
                    <a:pt x="658" y="1579"/>
                  </a:cubicBezTo>
                  <a:cubicBezTo>
                    <a:pt x="647" y="1569"/>
                    <a:pt x="637" y="1558"/>
                    <a:pt x="625" y="1547"/>
                  </a:cubicBezTo>
                  <a:cubicBezTo>
                    <a:pt x="597" y="1518"/>
                    <a:pt x="568" y="1487"/>
                    <a:pt x="540" y="1455"/>
                  </a:cubicBezTo>
                  <a:cubicBezTo>
                    <a:pt x="530" y="1443"/>
                    <a:pt x="519" y="1431"/>
                    <a:pt x="507" y="1416"/>
                  </a:cubicBezTo>
                  <a:cubicBezTo>
                    <a:pt x="505" y="1414"/>
                    <a:pt x="505" y="1414"/>
                    <a:pt x="505" y="1414"/>
                  </a:cubicBezTo>
                  <a:cubicBezTo>
                    <a:pt x="483" y="1388"/>
                    <a:pt x="462" y="1361"/>
                    <a:pt x="442" y="1334"/>
                  </a:cubicBezTo>
                  <a:cubicBezTo>
                    <a:pt x="396" y="1274"/>
                    <a:pt x="353" y="1210"/>
                    <a:pt x="313" y="1143"/>
                  </a:cubicBezTo>
                  <a:cubicBezTo>
                    <a:pt x="305" y="1130"/>
                    <a:pt x="297" y="1115"/>
                    <a:pt x="287" y="1099"/>
                  </a:cubicBezTo>
                  <a:cubicBezTo>
                    <a:pt x="241" y="1018"/>
                    <a:pt x="199" y="932"/>
                    <a:pt x="163" y="843"/>
                  </a:cubicBezTo>
                  <a:cubicBezTo>
                    <a:pt x="159" y="833"/>
                    <a:pt x="155" y="822"/>
                    <a:pt x="151" y="812"/>
                  </a:cubicBezTo>
                  <a:cubicBezTo>
                    <a:pt x="146" y="800"/>
                    <a:pt x="141" y="788"/>
                    <a:pt x="136" y="773"/>
                  </a:cubicBezTo>
                  <a:cubicBezTo>
                    <a:pt x="134" y="769"/>
                    <a:pt x="134" y="769"/>
                    <a:pt x="134" y="769"/>
                  </a:cubicBezTo>
                  <a:cubicBezTo>
                    <a:pt x="116" y="718"/>
                    <a:pt x="99" y="664"/>
                    <a:pt x="83" y="610"/>
                  </a:cubicBezTo>
                  <a:cubicBezTo>
                    <a:pt x="80" y="598"/>
                    <a:pt x="77" y="586"/>
                    <a:pt x="73" y="573"/>
                  </a:cubicBezTo>
                  <a:cubicBezTo>
                    <a:pt x="49" y="482"/>
                    <a:pt x="31" y="388"/>
                    <a:pt x="19" y="294"/>
                  </a:cubicBezTo>
                  <a:cubicBezTo>
                    <a:pt x="7" y="201"/>
                    <a:pt x="1" y="105"/>
                    <a:pt x="1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12" y="0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102"/>
                    <a:pt x="19" y="199"/>
                    <a:pt x="31" y="293"/>
                  </a:cubicBezTo>
                  <a:cubicBezTo>
                    <a:pt x="43" y="386"/>
                    <a:pt x="61" y="479"/>
                    <a:pt x="85" y="570"/>
                  </a:cubicBezTo>
                  <a:cubicBezTo>
                    <a:pt x="88" y="583"/>
                    <a:pt x="92" y="595"/>
                    <a:pt x="95" y="607"/>
                  </a:cubicBezTo>
                  <a:cubicBezTo>
                    <a:pt x="110" y="661"/>
                    <a:pt x="127" y="714"/>
                    <a:pt x="146" y="764"/>
                  </a:cubicBezTo>
                  <a:cubicBezTo>
                    <a:pt x="147" y="769"/>
                    <a:pt x="147" y="769"/>
                    <a:pt x="147" y="769"/>
                  </a:cubicBezTo>
                  <a:cubicBezTo>
                    <a:pt x="153" y="783"/>
                    <a:pt x="157" y="796"/>
                    <a:pt x="162" y="807"/>
                  </a:cubicBezTo>
                  <a:cubicBezTo>
                    <a:pt x="166" y="818"/>
                    <a:pt x="170" y="828"/>
                    <a:pt x="174" y="839"/>
                  </a:cubicBezTo>
                  <a:cubicBezTo>
                    <a:pt x="210" y="927"/>
                    <a:pt x="252" y="1012"/>
                    <a:pt x="298" y="1093"/>
                  </a:cubicBezTo>
                  <a:cubicBezTo>
                    <a:pt x="307" y="1109"/>
                    <a:pt x="316" y="1124"/>
                    <a:pt x="324" y="1137"/>
                  </a:cubicBezTo>
                  <a:cubicBezTo>
                    <a:pt x="363" y="1203"/>
                    <a:pt x="406" y="1267"/>
                    <a:pt x="451" y="1327"/>
                  </a:cubicBezTo>
                  <a:cubicBezTo>
                    <a:pt x="472" y="1354"/>
                    <a:pt x="493" y="1381"/>
                    <a:pt x="514" y="1406"/>
                  </a:cubicBezTo>
                  <a:cubicBezTo>
                    <a:pt x="516" y="1409"/>
                    <a:pt x="516" y="1409"/>
                    <a:pt x="516" y="1409"/>
                  </a:cubicBezTo>
                  <a:cubicBezTo>
                    <a:pt x="528" y="1423"/>
                    <a:pt x="539" y="1435"/>
                    <a:pt x="549" y="1447"/>
                  </a:cubicBezTo>
                  <a:cubicBezTo>
                    <a:pt x="577" y="1479"/>
                    <a:pt x="606" y="1510"/>
                    <a:pt x="634" y="1538"/>
                  </a:cubicBezTo>
                  <a:cubicBezTo>
                    <a:pt x="645" y="1550"/>
                    <a:pt x="656" y="1561"/>
                    <a:pt x="666" y="1571"/>
                  </a:cubicBezTo>
                  <a:cubicBezTo>
                    <a:pt x="722" y="1626"/>
                    <a:pt x="781" y="1677"/>
                    <a:pt x="842" y="1725"/>
                  </a:cubicBezTo>
                  <a:cubicBezTo>
                    <a:pt x="915" y="1782"/>
                    <a:pt x="992" y="1834"/>
                    <a:pt x="1071" y="1879"/>
                  </a:cubicBezTo>
                  <a:cubicBezTo>
                    <a:pt x="1074" y="1881"/>
                    <a:pt x="1075" y="1885"/>
                    <a:pt x="1074" y="1888"/>
                  </a:cubicBezTo>
                  <a:cubicBezTo>
                    <a:pt x="1072" y="1890"/>
                    <a:pt x="1070" y="1891"/>
                    <a:pt x="1068" y="18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Freeform 87"/>
            <p:cNvSpPr/>
            <p:nvPr/>
          </p:nvSpPr>
          <p:spPr bwMode="auto">
            <a:xfrm>
              <a:off x="13850938" y="6215063"/>
              <a:ext cx="1570038" cy="3286125"/>
            </a:xfrm>
            <a:custGeom>
              <a:avLst/>
              <a:gdLst>
                <a:gd name="T0" fmla="*/ 911 w 918"/>
                <a:gd name="T1" fmla="*/ 1922 h 1922"/>
                <a:gd name="T2" fmla="*/ 908 w 918"/>
                <a:gd name="T3" fmla="*/ 1921 h 1922"/>
                <a:gd name="T4" fmla="*/ 707 w 918"/>
                <a:gd name="T5" fmla="*/ 1744 h 1922"/>
                <a:gd name="T6" fmla="*/ 554 w 918"/>
                <a:gd name="T7" fmla="*/ 1574 h 1922"/>
                <a:gd name="T8" fmla="*/ 526 w 918"/>
                <a:gd name="T9" fmla="*/ 1540 h 1922"/>
                <a:gd name="T10" fmla="*/ 453 w 918"/>
                <a:gd name="T11" fmla="*/ 1443 h 1922"/>
                <a:gd name="T12" fmla="*/ 426 w 918"/>
                <a:gd name="T13" fmla="*/ 1403 h 1922"/>
                <a:gd name="T14" fmla="*/ 371 w 918"/>
                <a:gd name="T15" fmla="*/ 1318 h 1922"/>
                <a:gd name="T16" fmla="*/ 263 w 918"/>
                <a:gd name="T17" fmla="*/ 1124 h 1922"/>
                <a:gd name="T18" fmla="*/ 241 w 918"/>
                <a:gd name="T19" fmla="*/ 1080 h 1922"/>
                <a:gd name="T20" fmla="*/ 136 w 918"/>
                <a:gd name="T21" fmla="*/ 823 h 1922"/>
                <a:gd name="T22" fmla="*/ 125 w 918"/>
                <a:gd name="T23" fmla="*/ 791 h 1922"/>
                <a:gd name="T24" fmla="*/ 113 w 918"/>
                <a:gd name="T25" fmla="*/ 754 h 1922"/>
                <a:gd name="T26" fmla="*/ 70 w 918"/>
                <a:gd name="T27" fmla="*/ 592 h 1922"/>
                <a:gd name="T28" fmla="*/ 61 w 918"/>
                <a:gd name="T29" fmla="*/ 555 h 1922"/>
                <a:gd name="T30" fmla="*/ 17 w 918"/>
                <a:gd name="T31" fmla="*/ 284 h 1922"/>
                <a:gd name="T32" fmla="*/ 3 w 918"/>
                <a:gd name="T33" fmla="*/ 11 h 1922"/>
                <a:gd name="T34" fmla="*/ 0 w 918"/>
                <a:gd name="T35" fmla="*/ 6 h 1922"/>
                <a:gd name="T36" fmla="*/ 6 w 918"/>
                <a:gd name="T37" fmla="*/ 0 h 1922"/>
                <a:gd name="T38" fmla="*/ 15 w 918"/>
                <a:gd name="T39" fmla="*/ 6 h 1922"/>
                <a:gd name="T40" fmla="*/ 29 w 918"/>
                <a:gd name="T41" fmla="*/ 283 h 1922"/>
                <a:gd name="T42" fmla="*/ 73 w 918"/>
                <a:gd name="T43" fmla="*/ 553 h 1922"/>
                <a:gd name="T44" fmla="*/ 81 w 918"/>
                <a:gd name="T45" fmla="*/ 589 h 1922"/>
                <a:gd name="T46" fmla="*/ 125 w 918"/>
                <a:gd name="T47" fmla="*/ 750 h 1922"/>
                <a:gd name="T48" fmla="*/ 137 w 918"/>
                <a:gd name="T49" fmla="*/ 788 h 1922"/>
                <a:gd name="T50" fmla="*/ 147 w 918"/>
                <a:gd name="T51" fmla="*/ 819 h 1922"/>
                <a:gd name="T52" fmla="*/ 252 w 918"/>
                <a:gd name="T53" fmla="*/ 1074 h 1922"/>
                <a:gd name="T54" fmla="*/ 273 w 918"/>
                <a:gd name="T55" fmla="*/ 1119 h 1922"/>
                <a:gd name="T56" fmla="*/ 381 w 918"/>
                <a:gd name="T57" fmla="*/ 1312 h 1922"/>
                <a:gd name="T58" fmla="*/ 435 w 918"/>
                <a:gd name="T59" fmla="*/ 1396 h 1922"/>
                <a:gd name="T60" fmla="*/ 463 w 918"/>
                <a:gd name="T61" fmla="*/ 1436 h 1922"/>
                <a:gd name="T62" fmla="*/ 535 w 918"/>
                <a:gd name="T63" fmla="*/ 1532 h 1922"/>
                <a:gd name="T64" fmla="*/ 563 w 918"/>
                <a:gd name="T65" fmla="*/ 1567 h 1922"/>
                <a:gd name="T66" fmla="*/ 715 w 918"/>
                <a:gd name="T67" fmla="*/ 1735 h 1922"/>
                <a:gd name="T68" fmla="*/ 915 w 918"/>
                <a:gd name="T69" fmla="*/ 1911 h 1922"/>
                <a:gd name="T70" fmla="*/ 916 w 918"/>
                <a:gd name="T71" fmla="*/ 1920 h 1922"/>
                <a:gd name="T72" fmla="*/ 911 w 918"/>
                <a:gd name="T73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1922">
                  <a:moveTo>
                    <a:pt x="911" y="1922"/>
                  </a:moveTo>
                  <a:cubicBezTo>
                    <a:pt x="910" y="1922"/>
                    <a:pt x="909" y="1922"/>
                    <a:pt x="908" y="1921"/>
                  </a:cubicBezTo>
                  <a:cubicBezTo>
                    <a:pt x="838" y="1868"/>
                    <a:pt x="771" y="1808"/>
                    <a:pt x="707" y="1744"/>
                  </a:cubicBezTo>
                  <a:cubicBezTo>
                    <a:pt x="654" y="1691"/>
                    <a:pt x="603" y="1634"/>
                    <a:pt x="554" y="1574"/>
                  </a:cubicBezTo>
                  <a:cubicBezTo>
                    <a:pt x="545" y="1563"/>
                    <a:pt x="535" y="1551"/>
                    <a:pt x="526" y="1540"/>
                  </a:cubicBezTo>
                  <a:cubicBezTo>
                    <a:pt x="502" y="1509"/>
                    <a:pt x="477" y="1476"/>
                    <a:pt x="453" y="1443"/>
                  </a:cubicBezTo>
                  <a:cubicBezTo>
                    <a:pt x="445" y="1431"/>
                    <a:pt x="436" y="1418"/>
                    <a:pt x="426" y="1403"/>
                  </a:cubicBezTo>
                  <a:cubicBezTo>
                    <a:pt x="407" y="1375"/>
                    <a:pt x="388" y="1347"/>
                    <a:pt x="371" y="1318"/>
                  </a:cubicBezTo>
                  <a:cubicBezTo>
                    <a:pt x="332" y="1257"/>
                    <a:pt x="296" y="1191"/>
                    <a:pt x="263" y="1124"/>
                  </a:cubicBezTo>
                  <a:cubicBezTo>
                    <a:pt x="256" y="1111"/>
                    <a:pt x="249" y="1096"/>
                    <a:pt x="241" y="1080"/>
                  </a:cubicBezTo>
                  <a:cubicBezTo>
                    <a:pt x="202" y="998"/>
                    <a:pt x="166" y="911"/>
                    <a:pt x="136" y="823"/>
                  </a:cubicBezTo>
                  <a:cubicBezTo>
                    <a:pt x="132" y="813"/>
                    <a:pt x="129" y="802"/>
                    <a:pt x="125" y="791"/>
                  </a:cubicBezTo>
                  <a:cubicBezTo>
                    <a:pt x="122" y="780"/>
                    <a:pt x="118" y="767"/>
                    <a:pt x="113" y="754"/>
                  </a:cubicBezTo>
                  <a:cubicBezTo>
                    <a:pt x="97" y="701"/>
                    <a:pt x="83" y="647"/>
                    <a:pt x="70" y="592"/>
                  </a:cubicBezTo>
                  <a:cubicBezTo>
                    <a:pt x="67" y="580"/>
                    <a:pt x="64" y="567"/>
                    <a:pt x="61" y="555"/>
                  </a:cubicBezTo>
                  <a:cubicBezTo>
                    <a:pt x="41" y="466"/>
                    <a:pt x="27" y="375"/>
                    <a:pt x="17" y="284"/>
                  </a:cubicBezTo>
                  <a:cubicBezTo>
                    <a:pt x="7" y="194"/>
                    <a:pt x="3" y="102"/>
                    <a:pt x="3" y="11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5" y="0"/>
                    <a:pt x="15" y="6"/>
                  </a:cubicBezTo>
                  <a:cubicBezTo>
                    <a:pt x="14" y="98"/>
                    <a:pt x="19" y="191"/>
                    <a:pt x="29" y="283"/>
                  </a:cubicBezTo>
                  <a:cubicBezTo>
                    <a:pt x="39" y="373"/>
                    <a:pt x="53" y="464"/>
                    <a:pt x="73" y="553"/>
                  </a:cubicBezTo>
                  <a:cubicBezTo>
                    <a:pt x="76" y="565"/>
                    <a:pt x="78" y="577"/>
                    <a:pt x="81" y="589"/>
                  </a:cubicBezTo>
                  <a:cubicBezTo>
                    <a:pt x="94" y="644"/>
                    <a:pt x="109" y="698"/>
                    <a:pt x="125" y="750"/>
                  </a:cubicBezTo>
                  <a:cubicBezTo>
                    <a:pt x="129" y="764"/>
                    <a:pt x="133" y="776"/>
                    <a:pt x="137" y="788"/>
                  </a:cubicBezTo>
                  <a:cubicBezTo>
                    <a:pt x="140" y="798"/>
                    <a:pt x="144" y="809"/>
                    <a:pt x="147" y="819"/>
                  </a:cubicBezTo>
                  <a:cubicBezTo>
                    <a:pt x="178" y="907"/>
                    <a:pt x="213" y="993"/>
                    <a:pt x="252" y="1074"/>
                  </a:cubicBezTo>
                  <a:cubicBezTo>
                    <a:pt x="259" y="1091"/>
                    <a:pt x="267" y="1105"/>
                    <a:pt x="273" y="1119"/>
                  </a:cubicBezTo>
                  <a:cubicBezTo>
                    <a:pt x="307" y="1186"/>
                    <a:pt x="343" y="1251"/>
                    <a:pt x="381" y="1312"/>
                  </a:cubicBezTo>
                  <a:cubicBezTo>
                    <a:pt x="398" y="1340"/>
                    <a:pt x="417" y="1369"/>
                    <a:pt x="435" y="1396"/>
                  </a:cubicBezTo>
                  <a:cubicBezTo>
                    <a:pt x="446" y="1411"/>
                    <a:pt x="455" y="1424"/>
                    <a:pt x="463" y="1436"/>
                  </a:cubicBezTo>
                  <a:cubicBezTo>
                    <a:pt x="487" y="1469"/>
                    <a:pt x="511" y="1502"/>
                    <a:pt x="535" y="1532"/>
                  </a:cubicBezTo>
                  <a:cubicBezTo>
                    <a:pt x="544" y="1544"/>
                    <a:pt x="554" y="1556"/>
                    <a:pt x="563" y="1567"/>
                  </a:cubicBezTo>
                  <a:cubicBezTo>
                    <a:pt x="612" y="1626"/>
                    <a:pt x="663" y="1683"/>
                    <a:pt x="715" y="1735"/>
                  </a:cubicBezTo>
                  <a:cubicBezTo>
                    <a:pt x="779" y="1799"/>
                    <a:pt x="846" y="1858"/>
                    <a:pt x="915" y="1911"/>
                  </a:cubicBezTo>
                  <a:cubicBezTo>
                    <a:pt x="918" y="1913"/>
                    <a:pt x="918" y="1917"/>
                    <a:pt x="916" y="1920"/>
                  </a:cubicBezTo>
                  <a:cubicBezTo>
                    <a:pt x="915" y="1921"/>
                    <a:pt x="913" y="1922"/>
                    <a:pt x="911" y="19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88"/>
            <p:cNvSpPr/>
            <p:nvPr/>
          </p:nvSpPr>
          <p:spPr bwMode="auto">
            <a:xfrm>
              <a:off x="14279563" y="6215063"/>
              <a:ext cx="1303338" cy="3332163"/>
            </a:xfrm>
            <a:custGeom>
              <a:avLst/>
              <a:gdLst>
                <a:gd name="T0" fmla="*/ 756 w 763"/>
                <a:gd name="T1" fmla="*/ 1949 h 1949"/>
                <a:gd name="T2" fmla="*/ 752 w 763"/>
                <a:gd name="T3" fmla="*/ 1947 h 1949"/>
                <a:gd name="T4" fmla="*/ 582 w 763"/>
                <a:gd name="T5" fmla="*/ 1751 h 1949"/>
                <a:gd name="T6" fmla="*/ 452 w 763"/>
                <a:gd name="T7" fmla="*/ 1567 h 1949"/>
                <a:gd name="T8" fmla="*/ 429 w 763"/>
                <a:gd name="T9" fmla="*/ 1532 h 1949"/>
                <a:gd name="T10" fmla="*/ 369 w 763"/>
                <a:gd name="T11" fmla="*/ 1431 h 1949"/>
                <a:gd name="T12" fmla="*/ 367 w 763"/>
                <a:gd name="T13" fmla="*/ 1427 h 1949"/>
                <a:gd name="T14" fmla="*/ 346 w 763"/>
                <a:gd name="T15" fmla="*/ 1389 h 1949"/>
                <a:gd name="T16" fmla="*/ 300 w 763"/>
                <a:gd name="T17" fmla="*/ 1302 h 1949"/>
                <a:gd name="T18" fmla="*/ 211 w 763"/>
                <a:gd name="T19" fmla="*/ 1103 h 1949"/>
                <a:gd name="T20" fmla="*/ 193 w 763"/>
                <a:gd name="T21" fmla="*/ 1058 h 1949"/>
                <a:gd name="T22" fmla="*/ 108 w 763"/>
                <a:gd name="T23" fmla="*/ 805 h 1949"/>
                <a:gd name="T24" fmla="*/ 100 w 763"/>
                <a:gd name="T25" fmla="*/ 774 h 1949"/>
                <a:gd name="T26" fmla="*/ 99 w 763"/>
                <a:gd name="T27" fmla="*/ 772 h 1949"/>
                <a:gd name="T28" fmla="*/ 90 w 763"/>
                <a:gd name="T29" fmla="*/ 737 h 1949"/>
                <a:gd name="T30" fmla="*/ 55 w 763"/>
                <a:gd name="T31" fmla="*/ 577 h 1949"/>
                <a:gd name="T32" fmla="*/ 48 w 763"/>
                <a:gd name="T33" fmla="*/ 543 h 1949"/>
                <a:gd name="T34" fmla="*/ 13 w 763"/>
                <a:gd name="T35" fmla="*/ 278 h 1949"/>
                <a:gd name="T36" fmla="*/ 1 w 763"/>
                <a:gd name="T37" fmla="*/ 10 h 1949"/>
                <a:gd name="T38" fmla="*/ 0 w 763"/>
                <a:gd name="T39" fmla="*/ 6 h 1949"/>
                <a:gd name="T40" fmla="*/ 6 w 763"/>
                <a:gd name="T41" fmla="*/ 0 h 1949"/>
                <a:gd name="T42" fmla="*/ 13 w 763"/>
                <a:gd name="T43" fmla="*/ 6 h 1949"/>
                <a:gd name="T44" fmla="*/ 25 w 763"/>
                <a:gd name="T45" fmla="*/ 277 h 1949"/>
                <a:gd name="T46" fmla="*/ 60 w 763"/>
                <a:gd name="T47" fmla="*/ 541 h 1949"/>
                <a:gd name="T48" fmla="*/ 66 w 763"/>
                <a:gd name="T49" fmla="*/ 574 h 1949"/>
                <a:gd name="T50" fmla="*/ 102 w 763"/>
                <a:gd name="T51" fmla="*/ 734 h 1949"/>
                <a:gd name="T52" fmla="*/ 111 w 763"/>
                <a:gd name="T53" fmla="*/ 769 h 1949"/>
                <a:gd name="T54" fmla="*/ 111 w 763"/>
                <a:gd name="T55" fmla="*/ 771 h 1949"/>
                <a:gd name="T56" fmla="*/ 120 w 763"/>
                <a:gd name="T57" fmla="*/ 801 h 1949"/>
                <a:gd name="T58" fmla="*/ 204 w 763"/>
                <a:gd name="T59" fmla="*/ 1054 h 1949"/>
                <a:gd name="T60" fmla="*/ 222 w 763"/>
                <a:gd name="T61" fmla="*/ 1099 h 1949"/>
                <a:gd name="T62" fmla="*/ 311 w 763"/>
                <a:gd name="T63" fmla="*/ 1297 h 1949"/>
                <a:gd name="T64" fmla="*/ 356 w 763"/>
                <a:gd name="T65" fmla="*/ 1383 h 1949"/>
                <a:gd name="T66" fmla="*/ 377 w 763"/>
                <a:gd name="T67" fmla="*/ 1421 h 1949"/>
                <a:gd name="T68" fmla="*/ 379 w 763"/>
                <a:gd name="T69" fmla="*/ 1425 h 1949"/>
                <a:gd name="T70" fmla="*/ 439 w 763"/>
                <a:gd name="T71" fmla="*/ 1526 h 1949"/>
                <a:gd name="T72" fmla="*/ 462 w 763"/>
                <a:gd name="T73" fmla="*/ 1561 h 1949"/>
                <a:gd name="T74" fmla="*/ 591 w 763"/>
                <a:gd name="T75" fmla="*/ 1744 h 1949"/>
                <a:gd name="T76" fmla="*/ 760 w 763"/>
                <a:gd name="T77" fmla="*/ 1939 h 1949"/>
                <a:gd name="T78" fmla="*/ 760 w 763"/>
                <a:gd name="T79" fmla="*/ 1947 h 1949"/>
                <a:gd name="T80" fmla="*/ 756 w 763"/>
                <a:gd name="T81" fmla="*/ 194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3" h="1949">
                  <a:moveTo>
                    <a:pt x="756" y="1949"/>
                  </a:moveTo>
                  <a:cubicBezTo>
                    <a:pt x="755" y="1949"/>
                    <a:pt x="753" y="1948"/>
                    <a:pt x="752" y="1947"/>
                  </a:cubicBezTo>
                  <a:cubicBezTo>
                    <a:pt x="693" y="1887"/>
                    <a:pt x="636" y="1821"/>
                    <a:pt x="582" y="1751"/>
                  </a:cubicBezTo>
                  <a:cubicBezTo>
                    <a:pt x="537" y="1693"/>
                    <a:pt x="493" y="1631"/>
                    <a:pt x="452" y="1567"/>
                  </a:cubicBezTo>
                  <a:cubicBezTo>
                    <a:pt x="445" y="1557"/>
                    <a:pt x="438" y="1545"/>
                    <a:pt x="429" y="1532"/>
                  </a:cubicBezTo>
                  <a:cubicBezTo>
                    <a:pt x="409" y="1501"/>
                    <a:pt x="390" y="1467"/>
                    <a:pt x="369" y="1431"/>
                  </a:cubicBezTo>
                  <a:cubicBezTo>
                    <a:pt x="367" y="1427"/>
                    <a:pt x="367" y="1427"/>
                    <a:pt x="367" y="1427"/>
                  </a:cubicBezTo>
                  <a:cubicBezTo>
                    <a:pt x="359" y="1413"/>
                    <a:pt x="352" y="1400"/>
                    <a:pt x="346" y="1389"/>
                  </a:cubicBezTo>
                  <a:cubicBezTo>
                    <a:pt x="330" y="1361"/>
                    <a:pt x="315" y="1331"/>
                    <a:pt x="300" y="1302"/>
                  </a:cubicBezTo>
                  <a:cubicBezTo>
                    <a:pt x="269" y="1239"/>
                    <a:pt x="239" y="1172"/>
                    <a:pt x="211" y="1103"/>
                  </a:cubicBezTo>
                  <a:cubicBezTo>
                    <a:pt x="206" y="1090"/>
                    <a:pt x="200" y="1076"/>
                    <a:pt x="193" y="1058"/>
                  </a:cubicBezTo>
                  <a:cubicBezTo>
                    <a:pt x="161" y="977"/>
                    <a:pt x="133" y="892"/>
                    <a:pt x="108" y="805"/>
                  </a:cubicBezTo>
                  <a:cubicBezTo>
                    <a:pt x="105" y="795"/>
                    <a:pt x="103" y="784"/>
                    <a:pt x="100" y="774"/>
                  </a:cubicBezTo>
                  <a:cubicBezTo>
                    <a:pt x="99" y="772"/>
                    <a:pt x="99" y="772"/>
                    <a:pt x="99" y="772"/>
                  </a:cubicBezTo>
                  <a:cubicBezTo>
                    <a:pt x="96" y="760"/>
                    <a:pt x="93" y="749"/>
                    <a:pt x="90" y="737"/>
                  </a:cubicBezTo>
                  <a:cubicBezTo>
                    <a:pt x="77" y="685"/>
                    <a:pt x="65" y="633"/>
                    <a:pt x="55" y="577"/>
                  </a:cubicBezTo>
                  <a:cubicBezTo>
                    <a:pt x="52" y="566"/>
                    <a:pt x="50" y="554"/>
                    <a:pt x="48" y="543"/>
                  </a:cubicBezTo>
                  <a:cubicBezTo>
                    <a:pt x="32" y="456"/>
                    <a:pt x="20" y="367"/>
                    <a:pt x="13" y="278"/>
                  </a:cubicBezTo>
                  <a:cubicBezTo>
                    <a:pt x="5" y="189"/>
                    <a:pt x="1" y="99"/>
                    <a:pt x="1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" y="0"/>
                    <a:pt x="13" y="4"/>
                    <a:pt x="13" y="6"/>
                  </a:cubicBezTo>
                  <a:cubicBezTo>
                    <a:pt x="13" y="96"/>
                    <a:pt x="17" y="187"/>
                    <a:pt x="25" y="277"/>
                  </a:cubicBezTo>
                  <a:cubicBezTo>
                    <a:pt x="32" y="365"/>
                    <a:pt x="44" y="454"/>
                    <a:pt x="60" y="541"/>
                  </a:cubicBezTo>
                  <a:cubicBezTo>
                    <a:pt x="62" y="552"/>
                    <a:pt x="64" y="563"/>
                    <a:pt x="66" y="574"/>
                  </a:cubicBezTo>
                  <a:cubicBezTo>
                    <a:pt x="77" y="630"/>
                    <a:pt x="89" y="682"/>
                    <a:pt x="102" y="734"/>
                  </a:cubicBezTo>
                  <a:cubicBezTo>
                    <a:pt x="105" y="746"/>
                    <a:pt x="108" y="757"/>
                    <a:pt x="111" y="769"/>
                  </a:cubicBezTo>
                  <a:cubicBezTo>
                    <a:pt x="111" y="771"/>
                    <a:pt x="111" y="771"/>
                    <a:pt x="111" y="771"/>
                  </a:cubicBezTo>
                  <a:cubicBezTo>
                    <a:pt x="114" y="781"/>
                    <a:pt x="117" y="791"/>
                    <a:pt x="120" y="801"/>
                  </a:cubicBezTo>
                  <a:cubicBezTo>
                    <a:pt x="144" y="888"/>
                    <a:pt x="173" y="973"/>
                    <a:pt x="204" y="1054"/>
                  </a:cubicBezTo>
                  <a:cubicBezTo>
                    <a:pt x="211" y="1072"/>
                    <a:pt x="217" y="1086"/>
                    <a:pt x="222" y="1099"/>
                  </a:cubicBezTo>
                  <a:cubicBezTo>
                    <a:pt x="250" y="1167"/>
                    <a:pt x="280" y="1233"/>
                    <a:pt x="311" y="1297"/>
                  </a:cubicBezTo>
                  <a:cubicBezTo>
                    <a:pt x="326" y="1326"/>
                    <a:pt x="341" y="1355"/>
                    <a:pt x="356" y="1383"/>
                  </a:cubicBezTo>
                  <a:cubicBezTo>
                    <a:pt x="362" y="1394"/>
                    <a:pt x="370" y="1408"/>
                    <a:pt x="377" y="1421"/>
                  </a:cubicBezTo>
                  <a:cubicBezTo>
                    <a:pt x="379" y="1425"/>
                    <a:pt x="379" y="1425"/>
                    <a:pt x="379" y="1425"/>
                  </a:cubicBezTo>
                  <a:cubicBezTo>
                    <a:pt x="400" y="1461"/>
                    <a:pt x="420" y="1494"/>
                    <a:pt x="439" y="1526"/>
                  </a:cubicBezTo>
                  <a:cubicBezTo>
                    <a:pt x="448" y="1539"/>
                    <a:pt x="455" y="1550"/>
                    <a:pt x="462" y="1561"/>
                  </a:cubicBezTo>
                  <a:cubicBezTo>
                    <a:pt x="503" y="1625"/>
                    <a:pt x="547" y="1686"/>
                    <a:pt x="591" y="1744"/>
                  </a:cubicBezTo>
                  <a:cubicBezTo>
                    <a:pt x="645" y="1813"/>
                    <a:pt x="702" y="1879"/>
                    <a:pt x="760" y="1939"/>
                  </a:cubicBezTo>
                  <a:cubicBezTo>
                    <a:pt x="763" y="1941"/>
                    <a:pt x="763" y="1945"/>
                    <a:pt x="760" y="1947"/>
                  </a:cubicBezTo>
                  <a:cubicBezTo>
                    <a:pt x="759" y="1948"/>
                    <a:pt x="758" y="1949"/>
                    <a:pt x="756" y="19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Freeform 89"/>
            <p:cNvSpPr/>
            <p:nvPr/>
          </p:nvSpPr>
          <p:spPr bwMode="auto">
            <a:xfrm>
              <a:off x="14705013" y="6215063"/>
              <a:ext cx="1044575" cy="3370263"/>
            </a:xfrm>
            <a:custGeom>
              <a:avLst/>
              <a:gdLst>
                <a:gd name="T0" fmla="*/ 604 w 611"/>
                <a:gd name="T1" fmla="*/ 1971 h 1971"/>
                <a:gd name="T2" fmla="*/ 599 w 611"/>
                <a:gd name="T3" fmla="*/ 1969 h 1971"/>
                <a:gd name="T4" fmla="*/ 460 w 611"/>
                <a:gd name="T5" fmla="*/ 1755 h 1971"/>
                <a:gd name="T6" fmla="*/ 352 w 611"/>
                <a:gd name="T7" fmla="*/ 1557 h 1971"/>
                <a:gd name="T8" fmla="*/ 335 w 611"/>
                <a:gd name="T9" fmla="*/ 1521 h 1971"/>
                <a:gd name="T10" fmla="*/ 285 w 611"/>
                <a:gd name="T11" fmla="*/ 1412 h 1971"/>
                <a:gd name="T12" fmla="*/ 232 w 611"/>
                <a:gd name="T13" fmla="*/ 1283 h 1971"/>
                <a:gd name="T14" fmla="*/ 161 w 611"/>
                <a:gd name="T15" fmla="*/ 1080 h 1971"/>
                <a:gd name="T16" fmla="*/ 147 w 611"/>
                <a:gd name="T17" fmla="*/ 1035 h 1971"/>
                <a:gd name="T18" fmla="*/ 82 w 611"/>
                <a:gd name="T19" fmla="*/ 783 h 1971"/>
                <a:gd name="T20" fmla="*/ 75 w 611"/>
                <a:gd name="T21" fmla="*/ 751 h 1971"/>
                <a:gd name="T22" fmla="*/ 41 w 611"/>
                <a:gd name="T23" fmla="*/ 557 h 1971"/>
                <a:gd name="T24" fmla="*/ 36 w 611"/>
                <a:gd name="T25" fmla="*/ 526 h 1971"/>
                <a:gd name="T26" fmla="*/ 9 w 611"/>
                <a:gd name="T27" fmla="*/ 269 h 1971"/>
                <a:gd name="T28" fmla="*/ 1 w 611"/>
                <a:gd name="T29" fmla="*/ 6 h 1971"/>
                <a:gd name="T30" fmla="*/ 7 w 611"/>
                <a:gd name="T31" fmla="*/ 0 h 1971"/>
                <a:gd name="T32" fmla="*/ 13 w 611"/>
                <a:gd name="T33" fmla="*/ 6 h 1971"/>
                <a:gd name="T34" fmla="*/ 21 w 611"/>
                <a:gd name="T35" fmla="*/ 268 h 1971"/>
                <a:gd name="T36" fmla="*/ 48 w 611"/>
                <a:gd name="T37" fmla="*/ 525 h 1971"/>
                <a:gd name="T38" fmla="*/ 52 w 611"/>
                <a:gd name="T39" fmla="*/ 555 h 1971"/>
                <a:gd name="T40" fmla="*/ 87 w 611"/>
                <a:gd name="T41" fmla="*/ 748 h 1971"/>
                <a:gd name="T42" fmla="*/ 94 w 611"/>
                <a:gd name="T43" fmla="*/ 781 h 1971"/>
                <a:gd name="T44" fmla="*/ 159 w 611"/>
                <a:gd name="T45" fmla="*/ 1032 h 1971"/>
                <a:gd name="T46" fmla="*/ 173 w 611"/>
                <a:gd name="T47" fmla="*/ 1076 h 1971"/>
                <a:gd name="T48" fmla="*/ 244 w 611"/>
                <a:gd name="T49" fmla="*/ 1279 h 1971"/>
                <a:gd name="T50" fmla="*/ 296 w 611"/>
                <a:gd name="T51" fmla="*/ 1407 h 1971"/>
                <a:gd name="T52" fmla="*/ 346 w 611"/>
                <a:gd name="T53" fmla="*/ 1516 h 1971"/>
                <a:gd name="T54" fmla="*/ 363 w 611"/>
                <a:gd name="T55" fmla="*/ 1551 h 1971"/>
                <a:gd name="T56" fmla="*/ 470 w 611"/>
                <a:gd name="T57" fmla="*/ 1748 h 1971"/>
                <a:gd name="T58" fmla="*/ 609 w 611"/>
                <a:gd name="T59" fmla="*/ 1962 h 1971"/>
                <a:gd name="T60" fmla="*/ 607 w 611"/>
                <a:gd name="T61" fmla="*/ 1970 h 1971"/>
                <a:gd name="T62" fmla="*/ 604 w 611"/>
                <a:gd name="T63" fmla="*/ 1971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1">
                  <a:moveTo>
                    <a:pt x="604" y="1971"/>
                  </a:moveTo>
                  <a:cubicBezTo>
                    <a:pt x="602" y="1971"/>
                    <a:pt x="600" y="1970"/>
                    <a:pt x="599" y="1969"/>
                  </a:cubicBezTo>
                  <a:cubicBezTo>
                    <a:pt x="550" y="1901"/>
                    <a:pt x="503" y="1829"/>
                    <a:pt x="460" y="1755"/>
                  </a:cubicBezTo>
                  <a:cubicBezTo>
                    <a:pt x="422" y="1691"/>
                    <a:pt x="386" y="1624"/>
                    <a:pt x="352" y="1557"/>
                  </a:cubicBezTo>
                  <a:cubicBezTo>
                    <a:pt x="347" y="1545"/>
                    <a:pt x="341" y="1533"/>
                    <a:pt x="335" y="1521"/>
                  </a:cubicBezTo>
                  <a:cubicBezTo>
                    <a:pt x="318" y="1485"/>
                    <a:pt x="301" y="1448"/>
                    <a:pt x="285" y="1412"/>
                  </a:cubicBezTo>
                  <a:cubicBezTo>
                    <a:pt x="267" y="1369"/>
                    <a:pt x="249" y="1326"/>
                    <a:pt x="232" y="1283"/>
                  </a:cubicBezTo>
                  <a:cubicBezTo>
                    <a:pt x="207" y="1217"/>
                    <a:pt x="183" y="1148"/>
                    <a:pt x="161" y="1080"/>
                  </a:cubicBezTo>
                  <a:cubicBezTo>
                    <a:pt x="156" y="1065"/>
                    <a:pt x="152" y="1050"/>
                    <a:pt x="147" y="1035"/>
                  </a:cubicBezTo>
                  <a:cubicBezTo>
                    <a:pt x="123" y="952"/>
                    <a:pt x="101" y="868"/>
                    <a:pt x="82" y="783"/>
                  </a:cubicBezTo>
                  <a:cubicBezTo>
                    <a:pt x="80" y="772"/>
                    <a:pt x="77" y="762"/>
                    <a:pt x="75" y="751"/>
                  </a:cubicBezTo>
                  <a:cubicBezTo>
                    <a:pt x="62" y="687"/>
                    <a:pt x="50" y="622"/>
                    <a:pt x="41" y="557"/>
                  </a:cubicBezTo>
                  <a:cubicBezTo>
                    <a:pt x="39" y="547"/>
                    <a:pt x="37" y="537"/>
                    <a:pt x="36" y="526"/>
                  </a:cubicBezTo>
                  <a:cubicBezTo>
                    <a:pt x="24" y="441"/>
                    <a:pt x="15" y="355"/>
                    <a:pt x="9" y="269"/>
                  </a:cubicBezTo>
                  <a:cubicBezTo>
                    <a:pt x="3" y="182"/>
                    <a:pt x="0" y="93"/>
                    <a:pt x="1" y="6"/>
                  </a:cubicBezTo>
                  <a:cubicBezTo>
                    <a:pt x="1" y="3"/>
                    <a:pt x="4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2" y="93"/>
                    <a:pt x="15" y="181"/>
                    <a:pt x="21" y="268"/>
                  </a:cubicBezTo>
                  <a:cubicBezTo>
                    <a:pt x="27" y="354"/>
                    <a:pt x="36" y="440"/>
                    <a:pt x="48" y="525"/>
                  </a:cubicBezTo>
                  <a:cubicBezTo>
                    <a:pt x="49" y="535"/>
                    <a:pt x="51" y="545"/>
                    <a:pt x="52" y="555"/>
                  </a:cubicBezTo>
                  <a:cubicBezTo>
                    <a:pt x="62" y="620"/>
                    <a:pt x="74" y="685"/>
                    <a:pt x="87" y="748"/>
                  </a:cubicBezTo>
                  <a:cubicBezTo>
                    <a:pt x="89" y="759"/>
                    <a:pt x="91" y="770"/>
                    <a:pt x="94" y="781"/>
                  </a:cubicBezTo>
                  <a:cubicBezTo>
                    <a:pt x="112" y="865"/>
                    <a:pt x="134" y="949"/>
                    <a:pt x="159" y="1032"/>
                  </a:cubicBezTo>
                  <a:cubicBezTo>
                    <a:pt x="163" y="1046"/>
                    <a:pt x="168" y="1062"/>
                    <a:pt x="173" y="1076"/>
                  </a:cubicBezTo>
                  <a:cubicBezTo>
                    <a:pt x="194" y="1145"/>
                    <a:pt x="218" y="1213"/>
                    <a:pt x="244" y="1279"/>
                  </a:cubicBezTo>
                  <a:cubicBezTo>
                    <a:pt x="260" y="1322"/>
                    <a:pt x="278" y="1365"/>
                    <a:pt x="296" y="1407"/>
                  </a:cubicBezTo>
                  <a:cubicBezTo>
                    <a:pt x="312" y="1443"/>
                    <a:pt x="329" y="1480"/>
                    <a:pt x="346" y="1516"/>
                  </a:cubicBezTo>
                  <a:cubicBezTo>
                    <a:pt x="352" y="1528"/>
                    <a:pt x="357" y="1539"/>
                    <a:pt x="363" y="1551"/>
                  </a:cubicBezTo>
                  <a:cubicBezTo>
                    <a:pt x="397" y="1619"/>
                    <a:pt x="432" y="1685"/>
                    <a:pt x="470" y="1748"/>
                  </a:cubicBezTo>
                  <a:cubicBezTo>
                    <a:pt x="514" y="1823"/>
                    <a:pt x="560" y="1894"/>
                    <a:pt x="609" y="1962"/>
                  </a:cubicBezTo>
                  <a:cubicBezTo>
                    <a:pt x="611" y="1965"/>
                    <a:pt x="610" y="1968"/>
                    <a:pt x="607" y="1970"/>
                  </a:cubicBezTo>
                  <a:cubicBezTo>
                    <a:pt x="606" y="1971"/>
                    <a:pt x="605" y="1971"/>
                    <a:pt x="604" y="1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90"/>
            <p:cNvSpPr/>
            <p:nvPr/>
          </p:nvSpPr>
          <p:spPr bwMode="auto">
            <a:xfrm>
              <a:off x="15133638" y="6215063"/>
              <a:ext cx="784225" cy="3400425"/>
            </a:xfrm>
            <a:custGeom>
              <a:avLst/>
              <a:gdLst>
                <a:gd name="T0" fmla="*/ 451 w 458"/>
                <a:gd name="T1" fmla="*/ 1989 h 1989"/>
                <a:gd name="T2" fmla="*/ 446 w 458"/>
                <a:gd name="T3" fmla="*/ 1986 h 1989"/>
                <a:gd name="T4" fmla="*/ 342 w 458"/>
                <a:gd name="T5" fmla="*/ 1760 h 1989"/>
                <a:gd name="T6" fmla="*/ 263 w 458"/>
                <a:gd name="T7" fmla="*/ 1562 h 1989"/>
                <a:gd name="T8" fmla="*/ 262 w 458"/>
                <a:gd name="T9" fmla="*/ 1557 h 1989"/>
                <a:gd name="T10" fmla="*/ 250 w 458"/>
                <a:gd name="T11" fmla="*/ 1525 h 1989"/>
                <a:gd name="T12" fmla="*/ 249 w 458"/>
                <a:gd name="T13" fmla="*/ 1520 h 1989"/>
                <a:gd name="T14" fmla="*/ 212 w 458"/>
                <a:gd name="T15" fmla="*/ 1412 h 1989"/>
                <a:gd name="T16" fmla="*/ 172 w 458"/>
                <a:gd name="T17" fmla="*/ 1279 h 1989"/>
                <a:gd name="T18" fmla="*/ 120 w 458"/>
                <a:gd name="T19" fmla="*/ 1077 h 1989"/>
                <a:gd name="T20" fmla="*/ 109 w 458"/>
                <a:gd name="T21" fmla="*/ 1031 h 1989"/>
                <a:gd name="T22" fmla="*/ 61 w 458"/>
                <a:gd name="T23" fmla="*/ 778 h 1989"/>
                <a:gd name="T24" fmla="*/ 56 w 458"/>
                <a:gd name="T25" fmla="*/ 748 h 1989"/>
                <a:gd name="T26" fmla="*/ 55 w 458"/>
                <a:gd name="T27" fmla="*/ 746 h 1989"/>
                <a:gd name="T28" fmla="*/ 30 w 458"/>
                <a:gd name="T29" fmla="*/ 555 h 1989"/>
                <a:gd name="T30" fmla="*/ 30 w 458"/>
                <a:gd name="T31" fmla="*/ 552 h 1989"/>
                <a:gd name="T32" fmla="*/ 27 w 458"/>
                <a:gd name="T33" fmla="*/ 524 h 1989"/>
                <a:gd name="T34" fmla="*/ 26 w 458"/>
                <a:gd name="T35" fmla="*/ 522 h 1989"/>
                <a:gd name="T36" fmla="*/ 7 w 458"/>
                <a:gd name="T37" fmla="*/ 266 h 1989"/>
                <a:gd name="T38" fmla="*/ 1 w 458"/>
                <a:gd name="T39" fmla="*/ 9 h 1989"/>
                <a:gd name="T40" fmla="*/ 0 w 458"/>
                <a:gd name="T41" fmla="*/ 6 h 1989"/>
                <a:gd name="T42" fmla="*/ 6 w 458"/>
                <a:gd name="T43" fmla="*/ 0 h 1989"/>
                <a:gd name="T44" fmla="*/ 12 w 458"/>
                <a:gd name="T45" fmla="*/ 2 h 1989"/>
                <a:gd name="T46" fmla="*/ 13 w 458"/>
                <a:gd name="T47" fmla="*/ 4 h 1989"/>
                <a:gd name="T48" fmla="*/ 13 w 458"/>
                <a:gd name="T49" fmla="*/ 6 h 1989"/>
                <a:gd name="T50" fmla="*/ 19 w 458"/>
                <a:gd name="T51" fmla="*/ 265 h 1989"/>
                <a:gd name="T52" fmla="*/ 38 w 458"/>
                <a:gd name="T53" fmla="*/ 521 h 1989"/>
                <a:gd name="T54" fmla="*/ 39 w 458"/>
                <a:gd name="T55" fmla="*/ 523 h 1989"/>
                <a:gd name="T56" fmla="*/ 42 w 458"/>
                <a:gd name="T57" fmla="*/ 551 h 1989"/>
                <a:gd name="T58" fmla="*/ 42 w 458"/>
                <a:gd name="T59" fmla="*/ 554 h 1989"/>
                <a:gd name="T60" fmla="*/ 67 w 458"/>
                <a:gd name="T61" fmla="*/ 744 h 1989"/>
                <a:gd name="T62" fmla="*/ 68 w 458"/>
                <a:gd name="T63" fmla="*/ 746 h 1989"/>
                <a:gd name="T64" fmla="*/ 72 w 458"/>
                <a:gd name="T65" fmla="*/ 776 h 1989"/>
                <a:gd name="T66" fmla="*/ 121 w 458"/>
                <a:gd name="T67" fmla="*/ 1029 h 1989"/>
                <a:gd name="T68" fmla="*/ 131 w 458"/>
                <a:gd name="T69" fmla="*/ 1074 h 1989"/>
                <a:gd name="T70" fmla="*/ 184 w 458"/>
                <a:gd name="T71" fmla="*/ 1276 h 1989"/>
                <a:gd name="T72" fmla="*/ 223 w 458"/>
                <a:gd name="T73" fmla="*/ 1408 h 1989"/>
                <a:gd name="T74" fmla="*/ 260 w 458"/>
                <a:gd name="T75" fmla="*/ 1516 h 1989"/>
                <a:gd name="T76" fmla="*/ 262 w 458"/>
                <a:gd name="T77" fmla="*/ 1521 h 1989"/>
                <a:gd name="T78" fmla="*/ 273 w 458"/>
                <a:gd name="T79" fmla="*/ 1553 h 1989"/>
                <a:gd name="T80" fmla="*/ 275 w 458"/>
                <a:gd name="T81" fmla="*/ 1558 h 1989"/>
                <a:gd name="T82" fmla="*/ 353 w 458"/>
                <a:gd name="T83" fmla="*/ 1755 h 1989"/>
                <a:gd name="T84" fmla="*/ 457 w 458"/>
                <a:gd name="T85" fmla="*/ 1980 h 1989"/>
                <a:gd name="T86" fmla="*/ 454 w 458"/>
                <a:gd name="T87" fmla="*/ 1988 h 1989"/>
                <a:gd name="T88" fmla="*/ 451 w 458"/>
                <a:gd name="T89" fmla="*/ 1989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8" h="1989">
                  <a:moveTo>
                    <a:pt x="451" y="1989"/>
                  </a:moveTo>
                  <a:cubicBezTo>
                    <a:pt x="449" y="1989"/>
                    <a:pt x="447" y="1988"/>
                    <a:pt x="446" y="1986"/>
                  </a:cubicBezTo>
                  <a:cubicBezTo>
                    <a:pt x="410" y="1914"/>
                    <a:pt x="375" y="1838"/>
                    <a:pt x="342" y="1760"/>
                  </a:cubicBezTo>
                  <a:cubicBezTo>
                    <a:pt x="314" y="1696"/>
                    <a:pt x="288" y="1629"/>
                    <a:pt x="263" y="1562"/>
                  </a:cubicBezTo>
                  <a:cubicBezTo>
                    <a:pt x="262" y="1557"/>
                    <a:pt x="262" y="1557"/>
                    <a:pt x="262" y="1557"/>
                  </a:cubicBezTo>
                  <a:cubicBezTo>
                    <a:pt x="258" y="1546"/>
                    <a:pt x="254" y="1536"/>
                    <a:pt x="250" y="1525"/>
                  </a:cubicBezTo>
                  <a:cubicBezTo>
                    <a:pt x="249" y="1520"/>
                    <a:pt x="249" y="1520"/>
                    <a:pt x="249" y="1520"/>
                  </a:cubicBezTo>
                  <a:cubicBezTo>
                    <a:pt x="237" y="1486"/>
                    <a:pt x="225" y="1451"/>
                    <a:pt x="212" y="1412"/>
                  </a:cubicBezTo>
                  <a:cubicBezTo>
                    <a:pt x="198" y="1368"/>
                    <a:pt x="185" y="1324"/>
                    <a:pt x="172" y="1279"/>
                  </a:cubicBezTo>
                  <a:cubicBezTo>
                    <a:pt x="153" y="1213"/>
                    <a:pt x="136" y="1145"/>
                    <a:pt x="120" y="1077"/>
                  </a:cubicBezTo>
                  <a:cubicBezTo>
                    <a:pt x="116" y="1062"/>
                    <a:pt x="113" y="1047"/>
                    <a:pt x="109" y="1031"/>
                  </a:cubicBezTo>
                  <a:cubicBezTo>
                    <a:pt x="91" y="950"/>
                    <a:pt x="75" y="864"/>
                    <a:pt x="61" y="778"/>
                  </a:cubicBezTo>
                  <a:cubicBezTo>
                    <a:pt x="59" y="768"/>
                    <a:pt x="57" y="758"/>
                    <a:pt x="56" y="748"/>
                  </a:cubicBezTo>
                  <a:cubicBezTo>
                    <a:pt x="55" y="746"/>
                    <a:pt x="55" y="746"/>
                    <a:pt x="55" y="746"/>
                  </a:cubicBezTo>
                  <a:cubicBezTo>
                    <a:pt x="46" y="685"/>
                    <a:pt x="37" y="621"/>
                    <a:pt x="30" y="555"/>
                  </a:cubicBezTo>
                  <a:cubicBezTo>
                    <a:pt x="30" y="552"/>
                    <a:pt x="30" y="552"/>
                    <a:pt x="30" y="552"/>
                  </a:cubicBezTo>
                  <a:cubicBezTo>
                    <a:pt x="29" y="543"/>
                    <a:pt x="28" y="534"/>
                    <a:pt x="27" y="524"/>
                  </a:cubicBezTo>
                  <a:cubicBezTo>
                    <a:pt x="26" y="522"/>
                    <a:pt x="26" y="522"/>
                    <a:pt x="26" y="522"/>
                  </a:cubicBezTo>
                  <a:cubicBezTo>
                    <a:pt x="18" y="437"/>
                    <a:pt x="11" y="351"/>
                    <a:pt x="7" y="266"/>
                  </a:cubicBezTo>
                  <a:cubicBezTo>
                    <a:pt x="2" y="181"/>
                    <a:pt x="1" y="94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10" y="0"/>
                    <a:pt x="12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92"/>
                    <a:pt x="14" y="179"/>
                    <a:pt x="19" y="265"/>
                  </a:cubicBezTo>
                  <a:cubicBezTo>
                    <a:pt x="23" y="350"/>
                    <a:pt x="30" y="436"/>
                    <a:pt x="38" y="521"/>
                  </a:cubicBezTo>
                  <a:cubicBezTo>
                    <a:pt x="39" y="523"/>
                    <a:pt x="39" y="523"/>
                    <a:pt x="39" y="523"/>
                  </a:cubicBezTo>
                  <a:cubicBezTo>
                    <a:pt x="40" y="532"/>
                    <a:pt x="41" y="542"/>
                    <a:pt x="42" y="551"/>
                  </a:cubicBezTo>
                  <a:cubicBezTo>
                    <a:pt x="42" y="554"/>
                    <a:pt x="42" y="554"/>
                    <a:pt x="42" y="554"/>
                  </a:cubicBezTo>
                  <a:cubicBezTo>
                    <a:pt x="49" y="619"/>
                    <a:pt x="58" y="683"/>
                    <a:pt x="67" y="744"/>
                  </a:cubicBezTo>
                  <a:cubicBezTo>
                    <a:pt x="68" y="746"/>
                    <a:pt x="68" y="746"/>
                    <a:pt x="68" y="746"/>
                  </a:cubicBezTo>
                  <a:cubicBezTo>
                    <a:pt x="69" y="756"/>
                    <a:pt x="71" y="766"/>
                    <a:pt x="72" y="776"/>
                  </a:cubicBezTo>
                  <a:cubicBezTo>
                    <a:pt x="87" y="862"/>
                    <a:pt x="103" y="947"/>
                    <a:pt x="121" y="1029"/>
                  </a:cubicBezTo>
                  <a:cubicBezTo>
                    <a:pt x="124" y="1044"/>
                    <a:pt x="128" y="1059"/>
                    <a:pt x="131" y="1074"/>
                  </a:cubicBezTo>
                  <a:cubicBezTo>
                    <a:pt x="147" y="1142"/>
                    <a:pt x="165" y="1210"/>
                    <a:pt x="184" y="1276"/>
                  </a:cubicBezTo>
                  <a:cubicBezTo>
                    <a:pt x="196" y="1321"/>
                    <a:pt x="210" y="1365"/>
                    <a:pt x="223" y="1408"/>
                  </a:cubicBezTo>
                  <a:cubicBezTo>
                    <a:pt x="236" y="1447"/>
                    <a:pt x="248" y="1483"/>
                    <a:pt x="260" y="1516"/>
                  </a:cubicBezTo>
                  <a:cubicBezTo>
                    <a:pt x="262" y="1521"/>
                    <a:pt x="262" y="1521"/>
                    <a:pt x="262" y="1521"/>
                  </a:cubicBezTo>
                  <a:cubicBezTo>
                    <a:pt x="265" y="1532"/>
                    <a:pt x="269" y="1542"/>
                    <a:pt x="273" y="1553"/>
                  </a:cubicBezTo>
                  <a:cubicBezTo>
                    <a:pt x="275" y="1558"/>
                    <a:pt x="275" y="1558"/>
                    <a:pt x="275" y="1558"/>
                  </a:cubicBezTo>
                  <a:cubicBezTo>
                    <a:pt x="299" y="1625"/>
                    <a:pt x="325" y="1691"/>
                    <a:pt x="353" y="1755"/>
                  </a:cubicBezTo>
                  <a:cubicBezTo>
                    <a:pt x="386" y="1833"/>
                    <a:pt x="421" y="1909"/>
                    <a:pt x="457" y="1980"/>
                  </a:cubicBezTo>
                  <a:cubicBezTo>
                    <a:pt x="458" y="1983"/>
                    <a:pt x="457" y="1987"/>
                    <a:pt x="454" y="1988"/>
                  </a:cubicBezTo>
                  <a:cubicBezTo>
                    <a:pt x="453" y="1989"/>
                    <a:pt x="452" y="1989"/>
                    <a:pt x="451" y="1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Freeform 91"/>
            <p:cNvSpPr/>
            <p:nvPr/>
          </p:nvSpPr>
          <p:spPr bwMode="auto">
            <a:xfrm>
              <a:off x="15560675" y="6215063"/>
              <a:ext cx="527050" cy="3422650"/>
            </a:xfrm>
            <a:custGeom>
              <a:avLst/>
              <a:gdLst>
                <a:gd name="T0" fmla="*/ 302 w 308"/>
                <a:gd name="T1" fmla="*/ 2002 h 2002"/>
                <a:gd name="T2" fmla="*/ 296 w 308"/>
                <a:gd name="T3" fmla="*/ 1997 h 2002"/>
                <a:gd name="T4" fmla="*/ 226 w 308"/>
                <a:gd name="T5" fmla="*/ 1761 h 2002"/>
                <a:gd name="T6" fmla="*/ 174 w 308"/>
                <a:gd name="T7" fmla="*/ 1558 h 2002"/>
                <a:gd name="T8" fmla="*/ 165 w 308"/>
                <a:gd name="T9" fmla="*/ 1521 h 2002"/>
                <a:gd name="T10" fmla="*/ 164 w 308"/>
                <a:gd name="T11" fmla="*/ 1516 h 2002"/>
                <a:gd name="T12" fmla="*/ 141 w 308"/>
                <a:gd name="T13" fmla="*/ 1408 h 2002"/>
                <a:gd name="T14" fmla="*/ 114 w 308"/>
                <a:gd name="T15" fmla="*/ 1273 h 2002"/>
                <a:gd name="T16" fmla="*/ 80 w 308"/>
                <a:gd name="T17" fmla="*/ 1071 h 2002"/>
                <a:gd name="T18" fmla="*/ 73 w 308"/>
                <a:gd name="T19" fmla="*/ 1025 h 2002"/>
                <a:gd name="T20" fmla="*/ 41 w 308"/>
                <a:gd name="T21" fmla="*/ 772 h 2002"/>
                <a:gd name="T22" fmla="*/ 38 w 308"/>
                <a:gd name="T23" fmla="*/ 742 h 2002"/>
                <a:gd name="T24" fmla="*/ 21 w 308"/>
                <a:gd name="T25" fmla="*/ 549 h 2002"/>
                <a:gd name="T26" fmla="*/ 19 w 308"/>
                <a:gd name="T27" fmla="*/ 519 h 2002"/>
                <a:gd name="T28" fmla="*/ 18 w 308"/>
                <a:gd name="T29" fmla="*/ 516 h 2002"/>
                <a:gd name="T30" fmla="*/ 5 w 308"/>
                <a:gd name="T31" fmla="*/ 262 h 2002"/>
                <a:gd name="T32" fmla="*/ 2 w 308"/>
                <a:gd name="T33" fmla="*/ 10 h 2002"/>
                <a:gd name="T34" fmla="*/ 0 w 308"/>
                <a:gd name="T35" fmla="*/ 6 h 2002"/>
                <a:gd name="T36" fmla="*/ 6 w 308"/>
                <a:gd name="T37" fmla="*/ 0 h 2002"/>
                <a:gd name="T38" fmla="*/ 14 w 308"/>
                <a:gd name="T39" fmla="*/ 6 h 2002"/>
                <a:gd name="T40" fmla="*/ 17 w 308"/>
                <a:gd name="T41" fmla="*/ 261 h 2002"/>
                <a:gd name="T42" fmla="*/ 30 w 308"/>
                <a:gd name="T43" fmla="*/ 515 h 2002"/>
                <a:gd name="T44" fmla="*/ 30 w 308"/>
                <a:gd name="T45" fmla="*/ 518 h 2002"/>
                <a:gd name="T46" fmla="*/ 33 w 308"/>
                <a:gd name="T47" fmla="*/ 548 h 2002"/>
                <a:gd name="T48" fmla="*/ 50 w 308"/>
                <a:gd name="T49" fmla="*/ 740 h 2002"/>
                <a:gd name="T50" fmla="*/ 53 w 308"/>
                <a:gd name="T51" fmla="*/ 770 h 2002"/>
                <a:gd name="T52" fmla="*/ 85 w 308"/>
                <a:gd name="T53" fmla="*/ 1024 h 2002"/>
                <a:gd name="T54" fmla="*/ 92 w 308"/>
                <a:gd name="T55" fmla="*/ 1069 h 2002"/>
                <a:gd name="T56" fmla="*/ 126 w 308"/>
                <a:gd name="T57" fmla="*/ 1271 h 2002"/>
                <a:gd name="T58" fmla="*/ 153 w 308"/>
                <a:gd name="T59" fmla="*/ 1406 h 2002"/>
                <a:gd name="T60" fmla="*/ 176 w 308"/>
                <a:gd name="T61" fmla="*/ 1513 h 2002"/>
                <a:gd name="T62" fmla="*/ 177 w 308"/>
                <a:gd name="T63" fmla="*/ 1518 h 2002"/>
                <a:gd name="T64" fmla="*/ 186 w 308"/>
                <a:gd name="T65" fmla="*/ 1555 h 2002"/>
                <a:gd name="T66" fmla="*/ 238 w 308"/>
                <a:gd name="T67" fmla="*/ 1758 h 2002"/>
                <a:gd name="T68" fmla="*/ 307 w 308"/>
                <a:gd name="T69" fmla="*/ 1994 h 2002"/>
                <a:gd name="T70" fmla="*/ 303 w 308"/>
                <a:gd name="T71" fmla="*/ 2001 h 2002"/>
                <a:gd name="T72" fmla="*/ 302 w 308"/>
                <a:gd name="T73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2002">
                  <a:moveTo>
                    <a:pt x="302" y="2002"/>
                  </a:moveTo>
                  <a:cubicBezTo>
                    <a:pt x="299" y="2002"/>
                    <a:pt x="297" y="2000"/>
                    <a:pt x="296" y="1997"/>
                  </a:cubicBezTo>
                  <a:cubicBezTo>
                    <a:pt x="272" y="1921"/>
                    <a:pt x="248" y="1842"/>
                    <a:pt x="226" y="1761"/>
                  </a:cubicBezTo>
                  <a:cubicBezTo>
                    <a:pt x="208" y="1695"/>
                    <a:pt x="191" y="1627"/>
                    <a:pt x="174" y="1558"/>
                  </a:cubicBezTo>
                  <a:cubicBezTo>
                    <a:pt x="171" y="1546"/>
                    <a:pt x="168" y="1533"/>
                    <a:pt x="165" y="1521"/>
                  </a:cubicBezTo>
                  <a:cubicBezTo>
                    <a:pt x="164" y="1516"/>
                    <a:pt x="164" y="1516"/>
                    <a:pt x="164" y="1516"/>
                  </a:cubicBezTo>
                  <a:cubicBezTo>
                    <a:pt x="157" y="1483"/>
                    <a:pt x="149" y="1448"/>
                    <a:pt x="141" y="1408"/>
                  </a:cubicBezTo>
                  <a:cubicBezTo>
                    <a:pt x="132" y="1364"/>
                    <a:pt x="123" y="1318"/>
                    <a:pt x="114" y="1273"/>
                  </a:cubicBezTo>
                  <a:cubicBezTo>
                    <a:pt x="102" y="1207"/>
                    <a:pt x="91" y="1139"/>
                    <a:pt x="80" y="1071"/>
                  </a:cubicBezTo>
                  <a:cubicBezTo>
                    <a:pt x="78" y="1056"/>
                    <a:pt x="75" y="1041"/>
                    <a:pt x="73" y="1025"/>
                  </a:cubicBezTo>
                  <a:cubicBezTo>
                    <a:pt x="61" y="943"/>
                    <a:pt x="50" y="857"/>
                    <a:pt x="41" y="772"/>
                  </a:cubicBezTo>
                  <a:cubicBezTo>
                    <a:pt x="40" y="762"/>
                    <a:pt x="39" y="752"/>
                    <a:pt x="38" y="742"/>
                  </a:cubicBezTo>
                  <a:cubicBezTo>
                    <a:pt x="31" y="679"/>
                    <a:pt x="26" y="614"/>
                    <a:pt x="21" y="549"/>
                  </a:cubicBezTo>
                  <a:cubicBezTo>
                    <a:pt x="20" y="539"/>
                    <a:pt x="19" y="529"/>
                    <a:pt x="19" y="519"/>
                  </a:cubicBezTo>
                  <a:cubicBezTo>
                    <a:pt x="18" y="516"/>
                    <a:pt x="18" y="516"/>
                    <a:pt x="18" y="516"/>
                  </a:cubicBezTo>
                  <a:cubicBezTo>
                    <a:pt x="13" y="431"/>
                    <a:pt x="8" y="346"/>
                    <a:pt x="5" y="262"/>
                  </a:cubicBezTo>
                  <a:cubicBezTo>
                    <a:pt x="3" y="178"/>
                    <a:pt x="2" y="93"/>
                    <a:pt x="2" y="10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" y="0"/>
                    <a:pt x="14" y="2"/>
                    <a:pt x="14" y="6"/>
                  </a:cubicBezTo>
                  <a:cubicBezTo>
                    <a:pt x="13" y="90"/>
                    <a:pt x="15" y="176"/>
                    <a:pt x="17" y="261"/>
                  </a:cubicBezTo>
                  <a:cubicBezTo>
                    <a:pt x="20" y="345"/>
                    <a:pt x="25" y="431"/>
                    <a:pt x="30" y="515"/>
                  </a:cubicBezTo>
                  <a:cubicBezTo>
                    <a:pt x="30" y="518"/>
                    <a:pt x="30" y="518"/>
                    <a:pt x="30" y="518"/>
                  </a:cubicBezTo>
                  <a:cubicBezTo>
                    <a:pt x="31" y="528"/>
                    <a:pt x="32" y="538"/>
                    <a:pt x="33" y="548"/>
                  </a:cubicBezTo>
                  <a:cubicBezTo>
                    <a:pt x="38" y="613"/>
                    <a:pt x="43" y="678"/>
                    <a:pt x="50" y="740"/>
                  </a:cubicBezTo>
                  <a:cubicBezTo>
                    <a:pt x="51" y="750"/>
                    <a:pt x="52" y="760"/>
                    <a:pt x="53" y="770"/>
                  </a:cubicBezTo>
                  <a:cubicBezTo>
                    <a:pt x="62" y="856"/>
                    <a:pt x="73" y="941"/>
                    <a:pt x="85" y="1024"/>
                  </a:cubicBezTo>
                  <a:cubicBezTo>
                    <a:pt x="87" y="1039"/>
                    <a:pt x="90" y="1054"/>
                    <a:pt x="92" y="1069"/>
                  </a:cubicBezTo>
                  <a:cubicBezTo>
                    <a:pt x="102" y="1137"/>
                    <a:pt x="114" y="1205"/>
                    <a:pt x="126" y="1271"/>
                  </a:cubicBezTo>
                  <a:cubicBezTo>
                    <a:pt x="135" y="1316"/>
                    <a:pt x="143" y="1362"/>
                    <a:pt x="153" y="1406"/>
                  </a:cubicBezTo>
                  <a:cubicBezTo>
                    <a:pt x="161" y="1445"/>
                    <a:pt x="169" y="1481"/>
                    <a:pt x="176" y="1513"/>
                  </a:cubicBezTo>
                  <a:cubicBezTo>
                    <a:pt x="177" y="1518"/>
                    <a:pt x="177" y="1518"/>
                    <a:pt x="177" y="1518"/>
                  </a:cubicBezTo>
                  <a:cubicBezTo>
                    <a:pt x="180" y="1531"/>
                    <a:pt x="183" y="1543"/>
                    <a:pt x="186" y="1555"/>
                  </a:cubicBezTo>
                  <a:cubicBezTo>
                    <a:pt x="202" y="1624"/>
                    <a:pt x="220" y="1692"/>
                    <a:pt x="238" y="1758"/>
                  </a:cubicBezTo>
                  <a:cubicBezTo>
                    <a:pt x="260" y="1839"/>
                    <a:pt x="283" y="1918"/>
                    <a:pt x="307" y="1994"/>
                  </a:cubicBezTo>
                  <a:cubicBezTo>
                    <a:pt x="308" y="1997"/>
                    <a:pt x="306" y="2000"/>
                    <a:pt x="303" y="2001"/>
                  </a:cubicBezTo>
                  <a:cubicBezTo>
                    <a:pt x="303" y="2002"/>
                    <a:pt x="302" y="2002"/>
                    <a:pt x="30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92"/>
            <p:cNvSpPr/>
            <p:nvPr/>
          </p:nvSpPr>
          <p:spPr bwMode="auto">
            <a:xfrm>
              <a:off x="15989300" y="6213475"/>
              <a:ext cx="273050" cy="3436938"/>
            </a:xfrm>
            <a:custGeom>
              <a:avLst/>
              <a:gdLst>
                <a:gd name="T0" fmla="*/ 153 w 160"/>
                <a:gd name="T1" fmla="*/ 2010 h 2010"/>
                <a:gd name="T2" fmla="*/ 147 w 160"/>
                <a:gd name="T3" fmla="*/ 2005 h 2010"/>
                <a:gd name="T4" fmla="*/ 112 w 160"/>
                <a:gd name="T5" fmla="*/ 1762 h 2010"/>
                <a:gd name="T6" fmla="*/ 86 w 160"/>
                <a:gd name="T7" fmla="*/ 1557 h 2010"/>
                <a:gd name="T8" fmla="*/ 83 w 160"/>
                <a:gd name="T9" fmla="*/ 1529 h 2010"/>
                <a:gd name="T10" fmla="*/ 82 w 160"/>
                <a:gd name="T11" fmla="*/ 1514 h 2010"/>
                <a:gd name="T12" fmla="*/ 70 w 160"/>
                <a:gd name="T13" fmla="*/ 1405 h 2010"/>
                <a:gd name="T14" fmla="*/ 57 w 160"/>
                <a:gd name="T15" fmla="*/ 1267 h 2010"/>
                <a:gd name="T16" fmla="*/ 40 w 160"/>
                <a:gd name="T17" fmla="*/ 1064 h 2010"/>
                <a:gd name="T18" fmla="*/ 37 w 160"/>
                <a:gd name="T19" fmla="*/ 1023 h 2010"/>
                <a:gd name="T20" fmla="*/ 36 w 160"/>
                <a:gd name="T21" fmla="*/ 1018 h 2010"/>
                <a:gd name="T22" fmla="*/ 20 w 160"/>
                <a:gd name="T23" fmla="*/ 766 h 2010"/>
                <a:gd name="T24" fmla="*/ 19 w 160"/>
                <a:gd name="T25" fmla="*/ 736 h 2010"/>
                <a:gd name="T26" fmla="*/ 10 w 160"/>
                <a:gd name="T27" fmla="*/ 546 h 2010"/>
                <a:gd name="T28" fmla="*/ 9 w 160"/>
                <a:gd name="T29" fmla="*/ 521 h 2010"/>
                <a:gd name="T30" fmla="*/ 9 w 160"/>
                <a:gd name="T31" fmla="*/ 513 h 2010"/>
                <a:gd name="T32" fmla="*/ 3 w 160"/>
                <a:gd name="T33" fmla="*/ 260 h 2010"/>
                <a:gd name="T34" fmla="*/ 1 w 160"/>
                <a:gd name="T35" fmla="*/ 10 h 2010"/>
                <a:gd name="T36" fmla="*/ 0 w 160"/>
                <a:gd name="T37" fmla="*/ 5 h 2010"/>
                <a:gd name="T38" fmla="*/ 8 w 160"/>
                <a:gd name="T39" fmla="*/ 1 h 2010"/>
                <a:gd name="T40" fmla="*/ 13 w 160"/>
                <a:gd name="T41" fmla="*/ 8 h 2010"/>
                <a:gd name="T42" fmla="*/ 15 w 160"/>
                <a:gd name="T43" fmla="*/ 260 h 2010"/>
                <a:gd name="T44" fmla="*/ 21 w 160"/>
                <a:gd name="T45" fmla="*/ 512 h 2010"/>
                <a:gd name="T46" fmla="*/ 21 w 160"/>
                <a:gd name="T47" fmla="*/ 521 h 2010"/>
                <a:gd name="T48" fmla="*/ 22 w 160"/>
                <a:gd name="T49" fmla="*/ 545 h 2010"/>
                <a:gd name="T50" fmla="*/ 31 w 160"/>
                <a:gd name="T51" fmla="*/ 735 h 2010"/>
                <a:gd name="T52" fmla="*/ 32 w 160"/>
                <a:gd name="T53" fmla="*/ 765 h 2010"/>
                <a:gd name="T54" fmla="*/ 48 w 160"/>
                <a:gd name="T55" fmla="*/ 1017 h 2010"/>
                <a:gd name="T56" fmla="*/ 49 w 160"/>
                <a:gd name="T57" fmla="*/ 1022 h 2010"/>
                <a:gd name="T58" fmla="*/ 52 w 160"/>
                <a:gd name="T59" fmla="*/ 1063 h 2010"/>
                <a:gd name="T60" fmla="*/ 69 w 160"/>
                <a:gd name="T61" fmla="*/ 1266 h 2010"/>
                <a:gd name="T62" fmla="*/ 82 w 160"/>
                <a:gd name="T63" fmla="*/ 1403 h 2010"/>
                <a:gd name="T64" fmla="*/ 94 w 160"/>
                <a:gd name="T65" fmla="*/ 1513 h 2010"/>
                <a:gd name="T66" fmla="*/ 95 w 160"/>
                <a:gd name="T67" fmla="*/ 1528 h 2010"/>
                <a:gd name="T68" fmla="*/ 98 w 160"/>
                <a:gd name="T69" fmla="*/ 1555 h 2010"/>
                <a:gd name="T70" fmla="*/ 124 w 160"/>
                <a:gd name="T71" fmla="*/ 1760 h 2010"/>
                <a:gd name="T72" fmla="*/ 159 w 160"/>
                <a:gd name="T73" fmla="*/ 2003 h 2010"/>
                <a:gd name="T74" fmla="*/ 154 w 160"/>
                <a:gd name="T75" fmla="*/ 2010 h 2010"/>
                <a:gd name="T76" fmla="*/ 153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153" y="2010"/>
                  </a:moveTo>
                  <a:cubicBezTo>
                    <a:pt x="150" y="2010"/>
                    <a:pt x="148" y="2008"/>
                    <a:pt x="147" y="2005"/>
                  </a:cubicBezTo>
                  <a:cubicBezTo>
                    <a:pt x="135" y="1927"/>
                    <a:pt x="124" y="1845"/>
                    <a:pt x="112" y="1762"/>
                  </a:cubicBezTo>
                  <a:cubicBezTo>
                    <a:pt x="104" y="1695"/>
                    <a:pt x="95" y="1626"/>
                    <a:pt x="86" y="1557"/>
                  </a:cubicBezTo>
                  <a:cubicBezTo>
                    <a:pt x="85" y="1548"/>
                    <a:pt x="84" y="1538"/>
                    <a:pt x="83" y="1529"/>
                  </a:cubicBezTo>
                  <a:cubicBezTo>
                    <a:pt x="82" y="1514"/>
                    <a:pt x="82" y="1514"/>
                    <a:pt x="82" y="1514"/>
                  </a:cubicBezTo>
                  <a:cubicBezTo>
                    <a:pt x="77" y="1477"/>
                    <a:pt x="74" y="1439"/>
                    <a:pt x="70" y="1405"/>
                  </a:cubicBezTo>
                  <a:cubicBezTo>
                    <a:pt x="65" y="1360"/>
                    <a:pt x="61" y="1314"/>
                    <a:pt x="57" y="1267"/>
                  </a:cubicBezTo>
                  <a:cubicBezTo>
                    <a:pt x="51" y="1202"/>
                    <a:pt x="45" y="1133"/>
                    <a:pt x="40" y="1064"/>
                  </a:cubicBezTo>
                  <a:cubicBezTo>
                    <a:pt x="39" y="1050"/>
                    <a:pt x="38" y="1037"/>
                    <a:pt x="37" y="1023"/>
                  </a:cubicBezTo>
                  <a:cubicBezTo>
                    <a:pt x="36" y="1018"/>
                    <a:pt x="36" y="1018"/>
                    <a:pt x="36" y="1018"/>
                  </a:cubicBezTo>
                  <a:cubicBezTo>
                    <a:pt x="30" y="938"/>
                    <a:pt x="25" y="853"/>
                    <a:pt x="20" y="766"/>
                  </a:cubicBezTo>
                  <a:cubicBezTo>
                    <a:pt x="20" y="756"/>
                    <a:pt x="19" y="746"/>
                    <a:pt x="19" y="736"/>
                  </a:cubicBezTo>
                  <a:cubicBezTo>
                    <a:pt x="16" y="677"/>
                    <a:pt x="13" y="615"/>
                    <a:pt x="10" y="546"/>
                  </a:cubicBezTo>
                  <a:cubicBezTo>
                    <a:pt x="10" y="538"/>
                    <a:pt x="10" y="530"/>
                    <a:pt x="9" y="521"/>
                  </a:cubicBezTo>
                  <a:cubicBezTo>
                    <a:pt x="9" y="513"/>
                    <a:pt x="9" y="513"/>
                    <a:pt x="9" y="513"/>
                  </a:cubicBezTo>
                  <a:cubicBezTo>
                    <a:pt x="6" y="429"/>
                    <a:pt x="4" y="344"/>
                    <a:pt x="3" y="260"/>
                  </a:cubicBezTo>
                  <a:cubicBezTo>
                    <a:pt x="1" y="177"/>
                    <a:pt x="1" y="93"/>
                    <a:pt x="1" y="10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1" y="2"/>
                    <a:pt x="5" y="0"/>
                    <a:pt x="8" y="1"/>
                  </a:cubicBezTo>
                  <a:cubicBezTo>
                    <a:pt x="11" y="2"/>
                    <a:pt x="13" y="5"/>
                    <a:pt x="13" y="8"/>
                  </a:cubicBezTo>
                  <a:cubicBezTo>
                    <a:pt x="13" y="92"/>
                    <a:pt x="13" y="176"/>
                    <a:pt x="15" y="260"/>
                  </a:cubicBezTo>
                  <a:cubicBezTo>
                    <a:pt x="16" y="344"/>
                    <a:pt x="18" y="429"/>
                    <a:pt x="21" y="512"/>
                  </a:cubicBezTo>
                  <a:cubicBezTo>
                    <a:pt x="21" y="521"/>
                    <a:pt x="21" y="521"/>
                    <a:pt x="21" y="521"/>
                  </a:cubicBezTo>
                  <a:cubicBezTo>
                    <a:pt x="22" y="529"/>
                    <a:pt x="22" y="537"/>
                    <a:pt x="22" y="545"/>
                  </a:cubicBezTo>
                  <a:cubicBezTo>
                    <a:pt x="25" y="614"/>
                    <a:pt x="28" y="676"/>
                    <a:pt x="31" y="735"/>
                  </a:cubicBezTo>
                  <a:cubicBezTo>
                    <a:pt x="31" y="745"/>
                    <a:pt x="32" y="755"/>
                    <a:pt x="32" y="765"/>
                  </a:cubicBezTo>
                  <a:cubicBezTo>
                    <a:pt x="37" y="853"/>
                    <a:pt x="42" y="938"/>
                    <a:pt x="48" y="1017"/>
                  </a:cubicBezTo>
                  <a:cubicBezTo>
                    <a:pt x="49" y="1022"/>
                    <a:pt x="49" y="1022"/>
                    <a:pt x="49" y="1022"/>
                  </a:cubicBezTo>
                  <a:cubicBezTo>
                    <a:pt x="50" y="1036"/>
                    <a:pt x="51" y="1049"/>
                    <a:pt x="52" y="1063"/>
                  </a:cubicBezTo>
                  <a:cubicBezTo>
                    <a:pt x="57" y="1132"/>
                    <a:pt x="63" y="1201"/>
                    <a:pt x="69" y="1266"/>
                  </a:cubicBezTo>
                  <a:cubicBezTo>
                    <a:pt x="73" y="1312"/>
                    <a:pt x="77" y="1359"/>
                    <a:pt x="82" y="1403"/>
                  </a:cubicBezTo>
                  <a:cubicBezTo>
                    <a:pt x="85" y="1438"/>
                    <a:pt x="89" y="1475"/>
                    <a:pt x="94" y="1513"/>
                  </a:cubicBezTo>
                  <a:cubicBezTo>
                    <a:pt x="95" y="1528"/>
                    <a:pt x="95" y="1528"/>
                    <a:pt x="95" y="1528"/>
                  </a:cubicBezTo>
                  <a:cubicBezTo>
                    <a:pt x="96" y="1537"/>
                    <a:pt x="97" y="1546"/>
                    <a:pt x="98" y="1555"/>
                  </a:cubicBezTo>
                  <a:cubicBezTo>
                    <a:pt x="107" y="1625"/>
                    <a:pt x="115" y="1694"/>
                    <a:pt x="124" y="1760"/>
                  </a:cubicBezTo>
                  <a:cubicBezTo>
                    <a:pt x="135" y="1843"/>
                    <a:pt x="147" y="1925"/>
                    <a:pt x="159" y="2003"/>
                  </a:cubicBezTo>
                  <a:cubicBezTo>
                    <a:pt x="160" y="2007"/>
                    <a:pt x="157" y="2010"/>
                    <a:pt x="154" y="2010"/>
                  </a:cubicBezTo>
                  <a:cubicBezTo>
                    <a:pt x="154" y="2010"/>
                    <a:pt x="153" y="2010"/>
                    <a:pt x="153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Freeform 93"/>
            <p:cNvSpPr/>
            <p:nvPr/>
          </p:nvSpPr>
          <p:spPr bwMode="auto">
            <a:xfrm>
              <a:off x="16416338" y="6215063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94"/>
            <p:cNvSpPr/>
            <p:nvPr/>
          </p:nvSpPr>
          <p:spPr bwMode="auto">
            <a:xfrm>
              <a:off x="12996863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Freeform 95"/>
            <p:cNvSpPr/>
            <p:nvPr/>
          </p:nvSpPr>
          <p:spPr bwMode="auto">
            <a:xfrm>
              <a:off x="13034963" y="6642100"/>
              <a:ext cx="3402013" cy="101600"/>
            </a:xfrm>
            <a:custGeom>
              <a:avLst/>
              <a:gdLst>
                <a:gd name="T0" fmla="*/ 6 w 1990"/>
                <a:gd name="T1" fmla="*/ 59 h 59"/>
                <a:gd name="T2" fmla="*/ 0 w 1990"/>
                <a:gd name="T3" fmla="*/ 54 h 59"/>
                <a:gd name="T4" fmla="*/ 6 w 1990"/>
                <a:gd name="T5" fmla="*/ 47 h 59"/>
                <a:gd name="T6" fmla="*/ 20 w 1990"/>
                <a:gd name="T7" fmla="*/ 47 h 59"/>
                <a:gd name="T8" fmla="*/ 253 w 1990"/>
                <a:gd name="T9" fmla="*/ 38 h 59"/>
                <a:gd name="T10" fmla="*/ 308 w 1990"/>
                <a:gd name="T11" fmla="*/ 35 h 59"/>
                <a:gd name="T12" fmla="*/ 498 w 1990"/>
                <a:gd name="T13" fmla="*/ 27 h 59"/>
                <a:gd name="T14" fmla="*/ 501 w 1990"/>
                <a:gd name="T15" fmla="*/ 27 h 59"/>
                <a:gd name="T16" fmla="*/ 702 w 1990"/>
                <a:gd name="T17" fmla="*/ 23 h 59"/>
                <a:gd name="T18" fmla="*/ 746 w 1990"/>
                <a:gd name="T19" fmla="*/ 21 h 59"/>
                <a:gd name="T20" fmla="*/ 937 w 1990"/>
                <a:gd name="T21" fmla="*/ 15 h 59"/>
                <a:gd name="T22" fmla="*/ 992 w 1990"/>
                <a:gd name="T23" fmla="*/ 13 h 59"/>
                <a:gd name="T24" fmla="*/ 1079 w 1990"/>
                <a:gd name="T25" fmla="*/ 11 h 59"/>
                <a:gd name="T26" fmla="*/ 1241 w 1990"/>
                <a:gd name="T27" fmla="*/ 9 h 59"/>
                <a:gd name="T28" fmla="*/ 1327 w 1990"/>
                <a:gd name="T29" fmla="*/ 8 h 59"/>
                <a:gd name="T30" fmla="*/ 1487 w 1990"/>
                <a:gd name="T31" fmla="*/ 5 h 59"/>
                <a:gd name="T32" fmla="*/ 1489 w 1990"/>
                <a:gd name="T33" fmla="*/ 5 h 59"/>
                <a:gd name="T34" fmla="*/ 1640 w 1990"/>
                <a:gd name="T35" fmla="*/ 4 h 59"/>
                <a:gd name="T36" fmla="*/ 1737 w 1990"/>
                <a:gd name="T37" fmla="*/ 3 h 59"/>
                <a:gd name="T38" fmla="*/ 1879 w 1990"/>
                <a:gd name="T39" fmla="*/ 1 h 59"/>
                <a:gd name="T40" fmla="*/ 1984 w 1990"/>
                <a:gd name="T41" fmla="*/ 0 h 59"/>
                <a:gd name="T42" fmla="*/ 1984 w 1990"/>
                <a:gd name="T43" fmla="*/ 0 h 59"/>
                <a:gd name="T44" fmla="*/ 1990 w 1990"/>
                <a:gd name="T45" fmla="*/ 6 h 59"/>
                <a:gd name="T46" fmla="*/ 1984 w 1990"/>
                <a:gd name="T47" fmla="*/ 12 h 59"/>
                <a:gd name="T48" fmla="*/ 1879 w 1990"/>
                <a:gd name="T49" fmla="*/ 13 h 59"/>
                <a:gd name="T50" fmla="*/ 1737 w 1990"/>
                <a:gd name="T51" fmla="*/ 15 h 59"/>
                <a:gd name="T52" fmla="*/ 1640 w 1990"/>
                <a:gd name="T53" fmla="*/ 16 h 59"/>
                <a:gd name="T54" fmla="*/ 1489 w 1990"/>
                <a:gd name="T55" fmla="*/ 17 h 59"/>
                <a:gd name="T56" fmla="*/ 1488 w 1990"/>
                <a:gd name="T57" fmla="*/ 17 h 59"/>
                <a:gd name="T58" fmla="*/ 1327 w 1990"/>
                <a:gd name="T59" fmla="*/ 20 h 59"/>
                <a:gd name="T60" fmla="*/ 1241 w 1990"/>
                <a:gd name="T61" fmla="*/ 21 h 59"/>
                <a:gd name="T62" fmla="*/ 1080 w 1990"/>
                <a:gd name="T63" fmla="*/ 23 h 59"/>
                <a:gd name="T64" fmla="*/ 992 w 1990"/>
                <a:gd name="T65" fmla="*/ 25 h 59"/>
                <a:gd name="T66" fmla="*/ 938 w 1990"/>
                <a:gd name="T67" fmla="*/ 27 h 59"/>
                <a:gd name="T68" fmla="*/ 747 w 1990"/>
                <a:gd name="T69" fmla="*/ 33 h 59"/>
                <a:gd name="T70" fmla="*/ 703 w 1990"/>
                <a:gd name="T71" fmla="*/ 35 h 59"/>
                <a:gd name="T72" fmla="*/ 501 w 1990"/>
                <a:gd name="T73" fmla="*/ 39 h 59"/>
                <a:gd name="T74" fmla="*/ 498 w 1990"/>
                <a:gd name="T75" fmla="*/ 39 h 59"/>
                <a:gd name="T76" fmla="*/ 309 w 1990"/>
                <a:gd name="T77" fmla="*/ 47 h 59"/>
                <a:gd name="T78" fmla="*/ 254 w 1990"/>
                <a:gd name="T79" fmla="*/ 50 h 59"/>
                <a:gd name="T80" fmla="*/ 21 w 1990"/>
                <a:gd name="T81" fmla="*/ 59 h 59"/>
                <a:gd name="T82" fmla="*/ 6 w 1990"/>
                <a:gd name="T83" fmla="*/ 59 h 59"/>
                <a:gd name="T84" fmla="*/ 6 w 1990"/>
                <a:gd name="T8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0" h="59">
                  <a:moveTo>
                    <a:pt x="6" y="59"/>
                  </a:moveTo>
                  <a:cubicBezTo>
                    <a:pt x="3" y="59"/>
                    <a:pt x="0" y="57"/>
                    <a:pt x="0" y="54"/>
                  </a:cubicBezTo>
                  <a:cubicBezTo>
                    <a:pt x="0" y="50"/>
                    <a:pt x="2" y="48"/>
                    <a:pt x="6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97" y="44"/>
                    <a:pt x="176" y="40"/>
                    <a:pt x="253" y="38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71" y="33"/>
                    <a:pt x="436" y="30"/>
                    <a:pt x="498" y="27"/>
                  </a:cubicBezTo>
                  <a:cubicBezTo>
                    <a:pt x="501" y="27"/>
                    <a:pt x="501" y="27"/>
                    <a:pt x="501" y="27"/>
                  </a:cubicBezTo>
                  <a:cubicBezTo>
                    <a:pt x="567" y="27"/>
                    <a:pt x="636" y="25"/>
                    <a:pt x="702" y="23"/>
                  </a:cubicBezTo>
                  <a:cubicBezTo>
                    <a:pt x="717" y="22"/>
                    <a:pt x="732" y="22"/>
                    <a:pt x="746" y="21"/>
                  </a:cubicBezTo>
                  <a:cubicBezTo>
                    <a:pt x="809" y="20"/>
                    <a:pt x="874" y="17"/>
                    <a:pt x="937" y="15"/>
                  </a:cubicBezTo>
                  <a:cubicBezTo>
                    <a:pt x="956" y="14"/>
                    <a:pt x="974" y="13"/>
                    <a:pt x="992" y="13"/>
                  </a:cubicBezTo>
                  <a:cubicBezTo>
                    <a:pt x="1021" y="12"/>
                    <a:pt x="1050" y="12"/>
                    <a:pt x="1079" y="11"/>
                  </a:cubicBezTo>
                  <a:cubicBezTo>
                    <a:pt x="1132" y="11"/>
                    <a:pt x="1187" y="10"/>
                    <a:pt x="1241" y="9"/>
                  </a:cubicBezTo>
                  <a:cubicBezTo>
                    <a:pt x="1269" y="9"/>
                    <a:pt x="1298" y="8"/>
                    <a:pt x="1327" y="8"/>
                  </a:cubicBezTo>
                  <a:cubicBezTo>
                    <a:pt x="1380" y="7"/>
                    <a:pt x="1434" y="6"/>
                    <a:pt x="1487" y="5"/>
                  </a:cubicBezTo>
                  <a:cubicBezTo>
                    <a:pt x="1489" y="5"/>
                    <a:pt x="1489" y="5"/>
                    <a:pt x="1489" y="5"/>
                  </a:cubicBezTo>
                  <a:cubicBezTo>
                    <a:pt x="1539" y="5"/>
                    <a:pt x="1590" y="5"/>
                    <a:pt x="1640" y="4"/>
                  </a:cubicBezTo>
                  <a:cubicBezTo>
                    <a:pt x="1672" y="4"/>
                    <a:pt x="1705" y="3"/>
                    <a:pt x="1737" y="3"/>
                  </a:cubicBezTo>
                  <a:cubicBezTo>
                    <a:pt x="1784" y="3"/>
                    <a:pt x="1832" y="2"/>
                    <a:pt x="1879" y="1"/>
                  </a:cubicBezTo>
                  <a:cubicBezTo>
                    <a:pt x="1914" y="1"/>
                    <a:pt x="1949" y="0"/>
                    <a:pt x="1984" y="0"/>
                  </a:cubicBezTo>
                  <a:cubicBezTo>
                    <a:pt x="1984" y="0"/>
                    <a:pt x="1984" y="0"/>
                    <a:pt x="1984" y="0"/>
                  </a:cubicBezTo>
                  <a:cubicBezTo>
                    <a:pt x="1987" y="0"/>
                    <a:pt x="1990" y="3"/>
                    <a:pt x="1990" y="6"/>
                  </a:cubicBezTo>
                  <a:cubicBezTo>
                    <a:pt x="1990" y="9"/>
                    <a:pt x="1987" y="12"/>
                    <a:pt x="1984" y="12"/>
                  </a:cubicBezTo>
                  <a:cubicBezTo>
                    <a:pt x="1949" y="12"/>
                    <a:pt x="1914" y="13"/>
                    <a:pt x="1879" y="13"/>
                  </a:cubicBezTo>
                  <a:cubicBezTo>
                    <a:pt x="1832" y="14"/>
                    <a:pt x="1784" y="15"/>
                    <a:pt x="1737" y="15"/>
                  </a:cubicBezTo>
                  <a:cubicBezTo>
                    <a:pt x="1705" y="15"/>
                    <a:pt x="1672" y="16"/>
                    <a:pt x="1640" y="16"/>
                  </a:cubicBezTo>
                  <a:cubicBezTo>
                    <a:pt x="1590" y="17"/>
                    <a:pt x="1539" y="17"/>
                    <a:pt x="1489" y="17"/>
                  </a:cubicBezTo>
                  <a:cubicBezTo>
                    <a:pt x="1488" y="17"/>
                    <a:pt x="1488" y="17"/>
                    <a:pt x="1488" y="17"/>
                  </a:cubicBezTo>
                  <a:cubicBezTo>
                    <a:pt x="1435" y="18"/>
                    <a:pt x="1380" y="19"/>
                    <a:pt x="1327" y="20"/>
                  </a:cubicBezTo>
                  <a:cubicBezTo>
                    <a:pt x="1298" y="20"/>
                    <a:pt x="1269" y="21"/>
                    <a:pt x="1241" y="21"/>
                  </a:cubicBezTo>
                  <a:cubicBezTo>
                    <a:pt x="1188" y="22"/>
                    <a:pt x="1133" y="23"/>
                    <a:pt x="1080" y="23"/>
                  </a:cubicBezTo>
                  <a:cubicBezTo>
                    <a:pt x="1050" y="24"/>
                    <a:pt x="1021" y="24"/>
                    <a:pt x="992" y="25"/>
                  </a:cubicBezTo>
                  <a:cubicBezTo>
                    <a:pt x="974" y="25"/>
                    <a:pt x="956" y="26"/>
                    <a:pt x="938" y="27"/>
                  </a:cubicBezTo>
                  <a:cubicBezTo>
                    <a:pt x="875" y="29"/>
                    <a:pt x="810" y="32"/>
                    <a:pt x="747" y="33"/>
                  </a:cubicBezTo>
                  <a:cubicBezTo>
                    <a:pt x="732" y="34"/>
                    <a:pt x="718" y="34"/>
                    <a:pt x="703" y="35"/>
                  </a:cubicBezTo>
                  <a:cubicBezTo>
                    <a:pt x="636" y="37"/>
                    <a:pt x="567" y="39"/>
                    <a:pt x="501" y="39"/>
                  </a:cubicBezTo>
                  <a:cubicBezTo>
                    <a:pt x="498" y="39"/>
                    <a:pt x="498" y="39"/>
                    <a:pt x="498" y="39"/>
                  </a:cubicBezTo>
                  <a:cubicBezTo>
                    <a:pt x="436" y="42"/>
                    <a:pt x="371" y="45"/>
                    <a:pt x="309" y="47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177" y="52"/>
                    <a:pt x="97" y="56"/>
                    <a:pt x="21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96"/>
            <p:cNvSpPr/>
            <p:nvPr/>
          </p:nvSpPr>
          <p:spPr bwMode="auto">
            <a:xfrm>
              <a:off x="13144500" y="7070725"/>
              <a:ext cx="3292475" cy="158750"/>
            </a:xfrm>
            <a:custGeom>
              <a:avLst/>
              <a:gdLst>
                <a:gd name="T0" fmla="*/ 6 w 1926"/>
                <a:gd name="T1" fmla="*/ 93 h 93"/>
                <a:gd name="T2" fmla="*/ 0 w 1926"/>
                <a:gd name="T3" fmla="*/ 88 h 93"/>
                <a:gd name="T4" fmla="*/ 5 w 1926"/>
                <a:gd name="T5" fmla="*/ 81 h 93"/>
                <a:gd name="T6" fmla="*/ 130 w 1926"/>
                <a:gd name="T7" fmla="*/ 73 h 93"/>
                <a:gd name="T8" fmla="*/ 243 w 1926"/>
                <a:gd name="T9" fmla="*/ 65 h 93"/>
                <a:gd name="T10" fmla="*/ 478 w 1926"/>
                <a:gd name="T11" fmla="*/ 48 h 93"/>
                <a:gd name="T12" fmla="*/ 481 w 1926"/>
                <a:gd name="T13" fmla="*/ 48 h 93"/>
                <a:gd name="T14" fmla="*/ 718 w 1926"/>
                <a:gd name="T15" fmla="*/ 36 h 93"/>
                <a:gd name="T16" fmla="*/ 955 w 1926"/>
                <a:gd name="T17" fmla="*/ 19 h 93"/>
                <a:gd name="T18" fmla="*/ 1196 w 1926"/>
                <a:gd name="T19" fmla="*/ 15 h 93"/>
                <a:gd name="T20" fmla="*/ 1436 w 1926"/>
                <a:gd name="T21" fmla="*/ 10 h 93"/>
                <a:gd name="T22" fmla="*/ 1438 w 1926"/>
                <a:gd name="T23" fmla="*/ 10 h 93"/>
                <a:gd name="T24" fmla="*/ 1679 w 1926"/>
                <a:gd name="T25" fmla="*/ 5 h 93"/>
                <a:gd name="T26" fmla="*/ 1920 w 1926"/>
                <a:gd name="T27" fmla="*/ 0 h 93"/>
                <a:gd name="T28" fmla="*/ 1926 w 1926"/>
                <a:gd name="T29" fmla="*/ 6 h 93"/>
                <a:gd name="T30" fmla="*/ 1920 w 1926"/>
                <a:gd name="T31" fmla="*/ 12 h 93"/>
                <a:gd name="T32" fmla="*/ 1679 w 1926"/>
                <a:gd name="T33" fmla="*/ 17 h 93"/>
                <a:gd name="T34" fmla="*/ 1438 w 1926"/>
                <a:gd name="T35" fmla="*/ 22 h 93"/>
                <a:gd name="T36" fmla="*/ 1437 w 1926"/>
                <a:gd name="T37" fmla="*/ 22 h 93"/>
                <a:gd name="T38" fmla="*/ 1197 w 1926"/>
                <a:gd name="T39" fmla="*/ 27 h 93"/>
                <a:gd name="T40" fmla="*/ 955 w 1926"/>
                <a:gd name="T41" fmla="*/ 31 h 93"/>
                <a:gd name="T42" fmla="*/ 718 w 1926"/>
                <a:gd name="T43" fmla="*/ 48 h 93"/>
                <a:gd name="T44" fmla="*/ 481 w 1926"/>
                <a:gd name="T45" fmla="*/ 60 h 93"/>
                <a:gd name="T46" fmla="*/ 479 w 1926"/>
                <a:gd name="T47" fmla="*/ 60 h 93"/>
                <a:gd name="T48" fmla="*/ 243 w 1926"/>
                <a:gd name="T49" fmla="*/ 77 h 93"/>
                <a:gd name="T50" fmla="*/ 131 w 1926"/>
                <a:gd name="T51" fmla="*/ 85 h 93"/>
                <a:gd name="T52" fmla="*/ 6 w 1926"/>
                <a:gd name="T53" fmla="*/ 93 h 93"/>
                <a:gd name="T54" fmla="*/ 6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6" y="93"/>
                  </a:moveTo>
                  <a:cubicBezTo>
                    <a:pt x="3" y="93"/>
                    <a:pt x="0" y="91"/>
                    <a:pt x="0" y="88"/>
                  </a:cubicBezTo>
                  <a:cubicBezTo>
                    <a:pt x="0" y="84"/>
                    <a:pt x="2" y="81"/>
                    <a:pt x="5" y="81"/>
                  </a:cubicBezTo>
                  <a:cubicBezTo>
                    <a:pt x="47" y="78"/>
                    <a:pt x="88" y="76"/>
                    <a:pt x="130" y="73"/>
                  </a:cubicBezTo>
                  <a:cubicBezTo>
                    <a:pt x="168" y="70"/>
                    <a:pt x="205" y="68"/>
                    <a:pt x="243" y="65"/>
                  </a:cubicBezTo>
                  <a:cubicBezTo>
                    <a:pt x="307" y="61"/>
                    <a:pt x="393" y="55"/>
                    <a:pt x="478" y="48"/>
                  </a:cubicBezTo>
                  <a:cubicBezTo>
                    <a:pt x="481" y="48"/>
                    <a:pt x="481" y="48"/>
                    <a:pt x="481" y="48"/>
                  </a:cubicBezTo>
                  <a:cubicBezTo>
                    <a:pt x="555" y="45"/>
                    <a:pt x="635" y="41"/>
                    <a:pt x="718" y="36"/>
                  </a:cubicBezTo>
                  <a:cubicBezTo>
                    <a:pt x="792" y="31"/>
                    <a:pt x="872" y="26"/>
                    <a:pt x="955" y="19"/>
                  </a:cubicBezTo>
                  <a:cubicBezTo>
                    <a:pt x="1036" y="18"/>
                    <a:pt x="1117" y="17"/>
                    <a:pt x="1196" y="15"/>
                  </a:cubicBezTo>
                  <a:cubicBezTo>
                    <a:pt x="1277" y="14"/>
                    <a:pt x="1357" y="12"/>
                    <a:pt x="1436" y="10"/>
                  </a:cubicBezTo>
                  <a:cubicBezTo>
                    <a:pt x="1438" y="10"/>
                    <a:pt x="1438" y="10"/>
                    <a:pt x="1438" y="10"/>
                  </a:cubicBezTo>
                  <a:cubicBezTo>
                    <a:pt x="1518" y="8"/>
                    <a:pt x="1599" y="7"/>
                    <a:pt x="1679" y="5"/>
                  </a:cubicBezTo>
                  <a:cubicBezTo>
                    <a:pt x="1759" y="4"/>
                    <a:pt x="1840" y="2"/>
                    <a:pt x="1920" y="0"/>
                  </a:cubicBezTo>
                  <a:cubicBezTo>
                    <a:pt x="1923" y="0"/>
                    <a:pt x="1926" y="3"/>
                    <a:pt x="1926" y="6"/>
                  </a:cubicBezTo>
                  <a:cubicBezTo>
                    <a:pt x="1926" y="9"/>
                    <a:pt x="1923" y="12"/>
                    <a:pt x="1920" y="12"/>
                  </a:cubicBezTo>
                  <a:cubicBezTo>
                    <a:pt x="1841" y="14"/>
                    <a:pt x="1760" y="16"/>
                    <a:pt x="1679" y="17"/>
                  </a:cubicBezTo>
                  <a:cubicBezTo>
                    <a:pt x="1599" y="19"/>
                    <a:pt x="1518" y="20"/>
                    <a:pt x="1438" y="22"/>
                  </a:cubicBezTo>
                  <a:cubicBezTo>
                    <a:pt x="1437" y="22"/>
                    <a:pt x="1437" y="22"/>
                    <a:pt x="1437" y="22"/>
                  </a:cubicBezTo>
                  <a:cubicBezTo>
                    <a:pt x="1358" y="24"/>
                    <a:pt x="1277" y="26"/>
                    <a:pt x="1197" y="27"/>
                  </a:cubicBezTo>
                  <a:cubicBezTo>
                    <a:pt x="1117" y="29"/>
                    <a:pt x="1036" y="30"/>
                    <a:pt x="955" y="31"/>
                  </a:cubicBezTo>
                  <a:cubicBezTo>
                    <a:pt x="873" y="38"/>
                    <a:pt x="793" y="43"/>
                    <a:pt x="718" y="48"/>
                  </a:cubicBezTo>
                  <a:cubicBezTo>
                    <a:pt x="635" y="53"/>
                    <a:pt x="556" y="57"/>
                    <a:pt x="481" y="60"/>
                  </a:cubicBezTo>
                  <a:cubicBezTo>
                    <a:pt x="479" y="60"/>
                    <a:pt x="479" y="60"/>
                    <a:pt x="479" y="60"/>
                  </a:cubicBezTo>
                  <a:cubicBezTo>
                    <a:pt x="393" y="67"/>
                    <a:pt x="308" y="73"/>
                    <a:pt x="243" y="77"/>
                  </a:cubicBezTo>
                  <a:cubicBezTo>
                    <a:pt x="206" y="80"/>
                    <a:pt x="169" y="82"/>
                    <a:pt x="131" y="85"/>
                  </a:cubicBezTo>
                  <a:cubicBezTo>
                    <a:pt x="89" y="88"/>
                    <a:pt x="47" y="90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Freeform 97"/>
            <p:cNvSpPr/>
            <p:nvPr/>
          </p:nvSpPr>
          <p:spPr bwMode="auto">
            <a:xfrm>
              <a:off x="13322300" y="7497763"/>
              <a:ext cx="3114675" cy="196850"/>
            </a:xfrm>
            <a:custGeom>
              <a:avLst/>
              <a:gdLst>
                <a:gd name="T0" fmla="*/ 7 w 1822"/>
                <a:gd name="T1" fmla="*/ 115 h 115"/>
                <a:gd name="T2" fmla="*/ 1 w 1822"/>
                <a:gd name="T3" fmla="*/ 110 h 115"/>
                <a:gd name="T4" fmla="*/ 6 w 1822"/>
                <a:gd name="T5" fmla="*/ 103 h 115"/>
                <a:gd name="T6" fmla="*/ 228 w 1822"/>
                <a:gd name="T7" fmla="*/ 85 h 115"/>
                <a:gd name="T8" fmla="*/ 449 w 1822"/>
                <a:gd name="T9" fmla="*/ 65 h 115"/>
                <a:gd name="T10" fmla="*/ 451 w 1822"/>
                <a:gd name="T11" fmla="*/ 65 h 115"/>
                <a:gd name="T12" fmla="*/ 674 w 1822"/>
                <a:gd name="T13" fmla="*/ 47 h 115"/>
                <a:gd name="T14" fmla="*/ 890 w 1822"/>
                <a:gd name="T15" fmla="*/ 26 h 115"/>
                <a:gd name="T16" fmla="*/ 897 w 1822"/>
                <a:gd name="T17" fmla="*/ 26 h 115"/>
                <a:gd name="T18" fmla="*/ 1126 w 1822"/>
                <a:gd name="T19" fmla="*/ 21 h 115"/>
                <a:gd name="T20" fmla="*/ 1355 w 1822"/>
                <a:gd name="T21" fmla="*/ 15 h 115"/>
                <a:gd name="T22" fmla="*/ 1357 w 1822"/>
                <a:gd name="T23" fmla="*/ 15 h 115"/>
                <a:gd name="T24" fmla="*/ 1568 w 1822"/>
                <a:gd name="T25" fmla="*/ 9 h 115"/>
                <a:gd name="T26" fmla="*/ 1586 w 1822"/>
                <a:gd name="T27" fmla="*/ 8 h 115"/>
                <a:gd name="T28" fmla="*/ 1798 w 1822"/>
                <a:gd name="T29" fmla="*/ 1 h 115"/>
                <a:gd name="T30" fmla="*/ 1816 w 1822"/>
                <a:gd name="T31" fmla="*/ 0 h 115"/>
                <a:gd name="T32" fmla="*/ 1822 w 1822"/>
                <a:gd name="T33" fmla="*/ 6 h 115"/>
                <a:gd name="T34" fmla="*/ 1816 w 1822"/>
                <a:gd name="T35" fmla="*/ 12 h 115"/>
                <a:gd name="T36" fmla="*/ 1799 w 1822"/>
                <a:gd name="T37" fmla="*/ 13 h 115"/>
                <a:gd name="T38" fmla="*/ 1586 w 1822"/>
                <a:gd name="T39" fmla="*/ 20 h 115"/>
                <a:gd name="T40" fmla="*/ 1568 w 1822"/>
                <a:gd name="T41" fmla="*/ 21 h 115"/>
                <a:gd name="T42" fmla="*/ 1357 w 1822"/>
                <a:gd name="T43" fmla="*/ 27 h 115"/>
                <a:gd name="T44" fmla="*/ 1355 w 1822"/>
                <a:gd name="T45" fmla="*/ 27 h 115"/>
                <a:gd name="T46" fmla="*/ 1127 w 1822"/>
                <a:gd name="T47" fmla="*/ 33 h 115"/>
                <a:gd name="T48" fmla="*/ 897 w 1822"/>
                <a:gd name="T49" fmla="*/ 38 h 115"/>
                <a:gd name="T50" fmla="*/ 892 w 1822"/>
                <a:gd name="T51" fmla="*/ 38 h 115"/>
                <a:gd name="T52" fmla="*/ 675 w 1822"/>
                <a:gd name="T53" fmla="*/ 59 h 115"/>
                <a:gd name="T54" fmla="*/ 452 w 1822"/>
                <a:gd name="T55" fmla="*/ 77 h 115"/>
                <a:gd name="T56" fmla="*/ 450 w 1822"/>
                <a:gd name="T57" fmla="*/ 77 h 115"/>
                <a:gd name="T58" fmla="*/ 229 w 1822"/>
                <a:gd name="T59" fmla="*/ 97 h 115"/>
                <a:gd name="T60" fmla="*/ 7 w 1822"/>
                <a:gd name="T61" fmla="*/ 115 h 115"/>
                <a:gd name="T62" fmla="*/ 7 w 1822"/>
                <a:gd name="T6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2" h="115">
                  <a:moveTo>
                    <a:pt x="7" y="115"/>
                  </a:moveTo>
                  <a:cubicBezTo>
                    <a:pt x="4" y="115"/>
                    <a:pt x="1" y="113"/>
                    <a:pt x="1" y="110"/>
                  </a:cubicBezTo>
                  <a:cubicBezTo>
                    <a:pt x="0" y="107"/>
                    <a:pt x="3" y="104"/>
                    <a:pt x="6" y="103"/>
                  </a:cubicBezTo>
                  <a:cubicBezTo>
                    <a:pt x="73" y="98"/>
                    <a:pt x="146" y="92"/>
                    <a:pt x="228" y="85"/>
                  </a:cubicBezTo>
                  <a:cubicBezTo>
                    <a:pt x="297" y="79"/>
                    <a:pt x="369" y="73"/>
                    <a:pt x="449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524" y="60"/>
                    <a:pt x="598" y="54"/>
                    <a:pt x="674" y="47"/>
                  </a:cubicBezTo>
                  <a:cubicBezTo>
                    <a:pt x="747" y="41"/>
                    <a:pt x="820" y="34"/>
                    <a:pt x="890" y="26"/>
                  </a:cubicBezTo>
                  <a:cubicBezTo>
                    <a:pt x="897" y="26"/>
                    <a:pt x="897" y="26"/>
                    <a:pt x="897" y="26"/>
                  </a:cubicBezTo>
                  <a:cubicBezTo>
                    <a:pt x="968" y="25"/>
                    <a:pt x="1043" y="23"/>
                    <a:pt x="1126" y="21"/>
                  </a:cubicBezTo>
                  <a:cubicBezTo>
                    <a:pt x="1196" y="20"/>
                    <a:pt x="1268" y="18"/>
                    <a:pt x="1355" y="15"/>
                  </a:cubicBezTo>
                  <a:cubicBezTo>
                    <a:pt x="1357" y="15"/>
                    <a:pt x="1357" y="15"/>
                    <a:pt x="1357" y="15"/>
                  </a:cubicBezTo>
                  <a:cubicBezTo>
                    <a:pt x="1427" y="13"/>
                    <a:pt x="1499" y="11"/>
                    <a:pt x="1568" y="9"/>
                  </a:cubicBezTo>
                  <a:cubicBezTo>
                    <a:pt x="1586" y="8"/>
                    <a:pt x="1586" y="8"/>
                    <a:pt x="1586" y="8"/>
                  </a:cubicBezTo>
                  <a:cubicBezTo>
                    <a:pt x="1657" y="6"/>
                    <a:pt x="1729" y="3"/>
                    <a:pt x="1798" y="1"/>
                  </a:cubicBezTo>
                  <a:cubicBezTo>
                    <a:pt x="1816" y="0"/>
                    <a:pt x="1816" y="0"/>
                    <a:pt x="1816" y="0"/>
                  </a:cubicBezTo>
                  <a:cubicBezTo>
                    <a:pt x="1819" y="0"/>
                    <a:pt x="1822" y="2"/>
                    <a:pt x="1822" y="6"/>
                  </a:cubicBezTo>
                  <a:cubicBezTo>
                    <a:pt x="1822" y="9"/>
                    <a:pt x="1820" y="12"/>
                    <a:pt x="1816" y="12"/>
                  </a:cubicBezTo>
                  <a:cubicBezTo>
                    <a:pt x="1799" y="13"/>
                    <a:pt x="1799" y="13"/>
                    <a:pt x="1799" y="13"/>
                  </a:cubicBezTo>
                  <a:cubicBezTo>
                    <a:pt x="1729" y="15"/>
                    <a:pt x="1657" y="18"/>
                    <a:pt x="1586" y="20"/>
                  </a:cubicBezTo>
                  <a:cubicBezTo>
                    <a:pt x="1568" y="21"/>
                    <a:pt x="1568" y="21"/>
                    <a:pt x="1568" y="21"/>
                  </a:cubicBezTo>
                  <a:cubicBezTo>
                    <a:pt x="1499" y="23"/>
                    <a:pt x="1428" y="25"/>
                    <a:pt x="1357" y="27"/>
                  </a:cubicBezTo>
                  <a:cubicBezTo>
                    <a:pt x="1355" y="27"/>
                    <a:pt x="1355" y="27"/>
                    <a:pt x="1355" y="27"/>
                  </a:cubicBezTo>
                  <a:cubicBezTo>
                    <a:pt x="1269" y="30"/>
                    <a:pt x="1196" y="32"/>
                    <a:pt x="1127" y="33"/>
                  </a:cubicBezTo>
                  <a:cubicBezTo>
                    <a:pt x="1043" y="35"/>
                    <a:pt x="968" y="37"/>
                    <a:pt x="897" y="38"/>
                  </a:cubicBezTo>
                  <a:cubicBezTo>
                    <a:pt x="892" y="38"/>
                    <a:pt x="892" y="38"/>
                    <a:pt x="892" y="38"/>
                  </a:cubicBezTo>
                  <a:cubicBezTo>
                    <a:pt x="821" y="46"/>
                    <a:pt x="748" y="53"/>
                    <a:pt x="675" y="59"/>
                  </a:cubicBezTo>
                  <a:cubicBezTo>
                    <a:pt x="599" y="66"/>
                    <a:pt x="525" y="72"/>
                    <a:pt x="452" y="77"/>
                  </a:cubicBezTo>
                  <a:cubicBezTo>
                    <a:pt x="450" y="77"/>
                    <a:pt x="450" y="77"/>
                    <a:pt x="450" y="77"/>
                  </a:cubicBezTo>
                  <a:cubicBezTo>
                    <a:pt x="370" y="85"/>
                    <a:pt x="298" y="91"/>
                    <a:pt x="229" y="97"/>
                  </a:cubicBezTo>
                  <a:cubicBezTo>
                    <a:pt x="147" y="104"/>
                    <a:pt x="74" y="110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98"/>
            <p:cNvSpPr/>
            <p:nvPr/>
          </p:nvSpPr>
          <p:spPr bwMode="auto">
            <a:xfrm>
              <a:off x="13566775" y="7924800"/>
              <a:ext cx="2870200" cy="201613"/>
            </a:xfrm>
            <a:custGeom>
              <a:avLst/>
              <a:gdLst>
                <a:gd name="T0" fmla="*/ 7 w 1679"/>
                <a:gd name="T1" fmla="*/ 118 h 118"/>
                <a:gd name="T2" fmla="*/ 1 w 1679"/>
                <a:gd name="T3" fmla="*/ 113 h 118"/>
                <a:gd name="T4" fmla="*/ 6 w 1679"/>
                <a:gd name="T5" fmla="*/ 106 h 118"/>
                <a:gd name="T6" fmla="*/ 209 w 1679"/>
                <a:gd name="T7" fmla="*/ 90 h 118"/>
                <a:gd name="T8" fmla="*/ 410 w 1679"/>
                <a:gd name="T9" fmla="*/ 71 h 118"/>
                <a:gd name="T10" fmla="*/ 413 w 1679"/>
                <a:gd name="T11" fmla="*/ 71 h 118"/>
                <a:gd name="T12" fmla="*/ 615 w 1679"/>
                <a:gd name="T13" fmla="*/ 50 h 118"/>
                <a:gd name="T14" fmla="*/ 818 w 1679"/>
                <a:gd name="T15" fmla="*/ 27 h 118"/>
                <a:gd name="T16" fmla="*/ 819 w 1679"/>
                <a:gd name="T17" fmla="*/ 27 h 118"/>
                <a:gd name="T18" fmla="*/ 1032 w 1679"/>
                <a:gd name="T19" fmla="*/ 24 h 118"/>
                <a:gd name="T20" fmla="*/ 1244 w 1679"/>
                <a:gd name="T21" fmla="*/ 19 h 118"/>
                <a:gd name="T22" fmla="*/ 1246 w 1679"/>
                <a:gd name="T23" fmla="*/ 19 h 118"/>
                <a:gd name="T24" fmla="*/ 1459 w 1679"/>
                <a:gd name="T25" fmla="*/ 11 h 118"/>
                <a:gd name="T26" fmla="*/ 1673 w 1679"/>
                <a:gd name="T27" fmla="*/ 0 h 118"/>
                <a:gd name="T28" fmla="*/ 1679 w 1679"/>
                <a:gd name="T29" fmla="*/ 6 h 118"/>
                <a:gd name="T30" fmla="*/ 1673 w 1679"/>
                <a:gd name="T31" fmla="*/ 12 h 118"/>
                <a:gd name="T32" fmla="*/ 1460 w 1679"/>
                <a:gd name="T33" fmla="*/ 23 h 118"/>
                <a:gd name="T34" fmla="*/ 1246 w 1679"/>
                <a:gd name="T35" fmla="*/ 31 h 118"/>
                <a:gd name="T36" fmla="*/ 1245 w 1679"/>
                <a:gd name="T37" fmla="*/ 31 h 118"/>
                <a:gd name="T38" fmla="*/ 1032 w 1679"/>
                <a:gd name="T39" fmla="*/ 36 h 118"/>
                <a:gd name="T40" fmla="*/ 819 w 1679"/>
                <a:gd name="T41" fmla="*/ 39 h 118"/>
                <a:gd name="T42" fmla="*/ 616 w 1679"/>
                <a:gd name="T43" fmla="*/ 62 h 118"/>
                <a:gd name="T44" fmla="*/ 414 w 1679"/>
                <a:gd name="T45" fmla="*/ 83 h 118"/>
                <a:gd name="T46" fmla="*/ 411 w 1679"/>
                <a:gd name="T47" fmla="*/ 83 h 118"/>
                <a:gd name="T48" fmla="*/ 210 w 1679"/>
                <a:gd name="T49" fmla="*/ 102 h 118"/>
                <a:gd name="T50" fmla="*/ 7 w 1679"/>
                <a:gd name="T51" fmla="*/ 118 h 118"/>
                <a:gd name="T52" fmla="*/ 7 w 1679"/>
                <a:gd name="T5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8">
                  <a:moveTo>
                    <a:pt x="7" y="118"/>
                  </a:moveTo>
                  <a:cubicBezTo>
                    <a:pt x="4" y="118"/>
                    <a:pt x="1" y="116"/>
                    <a:pt x="1" y="113"/>
                  </a:cubicBezTo>
                  <a:cubicBezTo>
                    <a:pt x="0" y="110"/>
                    <a:pt x="3" y="107"/>
                    <a:pt x="6" y="106"/>
                  </a:cubicBezTo>
                  <a:cubicBezTo>
                    <a:pt x="72" y="101"/>
                    <a:pt x="140" y="96"/>
                    <a:pt x="209" y="90"/>
                  </a:cubicBezTo>
                  <a:cubicBezTo>
                    <a:pt x="276" y="84"/>
                    <a:pt x="343" y="78"/>
                    <a:pt x="410" y="71"/>
                  </a:cubicBezTo>
                  <a:cubicBezTo>
                    <a:pt x="413" y="71"/>
                    <a:pt x="413" y="71"/>
                    <a:pt x="413" y="71"/>
                  </a:cubicBezTo>
                  <a:cubicBezTo>
                    <a:pt x="481" y="64"/>
                    <a:pt x="549" y="57"/>
                    <a:pt x="615" y="50"/>
                  </a:cubicBezTo>
                  <a:cubicBezTo>
                    <a:pt x="685" y="43"/>
                    <a:pt x="753" y="35"/>
                    <a:pt x="818" y="27"/>
                  </a:cubicBezTo>
                  <a:cubicBezTo>
                    <a:pt x="819" y="27"/>
                    <a:pt x="819" y="27"/>
                    <a:pt x="819" y="27"/>
                  </a:cubicBezTo>
                  <a:cubicBezTo>
                    <a:pt x="890" y="27"/>
                    <a:pt x="962" y="26"/>
                    <a:pt x="1032" y="24"/>
                  </a:cubicBezTo>
                  <a:cubicBezTo>
                    <a:pt x="1103" y="23"/>
                    <a:pt x="1174" y="21"/>
                    <a:pt x="1244" y="19"/>
                  </a:cubicBezTo>
                  <a:cubicBezTo>
                    <a:pt x="1246" y="19"/>
                    <a:pt x="1246" y="19"/>
                    <a:pt x="1246" y="19"/>
                  </a:cubicBezTo>
                  <a:cubicBezTo>
                    <a:pt x="1317" y="16"/>
                    <a:pt x="1388" y="14"/>
                    <a:pt x="1459" y="11"/>
                  </a:cubicBezTo>
                  <a:cubicBezTo>
                    <a:pt x="1530" y="7"/>
                    <a:pt x="1602" y="4"/>
                    <a:pt x="1673" y="0"/>
                  </a:cubicBezTo>
                  <a:cubicBezTo>
                    <a:pt x="1676" y="0"/>
                    <a:pt x="1679" y="2"/>
                    <a:pt x="1679" y="6"/>
                  </a:cubicBezTo>
                  <a:cubicBezTo>
                    <a:pt x="1679" y="9"/>
                    <a:pt x="1677" y="12"/>
                    <a:pt x="1673" y="12"/>
                  </a:cubicBezTo>
                  <a:cubicBezTo>
                    <a:pt x="1603" y="16"/>
                    <a:pt x="1531" y="19"/>
                    <a:pt x="1460" y="23"/>
                  </a:cubicBezTo>
                  <a:cubicBezTo>
                    <a:pt x="1389" y="26"/>
                    <a:pt x="1317" y="28"/>
                    <a:pt x="1246" y="31"/>
                  </a:cubicBezTo>
                  <a:cubicBezTo>
                    <a:pt x="1245" y="31"/>
                    <a:pt x="1245" y="31"/>
                    <a:pt x="1245" y="31"/>
                  </a:cubicBezTo>
                  <a:cubicBezTo>
                    <a:pt x="1175" y="33"/>
                    <a:pt x="1103" y="35"/>
                    <a:pt x="1032" y="36"/>
                  </a:cubicBezTo>
                  <a:cubicBezTo>
                    <a:pt x="962" y="38"/>
                    <a:pt x="890" y="39"/>
                    <a:pt x="819" y="39"/>
                  </a:cubicBezTo>
                  <a:cubicBezTo>
                    <a:pt x="755" y="47"/>
                    <a:pt x="686" y="55"/>
                    <a:pt x="616" y="62"/>
                  </a:cubicBezTo>
                  <a:cubicBezTo>
                    <a:pt x="550" y="69"/>
                    <a:pt x="482" y="76"/>
                    <a:pt x="414" y="83"/>
                  </a:cubicBezTo>
                  <a:cubicBezTo>
                    <a:pt x="411" y="83"/>
                    <a:pt x="411" y="83"/>
                    <a:pt x="411" y="83"/>
                  </a:cubicBezTo>
                  <a:cubicBezTo>
                    <a:pt x="345" y="90"/>
                    <a:pt x="277" y="96"/>
                    <a:pt x="210" y="102"/>
                  </a:cubicBezTo>
                  <a:cubicBezTo>
                    <a:pt x="141" y="108"/>
                    <a:pt x="73" y="113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Freeform 99"/>
            <p:cNvSpPr/>
            <p:nvPr/>
          </p:nvSpPr>
          <p:spPr bwMode="auto">
            <a:xfrm>
              <a:off x="13873163" y="8351838"/>
              <a:ext cx="2563813" cy="169863"/>
            </a:xfrm>
            <a:custGeom>
              <a:avLst/>
              <a:gdLst>
                <a:gd name="T0" fmla="*/ 6 w 1499"/>
                <a:gd name="T1" fmla="*/ 99 h 99"/>
                <a:gd name="T2" fmla="*/ 0 w 1499"/>
                <a:gd name="T3" fmla="*/ 94 h 99"/>
                <a:gd name="T4" fmla="*/ 5 w 1499"/>
                <a:gd name="T5" fmla="*/ 87 h 99"/>
                <a:gd name="T6" fmla="*/ 150 w 1499"/>
                <a:gd name="T7" fmla="*/ 77 h 99"/>
                <a:gd name="T8" fmla="*/ 183 w 1499"/>
                <a:gd name="T9" fmla="*/ 75 h 99"/>
                <a:gd name="T10" fmla="*/ 360 w 1499"/>
                <a:gd name="T11" fmla="*/ 59 h 99"/>
                <a:gd name="T12" fmla="*/ 362 w 1499"/>
                <a:gd name="T13" fmla="*/ 59 h 99"/>
                <a:gd name="T14" fmla="*/ 499 w 1499"/>
                <a:gd name="T15" fmla="*/ 47 h 99"/>
                <a:gd name="T16" fmla="*/ 542 w 1499"/>
                <a:gd name="T17" fmla="*/ 43 h 99"/>
                <a:gd name="T18" fmla="*/ 680 w 1499"/>
                <a:gd name="T19" fmla="*/ 29 h 99"/>
                <a:gd name="T20" fmla="*/ 723 w 1499"/>
                <a:gd name="T21" fmla="*/ 25 h 99"/>
                <a:gd name="T22" fmla="*/ 724 w 1499"/>
                <a:gd name="T23" fmla="*/ 25 h 99"/>
                <a:gd name="T24" fmla="*/ 915 w 1499"/>
                <a:gd name="T25" fmla="*/ 22 h 99"/>
                <a:gd name="T26" fmla="*/ 1106 w 1499"/>
                <a:gd name="T27" fmla="*/ 16 h 99"/>
                <a:gd name="T28" fmla="*/ 1107 w 1499"/>
                <a:gd name="T29" fmla="*/ 16 h 99"/>
                <a:gd name="T30" fmla="*/ 1261 w 1499"/>
                <a:gd name="T31" fmla="*/ 11 h 99"/>
                <a:gd name="T32" fmla="*/ 1299 w 1499"/>
                <a:gd name="T33" fmla="*/ 9 h 99"/>
                <a:gd name="T34" fmla="*/ 1461 w 1499"/>
                <a:gd name="T35" fmla="*/ 2 h 99"/>
                <a:gd name="T36" fmla="*/ 1493 w 1499"/>
                <a:gd name="T37" fmla="*/ 0 h 99"/>
                <a:gd name="T38" fmla="*/ 1499 w 1499"/>
                <a:gd name="T39" fmla="*/ 6 h 99"/>
                <a:gd name="T40" fmla="*/ 1493 w 1499"/>
                <a:gd name="T41" fmla="*/ 12 h 99"/>
                <a:gd name="T42" fmla="*/ 1462 w 1499"/>
                <a:gd name="T43" fmla="*/ 14 h 99"/>
                <a:gd name="T44" fmla="*/ 1300 w 1499"/>
                <a:gd name="T45" fmla="*/ 21 h 99"/>
                <a:gd name="T46" fmla="*/ 1262 w 1499"/>
                <a:gd name="T47" fmla="*/ 23 h 99"/>
                <a:gd name="T48" fmla="*/ 1107 w 1499"/>
                <a:gd name="T49" fmla="*/ 28 h 99"/>
                <a:gd name="T50" fmla="*/ 1106 w 1499"/>
                <a:gd name="T51" fmla="*/ 28 h 99"/>
                <a:gd name="T52" fmla="*/ 915 w 1499"/>
                <a:gd name="T53" fmla="*/ 34 h 99"/>
                <a:gd name="T54" fmla="*/ 724 w 1499"/>
                <a:gd name="T55" fmla="*/ 37 h 99"/>
                <a:gd name="T56" fmla="*/ 681 w 1499"/>
                <a:gd name="T57" fmla="*/ 41 h 99"/>
                <a:gd name="T58" fmla="*/ 543 w 1499"/>
                <a:gd name="T59" fmla="*/ 55 h 99"/>
                <a:gd name="T60" fmla="*/ 500 w 1499"/>
                <a:gd name="T61" fmla="*/ 59 h 99"/>
                <a:gd name="T62" fmla="*/ 363 w 1499"/>
                <a:gd name="T63" fmla="*/ 71 h 99"/>
                <a:gd name="T64" fmla="*/ 361 w 1499"/>
                <a:gd name="T65" fmla="*/ 71 h 99"/>
                <a:gd name="T66" fmla="*/ 184 w 1499"/>
                <a:gd name="T67" fmla="*/ 87 h 99"/>
                <a:gd name="T68" fmla="*/ 151 w 1499"/>
                <a:gd name="T69" fmla="*/ 89 h 99"/>
                <a:gd name="T70" fmla="*/ 6 w 1499"/>
                <a:gd name="T71" fmla="*/ 99 h 99"/>
                <a:gd name="T72" fmla="*/ 6 w 1499"/>
                <a:gd name="T7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99">
                  <a:moveTo>
                    <a:pt x="6" y="99"/>
                  </a:moveTo>
                  <a:cubicBezTo>
                    <a:pt x="3" y="99"/>
                    <a:pt x="0" y="97"/>
                    <a:pt x="0" y="94"/>
                  </a:cubicBezTo>
                  <a:cubicBezTo>
                    <a:pt x="0" y="90"/>
                    <a:pt x="2" y="88"/>
                    <a:pt x="5" y="87"/>
                  </a:cubicBezTo>
                  <a:cubicBezTo>
                    <a:pt x="52" y="85"/>
                    <a:pt x="102" y="81"/>
                    <a:pt x="150" y="77"/>
                  </a:cubicBezTo>
                  <a:cubicBezTo>
                    <a:pt x="183" y="75"/>
                    <a:pt x="183" y="75"/>
                    <a:pt x="183" y="75"/>
                  </a:cubicBezTo>
                  <a:cubicBezTo>
                    <a:pt x="248" y="68"/>
                    <a:pt x="308" y="63"/>
                    <a:pt x="360" y="59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406" y="56"/>
                    <a:pt x="453" y="51"/>
                    <a:pt x="499" y="47"/>
                  </a:cubicBezTo>
                  <a:cubicBezTo>
                    <a:pt x="513" y="46"/>
                    <a:pt x="528" y="45"/>
                    <a:pt x="542" y="43"/>
                  </a:cubicBezTo>
                  <a:cubicBezTo>
                    <a:pt x="587" y="39"/>
                    <a:pt x="634" y="34"/>
                    <a:pt x="680" y="29"/>
                  </a:cubicBezTo>
                  <a:cubicBezTo>
                    <a:pt x="695" y="28"/>
                    <a:pt x="709" y="26"/>
                    <a:pt x="723" y="25"/>
                  </a:cubicBezTo>
                  <a:cubicBezTo>
                    <a:pt x="724" y="25"/>
                    <a:pt x="724" y="25"/>
                    <a:pt x="724" y="25"/>
                  </a:cubicBezTo>
                  <a:cubicBezTo>
                    <a:pt x="792" y="23"/>
                    <a:pt x="856" y="22"/>
                    <a:pt x="915" y="22"/>
                  </a:cubicBezTo>
                  <a:cubicBezTo>
                    <a:pt x="968" y="20"/>
                    <a:pt x="1037" y="18"/>
                    <a:pt x="1106" y="16"/>
                  </a:cubicBezTo>
                  <a:cubicBezTo>
                    <a:pt x="1107" y="16"/>
                    <a:pt x="1107" y="16"/>
                    <a:pt x="1107" y="16"/>
                  </a:cubicBezTo>
                  <a:cubicBezTo>
                    <a:pt x="1158" y="15"/>
                    <a:pt x="1210" y="13"/>
                    <a:pt x="1261" y="11"/>
                  </a:cubicBezTo>
                  <a:cubicBezTo>
                    <a:pt x="1299" y="9"/>
                    <a:pt x="1299" y="9"/>
                    <a:pt x="1299" y="9"/>
                  </a:cubicBezTo>
                  <a:cubicBezTo>
                    <a:pt x="1353" y="7"/>
                    <a:pt x="1408" y="5"/>
                    <a:pt x="1461" y="2"/>
                  </a:cubicBezTo>
                  <a:cubicBezTo>
                    <a:pt x="1493" y="0"/>
                    <a:pt x="1493" y="0"/>
                    <a:pt x="1493" y="0"/>
                  </a:cubicBezTo>
                  <a:cubicBezTo>
                    <a:pt x="1496" y="0"/>
                    <a:pt x="1499" y="2"/>
                    <a:pt x="1499" y="6"/>
                  </a:cubicBezTo>
                  <a:cubicBezTo>
                    <a:pt x="1499" y="9"/>
                    <a:pt x="1497" y="12"/>
                    <a:pt x="1493" y="12"/>
                  </a:cubicBezTo>
                  <a:cubicBezTo>
                    <a:pt x="1462" y="14"/>
                    <a:pt x="1462" y="14"/>
                    <a:pt x="1462" y="14"/>
                  </a:cubicBezTo>
                  <a:cubicBezTo>
                    <a:pt x="1408" y="17"/>
                    <a:pt x="1353" y="19"/>
                    <a:pt x="1300" y="21"/>
                  </a:cubicBezTo>
                  <a:cubicBezTo>
                    <a:pt x="1262" y="23"/>
                    <a:pt x="1262" y="23"/>
                    <a:pt x="1262" y="23"/>
                  </a:cubicBezTo>
                  <a:cubicBezTo>
                    <a:pt x="1211" y="25"/>
                    <a:pt x="1158" y="27"/>
                    <a:pt x="1107" y="28"/>
                  </a:cubicBezTo>
                  <a:cubicBezTo>
                    <a:pt x="1106" y="28"/>
                    <a:pt x="1106" y="28"/>
                    <a:pt x="1106" y="28"/>
                  </a:cubicBezTo>
                  <a:cubicBezTo>
                    <a:pt x="1037" y="30"/>
                    <a:pt x="968" y="32"/>
                    <a:pt x="915" y="34"/>
                  </a:cubicBezTo>
                  <a:cubicBezTo>
                    <a:pt x="856" y="34"/>
                    <a:pt x="792" y="35"/>
                    <a:pt x="724" y="37"/>
                  </a:cubicBezTo>
                  <a:cubicBezTo>
                    <a:pt x="710" y="38"/>
                    <a:pt x="696" y="40"/>
                    <a:pt x="681" y="41"/>
                  </a:cubicBezTo>
                  <a:cubicBezTo>
                    <a:pt x="636" y="46"/>
                    <a:pt x="589" y="51"/>
                    <a:pt x="543" y="55"/>
                  </a:cubicBezTo>
                  <a:cubicBezTo>
                    <a:pt x="529" y="56"/>
                    <a:pt x="515" y="58"/>
                    <a:pt x="500" y="59"/>
                  </a:cubicBezTo>
                  <a:cubicBezTo>
                    <a:pt x="454" y="63"/>
                    <a:pt x="407" y="68"/>
                    <a:pt x="363" y="71"/>
                  </a:cubicBezTo>
                  <a:cubicBezTo>
                    <a:pt x="361" y="71"/>
                    <a:pt x="361" y="71"/>
                    <a:pt x="361" y="71"/>
                  </a:cubicBezTo>
                  <a:cubicBezTo>
                    <a:pt x="309" y="75"/>
                    <a:pt x="249" y="80"/>
                    <a:pt x="184" y="87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03" y="93"/>
                    <a:pt x="53" y="97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100"/>
            <p:cNvSpPr/>
            <p:nvPr/>
          </p:nvSpPr>
          <p:spPr bwMode="auto">
            <a:xfrm>
              <a:off x="14235113" y="8780463"/>
              <a:ext cx="2201863" cy="88900"/>
            </a:xfrm>
            <a:custGeom>
              <a:avLst/>
              <a:gdLst>
                <a:gd name="T0" fmla="*/ 6 w 1288"/>
                <a:gd name="T1" fmla="*/ 52 h 52"/>
                <a:gd name="T2" fmla="*/ 0 w 1288"/>
                <a:gd name="T3" fmla="*/ 46 h 52"/>
                <a:gd name="T4" fmla="*/ 6 w 1288"/>
                <a:gd name="T5" fmla="*/ 40 h 52"/>
                <a:gd name="T6" fmla="*/ 155 w 1288"/>
                <a:gd name="T7" fmla="*/ 36 h 52"/>
                <a:gd name="T8" fmla="*/ 304 w 1288"/>
                <a:gd name="T9" fmla="*/ 30 h 52"/>
                <a:gd name="T10" fmla="*/ 306 w 1288"/>
                <a:gd name="T11" fmla="*/ 30 h 52"/>
                <a:gd name="T12" fmla="*/ 460 w 1288"/>
                <a:gd name="T13" fmla="*/ 23 h 52"/>
                <a:gd name="T14" fmla="*/ 615 w 1288"/>
                <a:gd name="T15" fmla="*/ 12 h 52"/>
                <a:gd name="T16" fmla="*/ 615 w 1288"/>
                <a:gd name="T17" fmla="*/ 12 h 52"/>
                <a:gd name="T18" fmla="*/ 616 w 1288"/>
                <a:gd name="T19" fmla="*/ 12 h 52"/>
                <a:gd name="T20" fmla="*/ 780 w 1288"/>
                <a:gd name="T21" fmla="*/ 12 h 52"/>
                <a:gd name="T22" fmla="*/ 945 w 1288"/>
                <a:gd name="T23" fmla="*/ 9 h 52"/>
                <a:gd name="T24" fmla="*/ 946 w 1288"/>
                <a:gd name="T25" fmla="*/ 9 h 52"/>
                <a:gd name="T26" fmla="*/ 1113 w 1288"/>
                <a:gd name="T27" fmla="*/ 6 h 52"/>
                <a:gd name="T28" fmla="*/ 1282 w 1288"/>
                <a:gd name="T29" fmla="*/ 0 h 52"/>
                <a:gd name="T30" fmla="*/ 1288 w 1288"/>
                <a:gd name="T31" fmla="*/ 6 h 52"/>
                <a:gd name="T32" fmla="*/ 1282 w 1288"/>
                <a:gd name="T33" fmla="*/ 12 h 52"/>
                <a:gd name="T34" fmla="*/ 1114 w 1288"/>
                <a:gd name="T35" fmla="*/ 18 h 52"/>
                <a:gd name="T36" fmla="*/ 946 w 1288"/>
                <a:gd name="T37" fmla="*/ 21 h 52"/>
                <a:gd name="T38" fmla="*/ 945 w 1288"/>
                <a:gd name="T39" fmla="*/ 21 h 52"/>
                <a:gd name="T40" fmla="*/ 780 w 1288"/>
                <a:gd name="T41" fmla="*/ 24 h 52"/>
                <a:gd name="T42" fmla="*/ 616 w 1288"/>
                <a:gd name="T43" fmla="*/ 24 h 52"/>
                <a:gd name="T44" fmla="*/ 461 w 1288"/>
                <a:gd name="T45" fmla="*/ 35 h 52"/>
                <a:gd name="T46" fmla="*/ 307 w 1288"/>
                <a:gd name="T47" fmla="*/ 42 h 52"/>
                <a:gd name="T48" fmla="*/ 305 w 1288"/>
                <a:gd name="T49" fmla="*/ 42 h 52"/>
                <a:gd name="T50" fmla="*/ 155 w 1288"/>
                <a:gd name="T51" fmla="*/ 48 h 52"/>
                <a:gd name="T52" fmla="*/ 6 w 1288"/>
                <a:gd name="T53" fmla="*/ 52 h 52"/>
                <a:gd name="T54" fmla="*/ 6 w 1288"/>
                <a:gd name="T5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8" h="52">
                  <a:moveTo>
                    <a:pt x="6" y="52"/>
                  </a:moveTo>
                  <a:cubicBezTo>
                    <a:pt x="2" y="52"/>
                    <a:pt x="0" y="49"/>
                    <a:pt x="0" y="46"/>
                  </a:cubicBezTo>
                  <a:cubicBezTo>
                    <a:pt x="0" y="43"/>
                    <a:pt x="2" y="40"/>
                    <a:pt x="6" y="40"/>
                  </a:cubicBezTo>
                  <a:cubicBezTo>
                    <a:pt x="50" y="40"/>
                    <a:pt x="99" y="39"/>
                    <a:pt x="155" y="36"/>
                  </a:cubicBezTo>
                  <a:cubicBezTo>
                    <a:pt x="209" y="35"/>
                    <a:pt x="263" y="32"/>
                    <a:pt x="304" y="30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53" y="28"/>
                    <a:pt x="404" y="26"/>
                    <a:pt x="460" y="23"/>
                  </a:cubicBezTo>
                  <a:cubicBezTo>
                    <a:pt x="507" y="20"/>
                    <a:pt x="558" y="17"/>
                    <a:pt x="615" y="12"/>
                  </a:cubicBezTo>
                  <a:cubicBezTo>
                    <a:pt x="615" y="12"/>
                    <a:pt x="615" y="12"/>
                    <a:pt x="615" y="12"/>
                  </a:cubicBezTo>
                  <a:cubicBezTo>
                    <a:pt x="616" y="12"/>
                    <a:pt x="616" y="12"/>
                    <a:pt x="616" y="12"/>
                  </a:cubicBezTo>
                  <a:cubicBezTo>
                    <a:pt x="670" y="13"/>
                    <a:pt x="726" y="13"/>
                    <a:pt x="780" y="12"/>
                  </a:cubicBezTo>
                  <a:cubicBezTo>
                    <a:pt x="835" y="12"/>
                    <a:pt x="891" y="11"/>
                    <a:pt x="945" y="9"/>
                  </a:cubicBezTo>
                  <a:cubicBezTo>
                    <a:pt x="946" y="9"/>
                    <a:pt x="946" y="9"/>
                    <a:pt x="946" y="9"/>
                  </a:cubicBezTo>
                  <a:cubicBezTo>
                    <a:pt x="1002" y="9"/>
                    <a:pt x="1058" y="8"/>
                    <a:pt x="1113" y="6"/>
                  </a:cubicBezTo>
                  <a:cubicBezTo>
                    <a:pt x="1169" y="5"/>
                    <a:pt x="1226" y="3"/>
                    <a:pt x="1282" y="0"/>
                  </a:cubicBezTo>
                  <a:cubicBezTo>
                    <a:pt x="1285" y="0"/>
                    <a:pt x="1288" y="2"/>
                    <a:pt x="1288" y="6"/>
                  </a:cubicBezTo>
                  <a:cubicBezTo>
                    <a:pt x="1288" y="9"/>
                    <a:pt x="1286" y="12"/>
                    <a:pt x="1282" y="12"/>
                  </a:cubicBezTo>
                  <a:cubicBezTo>
                    <a:pt x="1226" y="15"/>
                    <a:pt x="1170" y="17"/>
                    <a:pt x="1114" y="18"/>
                  </a:cubicBezTo>
                  <a:cubicBezTo>
                    <a:pt x="1058" y="20"/>
                    <a:pt x="1002" y="21"/>
                    <a:pt x="946" y="21"/>
                  </a:cubicBezTo>
                  <a:cubicBezTo>
                    <a:pt x="945" y="21"/>
                    <a:pt x="945" y="21"/>
                    <a:pt x="945" y="21"/>
                  </a:cubicBezTo>
                  <a:cubicBezTo>
                    <a:pt x="891" y="23"/>
                    <a:pt x="836" y="24"/>
                    <a:pt x="780" y="24"/>
                  </a:cubicBezTo>
                  <a:cubicBezTo>
                    <a:pt x="726" y="25"/>
                    <a:pt x="671" y="25"/>
                    <a:pt x="616" y="24"/>
                  </a:cubicBezTo>
                  <a:cubicBezTo>
                    <a:pt x="558" y="29"/>
                    <a:pt x="508" y="32"/>
                    <a:pt x="461" y="35"/>
                  </a:cubicBezTo>
                  <a:cubicBezTo>
                    <a:pt x="404" y="38"/>
                    <a:pt x="354" y="40"/>
                    <a:pt x="307" y="42"/>
                  </a:cubicBezTo>
                  <a:cubicBezTo>
                    <a:pt x="305" y="42"/>
                    <a:pt x="305" y="42"/>
                    <a:pt x="305" y="42"/>
                  </a:cubicBezTo>
                  <a:cubicBezTo>
                    <a:pt x="264" y="44"/>
                    <a:pt x="209" y="47"/>
                    <a:pt x="155" y="48"/>
                  </a:cubicBezTo>
                  <a:cubicBezTo>
                    <a:pt x="99" y="51"/>
                    <a:pt x="50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Freeform 101"/>
            <p:cNvSpPr/>
            <p:nvPr/>
          </p:nvSpPr>
          <p:spPr bwMode="auto">
            <a:xfrm>
              <a:off x="14638338" y="9137650"/>
              <a:ext cx="1798638" cy="98425"/>
            </a:xfrm>
            <a:custGeom>
              <a:avLst/>
              <a:gdLst>
                <a:gd name="T0" fmla="*/ 822 w 1052"/>
                <a:gd name="T1" fmla="*/ 58 h 58"/>
                <a:gd name="T2" fmla="*/ 772 w 1052"/>
                <a:gd name="T3" fmla="*/ 57 h 58"/>
                <a:gd name="T4" fmla="*/ 771 w 1052"/>
                <a:gd name="T5" fmla="*/ 57 h 58"/>
                <a:gd name="T6" fmla="*/ 732 w 1052"/>
                <a:gd name="T7" fmla="*/ 57 h 58"/>
                <a:gd name="T8" fmla="*/ 637 w 1052"/>
                <a:gd name="T9" fmla="*/ 55 h 58"/>
                <a:gd name="T10" fmla="*/ 597 w 1052"/>
                <a:gd name="T11" fmla="*/ 53 h 58"/>
                <a:gd name="T12" fmla="*/ 503 w 1052"/>
                <a:gd name="T13" fmla="*/ 48 h 58"/>
                <a:gd name="T14" fmla="*/ 485 w 1052"/>
                <a:gd name="T15" fmla="*/ 48 h 58"/>
                <a:gd name="T16" fmla="*/ 376 w 1052"/>
                <a:gd name="T17" fmla="*/ 45 h 58"/>
                <a:gd name="T18" fmla="*/ 368 w 1052"/>
                <a:gd name="T19" fmla="*/ 44 h 58"/>
                <a:gd name="T20" fmla="*/ 250 w 1052"/>
                <a:gd name="T21" fmla="*/ 37 h 58"/>
                <a:gd name="T22" fmla="*/ 249 w 1052"/>
                <a:gd name="T23" fmla="*/ 37 h 58"/>
                <a:gd name="T24" fmla="*/ 228 w 1052"/>
                <a:gd name="T25" fmla="*/ 35 h 58"/>
                <a:gd name="T26" fmla="*/ 127 w 1052"/>
                <a:gd name="T27" fmla="*/ 26 h 58"/>
                <a:gd name="T28" fmla="*/ 6 w 1052"/>
                <a:gd name="T29" fmla="*/ 12 h 58"/>
                <a:gd name="T30" fmla="*/ 1 w 1052"/>
                <a:gd name="T31" fmla="*/ 5 h 58"/>
                <a:gd name="T32" fmla="*/ 7 w 1052"/>
                <a:gd name="T33" fmla="*/ 0 h 58"/>
                <a:gd name="T34" fmla="*/ 129 w 1052"/>
                <a:gd name="T35" fmla="*/ 14 h 58"/>
                <a:gd name="T36" fmla="*/ 229 w 1052"/>
                <a:gd name="T37" fmla="*/ 23 h 58"/>
                <a:gd name="T38" fmla="*/ 251 w 1052"/>
                <a:gd name="T39" fmla="*/ 25 h 58"/>
                <a:gd name="T40" fmla="*/ 369 w 1052"/>
                <a:gd name="T41" fmla="*/ 32 h 58"/>
                <a:gd name="T42" fmla="*/ 377 w 1052"/>
                <a:gd name="T43" fmla="*/ 33 h 58"/>
                <a:gd name="T44" fmla="*/ 485 w 1052"/>
                <a:gd name="T45" fmla="*/ 36 h 58"/>
                <a:gd name="T46" fmla="*/ 504 w 1052"/>
                <a:gd name="T47" fmla="*/ 36 h 58"/>
                <a:gd name="T48" fmla="*/ 598 w 1052"/>
                <a:gd name="T49" fmla="*/ 41 h 58"/>
                <a:gd name="T50" fmla="*/ 637 w 1052"/>
                <a:gd name="T51" fmla="*/ 43 h 58"/>
                <a:gd name="T52" fmla="*/ 732 w 1052"/>
                <a:gd name="T53" fmla="*/ 45 h 58"/>
                <a:gd name="T54" fmla="*/ 771 w 1052"/>
                <a:gd name="T55" fmla="*/ 45 h 58"/>
                <a:gd name="T56" fmla="*/ 772 w 1052"/>
                <a:gd name="T57" fmla="*/ 45 h 58"/>
                <a:gd name="T58" fmla="*/ 864 w 1052"/>
                <a:gd name="T59" fmla="*/ 45 h 58"/>
                <a:gd name="T60" fmla="*/ 908 w 1052"/>
                <a:gd name="T61" fmla="*/ 45 h 58"/>
                <a:gd name="T62" fmla="*/ 1003 w 1052"/>
                <a:gd name="T63" fmla="*/ 43 h 58"/>
                <a:gd name="T64" fmla="*/ 1046 w 1052"/>
                <a:gd name="T65" fmla="*/ 41 h 58"/>
                <a:gd name="T66" fmla="*/ 1052 w 1052"/>
                <a:gd name="T67" fmla="*/ 47 h 58"/>
                <a:gd name="T68" fmla="*/ 1046 w 1052"/>
                <a:gd name="T69" fmla="*/ 53 h 58"/>
                <a:gd name="T70" fmla="*/ 1003 w 1052"/>
                <a:gd name="T71" fmla="*/ 55 h 58"/>
                <a:gd name="T72" fmla="*/ 908 w 1052"/>
                <a:gd name="T73" fmla="*/ 57 h 58"/>
                <a:gd name="T74" fmla="*/ 865 w 1052"/>
                <a:gd name="T75" fmla="*/ 57 h 58"/>
                <a:gd name="T76" fmla="*/ 822 w 1052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2" h="58">
                  <a:moveTo>
                    <a:pt x="822" y="58"/>
                  </a:moveTo>
                  <a:cubicBezTo>
                    <a:pt x="805" y="58"/>
                    <a:pt x="788" y="57"/>
                    <a:pt x="772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58" y="57"/>
                    <a:pt x="745" y="57"/>
                    <a:pt x="732" y="57"/>
                  </a:cubicBezTo>
                  <a:cubicBezTo>
                    <a:pt x="700" y="56"/>
                    <a:pt x="668" y="56"/>
                    <a:pt x="637" y="55"/>
                  </a:cubicBezTo>
                  <a:cubicBezTo>
                    <a:pt x="624" y="54"/>
                    <a:pt x="610" y="54"/>
                    <a:pt x="597" y="53"/>
                  </a:cubicBezTo>
                  <a:cubicBezTo>
                    <a:pt x="566" y="52"/>
                    <a:pt x="534" y="51"/>
                    <a:pt x="503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49" y="48"/>
                    <a:pt x="413" y="47"/>
                    <a:pt x="376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29" y="42"/>
                    <a:pt x="289" y="41"/>
                    <a:pt x="250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195" y="32"/>
                    <a:pt x="161" y="30"/>
                    <a:pt x="127" y="26"/>
                  </a:cubicBezTo>
                  <a:cubicBezTo>
                    <a:pt x="89" y="22"/>
                    <a:pt x="46" y="18"/>
                    <a:pt x="6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48" y="6"/>
                    <a:pt x="91" y="10"/>
                    <a:pt x="129" y="14"/>
                  </a:cubicBezTo>
                  <a:cubicBezTo>
                    <a:pt x="162" y="18"/>
                    <a:pt x="196" y="20"/>
                    <a:pt x="229" y="23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290" y="29"/>
                    <a:pt x="330" y="30"/>
                    <a:pt x="369" y="32"/>
                  </a:cubicBezTo>
                  <a:cubicBezTo>
                    <a:pt x="377" y="33"/>
                    <a:pt x="377" y="33"/>
                    <a:pt x="377" y="33"/>
                  </a:cubicBezTo>
                  <a:cubicBezTo>
                    <a:pt x="413" y="35"/>
                    <a:pt x="450" y="36"/>
                    <a:pt x="485" y="36"/>
                  </a:cubicBezTo>
                  <a:cubicBezTo>
                    <a:pt x="504" y="36"/>
                    <a:pt x="504" y="36"/>
                    <a:pt x="504" y="36"/>
                  </a:cubicBezTo>
                  <a:cubicBezTo>
                    <a:pt x="535" y="39"/>
                    <a:pt x="567" y="40"/>
                    <a:pt x="598" y="41"/>
                  </a:cubicBezTo>
                  <a:cubicBezTo>
                    <a:pt x="611" y="42"/>
                    <a:pt x="624" y="42"/>
                    <a:pt x="637" y="43"/>
                  </a:cubicBezTo>
                  <a:cubicBezTo>
                    <a:pt x="669" y="44"/>
                    <a:pt x="701" y="44"/>
                    <a:pt x="732" y="45"/>
                  </a:cubicBezTo>
                  <a:cubicBezTo>
                    <a:pt x="745" y="45"/>
                    <a:pt x="758" y="45"/>
                    <a:pt x="771" y="45"/>
                  </a:cubicBezTo>
                  <a:cubicBezTo>
                    <a:pt x="772" y="45"/>
                    <a:pt x="772" y="45"/>
                    <a:pt x="772" y="45"/>
                  </a:cubicBezTo>
                  <a:cubicBezTo>
                    <a:pt x="803" y="46"/>
                    <a:pt x="834" y="46"/>
                    <a:pt x="864" y="45"/>
                  </a:cubicBezTo>
                  <a:cubicBezTo>
                    <a:pt x="879" y="45"/>
                    <a:pt x="894" y="45"/>
                    <a:pt x="908" y="45"/>
                  </a:cubicBezTo>
                  <a:cubicBezTo>
                    <a:pt x="940" y="45"/>
                    <a:pt x="972" y="44"/>
                    <a:pt x="1003" y="43"/>
                  </a:cubicBezTo>
                  <a:cubicBezTo>
                    <a:pt x="1017" y="42"/>
                    <a:pt x="1031" y="41"/>
                    <a:pt x="1046" y="41"/>
                  </a:cubicBezTo>
                  <a:cubicBezTo>
                    <a:pt x="1049" y="41"/>
                    <a:pt x="1052" y="43"/>
                    <a:pt x="1052" y="47"/>
                  </a:cubicBezTo>
                  <a:cubicBezTo>
                    <a:pt x="1052" y="50"/>
                    <a:pt x="1050" y="53"/>
                    <a:pt x="1046" y="53"/>
                  </a:cubicBezTo>
                  <a:cubicBezTo>
                    <a:pt x="1032" y="53"/>
                    <a:pt x="1017" y="54"/>
                    <a:pt x="1003" y="55"/>
                  </a:cubicBezTo>
                  <a:cubicBezTo>
                    <a:pt x="972" y="56"/>
                    <a:pt x="940" y="57"/>
                    <a:pt x="908" y="57"/>
                  </a:cubicBezTo>
                  <a:cubicBezTo>
                    <a:pt x="894" y="57"/>
                    <a:pt x="879" y="57"/>
                    <a:pt x="865" y="57"/>
                  </a:cubicBezTo>
                  <a:cubicBezTo>
                    <a:pt x="851" y="57"/>
                    <a:pt x="836" y="58"/>
                    <a:pt x="822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102"/>
            <p:cNvSpPr/>
            <p:nvPr/>
          </p:nvSpPr>
          <p:spPr bwMode="auto">
            <a:xfrm>
              <a:off x="15084425" y="9364663"/>
              <a:ext cx="1352550" cy="290513"/>
            </a:xfrm>
            <a:custGeom>
              <a:avLst/>
              <a:gdLst>
                <a:gd name="T0" fmla="*/ 785 w 791"/>
                <a:gd name="T1" fmla="*/ 170 h 170"/>
                <a:gd name="T2" fmla="*/ 682 w 791"/>
                <a:gd name="T3" fmla="*/ 167 h 170"/>
                <a:gd name="T4" fmla="*/ 580 w 791"/>
                <a:gd name="T5" fmla="*/ 160 h 170"/>
                <a:gd name="T6" fmla="*/ 480 w 791"/>
                <a:gd name="T7" fmla="*/ 147 h 170"/>
                <a:gd name="T8" fmla="*/ 381 w 791"/>
                <a:gd name="T9" fmla="*/ 129 h 170"/>
                <a:gd name="T10" fmla="*/ 284 w 791"/>
                <a:gd name="T11" fmla="*/ 107 h 170"/>
                <a:gd name="T12" fmla="*/ 188 w 791"/>
                <a:gd name="T13" fmla="*/ 80 h 170"/>
                <a:gd name="T14" fmla="*/ 95 w 791"/>
                <a:gd name="T15" fmla="*/ 48 h 170"/>
                <a:gd name="T16" fmla="*/ 4 w 791"/>
                <a:gd name="T17" fmla="*/ 12 h 170"/>
                <a:gd name="T18" fmla="*/ 1 w 791"/>
                <a:gd name="T19" fmla="*/ 4 h 170"/>
                <a:gd name="T20" fmla="*/ 9 w 791"/>
                <a:gd name="T21" fmla="*/ 1 h 170"/>
                <a:gd name="T22" fmla="*/ 99 w 791"/>
                <a:gd name="T23" fmla="*/ 37 h 170"/>
                <a:gd name="T24" fmla="*/ 192 w 791"/>
                <a:gd name="T25" fmla="*/ 68 h 170"/>
                <a:gd name="T26" fmla="*/ 287 w 791"/>
                <a:gd name="T27" fmla="*/ 95 h 170"/>
                <a:gd name="T28" fmla="*/ 383 w 791"/>
                <a:gd name="T29" fmla="*/ 117 h 170"/>
                <a:gd name="T30" fmla="*/ 481 w 791"/>
                <a:gd name="T31" fmla="*/ 135 h 170"/>
                <a:gd name="T32" fmla="*/ 581 w 791"/>
                <a:gd name="T33" fmla="*/ 148 h 170"/>
                <a:gd name="T34" fmla="*/ 682 w 791"/>
                <a:gd name="T35" fmla="*/ 155 h 170"/>
                <a:gd name="T36" fmla="*/ 785 w 791"/>
                <a:gd name="T37" fmla="*/ 158 h 170"/>
                <a:gd name="T38" fmla="*/ 791 w 791"/>
                <a:gd name="T39" fmla="*/ 164 h 170"/>
                <a:gd name="T40" fmla="*/ 785 w 791"/>
                <a:gd name="T4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1" h="170">
                  <a:moveTo>
                    <a:pt x="785" y="170"/>
                  </a:moveTo>
                  <a:cubicBezTo>
                    <a:pt x="751" y="170"/>
                    <a:pt x="716" y="169"/>
                    <a:pt x="682" y="167"/>
                  </a:cubicBezTo>
                  <a:cubicBezTo>
                    <a:pt x="648" y="166"/>
                    <a:pt x="614" y="163"/>
                    <a:pt x="580" y="160"/>
                  </a:cubicBezTo>
                  <a:cubicBezTo>
                    <a:pt x="546" y="156"/>
                    <a:pt x="513" y="152"/>
                    <a:pt x="480" y="147"/>
                  </a:cubicBezTo>
                  <a:cubicBezTo>
                    <a:pt x="447" y="142"/>
                    <a:pt x="413" y="136"/>
                    <a:pt x="381" y="129"/>
                  </a:cubicBezTo>
                  <a:cubicBezTo>
                    <a:pt x="348" y="123"/>
                    <a:pt x="316" y="115"/>
                    <a:pt x="284" y="107"/>
                  </a:cubicBezTo>
                  <a:cubicBezTo>
                    <a:pt x="252" y="99"/>
                    <a:pt x="220" y="90"/>
                    <a:pt x="188" y="80"/>
                  </a:cubicBezTo>
                  <a:cubicBezTo>
                    <a:pt x="157" y="70"/>
                    <a:pt x="126" y="60"/>
                    <a:pt x="95" y="48"/>
                  </a:cubicBezTo>
                  <a:cubicBezTo>
                    <a:pt x="65" y="37"/>
                    <a:pt x="34" y="25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ubicBezTo>
                    <a:pt x="2" y="1"/>
                    <a:pt x="6" y="0"/>
                    <a:pt x="9" y="1"/>
                  </a:cubicBezTo>
                  <a:cubicBezTo>
                    <a:pt x="39" y="14"/>
                    <a:pt x="69" y="26"/>
                    <a:pt x="99" y="37"/>
                  </a:cubicBezTo>
                  <a:cubicBezTo>
                    <a:pt x="130" y="48"/>
                    <a:pt x="161" y="59"/>
                    <a:pt x="192" y="68"/>
                  </a:cubicBezTo>
                  <a:cubicBezTo>
                    <a:pt x="223" y="78"/>
                    <a:pt x="255" y="87"/>
                    <a:pt x="287" y="95"/>
                  </a:cubicBezTo>
                  <a:cubicBezTo>
                    <a:pt x="318" y="103"/>
                    <a:pt x="351" y="111"/>
                    <a:pt x="383" y="117"/>
                  </a:cubicBezTo>
                  <a:cubicBezTo>
                    <a:pt x="416" y="124"/>
                    <a:pt x="449" y="130"/>
                    <a:pt x="481" y="135"/>
                  </a:cubicBezTo>
                  <a:cubicBezTo>
                    <a:pt x="514" y="140"/>
                    <a:pt x="548" y="144"/>
                    <a:pt x="581" y="148"/>
                  </a:cubicBezTo>
                  <a:cubicBezTo>
                    <a:pt x="615" y="151"/>
                    <a:pt x="649" y="154"/>
                    <a:pt x="682" y="155"/>
                  </a:cubicBezTo>
                  <a:cubicBezTo>
                    <a:pt x="716" y="157"/>
                    <a:pt x="751" y="158"/>
                    <a:pt x="785" y="158"/>
                  </a:cubicBezTo>
                  <a:cubicBezTo>
                    <a:pt x="788" y="158"/>
                    <a:pt x="791" y="161"/>
                    <a:pt x="791" y="164"/>
                  </a:cubicBezTo>
                  <a:cubicBezTo>
                    <a:pt x="791" y="167"/>
                    <a:pt x="788" y="170"/>
                    <a:pt x="785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Freeform 103"/>
            <p:cNvSpPr/>
            <p:nvPr/>
          </p:nvSpPr>
          <p:spPr bwMode="auto">
            <a:xfrm>
              <a:off x="17746663" y="6215063"/>
              <a:ext cx="2109788" cy="3171825"/>
            </a:xfrm>
            <a:custGeom>
              <a:avLst/>
              <a:gdLst>
                <a:gd name="T0" fmla="*/ 6 w 1234"/>
                <a:gd name="T1" fmla="*/ 1855 h 1855"/>
                <a:gd name="T2" fmla="*/ 1 w 1234"/>
                <a:gd name="T3" fmla="*/ 1851 h 1855"/>
                <a:gd name="T4" fmla="*/ 4 w 1234"/>
                <a:gd name="T5" fmla="*/ 1843 h 1855"/>
                <a:gd name="T6" fmla="*/ 264 w 1234"/>
                <a:gd name="T7" fmla="*/ 1710 h 1855"/>
                <a:gd name="T8" fmla="*/ 501 w 1234"/>
                <a:gd name="T9" fmla="*/ 1541 h 1855"/>
                <a:gd name="T10" fmla="*/ 638 w 1234"/>
                <a:gd name="T11" fmla="*/ 1416 h 1855"/>
                <a:gd name="T12" fmla="*/ 711 w 1234"/>
                <a:gd name="T13" fmla="*/ 1339 h 1855"/>
                <a:gd name="T14" fmla="*/ 889 w 1234"/>
                <a:gd name="T15" fmla="*/ 1109 h 1855"/>
                <a:gd name="T16" fmla="*/ 1032 w 1234"/>
                <a:gd name="T17" fmla="*/ 857 h 1855"/>
                <a:gd name="T18" fmla="*/ 1065 w 1234"/>
                <a:gd name="T19" fmla="*/ 782 h 1855"/>
                <a:gd name="T20" fmla="*/ 1137 w 1234"/>
                <a:gd name="T21" fmla="*/ 585 h 1855"/>
                <a:gd name="T22" fmla="*/ 1200 w 1234"/>
                <a:gd name="T23" fmla="*/ 303 h 1855"/>
                <a:gd name="T24" fmla="*/ 1222 w 1234"/>
                <a:gd name="T25" fmla="*/ 6 h 1855"/>
                <a:gd name="T26" fmla="*/ 1228 w 1234"/>
                <a:gd name="T27" fmla="*/ 0 h 1855"/>
                <a:gd name="T28" fmla="*/ 1234 w 1234"/>
                <a:gd name="T29" fmla="*/ 6 h 1855"/>
                <a:gd name="T30" fmla="*/ 1212 w 1234"/>
                <a:gd name="T31" fmla="*/ 304 h 1855"/>
                <a:gd name="T32" fmla="*/ 1148 w 1234"/>
                <a:gd name="T33" fmla="*/ 589 h 1855"/>
                <a:gd name="T34" fmla="*/ 1076 w 1234"/>
                <a:gd name="T35" fmla="*/ 787 h 1855"/>
                <a:gd name="T36" fmla="*/ 1043 w 1234"/>
                <a:gd name="T37" fmla="*/ 862 h 1855"/>
                <a:gd name="T38" fmla="*/ 899 w 1234"/>
                <a:gd name="T39" fmla="*/ 1116 h 1855"/>
                <a:gd name="T40" fmla="*/ 720 w 1234"/>
                <a:gd name="T41" fmla="*/ 1347 h 1855"/>
                <a:gd name="T42" fmla="*/ 646 w 1234"/>
                <a:gd name="T43" fmla="*/ 1424 h 1855"/>
                <a:gd name="T44" fmla="*/ 508 w 1234"/>
                <a:gd name="T45" fmla="*/ 1550 h 1855"/>
                <a:gd name="T46" fmla="*/ 271 w 1234"/>
                <a:gd name="T47" fmla="*/ 1720 h 1855"/>
                <a:gd name="T48" fmla="*/ 9 w 1234"/>
                <a:gd name="T49" fmla="*/ 1854 h 1855"/>
                <a:gd name="T50" fmla="*/ 6 w 1234"/>
                <a:gd name="T51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4" h="1855">
                  <a:moveTo>
                    <a:pt x="6" y="1855"/>
                  </a:moveTo>
                  <a:cubicBezTo>
                    <a:pt x="4" y="1855"/>
                    <a:pt x="2" y="1853"/>
                    <a:pt x="1" y="1851"/>
                  </a:cubicBezTo>
                  <a:cubicBezTo>
                    <a:pt x="0" y="1848"/>
                    <a:pt x="1" y="1845"/>
                    <a:pt x="4" y="1843"/>
                  </a:cubicBezTo>
                  <a:cubicBezTo>
                    <a:pt x="94" y="1805"/>
                    <a:pt x="181" y="1761"/>
                    <a:pt x="264" y="1710"/>
                  </a:cubicBezTo>
                  <a:cubicBezTo>
                    <a:pt x="347" y="1660"/>
                    <a:pt x="426" y="1603"/>
                    <a:pt x="501" y="1541"/>
                  </a:cubicBezTo>
                  <a:cubicBezTo>
                    <a:pt x="548" y="1502"/>
                    <a:pt x="594" y="1460"/>
                    <a:pt x="638" y="1416"/>
                  </a:cubicBezTo>
                  <a:cubicBezTo>
                    <a:pt x="663" y="1391"/>
                    <a:pt x="687" y="1365"/>
                    <a:pt x="711" y="1339"/>
                  </a:cubicBezTo>
                  <a:cubicBezTo>
                    <a:pt x="776" y="1267"/>
                    <a:pt x="836" y="1190"/>
                    <a:pt x="889" y="1109"/>
                  </a:cubicBezTo>
                  <a:cubicBezTo>
                    <a:pt x="943" y="1029"/>
                    <a:pt x="991" y="944"/>
                    <a:pt x="1032" y="857"/>
                  </a:cubicBezTo>
                  <a:cubicBezTo>
                    <a:pt x="1044" y="832"/>
                    <a:pt x="1055" y="807"/>
                    <a:pt x="1065" y="782"/>
                  </a:cubicBezTo>
                  <a:cubicBezTo>
                    <a:pt x="1092" y="718"/>
                    <a:pt x="1116" y="652"/>
                    <a:pt x="1137" y="585"/>
                  </a:cubicBezTo>
                  <a:cubicBezTo>
                    <a:pt x="1164" y="493"/>
                    <a:pt x="1186" y="398"/>
                    <a:pt x="1200" y="303"/>
                  </a:cubicBezTo>
                  <a:cubicBezTo>
                    <a:pt x="1215" y="205"/>
                    <a:pt x="1222" y="105"/>
                    <a:pt x="1222" y="6"/>
                  </a:cubicBezTo>
                  <a:cubicBezTo>
                    <a:pt x="1222" y="3"/>
                    <a:pt x="1225" y="0"/>
                    <a:pt x="1228" y="0"/>
                  </a:cubicBezTo>
                  <a:cubicBezTo>
                    <a:pt x="1231" y="0"/>
                    <a:pt x="1234" y="3"/>
                    <a:pt x="1234" y="6"/>
                  </a:cubicBezTo>
                  <a:cubicBezTo>
                    <a:pt x="1234" y="106"/>
                    <a:pt x="1227" y="206"/>
                    <a:pt x="1212" y="304"/>
                  </a:cubicBezTo>
                  <a:cubicBezTo>
                    <a:pt x="1198" y="400"/>
                    <a:pt x="1176" y="496"/>
                    <a:pt x="1148" y="589"/>
                  </a:cubicBezTo>
                  <a:cubicBezTo>
                    <a:pt x="1128" y="656"/>
                    <a:pt x="1104" y="722"/>
                    <a:pt x="1076" y="787"/>
                  </a:cubicBezTo>
                  <a:cubicBezTo>
                    <a:pt x="1066" y="812"/>
                    <a:pt x="1054" y="837"/>
                    <a:pt x="1043" y="862"/>
                  </a:cubicBezTo>
                  <a:cubicBezTo>
                    <a:pt x="1001" y="949"/>
                    <a:pt x="953" y="1035"/>
                    <a:pt x="899" y="1116"/>
                  </a:cubicBezTo>
                  <a:cubicBezTo>
                    <a:pt x="845" y="1197"/>
                    <a:pt x="785" y="1275"/>
                    <a:pt x="720" y="1347"/>
                  </a:cubicBezTo>
                  <a:cubicBezTo>
                    <a:pt x="696" y="1374"/>
                    <a:pt x="671" y="1400"/>
                    <a:pt x="646" y="1424"/>
                  </a:cubicBezTo>
                  <a:cubicBezTo>
                    <a:pt x="603" y="1468"/>
                    <a:pt x="556" y="1511"/>
                    <a:pt x="508" y="1550"/>
                  </a:cubicBezTo>
                  <a:cubicBezTo>
                    <a:pt x="433" y="1613"/>
                    <a:pt x="353" y="1670"/>
                    <a:pt x="271" y="1720"/>
                  </a:cubicBezTo>
                  <a:cubicBezTo>
                    <a:pt x="187" y="1771"/>
                    <a:pt x="99" y="1816"/>
                    <a:pt x="9" y="1854"/>
                  </a:cubicBezTo>
                  <a:cubicBezTo>
                    <a:pt x="8" y="1855"/>
                    <a:pt x="7" y="1855"/>
                    <a:pt x="6" y="18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104"/>
            <p:cNvSpPr/>
            <p:nvPr/>
          </p:nvSpPr>
          <p:spPr bwMode="auto">
            <a:xfrm>
              <a:off x="17591088" y="6215063"/>
              <a:ext cx="1838325" cy="3233738"/>
            </a:xfrm>
            <a:custGeom>
              <a:avLst/>
              <a:gdLst>
                <a:gd name="T0" fmla="*/ 7 w 1075"/>
                <a:gd name="T1" fmla="*/ 1891 h 1891"/>
                <a:gd name="T2" fmla="*/ 1 w 1075"/>
                <a:gd name="T3" fmla="*/ 1888 h 1891"/>
                <a:gd name="T4" fmla="*/ 4 w 1075"/>
                <a:gd name="T5" fmla="*/ 1879 h 1891"/>
                <a:gd name="T6" fmla="*/ 233 w 1075"/>
                <a:gd name="T7" fmla="*/ 1725 h 1891"/>
                <a:gd name="T8" fmla="*/ 409 w 1075"/>
                <a:gd name="T9" fmla="*/ 1571 h 1891"/>
                <a:gd name="T10" fmla="*/ 441 w 1075"/>
                <a:gd name="T11" fmla="*/ 1538 h 1891"/>
                <a:gd name="T12" fmla="*/ 526 w 1075"/>
                <a:gd name="T13" fmla="*/ 1447 h 1891"/>
                <a:gd name="T14" fmla="*/ 559 w 1075"/>
                <a:gd name="T15" fmla="*/ 1409 h 1891"/>
                <a:gd name="T16" fmla="*/ 561 w 1075"/>
                <a:gd name="T17" fmla="*/ 1406 h 1891"/>
                <a:gd name="T18" fmla="*/ 624 w 1075"/>
                <a:gd name="T19" fmla="*/ 1327 h 1891"/>
                <a:gd name="T20" fmla="*/ 751 w 1075"/>
                <a:gd name="T21" fmla="*/ 1137 h 1891"/>
                <a:gd name="T22" fmla="*/ 777 w 1075"/>
                <a:gd name="T23" fmla="*/ 1093 h 1891"/>
                <a:gd name="T24" fmla="*/ 901 w 1075"/>
                <a:gd name="T25" fmla="*/ 839 h 1891"/>
                <a:gd name="T26" fmla="*/ 913 w 1075"/>
                <a:gd name="T27" fmla="*/ 807 h 1891"/>
                <a:gd name="T28" fmla="*/ 928 w 1075"/>
                <a:gd name="T29" fmla="*/ 769 h 1891"/>
                <a:gd name="T30" fmla="*/ 929 w 1075"/>
                <a:gd name="T31" fmla="*/ 765 h 1891"/>
                <a:gd name="T32" fmla="*/ 980 w 1075"/>
                <a:gd name="T33" fmla="*/ 607 h 1891"/>
                <a:gd name="T34" fmla="*/ 990 w 1075"/>
                <a:gd name="T35" fmla="*/ 570 h 1891"/>
                <a:gd name="T36" fmla="*/ 1044 w 1075"/>
                <a:gd name="T37" fmla="*/ 293 h 1891"/>
                <a:gd name="T38" fmla="*/ 1062 w 1075"/>
                <a:gd name="T39" fmla="*/ 6 h 1891"/>
                <a:gd name="T40" fmla="*/ 1062 w 1075"/>
                <a:gd name="T41" fmla="*/ 5 h 1891"/>
                <a:gd name="T42" fmla="*/ 1062 w 1075"/>
                <a:gd name="T43" fmla="*/ 4 h 1891"/>
                <a:gd name="T44" fmla="*/ 1069 w 1075"/>
                <a:gd name="T45" fmla="*/ 0 h 1891"/>
                <a:gd name="T46" fmla="*/ 1075 w 1075"/>
                <a:gd name="T47" fmla="*/ 6 h 1891"/>
                <a:gd name="T48" fmla="*/ 1074 w 1075"/>
                <a:gd name="T49" fmla="*/ 10 h 1891"/>
                <a:gd name="T50" fmla="*/ 1056 w 1075"/>
                <a:gd name="T51" fmla="*/ 294 h 1891"/>
                <a:gd name="T52" fmla="*/ 1002 w 1075"/>
                <a:gd name="T53" fmla="*/ 573 h 1891"/>
                <a:gd name="T54" fmla="*/ 992 w 1075"/>
                <a:gd name="T55" fmla="*/ 610 h 1891"/>
                <a:gd name="T56" fmla="*/ 941 w 1075"/>
                <a:gd name="T57" fmla="*/ 768 h 1891"/>
                <a:gd name="T58" fmla="*/ 939 w 1075"/>
                <a:gd name="T59" fmla="*/ 773 h 1891"/>
                <a:gd name="T60" fmla="*/ 924 w 1075"/>
                <a:gd name="T61" fmla="*/ 812 h 1891"/>
                <a:gd name="T62" fmla="*/ 912 w 1075"/>
                <a:gd name="T63" fmla="*/ 843 h 1891"/>
                <a:gd name="T64" fmla="*/ 788 w 1075"/>
                <a:gd name="T65" fmla="*/ 1099 h 1891"/>
                <a:gd name="T66" fmla="*/ 762 w 1075"/>
                <a:gd name="T67" fmla="*/ 1144 h 1891"/>
                <a:gd name="T68" fmla="*/ 633 w 1075"/>
                <a:gd name="T69" fmla="*/ 1334 h 1891"/>
                <a:gd name="T70" fmla="*/ 570 w 1075"/>
                <a:gd name="T71" fmla="*/ 1414 h 1891"/>
                <a:gd name="T72" fmla="*/ 568 w 1075"/>
                <a:gd name="T73" fmla="*/ 1416 h 1891"/>
                <a:gd name="T74" fmla="*/ 535 w 1075"/>
                <a:gd name="T75" fmla="*/ 1455 h 1891"/>
                <a:gd name="T76" fmla="*/ 450 w 1075"/>
                <a:gd name="T77" fmla="*/ 1547 h 1891"/>
                <a:gd name="T78" fmla="*/ 417 w 1075"/>
                <a:gd name="T79" fmla="*/ 1579 h 1891"/>
                <a:gd name="T80" fmla="*/ 241 w 1075"/>
                <a:gd name="T81" fmla="*/ 1734 h 1891"/>
                <a:gd name="T82" fmla="*/ 10 w 1075"/>
                <a:gd name="T83" fmla="*/ 1890 h 1891"/>
                <a:gd name="T84" fmla="*/ 7 w 1075"/>
                <a:gd name="T85" fmla="*/ 1891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5" h="1891">
                  <a:moveTo>
                    <a:pt x="7" y="1891"/>
                  </a:moveTo>
                  <a:cubicBezTo>
                    <a:pt x="5" y="1891"/>
                    <a:pt x="3" y="1890"/>
                    <a:pt x="1" y="1888"/>
                  </a:cubicBezTo>
                  <a:cubicBezTo>
                    <a:pt x="0" y="1885"/>
                    <a:pt x="1" y="1881"/>
                    <a:pt x="4" y="1879"/>
                  </a:cubicBezTo>
                  <a:cubicBezTo>
                    <a:pt x="83" y="1834"/>
                    <a:pt x="160" y="1782"/>
                    <a:pt x="233" y="1725"/>
                  </a:cubicBezTo>
                  <a:cubicBezTo>
                    <a:pt x="294" y="1677"/>
                    <a:pt x="353" y="1626"/>
                    <a:pt x="409" y="1571"/>
                  </a:cubicBezTo>
                  <a:cubicBezTo>
                    <a:pt x="419" y="1561"/>
                    <a:pt x="430" y="1550"/>
                    <a:pt x="441" y="1538"/>
                  </a:cubicBezTo>
                  <a:cubicBezTo>
                    <a:pt x="469" y="1510"/>
                    <a:pt x="498" y="1479"/>
                    <a:pt x="526" y="1447"/>
                  </a:cubicBezTo>
                  <a:cubicBezTo>
                    <a:pt x="536" y="1435"/>
                    <a:pt x="547" y="1423"/>
                    <a:pt x="559" y="1409"/>
                  </a:cubicBezTo>
                  <a:cubicBezTo>
                    <a:pt x="561" y="1406"/>
                    <a:pt x="561" y="1406"/>
                    <a:pt x="561" y="1406"/>
                  </a:cubicBezTo>
                  <a:cubicBezTo>
                    <a:pt x="582" y="1381"/>
                    <a:pt x="603" y="1354"/>
                    <a:pt x="624" y="1327"/>
                  </a:cubicBezTo>
                  <a:cubicBezTo>
                    <a:pt x="669" y="1267"/>
                    <a:pt x="712" y="1203"/>
                    <a:pt x="751" y="1137"/>
                  </a:cubicBezTo>
                  <a:cubicBezTo>
                    <a:pt x="759" y="1124"/>
                    <a:pt x="768" y="1109"/>
                    <a:pt x="777" y="1093"/>
                  </a:cubicBezTo>
                  <a:cubicBezTo>
                    <a:pt x="823" y="1012"/>
                    <a:pt x="865" y="927"/>
                    <a:pt x="901" y="839"/>
                  </a:cubicBezTo>
                  <a:cubicBezTo>
                    <a:pt x="905" y="828"/>
                    <a:pt x="909" y="818"/>
                    <a:pt x="913" y="807"/>
                  </a:cubicBezTo>
                  <a:cubicBezTo>
                    <a:pt x="918" y="796"/>
                    <a:pt x="922" y="783"/>
                    <a:pt x="928" y="769"/>
                  </a:cubicBezTo>
                  <a:cubicBezTo>
                    <a:pt x="929" y="765"/>
                    <a:pt x="929" y="765"/>
                    <a:pt x="929" y="765"/>
                  </a:cubicBezTo>
                  <a:cubicBezTo>
                    <a:pt x="948" y="714"/>
                    <a:pt x="965" y="661"/>
                    <a:pt x="980" y="607"/>
                  </a:cubicBezTo>
                  <a:cubicBezTo>
                    <a:pt x="983" y="595"/>
                    <a:pt x="987" y="583"/>
                    <a:pt x="990" y="570"/>
                  </a:cubicBezTo>
                  <a:cubicBezTo>
                    <a:pt x="1014" y="479"/>
                    <a:pt x="1032" y="386"/>
                    <a:pt x="1044" y="293"/>
                  </a:cubicBezTo>
                  <a:cubicBezTo>
                    <a:pt x="1056" y="199"/>
                    <a:pt x="1062" y="102"/>
                    <a:pt x="1062" y="6"/>
                  </a:cubicBezTo>
                  <a:cubicBezTo>
                    <a:pt x="1062" y="5"/>
                    <a:pt x="1062" y="5"/>
                    <a:pt x="1062" y="5"/>
                  </a:cubicBezTo>
                  <a:cubicBezTo>
                    <a:pt x="1062" y="4"/>
                    <a:pt x="1062" y="4"/>
                    <a:pt x="1062" y="4"/>
                  </a:cubicBezTo>
                  <a:cubicBezTo>
                    <a:pt x="1063" y="0"/>
                    <a:pt x="1067" y="0"/>
                    <a:pt x="1069" y="0"/>
                  </a:cubicBezTo>
                  <a:cubicBezTo>
                    <a:pt x="1072" y="0"/>
                    <a:pt x="1075" y="3"/>
                    <a:pt x="1075" y="6"/>
                  </a:cubicBezTo>
                  <a:cubicBezTo>
                    <a:pt x="1075" y="7"/>
                    <a:pt x="1074" y="9"/>
                    <a:pt x="1074" y="10"/>
                  </a:cubicBezTo>
                  <a:cubicBezTo>
                    <a:pt x="1074" y="105"/>
                    <a:pt x="1068" y="201"/>
                    <a:pt x="1056" y="294"/>
                  </a:cubicBezTo>
                  <a:cubicBezTo>
                    <a:pt x="1044" y="388"/>
                    <a:pt x="1026" y="482"/>
                    <a:pt x="1002" y="573"/>
                  </a:cubicBezTo>
                  <a:cubicBezTo>
                    <a:pt x="998" y="586"/>
                    <a:pt x="995" y="598"/>
                    <a:pt x="992" y="610"/>
                  </a:cubicBezTo>
                  <a:cubicBezTo>
                    <a:pt x="976" y="664"/>
                    <a:pt x="959" y="718"/>
                    <a:pt x="941" y="768"/>
                  </a:cubicBezTo>
                  <a:cubicBezTo>
                    <a:pt x="939" y="773"/>
                    <a:pt x="939" y="773"/>
                    <a:pt x="939" y="773"/>
                  </a:cubicBezTo>
                  <a:cubicBezTo>
                    <a:pt x="934" y="788"/>
                    <a:pt x="929" y="800"/>
                    <a:pt x="924" y="812"/>
                  </a:cubicBezTo>
                  <a:cubicBezTo>
                    <a:pt x="920" y="822"/>
                    <a:pt x="916" y="833"/>
                    <a:pt x="912" y="843"/>
                  </a:cubicBezTo>
                  <a:cubicBezTo>
                    <a:pt x="876" y="932"/>
                    <a:pt x="834" y="1018"/>
                    <a:pt x="788" y="1099"/>
                  </a:cubicBezTo>
                  <a:cubicBezTo>
                    <a:pt x="778" y="1115"/>
                    <a:pt x="770" y="1130"/>
                    <a:pt x="762" y="1144"/>
                  </a:cubicBezTo>
                  <a:cubicBezTo>
                    <a:pt x="722" y="1210"/>
                    <a:pt x="679" y="1274"/>
                    <a:pt x="633" y="1334"/>
                  </a:cubicBezTo>
                  <a:cubicBezTo>
                    <a:pt x="613" y="1361"/>
                    <a:pt x="592" y="1388"/>
                    <a:pt x="570" y="1414"/>
                  </a:cubicBezTo>
                  <a:cubicBezTo>
                    <a:pt x="568" y="1416"/>
                    <a:pt x="568" y="1416"/>
                    <a:pt x="568" y="1416"/>
                  </a:cubicBezTo>
                  <a:cubicBezTo>
                    <a:pt x="556" y="1431"/>
                    <a:pt x="545" y="1443"/>
                    <a:pt x="535" y="1455"/>
                  </a:cubicBezTo>
                  <a:cubicBezTo>
                    <a:pt x="507" y="1487"/>
                    <a:pt x="478" y="1518"/>
                    <a:pt x="450" y="1547"/>
                  </a:cubicBezTo>
                  <a:cubicBezTo>
                    <a:pt x="438" y="1558"/>
                    <a:pt x="428" y="1569"/>
                    <a:pt x="417" y="1579"/>
                  </a:cubicBezTo>
                  <a:cubicBezTo>
                    <a:pt x="361" y="1634"/>
                    <a:pt x="302" y="1687"/>
                    <a:pt x="241" y="1734"/>
                  </a:cubicBezTo>
                  <a:cubicBezTo>
                    <a:pt x="167" y="1792"/>
                    <a:pt x="89" y="1844"/>
                    <a:pt x="10" y="1890"/>
                  </a:cubicBezTo>
                  <a:cubicBezTo>
                    <a:pt x="9" y="1890"/>
                    <a:pt x="8" y="1891"/>
                    <a:pt x="7" y="18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Freeform 105"/>
            <p:cNvSpPr/>
            <p:nvPr/>
          </p:nvSpPr>
          <p:spPr bwMode="auto">
            <a:xfrm>
              <a:off x="17432338" y="6215063"/>
              <a:ext cx="1568450" cy="3286125"/>
            </a:xfrm>
            <a:custGeom>
              <a:avLst/>
              <a:gdLst>
                <a:gd name="T0" fmla="*/ 7 w 918"/>
                <a:gd name="T1" fmla="*/ 1922 h 1922"/>
                <a:gd name="T2" fmla="*/ 2 w 918"/>
                <a:gd name="T3" fmla="*/ 1920 h 1922"/>
                <a:gd name="T4" fmla="*/ 3 w 918"/>
                <a:gd name="T5" fmla="*/ 1911 h 1922"/>
                <a:gd name="T6" fmla="*/ 203 w 918"/>
                <a:gd name="T7" fmla="*/ 1735 h 1922"/>
                <a:gd name="T8" fmla="*/ 355 w 918"/>
                <a:gd name="T9" fmla="*/ 1567 h 1922"/>
                <a:gd name="T10" fmla="*/ 383 w 918"/>
                <a:gd name="T11" fmla="*/ 1532 h 1922"/>
                <a:gd name="T12" fmla="*/ 455 w 918"/>
                <a:gd name="T13" fmla="*/ 1436 h 1922"/>
                <a:gd name="T14" fmla="*/ 483 w 918"/>
                <a:gd name="T15" fmla="*/ 1396 h 1922"/>
                <a:gd name="T16" fmla="*/ 537 w 918"/>
                <a:gd name="T17" fmla="*/ 1312 h 1922"/>
                <a:gd name="T18" fmla="*/ 645 w 918"/>
                <a:gd name="T19" fmla="*/ 1119 h 1922"/>
                <a:gd name="T20" fmla="*/ 666 w 918"/>
                <a:gd name="T21" fmla="*/ 1075 h 1922"/>
                <a:gd name="T22" fmla="*/ 771 w 918"/>
                <a:gd name="T23" fmla="*/ 819 h 1922"/>
                <a:gd name="T24" fmla="*/ 781 w 918"/>
                <a:gd name="T25" fmla="*/ 788 h 1922"/>
                <a:gd name="T26" fmla="*/ 793 w 918"/>
                <a:gd name="T27" fmla="*/ 750 h 1922"/>
                <a:gd name="T28" fmla="*/ 837 w 918"/>
                <a:gd name="T29" fmla="*/ 589 h 1922"/>
                <a:gd name="T30" fmla="*/ 845 w 918"/>
                <a:gd name="T31" fmla="*/ 553 h 1922"/>
                <a:gd name="T32" fmla="*/ 889 w 918"/>
                <a:gd name="T33" fmla="*/ 283 h 1922"/>
                <a:gd name="T34" fmla="*/ 903 w 918"/>
                <a:gd name="T35" fmla="*/ 6 h 1922"/>
                <a:gd name="T36" fmla="*/ 912 w 918"/>
                <a:gd name="T37" fmla="*/ 0 h 1922"/>
                <a:gd name="T38" fmla="*/ 918 w 918"/>
                <a:gd name="T39" fmla="*/ 6 h 1922"/>
                <a:gd name="T40" fmla="*/ 915 w 918"/>
                <a:gd name="T41" fmla="*/ 11 h 1922"/>
                <a:gd name="T42" fmla="*/ 901 w 918"/>
                <a:gd name="T43" fmla="*/ 284 h 1922"/>
                <a:gd name="T44" fmla="*/ 857 w 918"/>
                <a:gd name="T45" fmla="*/ 555 h 1922"/>
                <a:gd name="T46" fmla="*/ 848 w 918"/>
                <a:gd name="T47" fmla="*/ 592 h 1922"/>
                <a:gd name="T48" fmla="*/ 805 w 918"/>
                <a:gd name="T49" fmla="*/ 753 h 1922"/>
                <a:gd name="T50" fmla="*/ 793 w 918"/>
                <a:gd name="T51" fmla="*/ 791 h 1922"/>
                <a:gd name="T52" fmla="*/ 782 w 918"/>
                <a:gd name="T53" fmla="*/ 823 h 1922"/>
                <a:gd name="T54" fmla="*/ 677 w 918"/>
                <a:gd name="T55" fmla="*/ 1080 h 1922"/>
                <a:gd name="T56" fmla="*/ 655 w 918"/>
                <a:gd name="T57" fmla="*/ 1124 h 1922"/>
                <a:gd name="T58" fmla="*/ 547 w 918"/>
                <a:gd name="T59" fmla="*/ 1318 h 1922"/>
                <a:gd name="T60" fmla="*/ 492 w 918"/>
                <a:gd name="T61" fmla="*/ 1403 h 1922"/>
                <a:gd name="T62" fmla="*/ 465 w 918"/>
                <a:gd name="T63" fmla="*/ 1443 h 1922"/>
                <a:gd name="T64" fmla="*/ 392 w 918"/>
                <a:gd name="T65" fmla="*/ 1540 h 1922"/>
                <a:gd name="T66" fmla="*/ 364 w 918"/>
                <a:gd name="T67" fmla="*/ 1574 h 1922"/>
                <a:gd name="T68" fmla="*/ 211 w 918"/>
                <a:gd name="T69" fmla="*/ 1744 h 1922"/>
                <a:gd name="T70" fmla="*/ 10 w 918"/>
                <a:gd name="T71" fmla="*/ 1921 h 1922"/>
                <a:gd name="T72" fmla="*/ 7 w 918"/>
                <a:gd name="T73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1922">
                  <a:moveTo>
                    <a:pt x="7" y="1922"/>
                  </a:moveTo>
                  <a:cubicBezTo>
                    <a:pt x="5" y="1922"/>
                    <a:pt x="3" y="1921"/>
                    <a:pt x="2" y="1920"/>
                  </a:cubicBezTo>
                  <a:cubicBezTo>
                    <a:pt x="0" y="1917"/>
                    <a:pt x="0" y="1913"/>
                    <a:pt x="3" y="1911"/>
                  </a:cubicBezTo>
                  <a:cubicBezTo>
                    <a:pt x="72" y="1858"/>
                    <a:pt x="139" y="1799"/>
                    <a:pt x="203" y="1735"/>
                  </a:cubicBezTo>
                  <a:cubicBezTo>
                    <a:pt x="255" y="1683"/>
                    <a:pt x="306" y="1626"/>
                    <a:pt x="355" y="1567"/>
                  </a:cubicBezTo>
                  <a:cubicBezTo>
                    <a:pt x="364" y="1556"/>
                    <a:pt x="374" y="1544"/>
                    <a:pt x="383" y="1532"/>
                  </a:cubicBezTo>
                  <a:cubicBezTo>
                    <a:pt x="407" y="1502"/>
                    <a:pt x="431" y="1469"/>
                    <a:pt x="455" y="1436"/>
                  </a:cubicBezTo>
                  <a:cubicBezTo>
                    <a:pt x="463" y="1424"/>
                    <a:pt x="472" y="1411"/>
                    <a:pt x="483" y="1396"/>
                  </a:cubicBezTo>
                  <a:cubicBezTo>
                    <a:pt x="501" y="1369"/>
                    <a:pt x="520" y="1340"/>
                    <a:pt x="537" y="1312"/>
                  </a:cubicBezTo>
                  <a:cubicBezTo>
                    <a:pt x="575" y="1251"/>
                    <a:pt x="611" y="1186"/>
                    <a:pt x="645" y="1119"/>
                  </a:cubicBezTo>
                  <a:cubicBezTo>
                    <a:pt x="651" y="1105"/>
                    <a:pt x="659" y="1091"/>
                    <a:pt x="666" y="1075"/>
                  </a:cubicBezTo>
                  <a:cubicBezTo>
                    <a:pt x="705" y="993"/>
                    <a:pt x="740" y="907"/>
                    <a:pt x="771" y="819"/>
                  </a:cubicBezTo>
                  <a:cubicBezTo>
                    <a:pt x="774" y="809"/>
                    <a:pt x="778" y="798"/>
                    <a:pt x="781" y="788"/>
                  </a:cubicBezTo>
                  <a:cubicBezTo>
                    <a:pt x="785" y="776"/>
                    <a:pt x="789" y="764"/>
                    <a:pt x="793" y="750"/>
                  </a:cubicBezTo>
                  <a:cubicBezTo>
                    <a:pt x="809" y="698"/>
                    <a:pt x="824" y="644"/>
                    <a:pt x="837" y="589"/>
                  </a:cubicBezTo>
                  <a:cubicBezTo>
                    <a:pt x="840" y="577"/>
                    <a:pt x="842" y="565"/>
                    <a:pt x="845" y="553"/>
                  </a:cubicBezTo>
                  <a:cubicBezTo>
                    <a:pt x="865" y="464"/>
                    <a:pt x="879" y="373"/>
                    <a:pt x="889" y="283"/>
                  </a:cubicBezTo>
                  <a:cubicBezTo>
                    <a:pt x="899" y="191"/>
                    <a:pt x="904" y="98"/>
                    <a:pt x="903" y="6"/>
                  </a:cubicBezTo>
                  <a:cubicBezTo>
                    <a:pt x="903" y="0"/>
                    <a:pt x="909" y="0"/>
                    <a:pt x="912" y="0"/>
                  </a:cubicBezTo>
                  <a:cubicBezTo>
                    <a:pt x="915" y="0"/>
                    <a:pt x="918" y="3"/>
                    <a:pt x="918" y="6"/>
                  </a:cubicBezTo>
                  <a:cubicBezTo>
                    <a:pt x="918" y="8"/>
                    <a:pt x="917" y="10"/>
                    <a:pt x="915" y="11"/>
                  </a:cubicBezTo>
                  <a:cubicBezTo>
                    <a:pt x="915" y="102"/>
                    <a:pt x="911" y="194"/>
                    <a:pt x="901" y="284"/>
                  </a:cubicBezTo>
                  <a:cubicBezTo>
                    <a:pt x="891" y="375"/>
                    <a:pt x="877" y="466"/>
                    <a:pt x="857" y="555"/>
                  </a:cubicBezTo>
                  <a:cubicBezTo>
                    <a:pt x="854" y="567"/>
                    <a:pt x="851" y="580"/>
                    <a:pt x="848" y="592"/>
                  </a:cubicBezTo>
                  <a:cubicBezTo>
                    <a:pt x="835" y="647"/>
                    <a:pt x="821" y="701"/>
                    <a:pt x="805" y="753"/>
                  </a:cubicBezTo>
                  <a:cubicBezTo>
                    <a:pt x="800" y="767"/>
                    <a:pt x="796" y="780"/>
                    <a:pt x="793" y="791"/>
                  </a:cubicBezTo>
                  <a:cubicBezTo>
                    <a:pt x="789" y="802"/>
                    <a:pt x="786" y="813"/>
                    <a:pt x="782" y="823"/>
                  </a:cubicBezTo>
                  <a:cubicBezTo>
                    <a:pt x="752" y="911"/>
                    <a:pt x="716" y="998"/>
                    <a:pt x="677" y="1080"/>
                  </a:cubicBezTo>
                  <a:cubicBezTo>
                    <a:pt x="669" y="1096"/>
                    <a:pt x="662" y="1111"/>
                    <a:pt x="655" y="1124"/>
                  </a:cubicBezTo>
                  <a:cubicBezTo>
                    <a:pt x="622" y="1191"/>
                    <a:pt x="586" y="1257"/>
                    <a:pt x="547" y="1318"/>
                  </a:cubicBezTo>
                  <a:cubicBezTo>
                    <a:pt x="530" y="1347"/>
                    <a:pt x="511" y="1375"/>
                    <a:pt x="492" y="1403"/>
                  </a:cubicBezTo>
                  <a:cubicBezTo>
                    <a:pt x="482" y="1418"/>
                    <a:pt x="473" y="1431"/>
                    <a:pt x="465" y="1443"/>
                  </a:cubicBezTo>
                  <a:cubicBezTo>
                    <a:pt x="441" y="1476"/>
                    <a:pt x="416" y="1509"/>
                    <a:pt x="392" y="1540"/>
                  </a:cubicBezTo>
                  <a:cubicBezTo>
                    <a:pt x="383" y="1551"/>
                    <a:pt x="373" y="1563"/>
                    <a:pt x="364" y="1574"/>
                  </a:cubicBezTo>
                  <a:cubicBezTo>
                    <a:pt x="315" y="1634"/>
                    <a:pt x="264" y="1691"/>
                    <a:pt x="211" y="1744"/>
                  </a:cubicBezTo>
                  <a:cubicBezTo>
                    <a:pt x="147" y="1808"/>
                    <a:pt x="80" y="1868"/>
                    <a:pt x="10" y="1921"/>
                  </a:cubicBezTo>
                  <a:cubicBezTo>
                    <a:pt x="9" y="1922"/>
                    <a:pt x="8" y="1922"/>
                    <a:pt x="7" y="19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106"/>
            <p:cNvSpPr/>
            <p:nvPr/>
          </p:nvSpPr>
          <p:spPr bwMode="auto">
            <a:xfrm>
              <a:off x="17268825" y="6215063"/>
              <a:ext cx="1304925" cy="3332163"/>
            </a:xfrm>
            <a:custGeom>
              <a:avLst/>
              <a:gdLst>
                <a:gd name="T0" fmla="*/ 7 w 763"/>
                <a:gd name="T1" fmla="*/ 1949 h 1949"/>
                <a:gd name="T2" fmla="*/ 3 w 763"/>
                <a:gd name="T3" fmla="*/ 1947 h 1949"/>
                <a:gd name="T4" fmla="*/ 3 w 763"/>
                <a:gd name="T5" fmla="*/ 1939 h 1949"/>
                <a:gd name="T6" fmla="*/ 172 w 763"/>
                <a:gd name="T7" fmla="*/ 1744 h 1949"/>
                <a:gd name="T8" fmla="*/ 301 w 763"/>
                <a:gd name="T9" fmla="*/ 1561 h 1949"/>
                <a:gd name="T10" fmla="*/ 324 w 763"/>
                <a:gd name="T11" fmla="*/ 1526 h 1949"/>
                <a:gd name="T12" fmla="*/ 384 w 763"/>
                <a:gd name="T13" fmla="*/ 1425 h 1949"/>
                <a:gd name="T14" fmla="*/ 386 w 763"/>
                <a:gd name="T15" fmla="*/ 1421 h 1949"/>
                <a:gd name="T16" fmla="*/ 407 w 763"/>
                <a:gd name="T17" fmla="*/ 1383 h 1949"/>
                <a:gd name="T18" fmla="*/ 452 w 763"/>
                <a:gd name="T19" fmla="*/ 1297 h 1949"/>
                <a:gd name="T20" fmla="*/ 541 w 763"/>
                <a:gd name="T21" fmla="*/ 1099 h 1949"/>
                <a:gd name="T22" fmla="*/ 559 w 763"/>
                <a:gd name="T23" fmla="*/ 1054 h 1949"/>
                <a:gd name="T24" fmla="*/ 643 w 763"/>
                <a:gd name="T25" fmla="*/ 801 h 1949"/>
                <a:gd name="T26" fmla="*/ 652 w 763"/>
                <a:gd name="T27" fmla="*/ 771 h 1949"/>
                <a:gd name="T28" fmla="*/ 652 w 763"/>
                <a:gd name="T29" fmla="*/ 769 h 1949"/>
                <a:gd name="T30" fmla="*/ 661 w 763"/>
                <a:gd name="T31" fmla="*/ 734 h 1949"/>
                <a:gd name="T32" fmla="*/ 697 w 763"/>
                <a:gd name="T33" fmla="*/ 575 h 1949"/>
                <a:gd name="T34" fmla="*/ 703 w 763"/>
                <a:gd name="T35" fmla="*/ 541 h 1949"/>
                <a:gd name="T36" fmla="*/ 738 w 763"/>
                <a:gd name="T37" fmla="*/ 277 h 1949"/>
                <a:gd name="T38" fmla="*/ 750 w 763"/>
                <a:gd name="T39" fmla="*/ 6 h 1949"/>
                <a:gd name="T40" fmla="*/ 757 w 763"/>
                <a:gd name="T41" fmla="*/ 0 h 1949"/>
                <a:gd name="T42" fmla="*/ 763 w 763"/>
                <a:gd name="T43" fmla="*/ 6 h 1949"/>
                <a:gd name="T44" fmla="*/ 762 w 763"/>
                <a:gd name="T45" fmla="*/ 10 h 1949"/>
                <a:gd name="T46" fmla="*/ 750 w 763"/>
                <a:gd name="T47" fmla="*/ 278 h 1949"/>
                <a:gd name="T48" fmla="*/ 715 w 763"/>
                <a:gd name="T49" fmla="*/ 543 h 1949"/>
                <a:gd name="T50" fmla="*/ 708 w 763"/>
                <a:gd name="T51" fmla="*/ 577 h 1949"/>
                <a:gd name="T52" fmla="*/ 673 w 763"/>
                <a:gd name="T53" fmla="*/ 737 h 1949"/>
                <a:gd name="T54" fmla="*/ 664 w 763"/>
                <a:gd name="T55" fmla="*/ 772 h 1949"/>
                <a:gd name="T56" fmla="*/ 663 w 763"/>
                <a:gd name="T57" fmla="*/ 774 h 1949"/>
                <a:gd name="T58" fmla="*/ 655 w 763"/>
                <a:gd name="T59" fmla="*/ 805 h 1949"/>
                <a:gd name="T60" fmla="*/ 570 w 763"/>
                <a:gd name="T61" fmla="*/ 1059 h 1949"/>
                <a:gd name="T62" fmla="*/ 552 w 763"/>
                <a:gd name="T63" fmla="*/ 1103 h 1949"/>
                <a:gd name="T64" fmla="*/ 463 w 763"/>
                <a:gd name="T65" fmla="*/ 1302 h 1949"/>
                <a:gd name="T66" fmla="*/ 417 w 763"/>
                <a:gd name="T67" fmla="*/ 1389 h 1949"/>
                <a:gd name="T68" fmla="*/ 396 w 763"/>
                <a:gd name="T69" fmla="*/ 1427 h 1949"/>
                <a:gd name="T70" fmla="*/ 394 w 763"/>
                <a:gd name="T71" fmla="*/ 1431 h 1949"/>
                <a:gd name="T72" fmla="*/ 334 w 763"/>
                <a:gd name="T73" fmla="*/ 1532 h 1949"/>
                <a:gd name="T74" fmla="*/ 311 w 763"/>
                <a:gd name="T75" fmla="*/ 1567 h 1949"/>
                <a:gd name="T76" fmla="*/ 181 w 763"/>
                <a:gd name="T77" fmla="*/ 1751 h 1949"/>
                <a:gd name="T78" fmla="*/ 11 w 763"/>
                <a:gd name="T79" fmla="*/ 1947 h 1949"/>
                <a:gd name="T80" fmla="*/ 7 w 763"/>
                <a:gd name="T81" fmla="*/ 194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3" h="1949">
                  <a:moveTo>
                    <a:pt x="7" y="1949"/>
                  </a:moveTo>
                  <a:cubicBezTo>
                    <a:pt x="5" y="1949"/>
                    <a:pt x="4" y="1948"/>
                    <a:pt x="3" y="1947"/>
                  </a:cubicBezTo>
                  <a:cubicBezTo>
                    <a:pt x="0" y="1945"/>
                    <a:pt x="0" y="1941"/>
                    <a:pt x="3" y="1939"/>
                  </a:cubicBezTo>
                  <a:cubicBezTo>
                    <a:pt x="61" y="1879"/>
                    <a:pt x="118" y="1813"/>
                    <a:pt x="172" y="1744"/>
                  </a:cubicBezTo>
                  <a:cubicBezTo>
                    <a:pt x="216" y="1686"/>
                    <a:pt x="260" y="1625"/>
                    <a:pt x="301" y="1561"/>
                  </a:cubicBezTo>
                  <a:cubicBezTo>
                    <a:pt x="308" y="1550"/>
                    <a:pt x="315" y="1539"/>
                    <a:pt x="324" y="1526"/>
                  </a:cubicBezTo>
                  <a:cubicBezTo>
                    <a:pt x="343" y="1494"/>
                    <a:pt x="363" y="1461"/>
                    <a:pt x="384" y="1425"/>
                  </a:cubicBezTo>
                  <a:cubicBezTo>
                    <a:pt x="386" y="1421"/>
                    <a:pt x="386" y="1421"/>
                    <a:pt x="386" y="1421"/>
                  </a:cubicBezTo>
                  <a:cubicBezTo>
                    <a:pt x="393" y="1408"/>
                    <a:pt x="401" y="1394"/>
                    <a:pt x="407" y="1383"/>
                  </a:cubicBezTo>
                  <a:cubicBezTo>
                    <a:pt x="422" y="1355"/>
                    <a:pt x="437" y="1326"/>
                    <a:pt x="452" y="1297"/>
                  </a:cubicBezTo>
                  <a:cubicBezTo>
                    <a:pt x="483" y="1233"/>
                    <a:pt x="513" y="1167"/>
                    <a:pt x="541" y="1099"/>
                  </a:cubicBezTo>
                  <a:cubicBezTo>
                    <a:pt x="546" y="1086"/>
                    <a:pt x="552" y="1072"/>
                    <a:pt x="559" y="1054"/>
                  </a:cubicBezTo>
                  <a:cubicBezTo>
                    <a:pt x="590" y="973"/>
                    <a:pt x="619" y="888"/>
                    <a:pt x="643" y="801"/>
                  </a:cubicBezTo>
                  <a:cubicBezTo>
                    <a:pt x="646" y="791"/>
                    <a:pt x="649" y="781"/>
                    <a:pt x="652" y="771"/>
                  </a:cubicBezTo>
                  <a:cubicBezTo>
                    <a:pt x="652" y="769"/>
                    <a:pt x="652" y="769"/>
                    <a:pt x="652" y="769"/>
                  </a:cubicBezTo>
                  <a:cubicBezTo>
                    <a:pt x="655" y="757"/>
                    <a:pt x="658" y="746"/>
                    <a:pt x="661" y="734"/>
                  </a:cubicBezTo>
                  <a:cubicBezTo>
                    <a:pt x="674" y="682"/>
                    <a:pt x="686" y="630"/>
                    <a:pt x="697" y="575"/>
                  </a:cubicBezTo>
                  <a:cubicBezTo>
                    <a:pt x="699" y="563"/>
                    <a:pt x="701" y="552"/>
                    <a:pt x="703" y="541"/>
                  </a:cubicBezTo>
                  <a:cubicBezTo>
                    <a:pt x="719" y="454"/>
                    <a:pt x="731" y="365"/>
                    <a:pt x="738" y="277"/>
                  </a:cubicBezTo>
                  <a:cubicBezTo>
                    <a:pt x="746" y="187"/>
                    <a:pt x="750" y="96"/>
                    <a:pt x="750" y="6"/>
                  </a:cubicBezTo>
                  <a:cubicBezTo>
                    <a:pt x="750" y="4"/>
                    <a:pt x="751" y="0"/>
                    <a:pt x="757" y="0"/>
                  </a:cubicBezTo>
                  <a:cubicBezTo>
                    <a:pt x="760" y="0"/>
                    <a:pt x="763" y="3"/>
                    <a:pt x="763" y="6"/>
                  </a:cubicBezTo>
                  <a:cubicBezTo>
                    <a:pt x="763" y="7"/>
                    <a:pt x="762" y="9"/>
                    <a:pt x="762" y="10"/>
                  </a:cubicBezTo>
                  <a:cubicBezTo>
                    <a:pt x="762" y="99"/>
                    <a:pt x="758" y="189"/>
                    <a:pt x="750" y="278"/>
                  </a:cubicBezTo>
                  <a:cubicBezTo>
                    <a:pt x="743" y="367"/>
                    <a:pt x="731" y="456"/>
                    <a:pt x="715" y="543"/>
                  </a:cubicBezTo>
                  <a:cubicBezTo>
                    <a:pt x="713" y="554"/>
                    <a:pt x="711" y="566"/>
                    <a:pt x="708" y="577"/>
                  </a:cubicBezTo>
                  <a:cubicBezTo>
                    <a:pt x="698" y="633"/>
                    <a:pt x="686" y="685"/>
                    <a:pt x="673" y="737"/>
                  </a:cubicBezTo>
                  <a:cubicBezTo>
                    <a:pt x="670" y="749"/>
                    <a:pt x="667" y="760"/>
                    <a:pt x="664" y="772"/>
                  </a:cubicBezTo>
                  <a:cubicBezTo>
                    <a:pt x="663" y="774"/>
                    <a:pt x="663" y="774"/>
                    <a:pt x="663" y="774"/>
                  </a:cubicBezTo>
                  <a:cubicBezTo>
                    <a:pt x="660" y="784"/>
                    <a:pt x="658" y="795"/>
                    <a:pt x="655" y="805"/>
                  </a:cubicBezTo>
                  <a:cubicBezTo>
                    <a:pt x="630" y="892"/>
                    <a:pt x="602" y="977"/>
                    <a:pt x="570" y="1059"/>
                  </a:cubicBezTo>
                  <a:cubicBezTo>
                    <a:pt x="563" y="1076"/>
                    <a:pt x="557" y="1090"/>
                    <a:pt x="552" y="1103"/>
                  </a:cubicBezTo>
                  <a:cubicBezTo>
                    <a:pt x="524" y="1172"/>
                    <a:pt x="494" y="1239"/>
                    <a:pt x="463" y="1302"/>
                  </a:cubicBezTo>
                  <a:cubicBezTo>
                    <a:pt x="448" y="1331"/>
                    <a:pt x="433" y="1361"/>
                    <a:pt x="417" y="1389"/>
                  </a:cubicBezTo>
                  <a:cubicBezTo>
                    <a:pt x="411" y="1400"/>
                    <a:pt x="404" y="1413"/>
                    <a:pt x="396" y="1427"/>
                  </a:cubicBezTo>
                  <a:cubicBezTo>
                    <a:pt x="394" y="1431"/>
                    <a:pt x="394" y="1431"/>
                    <a:pt x="394" y="1431"/>
                  </a:cubicBezTo>
                  <a:cubicBezTo>
                    <a:pt x="373" y="1467"/>
                    <a:pt x="354" y="1501"/>
                    <a:pt x="334" y="1532"/>
                  </a:cubicBezTo>
                  <a:cubicBezTo>
                    <a:pt x="325" y="1545"/>
                    <a:pt x="318" y="1557"/>
                    <a:pt x="311" y="1567"/>
                  </a:cubicBezTo>
                  <a:cubicBezTo>
                    <a:pt x="270" y="1631"/>
                    <a:pt x="226" y="1693"/>
                    <a:pt x="181" y="1751"/>
                  </a:cubicBezTo>
                  <a:cubicBezTo>
                    <a:pt x="127" y="1821"/>
                    <a:pt x="70" y="1887"/>
                    <a:pt x="11" y="1947"/>
                  </a:cubicBezTo>
                  <a:cubicBezTo>
                    <a:pt x="10" y="1948"/>
                    <a:pt x="8" y="1949"/>
                    <a:pt x="7" y="19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Freeform 107"/>
            <p:cNvSpPr/>
            <p:nvPr/>
          </p:nvSpPr>
          <p:spPr bwMode="auto">
            <a:xfrm>
              <a:off x="17103725" y="6215063"/>
              <a:ext cx="1044575" cy="3370263"/>
            </a:xfrm>
            <a:custGeom>
              <a:avLst/>
              <a:gdLst>
                <a:gd name="T0" fmla="*/ 7 w 611"/>
                <a:gd name="T1" fmla="*/ 1971 h 1971"/>
                <a:gd name="T2" fmla="*/ 4 w 611"/>
                <a:gd name="T3" fmla="*/ 1970 h 1971"/>
                <a:gd name="T4" fmla="*/ 2 w 611"/>
                <a:gd name="T5" fmla="*/ 1962 h 1971"/>
                <a:gd name="T6" fmla="*/ 141 w 611"/>
                <a:gd name="T7" fmla="*/ 1748 h 1971"/>
                <a:gd name="T8" fmla="*/ 248 w 611"/>
                <a:gd name="T9" fmla="*/ 1551 h 1971"/>
                <a:gd name="T10" fmla="*/ 265 w 611"/>
                <a:gd name="T11" fmla="*/ 1516 h 1971"/>
                <a:gd name="T12" fmla="*/ 315 w 611"/>
                <a:gd name="T13" fmla="*/ 1407 h 1971"/>
                <a:gd name="T14" fmla="*/ 367 w 611"/>
                <a:gd name="T15" fmla="*/ 1279 h 1971"/>
                <a:gd name="T16" fmla="*/ 438 w 611"/>
                <a:gd name="T17" fmla="*/ 1076 h 1971"/>
                <a:gd name="T18" fmla="*/ 452 w 611"/>
                <a:gd name="T19" fmla="*/ 1032 h 1971"/>
                <a:gd name="T20" fmla="*/ 517 w 611"/>
                <a:gd name="T21" fmla="*/ 781 h 1971"/>
                <a:gd name="T22" fmla="*/ 524 w 611"/>
                <a:gd name="T23" fmla="*/ 748 h 1971"/>
                <a:gd name="T24" fmla="*/ 559 w 611"/>
                <a:gd name="T25" fmla="*/ 555 h 1971"/>
                <a:gd name="T26" fmla="*/ 563 w 611"/>
                <a:gd name="T27" fmla="*/ 525 h 1971"/>
                <a:gd name="T28" fmla="*/ 590 w 611"/>
                <a:gd name="T29" fmla="*/ 268 h 1971"/>
                <a:gd name="T30" fmla="*/ 598 w 611"/>
                <a:gd name="T31" fmla="*/ 6 h 1971"/>
                <a:gd name="T32" fmla="*/ 604 w 611"/>
                <a:gd name="T33" fmla="*/ 0 h 1971"/>
                <a:gd name="T34" fmla="*/ 610 w 611"/>
                <a:gd name="T35" fmla="*/ 6 h 1971"/>
                <a:gd name="T36" fmla="*/ 602 w 611"/>
                <a:gd name="T37" fmla="*/ 269 h 1971"/>
                <a:gd name="T38" fmla="*/ 575 w 611"/>
                <a:gd name="T39" fmla="*/ 526 h 1971"/>
                <a:gd name="T40" fmla="*/ 570 w 611"/>
                <a:gd name="T41" fmla="*/ 557 h 1971"/>
                <a:gd name="T42" fmla="*/ 536 w 611"/>
                <a:gd name="T43" fmla="*/ 751 h 1971"/>
                <a:gd name="T44" fmla="*/ 529 w 611"/>
                <a:gd name="T45" fmla="*/ 783 h 1971"/>
                <a:gd name="T46" fmla="*/ 464 w 611"/>
                <a:gd name="T47" fmla="*/ 1035 h 1971"/>
                <a:gd name="T48" fmla="*/ 450 w 611"/>
                <a:gd name="T49" fmla="*/ 1080 h 1971"/>
                <a:gd name="T50" fmla="*/ 379 w 611"/>
                <a:gd name="T51" fmla="*/ 1283 h 1971"/>
                <a:gd name="T52" fmla="*/ 326 w 611"/>
                <a:gd name="T53" fmla="*/ 1412 h 1971"/>
                <a:gd name="T54" fmla="*/ 276 w 611"/>
                <a:gd name="T55" fmla="*/ 1521 h 1971"/>
                <a:gd name="T56" fmla="*/ 259 w 611"/>
                <a:gd name="T57" fmla="*/ 1557 h 1971"/>
                <a:gd name="T58" fmla="*/ 151 w 611"/>
                <a:gd name="T59" fmla="*/ 1755 h 1971"/>
                <a:gd name="T60" fmla="*/ 12 w 611"/>
                <a:gd name="T61" fmla="*/ 1969 h 1971"/>
                <a:gd name="T62" fmla="*/ 7 w 611"/>
                <a:gd name="T63" fmla="*/ 1971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1">
                  <a:moveTo>
                    <a:pt x="7" y="1971"/>
                  </a:moveTo>
                  <a:cubicBezTo>
                    <a:pt x="6" y="1971"/>
                    <a:pt x="5" y="1971"/>
                    <a:pt x="4" y="1970"/>
                  </a:cubicBezTo>
                  <a:cubicBezTo>
                    <a:pt x="1" y="1968"/>
                    <a:pt x="0" y="1965"/>
                    <a:pt x="2" y="1962"/>
                  </a:cubicBezTo>
                  <a:cubicBezTo>
                    <a:pt x="51" y="1894"/>
                    <a:pt x="97" y="1823"/>
                    <a:pt x="141" y="1748"/>
                  </a:cubicBezTo>
                  <a:cubicBezTo>
                    <a:pt x="179" y="1685"/>
                    <a:pt x="214" y="1619"/>
                    <a:pt x="248" y="1551"/>
                  </a:cubicBezTo>
                  <a:cubicBezTo>
                    <a:pt x="254" y="1539"/>
                    <a:pt x="259" y="1528"/>
                    <a:pt x="265" y="1516"/>
                  </a:cubicBezTo>
                  <a:cubicBezTo>
                    <a:pt x="282" y="1480"/>
                    <a:pt x="299" y="1443"/>
                    <a:pt x="315" y="1407"/>
                  </a:cubicBezTo>
                  <a:cubicBezTo>
                    <a:pt x="333" y="1365"/>
                    <a:pt x="351" y="1322"/>
                    <a:pt x="367" y="1279"/>
                  </a:cubicBezTo>
                  <a:cubicBezTo>
                    <a:pt x="393" y="1213"/>
                    <a:pt x="417" y="1145"/>
                    <a:pt x="438" y="1076"/>
                  </a:cubicBezTo>
                  <a:cubicBezTo>
                    <a:pt x="443" y="1062"/>
                    <a:pt x="448" y="1046"/>
                    <a:pt x="452" y="1032"/>
                  </a:cubicBezTo>
                  <a:cubicBezTo>
                    <a:pt x="477" y="949"/>
                    <a:pt x="499" y="865"/>
                    <a:pt x="517" y="781"/>
                  </a:cubicBezTo>
                  <a:cubicBezTo>
                    <a:pt x="520" y="770"/>
                    <a:pt x="522" y="759"/>
                    <a:pt x="524" y="748"/>
                  </a:cubicBezTo>
                  <a:cubicBezTo>
                    <a:pt x="537" y="685"/>
                    <a:pt x="549" y="620"/>
                    <a:pt x="559" y="555"/>
                  </a:cubicBezTo>
                  <a:cubicBezTo>
                    <a:pt x="560" y="545"/>
                    <a:pt x="562" y="535"/>
                    <a:pt x="563" y="525"/>
                  </a:cubicBezTo>
                  <a:cubicBezTo>
                    <a:pt x="575" y="440"/>
                    <a:pt x="584" y="354"/>
                    <a:pt x="590" y="268"/>
                  </a:cubicBezTo>
                  <a:cubicBezTo>
                    <a:pt x="596" y="181"/>
                    <a:pt x="599" y="93"/>
                    <a:pt x="598" y="6"/>
                  </a:cubicBezTo>
                  <a:cubicBezTo>
                    <a:pt x="598" y="3"/>
                    <a:pt x="601" y="0"/>
                    <a:pt x="604" y="0"/>
                  </a:cubicBezTo>
                  <a:cubicBezTo>
                    <a:pt x="607" y="0"/>
                    <a:pt x="610" y="3"/>
                    <a:pt x="610" y="6"/>
                  </a:cubicBezTo>
                  <a:cubicBezTo>
                    <a:pt x="611" y="93"/>
                    <a:pt x="608" y="182"/>
                    <a:pt x="602" y="269"/>
                  </a:cubicBezTo>
                  <a:cubicBezTo>
                    <a:pt x="596" y="355"/>
                    <a:pt x="587" y="441"/>
                    <a:pt x="575" y="526"/>
                  </a:cubicBezTo>
                  <a:cubicBezTo>
                    <a:pt x="574" y="537"/>
                    <a:pt x="572" y="547"/>
                    <a:pt x="570" y="557"/>
                  </a:cubicBezTo>
                  <a:cubicBezTo>
                    <a:pt x="561" y="622"/>
                    <a:pt x="549" y="687"/>
                    <a:pt x="536" y="751"/>
                  </a:cubicBezTo>
                  <a:cubicBezTo>
                    <a:pt x="534" y="762"/>
                    <a:pt x="531" y="772"/>
                    <a:pt x="529" y="783"/>
                  </a:cubicBezTo>
                  <a:cubicBezTo>
                    <a:pt x="510" y="868"/>
                    <a:pt x="488" y="952"/>
                    <a:pt x="464" y="1035"/>
                  </a:cubicBezTo>
                  <a:cubicBezTo>
                    <a:pt x="459" y="1050"/>
                    <a:pt x="455" y="1065"/>
                    <a:pt x="450" y="1080"/>
                  </a:cubicBezTo>
                  <a:cubicBezTo>
                    <a:pt x="428" y="1148"/>
                    <a:pt x="404" y="1217"/>
                    <a:pt x="379" y="1283"/>
                  </a:cubicBezTo>
                  <a:cubicBezTo>
                    <a:pt x="362" y="1326"/>
                    <a:pt x="344" y="1369"/>
                    <a:pt x="326" y="1412"/>
                  </a:cubicBezTo>
                  <a:cubicBezTo>
                    <a:pt x="310" y="1448"/>
                    <a:pt x="293" y="1485"/>
                    <a:pt x="276" y="1521"/>
                  </a:cubicBezTo>
                  <a:cubicBezTo>
                    <a:pt x="270" y="1533"/>
                    <a:pt x="264" y="1545"/>
                    <a:pt x="259" y="1557"/>
                  </a:cubicBezTo>
                  <a:cubicBezTo>
                    <a:pt x="225" y="1624"/>
                    <a:pt x="189" y="1691"/>
                    <a:pt x="151" y="1755"/>
                  </a:cubicBezTo>
                  <a:cubicBezTo>
                    <a:pt x="108" y="1829"/>
                    <a:pt x="61" y="1901"/>
                    <a:pt x="12" y="1969"/>
                  </a:cubicBezTo>
                  <a:cubicBezTo>
                    <a:pt x="11" y="1970"/>
                    <a:pt x="9" y="1971"/>
                    <a:pt x="7" y="1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108"/>
            <p:cNvSpPr/>
            <p:nvPr/>
          </p:nvSpPr>
          <p:spPr bwMode="auto">
            <a:xfrm>
              <a:off x="16935450" y="6215063"/>
              <a:ext cx="784225" cy="3400425"/>
            </a:xfrm>
            <a:custGeom>
              <a:avLst/>
              <a:gdLst>
                <a:gd name="T0" fmla="*/ 7 w 458"/>
                <a:gd name="T1" fmla="*/ 1989 h 1989"/>
                <a:gd name="T2" fmla="*/ 4 w 458"/>
                <a:gd name="T3" fmla="*/ 1988 h 1989"/>
                <a:gd name="T4" fmla="*/ 1 w 458"/>
                <a:gd name="T5" fmla="*/ 1980 h 1989"/>
                <a:gd name="T6" fmla="*/ 105 w 458"/>
                <a:gd name="T7" fmla="*/ 1755 h 1989"/>
                <a:gd name="T8" fmla="*/ 183 w 458"/>
                <a:gd name="T9" fmla="*/ 1558 h 1989"/>
                <a:gd name="T10" fmla="*/ 185 w 458"/>
                <a:gd name="T11" fmla="*/ 1553 h 1989"/>
                <a:gd name="T12" fmla="*/ 196 w 458"/>
                <a:gd name="T13" fmla="*/ 1521 h 1989"/>
                <a:gd name="T14" fmla="*/ 198 w 458"/>
                <a:gd name="T15" fmla="*/ 1516 h 1989"/>
                <a:gd name="T16" fmla="*/ 235 w 458"/>
                <a:gd name="T17" fmla="*/ 1408 h 1989"/>
                <a:gd name="T18" fmla="*/ 274 w 458"/>
                <a:gd name="T19" fmla="*/ 1276 h 1989"/>
                <a:gd name="T20" fmla="*/ 327 w 458"/>
                <a:gd name="T21" fmla="*/ 1074 h 1989"/>
                <a:gd name="T22" fmla="*/ 337 w 458"/>
                <a:gd name="T23" fmla="*/ 1029 h 1989"/>
                <a:gd name="T24" fmla="*/ 386 w 458"/>
                <a:gd name="T25" fmla="*/ 776 h 1989"/>
                <a:gd name="T26" fmla="*/ 390 w 458"/>
                <a:gd name="T27" fmla="*/ 746 h 1989"/>
                <a:gd name="T28" fmla="*/ 391 w 458"/>
                <a:gd name="T29" fmla="*/ 744 h 1989"/>
                <a:gd name="T30" fmla="*/ 416 w 458"/>
                <a:gd name="T31" fmla="*/ 554 h 1989"/>
                <a:gd name="T32" fmla="*/ 416 w 458"/>
                <a:gd name="T33" fmla="*/ 551 h 1989"/>
                <a:gd name="T34" fmla="*/ 419 w 458"/>
                <a:gd name="T35" fmla="*/ 523 h 1989"/>
                <a:gd name="T36" fmla="*/ 420 w 458"/>
                <a:gd name="T37" fmla="*/ 521 h 1989"/>
                <a:gd name="T38" fmla="*/ 439 w 458"/>
                <a:gd name="T39" fmla="*/ 265 h 1989"/>
                <a:gd name="T40" fmla="*/ 445 w 458"/>
                <a:gd name="T41" fmla="*/ 6 h 1989"/>
                <a:gd name="T42" fmla="*/ 445 w 458"/>
                <a:gd name="T43" fmla="*/ 4 h 1989"/>
                <a:gd name="T44" fmla="*/ 446 w 458"/>
                <a:gd name="T45" fmla="*/ 2 h 1989"/>
                <a:gd name="T46" fmla="*/ 452 w 458"/>
                <a:gd name="T47" fmla="*/ 0 h 1989"/>
                <a:gd name="T48" fmla="*/ 458 w 458"/>
                <a:gd name="T49" fmla="*/ 6 h 1989"/>
                <a:gd name="T50" fmla="*/ 457 w 458"/>
                <a:gd name="T51" fmla="*/ 9 h 1989"/>
                <a:gd name="T52" fmla="*/ 451 w 458"/>
                <a:gd name="T53" fmla="*/ 266 h 1989"/>
                <a:gd name="T54" fmla="*/ 432 w 458"/>
                <a:gd name="T55" fmla="*/ 522 h 1989"/>
                <a:gd name="T56" fmla="*/ 431 w 458"/>
                <a:gd name="T57" fmla="*/ 524 h 1989"/>
                <a:gd name="T58" fmla="*/ 428 w 458"/>
                <a:gd name="T59" fmla="*/ 552 h 1989"/>
                <a:gd name="T60" fmla="*/ 428 w 458"/>
                <a:gd name="T61" fmla="*/ 555 h 1989"/>
                <a:gd name="T62" fmla="*/ 403 w 458"/>
                <a:gd name="T63" fmla="*/ 746 h 1989"/>
                <a:gd name="T64" fmla="*/ 402 w 458"/>
                <a:gd name="T65" fmla="*/ 748 h 1989"/>
                <a:gd name="T66" fmla="*/ 397 w 458"/>
                <a:gd name="T67" fmla="*/ 778 h 1989"/>
                <a:gd name="T68" fmla="*/ 349 w 458"/>
                <a:gd name="T69" fmla="*/ 1031 h 1989"/>
                <a:gd name="T70" fmla="*/ 338 w 458"/>
                <a:gd name="T71" fmla="*/ 1077 h 1989"/>
                <a:gd name="T72" fmla="*/ 286 w 458"/>
                <a:gd name="T73" fmla="*/ 1279 h 1989"/>
                <a:gd name="T74" fmla="*/ 246 w 458"/>
                <a:gd name="T75" fmla="*/ 1412 h 1989"/>
                <a:gd name="T76" fmla="*/ 209 w 458"/>
                <a:gd name="T77" fmla="*/ 1520 h 1989"/>
                <a:gd name="T78" fmla="*/ 208 w 458"/>
                <a:gd name="T79" fmla="*/ 1525 h 1989"/>
                <a:gd name="T80" fmla="*/ 197 w 458"/>
                <a:gd name="T81" fmla="*/ 1557 h 1989"/>
                <a:gd name="T82" fmla="*/ 195 w 458"/>
                <a:gd name="T83" fmla="*/ 1562 h 1989"/>
                <a:gd name="T84" fmla="*/ 116 w 458"/>
                <a:gd name="T85" fmla="*/ 1760 h 1989"/>
                <a:gd name="T86" fmla="*/ 12 w 458"/>
                <a:gd name="T87" fmla="*/ 1986 h 1989"/>
                <a:gd name="T88" fmla="*/ 7 w 458"/>
                <a:gd name="T89" fmla="*/ 1989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8" h="1989">
                  <a:moveTo>
                    <a:pt x="7" y="1989"/>
                  </a:moveTo>
                  <a:cubicBezTo>
                    <a:pt x="6" y="1989"/>
                    <a:pt x="5" y="1989"/>
                    <a:pt x="4" y="1988"/>
                  </a:cubicBezTo>
                  <a:cubicBezTo>
                    <a:pt x="1" y="1987"/>
                    <a:pt x="0" y="1983"/>
                    <a:pt x="1" y="1980"/>
                  </a:cubicBezTo>
                  <a:cubicBezTo>
                    <a:pt x="37" y="1909"/>
                    <a:pt x="72" y="1833"/>
                    <a:pt x="105" y="1755"/>
                  </a:cubicBezTo>
                  <a:cubicBezTo>
                    <a:pt x="133" y="1691"/>
                    <a:pt x="159" y="1625"/>
                    <a:pt x="183" y="1558"/>
                  </a:cubicBezTo>
                  <a:cubicBezTo>
                    <a:pt x="185" y="1553"/>
                    <a:pt x="185" y="1553"/>
                    <a:pt x="185" y="1553"/>
                  </a:cubicBezTo>
                  <a:cubicBezTo>
                    <a:pt x="189" y="1542"/>
                    <a:pt x="193" y="1532"/>
                    <a:pt x="196" y="1521"/>
                  </a:cubicBezTo>
                  <a:cubicBezTo>
                    <a:pt x="198" y="1516"/>
                    <a:pt x="198" y="1516"/>
                    <a:pt x="198" y="1516"/>
                  </a:cubicBezTo>
                  <a:cubicBezTo>
                    <a:pt x="210" y="1483"/>
                    <a:pt x="222" y="1447"/>
                    <a:pt x="235" y="1408"/>
                  </a:cubicBezTo>
                  <a:cubicBezTo>
                    <a:pt x="248" y="1365"/>
                    <a:pt x="262" y="1321"/>
                    <a:pt x="274" y="1276"/>
                  </a:cubicBezTo>
                  <a:cubicBezTo>
                    <a:pt x="293" y="1210"/>
                    <a:pt x="311" y="1142"/>
                    <a:pt x="327" y="1074"/>
                  </a:cubicBezTo>
                  <a:cubicBezTo>
                    <a:pt x="330" y="1059"/>
                    <a:pt x="334" y="1044"/>
                    <a:pt x="337" y="1029"/>
                  </a:cubicBezTo>
                  <a:cubicBezTo>
                    <a:pt x="355" y="947"/>
                    <a:pt x="371" y="862"/>
                    <a:pt x="386" y="776"/>
                  </a:cubicBezTo>
                  <a:cubicBezTo>
                    <a:pt x="387" y="766"/>
                    <a:pt x="389" y="756"/>
                    <a:pt x="390" y="746"/>
                  </a:cubicBezTo>
                  <a:cubicBezTo>
                    <a:pt x="391" y="744"/>
                    <a:pt x="391" y="744"/>
                    <a:pt x="391" y="744"/>
                  </a:cubicBezTo>
                  <a:cubicBezTo>
                    <a:pt x="400" y="683"/>
                    <a:pt x="409" y="619"/>
                    <a:pt x="416" y="554"/>
                  </a:cubicBezTo>
                  <a:cubicBezTo>
                    <a:pt x="416" y="551"/>
                    <a:pt x="416" y="551"/>
                    <a:pt x="416" y="551"/>
                  </a:cubicBezTo>
                  <a:cubicBezTo>
                    <a:pt x="417" y="542"/>
                    <a:pt x="418" y="532"/>
                    <a:pt x="419" y="523"/>
                  </a:cubicBezTo>
                  <a:cubicBezTo>
                    <a:pt x="420" y="521"/>
                    <a:pt x="420" y="521"/>
                    <a:pt x="420" y="521"/>
                  </a:cubicBezTo>
                  <a:cubicBezTo>
                    <a:pt x="428" y="436"/>
                    <a:pt x="435" y="350"/>
                    <a:pt x="439" y="265"/>
                  </a:cubicBezTo>
                  <a:cubicBezTo>
                    <a:pt x="444" y="179"/>
                    <a:pt x="446" y="92"/>
                    <a:pt x="445" y="6"/>
                  </a:cubicBezTo>
                  <a:cubicBezTo>
                    <a:pt x="445" y="4"/>
                    <a:pt x="445" y="4"/>
                    <a:pt x="445" y="4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8" y="0"/>
                    <a:pt x="450" y="0"/>
                    <a:pt x="452" y="0"/>
                  </a:cubicBezTo>
                  <a:cubicBezTo>
                    <a:pt x="455" y="0"/>
                    <a:pt x="458" y="3"/>
                    <a:pt x="458" y="6"/>
                  </a:cubicBezTo>
                  <a:cubicBezTo>
                    <a:pt x="458" y="7"/>
                    <a:pt x="458" y="8"/>
                    <a:pt x="457" y="9"/>
                  </a:cubicBezTo>
                  <a:cubicBezTo>
                    <a:pt x="457" y="94"/>
                    <a:pt x="456" y="181"/>
                    <a:pt x="451" y="266"/>
                  </a:cubicBezTo>
                  <a:cubicBezTo>
                    <a:pt x="447" y="351"/>
                    <a:pt x="440" y="437"/>
                    <a:pt x="432" y="522"/>
                  </a:cubicBezTo>
                  <a:cubicBezTo>
                    <a:pt x="431" y="524"/>
                    <a:pt x="431" y="524"/>
                    <a:pt x="431" y="524"/>
                  </a:cubicBezTo>
                  <a:cubicBezTo>
                    <a:pt x="430" y="534"/>
                    <a:pt x="429" y="543"/>
                    <a:pt x="428" y="552"/>
                  </a:cubicBezTo>
                  <a:cubicBezTo>
                    <a:pt x="428" y="555"/>
                    <a:pt x="428" y="555"/>
                    <a:pt x="428" y="555"/>
                  </a:cubicBezTo>
                  <a:cubicBezTo>
                    <a:pt x="421" y="621"/>
                    <a:pt x="412" y="685"/>
                    <a:pt x="403" y="746"/>
                  </a:cubicBezTo>
                  <a:cubicBezTo>
                    <a:pt x="402" y="748"/>
                    <a:pt x="402" y="748"/>
                    <a:pt x="402" y="748"/>
                  </a:cubicBezTo>
                  <a:cubicBezTo>
                    <a:pt x="401" y="758"/>
                    <a:pt x="399" y="768"/>
                    <a:pt x="397" y="778"/>
                  </a:cubicBezTo>
                  <a:cubicBezTo>
                    <a:pt x="383" y="864"/>
                    <a:pt x="367" y="950"/>
                    <a:pt x="349" y="1031"/>
                  </a:cubicBezTo>
                  <a:cubicBezTo>
                    <a:pt x="345" y="1047"/>
                    <a:pt x="342" y="1062"/>
                    <a:pt x="338" y="1077"/>
                  </a:cubicBezTo>
                  <a:cubicBezTo>
                    <a:pt x="322" y="1145"/>
                    <a:pt x="305" y="1213"/>
                    <a:pt x="286" y="1279"/>
                  </a:cubicBezTo>
                  <a:cubicBezTo>
                    <a:pt x="273" y="1324"/>
                    <a:pt x="260" y="1368"/>
                    <a:pt x="246" y="1412"/>
                  </a:cubicBezTo>
                  <a:cubicBezTo>
                    <a:pt x="233" y="1451"/>
                    <a:pt x="221" y="1486"/>
                    <a:pt x="209" y="1520"/>
                  </a:cubicBezTo>
                  <a:cubicBezTo>
                    <a:pt x="208" y="1525"/>
                    <a:pt x="208" y="1525"/>
                    <a:pt x="208" y="1525"/>
                  </a:cubicBezTo>
                  <a:cubicBezTo>
                    <a:pt x="204" y="1536"/>
                    <a:pt x="200" y="1546"/>
                    <a:pt x="197" y="1557"/>
                  </a:cubicBezTo>
                  <a:cubicBezTo>
                    <a:pt x="195" y="1562"/>
                    <a:pt x="195" y="1562"/>
                    <a:pt x="195" y="1562"/>
                  </a:cubicBezTo>
                  <a:cubicBezTo>
                    <a:pt x="170" y="1629"/>
                    <a:pt x="144" y="1696"/>
                    <a:pt x="116" y="1760"/>
                  </a:cubicBezTo>
                  <a:cubicBezTo>
                    <a:pt x="83" y="1838"/>
                    <a:pt x="48" y="1914"/>
                    <a:pt x="12" y="1986"/>
                  </a:cubicBezTo>
                  <a:cubicBezTo>
                    <a:pt x="11" y="1988"/>
                    <a:pt x="9" y="1989"/>
                    <a:pt x="7" y="1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Freeform 109"/>
            <p:cNvSpPr/>
            <p:nvPr/>
          </p:nvSpPr>
          <p:spPr bwMode="auto">
            <a:xfrm>
              <a:off x="16765588" y="6215063"/>
              <a:ext cx="525463" cy="3422650"/>
            </a:xfrm>
            <a:custGeom>
              <a:avLst/>
              <a:gdLst>
                <a:gd name="T0" fmla="*/ 6 w 308"/>
                <a:gd name="T1" fmla="*/ 2002 h 2002"/>
                <a:gd name="T2" fmla="*/ 5 w 308"/>
                <a:gd name="T3" fmla="*/ 2001 h 2002"/>
                <a:gd name="T4" fmla="*/ 1 w 308"/>
                <a:gd name="T5" fmla="*/ 1994 h 2002"/>
                <a:gd name="T6" fmla="*/ 70 w 308"/>
                <a:gd name="T7" fmla="*/ 1758 h 2002"/>
                <a:gd name="T8" fmla="*/ 122 w 308"/>
                <a:gd name="T9" fmla="*/ 1555 h 2002"/>
                <a:gd name="T10" fmla="*/ 131 w 308"/>
                <a:gd name="T11" fmla="*/ 1518 h 2002"/>
                <a:gd name="T12" fmla="*/ 132 w 308"/>
                <a:gd name="T13" fmla="*/ 1513 h 2002"/>
                <a:gd name="T14" fmla="*/ 155 w 308"/>
                <a:gd name="T15" fmla="*/ 1406 h 2002"/>
                <a:gd name="T16" fmla="*/ 182 w 308"/>
                <a:gd name="T17" fmla="*/ 1271 h 2002"/>
                <a:gd name="T18" fmla="*/ 216 w 308"/>
                <a:gd name="T19" fmla="*/ 1069 h 2002"/>
                <a:gd name="T20" fmla="*/ 223 w 308"/>
                <a:gd name="T21" fmla="*/ 1024 h 2002"/>
                <a:gd name="T22" fmla="*/ 255 w 308"/>
                <a:gd name="T23" fmla="*/ 770 h 2002"/>
                <a:gd name="T24" fmla="*/ 258 w 308"/>
                <a:gd name="T25" fmla="*/ 740 h 2002"/>
                <a:gd name="T26" fmla="*/ 275 w 308"/>
                <a:gd name="T27" fmla="*/ 548 h 2002"/>
                <a:gd name="T28" fmla="*/ 277 w 308"/>
                <a:gd name="T29" fmla="*/ 518 h 2002"/>
                <a:gd name="T30" fmla="*/ 278 w 308"/>
                <a:gd name="T31" fmla="*/ 515 h 2002"/>
                <a:gd name="T32" fmla="*/ 291 w 308"/>
                <a:gd name="T33" fmla="*/ 261 h 2002"/>
                <a:gd name="T34" fmla="*/ 294 w 308"/>
                <a:gd name="T35" fmla="*/ 6 h 2002"/>
                <a:gd name="T36" fmla="*/ 302 w 308"/>
                <a:gd name="T37" fmla="*/ 0 h 2002"/>
                <a:gd name="T38" fmla="*/ 308 w 308"/>
                <a:gd name="T39" fmla="*/ 6 h 2002"/>
                <a:gd name="T40" fmla="*/ 306 w 308"/>
                <a:gd name="T41" fmla="*/ 10 h 2002"/>
                <a:gd name="T42" fmla="*/ 303 w 308"/>
                <a:gd name="T43" fmla="*/ 262 h 2002"/>
                <a:gd name="T44" fmla="*/ 290 w 308"/>
                <a:gd name="T45" fmla="*/ 516 h 2002"/>
                <a:gd name="T46" fmla="*/ 289 w 308"/>
                <a:gd name="T47" fmla="*/ 519 h 2002"/>
                <a:gd name="T48" fmla="*/ 287 w 308"/>
                <a:gd name="T49" fmla="*/ 549 h 2002"/>
                <a:gd name="T50" fmla="*/ 270 w 308"/>
                <a:gd name="T51" fmla="*/ 741 h 2002"/>
                <a:gd name="T52" fmla="*/ 267 w 308"/>
                <a:gd name="T53" fmla="*/ 772 h 2002"/>
                <a:gd name="T54" fmla="*/ 235 w 308"/>
                <a:gd name="T55" fmla="*/ 1025 h 2002"/>
                <a:gd name="T56" fmla="*/ 228 w 308"/>
                <a:gd name="T57" fmla="*/ 1071 h 2002"/>
                <a:gd name="T58" fmla="*/ 194 w 308"/>
                <a:gd name="T59" fmla="*/ 1273 h 2002"/>
                <a:gd name="T60" fmla="*/ 167 w 308"/>
                <a:gd name="T61" fmla="*/ 1408 h 2002"/>
                <a:gd name="T62" fmla="*/ 144 w 308"/>
                <a:gd name="T63" fmla="*/ 1516 h 2002"/>
                <a:gd name="T64" fmla="*/ 143 w 308"/>
                <a:gd name="T65" fmla="*/ 1521 h 2002"/>
                <a:gd name="T66" fmla="*/ 134 w 308"/>
                <a:gd name="T67" fmla="*/ 1558 h 2002"/>
                <a:gd name="T68" fmla="*/ 82 w 308"/>
                <a:gd name="T69" fmla="*/ 1761 h 2002"/>
                <a:gd name="T70" fmla="*/ 12 w 308"/>
                <a:gd name="T71" fmla="*/ 1997 h 2002"/>
                <a:gd name="T72" fmla="*/ 6 w 308"/>
                <a:gd name="T73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2002">
                  <a:moveTo>
                    <a:pt x="6" y="2002"/>
                  </a:moveTo>
                  <a:cubicBezTo>
                    <a:pt x="6" y="2002"/>
                    <a:pt x="5" y="2002"/>
                    <a:pt x="5" y="2001"/>
                  </a:cubicBezTo>
                  <a:cubicBezTo>
                    <a:pt x="2" y="2000"/>
                    <a:pt x="0" y="1997"/>
                    <a:pt x="1" y="1994"/>
                  </a:cubicBezTo>
                  <a:cubicBezTo>
                    <a:pt x="25" y="1918"/>
                    <a:pt x="48" y="1839"/>
                    <a:pt x="70" y="1758"/>
                  </a:cubicBezTo>
                  <a:cubicBezTo>
                    <a:pt x="88" y="1692"/>
                    <a:pt x="106" y="1624"/>
                    <a:pt x="122" y="1555"/>
                  </a:cubicBezTo>
                  <a:cubicBezTo>
                    <a:pt x="125" y="1543"/>
                    <a:pt x="128" y="1531"/>
                    <a:pt x="131" y="1518"/>
                  </a:cubicBezTo>
                  <a:cubicBezTo>
                    <a:pt x="132" y="1513"/>
                    <a:pt x="132" y="1513"/>
                    <a:pt x="132" y="1513"/>
                  </a:cubicBezTo>
                  <a:cubicBezTo>
                    <a:pt x="139" y="1481"/>
                    <a:pt x="147" y="1445"/>
                    <a:pt x="155" y="1406"/>
                  </a:cubicBezTo>
                  <a:cubicBezTo>
                    <a:pt x="165" y="1362"/>
                    <a:pt x="173" y="1316"/>
                    <a:pt x="182" y="1271"/>
                  </a:cubicBezTo>
                  <a:cubicBezTo>
                    <a:pt x="194" y="1205"/>
                    <a:pt x="206" y="1137"/>
                    <a:pt x="216" y="1069"/>
                  </a:cubicBezTo>
                  <a:cubicBezTo>
                    <a:pt x="218" y="1054"/>
                    <a:pt x="221" y="1039"/>
                    <a:pt x="223" y="1024"/>
                  </a:cubicBezTo>
                  <a:cubicBezTo>
                    <a:pt x="235" y="941"/>
                    <a:pt x="246" y="856"/>
                    <a:pt x="255" y="770"/>
                  </a:cubicBezTo>
                  <a:cubicBezTo>
                    <a:pt x="256" y="760"/>
                    <a:pt x="257" y="750"/>
                    <a:pt x="258" y="740"/>
                  </a:cubicBezTo>
                  <a:cubicBezTo>
                    <a:pt x="265" y="678"/>
                    <a:pt x="270" y="613"/>
                    <a:pt x="275" y="548"/>
                  </a:cubicBezTo>
                  <a:cubicBezTo>
                    <a:pt x="276" y="538"/>
                    <a:pt x="277" y="528"/>
                    <a:pt x="277" y="518"/>
                  </a:cubicBezTo>
                  <a:cubicBezTo>
                    <a:pt x="278" y="515"/>
                    <a:pt x="278" y="515"/>
                    <a:pt x="278" y="515"/>
                  </a:cubicBezTo>
                  <a:cubicBezTo>
                    <a:pt x="283" y="431"/>
                    <a:pt x="288" y="345"/>
                    <a:pt x="291" y="261"/>
                  </a:cubicBezTo>
                  <a:cubicBezTo>
                    <a:pt x="293" y="176"/>
                    <a:pt x="295" y="90"/>
                    <a:pt x="294" y="6"/>
                  </a:cubicBezTo>
                  <a:cubicBezTo>
                    <a:pt x="294" y="2"/>
                    <a:pt x="297" y="0"/>
                    <a:pt x="302" y="0"/>
                  </a:cubicBezTo>
                  <a:cubicBezTo>
                    <a:pt x="305" y="0"/>
                    <a:pt x="308" y="3"/>
                    <a:pt x="308" y="6"/>
                  </a:cubicBezTo>
                  <a:cubicBezTo>
                    <a:pt x="308" y="8"/>
                    <a:pt x="307" y="9"/>
                    <a:pt x="306" y="10"/>
                  </a:cubicBezTo>
                  <a:cubicBezTo>
                    <a:pt x="306" y="93"/>
                    <a:pt x="305" y="178"/>
                    <a:pt x="303" y="262"/>
                  </a:cubicBezTo>
                  <a:cubicBezTo>
                    <a:pt x="300" y="346"/>
                    <a:pt x="295" y="431"/>
                    <a:pt x="290" y="516"/>
                  </a:cubicBezTo>
                  <a:cubicBezTo>
                    <a:pt x="289" y="519"/>
                    <a:pt x="289" y="519"/>
                    <a:pt x="289" y="519"/>
                  </a:cubicBezTo>
                  <a:cubicBezTo>
                    <a:pt x="289" y="529"/>
                    <a:pt x="288" y="539"/>
                    <a:pt x="287" y="549"/>
                  </a:cubicBezTo>
                  <a:cubicBezTo>
                    <a:pt x="282" y="614"/>
                    <a:pt x="277" y="679"/>
                    <a:pt x="270" y="741"/>
                  </a:cubicBezTo>
                  <a:cubicBezTo>
                    <a:pt x="269" y="752"/>
                    <a:pt x="268" y="762"/>
                    <a:pt x="267" y="772"/>
                  </a:cubicBezTo>
                  <a:cubicBezTo>
                    <a:pt x="258" y="857"/>
                    <a:pt x="247" y="943"/>
                    <a:pt x="235" y="1025"/>
                  </a:cubicBezTo>
                  <a:cubicBezTo>
                    <a:pt x="233" y="1041"/>
                    <a:pt x="230" y="1056"/>
                    <a:pt x="228" y="1071"/>
                  </a:cubicBezTo>
                  <a:cubicBezTo>
                    <a:pt x="217" y="1139"/>
                    <a:pt x="206" y="1207"/>
                    <a:pt x="194" y="1273"/>
                  </a:cubicBezTo>
                  <a:cubicBezTo>
                    <a:pt x="185" y="1318"/>
                    <a:pt x="176" y="1364"/>
                    <a:pt x="167" y="1408"/>
                  </a:cubicBezTo>
                  <a:cubicBezTo>
                    <a:pt x="159" y="1448"/>
                    <a:pt x="151" y="1483"/>
                    <a:pt x="144" y="1516"/>
                  </a:cubicBezTo>
                  <a:cubicBezTo>
                    <a:pt x="143" y="1521"/>
                    <a:pt x="143" y="1521"/>
                    <a:pt x="143" y="1521"/>
                  </a:cubicBezTo>
                  <a:cubicBezTo>
                    <a:pt x="140" y="1533"/>
                    <a:pt x="137" y="1546"/>
                    <a:pt x="134" y="1558"/>
                  </a:cubicBezTo>
                  <a:cubicBezTo>
                    <a:pt x="117" y="1627"/>
                    <a:pt x="100" y="1695"/>
                    <a:pt x="82" y="1761"/>
                  </a:cubicBezTo>
                  <a:cubicBezTo>
                    <a:pt x="60" y="1842"/>
                    <a:pt x="36" y="1921"/>
                    <a:pt x="12" y="1997"/>
                  </a:cubicBezTo>
                  <a:cubicBezTo>
                    <a:pt x="11" y="2000"/>
                    <a:pt x="9" y="2002"/>
                    <a:pt x="6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110"/>
            <p:cNvSpPr/>
            <p:nvPr/>
          </p:nvSpPr>
          <p:spPr bwMode="auto">
            <a:xfrm>
              <a:off x="16590963" y="6213475"/>
              <a:ext cx="273050" cy="3436938"/>
            </a:xfrm>
            <a:custGeom>
              <a:avLst/>
              <a:gdLst>
                <a:gd name="T0" fmla="*/ 7 w 160"/>
                <a:gd name="T1" fmla="*/ 2010 h 2010"/>
                <a:gd name="T2" fmla="*/ 6 w 160"/>
                <a:gd name="T3" fmla="*/ 2010 h 2010"/>
                <a:gd name="T4" fmla="*/ 1 w 160"/>
                <a:gd name="T5" fmla="*/ 2003 h 2010"/>
                <a:gd name="T6" fmla="*/ 36 w 160"/>
                <a:gd name="T7" fmla="*/ 1760 h 2010"/>
                <a:gd name="T8" fmla="*/ 62 w 160"/>
                <a:gd name="T9" fmla="*/ 1555 h 2010"/>
                <a:gd name="T10" fmla="*/ 65 w 160"/>
                <a:gd name="T11" fmla="*/ 1528 h 2010"/>
                <a:gd name="T12" fmla="*/ 66 w 160"/>
                <a:gd name="T13" fmla="*/ 1513 h 2010"/>
                <a:gd name="T14" fmla="*/ 78 w 160"/>
                <a:gd name="T15" fmla="*/ 1403 h 2010"/>
                <a:gd name="T16" fmla="*/ 91 w 160"/>
                <a:gd name="T17" fmla="*/ 1266 h 2010"/>
                <a:gd name="T18" fmla="*/ 108 w 160"/>
                <a:gd name="T19" fmla="*/ 1063 h 2010"/>
                <a:gd name="T20" fmla="*/ 111 w 160"/>
                <a:gd name="T21" fmla="*/ 1022 h 2010"/>
                <a:gd name="T22" fmla="*/ 112 w 160"/>
                <a:gd name="T23" fmla="*/ 1017 h 2010"/>
                <a:gd name="T24" fmla="*/ 128 w 160"/>
                <a:gd name="T25" fmla="*/ 765 h 2010"/>
                <a:gd name="T26" fmla="*/ 129 w 160"/>
                <a:gd name="T27" fmla="*/ 735 h 2010"/>
                <a:gd name="T28" fmla="*/ 138 w 160"/>
                <a:gd name="T29" fmla="*/ 545 h 2010"/>
                <a:gd name="T30" fmla="*/ 139 w 160"/>
                <a:gd name="T31" fmla="*/ 521 h 2010"/>
                <a:gd name="T32" fmla="*/ 139 w 160"/>
                <a:gd name="T33" fmla="*/ 512 h 2010"/>
                <a:gd name="T34" fmla="*/ 145 w 160"/>
                <a:gd name="T35" fmla="*/ 260 h 2010"/>
                <a:gd name="T36" fmla="*/ 147 w 160"/>
                <a:gd name="T37" fmla="*/ 8 h 2010"/>
                <a:gd name="T38" fmla="*/ 152 w 160"/>
                <a:gd name="T39" fmla="*/ 1 h 2010"/>
                <a:gd name="T40" fmla="*/ 160 w 160"/>
                <a:gd name="T41" fmla="*/ 5 h 2010"/>
                <a:gd name="T42" fmla="*/ 159 w 160"/>
                <a:gd name="T43" fmla="*/ 10 h 2010"/>
                <a:gd name="T44" fmla="*/ 157 w 160"/>
                <a:gd name="T45" fmla="*/ 260 h 2010"/>
                <a:gd name="T46" fmla="*/ 151 w 160"/>
                <a:gd name="T47" fmla="*/ 513 h 2010"/>
                <a:gd name="T48" fmla="*/ 151 w 160"/>
                <a:gd name="T49" fmla="*/ 521 h 2010"/>
                <a:gd name="T50" fmla="*/ 150 w 160"/>
                <a:gd name="T51" fmla="*/ 546 h 2010"/>
                <a:gd name="T52" fmla="*/ 141 w 160"/>
                <a:gd name="T53" fmla="*/ 736 h 2010"/>
                <a:gd name="T54" fmla="*/ 140 w 160"/>
                <a:gd name="T55" fmla="*/ 766 h 2010"/>
                <a:gd name="T56" fmla="*/ 124 w 160"/>
                <a:gd name="T57" fmla="*/ 1018 h 2010"/>
                <a:gd name="T58" fmla="*/ 123 w 160"/>
                <a:gd name="T59" fmla="*/ 1023 h 2010"/>
                <a:gd name="T60" fmla="*/ 120 w 160"/>
                <a:gd name="T61" fmla="*/ 1064 h 2010"/>
                <a:gd name="T62" fmla="*/ 103 w 160"/>
                <a:gd name="T63" fmla="*/ 1267 h 2010"/>
                <a:gd name="T64" fmla="*/ 90 w 160"/>
                <a:gd name="T65" fmla="*/ 1405 h 2010"/>
                <a:gd name="T66" fmla="*/ 78 w 160"/>
                <a:gd name="T67" fmla="*/ 1514 h 2010"/>
                <a:gd name="T68" fmla="*/ 77 w 160"/>
                <a:gd name="T69" fmla="*/ 1529 h 2010"/>
                <a:gd name="T70" fmla="*/ 74 w 160"/>
                <a:gd name="T71" fmla="*/ 1557 h 2010"/>
                <a:gd name="T72" fmla="*/ 48 w 160"/>
                <a:gd name="T73" fmla="*/ 1762 h 2010"/>
                <a:gd name="T74" fmla="*/ 13 w 160"/>
                <a:gd name="T75" fmla="*/ 2005 h 2010"/>
                <a:gd name="T76" fmla="*/ 7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7" y="2010"/>
                  </a:moveTo>
                  <a:cubicBezTo>
                    <a:pt x="7" y="2010"/>
                    <a:pt x="6" y="2010"/>
                    <a:pt x="6" y="2010"/>
                  </a:cubicBezTo>
                  <a:cubicBezTo>
                    <a:pt x="3" y="2010"/>
                    <a:pt x="0" y="2007"/>
                    <a:pt x="1" y="2003"/>
                  </a:cubicBezTo>
                  <a:cubicBezTo>
                    <a:pt x="13" y="1925"/>
                    <a:pt x="25" y="1843"/>
                    <a:pt x="36" y="1760"/>
                  </a:cubicBezTo>
                  <a:cubicBezTo>
                    <a:pt x="45" y="1694"/>
                    <a:pt x="53" y="1625"/>
                    <a:pt x="62" y="1555"/>
                  </a:cubicBezTo>
                  <a:cubicBezTo>
                    <a:pt x="63" y="1546"/>
                    <a:pt x="64" y="1537"/>
                    <a:pt x="65" y="1528"/>
                  </a:cubicBezTo>
                  <a:cubicBezTo>
                    <a:pt x="66" y="1513"/>
                    <a:pt x="66" y="1513"/>
                    <a:pt x="66" y="1513"/>
                  </a:cubicBezTo>
                  <a:cubicBezTo>
                    <a:pt x="71" y="1475"/>
                    <a:pt x="75" y="1438"/>
                    <a:pt x="78" y="1403"/>
                  </a:cubicBezTo>
                  <a:cubicBezTo>
                    <a:pt x="83" y="1359"/>
                    <a:pt x="87" y="1312"/>
                    <a:pt x="91" y="1266"/>
                  </a:cubicBezTo>
                  <a:cubicBezTo>
                    <a:pt x="97" y="1201"/>
                    <a:pt x="103" y="1132"/>
                    <a:pt x="108" y="1063"/>
                  </a:cubicBezTo>
                  <a:cubicBezTo>
                    <a:pt x="109" y="1049"/>
                    <a:pt x="110" y="1036"/>
                    <a:pt x="111" y="1022"/>
                  </a:cubicBezTo>
                  <a:cubicBezTo>
                    <a:pt x="112" y="1017"/>
                    <a:pt x="112" y="1017"/>
                    <a:pt x="112" y="1017"/>
                  </a:cubicBezTo>
                  <a:cubicBezTo>
                    <a:pt x="118" y="938"/>
                    <a:pt x="123" y="853"/>
                    <a:pt x="128" y="765"/>
                  </a:cubicBezTo>
                  <a:cubicBezTo>
                    <a:pt x="128" y="755"/>
                    <a:pt x="129" y="745"/>
                    <a:pt x="129" y="735"/>
                  </a:cubicBezTo>
                  <a:cubicBezTo>
                    <a:pt x="132" y="676"/>
                    <a:pt x="135" y="614"/>
                    <a:pt x="138" y="545"/>
                  </a:cubicBezTo>
                  <a:cubicBezTo>
                    <a:pt x="138" y="537"/>
                    <a:pt x="138" y="529"/>
                    <a:pt x="139" y="521"/>
                  </a:cubicBezTo>
                  <a:cubicBezTo>
                    <a:pt x="139" y="512"/>
                    <a:pt x="139" y="512"/>
                    <a:pt x="139" y="512"/>
                  </a:cubicBezTo>
                  <a:cubicBezTo>
                    <a:pt x="142" y="429"/>
                    <a:pt x="144" y="344"/>
                    <a:pt x="145" y="260"/>
                  </a:cubicBezTo>
                  <a:cubicBezTo>
                    <a:pt x="147" y="176"/>
                    <a:pt x="147" y="92"/>
                    <a:pt x="147" y="8"/>
                  </a:cubicBezTo>
                  <a:cubicBezTo>
                    <a:pt x="147" y="5"/>
                    <a:pt x="149" y="2"/>
                    <a:pt x="152" y="1"/>
                  </a:cubicBezTo>
                  <a:cubicBezTo>
                    <a:pt x="155" y="0"/>
                    <a:pt x="159" y="2"/>
                    <a:pt x="160" y="5"/>
                  </a:cubicBezTo>
                  <a:cubicBezTo>
                    <a:pt x="160" y="7"/>
                    <a:pt x="160" y="9"/>
                    <a:pt x="159" y="10"/>
                  </a:cubicBezTo>
                  <a:cubicBezTo>
                    <a:pt x="159" y="93"/>
                    <a:pt x="159" y="177"/>
                    <a:pt x="157" y="260"/>
                  </a:cubicBezTo>
                  <a:cubicBezTo>
                    <a:pt x="156" y="344"/>
                    <a:pt x="154" y="429"/>
                    <a:pt x="151" y="513"/>
                  </a:cubicBezTo>
                  <a:cubicBezTo>
                    <a:pt x="151" y="521"/>
                    <a:pt x="151" y="521"/>
                    <a:pt x="151" y="521"/>
                  </a:cubicBezTo>
                  <a:cubicBezTo>
                    <a:pt x="150" y="530"/>
                    <a:pt x="150" y="538"/>
                    <a:pt x="150" y="546"/>
                  </a:cubicBezTo>
                  <a:cubicBezTo>
                    <a:pt x="147" y="615"/>
                    <a:pt x="144" y="677"/>
                    <a:pt x="141" y="736"/>
                  </a:cubicBezTo>
                  <a:cubicBezTo>
                    <a:pt x="141" y="746"/>
                    <a:pt x="140" y="756"/>
                    <a:pt x="140" y="766"/>
                  </a:cubicBezTo>
                  <a:cubicBezTo>
                    <a:pt x="135" y="853"/>
                    <a:pt x="130" y="938"/>
                    <a:pt x="124" y="1018"/>
                  </a:cubicBezTo>
                  <a:cubicBezTo>
                    <a:pt x="123" y="1023"/>
                    <a:pt x="123" y="1023"/>
                    <a:pt x="123" y="1023"/>
                  </a:cubicBezTo>
                  <a:cubicBezTo>
                    <a:pt x="122" y="1037"/>
                    <a:pt x="121" y="1050"/>
                    <a:pt x="120" y="1064"/>
                  </a:cubicBezTo>
                  <a:cubicBezTo>
                    <a:pt x="115" y="1133"/>
                    <a:pt x="109" y="1202"/>
                    <a:pt x="103" y="1267"/>
                  </a:cubicBezTo>
                  <a:cubicBezTo>
                    <a:pt x="99" y="1314"/>
                    <a:pt x="95" y="1360"/>
                    <a:pt x="90" y="1405"/>
                  </a:cubicBezTo>
                  <a:cubicBezTo>
                    <a:pt x="86" y="1439"/>
                    <a:pt x="83" y="1477"/>
                    <a:pt x="78" y="1514"/>
                  </a:cubicBezTo>
                  <a:cubicBezTo>
                    <a:pt x="77" y="1529"/>
                    <a:pt x="77" y="1529"/>
                    <a:pt x="77" y="1529"/>
                  </a:cubicBezTo>
                  <a:cubicBezTo>
                    <a:pt x="76" y="1538"/>
                    <a:pt x="75" y="1548"/>
                    <a:pt x="74" y="1557"/>
                  </a:cubicBezTo>
                  <a:cubicBezTo>
                    <a:pt x="65" y="1626"/>
                    <a:pt x="56" y="1695"/>
                    <a:pt x="48" y="1762"/>
                  </a:cubicBezTo>
                  <a:cubicBezTo>
                    <a:pt x="36" y="1845"/>
                    <a:pt x="25" y="1927"/>
                    <a:pt x="13" y="2005"/>
                  </a:cubicBezTo>
                  <a:cubicBezTo>
                    <a:pt x="12" y="2008"/>
                    <a:pt x="10" y="2010"/>
                    <a:pt x="7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Freeform 111"/>
            <p:cNvSpPr/>
            <p:nvPr/>
          </p:nvSpPr>
          <p:spPr bwMode="auto">
            <a:xfrm>
              <a:off x="16416338" y="6215063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112"/>
            <p:cNvSpPr/>
            <p:nvPr/>
          </p:nvSpPr>
          <p:spPr bwMode="auto">
            <a:xfrm>
              <a:off x="16416338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Freeform 113"/>
            <p:cNvSpPr/>
            <p:nvPr/>
          </p:nvSpPr>
          <p:spPr bwMode="auto">
            <a:xfrm>
              <a:off x="16416338" y="6642100"/>
              <a:ext cx="3402013" cy="101600"/>
            </a:xfrm>
            <a:custGeom>
              <a:avLst/>
              <a:gdLst>
                <a:gd name="T0" fmla="*/ 1984 w 1990"/>
                <a:gd name="T1" fmla="*/ 59 h 59"/>
                <a:gd name="T2" fmla="*/ 1984 w 1990"/>
                <a:gd name="T3" fmla="*/ 59 h 59"/>
                <a:gd name="T4" fmla="*/ 1969 w 1990"/>
                <a:gd name="T5" fmla="*/ 59 h 59"/>
                <a:gd name="T6" fmla="*/ 1737 w 1990"/>
                <a:gd name="T7" fmla="*/ 50 h 59"/>
                <a:gd name="T8" fmla="*/ 1681 w 1990"/>
                <a:gd name="T9" fmla="*/ 47 h 59"/>
                <a:gd name="T10" fmla="*/ 1492 w 1990"/>
                <a:gd name="T11" fmla="*/ 39 h 59"/>
                <a:gd name="T12" fmla="*/ 1489 w 1990"/>
                <a:gd name="T13" fmla="*/ 39 h 59"/>
                <a:gd name="T14" fmla="*/ 1287 w 1990"/>
                <a:gd name="T15" fmla="*/ 35 h 59"/>
                <a:gd name="T16" fmla="*/ 1243 w 1990"/>
                <a:gd name="T17" fmla="*/ 33 h 59"/>
                <a:gd name="T18" fmla="*/ 1052 w 1990"/>
                <a:gd name="T19" fmla="*/ 27 h 59"/>
                <a:gd name="T20" fmla="*/ 998 w 1990"/>
                <a:gd name="T21" fmla="*/ 25 h 59"/>
                <a:gd name="T22" fmla="*/ 910 w 1990"/>
                <a:gd name="T23" fmla="*/ 23 h 59"/>
                <a:gd name="T24" fmla="*/ 749 w 1990"/>
                <a:gd name="T25" fmla="*/ 21 h 59"/>
                <a:gd name="T26" fmla="*/ 663 w 1990"/>
                <a:gd name="T27" fmla="*/ 20 h 59"/>
                <a:gd name="T28" fmla="*/ 502 w 1990"/>
                <a:gd name="T29" fmla="*/ 17 h 59"/>
                <a:gd name="T30" fmla="*/ 500 w 1990"/>
                <a:gd name="T31" fmla="*/ 17 h 59"/>
                <a:gd name="T32" fmla="*/ 350 w 1990"/>
                <a:gd name="T33" fmla="*/ 16 h 59"/>
                <a:gd name="T34" fmla="*/ 253 w 1990"/>
                <a:gd name="T35" fmla="*/ 15 h 59"/>
                <a:gd name="T36" fmla="*/ 111 w 1990"/>
                <a:gd name="T37" fmla="*/ 13 h 59"/>
                <a:gd name="T38" fmla="*/ 6 w 1990"/>
                <a:gd name="T39" fmla="*/ 12 h 59"/>
                <a:gd name="T40" fmla="*/ 0 w 1990"/>
                <a:gd name="T41" fmla="*/ 6 h 59"/>
                <a:gd name="T42" fmla="*/ 6 w 1990"/>
                <a:gd name="T43" fmla="*/ 0 h 59"/>
                <a:gd name="T44" fmla="*/ 111 w 1990"/>
                <a:gd name="T45" fmla="*/ 1 h 59"/>
                <a:gd name="T46" fmla="*/ 253 w 1990"/>
                <a:gd name="T47" fmla="*/ 3 h 59"/>
                <a:gd name="T48" fmla="*/ 350 w 1990"/>
                <a:gd name="T49" fmla="*/ 4 h 59"/>
                <a:gd name="T50" fmla="*/ 501 w 1990"/>
                <a:gd name="T51" fmla="*/ 5 h 59"/>
                <a:gd name="T52" fmla="*/ 503 w 1990"/>
                <a:gd name="T53" fmla="*/ 5 h 59"/>
                <a:gd name="T54" fmla="*/ 663 w 1990"/>
                <a:gd name="T55" fmla="*/ 8 h 59"/>
                <a:gd name="T56" fmla="*/ 749 w 1990"/>
                <a:gd name="T57" fmla="*/ 9 h 59"/>
                <a:gd name="T58" fmla="*/ 911 w 1990"/>
                <a:gd name="T59" fmla="*/ 11 h 59"/>
                <a:gd name="T60" fmla="*/ 998 w 1990"/>
                <a:gd name="T61" fmla="*/ 13 h 59"/>
                <a:gd name="T62" fmla="*/ 1053 w 1990"/>
                <a:gd name="T63" fmla="*/ 15 h 59"/>
                <a:gd name="T64" fmla="*/ 1244 w 1990"/>
                <a:gd name="T65" fmla="*/ 21 h 59"/>
                <a:gd name="T66" fmla="*/ 1288 w 1990"/>
                <a:gd name="T67" fmla="*/ 23 h 59"/>
                <a:gd name="T68" fmla="*/ 1489 w 1990"/>
                <a:gd name="T69" fmla="*/ 27 h 59"/>
                <a:gd name="T70" fmla="*/ 1492 w 1990"/>
                <a:gd name="T71" fmla="*/ 27 h 59"/>
                <a:gd name="T72" fmla="*/ 1682 w 1990"/>
                <a:gd name="T73" fmla="*/ 35 h 59"/>
                <a:gd name="T74" fmla="*/ 1737 w 1990"/>
                <a:gd name="T75" fmla="*/ 38 h 59"/>
                <a:gd name="T76" fmla="*/ 1970 w 1990"/>
                <a:gd name="T77" fmla="*/ 47 h 59"/>
                <a:gd name="T78" fmla="*/ 1984 w 1990"/>
                <a:gd name="T79" fmla="*/ 47 h 59"/>
                <a:gd name="T80" fmla="*/ 1990 w 1990"/>
                <a:gd name="T81" fmla="*/ 54 h 59"/>
                <a:gd name="T82" fmla="*/ 1984 w 1990"/>
                <a:gd name="T8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59">
                  <a:moveTo>
                    <a:pt x="1984" y="59"/>
                  </a:moveTo>
                  <a:cubicBezTo>
                    <a:pt x="1984" y="59"/>
                    <a:pt x="1984" y="59"/>
                    <a:pt x="1984" y="59"/>
                  </a:cubicBezTo>
                  <a:cubicBezTo>
                    <a:pt x="1969" y="59"/>
                    <a:pt x="1969" y="59"/>
                    <a:pt x="1969" y="59"/>
                  </a:cubicBezTo>
                  <a:cubicBezTo>
                    <a:pt x="1893" y="56"/>
                    <a:pt x="1813" y="52"/>
                    <a:pt x="1737" y="50"/>
                  </a:cubicBezTo>
                  <a:cubicBezTo>
                    <a:pt x="1681" y="47"/>
                    <a:pt x="1681" y="47"/>
                    <a:pt x="1681" y="47"/>
                  </a:cubicBezTo>
                  <a:cubicBezTo>
                    <a:pt x="1619" y="45"/>
                    <a:pt x="1554" y="42"/>
                    <a:pt x="1492" y="39"/>
                  </a:cubicBezTo>
                  <a:cubicBezTo>
                    <a:pt x="1489" y="39"/>
                    <a:pt x="1489" y="39"/>
                    <a:pt x="1489" y="39"/>
                  </a:cubicBezTo>
                  <a:cubicBezTo>
                    <a:pt x="1423" y="39"/>
                    <a:pt x="1354" y="37"/>
                    <a:pt x="1287" y="35"/>
                  </a:cubicBezTo>
                  <a:cubicBezTo>
                    <a:pt x="1272" y="34"/>
                    <a:pt x="1258" y="34"/>
                    <a:pt x="1243" y="33"/>
                  </a:cubicBezTo>
                  <a:cubicBezTo>
                    <a:pt x="1180" y="32"/>
                    <a:pt x="1115" y="29"/>
                    <a:pt x="1052" y="27"/>
                  </a:cubicBezTo>
                  <a:cubicBezTo>
                    <a:pt x="1034" y="26"/>
                    <a:pt x="1016" y="25"/>
                    <a:pt x="998" y="25"/>
                  </a:cubicBezTo>
                  <a:cubicBezTo>
                    <a:pt x="969" y="24"/>
                    <a:pt x="940" y="24"/>
                    <a:pt x="910" y="23"/>
                  </a:cubicBezTo>
                  <a:cubicBezTo>
                    <a:pt x="857" y="23"/>
                    <a:pt x="802" y="22"/>
                    <a:pt x="749" y="21"/>
                  </a:cubicBezTo>
                  <a:cubicBezTo>
                    <a:pt x="721" y="21"/>
                    <a:pt x="692" y="20"/>
                    <a:pt x="663" y="20"/>
                  </a:cubicBezTo>
                  <a:cubicBezTo>
                    <a:pt x="610" y="19"/>
                    <a:pt x="555" y="18"/>
                    <a:pt x="502" y="17"/>
                  </a:cubicBezTo>
                  <a:cubicBezTo>
                    <a:pt x="500" y="17"/>
                    <a:pt x="500" y="17"/>
                    <a:pt x="500" y="17"/>
                  </a:cubicBezTo>
                  <a:cubicBezTo>
                    <a:pt x="451" y="17"/>
                    <a:pt x="400" y="17"/>
                    <a:pt x="350" y="16"/>
                  </a:cubicBezTo>
                  <a:cubicBezTo>
                    <a:pt x="318" y="16"/>
                    <a:pt x="285" y="15"/>
                    <a:pt x="253" y="15"/>
                  </a:cubicBezTo>
                  <a:cubicBezTo>
                    <a:pt x="206" y="15"/>
                    <a:pt x="158" y="14"/>
                    <a:pt x="111" y="13"/>
                  </a:cubicBezTo>
                  <a:cubicBezTo>
                    <a:pt x="76" y="13"/>
                    <a:pt x="41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1" y="0"/>
                    <a:pt x="76" y="1"/>
                    <a:pt x="111" y="1"/>
                  </a:cubicBezTo>
                  <a:cubicBezTo>
                    <a:pt x="158" y="2"/>
                    <a:pt x="206" y="3"/>
                    <a:pt x="253" y="3"/>
                  </a:cubicBezTo>
                  <a:cubicBezTo>
                    <a:pt x="285" y="3"/>
                    <a:pt x="318" y="4"/>
                    <a:pt x="350" y="4"/>
                  </a:cubicBezTo>
                  <a:cubicBezTo>
                    <a:pt x="400" y="5"/>
                    <a:pt x="451" y="5"/>
                    <a:pt x="501" y="5"/>
                  </a:cubicBezTo>
                  <a:cubicBezTo>
                    <a:pt x="503" y="5"/>
                    <a:pt x="503" y="5"/>
                    <a:pt x="503" y="5"/>
                  </a:cubicBezTo>
                  <a:cubicBezTo>
                    <a:pt x="556" y="6"/>
                    <a:pt x="610" y="7"/>
                    <a:pt x="663" y="8"/>
                  </a:cubicBezTo>
                  <a:cubicBezTo>
                    <a:pt x="692" y="8"/>
                    <a:pt x="721" y="9"/>
                    <a:pt x="749" y="9"/>
                  </a:cubicBezTo>
                  <a:cubicBezTo>
                    <a:pt x="803" y="10"/>
                    <a:pt x="858" y="11"/>
                    <a:pt x="911" y="11"/>
                  </a:cubicBezTo>
                  <a:cubicBezTo>
                    <a:pt x="940" y="12"/>
                    <a:pt x="969" y="12"/>
                    <a:pt x="998" y="13"/>
                  </a:cubicBezTo>
                  <a:cubicBezTo>
                    <a:pt x="1016" y="13"/>
                    <a:pt x="1034" y="14"/>
                    <a:pt x="1053" y="15"/>
                  </a:cubicBezTo>
                  <a:cubicBezTo>
                    <a:pt x="1116" y="17"/>
                    <a:pt x="1181" y="20"/>
                    <a:pt x="1244" y="21"/>
                  </a:cubicBezTo>
                  <a:cubicBezTo>
                    <a:pt x="1258" y="22"/>
                    <a:pt x="1273" y="22"/>
                    <a:pt x="1288" y="23"/>
                  </a:cubicBezTo>
                  <a:cubicBezTo>
                    <a:pt x="1354" y="25"/>
                    <a:pt x="1423" y="27"/>
                    <a:pt x="1489" y="27"/>
                  </a:cubicBezTo>
                  <a:cubicBezTo>
                    <a:pt x="1492" y="27"/>
                    <a:pt x="1492" y="27"/>
                    <a:pt x="1492" y="27"/>
                  </a:cubicBezTo>
                  <a:cubicBezTo>
                    <a:pt x="1554" y="30"/>
                    <a:pt x="1619" y="33"/>
                    <a:pt x="1682" y="35"/>
                  </a:cubicBezTo>
                  <a:cubicBezTo>
                    <a:pt x="1737" y="38"/>
                    <a:pt x="1737" y="38"/>
                    <a:pt x="1737" y="38"/>
                  </a:cubicBezTo>
                  <a:cubicBezTo>
                    <a:pt x="1814" y="40"/>
                    <a:pt x="1893" y="44"/>
                    <a:pt x="1970" y="47"/>
                  </a:cubicBezTo>
                  <a:cubicBezTo>
                    <a:pt x="1984" y="47"/>
                    <a:pt x="1984" y="47"/>
                    <a:pt x="1984" y="47"/>
                  </a:cubicBezTo>
                  <a:cubicBezTo>
                    <a:pt x="1988" y="48"/>
                    <a:pt x="1990" y="50"/>
                    <a:pt x="1990" y="54"/>
                  </a:cubicBezTo>
                  <a:cubicBezTo>
                    <a:pt x="1990" y="57"/>
                    <a:pt x="1987" y="59"/>
                    <a:pt x="198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114"/>
            <p:cNvSpPr/>
            <p:nvPr/>
          </p:nvSpPr>
          <p:spPr bwMode="auto">
            <a:xfrm>
              <a:off x="16416338" y="7070725"/>
              <a:ext cx="3292475" cy="158750"/>
            </a:xfrm>
            <a:custGeom>
              <a:avLst/>
              <a:gdLst>
                <a:gd name="T0" fmla="*/ 1920 w 1926"/>
                <a:gd name="T1" fmla="*/ 93 h 93"/>
                <a:gd name="T2" fmla="*/ 1920 w 1926"/>
                <a:gd name="T3" fmla="*/ 93 h 93"/>
                <a:gd name="T4" fmla="*/ 1795 w 1926"/>
                <a:gd name="T5" fmla="*/ 85 h 93"/>
                <a:gd name="T6" fmla="*/ 1683 w 1926"/>
                <a:gd name="T7" fmla="*/ 77 h 93"/>
                <a:gd name="T8" fmla="*/ 1447 w 1926"/>
                <a:gd name="T9" fmla="*/ 60 h 93"/>
                <a:gd name="T10" fmla="*/ 1445 w 1926"/>
                <a:gd name="T11" fmla="*/ 60 h 93"/>
                <a:gd name="T12" fmla="*/ 1208 w 1926"/>
                <a:gd name="T13" fmla="*/ 48 h 93"/>
                <a:gd name="T14" fmla="*/ 971 w 1926"/>
                <a:gd name="T15" fmla="*/ 31 h 93"/>
                <a:gd name="T16" fmla="*/ 729 w 1926"/>
                <a:gd name="T17" fmla="*/ 27 h 93"/>
                <a:gd name="T18" fmla="*/ 489 w 1926"/>
                <a:gd name="T19" fmla="*/ 22 h 93"/>
                <a:gd name="T20" fmla="*/ 488 w 1926"/>
                <a:gd name="T21" fmla="*/ 22 h 93"/>
                <a:gd name="T22" fmla="*/ 247 w 1926"/>
                <a:gd name="T23" fmla="*/ 17 h 93"/>
                <a:gd name="T24" fmla="*/ 6 w 1926"/>
                <a:gd name="T25" fmla="*/ 12 h 93"/>
                <a:gd name="T26" fmla="*/ 0 w 1926"/>
                <a:gd name="T27" fmla="*/ 6 h 93"/>
                <a:gd name="T28" fmla="*/ 6 w 1926"/>
                <a:gd name="T29" fmla="*/ 0 h 93"/>
                <a:gd name="T30" fmla="*/ 247 w 1926"/>
                <a:gd name="T31" fmla="*/ 5 h 93"/>
                <a:gd name="T32" fmla="*/ 488 w 1926"/>
                <a:gd name="T33" fmla="*/ 10 h 93"/>
                <a:gd name="T34" fmla="*/ 490 w 1926"/>
                <a:gd name="T35" fmla="*/ 10 h 93"/>
                <a:gd name="T36" fmla="*/ 730 w 1926"/>
                <a:gd name="T37" fmla="*/ 15 h 93"/>
                <a:gd name="T38" fmla="*/ 971 w 1926"/>
                <a:gd name="T39" fmla="*/ 19 h 93"/>
                <a:gd name="T40" fmla="*/ 1208 w 1926"/>
                <a:gd name="T41" fmla="*/ 36 h 93"/>
                <a:gd name="T42" fmla="*/ 1445 w 1926"/>
                <a:gd name="T43" fmla="*/ 48 h 93"/>
                <a:gd name="T44" fmla="*/ 1448 w 1926"/>
                <a:gd name="T45" fmla="*/ 48 h 93"/>
                <a:gd name="T46" fmla="*/ 1683 w 1926"/>
                <a:gd name="T47" fmla="*/ 65 h 93"/>
                <a:gd name="T48" fmla="*/ 1796 w 1926"/>
                <a:gd name="T49" fmla="*/ 73 h 93"/>
                <a:gd name="T50" fmla="*/ 1921 w 1926"/>
                <a:gd name="T51" fmla="*/ 81 h 93"/>
                <a:gd name="T52" fmla="*/ 1926 w 1926"/>
                <a:gd name="T53" fmla="*/ 88 h 93"/>
                <a:gd name="T54" fmla="*/ 1920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1920" y="93"/>
                  </a:moveTo>
                  <a:cubicBezTo>
                    <a:pt x="1920" y="93"/>
                    <a:pt x="1920" y="93"/>
                    <a:pt x="1920" y="93"/>
                  </a:cubicBezTo>
                  <a:cubicBezTo>
                    <a:pt x="1879" y="90"/>
                    <a:pt x="1837" y="88"/>
                    <a:pt x="1795" y="85"/>
                  </a:cubicBezTo>
                  <a:cubicBezTo>
                    <a:pt x="1757" y="82"/>
                    <a:pt x="1720" y="80"/>
                    <a:pt x="1683" y="77"/>
                  </a:cubicBezTo>
                  <a:cubicBezTo>
                    <a:pt x="1618" y="73"/>
                    <a:pt x="1533" y="67"/>
                    <a:pt x="1447" y="60"/>
                  </a:cubicBezTo>
                  <a:cubicBezTo>
                    <a:pt x="1445" y="60"/>
                    <a:pt x="1445" y="60"/>
                    <a:pt x="1445" y="60"/>
                  </a:cubicBezTo>
                  <a:cubicBezTo>
                    <a:pt x="1370" y="57"/>
                    <a:pt x="1291" y="53"/>
                    <a:pt x="1208" y="48"/>
                  </a:cubicBezTo>
                  <a:cubicBezTo>
                    <a:pt x="1133" y="43"/>
                    <a:pt x="1053" y="38"/>
                    <a:pt x="971" y="31"/>
                  </a:cubicBezTo>
                  <a:cubicBezTo>
                    <a:pt x="890" y="30"/>
                    <a:pt x="809" y="29"/>
                    <a:pt x="729" y="27"/>
                  </a:cubicBezTo>
                  <a:cubicBezTo>
                    <a:pt x="649" y="26"/>
                    <a:pt x="568" y="24"/>
                    <a:pt x="489" y="22"/>
                  </a:cubicBezTo>
                  <a:cubicBezTo>
                    <a:pt x="488" y="22"/>
                    <a:pt x="488" y="22"/>
                    <a:pt x="488" y="22"/>
                  </a:cubicBezTo>
                  <a:cubicBezTo>
                    <a:pt x="408" y="20"/>
                    <a:pt x="327" y="19"/>
                    <a:pt x="247" y="17"/>
                  </a:cubicBezTo>
                  <a:cubicBezTo>
                    <a:pt x="167" y="16"/>
                    <a:pt x="85" y="14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2"/>
                    <a:pt x="167" y="4"/>
                    <a:pt x="247" y="5"/>
                  </a:cubicBezTo>
                  <a:cubicBezTo>
                    <a:pt x="327" y="7"/>
                    <a:pt x="408" y="8"/>
                    <a:pt x="488" y="10"/>
                  </a:cubicBezTo>
                  <a:cubicBezTo>
                    <a:pt x="490" y="10"/>
                    <a:pt x="490" y="10"/>
                    <a:pt x="490" y="10"/>
                  </a:cubicBezTo>
                  <a:cubicBezTo>
                    <a:pt x="569" y="12"/>
                    <a:pt x="649" y="14"/>
                    <a:pt x="730" y="15"/>
                  </a:cubicBezTo>
                  <a:cubicBezTo>
                    <a:pt x="809" y="17"/>
                    <a:pt x="890" y="18"/>
                    <a:pt x="971" y="19"/>
                  </a:cubicBezTo>
                  <a:cubicBezTo>
                    <a:pt x="1054" y="26"/>
                    <a:pt x="1134" y="31"/>
                    <a:pt x="1208" y="36"/>
                  </a:cubicBezTo>
                  <a:cubicBezTo>
                    <a:pt x="1291" y="41"/>
                    <a:pt x="1371" y="45"/>
                    <a:pt x="1445" y="48"/>
                  </a:cubicBezTo>
                  <a:cubicBezTo>
                    <a:pt x="1448" y="48"/>
                    <a:pt x="1448" y="48"/>
                    <a:pt x="1448" y="48"/>
                  </a:cubicBezTo>
                  <a:cubicBezTo>
                    <a:pt x="1533" y="55"/>
                    <a:pt x="1619" y="61"/>
                    <a:pt x="1683" y="65"/>
                  </a:cubicBezTo>
                  <a:cubicBezTo>
                    <a:pt x="1721" y="68"/>
                    <a:pt x="1758" y="70"/>
                    <a:pt x="1796" y="73"/>
                  </a:cubicBezTo>
                  <a:cubicBezTo>
                    <a:pt x="1838" y="76"/>
                    <a:pt x="1879" y="78"/>
                    <a:pt x="1921" y="81"/>
                  </a:cubicBezTo>
                  <a:cubicBezTo>
                    <a:pt x="1924" y="81"/>
                    <a:pt x="1926" y="84"/>
                    <a:pt x="1926" y="88"/>
                  </a:cubicBezTo>
                  <a:cubicBezTo>
                    <a:pt x="1926" y="91"/>
                    <a:pt x="1923" y="93"/>
                    <a:pt x="192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Freeform 115"/>
            <p:cNvSpPr/>
            <p:nvPr/>
          </p:nvSpPr>
          <p:spPr bwMode="auto">
            <a:xfrm>
              <a:off x="16416338" y="7497763"/>
              <a:ext cx="3114675" cy="196850"/>
            </a:xfrm>
            <a:custGeom>
              <a:avLst/>
              <a:gdLst>
                <a:gd name="T0" fmla="*/ 1815 w 1822"/>
                <a:gd name="T1" fmla="*/ 115 h 115"/>
                <a:gd name="T2" fmla="*/ 1815 w 1822"/>
                <a:gd name="T3" fmla="*/ 115 h 115"/>
                <a:gd name="T4" fmla="*/ 1593 w 1822"/>
                <a:gd name="T5" fmla="*/ 97 h 115"/>
                <a:gd name="T6" fmla="*/ 1372 w 1822"/>
                <a:gd name="T7" fmla="*/ 77 h 115"/>
                <a:gd name="T8" fmla="*/ 1370 w 1822"/>
                <a:gd name="T9" fmla="*/ 77 h 115"/>
                <a:gd name="T10" fmla="*/ 1147 w 1822"/>
                <a:gd name="T11" fmla="*/ 59 h 115"/>
                <a:gd name="T12" fmla="*/ 930 w 1822"/>
                <a:gd name="T13" fmla="*/ 38 h 115"/>
                <a:gd name="T14" fmla="*/ 925 w 1822"/>
                <a:gd name="T15" fmla="*/ 38 h 115"/>
                <a:gd name="T16" fmla="*/ 695 w 1822"/>
                <a:gd name="T17" fmla="*/ 33 h 115"/>
                <a:gd name="T18" fmla="*/ 467 w 1822"/>
                <a:gd name="T19" fmla="*/ 27 h 115"/>
                <a:gd name="T20" fmla="*/ 465 w 1822"/>
                <a:gd name="T21" fmla="*/ 27 h 115"/>
                <a:gd name="T22" fmla="*/ 254 w 1822"/>
                <a:gd name="T23" fmla="*/ 21 h 115"/>
                <a:gd name="T24" fmla="*/ 236 w 1822"/>
                <a:gd name="T25" fmla="*/ 20 h 115"/>
                <a:gd name="T26" fmla="*/ 23 w 1822"/>
                <a:gd name="T27" fmla="*/ 13 h 115"/>
                <a:gd name="T28" fmla="*/ 6 w 1822"/>
                <a:gd name="T29" fmla="*/ 12 h 115"/>
                <a:gd name="T30" fmla="*/ 0 w 1822"/>
                <a:gd name="T31" fmla="*/ 6 h 115"/>
                <a:gd name="T32" fmla="*/ 6 w 1822"/>
                <a:gd name="T33" fmla="*/ 0 h 115"/>
                <a:gd name="T34" fmla="*/ 24 w 1822"/>
                <a:gd name="T35" fmla="*/ 1 h 115"/>
                <a:gd name="T36" fmla="*/ 236 w 1822"/>
                <a:gd name="T37" fmla="*/ 8 h 115"/>
                <a:gd name="T38" fmla="*/ 254 w 1822"/>
                <a:gd name="T39" fmla="*/ 9 h 115"/>
                <a:gd name="T40" fmla="*/ 465 w 1822"/>
                <a:gd name="T41" fmla="*/ 15 h 115"/>
                <a:gd name="T42" fmla="*/ 467 w 1822"/>
                <a:gd name="T43" fmla="*/ 15 h 115"/>
                <a:gd name="T44" fmla="*/ 696 w 1822"/>
                <a:gd name="T45" fmla="*/ 21 h 115"/>
                <a:gd name="T46" fmla="*/ 925 w 1822"/>
                <a:gd name="T47" fmla="*/ 26 h 115"/>
                <a:gd name="T48" fmla="*/ 926 w 1822"/>
                <a:gd name="T49" fmla="*/ 26 h 115"/>
                <a:gd name="T50" fmla="*/ 932 w 1822"/>
                <a:gd name="T51" fmla="*/ 26 h 115"/>
                <a:gd name="T52" fmla="*/ 1148 w 1822"/>
                <a:gd name="T53" fmla="*/ 47 h 115"/>
                <a:gd name="T54" fmla="*/ 1371 w 1822"/>
                <a:gd name="T55" fmla="*/ 65 h 115"/>
                <a:gd name="T56" fmla="*/ 1373 w 1822"/>
                <a:gd name="T57" fmla="*/ 65 h 115"/>
                <a:gd name="T58" fmla="*/ 1594 w 1822"/>
                <a:gd name="T59" fmla="*/ 85 h 115"/>
                <a:gd name="T60" fmla="*/ 1816 w 1822"/>
                <a:gd name="T61" fmla="*/ 103 h 115"/>
                <a:gd name="T62" fmla="*/ 1821 w 1822"/>
                <a:gd name="T63" fmla="*/ 110 h 115"/>
                <a:gd name="T64" fmla="*/ 1815 w 1822"/>
                <a:gd name="T6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22" h="115">
                  <a:moveTo>
                    <a:pt x="1815" y="115"/>
                  </a:moveTo>
                  <a:cubicBezTo>
                    <a:pt x="1815" y="115"/>
                    <a:pt x="1815" y="115"/>
                    <a:pt x="1815" y="115"/>
                  </a:cubicBezTo>
                  <a:cubicBezTo>
                    <a:pt x="1748" y="110"/>
                    <a:pt x="1675" y="104"/>
                    <a:pt x="1593" y="97"/>
                  </a:cubicBezTo>
                  <a:cubicBezTo>
                    <a:pt x="1524" y="91"/>
                    <a:pt x="1452" y="85"/>
                    <a:pt x="1372" y="77"/>
                  </a:cubicBezTo>
                  <a:cubicBezTo>
                    <a:pt x="1370" y="77"/>
                    <a:pt x="1370" y="77"/>
                    <a:pt x="1370" y="77"/>
                  </a:cubicBezTo>
                  <a:cubicBezTo>
                    <a:pt x="1297" y="72"/>
                    <a:pt x="1223" y="66"/>
                    <a:pt x="1147" y="59"/>
                  </a:cubicBezTo>
                  <a:cubicBezTo>
                    <a:pt x="1074" y="53"/>
                    <a:pt x="1001" y="46"/>
                    <a:pt x="930" y="38"/>
                  </a:cubicBezTo>
                  <a:cubicBezTo>
                    <a:pt x="925" y="38"/>
                    <a:pt x="925" y="38"/>
                    <a:pt x="925" y="38"/>
                  </a:cubicBezTo>
                  <a:cubicBezTo>
                    <a:pt x="854" y="37"/>
                    <a:pt x="779" y="35"/>
                    <a:pt x="695" y="33"/>
                  </a:cubicBezTo>
                  <a:cubicBezTo>
                    <a:pt x="626" y="32"/>
                    <a:pt x="553" y="30"/>
                    <a:pt x="467" y="27"/>
                  </a:cubicBezTo>
                  <a:cubicBezTo>
                    <a:pt x="465" y="27"/>
                    <a:pt x="465" y="27"/>
                    <a:pt x="465" y="27"/>
                  </a:cubicBezTo>
                  <a:cubicBezTo>
                    <a:pt x="394" y="25"/>
                    <a:pt x="323" y="23"/>
                    <a:pt x="254" y="21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165" y="18"/>
                    <a:pt x="93" y="15"/>
                    <a:pt x="23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93" y="3"/>
                    <a:pt x="165" y="6"/>
                    <a:pt x="236" y="8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323" y="11"/>
                    <a:pt x="395" y="13"/>
                    <a:pt x="465" y="15"/>
                  </a:cubicBezTo>
                  <a:cubicBezTo>
                    <a:pt x="467" y="15"/>
                    <a:pt x="467" y="15"/>
                    <a:pt x="467" y="15"/>
                  </a:cubicBezTo>
                  <a:cubicBezTo>
                    <a:pt x="554" y="18"/>
                    <a:pt x="626" y="20"/>
                    <a:pt x="696" y="21"/>
                  </a:cubicBezTo>
                  <a:cubicBezTo>
                    <a:pt x="779" y="23"/>
                    <a:pt x="854" y="25"/>
                    <a:pt x="925" y="26"/>
                  </a:cubicBezTo>
                  <a:cubicBezTo>
                    <a:pt x="926" y="26"/>
                    <a:pt x="926" y="26"/>
                    <a:pt x="926" y="26"/>
                  </a:cubicBezTo>
                  <a:cubicBezTo>
                    <a:pt x="932" y="26"/>
                    <a:pt x="932" y="26"/>
                    <a:pt x="932" y="26"/>
                  </a:cubicBezTo>
                  <a:cubicBezTo>
                    <a:pt x="1002" y="34"/>
                    <a:pt x="1075" y="41"/>
                    <a:pt x="1148" y="47"/>
                  </a:cubicBezTo>
                  <a:cubicBezTo>
                    <a:pt x="1224" y="54"/>
                    <a:pt x="1298" y="60"/>
                    <a:pt x="1371" y="65"/>
                  </a:cubicBezTo>
                  <a:cubicBezTo>
                    <a:pt x="1373" y="65"/>
                    <a:pt x="1373" y="65"/>
                    <a:pt x="1373" y="65"/>
                  </a:cubicBezTo>
                  <a:cubicBezTo>
                    <a:pt x="1453" y="73"/>
                    <a:pt x="1525" y="79"/>
                    <a:pt x="1594" y="85"/>
                  </a:cubicBezTo>
                  <a:cubicBezTo>
                    <a:pt x="1676" y="92"/>
                    <a:pt x="1749" y="98"/>
                    <a:pt x="1816" y="103"/>
                  </a:cubicBezTo>
                  <a:cubicBezTo>
                    <a:pt x="1819" y="104"/>
                    <a:pt x="1822" y="107"/>
                    <a:pt x="1821" y="110"/>
                  </a:cubicBezTo>
                  <a:cubicBezTo>
                    <a:pt x="1821" y="113"/>
                    <a:pt x="1818" y="115"/>
                    <a:pt x="1815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116"/>
            <p:cNvSpPr/>
            <p:nvPr/>
          </p:nvSpPr>
          <p:spPr bwMode="auto">
            <a:xfrm>
              <a:off x="16416338" y="7924800"/>
              <a:ext cx="2870200" cy="201613"/>
            </a:xfrm>
            <a:custGeom>
              <a:avLst/>
              <a:gdLst>
                <a:gd name="T0" fmla="*/ 1672 w 1679"/>
                <a:gd name="T1" fmla="*/ 118 h 118"/>
                <a:gd name="T2" fmla="*/ 1672 w 1679"/>
                <a:gd name="T3" fmla="*/ 118 h 118"/>
                <a:gd name="T4" fmla="*/ 1469 w 1679"/>
                <a:gd name="T5" fmla="*/ 102 h 118"/>
                <a:gd name="T6" fmla="*/ 1268 w 1679"/>
                <a:gd name="T7" fmla="*/ 83 h 118"/>
                <a:gd name="T8" fmla="*/ 1265 w 1679"/>
                <a:gd name="T9" fmla="*/ 83 h 118"/>
                <a:gd name="T10" fmla="*/ 1063 w 1679"/>
                <a:gd name="T11" fmla="*/ 62 h 118"/>
                <a:gd name="T12" fmla="*/ 860 w 1679"/>
                <a:gd name="T13" fmla="*/ 39 h 118"/>
                <a:gd name="T14" fmla="*/ 647 w 1679"/>
                <a:gd name="T15" fmla="*/ 36 h 118"/>
                <a:gd name="T16" fmla="*/ 434 w 1679"/>
                <a:gd name="T17" fmla="*/ 31 h 118"/>
                <a:gd name="T18" fmla="*/ 433 w 1679"/>
                <a:gd name="T19" fmla="*/ 31 h 118"/>
                <a:gd name="T20" fmla="*/ 219 w 1679"/>
                <a:gd name="T21" fmla="*/ 23 h 118"/>
                <a:gd name="T22" fmla="*/ 6 w 1679"/>
                <a:gd name="T23" fmla="*/ 12 h 118"/>
                <a:gd name="T24" fmla="*/ 0 w 1679"/>
                <a:gd name="T25" fmla="*/ 6 h 118"/>
                <a:gd name="T26" fmla="*/ 6 w 1679"/>
                <a:gd name="T27" fmla="*/ 0 h 118"/>
                <a:gd name="T28" fmla="*/ 220 w 1679"/>
                <a:gd name="T29" fmla="*/ 11 h 118"/>
                <a:gd name="T30" fmla="*/ 433 w 1679"/>
                <a:gd name="T31" fmla="*/ 19 h 118"/>
                <a:gd name="T32" fmla="*/ 435 w 1679"/>
                <a:gd name="T33" fmla="*/ 19 h 118"/>
                <a:gd name="T34" fmla="*/ 647 w 1679"/>
                <a:gd name="T35" fmla="*/ 24 h 118"/>
                <a:gd name="T36" fmla="*/ 860 w 1679"/>
                <a:gd name="T37" fmla="*/ 27 h 118"/>
                <a:gd name="T38" fmla="*/ 861 w 1679"/>
                <a:gd name="T39" fmla="*/ 27 h 118"/>
                <a:gd name="T40" fmla="*/ 1064 w 1679"/>
                <a:gd name="T41" fmla="*/ 50 h 118"/>
                <a:gd name="T42" fmla="*/ 1266 w 1679"/>
                <a:gd name="T43" fmla="*/ 71 h 118"/>
                <a:gd name="T44" fmla="*/ 1269 w 1679"/>
                <a:gd name="T45" fmla="*/ 71 h 118"/>
                <a:gd name="T46" fmla="*/ 1470 w 1679"/>
                <a:gd name="T47" fmla="*/ 90 h 118"/>
                <a:gd name="T48" fmla="*/ 1673 w 1679"/>
                <a:gd name="T49" fmla="*/ 106 h 118"/>
                <a:gd name="T50" fmla="*/ 1678 w 1679"/>
                <a:gd name="T51" fmla="*/ 113 h 118"/>
                <a:gd name="T52" fmla="*/ 1672 w 1679"/>
                <a:gd name="T5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8">
                  <a:moveTo>
                    <a:pt x="1672" y="118"/>
                  </a:moveTo>
                  <a:cubicBezTo>
                    <a:pt x="1672" y="118"/>
                    <a:pt x="1672" y="118"/>
                    <a:pt x="1672" y="118"/>
                  </a:cubicBezTo>
                  <a:cubicBezTo>
                    <a:pt x="1606" y="113"/>
                    <a:pt x="1538" y="108"/>
                    <a:pt x="1469" y="102"/>
                  </a:cubicBezTo>
                  <a:cubicBezTo>
                    <a:pt x="1402" y="96"/>
                    <a:pt x="1334" y="90"/>
                    <a:pt x="1268" y="83"/>
                  </a:cubicBezTo>
                  <a:cubicBezTo>
                    <a:pt x="1265" y="83"/>
                    <a:pt x="1265" y="83"/>
                    <a:pt x="1265" y="83"/>
                  </a:cubicBezTo>
                  <a:cubicBezTo>
                    <a:pt x="1197" y="76"/>
                    <a:pt x="1129" y="69"/>
                    <a:pt x="1063" y="62"/>
                  </a:cubicBezTo>
                  <a:cubicBezTo>
                    <a:pt x="993" y="55"/>
                    <a:pt x="924" y="47"/>
                    <a:pt x="860" y="39"/>
                  </a:cubicBezTo>
                  <a:cubicBezTo>
                    <a:pt x="789" y="39"/>
                    <a:pt x="717" y="38"/>
                    <a:pt x="647" y="36"/>
                  </a:cubicBezTo>
                  <a:cubicBezTo>
                    <a:pt x="576" y="35"/>
                    <a:pt x="504" y="33"/>
                    <a:pt x="434" y="31"/>
                  </a:cubicBezTo>
                  <a:cubicBezTo>
                    <a:pt x="433" y="31"/>
                    <a:pt x="433" y="31"/>
                    <a:pt x="433" y="31"/>
                  </a:cubicBezTo>
                  <a:cubicBezTo>
                    <a:pt x="362" y="28"/>
                    <a:pt x="290" y="26"/>
                    <a:pt x="219" y="23"/>
                  </a:cubicBezTo>
                  <a:cubicBezTo>
                    <a:pt x="148" y="19"/>
                    <a:pt x="76" y="16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7" y="4"/>
                    <a:pt x="149" y="7"/>
                    <a:pt x="220" y="11"/>
                  </a:cubicBezTo>
                  <a:cubicBezTo>
                    <a:pt x="291" y="14"/>
                    <a:pt x="362" y="16"/>
                    <a:pt x="433" y="19"/>
                  </a:cubicBezTo>
                  <a:cubicBezTo>
                    <a:pt x="435" y="19"/>
                    <a:pt x="435" y="19"/>
                    <a:pt x="435" y="19"/>
                  </a:cubicBezTo>
                  <a:cubicBezTo>
                    <a:pt x="505" y="21"/>
                    <a:pt x="576" y="23"/>
                    <a:pt x="647" y="24"/>
                  </a:cubicBezTo>
                  <a:cubicBezTo>
                    <a:pt x="717" y="26"/>
                    <a:pt x="789" y="27"/>
                    <a:pt x="860" y="27"/>
                  </a:cubicBezTo>
                  <a:cubicBezTo>
                    <a:pt x="861" y="27"/>
                    <a:pt x="861" y="27"/>
                    <a:pt x="861" y="27"/>
                  </a:cubicBezTo>
                  <a:cubicBezTo>
                    <a:pt x="926" y="35"/>
                    <a:pt x="994" y="43"/>
                    <a:pt x="1064" y="50"/>
                  </a:cubicBezTo>
                  <a:cubicBezTo>
                    <a:pt x="1130" y="57"/>
                    <a:pt x="1198" y="64"/>
                    <a:pt x="1266" y="71"/>
                  </a:cubicBezTo>
                  <a:cubicBezTo>
                    <a:pt x="1269" y="71"/>
                    <a:pt x="1269" y="71"/>
                    <a:pt x="1269" y="71"/>
                  </a:cubicBezTo>
                  <a:cubicBezTo>
                    <a:pt x="1336" y="78"/>
                    <a:pt x="1403" y="84"/>
                    <a:pt x="1470" y="90"/>
                  </a:cubicBezTo>
                  <a:cubicBezTo>
                    <a:pt x="1539" y="96"/>
                    <a:pt x="1607" y="101"/>
                    <a:pt x="1673" y="106"/>
                  </a:cubicBezTo>
                  <a:cubicBezTo>
                    <a:pt x="1676" y="107"/>
                    <a:pt x="1679" y="110"/>
                    <a:pt x="1678" y="113"/>
                  </a:cubicBezTo>
                  <a:cubicBezTo>
                    <a:pt x="1678" y="116"/>
                    <a:pt x="1675" y="118"/>
                    <a:pt x="1672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Freeform 117"/>
            <p:cNvSpPr/>
            <p:nvPr/>
          </p:nvSpPr>
          <p:spPr bwMode="auto">
            <a:xfrm>
              <a:off x="16416338" y="8351838"/>
              <a:ext cx="2562225" cy="169863"/>
            </a:xfrm>
            <a:custGeom>
              <a:avLst/>
              <a:gdLst>
                <a:gd name="T0" fmla="*/ 1493 w 1499"/>
                <a:gd name="T1" fmla="*/ 99 h 99"/>
                <a:gd name="T2" fmla="*/ 1493 w 1499"/>
                <a:gd name="T3" fmla="*/ 99 h 99"/>
                <a:gd name="T4" fmla="*/ 1348 w 1499"/>
                <a:gd name="T5" fmla="*/ 89 h 99"/>
                <a:gd name="T6" fmla="*/ 1315 w 1499"/>
                <a:gd name="T7" fmla="*/ 87 h 99"/>
                <a:gd name="T8" fmla="*/ 1138 w 1499"/>
                <a:gd name="T9" fmla="*/ 71 h 99"/>
                <a:gd name="T10" fmla="*/ 1136 w 1499"/>
                <a:gd name="T11" fmla="*/ 71 h 99"/>
                <a:gd name="T12" fmla="*/ 999 w 1499"/>
                <a:gd name="T13" fmla="*/ 59 h 99"/>
                <a:gd name="T14" fmla="*/ 956 w 1499"/>
                <a:gd name="T15" fmla="*/ 55 h 99"/>
                <a:gd name="T16" fmla="*/ 818 w 1499"/>
                <a:gd name="T17" fmla="*/ 41 h 99"/>
                <a:gd name="T18" fmla="*/ 775 w 1499"/>
                <a:gd name="T19" fmla="*/ 37 h 99"/>
                <a:gd name="T20" fmla="*/ 584 w 1499"/>
                <a:gd name="T21" fmla="*/ 34 h 99"/>
                <a:gd name="T22" fmla="*/ 393 w 1499"/>
                <a:gd name="T23" fmla="*/ 28 h 99"/>
                <a:gd name="T24" fmla="*/ 392 w 1499"/>
                <a:gd name="T25" fmla="*/ 28 h 99"/>
                <a:gd name="T26" fmla="*/ 237 w 1499"/>
                <a:gd name="T27" fmla="*/ 23 h 99"/>
                <a:gd name="T28" fmla="*/ 199 w 1499"/>
                <a:gd name="T29" fmla="*/ 21 h 99"/>
                <a:gd name="T30" fmla="*/ 37 w 1499"/>
                <a:gd name="T31" fmla="*/ 14 h 99"/>
                <a:gd name="T32" fmla="*/ 6 w 1499"/>
                <a:gd name="T33" fmla="*/ 12 h 99"/>
                <a:gd name="T34" fmla="*/ 0 w 1499"/>
                <a:gd name="T35" fmla="*/ 6 h 99"/>
                <a:gd name="T36" fmla="*/ 6 w 1499"/>
                <a:gd name="T37" fmla="*/ 0 h 99"/>
                <a:gd name="T38" fmla="*/ 38 w 1499"/>
                <a:gd name="T39" fmla="*/ 2 h 99"/>
                <a:gd name="T40" fmla="*/ 200 w 1499"/>
                <a:gd name="T41" fmla="*/ 9 h 99"/>
                <a:gd name="T42" fmla="*/ 238 w 1499"/>
                <a:gd name="T43" fmla="*/ 11 h 99"/>
                <a:gd name="T44" fmla="*/ 392 w 1499"/>
                <a:gd name="T45" fmla="*/ 16 h 99"/>
                <a:gd name="T46" fmla="*/ 393 w 1499"/>
                <a:gd name="T47" fmla="*/ 16 h 99"/>
                <a:gd name="T48" fmla="*/ 584 w 1499"/>
                <a:gd name="T49" fmla="*/ 22 h 99"/>
                <a:gd name="T50" fmla="*/ 775 w 1499"/>
                <a:gd name="T51" fmla="*/ 25 h 99"/>
                <a:gd name="T52" fmla="*/ 776 w 1499"/>
                <a:gd name="T53" fmla="*/ 25 h 99"/>
                <a:gd name="T54" fmla="*/ 819 w 1499"/>
                <a:gd name="T55" fmla="*/ 29 h 99"/>
                <a:gd name="T56" fmla="*/ 957 w 1499"/>
                <a:gd name="T57" fmla="*/ 43 h 99"/>
                <a:gd name="T58" fmla="*/ 1000 w 1499"/>
                <a:gd name="T59" fmla="*/ 47 h 99"/>
                <a:gd name="T60" fmla="*/ 1137 w 1499"/>
                <a:gd name="T61" fmla="*/ 59 h 99"/>
                <a:gd name="T62" fmla="*/ 1139 w 1499"/>
                <a:gd name="T63" fmla="*/ 59 h 99"/>
                <a:gd name="T64" fmla="*/ 1316 w 1499"/>
                <a:gd name="T65" fmla="*/ 75 h 99"/>
                <a:gd name="T66" fmla="*/ 1349 w 1499"/>
                <a:gd name="T67" fmla="*/ 77 h 99"/>
                <a:gd name="T68" fmla="*/ 1494 w 1499"/>
                <a:gd name="T69" fmla="*/ 87 h 99"/>
                <a:gd name="T70" fmla="*/ 1499 w 1499"/>
                <a:gd name="T71" fmla="*/ 94 h 99"/>
                <a:gd name="T72" fmla="*/ 1493 w 1499"/>
                <a:gd name="T7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99">
                  <a:moveTo>
                    <a:pt x="1493" y="99"/>
                  </a:moveTo>
                  <a:cubicBezTo>
                    <a:pt x="1493" y="99"/>
                    <a:pt x="1493" y="99"/>
                    <a:pt x="1493" y="99"/>
                  </a:cubicBezTo>
                  <a:cubicBezTo>
                    <a:pt x="1446" y="97"/>
                    <a:pt x="1396" y="93"/>
                    <a:pt x="1348" y="89"/>
                  </a:cubicBezTo>
                  <a:cubicBezTo>
                    <a:pt x="1315" y="87"/>
                    <a:pt x="1315" y="87"/>
                    <a:pt x="1315" y="87"/>
                  </a:cubicBezTo>
                  <a:cubicBezTo>
                    <a:pt x="1250" y="80"/>
                    <a:pt x="1190" y="75"/>
                    <a:pt x="1138" y="71"/>
                  </a:cubicBezTo>
                  <a:cubicBezTo>
                    <a:pt x="1136" y="71"/>
                    <a:pt x="1136" y="71"/>
                    <a:pt x="1136" y="71"/>
                  </a:cubicBezTo>
                  <a:cubicBezTo>
                    <a:pt x="1092" y="68"/>
                    <a:pt x="1045" y="63"/>
                    <a:pt x="999" y="59"/>
                  </a:cubicBezTo>
                  <a:cubicBezTo>
                    <a:pt x="984" y="58"/>
                    <a:pt x="970" y="56"/>
                    <a:pt x="956" y="55"/>
                  </a:cubicBezTo>
                  <a:cubicBezTo>
                    <a:pt x="910" y="51"/>
                    <a:pt x="863" y="46"/>
                    <a:pt x="818" y="41"/>
                  </a:cubicBezTo>
                  <a:cubicBezTo>
                    <a:pt x="803" y="40"/>
                    <a:pt x="789" y="38"/>
                    <a:pt x="775" y="37"/>
                  </a:cubicBezTo>
                  <a:cubicBezTo>
                    <a:pt x="707" y="35"/>
                    <a:pt x="643" y="34"/>
                    <a:pt x="584" y="34"/>
                  </a:cubicBezTo>
                  <a:cubicBezTo>
                    <a:pt x="531" y="32"/>
                    <a:pt x="462" y="30"/>
                    <a:pt x="393" y="28"/>
                  </a:cubicBezTo>
                  <a:cubicBezTo>
                    <a:pt x="392" y="28"/>
                    <a:pt x="392" y="28"/>
                    <a:pt x="392" y="28"/>
                  </a:cubicBezTo>
                  <a:cubicBezTo>
                    <a:pt x="341" y="27"/>
                    <a:pt x="288" y="25"/>
                    <a:pt x="237" y="23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46" y="19"/>
                    <a:pt x="91" y="17"/>
                    <a:pt x="37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91" y="5"/>
                    <a:pt x="146" y="7"/>
                    <a:pt x="200" y="9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89" y="13"/>
                    <a:pt x="341" y="15"/>
                    <a:pt x="392" y="16"/>
                  </a:cubicBezTo>
                  <a:cubicBezTo>
                    <a:pt x="393" y="16"/>
                    <a:pt x="393" y="16"/>
                    <a:pt x="393" y="16"/>
                  </a:cubicBezTo>
                  <a:cubicBezTo>
                    <a:pt x="462" y="18"/>
                    <a:pt x="531" y="20"/>
                    <a:pt x="584" y="22"/>
                  </a:cubicBezTo>
                  <a:cubicBezTo>
                    <a:pt x="643" y="22"/>
                    <a:pt x="707" y="23"/>
                    <a:pt x="775" y="25"/>
                  </a:cubicBezTo>
                  <a:cubicBezTo>
                    <a:pt x="776" y="25"/>
                    <a:pt x="776" y="25"/>
                    <a:pt x="776" y="25"/>
                  </a:cubicBezTo>
                  <a:cubicBezTo>
                    <a:pt x="790" y="26"/>
                    <a:pt x="804" y="28"/>
                    <a:pt x="819" y="29"/>
                  </a:cubicBezTo>
                  <a:cubicBezTo>
                    <a:pt x="865" y="34"/>
                    <a:pt x="912" y="39"/>
                    <a:pt x="957" y="43"/>
                  </a:cubicBezTo>
                  <a:cubicBezTo>
                    <a:pt x="971" y="45"/>
                    <a:pt x="986" y="46"/>
                    <a:pt x="1000" y="47"/>
                  </a:cubicBezTo>
                  <a:cubicBezTo>
                    <a:pt x="1046" y="51"/>
                    <a:pt x="1093" y="56"/>
                    <a:pt x="1137" y="59"/>
                  </a:cubicBezTo>
                  <a:cubicBezTo>
                    <a:pt x="1139" y="59"/>
                    <a:pt x="1139" y="59"/>
                    <a:pt x="1139" y="59"/>
                  </a:cubicBezTo>
                  <a:cubicBezTo>
                    <a:pt x="1191" y="63"/>
                    <a:pt x="1251" y="68"/>
                    <a:pt x="1316" y="75"/>
                  </a:cubicBezTo>
                  <a:cubicBezTo>
                    <a:pt x="1349" y="77"/>
                    <a:pt x="1349" y="77"/>
                    <a:pt x="1349" y="77"/>
                  </a:cubicBezTo>
                  <a:cubicBezTo>
                    <a:pt x="1397" y="81"/>
                    <a:pt x="1447" y="85"/>
                    <a:pt x="1494" y="87"/>
                  </a:cubicBezTo>
                  <a:cubicBezTo>
                    <a:pt x="1497" y="88"/>
                    <a:pt x="1499" y="90"/>
                    <a:pt x="1499" y="94"/>
                  </a:cubicBezTo>
                  <a:cubicBezTo>
                    <a:pt x="1499" y="97"/>
                    <a:pt x="1496" y="99"/>
                    <a:pt x="1493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118"/>
            <p:cNvSpPr/>
            <p:nvPr/>
          </p:nvSpPr>
          <p:spPr bwMode="auto">
            <a:xfrm>
              <a:off x="16416338" y="8780463"/>
              <a:ext cx="2201863" cy="88900"/>
            </a:xfrm>
            <a:custGeom>
              <a:avLst/>
              <a:gdLst>
                <a:gd name="T0" fmla="*/ 1282 w 1288"/>
                <a:gd name="T1" fmla="*/ 52 h 52"/>
                <a:gd name="T2" fmla="*/ 1282 w 1288"/>
                <a:gd name="T3" fmla="*/ 52 h 52"/>
                <a:gd name="T4" fmla="*/ 1133 w 1288"/>
                <a:gd name="T5" fmla="*/ 48 h 52"/>
                <a:gd name="T6" fmla="*/ 983 w 1288"/>
                <a:gd name="T7" fmla="*/ 42 h 52"/>
                <a:gd name="T8" fmla="*/ 981 w 1288"/>
                <a:gd name="T9" fmla="*/ 42 h 52"/>
                <a:gd name="T10" fmla="*/ 827 w 1288"/>
                <a:gd name="T11" fmla="*/ 35 h 52"/>
                <a:gd name="T12" fmla="*/ 672 w 1288"/>
                <a:gd name="T13" fmla="*/ 24 h 52"/>
                <a:gd name="T14" fmla="*/ 508 w 1288"/>
                <a:gd name="T15" fmla="*/ 24 h 52"/>
                <a:gd name="T16" fmla="*/ 343 w 1288"/>
                <a:gd name="T17" fmla="*/ 21 h 52"/>
                <a:gd name="T18" fmla="*/ 342 w 1288"/>
                <a:gd name="T19" fmla="*/ 21 h 52"/>
                <a:gd name="T20" fmla="*/ 174 w 1288"/>
                <a:gd name="T21" fmla="*/ 18 h 52"/>
                <a:gd name="T22" fmla="*/ 6 w 1288"/>
                <a:gd name="T23" fmla="*/ 12 h 52"/>
                <a:gd name="T24" fmla="*/ 0 w 1288"/>
                <a:gd name="T25" fmla="*/ 6 h 52"/>
                <a:gd name="T26" fmla="*/ 6 w 1288"/>
                <a:gd name="T27" fmla="*/ 0 h 52"/>
                <a:gd name="T28" fmla="*/ 175 w 1288"/>
                <a:gd name="T29" fmla="*/ 6 h 52"/>
                <a:gd name="T30" fmla="*/ 342 w 1288"/>
                <a:gd name="T31" fmla="*/ 9 h 52"/>
                <a:gd name="T32" fmla="*/ 343 w 1288"/>
                <a:gd name="T33" fmla="*/ 9 h 52"/>
                <a:gd name="T34" fmla="*/ 508 w 1288"/>
                <a:gd name="T35" fmla="*/ 12 h 52"/>
                <a:gd name="T36" fmla="*/ 672 w 1288"/>
                <a:gd name="T37" fmla="*/ 12 h 52"/>
                <a:gd name="T38" fmla="*/ 673 w 1288"/>
                <a:gd name="T39" fmla="*/ 12 h 52"/>
                <a:gd name="T40" fmla="*/ 673 w 1288"/>
                <a:gd name="T41" fmla="*/ 12 h 52"/>
                <a:gd name="T42" fmla="*/ 828 w 1288"/>
                <a:gd name="T43" fmla="*/ 23 h 52"/>
                <a:gd name="T44" fmla="*/ 982 w 1288"/>
                <a:gd name="T45" fmla="*/ 30 h 52"/>
                <a:gd name="T46" fmla="*/ 984 w 1288"/>
                <a:gd name="T47" fmla="*/ 30 h 52"/>
                <a:gd name="T48" fmla="*/ 1133 w 1288"/>
                <a:gd name="T49" fmla="*/ 36 h 52"/>
                <a:gd name="T50" fmla="*/ 1282 w 1288"/>
                <a:gd name="T51" fmla="*/ 40 h 52"/>
                <a:gd name="T52" fmla="*/ 1288 w 1288"/>
                <a:gd name="T53" fmla="*/ 46 h 52"/>
                <a:gd name="T54" fmla="*/ 1282 w 1288"/>
                <a:gd name="T5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8" h="52">
                  <a:moveTo>
                    <a:pt x="1282" y="52"/>
                  </a:moveTo>
                  <a:cubicBezTo>
                    <a:pt x="1282" y="52"/>
                    <a:pt x="1282" y="52"/>
                    <a:pt x="1282" y="52"/>
                  </a:cubicBezTo>
                  <a:cubicBezTo>
                    <a:pt x="1238" y="52"/>
                    <a:pt x="1189" y="51"/>
                    <a:pt x="1133" y="48"/>
                  </a:cubicBezTo>
                  <a:cubicBezTo>
                    <a:pt x="1079" y="47"/>
                    <a:pt x="1024" y="44"/>
                    <a:pt x="983" y="42"/>
                  </a:cubicBezTo>
                  <a:cubicBezTo>
                    <a:pt x="981" y="42"/>
                    <a:pt x="981" y="42"/>
                    <a:pt x="981" y="42"/>
                  </a:cubicBezTo>
                  <a:cubicBezTo>
                    <a:pt x="934" y="40"/>
                    <a:pt x="884" y="38"/>
                    <a:pt x="827" y="35"/>
                  </a:cubicBezTo>
                  <a:cubicBezTo>
                    <a:pt x="780" y="32"/>
                    <a:pt x="730" y="29"/>
                    <a:pt x="672" y="24"/>
                  </a:cubicBezTo>
                  <a:cubicBezTo>
                    <a:pt x="617" y="25"/>
                    <a:pt x="562" y="25"/>
                    <a:pt x="508" y="24"/>
                  </a:cubicBezTo>
                  <a:cubicBezTo>
                    <a:pt x="452" y="24"/>
                    <a:pt x="397" y="23"/>
                    <a:pt x="343" y="21"/>
                  </a:cubicBezTo>
                  <a:cubicBezTo>
                    <a:pt x="342" y="21"/>
                    <a:pt x="342" y="21"/>
                    <a:pt x="342" y="21"/>
                  </a:cubicBezTo>
                  <a:cubicBezTo>
                    <a:pt x="286" y="21"/>
                    <a:pt x="230" y="20"/>
                    <a:pt x="174" y="18"/>
                  </a:cubicBezTo>
                  <a:cubicBezTo>
                    <a:pt x="118" y="17"/>
                    <a:pt x="62" y="15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2" y="3"/>
                    <a:pt x="119" y="5"/>
                    <a:pt x="175" y="6"/>
                  </a:cubicBezTo>
                  <a:cubicBezTo>
                    <a:pt x="230" y="8"/>
                    <a:pt x="286" y="9"/>
                    <a:pt x="342" y="9"/>
                  </a:cubicBezTo>
                  <a:cubicBezTo>
                    <a:pt x="343" y="9"/>
                    <a:pt x="343" y="9"/>
                    <a:pt x="343" y="9"/>
                  </a:cubicBezTo>
                  <a:cubicBezTo>
                    <a:pt x="397" y="11"/>
                    <a:pt x="453" y="12"/>
                    <a:pt x="508" y="12"/>
                  </a:cubicBezTo>
                  <a:cubicBezTo>
                    <a:pt x="562" y="13"/>
                    <a:pt x="618" y="13"/>
                    <a:pt x="672" y="12"/>
                  </a:cubicBezTo>
                  <a:cubicBezTo>
                    <a:pt x="673" y="12"/>
                    <a:pt x="673" y="12"/>
                    <a:pt x="673" y="12"/>
                  </a:cubicBezTo>
                  <a:cubicBezTo>
                    <a:pt x="673" y="12"/>
                    <a:pt x="673" y="12"/>
                    <a:pt x="673" y="12"/>
                  </a:cubicBezTo>
                  <a:cubicBezTo>
                    <a:pt x="730" y="17"/>
                    <a:pt x="781" y="20"/>
                    <a:pt x="828" y="23"/>
                  </a:cubicBezTo>
                  <a:cubicBezTo>
                    <a:pt x="884" y="26"/>
                    <a:pt x="935" y="28"/>
                    <a:pt x="982" y="30"/>
                  </a:cubicBezTo>
                  <a:cubicBezTo>
                    <a:pt x="984" y="30"/>
                    <a:pt x="984" y="30"/>
                    <a:pt x="984" y="30"/>
                  </a:cubicBezTo>
                  <a:cubicBezTo>
                    <a:pt x="1025" y="32"/>
                    <a:pt x="1079" y="35"/>
                    <a:pt x="1133" y="36"/>
                  </a:cubicBezTo>
                  <a:cubicBezTo>
                    <a:pt x="1189" y="39"/>
                    <a:pt x="1238" y="40"/>
                    <a:pt x="1282" y="40"/>
                  </a:cubicBezTo>
                  <a:cubicBezTo>
                    <a:pt x="1286" y="40"/>
                    <a:pt x="1288" y="43"/>
                    <a:pt x="1288" y="46"/>
                  </a:cubicBezTo>
                  <a:cubicBezTo>
                    <a:pt x="1288" y="49"/>
                    <a:pt x="1286" y="52"/>
                    <a:pt x="128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Freeform 119"/>
            <p:cNvSpPr/>
            <p:nvPr/>
          </p:nvSpPr>
          <p:spPr bwMode="auto">
            <a:xfrm>
              <a:off x="16416338" y="9137650"/>
              <a:ext cx="1798638" cy="98425"/>
            </a:xfrm>
            <a:custGeom>
              <a:avLst/>
              <a:gdLst>
                <a:gd name="T0" fmla="*/ 230 w 1052"/>
                <a:gd name="T1" fmla="*/ 58 h 58"/>
                <a:gd name="T2" fmla="*/ 187 w 1052"/>
                <a:gd name="T3" fmla="*/ 57 h 58"/>
                <a:gd name="T4" fmla="*/ 144 w 1052"/>
                <a:gd name="T5" fmla="*/ 57 h 58"/>
                <a:gd name="T6" fmla="*/ 49 w 1052"/>
                <a:gd name="T7" fmla="*/ 55 h 58"/>
                <a:gd name="T8" fmla="*/ 6 w 1052"/>
                <a:gd name="T9" fmla="*/ 53 h 58"/>
                <a:gd name="T10" fmla="*/ 0 w 1052"/>
                <a:gd name="T11" fmla="*/ 47 h 58"/>
                <a:gd name="T12" fmla="*/ 6 w 1052"/>
                <a:gd name="T13" fmla="*/ 41 h 58"/>
                <a:gd name="T14" fmla="*/ 49 w 1052"/>
                <a:gd name="T15" fmla="*/ 43 h 58"/>
                <a:gd name="T16" fmla="*/ 144 w 1052"/>
                <a:gd name="T17" fmla="*/ 45 h 58"/>
                <a:gd name="T18" fmla="*/ 188 w 1052"/>
                <a:gd name="T19" fmla="*/ 45 h 58"/>
                <a:gd name="T20" fmla="*/ 280 w 1052"/>
                <a:gd name="T21" fmla="*/ 45 h 58"/>
                <a:gd name="T22" fmla="*/ 281 w 1052"/>
                <a:gd name="T23" fmla="*/ 45 h 58"/>
                <a:gd name="T24" fmla="*/ 320 w 1052"/>
                <a:gd name="T25" fmla="*/ 45 h 58"/>
                <a:gd name="T26" fmla="*/ 415 w 1052"/>
                <a:gd name="T27" fmla="*/ 43 h 58"/>
                <a:gd name="T28" fmla="*/ 454 w 1052"/>
                <a:gd name="T29" fmla="*/ 41 h 58"/>
                <a:gd name="T30" fmla="*/ 548 w 1052"/>
                <a:gd name="T31" fmla="*/ 37 h 58"/>
                <a:gd name="T32" fmla="*/ 567 w 1052"/>
                <a:gd name="T33" fmla="*/ 36 h 58"/>
                <a:gd name="T34" fmla="*/ 675 w 1052"/>
                <a:gd name="T35" fmla="*/ 33 h 58"/>
                <a:gd name="T36" fmla="*/ 683 w 1052"/>
                <a:gd name="T37" fmla="*/ 32 h 58"/>
                <a:gd name="T38" fmla="*/ 800 w 1052"/>
                <a:gd name="T39" fmla="*/ 25 h 58"/>
                <a:gd name="T40" fmla="*/ 823 w 1052"/>
                <a:gd name="T41" fmla="*/ 23 h 58"/>
                <a:gd name="T42" fmla="*/ 923 w 1052"/>
                <a:gd name="T43" fmla="*/ 14 h 58"/>
                <a:gd name="T44" fmla="*/ 1045 w 1052"/>
                <a:gd name="T45" fmla="*/ 0 h 58"/>
                <a:gd name="T46" fmla="*/ 1051 w 1052"/>
                <a:gd name="T47" fmla="*/ 5 h 58"/>
                <a:gd name="T48" fmla="*/ 1046 w 1052"/>
                <a:gd name="T49" fmla="*/ 12 h 58"/>
                <a:gd name="T50" fmla="*/ 925 w 1052"/>
                <a:gd name="T51" fmla="*/ 26 h 58"/>
                <a:gd name="T52" fmla="*/ 824 w 1052"/>
                <a:gd name="T53" fmla="*/ 35 h 58"/>
                <a:gd name="T54" fmla="*/ 802 w 1052"/>
                <a:gd name="T55" fmla="*/ 37 h 58"/>
                <a:gd name="T56" fmla="*/ 684 w 1052"/>
                <a:gd name="T57" fmla="*/ 44 h 58"/>
                <a:gd name="T58" fmla="*/ 676 w 1052"/>
                <a:gd name="T59" fmla="*/ 45 h 58"/>
                <a:gd name="T60" fmla="*/ 567 w 1052"/>
                <a:gd name="T61" fmla="*/ 48 h 58"/>
                <a:gd name="T62" fmla="*/ 548 w 1052"/>
                <a:gd name="T63" fmla="*/ 48 h 58"/>
                <a:gd name="T64" fmla="*/ 455 w 1052"/>
                <a:gd name="T65" fmla="*/ 53 h 58"/>
                <a:gd name="T66" fmla="*/ 415 w 1052"/>
                <a:gd name="T67" fmla="*/ 55 h 58"/>
                <a:gd name="T68" fmla="*/ 320 w 1052"/>
                <a:gd name="T69" fmla="*/ 57 h 58"/>
                <a:gd name="T70" fmla="*/ 281 w 1052"/>
                <a:gd name="T71" fmla="*/ 57 h 58"/>
                <a:gd name="T72" fmla="*/ 281 w 1052"/>
                <a:gd name="T73" fmla="*/ 57 h 58"/>
                <a:gd name="T74" fmla="*/ 230 w 1052"/>
                <a:gd name="T7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2" h="58">
                  <a:moveTo>
                    <a:pt x="230" y="58"/>
                  </a:moveTo>
                  <a:cubicBezTo>
                    <a:pt x="216" y="58"/>
                    <a:pt x="201" y="57"/>
                    <a:pt x="187" y="57"/>
                  </a:cubicBezTo>
                  <a:cubicBezTo>
                    <a:pt x="173" y="57"/>
                    <a:pt x="158" y="57"/>
                    <a:pt x="144" y="57"/>
                  </a:cubicBezTo>
                  <a:cubicBezTo>
                    <a:pt x="112" y="57"/>
                    <a:pt x="80" y="56"/>
                    <a:pt x="49" y="55"/>
                  </a:cubicBezTo>
                  <a:cubicBezTo>
                    <a:pt x="35" y="54"/>
                    <a:pt x="20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43"/>
                    <a:pt x="3" y="41"/>
                    <a:pt x="6" y="41"/>
                  </a:cubicBezTo>
                  <a:cubicBezTo>
                    <a:pt x="21" y="41"/>
                    <a:pt x="35" y="42"/>
                    <a:pt x="49" y="43"/>
                  </a:cubicBezTo>
                  <a:cubicBezTo>
                    <a:pt x="80" y="44"/>
                    <a:pt x="112" y="45"/>
                    <a:pt x="144" y="45"/>
                  </a:cubicBezTo>
                  <a:cubicBezTo>
                    <a:pt x="158" y="45"/>
                    <a:pt x="173" y="45"/>
                    <a:pt x="188" y="45"/>
                  </a:cubicBezTo>
                  <a:cubicBezTo>
                    <a:pt x="218" y="46"/>
                    <a:pt x="249" y="46"/>
                    <a:pt x="280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94" y="45"/>
                    <a:pt x="307" y="45"/>
                    <a:pt x="320" y="45"/>
                  </a:cubicBezTo>
                  <a:cubicBezTo>
                    <a:pt x="351" y="44"/>
                    <a:pt x="383" y="44"/>
                    <a:pt x="415" y="43"/>
                  </a:cubicBezTo>
                  <a:cubicBezTo>
                    <a:pt x="428" y="42"/>
                    <a:pt x="441" y="42"/>
                    <a:pt x="454" y="41"/>
                  </a:cubicBezTo>
                  <a:cubicBezTo>
                    <a:pt x="485" y="40"/>
                    <a:pt x="517" y="39"/>
                    <a:pt x="548" y="37"/>
                  </a:cubicBezTo>
                  <a:cubicBezTo>
                    <a:pt x="567" y="36"/>
                    <a:pt x="567" y="36"/>
                    <a:pt x="567" y="36"/>
                  </a:cubicBezTo>
                  <a:cubicBezTo>
                    <a:pt x="602" y="36"/>
                    <a:pt x="639" y="35"/>
                    <a:pt x="675" y="33"/>
                  </a:cubicBezTo>
                  <a:cubicBezTo>
                    <a:pt x="683" y="32"/>
                    <a:pt x="683" y="32"/>
                    <a:pt x="683" y="32"/>
                  </a:cubicBezTo>
                  <a:cubicBezTo>
                    <a:pt x="722" y="30"/>
                    <a:pt x="762" y="29"/>
                    <a:pt x="800" y="25"/>
                  </a:cubicBezTo>
                  <a:cubicBezTo>
                    <a:pt x="823" y="23"/>
                    <a:pt x="823" y="23"/>
                    <a:pt x="823" y="23"/>
                  </a:cubicBezTo>
                  <a:cubicBezTo>
                    <a:pt x="856" y="20"/>
                    <a:pt x="890" y="18"/>
                    <a:pt x="923" y="14"/>
                  </a:cubicBezTo>
                  <a:cubicBezTo>
                    <a:pt x="961" y="10"/>
                    <a:pt x="1004" y="6"/>
                    <a:pt x="1045" y="0"/>
                  </a:cubicBezTo>
                  <a:cubicBezTo>
                    <a:pt x="1048" y="0"/>
                    <a:pt x="1051" y="2"/>
                    <a:pt x="1051" y="5"/>
                  </a:cubicBezTo>
                  <a:cubicBezTo>
                    <a:pt x="1052" y="8"/>
                    <a:pt x="1050" y="11"/>
                    <a:pt x="1046" y="12"/>
                  </a:cubicBezTo>
                  <a:cubicBezTo>
                    <a:pt x="1006" y="18"/>
                    <a:pt x="963" y="22"/>
                    <a:pt x="925" y="26"/>
                  </a:cubicBezTo>
                  <a:cubicBezTo>
                    <a:pt x="891" y="30"/>
                    <a:pt x="857" y="32"/>
                    <a:pt x="824" y="35"/>
                  </a:cubicBezTo>
                  <a:cubicBezTo>
                    <a:pt x="802" y="37"/>
                    <a:pt x="802" y="37"/>
                    <a:pt x="802" y="37"/>
                  </a:cubicBezTo>
                  <a:cubicBezTo>
                    <a:pt x="763" y="41"/>
                    <a:pt x="723" y="42"/>
                    <a:pt x="684" y="44"/>
                  </a:cubicBezTo>
                  <a:cubicBezTo>
                    <a:pt x="676" y="45"/>
                    <a:pt x="676" y="45"/>
                    <a:pt x="676" y="45"/>
                  </a:cubicBezTo>
                  <a:cubicBezTo>
                    <a:pt x="639" y="47"/>
                    <a:pt x="603" y="48"/>
                    <a:pt x="56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18" y="51"/>
                    <a:pt x="486" y="52"/>
                    <a:pt x="455" y="53"/>
                  </a:cubicBezTo>
                  <a:cubicBezTo>
                    <a:pt x="442" y="54"/>
                    <a:pt x="428" y="54"/>
                    <a:pt x="415" y="55"/>
                  </a:cubicBezTo>
                  <a:cubicBezTo>
                    <a:pt x="384" y="56"/>
                    <a:pt x="352" y="56"/>
                    <a:pt x="320" y="57"/>
                  </a:cubicBezTo>
                  <a:cubicBezTo>
                    <a:pt x="307" y="57"/>
                    <a:pt x="294" y="57"/>
                    <a:pt x="281" y="57"/>
                  </a:cubicBezTo>
                  <a:cubicBezTo>
                    <a:pt x="281" y="57"/>
                    <a:pt x="281" y="57"/>
                    <a:pt x="281" y="57"/>
                  </a:cubicBezTo>
                  <a:cubicBezTo>
                    <a:pt x="264" y="57"/>
                    <a:pt x="247" y="58"/>
                    <a:pt x="23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120"/>
            <p:cNvSpPr/>
            <p:nvPr/>
          </p:nvSpPr>
          <p:spPr bwMode="auto">
            <a:xfrm>
              <a:off x="16416338" y="9364663"/>
              <a:ext cx="1352550" cy="290513"/>
            </a:xfrm>
            <a:custGeom>
              <a:avLst/>
              <a:gdLst>
                <a:gd name="T0" fmla="*/ 6 w 791"/>
                <a:gd name="T1" fmla="*/ 170 h 170"/>
                <a:gd name="T2" fmla="*/ 0 w 791"/>
                <a:gd name="T3" fmla="*/ 164 h 170"/>
                <a:gd name="T4" fmla="*/ 6 w 791"/>
                <a:gd name="T5" fmla="*/ 158 h 170"/>
                <a:gd name="T6" fmla="*/ 109 w 791"/>
                <a:gd name="T7" fmla="*/ 155 h 170"/>
                <a:gd name="T8" fmla="*/ 210 w 791"/>
                <a:gd name="T9" fmla="*/ 148 h 170"/>
                <a:gd name="T10" fmla="*/ 310 w 791"/>
                <a:gd name="T11" fmla="*/ 135 h 170"/>
                <a:gd name="T12" fmla="*/ 408 w 791"/>
                <a:gd name="T13" fmla="*/ 117 h 170"/>
                <a:gd name="T14" fmla="*/ 504 w 791"/>
                <a:gd name="T15" fmla="*/ 95 h 170"/>
                <a:gd name="T16" fmla="*/ 599 w 791"/>
                <a:gd name="T17" fmla="*/ 68 h 170"/>
                <a:gd name="T18" fmla="*/ 692 w 791"/>
                <a:gd name="T19" fmla="*/ 37 h 170"/>
                <a:gd name="T20" fmla="*/ 782 w 791"/>
                <a:gd name="T21" fmla="*/ 1 h 170"/>
                <a:gd name="T22" fmla="*/ 790 w 791"/>
                <a:gd name="T23" fmla="*/ 4 h 170"/>
                <a:gd name="T24" fmla="*/ 787 w 791"/>
                <a:gd name="T25" fmla="*/ 12 h 170"/>
                <a:gd name="T26" fmla="*/ 696 w 791"/>
                <a:gd name="T27" fmla="*/ 48 h 170"/>
                <a:gd name="T28" fmla="*/ 603 w 791"/>
                <a:gd name="T29" fmla="*/ 80 h 170"/>
                <a:gd name="T30" fmla="*/ 507 w 791"/>
                <a:gd name="T31" fmla="*/ 107 h 170"/>
                <a:gd name="T32" fmla="*/ 410 w 791"/>
                <a:gd name="T33" fmla="*/ 129 h 170"/>
                <a:gd name="T34" fmla="*/ 311 w 791"/>
                <a:gd name="T35" fmla="*/ 147 h 170"/>
                <a:gd name="T36" fmla="*/ 211 w 791"/>
                <a:gd name="T37" fmla="*/ 160 h 170"/>
                <a:gd name="T38" fmla="*/ 109 w 791"/>
                <a:gd name="T39" fmla="*/ 167 h 170"/>
                <a:gd name="T40" fmla="*/ 6 w 791"/>
                <a:gd name="T4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1" h="170">
                  <a:moveTo>
                    <a:pt x="6" y="170"/>
                  </a:moveTo>
                  <a:cubicBezTo>
                    <a:pt x="3" y="170"/>
                    <a:pt x="0" y="167"/>
                    <a:pt x="0" y="164"/>
                  </a:cubicBezTo>
                  <a:cubicBezTo>
                    <a:pt x="0" y="161"/>
                    <a:pt x="3" y="158"/>
                    <a:pt x="6" y="158"/>
                  </a:cubicBezTo>
                  <a:cubicBezTo>
                    <a:pt x="40" y="158"/>
                    <a:pt x="75" y="157"/>
                    <a:pt x="109" y="155"/>
                  </a:cubicBezTo>
                  <a:cubicBezTo>
                    <a:pt x="142" y="154"/>
                    <a:pt x="176" y="151"/>
                    <a:pt x="210" y="148"/>
                  </a:cubicBezTo>
                  <a:cubicBezTo>
                    <a:pt x="243" y="144"/>
                    <a:pt x="277" y="140"/>
                    <a:pt x="310" y="135"/>
                  </a:cubicBezTo>
                  <a:cubicBezTo>
                    <a:pt x="342" y="130"/>
                    <a:pt x="375" y="124"/>
                    <a:pt x="408" y="117"/>
                  </a:cubicBezTo>
                  <a:cubicBezTo>
                    <a:pt x="440" y="111"/>
                    <a:pt x="473" y="103"/>
                    <a:pt x="504" y="95"/>
                  </a:cubicBezTo>
                  <a:cubicBezTo>
                    <a:pt x="536" y="87"/>
                    <a:pt x="568" y="78"/>
                    <a:pt x="599" y="68"/>
                  </a:cubicBezTo>
                  <a:cubicBezTo>
                    <a:pt x="630" y="59"/>
                    <a:pt x="661" y="48"/>
                    <a:pt x="692" y="37"/>
                  </a:cubicBezTo>
                  <a:cubicBezTo>
                    <a:pt x="722" y="26"/>
                    <a:pt x="752" y="14"/>
                    <a:pt x="782" y="1"/>
                  </a:cubicBezTo>
                  <a:cubicBezTo>
                    <a:pt x="785" y="0"/>
                    <a:pt x="789" y="1"/>
                    <a:pt x="790" y="4"/>
                  </a:cubicBezTo>
                  <a:cubicBezTo>
                    <a:pt x="791" y="8"/>
                    <a:pt x="790" y="11"/>
                    <a:pt x="787" y="12"/>
                  </a:cubicBezTo>
                  <a:cubicBezTo>
                    <a:pt x="757" y="25"/>
                    <a:pt x="726" y="37"/>
                    <a:pt x="696" y="48"/>
                  </a:cubicBezTo>
                  <a:cubicBezTo>
                    <a:pt x="665" y="60"/>
                    <a:pt x="634" y="70"/>
                    <a:pt x="603" y="80"/>
                  </a:cubicBezTo>
                  <a:cubicBezTo>
                    <a:pt x="571" y="90"/>
                    <a:pt x="539" y="99"/>
                    <a:pt x="507" y="107"/>
                  </a:cubicBezTo>
                  <a:cubicBezTo>
                    <a:pt x="475" y="115"/>
                    <a:pt x="443" y="123"/>
                    <a:pt x="410" y="129"/>
                  </a:cubicBezTo>
                  <a:cubicBezTo>
                    <a:pt x="378" y="136"/>
                    <a:pt x="344" y="142"/>
                    <a:pt x="311" y="147"/>
                  </a:cubicBezTo>
                  <a:cubicBezTo>
                    <a:pt x="278" y="152"/>
                    <a:pt x="245" y="156"/>
                    <a:pt x="211" y="160"/>
                  </a:cubicBezTo>
                  <a:cubicBezTo>
                    <a:pt x="177" y="163"/>
                    <a:pt x="143" y="166"/>
                    <a:pt x="109" y="167"/>
                  </a:cubicBezTo>
                  <a:cubicBezTo>
                    <a:pt x="75" y="169"/>
                    <a:pt x="40" y="170"/>
                    <a:pt x="6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Freeform 121"/>
            <p:cNvSpPr/>
            <p:nvPr/>
          </p:nvSpPr>
          <p:spPr bwMode="auto">
            <a:xfrm>
              <a:off x="17746663" y="3062288"/>
              <a:ext cx="2109788" cy="3173413"/>
            </a:xfrm>
            <a:custGeom>
              <a:avLst/>
              <a:gdLst>
                <a:gd name="T0" fmla="*/ 1228 w 1234"/>
                <a:gd name="T1" fmla="*/ 1856 h 1856"/>
                <a:gd name="T2" fmla="*/ 1222 w 1234"/>
                <a:gd name="T3" fmla="*/ 1850 h 1856"/>
                <a:gd name="T4" fmla="*/ 1200 w 1234"/>
                <a:gd name="T5" fmla="*/ 1553 h 1856"/>
                <a:gd name="T6" fmla="*/ 1137 w 1234"/>
                <a:gd name="T7" fmla="*/ 1271 h 1856"/>
                <a:gd name="T8" fmla="*/ 1065 w 1234"/>
                <a:gd name="T9" fmla="*/ 1074 h 1856"/>
                <a:gd name="T10" fmla="*/ 1032 w 1234"/>
                <a:gd name="T11" fmla="*/ 999 h 1856"/>
                <a:gd name="T12" fmla="*/ 889 w 1234"/>
                <a:gd name="T13" fmla="*/ 747 h 1856"/>
                <a:gd name="T14" fmla="*/ 711 w 1234"/>
                <a:gd name="T15" fmla="*/ 517 h 1856"/>
                <a:gd name="T16" fmla="*/ 638 w 1234"/>
                <a:gd name="T17" fmla="*/ 440 h 1856"/>
                <a:gd name="T18" fmla="*/ 501 w 1234"/>
                <a:gd name="T19" fmla="*/ 315 h 1856"/>
                <a:gd name="T20" fmla="*/ 264 w 1234"/>
                <a:gd name="T21" fmla="*/ 146 h 1856"/>
                <a:gd name="T22" fmla="*/ 4 w 1234"/>
                <a:gd name="T23" fmla="*/ 13 h 1856"/>
                <a:gd name="T24" fmla="*/ 1 w 1234"/>
                <a:gd name="T25" fmla="*/ 5 h 1856"/>
                <a:gd name="T26" fmla="*/ 9 w 1234"/>
                <a:gd name="T27" fmla="*/ 2 h 1856"/>
                <a:gd name="T28" fmla="*/ 271 w 1234"/>
                <a:gd name="T29" fmla="*/ 136 h 1856"/>
                <a:gd name="T30" fmla="*/ 508 w 1234"/>
                <a:gd name="T31" fmla="*/ 306 h 1856"/>
                <a:gd name="T32" fmla="*/ 646 w 1234"/>
                <a:gd name="T33" fmla="*/ 432 h 1856"/>
                <a:gd name="T34" fmla="*/ 720 w 1234"/>
                <a:gd name="T35" fmla="*/ 509 h 1856"/>
                <a:gd name="T36" fmla="*/ 899 w 1234"/>
                <a:gd name="T37" fmla="*/ 740 h 1856"/>
                <a:gd name="T38" fmla="*/ 1043 w 1234"/>
                <a:gd name="T39" fmla="*/ 994 h 1856"/>
                <a:gd name="T40" fmla="*/ 1076 w 1234"/>
                <a:gd name="T41" fmla="*/ 1069 h 1856"/>
                <a:gd name="T42" fmla="*/ 1148 w 1234"/>
                <a:gd name="T43" fmla="*/ 1267 h 1856"/>
                <a:gd name="T44" fmla="*/ 1212 w 1234"/>
                <a:gd name="T45" fmla="*/ 1552 h 1856"/>
                <a:gd name="T46" fmla="*/ 1234 w 1234"/>
                <a:gd name="T47" fmla="*/ 1850 h 1856"/>
                <a:gd name="T48" fmla="*/ 1228 w 1234"/>
                <a:gd name="T4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4" h="1856">
                  <a:moveTo>
                    <a:pt x="1228" y="1856"/>
                  </a:moveTo>
                  <a:cubicBezTo>
                    <a:pt x="1225" y="1856"/>
                    <a:pt x="1222" y="1853"/>
                    <a:pt x="1222" y="1850"/>
                  </a:cubicBezTo>
                  <a:cubicBezTo>
                    <a:pt x="1222" y="1751"/>
                    <a:pt x="1215" y="1651"/>
                    <a:pt x="1200" y="1553"/>
                  </a:cubicBezTo>
                  <a:cubicBezTo>
                    <a:pt x="1186" y="1458"/>
                    <a:pt x="1164" y="1363"/>
                    <a:pt x="1137" y="1271"/>
                  </a:cubicBezTo>
                  <a:cubicBezTo>
                    <a:pt x="1116" y="1204"/>
                    <a:pt x="1092" y="1138"/>
                    <a:pt x="1065" y="1074"/>
                  </a:cubicBezTo>
                  <a:cubicBezTo>
                    <a:pt x="1055" y="1049"/>
                    <a:pt x="1044" y="1024"/>
                    <a:pt x="1032" y="999"/>
                  </a:cubicBezTo>
                  <a:cubicBezTo>
                    <a:pt x="991" y="912"/>
                    <a:pt x="943" y="827"/>
                    <a:pt x="889" y="747"/>
                  </a:cubicBezTo>
                  <a:cubicBezTo>
                    <a:pt x="836" y="666"/>
                    <a:pt x="776" y="589"/>
                    <a:pt x="711" y="517"/>
                  </a:cubicBezTo>
                  <a:cubicBezTo>
                    <a:pt x="687" y="491"/>
                    <a:pt x="663" y="465"/>
                    <a:pt x="638" y="440"/>
                  </a:cubicBezTo>
                  <a:cubicBezTo>
                    <a:pt x="594" y="396"/>
                    <a:pt x="548" y="354"/>
                    <a:pt x="501" y="315"/>
                  </a:cubicBezTo>
                  <a:cubicBezTo>
                    <a:pt x="426" y="253"/>
                    <a:pt x="347" y="196"/>
                    <a:pt x="264" y="146"/>
                  </a:cubicBezTo>
                  <a:cubicBezTo>
                    <a:pt x="181" y="95"/>
                    <a:pt x="94" y="51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99" y="40"/>
                    <a:pt x="187" y="85"/>
                    <a:pt x="271" y="136"/>
                  </a:cubicBezTo>
                  <a:cubicBezTo>
                    <a:pt x="353" y="186"/>
                    <a:pt x="433" y="243"/>
                    <a:pt x="508" y="306"/>
                  </a:cubicBezTo>
                  <a:cubicBezTo>
                    <a:pt x="556" y="345"/>
                    <a:pt x="603" y="388"/>
                    <a:pt x="646" y="432"/>
                  </a:cubicBezTo>
                  <a:cubicBezTo>
                    <a:pt x="671" y="456"/>
                    <a:pt x="696" y="482"/>
                    <a:pt x="720" y="509"/>
                  </a:cubicBezTo>
                  <a:cubicBezTo>
                    <a:pt x="785" y="581"/>
                    <a:pt x="845" y="659"/>
                    <a:pt x="899" y="740"/>
                  </a:cubicBezTo>
                  <a:cubicBezTo>
                    <a:pt x="953" y="821"/>
                    <a:pt x="1001" y="907"/>
                    <a:pt x="1043" y="994"/>
                  </a:cubicBezTo>
                  <a:cubicBezTo>
                    <a:pt x="1054" y="1019"/>
                    <a:pt x="1066" y="1044"/>
                    <a:pt x="1076" y="1069"/>
                  </a:cubicBezTo>
                  <a:cubicBezTo>
                    <a:pt x="1104" y="1134"/>
                    <a:pt x="1128" y="1200"/>
                    <a:pt x="1148" y="1267"/>
                  </a:cubicBezTo>
                  <a:cubicBezTo>
                    <a:pt x="1176" y="1360"/>
                    <a:pt x="1198" y="1456"/>
                    <a:pt x="1212" y="1552"/>
                  </a:cubicBezTo>
                  <a:cubicBezTo>
                    <a:pt x="1227" y="1650"/>
                    <a:pt x="1234" y="1750"/>
                    <a:pt x="1234" y="1850"/>
                  </a:cubicBezTo>
                  <a:cubicBezTo>
                    <a:pt x="1234" y="1853"/>
                    <a:pt x="1231" y="1856"/>
                    <a:pt x="1228" y="18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Freeform 122"/>
            <p:cNvSpPr>
              <a:spLocks noEditPoints="1"/>
            </p:cNvSpPr>
            <p:nvPr/>
          </p:nvSpPr>
          <p:spPr bwMode="auto">
            <a:xfrm>
              <a:off x="17591088" y="3001963"/>
              <a:ext cx="1838325" cy="3233738"/>
            </a:xfrm>
            <a:custGeom>
              <a:avLst/>
              <a:gdLst>
                <a:gd name="T0" fmla="*/ 1069 w 1075"/>
                <a:gd name="T1" fmla="*/ 1891 h 1891"/>
                <a:gd name="T2" fmla="*/ 1062 w 1075"/>
                <a:gd name="T3" fmla="*/ 1887 h 1891"/>
                <a:gd name="T4" fmla="*/ 1062 w 1075"/>
                <a:gd name="T5" fmla="*/ 1886 h 1891"/>
                <a:gd name="T6" fmla="*/ 1062 w 1075"/>
                <a:gd name="T7" fmla="*/ 1885 h 1891"/>
                <a:gd name="T8" fmla="*/ 1044 w 1075"/>
                <a:gd name="T9" fmla="*/ 1598 h 1891"/>
                <a:gd name="T10" fmla="*/ 990 w 1075"/>
                <a:gd name="T11" fmla="*/ 1321 h 1891"/>
                <a:gd name="T12" fmla="*/ 980 w 1075"/>
                <a:gd name="T13" fmla="*/ 1284 h 1891"/>
                <a:gd name="T14" fmla="*/ 929 w 1075"/>
                <a:gd name="T15" fmla="*/ 1127 h 1891"/>
                <a:gd name="T16" fmla="*/ 928 w 1075"/>
                <a:gd name="T17" fmla="*/ 1122 h 1891"/>
                <a:gd name="T18" fmla="*/ 913 w 1075"/>
                <a:gd name="T19" fmla="*/ 1084 h 1891"/>
                <a:gd name="T20" fmla="*/ 901 w 1075"/>
                <a:gd name="T21" fmla="*/ 1052 h 1891"/>
                <a:gd name="T22" fmla="*/ 777 w 1075"/>
                <a:gd name="T23" fmla="*/ 798 h 1891"/>
                <a:gd name="T24" fmla="*/ 751 w 1075"/>
                <a:gd name="T25" fmla="*/ 754 h 1891"/>
                <a:gd name="T26" fmla="*/ 624 w 1075"/>
                <a:gd name="T27" fmla="*/ 564 h 1891"/>
                <a:gd name="T28" fmla="*/ 561 w 1075"/>
                <a:gd name="T29" fmla="*/ 485 h 1891"/>
                <a:gd name="T30" fmla="*/ 559 w 1075"/>
                <a:gd name="T31" fmla="*/ 482 h 1891"/>
                <a:gd name="T32" fmla="*/ 526 w 1075"/>
                <a:gd name="T33" fmla="*/ 444 h 1891"/>
                <a:gd name="T34" fmla="*/ 441 w 1075"/>
                <a:gd name="T35" fmla="*/ 353 h 1891"/>
                <a:gd name="T36" fmla="*/ 409 w 1075"/>
                <a:gd name="T37" fmla="*/ 320 h 1891"/>
                <a:gd name="T38" fmla="*/ 233 w 1075"/>
                <a:gd name="T39" fmla="*/ 166 h 1891"/>
                <a:gd name="T40" fmla="*/ 4 w 1075"/>
                <a:gd name="T41" fmla="*/ 12 h 1891"/>
                <a:gd name="T42" fmla="*/ 1 w 1075"/>
                <a:gd name="T43" fmla="*/ 3 h 1891"/>
                <a:gd name="T44" fmla="*/ 10 w 1075"/>
                <a:gd name="T45" fmla="*/ 1 h 1891"/>
                <a:gd name="T46" fmla="*/ 241 w 1075"/>
                <a:gd name="T47" fmla="*/ 157 h 1891"/>
                <a:gd name="T48" fmla="*/ 417 w 1075"/>
                <a:gd name="T49" fmla="*/ 312 h 1891"/>
                <a:gd name="T50" fmla="*/ 450 w 1075"/>
                <a:gd name="T51" fmla="*/ 344 h 1891"/>
                <a:gd name="T52" fmla="*/ 535 w 1075"/>
                <a:gd name="T53" fmla="*/ 436 h 1891"/>
                <a:gd name="T54" fmla="*/ 568 w 1075"/>
                <a:gd name="T55" fmla="*/ 475 h 1891"/>
                <a:gd name="T56" fmla="*/ 570 w 1075"/>
                <a:gd name="T57" fmla="*/ 477 h 1891"/>
                <a:gd name="T58" fmla="*/ 633 w 1075"/>
                <a:gd name="T59" fmla="*/ 557 h 1891"/>
                <a:gd name="T60" fmla="*/ 762 w 1075"/>
                <a:gd name="T61" fmla="*/ 748 h 1891"/>
                <a:gd name="T62" fmla="*/ 788 w 1075"/>
                <a:gd name="T63" fmla="*/ 792 h 1891"/>
                <a:gd name="T64" fmla="*/ 912 w 1075"/>
                <a:gd name="T65" fmla="*/ 1048 h 1891"/>
                <a:gd name="T66" fmla="*/ 924 w 1075"/>
                <a:gd name="T67" fmla="*/ 1079 h 1891"/>
                <a:gd name="T68" fmla="*/ 939 w 1075"/>
                <a:gd name="T69" fmla="*/ 1118 h 1891"/>
                <a:gd name="T70" fmla="*/ 941 w 1075"/>
                <a:gd name="T71" fmla="*/ 1122 h 1891"/>
                <a:gd name="T72" fmla="*/ 992 w 1075"/>
                <a:gd name="T73" fmla="*/ 1281 h 1891"/>
                <a:gd name="T74" fmla="*/ 1002 w 1075"/>
                <a:gd name="T75" fmla="*/ 1318 h 1891"/>
                <a:gd name="T76" fmla="*/ 1056 w 1075"/>
                <a:gd name="T77" fmla="*/ 1597 h 1891"/>
                <a:gd name="T78" fmla="*/ 1074 w 1075"/>
                <a:gd name="T79" fmla="*/ 1881 h 1891"/>
                <a:gd name="T80" fmla="*/ 1075 w 1075"/>
                <a:gd name="T81" fmla="*/ 1885 h 1891"/>
                <a:gd name="T82" fmla="*/ 1069 w 1075"/>
                <a:gd name="T83" fmla="*/ 1891 h 1891"/>
                <a:gd name="T84" fmla="*/ 1068 w 1075"/>
                <a:gd name="T85" fmla="*/ 1885 h 1891"/>
                <a:gd name="T86" fmla="*/ 1068 w 1075"/>
                <a:gd name="T87" fmla="*/ 1885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5" h="1891">
                  <a:moveTo>
                    <a:pt x="1069" y="1891"/>
                  </a:moveTo>
                  <a:cubicBezTo>
                    <a:pt x="1067" y="1891"/>
                    <a:pt x="1063" y="1891"/>
                    <a:pt x="1062" y="1887"/>
                  </a:cubicBezTo>
                  <a:cubicBezTo>
                    <a:pt x="1062" y="1886"/>
                    <a:pt x="1062" y="1886"/>
                    <a:pt x="1062" y="1886"/>
                  </a:cubicBezTo>
                  <a:cubicBezTo>
                    <a:pt x="1062" y="1885"/>
                    <a:pt x="1062" y="1885"/>
                    <a:pt x="1062" y="1885"/>
                  </a:cubicBezTo>
                  <a:cubicBezTo>
                    <a:pt x="1062" y="1789"/>
                    <a:pt x="1056" y="1692"/>
                    <a:pt x="1044" y="1598"/>
                  </a:cubicBezTo>
                  <a:cubicBezTo>
                    <a:pt x="1032" y="1505"/>
                    <a:pt x="1014" y="1412"/>
                    <a:pt x="990" y="1321"/>
                  </a:cubicBezTo>
                  <a:cubicBezTo>
                    <a:pt x="987" y="1308"/>
                    <a:pt x="983" y="1296"/>
                    <a:pt x="980" y="1284"/>
                  </a:cubicBezTo>
                  <a:cubicBezTo>
                    <a:pt x="965" y="1230"/>
                    <a:pt x="948" y="1177"/>
                    <a:pt x="929" y="1127"/>
                  </a:cubicBezTo>
                  <a:cubicBezTo>
                    <a:pt x="928" y="1122"/>
                    <a:pt x="928" y="1122"/>
                    <a:pt x="928" y="1122"/>
                  </a:cubicBezTo>
                  <a:cubicBezTo>
                    <a:pt x="922" y="1108"/>
                    <a:pt x="918" y="1095"/>
                    <a:pt x="913" y="1084"/>
                  </a:cubicBezTo>
                  <a:cubicBezTo>
                    <a:pt x="909" y="1073"/>
                    <a:pt x="905" y="1063"/>
                    <a:pt x="901" y="1052"/>
                  </a:cubicBezTo>
                  <a:cubicBezTo>
                    <a:pt x="865" y="964"/>
                    <a:pt x="823" y="879"/>
                    <a:pt x="777" y="798"/>
                  </a:cubicBezTo>
                  <a:cubicBezTo>
                    <a:pt x="768" y="782"/>
                    <a:pt x="759" y="767"/>
                    <a:pt x="751" y="754"/>
                  </a:cubicBezTo>
                  <a:cubicBezTo>
                    <a:pt x="712" y="688"/>
                    <a:pt x="669" y="624"/>
                    <a:pt x="624" y="564"/>
                  </a:cubicBezTo>
                  <a:cubicBezTo>
                    <a:pt x="603" y="537"/>
                    <a:pt x="582" y="510"/>
                    <a:pt x="561" y="485"/>
                  </a:cubicBezTo>
                  <a:cubicBezTo>
                    <a:pt x="559" y="482"/>
                    <a:pt x="559" y="482"/>
                    <a:pt x="559" y="482"/>
                  </a:cubicBezTo>
                  <a:cubicBezTo>
                    <a:pt x="547" y="468"/>
                    <a:pt x="536" y="456"/>
                    <a:pt x="526" y="444"/>
                  </a:cubicBezTo>
                  <a:cubicBezTo>
                    <a:pt x="498" y="412"/>
                    <a:pt x="469" y="381"/>
                    <a:pt x="441" y="353"/>
                  </a:cubicBezTo>
                  <a:cubicBezTo>
                    <a:pt x="430" y="341"/>
                    <a:pt x="419" y="330"/>
                    <a:pt x="409" y="320"/>
                  </a:cubicBezTo>
                  <a:cubicBezTo>
                    <a:pt x="353" y="265"/>
                    <a:pt x="294" y="214"/>
                    <a:pt x="233" y="166"/>
                  </a:cubicBezTo>
                  <a:cubicBezTo>
                    <a:pt x="160" y="109"/>
                    <a:pt x="83" y="57"/>
                    <a:pt x="4" y="12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7" y="0"/>
                    <a:pt x="10" y="1"/>
                  </a:cubicBezTo>
                  <a:cubicBezTo>
                    <a:pt x="89" y="47"/>
                    <a:pt x="167" y="99"/>
                    <a:pt x="241" y="157"/>
                  </a:cubicBezTo>
                  <a:cubicBezTo>
                    <a:pt x="302" y="204"/>
                    <a:pt x="361" y="257"/>
                    <a:pt x="417" y="312"/>
                  </a:cubicBezTo>
                  <a:cubicBezTo>
                    <a:pt x="428" y="322"/>
                    <a:pt x="438" y="333"/>
                    <a:pt x="450" y="344"/>
                  </a:cubicBezTo>
                  <a:cubicBezTo>
                    <a:pt x="478" y="373"/>
                    <a:pt x="507" y="404"/>
                    <a:pt x="535" y="436"/>
                  </a:cubicBezTo>
                  <a:cubicBezTo>
                    <a:pt x="545" y="448"/>
                    <a:pt x="556" y="460"/>
                    <a:pt x="568" y="475"/>
                  </a:cubicBezTo>
                  <a:cubicBezTo>
                    <a:pt x="570" y="477"/>
                    <a:pt x="570" y="477"/>
                    <a:pt x="570" y="477"/>
                  </a:cubicBezTo>
                  <a:cubicBezTo>
                    <a:pt x="592" y="503"/>
                    <a:pt x="613" y="530"/>
                    <a:pt x="633" y="557"/>
                  </a:cubicBezTo>
                  <a:cubicBezTo>
                    <a:pt x="679" y="617"/>
                    <a:pt x="722" y="681"/>
                    <a:pt x="762" y="748"/>
                  </a:cubicBezTo>
                  <a:cubicBezTo>
                    <a:pt x="770" y="761"/>
                    <a:pt x="778" y="776"/>
                    <a:pt x="788" y="792"/>
                  </a:cubicBezTo>
                  <a:cubicBezTo>
                    <a:pt x="834" y="873"/>
                    <a:pt x="876" y="959"/>
                    <a:pt x="912" y="1048"/>
                  </a:cubicBezTo>
                  <a:cubicBezTo>
                    <a:pt x="916" y="1058"/>
                    <a:pt x="920" y="1069"/>
                    <a:pt x="924" y="1079"/>
                  </a:cubicBezTo>
                  <a:cubicBezTo>
                    <a:pt x="929" y="1091"/>
                    <a:pt x="934" y="1103"/>
                    <a:pt x="939" y="1118"/>
                  </a:cubicBezTo>
                  <a:cubicBezTo>
                    <a:pt x="941" y="1122"/>
                    <a:pt x="941" y="1122"/>
                    <a:pt x="941" y="1122"/>
                  </a:cubicBezTo>
                  <a:cubicBezTo>
                    <a:pt x="959" y="1173"/>
                    <a:pt x="976" y="1227"/>
                    <a:pt x="992" y="1281"/>
                  </a:cubicBezTo>
                  <a:cubicBezTo>
                    <a:pt x="995" y="1293"/>
                    <a:pt x="998" y="1305"/>
                    <a:pt x="1002" y="1318"/>
                  </a:cubicBezTo>
                  <a:cubicBezTo>
                    <a:pt x="1026" y="1409"/>
                    <a:pt x="1044" y="1503"/>
                    <a:pt x="1056" y="1597"/>
                  </a:cubicBezTo>
                  <a:cubicBezTo>
                    <a:pt x="1068" y="1690"/>
                    <a:pt x="1074" y="1786"/>
                    <a:pt x="1074" y="1881"/>
                  </a:cubicBezTo>
                  <a:cubicBezTo>
                    <a:pt x="1074" y="1882"/>
                    <a:pt x="1075" y="1884"/>
                    <a:pt x="1075" y="1885"/>
                  </a:cubicBezTo>
                  <a:cubicBezTo>
                    <a:pt x="1075" y="1888"/>
                    <a:pt x="1072" y="1891"/>
                    <a:pt x="1069" y="1891"/>
                  </a:cubicBezTo>
                  <a:close/>
                  <a:moveTo>
                    <a:pt x="1068" y="1885"/>
                  </a:moveTo>
                  <a:cubicBezTo>
                    <a:pt x="1068" y="1885"/>
                    <a:pt x="1068" y="1885"/>
                    <a:pt x="1068" y="18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23"/>
            <p:cNvSpPr/>
            <p:nvPr/>
          </p:nvSpPr>
          <p:spPr bwMode="auto">
            <a:xfrm>
              <a:off x="17432338" y="2947988"/>
              <a:ext cx="1568450" cy="3287713"/>
            </a:xfrm>
            <a:custGeom>
              <a:avLst/>
              <a:gdLst>
                <a:gd name="T0" fmla="*/ 912 w 918"/>
                <a:gd name="T1" fmla="*/ 1923 h 1923"/>
                <a:gd name="T2" fmla="*/ 903 w 918"/>
                <a:gd name="T3" fmla="*/ 1917 h 1923"/>
                <a:gd name="T4" fmla="*/ 889 w 918"/>
                <a:gd name="T5" fmla="*/ 1640 h 1923"/>
                <a:gd name="T6" fmla="*/ 845 w 918"/>
                <a:gd name="T7" fmla="*/ 1370 h 1923"/>
                <a:gd name="T8" fmla="*/ 837 w 918"/>
                <a:gd name="T9" fmla="*/ 1334 h 1923"/>
                <a:gd name="T10" fmla="*/ 793 w 918"/>
                <a:gd name="T11" fmla="*/ 1173 h 1923"/>
                <a:gd name="T12" fmla="*/ 781 w 918"/>
                <a:gd name="T13" fmla="*/ 1135 h 1923"/>
                <a:gd name="T14" fmla="*/ 771 w 918"/>
                <a:gd name="T15" fmla="*/ 1104 h 1923"/>
                <a:gd name="T16" fmla="*/ 666 w 918"/>
                <a:gd name="T17" fmla="*/ 849 h 1923"/>
                <a:gd name="T18" fmla="*/ 645 w 918"/>
                <a:gd name="T19" fmla="*/ 804 h 1923"/>
                <a:gd name="T20" fmla="*/ 537 w 918"/>
                <a:gd name="T21" fmla="*/ 611 h 1923"/>
                <a:gd name="T22" fmla="*/ 483 w 918"/>
                <a:gd name="T23" fmla="*/ 527 h 1923"/>
                <a:gd name="T24" fmla="*/ 455 w 918"/>
                <a:gd name="T25" fmla="*/ 487 h 1923"/>
                <a:gd name="T26" fmla="*/ 383 w 918"/>
                <a:gd name="T27" fmla="*/ 391 h 1923"/>
                <a:gd name="T28" fmla="*/ 355 w 918"/>
                <a:gd name="T29" fmla="*/ 356 h 1923"/>
                <a:gd name="T30" fmla="*/ 203 w 918"/>
                <a:gd name="T31" fmla="*/ 188 h 1923"/>
                <a:gd name="T32" fmla="*/ 3 w 918"/>
                <a:gd name="T33" fmla="*/ 12 h 1923"/>
                <a:gd name="T34" fmla="*/ 2 w 918"/>
                <a:gd name="T35" fmla="*/ 3 h 1923"/>
                <a:gd name="T36" fmla="*/ 10 w 918"/>
                <a:gd name="T37" fmla="*/ 2 h 1923"/>
                <a:gd name="T38" fmla="*/ 211 w 918"/>
                <a:gd name="T39" fmla="*/ 179 h 1923"/>
                <a:gd name="T40" fmla="*/ 364 w 918"/>
                <a:gd name="T41" fmla="*/ 349 h 1923"/>
                <a:gd name="T42" fmla="*/ 392 w 918"/>
                <a:gd name="T43" fmla="*/ 383 h 1923"/>
                <a:gd name="T44" fmla="*/ 465 w 918"/>
                <a:gd name="T45" fmla="*/ 480 h 1923"/>
                <a:gd name="T46" fmla="*/ 492 w 918"/>
                <a:gd name="T47" fmla="*/ 520 h 1923"/>
                <a:gd name="T48" fmla="*/ 547 w 918"/>
                <a:gd name="T49" fmla="*/ 605 h 1923"/>
                <a:gd name="T50" fmla="*/ 655 w 918"/>
                <a:gd name="T51" fmla="*/ 799 h 1923"/>
                <a:gd name="T52" fmla="*/ 677 w 918"/>
                <a:gd name="T53" fmla="*/ 843 h 1923"/>
                <a:gd name="T54" fmla="*/ 782 w 918"/>
                <a:gd name="T55" fmla="*/ 1100 h 1923"/>
                <a:gd name="T56" fmla="*/ 793 w 918"/>
                <a:gd name="T57" fmla="*/ 1132 h 1923"/>
                <a:gd name="T58" fmla="*/ 805 w 918"/>
                <a:gd name="T59" fmla="*/ 1169 h 1923"/>
                <a:gd name="T60" fmla="*/ 848 w 918"/>
                <a:gd name="T61" fmla="*/ 1331 h 1923"/>
                <a:gd name="T62" fmla="*/ 857 w 918"/>
                <a:gd name="T63" fmla="*/ 1368 h 1923"/>
                <a:gd name="T64" fmla="*/ 901 w 918"/>
                <a:gd name="T65" fmla="*/ 1639 h 1923"/>
                <a:gd name="T66" fmla="*/ 915 w 918"/>
                <a:gd name="T67" fmla="*/ 1912 h 1923"/>
                <a:gd name="T68" fmla="*/ 918 w 918"/>
                <a:gd name="T69" fmla="*/ 1917 h 1923"/>
                <a:gd name="T70" fmla="*/ 912 w 918"/>
                <a:gd name="T71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8" h="1923">
                  <a:moveTo>
                    <a:pt x="912" y="1923"/>
                  </a:moveTo>
                  <a:cubicBezTo>
                    <a:pt x="909" y="1923"/>
                    <a:pt x="903" y="1923"/>
                    <a:pt x="903" y="1917"/>
                  </a:cubicBezTo>
                  <a:cubicBezTo>
                    <a:pt x="904" y="1825"/>
                    <a:pt x="899" y="1732"/>
                    <a:pt x="889" y="1640"/>
                  </a:cubicBezTo>
                  <a:cubicBezTo>
                    <a:pt x="879" y="1550"/>
                    <a:pt x="865" y="1459"/>
                    <a:pt x="845" y="1370"/>
                  </a:cubicBezTo>
                  <a:cubicBezTo>
                    <a:pt x="842" y="1358"/>
                    <a:pt x="840" y="1346"/>
                    <a:pt x="837" y="1334"/>
                  </a:cubicBezTo>
                  <a:cubicBezTo>
                    <a:pt x="824" y="1279"/>
                    <a:pt x="809" y="1225"/>
                    <a:pt x="793" y="1173"/>
                  </a:cubicBezTo>
                  <a:cubicBezTo>
                    <a:pt x="789" y="1159"/>
                    <a:pt x="785" y="1147"/>
                    <a:pt x="781" y="1135"/>
                  </a:cubicBezTo>
                  <a:cubicBezTo>
                    <a:pt x="778" y="1125"/>
                    <a:pt x="774" y="1114"/>
                    <a:pt x="771" y="1104"/>
                  </a:cubicBezTo>
                  <a:cubicBezTo>
                    <a:pt x="740" y="1016"/>
                    <a:pt x="705" y="930"/>
                    <a:pt x="666" y="849"/>
                  </a:cubicBezTo>
                  <a:cubicBezTo>
                    <a:pt x="659" y="832"/>
                    <a:pt x="651" y="818"/>
                    <a:pt x="645" y="804"/>
                  </a:cubicBezTo>
                  <a:cubicBezTo>
                    <a:pt x="611" y="737"/>
                    <a:pt x="575" y="672"/>
                    <a:pt x="537" y="611"/>
                  </a:cubicBezTo>
                  <a:cubicBezTo>
                    <a:pt x="520" y="583"/>
                    <a:pt x="501" y="554"/>
                    <a:pt x="483" y="527"/>
                  </a:cubicBezTo>
                  <a:cubicBezTo>
                    <a:pt x="472" y="512"/>
                    <a:pt x="463" y="499"/>
                    <a:pt x="455" y="487"/>
                  </a:cubicBezTo>
                  <a:cubicBezTo>
                    <a:pt x="431" y="454"/>
                    <a:pt x="407" y="421"/>
                    <a:pt x="383" y="391"/>
                  </a:cubicBezTo>
                  <a:cubicBezTo>
                    <a:pt x="374" y="379"/>
                    <a:pt x="364" y="367"/>
                    <a:pt x="355" y="356"/>
                  </a:cubicBezTo>
                  <a:cubicBezTo>
                    <a:pt x="306" y="297"/>
                    <a:pt x="255" y="240"/>
                    <a:pt x="203" y="188"/>
                  </a:cubicBezTo>
                  <a:cubicBezTo>
                    <a:pt x="139" y="124"/>
                    <a:pt x="72" y="65"/>
                    <a:pt x="3" y="12"/>
                  </a:cubicBezTo>
                  <a:cubicBezTo>
                    <a:pt x="0" y="10"/>
                    <a:pt x="0" y="6"/>
                    <a:pt x="2" y="3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80" y="55"/>
                    <a:pt x="147" y="115"/>
                    <a:pt x="211" y="179"/>
                  </a:cubicBezTo>
                  <a:cubicBezTo>
                    <a:pt x="264" y="232"/>
                    <a:pt x="315" y="289"/>
                    <a:pt x="364" y="349"/>
                  </a:cubicBezTo>
                  <a:cubicBezTo>
                    <a:pt x="373" y="360"/>
                    <a:pt x="383" y="372"/>
                    <a:pt x="392" y="383"/>
                  </a:cubicBezTo>
                  <a:cubicBezTo>
                    <a:pt x="416" y="414"/>
                    <a:pt x="441" y="447"/>
                    <a:pt x="465" y="480"/>
                  </a:cubicBezTo>
                  <a:cubicBezTo>
                    <a:pt x="473" y="492"/>
                    <a:pt x="482" y="505"/>
                    <a:pt x="492" y="520"/>
                  </a:cubicBezTo>
                  <a:cubicBezTo>
                    <a:pt x="511" y="548"/>
                    <a:pt x="530" y="576"/>
                    <a:pt x="547" y="605"/>
                  </a:cubicBezTo>
                  <a:cubicBezTo>
                    <a:pt x="586" y="666"/>
                    <a:pt x="622" y="732"/>
                    <a:pt x="655" y="799"/>
                  </a:cubicBezTo>
                  <a:cubicBezTo>
                    <a:pt x="662" y="812"/>
                    <a:pt x="669" y="827"/>
                    <a:pt x="677" y="843"/>
                  </a:cubicBezTo>
                  <a:cubicBezTo>
                    <a:pt x="716" y="925"/>
                    <a:pt x="752" y="1012"/>
                    <a:pt x="782" y="1100"/>
                  </a:cubicBezTo>
                  <a:cubicBezTo>
                    <a:pt x="786" y="1110"/>
                    <a:pt x="789" y="1121"/>
                    <a:pt x="793" y="1132"/>
                  </a:cubicBezTo>
                  <a:cubicBezTo>
                    <a:pt x="796" y="1143"/>
                    <a:pt x="800" y="1156"/>
                    <a:pt x="805" y="1169"/>
                  </a:cubicBezTo>
                  <a:cubicBezTo>
                    <a:pt x="821" y="1222"/>
                    <a:pt x="835" y="1276"/>
                    <a:pt x="848" y="1331"/>
                  </a:cubicBezTo>
                  <a:cubicBezTo>
                    <a:pt x="851" y="1343"/>
                    <a:pt x="854" y="1356"/>
                    <a:pt x="857" y="1368"/>
                  </a:cubicBezTo>
                  <a:cubicBezTo>
                    <a:pt x="877" y="1457"/>
                    <a:pt x="891" y="1548"/>
                    <a:pt x="901" y="1639"/>
                  </a:cubicBezTo>
                  <a:cubicBezTo>
                    <a:pt x="911" y="1729"/>
                    <a:pt x="915" y="1821"/>
                    <a:pt x="915" y="1912"/>
                  </a:cubicBezTo>
                  <a:cubicBezTo>
                    <a:pt x="917" y="1913"/>
                    <a:pt x="918" y="1915"/>
                    <a:pt x="918" y="1917"/>
                  </a:cubicBezTo>
                  <a:cubicBezTo>
                    <a:pt x="918" y="1920"/>
                    <a:pt x="915" y="1923"/>
                    <a:pt x="912" y="1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Freeform 124"/>
            <p:cNvSpPr/>
            <p:nvPr/>
          </p:nvSpPr>
          <p:spPr bwMode="auto">
            <a:xfrm>
              <a:off x="17268825" y="2901950"/>
              <a:ext cx="1304925" cy="3333750"/>
            </a:xfrm>
            <a:custGeom>
              <a:avLst/>
              <a:gdLst>
                <a:gd name="T0" fmla="*/ 757 w 763"/>
                <a:gd name="T1" fmla="*/ 1950 h 1950"/>
                <a:gd name="T2" fmla="*/ 750 w 763"/>
                <a:gd name="T3" fmla="*/ 1944 h 1950"/>
                <a:gd name="T4" fmla="*/ 738 w 763"/>
                <a:gd name="T5" fmla="*/ 1673 h 1950"/>
                <a:gd name="T6" fmla="*/ 703 w 763"/>
                <a:gd name="T7" fmla="*/ 1409 h 1950"/>
                <a:gd name="T8" fmla="*/ 697 w 763"/>
                <a:gd name="T9" fmla="*/ 1376 h 1950"/>
                <a:gd name="T10" fmla="*/ 661 w 763"/>
                <a:gd name="T11" fmla="*/ 1216 h 1950"/>
                <a:gd name="T12" fmla="*/ 652 w 763"/>
                <a:gd name="T13" fmla="*/ 1181 h 1950"/>
                <a:gd name="T14" fmla="*/ 652 w 763"/>
                <a:gd name="T15" fmla="*/ 1179 h 1950"/>
                <a:gd name="T16" fmla="*/ 643 w 763"/>
                <a:gd name="T17" fmla="*/ 1149 h 1950"/>
                <a:gd name="T18" fmla="*/ 559 w 763"/>
                <a:gd name="T19" fmla="*/ 896 h 1950"/>
                <a:gd name="T20" fmla="*/ 541 w 763"/>
                <a:gd name="T21" fmla="*/ 851 h 1950"/>
                <a:gd name="T22" fmla="*/ 452 w 763"/>
                <a:gd name="T23" fmla="*/ 653 h 1950"/>
                <a:gd name="T24" fmla="*/ 407 w 763"/>
                <a:gd name="T25" fmla="*/ 567 h 1950"/>
                <a:gd name="T26" fmla="*/ 386 w 763"/>
                <a:gd name="T27" fmla="*/ 529 h 1950"/>
                <a:gd name="T28" fmla="*/ 384 w 763"/>
                <a:gd name="T29" fmla="*/ 525 h 1950"/>
                <a:gd name="T30" fmla="*/ 324 w 763"/>
                <a:gd name="T31" fmla="*/ 424 h 1950"/>
                <a:gd name="T32" fmla="*/ 301 w 763"/>
                <a:gd name="T33" fmla="*/ 389 h 1950"/>
                <a:gd name="T34" fmla="*/ 172 w 763"/>
                <a:gd name="T35" fmla="*/ 206 h 1950"/>
                <a:gd name="T36" fmla="*/ 3 w 763"/>
                <a:gd name="T37" fmla="*/ 11 h 1950"/>
                <a:gd name="T38" fmla="*/ 3 w 763"/>
                <a:gd name="T39" fmla="*/ 3 h 1950"/>
                <a:gd name="T40" fmla="*/ 11 w 763"/>
                <a:gd name="T41" fmla="*/ 3 h 1950"/>
                <a:gd name="T42" fmla="*/ 181 w 763"/>
                <a:gd name="T43" fmla="*/ 199 h 1950"/>
                <a:gd name="T44" fmla="*/ 311 w 763"/>
                <a:gd name="T45" fmla="*/ 383 h 1950"/>
                <a:gd name="T46" fmla="*/ 334 w 763"/>
                <a:gd name="T47" fmla="*/ 418 h 1950"/>
                <a:gd name="T48" fmla="*/ 394 w 763"/>
                <a:gd name="T49" fmla="*/ 519 h 1950"/>
                <a:gd name="T50" fmla="*/ 396 w 763"/>
                <a:gd name="T51" fmla="*/ 523 h 1950"/>
                <a:gd name="T52" fmla="*/ 417 w 763"/>
                <a:gd name="T53" fmla="*/ 561 h 1950"/>
                <a:gd name="T54" fmla="*/ 463 w 763"/>
                <a:gd name="T55" fmla="*/ 648 h 1950"/>
                <a:gd name="T56" fmla="*/ 552 w 763"/>
                <a:gd name="T57" fmla="*/ 847 h 1950"/>
                <a:gd name="T58" fmla="*/ 570 w 763"/>
                <a:gd name="T59" fmla="*/ 892 h 1950"/>
                <a:gd name="T60" fmla="*/ 655 w 763"/>
                <a:gd name="T61" fmla="*/ 1145 h 1950"/>
                <a:gd name="T62" fmla="*/ 663 w 763"/>
                <a:gd name="T63" fmla="*/ 1176 h 1950"/>
                <a:gd name="T64" fmla="*/ 664 w 763"/>
                <a:gd name="T65" fmla="*/ 1178 h 1950"/>
                <a:gd name="T66" fmla="*/ 673 w 763"/>
                <a:gd name="T67" fmla="*/ 1213 h 1950"/>
                <a:gd name="T68" fmla="*/ 708 w 763"/>
                <a:gd name="T69" fmla="*/ 1373 h 1950"/>
                <a:gd name="T70" fmla="*/ 715 w 763"/>
                <a:gd name="T71" fmla="*/ 1407 h 1950"/>
                <a:gd name="T72" fmla="*/ 750 w 763"/>
                <a:gd name="T73" fmla="*/ 1672 h 1950"/>
                <a:gd name="T74" fmla="*/ 762 w 763"/>
                <a:gd name="T75" fmla="*/ 1940 h 1950"/>
                <a:gd name="T76" fmla="*/ 763 w 763"/>
                <a:gd name="T77" fmla="*/ 1944 h 1950"/>
                <a:gd name="T78" fmla="*/ 757 w 763"/>
                <a:gd name="T79" fmla="*/ 195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3" h="1950">
                  <a:moveTo>
                    <a:pt x="757" y="1950"/>
                  </a:moveTo>
                  <a:cubicBezTo>
                    <a:pt x="751" y="1950"/>
                    <a:pt x="750" y="1946"/>
                    <a:pt x="750" y="1944"/>
                  </a:cubicBezTo>
                  <a:cubicBezTo>
                    <a:pt x="750" y="1854"/>
                    <a:pt x="746" y="1763"/>
                    <a:pt x="738" y="1673"/>
                  </a:cubicBezTo>
                  <a:cubicBezTo>
                    <a:pt x="731" y="1585"/>
                    <a:pt x="719" y="1496"/>
                    <a:pt x="703" y="1409"/>
                  </a:cubicBezTo>
                  <a:cubicBezTo>
                    <a:pt x="701" y="1398"/>
                    <a:pt x="699" y="1387"/>
                    <a:pt x="697" y="1376"/>
                  </a:cubicBezTo>
                  <a:cubicBezTo>
                    <a:pt x="686" y="1320"/>
                    <a:pt x="674" y="1268"/>
                    <a:pt x="661" y="1216"/>
                  </a:cubicBezTo>
                  <a:cubicBezTo>
                    <a:pt x="658" y="1204"/>
                    <a:pt x="655" y="1193"/>
                    <a:pt x="652" y="1181"/>
                  </a:cubicBezTo>
                  <a:cubicBezTo>
                    <a:pt x="652" y="1179"/>
                    <a:pt x="652" y="1179"/>
                    <a:pt x="652" y="1179"/>
                  </a:cubicBezTo>
                  <a:cubicBezTo>
                    <a:pt x="649" y="1169"/>
                    <a:pt x="646" y="1159"/>
                    <a:pt x="643" y="1149"/>
                  </a:cubicBezTo>
                  <a:cubicBezTo>
                    <a:pt x="619" y="1062"/>
                    <a:pt x="590" y="977"/>
                    <a:pt x="559" y="896"/>
                  </a:cubicBezTo>
                  <a:cubicBezTo>
                    <a:pt x="552" y="878"/>
                    <a:pt x="546" y="864"/>
                    <a:pt x="541" y="851"/>
                  </a:cubicBezTo>
                  <a:cubicBezTo>
                    <a:pt x="513" y="783"/>
                    <a:pt x="483" y="717"/>
                    <a:pt x="452" y="653"/>
                  </a:cubicBezTo>
                  <a:cubicBezTo>
                    <a:pt x="437" y="624"/>
                    <a:pt x="422" y="595"/>
                    <a:pt x="407" y="567"/>
                  </a:cubicBezTo>
                  <a:cubicBezTo>
                    <a:pt x="401" y="556"/>
                    <a:pt x="393" y="542"/>
                    <a:pt x="386" y="529"/>
                  </a:cubicBezTo>
                  <a:cubicBezTo>
                    <a:pt x="384" y="525"/>
                    <a:pt x="384" y="525"/>
                    <a:pt x="384" y="525"/>
                  </a:cubicBezTo>
                  <a:cubicBezTo>
                    <a:pt x="363" y="489"/>
                    <a:pt x="343" y="456"/>
                    <a:pt x="324" y="424"/>
                  </a:cubicBezTo>
                  <a:cubicBezTo>
                    <a:pt x="315" y="411"/>
                    <a:pt x="308" y="400"/>
                    <a:pt x="301" y="389"/>
                  </a:cubicBezTo>
                  <a:cubicBezTo>
                    <a:pt x="260" y="325"/>
                    <a:pt x="216" y="264"/>
                    <a:pt x="172" y="206"/>
                  </a:cubicBezTo>
                  <a:cubicBezTo>
                    <a:pt x="118" y="137"/>
                    <a:pt x="61" y="7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70" y="63"/>
                    <a:pt x="127" y="129"/>
                    <a:pt x="181" y="199"/>
                  </a:cubicBezTo>
                  <a:cubicBezTo>
                    <a:pt x="226" y="257"/>
                    <a:pt x="270" y="319"/>
                    <a:pt x="311" y="383"/>
                  </a:cubicBezTo>
                  <a:cubicBezTo>
                    <a:pt x="318" y="393"/>
                    <a:pt x="325" y="405"/>
                    <a:pt x="334" y="418"/>
                  </a:cubicBezTo>
                  <a:cubicBezTo>
                    <a:pt x="354" y="449"/>
                    <a:pt x="373" y="483"/>
                    <a:pt x="394" y="519"/>
                  </a:cubicBezTo>
                  <a:cubicBezTo>
                    <a:pt x="396" y="523"/>
                    <a:pt x="396" y="523"/>
                    <a:pt x="396" y="523"/>
                  </a:cubicBezTo>
                  <a:cubicBezTo>
                    <a:pt x="404" y="537"/>
                    <a:pt x="411" y="550"/>
                    <a:pt x="417" y="561"/>
                  </a:cubicBezTo>
                  <a:cubicBezTo>
                    <a:pt x="433" y="589"/>
                    <a:pt x="448" y="619"/>
                    <a:pt x="463" y="648"/>
                  </a:cubicBezTo>
                  <a:cubicBezTo>
                    <a:pt x="494" y="711"/>
                    <a:pt x="524" y="778"/>
                    <a:pt x="552" y="847"/>
                  </a:cubicBezTo>
                  <a:cubicBezTo>
                    <a:pt x="557" y="860"/>
                    <a:pt x="563" y="874"/>
                    <a:pt x="570" y="892"/>
                  </a:cubicBezTo>
                  <a:cubicBezTo>
                    <a:pt x="602" y="973"/>
                    <a:pt x="630" y="1058"/>
                    <a:pt x="655" y="1145"/>
                  </a:cubicBezTo>
                  <a:cubicBezTo>
                    <a:pt x="658" y="1155"/>
                    <a:pt x="660" y="1166"/>
                    <a:pt x="663" y="1176"/>
                  </a:cubicBezTo>
                  <a:cubicBezTo>
                    <a:pt x="664" y="1178"/>
                    <a:pt x="664" y="1178"/>
                    <a:pt x="664" y="1178"/>
                  </a:cubicBezTo>
                  <a:cubicBezTo>
                    <a:pt x="667" y="1190"/>
                    <a:pt x="670" y="1201"/>
                    <a:pt x="673" y="1213"/>
                  </a:cubicBezTo>
                  <a:cubicBezTo>
                    <a:pt x="686" y="1265"/>
                    <a:pt x="698" y="1317"/>
                    <a:pt x="708" y="1373"/>
                  </a:cubicBezTo>
                  <a:cubicBezTo>
                    <a:pt x="711" y="1384"/>
                    <a:pt x="713" y="1396"/>
                    <a:pt x="715" y="1407"/>
                  </a:cubicBezTo>
                  <a:cubicBezTo>
                    <a:pt x="731" y="1494"/>
                    <a:pt x="743" y="1583"/>
                    <a:pt x="750" y="1672"/>
                  </a:cubicBezTo>
                  <a:cubicBezTo>
                    <a:pt x="758" y="1761"/>
                    <a:pt x="762" y="1851"/>
                    <a:pt x="762" y="1940"/>
                  </a:cubicBezTo>
                  <a:cubicBezTo>
                    <a:pt x="762" y="1941"/>
                    <a:pt x="763" y="1943"/>
                    <a:pt x="763" y="1944"/>
                  </a:cubicBezTo>
                  <a:cubicBezTo>
                    <a:pt x="763" y="1947"/>
                    <a:pt x="760" y="1950"/>
                    <a:pt x="757" y="19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25"/>
            <p:cNvSpPr/>
            <p:nvPr/>
          </p:nvSpPr>
          <p:spPr bwMode="auto">
            <a:xfrm>
              <a:off x="17103725" y="2863850"/>
              <a:ext cx="1044575" cy="3371850"/>
            </a:xfrm>
            <a:custGeom>
              <a:avLst/>
              <a:gdLst>
                <a:gd name="T0" fmla="*/ 604 w 611"/>
                <a:gd name="T1" fmla="*/ 1972 h 1972"/>
                <a:gd name="T2" fmla="*/ 604 w 611"/>
                <a:gd name="T3" fmla="*/ 1972 h 1972"/>
                <a:gd name="T4" fmla="*/ 598 w 611"/>
                <a:gd name="T5" fmla="*/ 1966 h 1972"/>
                <a:gd name="T6" fmla="*/ 590 w 611"/>
                <a:gd name="T7" fmla="*/ 1704 h 1972"/>
                <a:gd name="T8" fmla="*/ 563 w 611"/>
                <a:gd name="T9" fmla="*/ 1447 h 1972"/>
                <a:gd name="T10" fmla="*/ 559 w 611"/>
                <a:gd name="T11" fmla="*/ 1417 h 1972"/>
                <a:gd name="T12" fmla="*/ 524 w 611"/>
                <a:gd name="T13" fmla="*/ 1224 h 1972"/>
                <a:gd name="T14" fmla="*/ 517 w 611"/>
                <a:gd name="T15" fmla="*/ 1191 h 1972"/>
                <a:gd name="T16" fmla="*/ 452 w 611"/>
                <a:gd name="T17" fmla="*/ 940 h 1972"/>
                <a:gd name="T18" fmla="*/ 438 w 611"/>
                <a:gd name="T19" fmla="*/ 896 h 1972"/>
                <a:gd name="T20" fmla="*/ 367 w 611"/>
                <a:gd name="T21" fmla="*/ 693 h 1972"/>
                <a:gd name="T22" fmla="*/ 315 w 611"/>
                <a:gd name="T23" fmla="*/ 565 h 1972"/>
                <a:gd name="T24" fmla="*/ 265 w 611"/>
                <a:gd name="T25" fmla="*/ 456 h 1972"/>
                <a:gd name="T26" fmla="*/ 248 w 611"/>
                <a:gd name="T27" fmla="*/ 421 h 1972"/>
                <a:gd name="T28" fmla="*/ 141 w 611"/>
                <a:gd name="T29" fmla="*/ 224 h 1972"/>
                <a:gd name="T30" fmla="*/ 2 w 611"/>
                <a:gd name="T31" fmla="*/ 10 h 1972"/>
                <a:gd name="T32" fmla="*/ 4 w 611"/>
                <a:gd name="T33" fmla="*/ 2 h 1972"/>
                <a:gd name="T34" fmla="*/ 12 w 611"/>
                <a:gd name="T35" fmla="*/ 3 h 1972"/>
                <a:gd name="T36" fmla="*/ 151 w 611"/>
                <a:gd name="T37" fmla="*/ 217 h 1972"/>
                <a:gd name="T38" fmla="*/ 259 w 611"/>
                <a:gd name="T39" fmla="*/ 415 h 1972"/>
                <a:gd name="T40" fmla="*/ 276 w 611"/>
                <a:gd name="T41" fmla="*/ 451 h 1972"/>
                <a:gd name="T42" fmla="*/ 326 w 611"/>
                <a:gd name="T43" fmla="*/ 560 h 1972"/>
                <a:gd name="T44" fmla="*/ 379 w 611"/>
                <a:gd name="T45" fmla="*/ 689 h 1972"/>
                <a:gd name="T46" fmla="*/ 450 w 611"/>
                <a:gd name="T47" fmla="*/ 892 h 1972"/>
                <a:gd name="T48" fmla="*/ 464 w 611"/>
                <a:gd name="T49" fmla="*/ 937 h 1972"/>
                <a:gd name="T50" fmla="*/ 529 w 611"/>
                <a:gd name="T51" fmla="*/ 1189 h 1972"/>
                <a:gd name="T52" fmla="*/ 536 w 611"/>
                <a:gd name="T53" fmla="*/ 1221 h 1972"/>
                <a:gd name="T54" fmla="*/ 570 w 611"/>
                <a:gd name="T55" fmla="*/ 1415 h 1972"/>
                <a:gd name="T56" fmla="*/ 575 w 611"/>
                <a:gd name="T57" fmla="*/ 1446 h 1972"/>
                <a:gd name="T58" fmla="*/ 602 w 611"/>
                <a:gd name="T59" fmla="*/ 1703 h 1972"/>
                <a:gd name="T60" fmla="*/ 610 w 611"/>
                <a:gd name="T61" fmla="*/ 1966 h 1972"/>
                <a:gd name="T62" fmla="*/ 604 w 611"/>
                <a:gd name="T63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2">
                  <a:moveTo>
                    <a:pt x="604" y="1972"/>
                  </a:moveTo>
                  <a:cubicBezTo>
                    <a:pt x="604" y="1972"/>
                    <a:pt x="604" y="1972"/>
                    <a:pt x="604" y="1972"/>
                  </a:cubicBezTo>
                  <a:cubicBezTo>
                    <a:pt x="601" y="1972"/>
                    <a:pt x="598" y="1969"/>
                    <a:pt x="598" y="1966"/>
                  </a:cubicBezTo>
                  <a:cubicBezTo>
                    <a:pt x="599" y="1879"/>
                    <a:pt x="596" y="1791"/>
                    <a:pt x="590" y="1704"/>
                  </a:cubicBezTo>
                  <a:cubicBezTo>
                    <a:pt x="584" y="1618"/>
                    <a:pt x="575" y="1532"/>
                    <a:pt x="563" y="1447"/>
                  </a:cubicBezTo>
                  <a:cubicBezTo>
                    <a:pt x="562" y="1437"/>
                    <a:pt x="560" y="1427"/>
                    <a:pt x="559" y="1417"/>
                  </a:cubicBezTo>
                  <a:cubicBezTo>
                    <a:pt x="549" y="1352"/>
                    <a:pt x="537" y="1287"/>
                    <a:pt x="524" y="1224"/>
                  </a:cubicBezTo>
                  <a:cubicBezTo>
                    <a:pt x="522" y="1213"/>
                    <a:pt x="520" y="1202"/>
                    <a:pt x="517" y="1191"/>
                  </a:cubicBezTo>
                  <a:cubicBezTo>
                    <a:pt x="499" y="1107"/>
                    <a:pt x="477" y="1023"/>
                    <a:pt x="452" y="940"/>
                  </a:cubicBezTo>
                  <a:cubicBezTo>
                    <a:pt x="448" y="926"/>
                    <a:pt x="443" y="910"/>
                    <a:pt x="438" y="896"/>
                  </a:cubicBezTo>
                  <a:cubicBezTo>
                    <a:pt x="417" y="827"/>
                    <a:pt x="393" y="759"/>
                    <a:pt x="367" y="693"/>
                  </a:cubicBezTo>
                  <a:cubicBezTo>
                    <a:pt x="351" y="650"/>
                    <a:pt x="333" y="607"/>
                    <a:pt x="315" y="565"/>
                  </a:cubicBezTo>
                  <a:cubicBezTo>
                    <a:pt x="299" y="529"/>
                    <a:pt x="282" y="492"/>
                    <a:pt x="265" y="456"/>
                  </a:cubicBezTo>
                  <a:cubicBezTo>
                    <a:pt x="259" y="444"/>
                    <a:pt x="254" y="433"/>
                    <a:pt x="248" y="421"/>
                  </a:cubicBezTo>
                  <a:cubicBezTo>
                    <a:pt x="214" y="353"/>
                    <a:pt x="179" y="287"/>
                    <a:pt x="141" y="224"/>
                  </a:cubicBezTo>
                  <a:cubicBezTo>
                    <a:pt x="97" y="149"/>
                    <a:pt x="51" y="78"/>
                    <a:pt x="2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10" y="0"/>
                    <a:pt x="12" y="3"/>
                  </a:cubicBezTo>
                  <a:cubicBezTo>
                    <a:pt x="61" y="71"/>
                    <a:pt x="108" y="143"/>
                    <a:pt x="151" y="217"/>
                  </a:cubicBezTo>
                  <a:cubicBezTo>
                    <a:pt x="189" y="281"/>
                    <a:pt x="225" y="348"/>
                    <a:pt x="259" y="415"/>
                  </a:cubicBezTo>
                  <a:cubicBezTo>
                    <a:pt x="264" y="427"/>
                    <a:pt x="270" y="439"/>
                    <a:pt x="276" y="451"/>
                  </a:cubicBezTo>
                  <a:cubicBezTo>
                    <a:pt x="293" y="487"/>
                    <a:pt x="310" y="524"/>
                    <a:pt x="326" y="560"/>
                  </a:cubicBezTo>
                  <a:cubicBezTo>
                    <a:pt x="344" y="603"/>
                    <a:pt x="362" y="646"/>
                    <a:pt x="379" y="689"/>
                  </a:cubicBezTo>
                  <a:cubicBezTo>
                    <a:pt x="404" y="755"/>
                    <a:pt x="428" y="824"/>
                    <a:pt x="450" y="892"/>
                  </a:cubicBezTo>
                  <a:cubicBezTo>
                    <a:pt x="455" y="907"/>
                    <a:pt x="459" y="922"/>
                    <a:pt x="464" y="937"/>
                  </a:cubicBezTo>
                  <a:cubicBezTo>
                    <a:pt x="488" y="1020"/>
                    <a:pt x="510" y="1104"/>
                    <a:pt x="529" y="1189"/>
                  </a:cubicBezTo>
                  <a:cubicBezTo>
                    <a:pt x="531" y="1200"/>
                    <a:pt x="534" y="1210"/>
                    <a:pt x="536" y="1221"/>
                  </a:cubicBezTo>
                  <a:cubicBezTo>
                    <a:pt x="549" y="1285"/>
                    <a:pt x="561" y="1350"/>
                    <a:pt x="570" y="1415"/>
                  </a:cubicBezTo>
                  <a:cubicBezTo>
                    <a:pt x="572" y="1425"/>
                    <a:pt x="574" y="1435"/>
                    <a:pt x="575" y="1446"/>
                  </a:cubicBezTo>
                  <a:cubicBezTo>
                    <a:pt x="587" y="1531"/>
                    <a:pt x="596" y="1617"/>
                    <a:pt x="602" y="1703"/>
                  </a:cubicBezTo>
                  <a:cubicBezTo>
                    <a:pt x="608" y="1790"/>
                    <a:pt x="611" y="1879"/>
                    <a:pt x="610" y="1966"/>
                  </a:cubicBezTo>
                  <a:cubicBezTo>
                    <a:pt x="610" y="1969"/>
                    <a:pt x="607" y="1972"/>
                    <a:pt x="604" y="1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Freeform 126"/>
            <p:cNvSpPr>
              <a:spLocks noEditPoints="1"/>
            </p:cNvSpPr>
            <p:nvPr/>
          </p:nvSpPr>
          <p:spPr bwMode="auto">
            <a:xfrm>
              <a:off x="16935450" y="2833688"/>
              <a:ext cx="784225" cy="3402013"/>
            </a:xfrm>
            <a:custGeom>
              <a:avLst/>
              <a:gdLst>
                <a:gd name="T0" fmla="*/ 452 w 458"/>
                <a:gd name="T1" fmla="*/ 1990 h 1990"/>
                <a:gd name="T2" fmla="*/ 446 w 458"/>
                <a:gd name="T3" fmla="*/ 1988 h 1990"/>
                <a:gd name="T4" fmla="*/ 445 w 458"/>
                <a:gd name="T5" fmla="*/ 1986 h 1990"/>
                <a:gd name="T6" fmla="*/ 445 w 458"/>
                <a:gd name="T7" fmla="*/ 1984 h 1990"/>
                <a:gd name="T8" fmla="*/ 439 w 458"/>
                <a:gd name="T9" fmla="*/ 1725 h 1990"/>
                <a:gd name="T10" fmla="*/ 420 w 458"/>
                <a:gd name="T11" fmla="*/ 1469 h 1990"/>
                <a:gd name="T12" fmla="*/ 419 w 458"/>
                <a:gd name="T13" fmla="*/ 1467 h 1990"/>
                <a:gd name="T14" fmla="*/ 416 w 458"/>
                <a:gd name="T15" fmla="*/ 1439 h 1990"/>
                <a:gd name="T16" fmla="*/ 416 w 458"/>
                <a:gd name="T17" fmla="*/ 1436 h 1990"/>
                <a:gd name="T18" fmla="*/ 391 w 458"/>
                <a:gd name="T19" fmla="*/ 1246 h 1990"/>
                <a:gd name="T20" fmla="*/ 390 w 458"/>
                <a:gd name="T21" fmla="*/ 1244 h 1990"/>
                <a:gd name="T22" fmla="*/ 386 w 458"/>
                <a:gd name="T23" fmla="*/ 1214 h 1990"/>
                <a:gd name="T24" fmla="*/ 337 w 458"/>
                <a:gd name="T25" fmla="*/ 961 h 1990"/>
                <a:gd name="T26" fmla="*/ 327 w 458"/>
                <a:gd name="T27" fmla="*/ 916 h 1990"/>
                <a:gd name="T28" fmla="*/ 274 w 458"/>
                <a:gd name="T29" fmla="*/ 714 h 1990"/>
                <a:gd name="T30" fmla="*/ 235 w 458"/>
                <a:gd name="T31" fmla="*/ 582 h 1990"/>
                <a:gd name="T32" fmla="*/ 198 w 458"/>
                <a:gd name="T33" fmla="*/ 474 h 1990"/>
                <a:gd name="T34" fmla="*/ 196 w 458"/>
                <a:gd name="T35" fmla="*/ 469 h 1990"/>
                <a:gd name="T36" fmla="*/ 185 w 458"/>
                <a:gd name="T37" fmla="*/ 437 h 1990"/>
                <a:gd name="T38" fmla="*/ 183 w 458"/>
                <a:gd name="T39" fmla="*/ 432 h 1990"/>
                <a:gd name="T40" fmla="*/ 105 w 458"/>
                <a:gd name="T41" fmla="*/ 235 h 1990"/>
                <a:gd name="T42" fmla="*/ 1 w 458"/>
                <a:gd name="T43" fmla="*/ 10 h 1990"/>
                <a:gd name="T44" fmla="*/ 4 w 458"/>
                <a:gd name="T45" fmla="*/ 2 h 1990"/>
                <a:gd name="T46" fmla="*/ 12 w 458"/>
                <a:gd name="T47" fmla="*/ 4 h 1990"/>
                <a:gd name="T48" fmla="*/ 116 w 458"/>
                <a:gd name="T49" fmla="*/ 230 h 1990"/>
                <a:gd name="T50" fmla="*/ 195 w 458"/>
                <a:gd name="T51" fmla="*/ 428 h 1990"/>
                <a:gd name="T52" fmla="*/ 196 w 458"/>
                <a:gd name="T53" fmla="*/ 433 h 1990"/>
                <a:gd name="T54" fmla="*/ 208 w 458"/>
                <a:gd name="T55" fmla="*/ 465 h 1990"/>
                <a:gd name="T56" fmla="*/ 209 w 458"/>
                <a:gd name="T57" fmla="*/ 470 h 1990"/>
                <a:gd name="T58" fmla="*/ 246 w 458"/>
                <a:gd name="T59" fmla="*/ 578 h 1990"/>
                <a:gd name="T60" fmla="*/ 286 w 458"/>
                <a:gd name="T61" fmla="*/ 711 h 1990"/>
                <a:gd name="T62" fmla="*/ 338 w 458"/>
                <a:gd name="T63" fmla="*/ 913 h 1990"/>
                <a:gd name="T64" fmla="*/ 349 w 458"/>
                <a:gd name="T65" fmla="*/ 959 h 1990"/>
                <a:gd name="T66" fmla="*/ 397 w 458"/>
                <a:gd name="T67" fmla="*/ 1212 h 1990"/>
                <a:gd name="T68" fmla="*/ 402 w 458"/>
                <a:gd name="T69" fmla="*/ 1242 h 1990"/>
                <a:gd name="T70" fmla="*/ 403 w 458"/>
                <a:gd name="T71" fmla="*/ 1244 h 1990"/>
                <a:gd name="T72" fmla="*/ 428 w 458"/>
                <a:gd name="T73" fmla="*/ 1435 h 1990"/>
                <a:gd name="T74" fmla="*/ 428 w 458"/>
                <a:gd name="T75" fmla="*/ 1438 h 1990"/>
                <a:gd name="T76" fmla="*/ 431 w 458"/>
                <a:gd name="T77" fmla="*/ 1466 h 1990"/>
                <a:gd name="T78" fmla="*/ 432 w 458"/>
                <a:gd name="T79" fmla="*/ 1468 h 1990"/>
                <a:gd name="T80" fmla="*/ 451 w 458"/>
                <a:gd name="T81" fmla="*/ 1724 h 1990"/>
                <a:gd name="T82" fmla="*/ 457 w 458"/>
                <a:gd name="T83" fmla="*/ 1981 h 1990"/>
                <a:gd name="T84" fmla="*/ 458 w 458"/>
                <a:gd name="T85" fmla="*/ 1984 h 1990"/>
                <a:gd name="T86" fmla="*/ 452 w 458"/>
                <a:gd name="T87" fmla="*/ 1990 h 1990"/>
                <a:gd name="T88" fmla="*/ 451 w 458"/>
                <a:gd name="T89" fmla="*/ 1984 h 1990"/>
                <a:gd name="T90" fmla="*/ 451 w 458"/>
                <a:gd name="T91" fmla="*/ 1984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8" h="1990">
                  <a:moveTo>
                    <a:pt x="452" y="1990"/>
                  </a:moveTo>
                  <a:cubicBezTo>
                    <a:pt x="450" y="1990"/>
                    <a:pt x="448" y="1990"/>
                    <a:pt x="446" y="1988"/>
                  </a:cubicBezTo>
                  <a:cubicBezTo>
                    <a:pt x="445" y="1986"/>
                    <a:pt x="445" y="1986"/>
                    <a:pt x="445" y="1986"/>
                  </a:cubicBezTo>
                  <a:cubicBezTo>
                    <a:pt x="445" y="1984"/>
                    <a:pt x="445" y="1984"/>
                    <a:pt x="445" y="1984"/>
                  </a:cubicBezTo>
                  <a:cubicBezTo>
                    <a:pt x="446" y="1898"/>
                    <a:pt x="444" y="1811"/>
                    <a:pt x="439" y="1725"/>
                  </a:cubicBezTo>
                  <a:cubicBezTo>
                    <a:pt x="435" y="1640"/>
                    <a:pt x="428" y="1554"/>
                    <a:pt x="420" y="1469"/>
                  </a:cubicBezTo>
                  <a:cubicBezTo>
                    <a:pt x="419" y="1467"/>
                    <a:pt x="419" y="1467"/>
                    <a:pt x="419" y="1467"/>
                  </a:cubicBezTo>
                  <a:cubicBezTo>
                    <a:pt x="418" y="1458"/>
                    <a:pt x="417" y="1448"/>
                    <a:pt x="416" y="1439"/>
                  </a:cubicBezTo>
                  <a:cubicBezTo>
                    <a:pt x="416" y="1436"/>
                    <a:pt x="416" y="1436"/>
                    <a:pt x="416" y="1436"/>
                  </a:cubicBezTo>
                  <a:cubicBezTo>
                    <a:pt x="409" y="1371"/>
                    <a:pt x="400" y="1307"/>
                    <a:pt x="391" y="1246"/>
                  </a:cubicBezTo>
                  <a:cubicBezTo>
                    <a:pt x="390" y="1244"/>
                    <a:pt x="390" y="1244"/>
                    <a:pt x="390" y="1244"/>
                  </a:cubicBezTo>
                  <a:cubicBezTo>
                    <a:pt x="389" y="1234"/>
                    <a:pt x="387" y="1224"/>
                    <a:pt x="386" y="1214"/>
                  </a:cubicBezTo>
                  <a:cubicBezTo>
                    <a:pt x="371" y="1128"/>
                    <a:pt x="355" y="1043"/>
                    <a:pt x="337" y="961"/>
                  </a:cubicBezTo>
                  <a:cubicBezTo>
                    <a:pt x="334" y="946"/>
                    <a:pt x="330" y="931"/>
                    <a:pt x="327" y="916"/>
                  </a:cubicBezTo>
                  <a:cubicBezTo>
                    <a:pt x="311" y="848"/>
                    <a:pt x="293" y="780"/>
                    <a:pt x="274" y="714"/>
                  </a:cubicBezTo>
                  <a:cubicBezTo>
                    <a:pt x="262" y="669"/>
                    <a:pt x="248" y="625"/>
                    <a:pt x="235" y="582"/>
                  </a:cubicBezTo>
                  <a:cubicBezTo>
                    <a:pt x="222" y="543"/>
                    <a:pt x="210" y="507"/>
                    <a:pt x="198" y="474"/>
                  </a:cubicBezTo>
                  <a:cubicBezTo>
                    <a:pt x="196" y="469"/>
                    <a:pt x="196" y="469"/>
                    <a:pt x="196" y="469"/>
                  </a:cubicBezTo>
                  <a:cubicBezTo>
                    <a:pt x="193" y="458"/>
                    <a:pt x="189" y="448"/>
                    <a:pt x="185" y="437"/>
                  </a:cubicBezTo>
                  <a:cubicBezTo>
                    <a:pt x="183" y="432"/>
                    <a:pt x="183" y="432"/>
                    <a:pt x="183" y="432"/>
                  </a:cubicBezTo>
                  <a:cubicBezTo>
                    <a:pt x="159" y="365"/>
                    <a:pt x="133" y="299"/>
                    <a:pt x="105" y="235"/>
                  </a:cubicBezTo>
                  <a:cubicBezTo>
                    <a:pt x="72" y="157"/>
                    <a:pt x="37" y="81"/>
                    <a:pt x="1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2" y="4"/>
                  </a:cubicBezTo>
                  <a:cubicBezTo>
                    <a:pt x="48" y="76"/>
                    <a:pt x="83" y="152"/>
                    <a:pt x="116" y="230"/>
                  </a:cubicBezTo>
                  <a:cubicBezTo>
                    <a:pt x="144" y="294"/>
                    <a:pt x="170" y="361"/>
                    <a:pt x="195" y="428"/>
                  </a:cubicBezTo>
                  <a:cubicBezTo>
                    <a:pt x="196" y="433"/>
                    <a:pt x="196" y="433"/>
                    <a:pt x="196" y="433"/>
                  </a:cubicBezTo>
                  <a:cubicBezTo>
                    <a:pt x="200" y="444"/>
                    <a:pt x="204" y="454"/>
                    <a:pt x="208" y="465"/>
                  </a:cubicBezTo>
                  <a:cubicBezTo>
                    <a:pt x="209" y="470"/>
                    <a:pt x="209" y="470"/>
                    <a:pt x="209" y="470"/>
                  </a:cubicBezTo>
                  <a:cubicBezTo>
                    <a:pt x="221" y="504"/>
                    <a:pt x="233" y="539"/>
                    <a:pt x="246" y="578"/>
                  </a:cubicBezTo>
                  <a:cubicBezTo>
                    <a:pt x="260" y="622"/>
                    <a:pt x="273" y="666"/>
                    <a:pt x="286" y="711"/>
                  </a:cubicBezTo>
                  <a:cubicBezTo>
                    <a:pt x="305" y="777"/>
                    <a:pt x="322" y="845"/>
                    <a:pt x="338" y="913"/>
                  </a:cubicBezTo>
                  <a:cubicBezTo>
                    <a:pt x="342" y="928"/>
                    <a:pt x="345" y="943"/>
                    <a:pt x="349" y="959"/>
                  </a:cubicBezTo>
                  <a:cubicBezTo>
                    <a:pt x="367" y="1040"/>
                    <a:pt x="383" y="1126"/>
                    <a:pt x="397" y="1212"/>
                  </a:cubicBezTo>
                  <a:cubicBezTo>
                    <a:pt x="399" y="1222"/>
                    <a:pt x="401" y="1232"/>
                    <a:pt x="402" y="1242"/>
                  </a:cubicBezTo>
                  <a:cubicBezTo>
                    <a:pt x="403" y="1244"/>
                    <a:pt x="403" y="1244"/>
                    <a:pt x="403" y="1244"/>
                  </a:cubicBezTo>
                  <a:cubicBezTo>
                    <a:pt x="412" y="1305"/>
                    <a:pt x="421" y="1369"/>
                    <a:pt x="428" y="1435"/>
                  </a:cubicBezTo>
                  <a:cubicBezTo>
                    <a:pt x="428" y="1438"/>
                    <a:pt x="428" y="1438"/>
                    <a:pt x="428" y="1438"/>
                  </a:cubicBezTo>
                  <a:cubicBezTo>
                    <a:pt x="429" y="1447"/>
                    <a:pt x="430" y="1456"/>
                    <a:pt x="431" y="1466"/>
                  </a:cubicBezTo>
                  <a:cubicBezTo>
                    <a:pt x="432" y="1468"/>
                    <a:pt x="432" y="1468"/>
                    <a:pt x="432" y="1468"/>
                  </a:cubicBezTo>
                  <a:cubicBezTo>
                    <a:pt x="440" y="1553"/>
                    <a:pt x="447" y="1639"/>
                    <a:pt x="451" y="1724"/>
                  </a:cubicBezTo>
                  <a:cubicBezTo>
                    <a:pt x="456" y="1809"/>
                    <a:pt x="457" y="1896"/>
                    <a:pt x="457" y="1981"/>
                  </a:cubicBezTo>
                  <a:cubicBezTo>
                    <a:pt x="458" y="1982"/>
                    <a:pt x="458" y="1983"/>
                    <a:pt x="458" y="1984"/>
                  </a:cubicBezTo>
                  <a:cubicBezTo>
                    <a:pt x="458" y="1987"/>
                    <a:pt x="455" y="1990"/>
                    <a:pt x="452" y="1990"/>
                  </a:cubicBezTo>
                  <a:close/>
                  <a:moveTo>
                    <a:pt x="451" y="1984"/>
                  </a:moveTo>
                  <a:cubicBezTo>
                    <a:pt x="451" y="1984"/>
                    <a:pt x="451" y="1984"/>
                    <a:pt x="451" y="19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27"/>
            <p:cNvSpPr/>
            <p:nvPr/>
          </p:nvSpPr>
          <p:spPr bwMode="auto">
            <a:xfrm>
              <a:off x="16765588" y="2813050"/>
              <a:ext cx="525463" cy="3422650"/>
            </a:xfrm>
            <a:custGeom>
              <a:avLst/>
              <a:gdLst>
                <a:gd name="T0" fmla="*/ 302 w 308"/>
                <a:gd name="T1" fmla="*/ 2002 h 2002"/>
                <a:gd name="T2" fmla="*/ 294 w 308"/>
                <a:gd name="T3" fmla="*/ 1996 h 2002"/>
                <a:gd name="T4" fmla="*/ 291 w 308"/>
                <a:gd name="T5" fmla="*/ 1741 h 2002"/>
                <a:gd name="T6" fmla="*/ 278 w 308"/>
                <a:gd name="T7" fmla="*/ 1487 h 2002"/>
                <a:gd name="T8" fmla="*/ 278 w 308"/>
                <a:gd name="T9" fmla="*/ 1484 h 2002"/>
                <a:gd name="T10" fmla="*/ 275 w 308"/>
                <a:gd name="T11" fmla="*/ 1454 h 2002"/>
                <a:gd name="T12" fmla="*/ 258 w 308"/>
                <a:gd name="T13" fmla="*/ 1262 h 2002"/>
                <a:gd name="T14" fmla="*/ 255 w 308"/>
                <a:gd name="T15" fmla="*/ 1232 h 2002"/>
                <a:gd name="T16" fmla="*/ 223 w 308"/>
                <a:gd name="T17" fmla="*/ 978 h 2002"/>
                <a:gd name="T18" fmla="*/ 216 w 308"/>
                <a:gd name="T19" fmla="*/ 933 h 2002"/>
                <a:gd name="T20" fmla="*/ 182 w 308"/>
                <a:gd name="T21" fmla="*/ 731 h 2002"/>
                <a:gd name="T22" fmla="*/ 155 w 308"/>
                <a:gd name="T23" fmla="*/ 596 h 2002"/>
                <a:gd name="T24" fmla="*/ 132 w 308"/>
                <a:gd name="T25" fmla="*/ 489 h 2002"/>
                <a:gd name="T26" fmla="*/ 131 w 308"/>
                <a:gd name="T27" fmla="*/ 484 h 2002"/>
                <a:gd name="T28" fmla="*/ 122 w 308"/>
                <a:gd name="T29" fmla="*/ 447 h 2002"/>
                <a:gd name="T30" fmla="*/ 70 w 308"/>
                <a:gd name="T31" fmla="*/ 244 h 2002"/>
                <a:gd name="T32" fmla="*/ 1 w 308"/>
                <a:gd name="T33" fmla="*/ 8 h 2002"/>
                <a:gd name="T34" fmla="*/ 5 w 308"/>
                <a:gd name="T35" fmla="*/ 1 h 2002"/>
                <a:gd name="T36" fmla="*/ 12 w 308"/>
                <a:gd name="T37" fmla="*/ 5 h 2002"/>
                <a:gd name="T38" fmla="*/ 82 w 308"/>
                <a:gd name="T39" fmla="*/ 241 h 2002"/>
                <a:gd name="T40" fmla="*/ 134 w 308"/>
                <a:gd name="T41" fmla="*/ 444 h 2002"/>
                <a:gd name="T42" fmla="*/ 143 w 308"/>
                <a:gd name="T43" fmla="*/ 481 h 2002"/>
                <a:gd name="T44" fmla="*/ 144 w 308"/>
                <a:gd name="T45" fmla="*/ 486 h 2002"/>
                <a:gd name="T46" fmla="*/ 167 w 308"/>
                <a:gd name="T47" fmla="*/ 594 h 2002"/>
                <a:gd name="T48" fmla="*/ 194 w 308"/>
                <a:gd name="T49" fmla="*/ 729 h 2002"/>
                <a:gd name="T50" fmla="*/ 228 w 308"/>
                <a:gd name="T51" fmla="*/ 931 h 2002"/>
                <a:gd name="T52" fmla="*/ 235 w 308"/>
                <a:gd name="T53" fmla="*/ 977 h 2002"/>
                <a:gd name="T54" fmla="*/ 267 w 308"/>
                <a:gd name="T55" fmla="*/ 1230 h 2002"/>
                <a:gd name="T56" fmla="*/ 270 w 308"/>
                <a:gd name="T57" fmla="*/ 1260 h 2002"/>
                <a:gd name="T58" fmla="*/ 287 w 308"/>
                <a:gd name="T59" fmla="*/ 1453 h 2002"/>
                <a:gd name="T60" fmla="*/ 289 w 308"/>
                <a:gd name="T61" fmla="*/ 1483 h 2002"/>
                <a:gd name="T62" fmla="*/ 290 w 308"/>
                <a:gd name="T63" fmla="*/ 1486 h 2002"/>
                <a:gd name="T64" fmla="*/ 303 w 308"/>
                <a:gd name="T65" fmla="*/ 1740 h 2002"/>
                <a:gd name="T66" fmla="*/ 306 w 308"/>
                <a:gd name="T67" fmla="*/ 1992 h 2002"/>
                <a:gd name="T68" fmla="*/ 308 w 308"/>
                <a:gd name="T69" fmla="*/ 1996 h 2002"/>
                <a:gd name="T70" fmla="*/ 302 w 308"/>
                <a:gd name="T71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8" h="2002">
                  <a:moveTo>
                    <a:pt x="302" y="2002"/>
                  </a:moveTo>
                  <a:cubicBezTo>
                    <a:pt x="297" y="2002"/>
                    <a:pt x="294" y="2000"/>
                    <a:pt x="294" y="1996"/>
                  </a:cubicBezTo>
                  <a:cubicBezTo>
                    <a:pt x="295" y="1912"/>
                    <a:pt x="293" y="1826"/>
                    <a:pt x="291" y="1741"/>
                  </a:cubicBezTo>
                  <a:cubicBezTo>
                    <a:pt x="288" y="1657"/>
                    <a:pt x="283" y="1571"/>
                    <a:pt x="278" y="1487"/>
                  </a:cubicBezTo>
                  <a:cubicBezTo>
                    <a:pt x="278" y="1484"/>
                    <a:pt x="278" y="1484"/>
                    <a:pt x="278" y="1484"/>
                  </a:cubicBezTo>
                  <a:cubicBezTo>
                    <a:pt x="277" y="1474"/>
                    <a:pt x="276" y="1464"/>
                    <a:pt x="275" y="1454"/>
                  </a:cubicBezTo>
                  <a:cubicBezTo>
                    <a:pt x="270" y="1389"/>
                    <a:pt x="265" y="1324"/>
                    <a:pt x="258" y="1262"/>
                  </a:cubicBezTo>
                  <a:cubicBezTo>
                    <a:pt x="257" y="1252"/>
                    <a:pt x="256" y="1242"/>
                    <a:pt x="255" y="1232"/>
                  </a:cubicBezTo>
                  <a:cubicBezTo>
                    <a:pt x="246" y="1146"/>
                    <a:pt x="235" y="1061"/>
                    <a:pt x="223" y="978"/>
                  </a:cubicBezTo>
                  <a:cubicBezTo>
                    <a:pt x="221" y="963"/>
                    <a:pt x="218" y="948"/>
                    <a:pt x="216" y="933"/>
                  </a:cubicBezTo>
                  <a:cubicBezTo>
                    <a:pt x="206" y="865"/>
                    <a:pt x="194" y="797"/>
                    <a:pt x="182" y="731"/>
                  </a:cubicBezTo>
                  <a:cubicBezTo>
                    <a:pt x="173" y="686"/>
                    <a:pt x="165" y="640"/>
                    <a:pt x="155" y="596"/>
                  </a:cubicBezTo>
                  <a:cubicBezTo>
                    <a:pt x="147" y="557"/>
                    <a:pt x="139" y="521"/>
                    <a:pt x="132" y="489"/>
                  </a:cubicBezTo>
                  <a:cubicBezTo>
                    <a:pt x="131" y="484"/>
                    <a:pt x="131" y="484"/>
                    <a:pt x="131" y="484"/>
                  </a:cubicBezTo>
                  <a:cubicBezTo>
                    <a:pt x="128" y="471"/>
                    <a:pt x="125" y="459"/>
                    <a:pt x="122" y="447"/>
                  </a:cubicBezTo>
                  <a:cubicBezTo>
                    <a:pt x="106" y="378"/>
                    <a:pt x="88" y="310"/>
                    <a:pt x="70" y="244"/>
                  </a:cubicBezTo>
                  <a:cubicBezTo>
                    <a:pt x="48" y="163"/>
                    <a:pt x="25" y="84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1"/>
                    <a:pt x="12" y="5"/>
                  </a:cubicBezTo>
                  <a:cubicBezTo>
                    <a:pt x="36" y="81"/>
                    <a:pt x="60" y="160"/>
                    <a:pt x="82" y="241"/>
                  </a:cubicBezTo>
                  <a:cubicBezTo>
                    <a:pt x="100" y="307"/>
                    <a:pt x="117" y="375"/>
                    <a:pt x="134" y="444"/>
                  </a:cubicBezTo>
                  <a:cubicBezTo>
                    <a:pt x="137" y="456"/>
                    <a:pt x="140" y="469"/>
                    <a:pt x="143" y="481"/>
                  </a:cubicBezTo>
                  <a:cubicBezTo>
                    <a:pt x="144" y="486"/>
                    <a:pt x="144" y="486"/>
                    <a:pt x="144" y="486"/>
                  </a:cubicBezTo>
                  <a:cubicBezTo>
                    <a:pt x="151" y="519"/>
                    <a:pt x="159" y="554"/>
                    <a:pt x="167" y="594"/>
                  </a:cubicBezTo>
                  <a:cubicBezTo>
                    <a:pt x="176" y="638"/>
                    <a:pt x="185" y="684"/>
                    <a:pt x="194" y="729"/>
                  </a:cubicBezTo>
                  <a:cubicBezTo>
                    <a:pt x="206" y="795"/>
                    <a:pt x="217" y="863"/>
                    <a:pt x="228" y="931"/>
                  </a:cubicBezTo>
                  <a:cubicBezTo>
                    <a:pt x="230" y="946"/>
                    <a:pt x="233" y="961"/>
                    <a:pt x="235" y="977"/>
                  </a:cubicBezTo>
                  <a:cubicBezTo>
                    <a:pt x="247" y="1059"/>
                    <a:pt x="258" y="1145"/>
                    <a:pt x="267" y="1230"/>
                  </a:cubicBezTo>
                  <a:cubicBezTo>
                    <a:pt x="268" y="1240"/>
                    <a:pt x="269" y="1250"/>
                    <a:pt x="270" y="1260"/>
                  </a:cubicBezTo>
                  <a:cubicBezTo>
                    <a:pt x="277" y="1323"/>
                    <a:pt x="282" y="1388"/>
                    <a:pt x="287" y="1453"/>
                  </a:cubicBezTo>
                  <a:cubicBezTo>
                    <a:pt x="288" y="1463"/>
                    <a:pt x="289" y="1473"/>
                    <a:pt x="289" y="1483"/>
                  </a:cubicBezTo>
                  <a:cubicBezTo>
                    <a:pt x="290" y="1486"/>
                    <a:pt x="290" y="1486"/>
                    <a:pt x="290" y="1486"/>
                  </a:cubicBezTo>
                  <a:cubicBezTo>
                    <a:pt x="295" y="1571"/>
                    <a:pt x="300" y="1656"/>
                    <a:pt x="303" y="1740"/>
                  </a:cubicBezTo>
                  <a:cubicBezTo>
                    <a:pt x="305" y="1824"/>
                    <a:pt x="306" y="1909"/>
                    <a:pt x="306" y="1992"/>
                  </a:cubicBezTo>
                  <a:cubicBezTo>
                    <a:pt x="307" y="1993"/>
                    <a:pt x="308" y="1994"/>
                    <a:pt x="308" y="1996"/>
                  </a:cubicBezTo>
                  <a:cubicBezTo>
                    <a:pt x="308" y="1999"/>
                    <a:pt x="305" y="2002"/>
                    <a:pt x="30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Freeform 128"/>
            <p:cNvSpPr/>
            <p:nvPr/>
          </p:nvSpPr>
          <p:spPr bwMode="auto">
            <a:xfrm>
              <a:off x="16590963" y="2798763"/>
              <a:ext cx="273050" cy="3436938"/>
            </a:xfrm>
            <a:custGeom>
              <a:avLst/>
              <a:gdLst>
                <a:gd name="T0" fmla="*/ 154 w 160"/>
                <a:gd name="T1" fmla="*/ 2010 h 2010"/>
                <a:gd name="T2" fmla="*/ 152 w 160"/>
                <a:gd name="T3" fmla="*/ 2010 h 2010"/>
                <a:gd name="T4" fmla="*/ 147 w 160"/>
                <a:gd name="T5" fmla="*/ 2003 h 2010"/>
                <a:gd name="T6" fmla="*/ 145 w 160"/>
                <a:gd name="T7" fmla="*/ 1751 h 2010"/>
                <a:gd name="T8" fmla="*/ 139 w 160"/>
                <a:gd name="T9" fmla="*/ 1499 h 2010"/>
                <a:gd name="T10" fmla="*/ 139 w 160"/>
                <a:gd name="T11" fmla="*/ 1490 h 2010"/>
                <a:gd name="T12" fmla="*/ 138 w 160"/>
                <a:gd name="T13" fmla="*/ 1466 h 2010"/>
                <a:gd name="T14" fmla="*/ 129 w 160"/>
                <a:gd name="T15" fmla="*/ 1276 h 2010"/>
                <a:gd name="T16" fmla="*/ 128 w 160"/>
                <a:gd name="T17" fmla="*/ 1246 h 2010"/>
                <a:gd name="T18" fmla="*/ 112 w 160"/>
                <a:gd name="T19" fmla="*/ 994 h 2010"/>
                <a:gd name="T20" fmla="*/ 111 w 160"/>
                <a:gd name="T21" fmla="*/ 989 h 2010"/>
                <a:gd name="T22" fmla="*/ 108 w 160"/>
                <a:gd name="T23" fmla="*/ 948 h 2010"/>
                <a:gd name="T24" fmla="*/ 91 w 160"/>
                <a:gd name="T25" fmla="*/ 745 h 2010"/>
                <a:gd name="T26" fmla="*/ 78 w 160"/>
                <a:gd name="T27" fmla="*/ 608 h 2010"/>
                <a:gd name="T28" fmla="*/ 66 w 160"/>
                <a:gd name="T29" fmla="*/ 498 h 2010"/>
                <a:gd name="T30" fmla="*/ 65 w 160"/>
                <a:gd name="T31" fmla="*/ 483 h 2010"/>
                <a:gd name="T32" fmla="*/ 62 w 160"/>
                <a:gd name="T33" fmla="*/ 456 h 2010"/>
                <a:gd name="T34" fmla="*/ 36 w 160"/>
                <a:gd name="T35" fmla="*/ 251 h 2010"/>
                <a:gd name="T36" fmla="*/ 1 w 160"/>
                <a:gd name="T37" fmla="*/ 8 h 2010"/>
                <a:gd name="T38" fmla="*/ 6 w 160"/>
                <a:gd name="T39" fmla="*/ 1 h 2010"/>
                <a:gd name="T40" fmla="*/ 13 w 160"/>
                <a:gd name="T41" fmla="*/ 6 h 2010"/>
                <a:gd name="T42" fmla="*/ 48 w 160"/>
                <a:gd name="T43" fmla="*/ 249 h 2010"/>
                <a:gd name="T44" fmla="*/ 74 w 160"/>
                <a:gd name="T45" fmla="*/ 454 h 2010"/>
                <a:gd name="T46" fmla="*/ 77 w 160"/>
                <a:gd name="T47" fmla="*/ 482 h 2010"/>
                <a:gd name="T48" fmla="*/ 78 w 160"/>
                <a:gd name="T49" fmla="*/ 497 h 2010"/>
                <a:gd name="T50" fmla="*/ 90 w 160"/>
                <a:gd name="T51" fmla="*/ 606 h 2010"/>
                <a:gd name="T52" fmla="*/ 103 w 160"/>
                <a:gd name="T53" fmla="*/ 744 h 2010"/>
                <a:gd name="T54" fmla="*/ 120 w 160"/>
                <a:gd name="T55" fmla="*/ 947 h 2010"/>
                <a:gd name="T56" fmla="*/ 123 w 160"/>
                <a:gd name="T57" fmla="*/ 988 h 2010"/>
                <a:gd name="T58" fmla="*/ 124 w 160"/>
                <a:gd name="T59" fmla="*/ 993 h 2010"/>
                <a:gd name="T60" fmla="*/ 140 w 160"/>
                <a:gd name="T61" fmla="*/ 1245 h 2010"/>
                <a:gd name="T62" fmla="*/ 141 w 160"/>
                <a:gd name="T63" fmla="*/ 1275 h 2010"/>
                <a:gd name="T64" fmla="*/ 150 w 160"/>
                <a:gd name="T65" fmla="*/ 1465 h 2010"/>
                <a:gd name="T66" fmla="*/ 151 w 160"/>
                <a:gd name="T67" fmla="*/ 1490 h 2010"/>
                <a:gd name="T68" fmla="*/ 151 w 160"/>
                <a:gd name="T69" fmla="*/ 1498 h 2010"/>
                <a:gd name="T70" fmla="*/ 157 w 160"/>
                <a:gd name="T71" fmla="*/ 1751 h 2010"/>
                <a:gd name="T72" fmla="*/ 159 w 160"/>
                <a:gd name="T73" fmla="*/ 2001 h 2010"/>
                <a:gd name="T74" fmla="*/ 160 w 160"/>
                <a:gd name="T75" fmla="*/ 2006 h 2010"/>
                <a:gd name="T76" fmla="*/ 154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154" y="2010"/>
                  </a:moveTo>
                  <a:cubicBezTo>
                    <a:pt x="153" y="2010"/>
                    <a:pt x="153" y="2010"/>
                    <a:pt x="152" y="2010"/>
                  </a:cubicBezTo>
                  <a:cubicBezTo>
                    <a:pt x="149" y="2009"/>
                    <a:pt x="147" y="2006"/>
                    <a:pt x="147" y="2003"/>
                  </a:cubicBezTo>
                  <a:cubicBezTo>
                    <a:pt x="147" y="1919"/>
                    <a:pt x="147" y="1835"/>
                    <a:pt x="145" y="1751"/>
                  </a:cubicBezTo>
                  <a:cubicBezTo>
                    <a:pt x="144" y="1667"/>
                    <a:pt x="142" y="1582"/>
                    <a:pt x="139" y="1499"/>
                  </a:cubicBezTo>
                  <a:cubicBezTo>
                    <a:pt x="139" y="1490"/>
                    <a:pt x="139" y="1490"/>
                    <a:pt x="139" y="1490"/>
                  </a:cubicBezTo>
                  <a:cubicBezTo>
                    <a:pt x="138" y="1482"/>
                    <a:pt x="138" y="1474"/>
                    <a:pt x="138" y="1466"/>
                  </a:cubicBezTo>
                  <a:cubicBezTo>
                    <a:pt x="135" y="1397"/>
                    <a:pt x="132" y="1335"/>
                    <a:pt x="129" y="1276"/>
                  </a:cubicBezTo>
                  <a:cubicBezTo>
                    <a:pt x="129" y="1266"/>
                    <a:pt x="128" y="1256"/>
                    <a:pt x="128" y="1246"/>
                  </a:cubicBezTo>
                  <a:cubicBezTo>
                    <a:pt x="123" y="1158"/>
                    <a:pt x="118" y="1073"/>
                    <a:pt x="112" y="994"/>
                  </a:cubicBezTo>
                  <a:cubicBezTo>
                    <a:pt x="111" y="989"/>
                    <a:pt x="111" y="989"/>
                    <a:pt x="111" y="989"/>
                  </a:cubicBezTo>
                  <a:cubicBezTo>
                    <a:pt x="110" y="975"/>
                    <a:pt x="109" y="962"/>
                    <a:pt x="108" y="948"/>
                  </a:cubicBezTo>
                  <a:cubicBezTo>
                    <a:pt x="103" y="879"/>
                    <a:pt x="97" y="810"/>
                    <a:pt x="91" y="745"/>
                  </a:cubicBezTo>
                  <a:cubicBezTo>
                    <a:pt x="87" y="699"/>
                    <a:pt x="83" y="652"/>
                    <a:pt x="78" y="608"/>
                  </a:cubicBezTo>
                  <a:cubicBezTo>
                    <a:pt x="75" y="573"/>
                    <a:pt x="71" y="536"/>
                    <a:pt x="66" y="498"/>
                  </a:cubicBezTo>
                  <a:cubicBezTo>
                    <a:pt x="65" y="483"/>
                    <a:pt x="65" y="483"/>
                    <a:pt x="65" y="483"/>
                  </a:cubicBezTo>
                  <a:cubicBezTo>
                    <a:pt x="64" y="474"/>
                    <a:pt x="63" y="465"/>
                    <a:pt x="62" y="456"/>
                  </a:cubicBezTo>
                  <a:cubicBezTo>
                    <a:pt x="53" y="386"/>
                    <a:pt x="45" y="317"/>
                    <a:pt x="36" y="251"/>
                  </a:cubicBezTo>
                  <a:cubicBezTo>
                    <a:pt x="25" y="168"/>
                    <a:pt x="13" y="86"/>
                    <a:pt x="1" y="8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9" y="0"/>
                    <a:pt x="12" y="2"/>
                    <a:pt x="13" y="6"/>
                  </a:cubicBezTo>
                  <a:cubicBezTo>
                    <a:pt x="25" y="84"/>
                    <a:pt x="36" y="166"/>
                    <a:pt x="48" y="249"/>
                  </a:cubicBezTo>
                  <a:cubicBezTo>
                    <a:pt x="56" y="316"/>
                    <a:pt x="65" y="385"/>
                    <a:pt x="74" y="454"/>
                  </a:cubicBezTo>
                  <a:cubicBezTo>
                    <a:pt x="75" y="463"/>
                    <a:pt x="76" y="473"/>
                    <a:pt x="77" y="482"/>
                  </a:cubicBezTo>
                  <a:cubicBezTo>
                    <a:pt x="78" y="497"/>
                    <a:pt x="78" y="497"/>
                    <a:pt x="78" y="497"/>
                  </a:cubicBezTo>
                  <a:cubicBezTo>
                    <a:pt x="83" y="534"/>
                    <a:pt x="86" y="572"/>
                    <a:pt x="90" y="606"/>
                  </a:cubicBezTo>
                  <a:cubicBezTo>
                    <a:pt x="95" y="651"/>
                    <a:pt x="99" y="697"/>
                    <a:pt x="103" y="744"/>
                  </a:cubicBezTo>
                  <a:cubicBezTo>
                    <a:pt x="109" y="809"/>
                    <a:pt x="115" y="878"/>
                    <a:pt x="120" y="947"/>
                  </a:cubicBezTo>
                  <a:cubicBezTo>
                    <a:pt x="121" y="961"/>
                    <a:pt x="122" y="974"/>
                    <a:pt x="123" y="988"/>
                  </a:cubicBezTo>
                  <a:cubicBezTo>
                    <a:pt x="124" y="993"/>
                    <a:pt x="124" y="993"/>
                    <a:pt x="124" y="993"/>
                  </a:cubicBezTo>
                  <a:cubicBezTo>
                    <a:pt x="130" y="1073"/>
                    <a:pt x="135" y="1158"/>
                    <a:pt x="140" y="1245"/>
                  </a:cubicBezTo>
                  <a:cubicBezTo>
                    <a:pt x="140" y="1255"/>
                    <a:pt x="141" y="1265"/>
                    <a:pt x="141" y="1275"/>
                  </a:cubicBezTo>
                  <a:cubicBezTo>
                    <a:pt x="144" y="1334"/>
                    <a:pt x="147" y="1396"/>
                    <a:pt x="150" y="1465"/>
                  </a:cubicBezTo>
                  <a:cubicBezTo>
                    <a:pt x="150" y="1473"/>
                    <a:pt x="150" y="1481"/>
                    <a:pt x="151" y="1490"/>
                  </a:cubicBezTo>
                  <a:cubicBezTo>
                    <a:pt x="151" y="1498"/>
                    <a:pt x="151" y="1498"/>
                    <a:pt x="151" y="1498"/>
                  </a:cubicBezTo>
                  <a:cubicBezTo>
                    <a:pt x="154" y="1582"/>
                    <a:pt x="156" y="1667"/>
                    <a:pt x="157" y="1751"/>
                  </a:cubicBezTo>
                  <a:cubicBezTo>
                    <a:pt x="159" y="1834"/>
                    <a:pt x="159" y="1918"/>
                    <a:pt x="159" y="2001"/>
                  </a:cubicBezTo>
                  <a:cubicBezTo>
                    <a:pt x="160" y="2002"/>
                    <a:pt x="160" y="2004"/>
                    <a:pt x="160" y="2006"/>
                  </a:cubicBezTo>
                  <a:cubicBezTo>
                    <a:pt x="159" y="2008"/>
                    <a:pt x="157" y="2010"/>
                    <a:pt x="154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29"/>
            <p:cNvSpPr/>
            <p:nvPr/>
          </p:nvSpPr>
          <p:spPr bwMode="auto">
            <a:xfrm>
              <a:off x="16416338" y="2795588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30"/>
            <p:cNvSpPr/>
            <p:nvPr/>
          </p:nvSpPr>
          <p:spPr bwMode="auto">
            <a:xfrm>
              <a:off x="16416338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Freeform 131"/>
            <p:cNvSpPr/>
            <p:nvPr/>
          </p:nvSpPr>
          <p:spPr bwMode="auto">
            <a:xfrm>
              <a:off x="16416338" y="5705475"/>
              <a:ext cx="3402013" cy="103188"/>
            </a:xfrm>
            <a:custGeom>
              <a:avLst/>
              <a:gdLst>
                <a:gd name="T0" fmla="*/ 6 w 1990"/>
                <a:gd name="T1" fmla="*/ 60 h 60"/>
                <a:gd name="T2" fmla="*/ 0 w 1990"/>
                <a:gd name="T3" fmla="*/ 54 h 60"/>
                <a:gd name="T4" fmla="*/ 6 w 1990"/>
                <a:gd name="T5" fmla="*/ 48 h 60"/>
                <a:gd name="T6" fmla="*/ 111 w 1990"/>
                <a:gd name="T7" fmla="*/ 47 h 60"/>
                <a:gd name="T8" fmla="*/ 253 w 1990"/>
                <a:gd name="T9" fmla="*/ 45 h 60"/>
                <a:gd name="T10" fmla="*/ 350 w 1990"/>
                <a:gd name="T11" fmla="*/ 44 h 60"/>
                <a:gd name="T12" fmla="*/ 501 w 1990"/>
                <a:gd name="T13" fmla="*/ 43 h 60"/>
                <a:gd name="T14" fmla="*/ 502 w 1990"/>
                <a:gd name="T15" fmla="*/ 43 h 60"/>
                <a:gd name="T16" fmla="*/ 663 w 1990"/>
                <a:gd name="T17" fmla="*/ 40 h 60"/>
                <a:gd name="T18" fmla="*/ 749 w 1990"/>
                <a:gd name="T19" fmla="*/ 39 h 60"/>
                <a:gd name="T20" fmla="*/ 910 w 1990"/>
                <a:gd name="T21" fmla="*/ 37 h 60"/>
                <a:gd name="T22" fmla="*/ 998 w 1990"/>
                <a:gd name="T23" fmla="*/ 35 h 60"/>
                <a:gd name="T24" fmla="*/ 1052 w 1990"/>
                <a:gd name="T25" fmla="*/ 33 h 60"/>
                <a:gd name="T26" fmla="*/ 1243 w 1990"/>
                <a:gd name="T27" fmla="*/ 27 h 60"/>
                <a:gd name="T28" fmla="*/ 1287 w 1990"/>
                <a:gd name="T29" fmla="*/ 25 h 60"/>
                <a:gd name="T30" fmla="*/ 1489 w 1990"/>
                <a:gd name="T31" fmla="*/ 21 h 60"/>
                <a:gd name="T32" fmla="*/ 1492 w 1990"/>
                <a:gd name="T33" fmla="*/ 21 h 60"/>
                <a:gd name="T34" fmla="*/ 1681 w 1990"/>
                <a:gd name="T35" fmla="*/ 13 h 60"/>
                <a:gd name="T36" fmla="*/ 1736 w 1990"/>
                <a:gd name="T37" fmla="*/ 10 h 60"/>
                <a:gd name="T38" fmla="*/ 1969 w 1990"/>
                <a:gd name="T39" fmla="*/ 1 h 60"/>
                <a:gd name="T40" fmla="*/ 1984 w 1990"/>
                <a:gd name="T41" fmla="*/ 1 h 60"/>
                <a:gd name="T42" fmla="*/ 1990 w 1990"/>
                <a:gd name="T43" fmla="*/ 6 h 60"/>
                <a:gd name="T44" fmla="*/ 1984 w 1990"/>
                <a:gd name="T45" fmla="*/ 13 h 60"/>
                <a:gd name="T46" fmla="*/ 1970 w 1990"/>
                <a:gd name="T47" fmla="*/ 13 h 60"/>
                <a:gd name="T48" fmla="*/ 1737 w 1990"/>
                <a:gd name="T49" fmla="*/ 22 h 60"/>
                <a:gd name="T50" fmla="*/ 1682 w 1990"/>
                <a:gd name="T51" fmla="*/ 25 h 60"/>
                <a:gd name="T52" fmla="*/ 1492 w 1990"/>
                <a:gd name="T53" fmla="*/ 33 h 60"/>
                <a:gd name="T54" fmla="*/ 1489 w 1990"/>
                <a:gd name="T55" fmla="*/ 33 h 60"/>
                <a:gd name="T56" fmla="*/ 1288 w 1990"/>
                <a:gd name="T57" fmla="*/ 37 h 60"/>
                <a:gd name="T58" fmla="*/ 1244 w 1990"/>
                <a:gd name="T59" fmla="*/ 39 h 60"/>
                <a:gd name="T60" fmla="*/ 1053 w 1990"/>
                <a:gd name="T61" fmla="*/ 45 h 60"/>
                <a:gd name="T62" fmla="*/ 998 w 1990"/>
                <a:gd name="T63" fmla="*/ 47 h 60"/>
                <a:gd name="T64" fmla="*/ 911 w 1990"/>
                <a:gd name="T65" fmla="*/ 49 h 60"/>
                <a:gd name="T66" fmla="*/ 749 w 1990"/>
                <a:gd name="T67" fmla="*/ 51 h 60"/>
                <a:gd name="T68" fmla="*/ 663 w 1990"/>
                <a:gd name="T69" fmla="*/ 52 h 60"/>
                <a:gd name="T70" fmla="*/ 503 w 1990"/>
                <a:gd name="T71" fmla="*/ 55 h 60"/>
                <a:gd name="T72" fmla="*/ 501 w 1990"/>
                <a:gd name="T73" fmla="*/ 55 h 60"/>
                <a:gd name="T74" fmla="*/ 350 w 1990"/>
                <a:gd name="T75" fmla="*/ 56 h 60"/>
                <a:gd name="T76" fmla="*/ 253 w 1990"/>
                <a:gd name="T77" fmla="*/ 57 h 60"/>
                <a:gd name="T78" fmla="*/ 111 w 1990"/>
                <a:gd name="T79" fmla="*/ 59 h 60"/>
                <a:gd name="T80" fmla="*/ 6 w 1990"/>
                <a:gd name="T81" fmla="*/ 60 h 60"/>
                <a:gd name="T82" fmla="*/ 6 w 1990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60">
                  <a:moveTo>
                    <a:pt x="6" y="60"/>
                  </a:moveTo>
                  <a:cubicBezTo>
                    <a:pt x="3" y="60"/>
                    <a:pt x="0" y="57"/>
                    <a:pt x="0" y="54"/>
                  </a:cubicBezTo>
                  <a:cubicBezTo>
                    <a:pt x="0" y="51"/>
                    <a:pt x="3" y="48"/>
                    <a:pt x="6" y="48"/>
                  </a:cubicBezTo>
                  <a:cubicBezTo>
                    <a:pt x="41" y="48"/>
                    <a:pt x="76" y="47"/>
                    <a:pt x="111" y="47"/>
                  </a:cubicBezTo>
                  <a:cubicBezTo>
                    <a:pt x="158" y="46"/>
                    <a:pt x="206" y="45"/>
                    <a:pt x="253" y="45"/>
                  </a:cubicBezTo>
                  <a:cubicBezTo>
                    <a:pt x="285" y="45"/>
                    <a:pt x="318" y="44"/>
                    <a:pt x="350" y="44"/>
                  </a:cubicBezTo>
                  <a:cubicBezTo>
                    <a:pt x="400" y="43"/>
                    <a:pt x="451" y="43"/>
                    <a:pt x="501" y="43"/>
                  </a:cubicBezTo>
                  <a:cubicBezTo>
                    <a:pt x="502" y="43"/>
                    <a:pt x="502" y="43"/>
                    <a:pt x="502" y="43"/>
                  </a:cubicBezTo>
                  <a:cubicBezTo>
                    <a:pt x="555" y="42"/>
                    <a:pt x="610" y="41"/>
                    <a:pt x="663" y="40"/>
                  </a:cubicBezTo>
                  <a:cubicBezTo>
                    <a:pt x="692" y="40"/>
                    <a:pt x="721" y="39"/>
                    <a:pt x="749" y="39"/>
                  </a:cubicBezTo>
                  <a:cubicBezTo>
                    <a:pt x="802" y="38"/>
                    <a:pt x="857" y="37"/>
                    <a:pt x="910" y="37"/>
                  </a:cubicBezTo>
                  <a:cubicBezTo>
                    <a:pt x="940" y="36"/>
                    <a:pt x="969" y="36"/>
                    <a:pt x="998" y="35"/>
                  </a:cubicBezTo>
                  <a:cubicBezTo>
                    <a:pt x="1016" y="35"/>
                    <a:pt x="1034" y="34"/>
                    <a:pt x="1052" y="33"/>
                  </a:cubicBezTo>
                  <a:cubicBezTo>
                    <a:pt x="1115" y="31"/>
                    <a:pt x="1180" y="28"/>
                    <a:pt x="1243" y="27"/>
                  </a:cubicBezTo>
                  <a:cubicBezTo>
                    <a:pt x="1258" y="26"/>
                    <a:pt x="1272" y="26"/>
                    <a:pt x="1287" y="25"/>
                  </a:cubicBezTo>
                  <a:cubicBezTo>
                    <a:pt x="1354" y="23"/>
                    <a:pt x="1423" y="21"/>
                    <a:pt x="1489" y="21"/>
                  </a:cubicBezTo>
                  <a:cubicBezTo>
                    <a:pt x="1492" y="21"/>
                    <a:pt x="1492" y="21"/>
                    <a:pt x="1492" y="21"/>
                  </a:cubicBezTo>
                  <a:cubicBezTo>
                    <a:pt x="1554" y="18"/>
                    <a:pt x="1619" y="15"/>
                    <a:pt x="1681" y="13"/>
                  </a:cubicBezTo>
                  <a:cubicBezTo>
                    <a:pt x="1736" y="10"/>
                    <a:pt x="1736" y="10"/>
                    <a:pt x="1736" y="10"/>
                  </a:cubicBezTo>
                  <a:cubicBezTo>
                    <a:pt x="1813" y="8"/>
                    <a:pt x="1893" y="4"/>
                    <a:pt x="1969" y="1"/>
                  </a:cubicBezTo>
                  <a:cubicBezTo>
                    <a:pt x="1984" y="1"/>
                    <a:pt x="1984" y="1"/>
                    <a:pt x="1984" y="1"/>
                  </a:cubicBezTo>
                  <a:cubicBezTo>
                    <a:pt x="1987" y="0"/>
                    <a:pt x="1990" y="3"/>
                    <a:pt x="1990" y="6"/>
                  </a:cubicBezTo>
                  <a:cubicBezTo>
                    <a:pt x="1990" y="10"/>
                    <a:pt x="1988" y="12"/>
                    <a:pt x="1984" y="13"/>
                  </a:cubicBezTo>
                  <a:cubicBezTo>
                    <a:pt x="1970" y="13"/>
                    <a:pt x="1970" y="13"/>
                    <a:pt x="1970" y="13"/>
                  </a:cubicBezTo>
                  <a:cubicBezTo>
                    <a:pt x="1893" y="16"/>
                    <a:pt x="1814" y="20"/>
                    <a:pt x="1737" y="22"/>
                  </a:cubicBezTo>
                  <a:cubicBezTo>
                    <a:pt x="1682" y="25"/>
                    <a:pt x="1682" y="25"/>
                    <a:pt x="1682" y="25"/>
                  </a:cubicBezTo>
                  <a:cubicBezTo>
                    <a:pt x="1619" y="27"/>
                    <a:pt x="1554" y="30"/>
                    <a:pt x="1492" y="33"/>
                  </a:cubicBezTo>
                  <a:cubicBezTo>
                    <a:pt x="1489" y="33"/>
                    <a:pt x="1489" y="33"/>
                    <a:pt x="1489" y="33"/>
                  </a:cubicBezTo>
                  <a:cubicBezTo>
                    <a:pt x="1423" y="33"/>
                    <a:pt x="1354" y="35"/>
                    <a:pt x="1288" y="37"/>
                  </a:cubicBezTo>
                  <a:cubicBezTo>
                    <a:pt x="1273" y="38"/>
                    <a:pt x="1258" y="38"/>
                    <a:pt x="1244" y="39"/>
                  </a:cubicBezTo>
                  <a:cubicBezTo>
                    <a:pt x="1181" y="40"/>
                    <a:pt x="1116" y="43"/>
                    <a:pt x="1053" y="45"/>
                  </a:cubicBezTo>
                  <a:cubicBezTo>
                    <a:pt x="1034" y="46"/>
                    <a:pt x="1016" y="47"/>
                    <a:pt x="998" y="47"/>
                  </a:cubicBezTo>
                  <a:cubicBezTo>
                    <a:pt x="969" y="48"/>
                    <a:pt x="940" y="48"/>
                    <a:pt x="911" y="49"/>
                  </a:cubicBezTo>
                  <a:cubicBezTo>
                    <a:pt x="858" y="49"/>
                    <a:pt x="803" y="50"/>
                    <a:pt x="749" y="51"/>
                  </a:cubicBezTo>
                  <a:cubicBezTo>
                    <a:pt x="721" y="51"/>
                    <a:pt x="692" y="52"/>
                    <a:pt x="663" y="52"/>
                  </a:cubicBezTo>
                  <a:cubicBezTo>
                    <a:pt x="610" y="53"/>
                    <a:pt x="556" y="54"/>
                    <a:pt x="503" y="55"/>
                  </a:cubicBezTo>
                  <a:cubicBezTo>
                    <a:pt x="501" y="55"/>
                    <a:pt x="501" y="55"/>
                    <a:pt x="501" y="55"/>
                  </a:cubicBezTo>
                  <a:cubicBezTo>
                    <a:pt x="451" y="55"/>
                    <a:pt x="400" y="55"/>
                    <a:pt x="350" y="56"/>
                  </a:cubicBezTo>
                  <a:cubicBezTo>
                    <a:pt x="318" y="56"/>
                    <a:pt x="285" y="57"/>
                    <a:pt x="253" y="57"/>
                  </a:cubicBezTo>
                  <a:cubicBezTo>
                    <a:pt x="206" y="57"/>
                    <a:pt x="158" y="58"/>
                    <a:pt x="111" y="59"/>
                  </a:cubicBezTo>
                  <a:cubicBezTo>
                    <a:pt x="76" y="59"/>
                    <a:pt x="41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32"/>
            <p:cNvSpPr/>
            <p:nvPr/>
          </p:nvSpPr>
          <p:spPr bwMode="auto">
            <a:xfrm>
              <a:off x="16416338" y="5221288"/>
              <a:ext cx="3292475" cy="158750"/>
            </a:xfrm>
            <a:custGeom>
              <a:avLst/>
              <a:gdLst>
                <a:gd name="T0" fmla="*/ 6 w 1926"/>
                <a:gd name="T1" fmla="*/ 93 h 93"/>
                <a:gd name="T2" fmla="*/ 0 w 1926"/>
                <a:gd name="T3" fmla="*/ 87 h 93"/>
                <a:gd name="T4" fmla="*/ 6 w 1926"/>
                <a:gd name="T5" fmla="*/ 81 h 93"/>
                <a:gd name="T6" fmla="*/ 247 w 1926"/>
                <a:gd name="T7" fmla="*/ 76 h 93"/>
                <a:gd name="T8" fmla="*/ 488 w 1926"/>
                <a:gd name="T9" fmla="*/ 71 h 93"/>
                <a:gd name="T10" fmla="*/ 489 w 1926"/>
                <a:gd name="T11" fmla="*/ 71 h 93"/>
                <a:gd name="T12" fmla="*/ 729 w 1926"/>
                <a:gd name="T13" fmla="*/ 66 h 93"/>
                <a:gd name="T14" fmla="*/ 971 w 1926"/>
                <a:gd name="T15" fmla="*/ 62 h 93"/>
                <a:gd name="T16" fmla="*/ 1208 w 1926"/>
                <a:gd name="T17" fmla="*/ 45 h 93"/>
                <a:gd name="T18" fmla="*/ 1445 w 1926"/>
                <a:gd name="T19" fmla="*/ 33 h 93"/>
                <a:gd name="T20" fmla="*/ 1447 w 1926"/>
                <a:gd name="T21" fmla="*/ 33 h 93"/>
                <a:gd name="T22" fmla="*/ 1683 w 1926"/>
                <a:gd name="T23" fmla="*/ 16 h 93"/>
                <a:gd name="T24" fmla="*/ 1795 w 1926"/>
                <a:gd name="T25" fmla="*/ 8 h 93"/>
                <a:gd name="T26" fmla="*/ 1920 w 1926"/>
                <a:gd name="T27" fmla="*/ 0 h 93"/>
                <a:gd name="T28" fmla="*/ 1926 w 1926"/>
                <a:gd name="T29" fmla="*/ 5 h 93"/>
                <a:gd name="T30" fmla="*/ 1921 w 1926"/>
                <a:gd name="T31" fmla="*/ 12 h 93"/>
                <a:gd name="T32" fmla="*/ 1796 w 1926"/>
                <a:gd name="T33" fmla="*/ 20 h 93"/>
                <a:gd name="T34" fmla="*/ 1683 w 1926"/>
                <a:gd name="T35" fmla="*/ 28 h 93"/>
                <a:gd name="T36" fmla="*/ 1448 w 1926"/>
                <a:gd name="T37" fmla="*/ 45 h 93"/>
                <a:gd name="T38" fmla="*/ 1445 w 1926"/>
                <a:gd name="T39" fmla="*/ 45 h 93"/>
                <a:gd name="T40" fmla="*/ 1208 w 1926"/>
                <a:gd name="T41" fmla="*/ 57 h 93"/>
                <a:gd name="T42" fmla="*/ 971 w 1926"/>
                <a:gd name="T43" fmla="*/ 74 h 93"/>
                <a:gd name="T44" fmla="*/ 730 w 1926"/>
                <a:gd name="T45" fmla="*/ 78 h 93"/>
                <a:gd name="T46" fmla="*/ 490 w 1926"/>
                <a:gd name="T47" fmla="*/ 83 h 93"/>
                <a:gd name="T48" fmla="*/ 488 w 1926"/>
                <a:gd name="T49" fmla="*/ 83 h 93"/>
                <a:gd name="T50" fmla="*/ 247 w 1926"/>
                <a:gd name="T51" fmla="*/ 88 h 93"/>
                <a:gd name="T52" fmla="*/ 6 w 1926"/>
                <a:gd name="T53" fmla="*/ 93 h 93"/>
                <a:gd name="T54" fmla="*/ 6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6" y="93"/>
                  </a:moveTo>
                  <a:cubicBezTo>
                    <a:pt x="3" y="93"/>
                    <a:pt x="0" y="90"/>
                    <a:pt x="0" y="87"/>
                  </a:cubicBezTo>
                  <a:cubicBezTo>
                    <a:pt x="0" y="84"/>
                    <a:pt x="3" y="81"/>
                    <a:pt x="6" y="81"/>
                  </a:cubicBezTo>
                  <a:cubicBezTo>
                    <a:pt x="85" y="79"/>
                    <a:pt x="167" y="77"/>
                    <a:pt x="247" y="76"/>
                  </a:cubicBezTo>
                  <a:cubicBezTo>
                    <a:pt x="327" y="74"/>
                    <a:pt x="408" y="73"/>
                    <a:pt x="488" y="71"/>
                  </a:cubicBezTo>
                  <a:cubicBezTo>
                    <a:pt x="489" y="71"/>
                    <a:pt x="489" y="71"/>
                    <a:pt x="489" y="71"/>
                  </a:cubicBezTo>
                  <a:cubicBezTo>
                    <a:pt x="568" y="69"/>
                    <a:pt x="649" y="67"/>
                    <a:pt x="729" y="66"/>
                  </a:cubicBezTo>
                  <a:cubicBezTo>
                    <a:pt x="809" y="64"/>
                    <a:pt x="890" y="63"/>
                    <a:pt x="971" y="62"/>
                  </a:cubicBezTo>
                  <a:cubicBezTo>
                    <a:pt x="1053" y="55"/>
                    <a:pt x="1133" y="50"/>
                    <a:pt x="1208" y="45"/>
                  </a:cubicBezTo>
                  <a:cubicBezTo>
                    <a:pt x="1291" y="40"/>
                    <a:pt x="1370" y="36"/>
                    <a:pt x="1445" y="33"/>
                  </a:cubicBezTo>
                  <a:cubicBezTo>
                    <a:pt x="1447" y="33"/>
                    <a:pt x="1447" y="33"/>
                    <a:pt x="1447" y="33"/>
                  </a:cubicBezTo>
                  <a:cubicBezTo>
                    <a:pt x="1533" y="26"/>
                    <a:pt x="1618" y="20"/>
                    <a:pt x="1683" y="16"/>
                  </a:cubicBezTo>
                  <a:cubicBezTo>
                    <a:pt x="1720" y="13"/>
                    <a:pt x="1757" y="11"/>
                    <a:pt x="1795" y="8"/>
                  </a:cubicBezTo>
                  <a:cubicBezTo>
                    <a:pt x="1837" y="5"/>
                    <a:pt x="1879" y="3"/>
                    <a:pt x="1920" y="0"/>
                  </a:cubicBezTo>
                  <a:cubicBezTo>
                    <a:pt x="1923" y="0"/>
                    <a:pt x="1926" y="2"/>
                    <a:pt x="1926" y="5"/>
                  </a:cubicBezTo>
                  <a:cubicBezTo>
                    <a:pt x="1926" y="9"/>
                    <a:pt x="1924" y="12"/>
                    <a:pt x="1921" y="12"/>
                  </a:cubicBezTo>
                  <a:cubicBezTo>
                    <a:pt x="1879" y="15"/>
                    <a:pt x="1838" y="17"/>
                    <a:pt x="1796" y="20"/>
                  </a:cubicBezTo>
                  <a:cubicBezTo>
                    <a:pt x="1758" y="23"/>
                    <a:pt x="1721" y="25"/>
                    <a:pt x="1683" y="28"/>
                  </a:cubicBezTo>
                  <a:cubicBezTo>
                    <a:pt x="1619" y="32"/>
                    <a:pt x="1533" y="38"/>
                    <a:pt x="1448" y="45"/>
                  </a:cubicBezTo>
                  <a:cubicBezTo>
                    <a:pt x="1445" y="45"/>
                    <a:pt x="1445" y="45"/>
                    <a:pt x="1445" y="45"/>
                  </a:cubicBezTo>
                  <a:cubicBezTo>
                    <a:pt x="1371" y="48"/>
                    <a:pt x="1291" y="52"/>
                    <a:pt x="1208" y="57"/>
                  </a:cubicBezTo>
                  <a:cubicBezTo>
                    <a:pt x="1134" y="62"/>
                    <a:pt x="1054" y="67"/>
                    <a:pt x="971" y="74"/>
                  </a:cubicBezTo>
                  <a:cubicBezTo>
                    <a:pt x="890" y="75"/>
                    <a:pt x="809" y="76"/>
                    <a:pt x="730" y="78"/>
                  </a:cubicBezTo>
                  <a:cubicBezTo>
                    <a:pt x="649" y="79"/>
                    <a:pt x="569" y="81"/>
                    <a:pt x="490" y="83"/>
                  </a:cubicBezTo>
                  <a:cubicBezTo>
                    <a:pt x="488" y="83"/>
                    <a:pt x="488" y="83"/>
                    <a:pt x="488" y="83"/>
                  </a:cubicBezTo>
                  <a:cubicBezTo>
                    <a:pt x="408" y="85"/>
                    <a:pt x="327" y="86"/>
                    <a:pt x="247" y="88"/>
                  </a:cubicBezTo>
                  <a:cubicBezTo>
                    <a:pt x="167" y="89"/>
                    <a:pt x="86" y="91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Freeform 133"/>
            <p:cNvSpPr/>
            <p:nvPr/>
          </p:nvSpPr>
          <p:spPr bwMode="auto">
            <a:xfrm>
              <a:off x="16416338" y="4754563"/>
              <a:ext cx="3114675" cy="198438"/>
            </a:xfrm>
            <a:custGeom>
              <a:avLst/>
              <a:gdLst>
                <a:gd name="T0" fmla="*/ 6 w 1822"/>
                <a:gd name="T1" fmla="*/ 116 h 116"/>
                <a:gd name="T2" fmla="*/ 0 w 1822"/>
                <a:gd name="T3" fmla="*/ 110 h 116"/>
                <a:gd name="T4" fmla="*/ 6 w 1822"/>
                <a:gd name="T5" fmla="*/ 104 h 116"/>
                <a:gd name="T6" fmla="*/ 23 w 1822"/>
                <a:gd name="T7" fmla="*/ 103 h 116"/>
                <a:gd name="T8" fmla="*/ 236 w 1822"/>
                <a:gd name="T9" fmla="*/ 96 h 116"/>
                <a:gd name="T10" fmla="*/ 254 w 1822"/>
                <a:gd name="T11" fmla="*/ 95 h 116"/>
                <a:gd name="T12" fmla="*/ 465 w 1822"/>
                <a:gd name="T13" fmla="*/ 89 h 116"/>
                <a:gd name="T14" fmla="*/ 467 w 1822"/>
                <a:gd name="T15" fmla="*/ 89 h 116"/>
                <a:gd name="T16" fmla="*/ 695 w 1822"/>
                <a:gd name="T17" fmla="*/ 83 h 116"/>
                <a:gd name="T18" fmla="*/ 925 w 1822"/>
                <a:gd name="T19" fmla="*/ 78 h 116"/>
                <a:gd name="T20" fmla="*/ 930 w 1822"/>
                <a:gd name="T21" fmla="*/ 78 h 116"/>
                <a:gd name="T22" fmla="*/ 1147 w 1822"/>
                <a:gd name="T23" fmla="*/ 57 h 116"/>
                <a:gd name="T24" fmla="*/ 1370 w 1822"/>
                <a:gd name="T25" fmla="*/ 39 h 116"/>
                <a:gd name="T26" fmla="*/ 1372 w 1822"/>
                <a:gd name="T27" fmla="*/ 39 h 116"/>
                <a:gd name="T28" fmla="*/ 1593 w 1822"/>
                <a:gd name="T29" fmla="*/ 19 h 116"/>
                <a:gd name="T30" fmla="*/ 1815 w 1822"/>
                <a:gd name="T31" fmla="*/ 1 h 116"/>
                <a:gd name="T32" fmla="*/ 1821 w 1822"/>
                <a:gd name="T33" fmla="*/ 6 h 116"/>
                <a:gd name="T34" fmla="*/ 1816 w 1822"/>
                <a:gd name="T35" fmla="*/ 13 h 116"/>
                <a:gd name="T36" fmla="*/ 1594 w 1822"/>
                <a:gd name="T37" fmla="*/ 31 h 116"/>
                <a:gd name="T38" fmla="*/ 1373 w 1822"/>
                <a:gd name="T39" fmla="*/ 51 h 116"/>
                <a:gd name="T40" fmla="*/ 1371 w 1822"/>
                <a:gd name="T41" fmla="*/ 51 h 116"/>
                <a:gd name="T42" fmla="*/ 1148 w 1822"/>
                <a:gd name="T43" fmla="*/ 69 h 116"/>
                <a:gd name="T44" fmla="*/ 932 w 1822"/>
                <a:gd name="T45" fmla="*/ 90 h 116"/>
                <a:gd name="T46" fmla="*/ 925 w 1822"/>
                <a:gd name="T47" fmla="*/ 90 h 116"/>
                <a:gd name="T48" fmla="*/ 696 w 1822"/>
                <a:gd name="T49" fmla="*/ 95 h 116"/>
                <a:gd name="T50" fmla="*/ 467 w 1822"/>
                <a:gd name="T51" fmla="*/ 101 h 116"/>
                <a:gd name="T52" fmla="*/ 465 w 1822"/>
                <a:gd name="T53" fmla="*/ 101 h 116"/>
                <a:gd name="T54" fmla="*/ 254 w 1822"/>
                <a:gd name="T55" fmla="*/ 107 h 116"/>
                <a:gd name="T56" fmla="*/ 236 w 1822"/>
                <a:gd name="T57" fmla="*/ 108 h 116"/>
                <a:gd name="T58" fmla="*/ 24 w 1822"/>
                <a:gd name="T59" fmla="*/ 115 h 116"/>
                <a:gd name="T60" fmla="*/ 6 w 1822"/>
                <a:gd name="T61" fmla="*/ 116 h 116"/>
                <a:gd name="T62" fmla="*/ 6 w 1822"/>
                <a:gd name="T6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2" h="116">
                  <a:moveTo>
                    <a:pt x="6" y="116"/>
                  </a:moveTo>
                  <a:cubicBezTo>
                    <a:pt x="3" y="116"/>
                    <a:pt x="0" y="113"/>
                    <a:pt x="0" y="110"/>
                  </a:cubicBezTo>
                  <a:cubicBezTo>
                    <a:pt x="0" y="107"/>
                    <a:pt x="2" y="104"/>
                    <a:pt x="6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93" y="101"/>
                    <a:pt x="165" y="98"/>
                    <a:pt x="236" y="96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323" y="93"/>
                    <a:pt x="394" y="91"/>
                    <a:pt x="465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553" y="86"/>
                    <a:pt x="626" y="84"/>
                    <a:pt x="695" y="83"/>
                  </a:cubicBezTo>
                  <a:cubicBezTo>
                    <a:pt x="779" y="81"/>
                    <a:pt x="854" y="79"/>
                    <a:pt x="925" y="78"/>
                  </a:cubicBezTo>
                  <a:cubicBezTo>
                    <a:pt x="930" y="78"/>
                    <a:pt x="930" y="78"/>
                    <a:pt x="930" y="78"/>
                  </a:cubicBezTo>
                  <a:cubicBezTo>
                    <a:pt x="1001" y="70"/>
                    <a:pt x="1074" y="63"/>
                    <a:pt x="1147" y="57"/>
                  </a:cubicBezTo>
                  <a:cubicBezTo>
                    <a:pt x="1223" y="50"/>
                    <a:pt x="1297" y="44"/>
                    <a:pt x="1370" y="39"/>
                  </a:cubicBezTo>
                  <a:cubicBezTo>
                    <a:pt x="1372" y="39"/>
                    <a:pt x="1372" y="39"/>
                    <a:pt x="1372" y="39"/>
                  </a:cubicBezTo>
                  <a:cubicBezTo>
                    <a:pt x="1452" y="31"/>
                    <a:pt x="1524" y="25"/>
                    <a:pt x="1593" y="19"/>
                  </a:cubicBezTo>
                  <a:cubicBezTo>
                    <a:pt x="1675" y="12"/>
                    <a:pt x="1748" y="6"/>
                    <a:pt x="1815" y="1"/>
                  </a:cubicBezTo>
                  <a:cubicBezTo>
                    <a:pt x="1818" y="0"/>
                    <a:pt x="1821" y="3"/>
                    <a:pt x="1821" y="6"/>
                  </a:cubicBezTo>
                  <a:cubicBezTo>
                    <a:pt x="1822" y="9"/>
                    <a:pt x="1819" y="12"/>
                    <a:pt x="1816" y="13"/>
                  </a:cubicBezTo>
                  <a:cubicBezTo>
                    <a:pt x="1749" y="18"/>
                    <a:pt x="1676" y="24"/>
                    <a:pt x="1594" y="31"/>
                  </a:cubicBezTo>
                  <a:cubicBezTo>
                    <a:pt x="1525" y="37"/>
                    <a:pt x="1453" y="43"/>
                    <a:pt x="1373" y="51"/>
                  </a:cubicBezTo>
                  <a:cubicBezTo>
                    <a:pt x="1371" y="51"/>
                    <a:pt x="1371" y="51"/>
                    <a:pt x="1371" y="51"/>
                  </a:cubicBezTo>
                  <a:cubicBezTo>
                    <a:pt x="1298" y="56"/>
                    <a:pt x="1224" y="62"/>
                    <a:pt x="1148" y="69"/>
                  </a:cubicBezTo>
                  <a:cubicBezTo>
                    <a:pt x="1075" y="75"/>
                    <a:pt x="1002" y="82"/>
                    <a:pt x="932" y="90"/>
                  </a:cubicBezTo>
                  <a:cubicBezTo>
                    <a:pt x="925" y="90"/>
                    <a:pt x="925" y="90"/>
                    <a:pt x="925" y="90"/>
                  </a:cubicBezTo>
                  <a:cubicBezTo>
                    <a:pt x="854" y="91"/>
                    <a:pt x="779" y="93"/>
                    <a:pt x="696" y="95"/>
                  </a:cubicBezTo>
                  <a:cubicBezTo>
                    <a:pt x="626" y="96"/>
                    <a:pt x="554" y="98"/>
                    <a:pt x="467" y="101"/>
                  </a:cubicBezTo>
                  <a:cubicBezTo>
                    <a:pt x="465" y="101"/>
                    <a:pt x="465" y="101"/>
                    <a:pt x="465" y="101"/>
                  </a:cubicBezTo>
                  <a:cubicBezTo>
                    <a:pt x="395" y="103"/>
                    <a:pt x="323" y="105"/>
                    <a:pt x="254" y="107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165" y="110"/>
                    <a:pt x="93" y="113"/>
                    <a:pt x="24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34"/>
            <p:cNvSpPr/>
            <p:nvPr/>
          </p:nvSpPr>
          <p:spPr bwMode="auto">
            <a:xfrm>
              <a:off x="16416338" y="4322763"/>
              <a:ext cx="2870200" cy="203200"/>
            </a:xfrm>
            <a:custGeom>
              <a:avLst/>
              <a:gdLst>
                <a:gd name="T0" fmla="*/ 6 w 1679"/>
                <a:gd name="T1" fmla="*/ 119 h 119"/>
                <a:gd name="T2" fmla="*/ 0 w 1679"/>
                <a:gd name="T3" fmla="*/ 113 h 119"/>
                <a:gd name="T4" fmla="*/ 6 w 1679"/>
                <a:gd name="T5" fmla="*/ 107 h 119"/>
                <a:gd name="T6" fmla="*/ 219 w 1679"/>
                <a:gd name="T7" fmla="*/ 96 h 119"/>
                <a:gd name="T8" fmla="*/ 433 w 1679"/>
                <a:gd name="T9" fmla="*/ 88 h 119"/>
                <a:gd name="T10" fmla="*/ 434 w 1679"/>
                <a:gd name="T11" fmla="*/ 88 h 119"/>
                <a:gd name="T12" fmla="*/ 647 w 1679"/>
                <a:gd name="T13" fmla="*/ 83 h 119"/>
                <a:gd name="T14" fmla="*/ 860 w 1679"/>
                <a:gd name="T15" fmla="*/ 80 h 119"/>
                <a:gd name="T16" fmla="*/ 1063 w 1679"/>
                <a:gd name="T17" fmla="*/ 57 h 119"/>
                <a:gd name="T18" fmla="*/ 1265 w 1679"/>
                <a:gd name="T19" fmla="*/ 36 h 119"/>
                <a:gd name="T20" fmla="*/ 1268 w 1679"/>
                <a:gd name="T21" fmla="*/ 36 h 119"/>
                <a:gd name="T22" fmla="*/ 1469 w 1679"/>
                <a:gd name="T23" fmla="*/ 17 h 119"/>
                <a:gd name="T24" fmla="*/ 1672 w 1679"/>
                <a:gd name="T25" fmla="*/ 1 h 119"/>
                <a:gd name="T26" fmla="*/ 1678 w 1679"/>
                <a:gd name="T27" fmla="*/ 6 h 119"/>
                <a:gd name="T28" fmla="*/ 1673 w 1679"/>
                <a:gd name="T29" fmla="*/ 13 h 119"/>
                <a:gd name="T30" fmla="*/ 1470 w 1679"/>
                <a:gd name="T31" fmla="*/ 29 h 119"/>
                <a:gd name="T32" fmla="*/ 1269 w 1679"/>
                <a:gd name="T33" fmla="*/ 48 h 119"/>
                <a:gd name="T34" fmla="*/ 1266 w 1679"/>
                <a:gd name="T35" fmla="*/ 48 h 119"/>
                <a:gd name="T36" fmla="*/ 1064 w 1679"/>
                <a:gd name="T37" fmla="*/ 69 h 119"/>
                <a:gd name="T38" fmla="*/ 861 w 1679"/>
                <a:gd name="T39" fmla="*/ 92 h 119"/>
                <a:gd name="T40" fmla="*/ 860 w 1679"/>
                <a:gd name="T41" fmla="*/ 92 h 119"/>
                <a:gd name="T42" fmla="*/ 647 w 1679"/>
                <a:gd name="T43" fmla="*/ 95 h 119"/>
                <a:gd name="T44" fmla="*/ 435 w 1679"/>
                <a:gd name="T45" fmla="*/ 100 h 119"/>
                <a:gd name="T46" fmla="*/ 433 w 1679"/>
                <a:gd name="T47" fmla="*/ 100 h 119"/>
                <a:gd name="T48" fmla="*/ 220 w 1679"/>
                <a:gd name="T49" fmla="*/ 108 h 119"/>
                <a:gd name="T50" fmla="*/ 6 w 1679"/>
                <a:gd name="T51" fmla="*/ 119 h 119"/>
                <a:gd name="T52" fmla="*/ 6 w 1679"/>
                <a:gd name="T5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9">
                  <a:moveTo>
                    <a:pt x="6" y="119"/>
                  </a:moveTo>
                  <a:cubicBezTo>
                    <a:pt x="3" y="119"/>
                    <a:pt x="0" y="117"/>
                    <a:pt x="0" y="113"/>
                  </a:cubicBezTo>
                  <a:cubicBezTo>
                    <a:pt x="0" y="110"/>
                    <a:pt x="2" y="107"/>
                    <a:pt x="6" y="107"/>
                  </a:cubicBezTo>
                  <a:cubicBezTo>
                    <a:pt x="76" y="103"/>
                    <a:pt x="148" y="100"/>
                    <a:pt x="219" y="96"/>
                  </a:cubicBezTo>
                  <a:cubicBezTo>
                    <a:pt x="290" y="93"/>
                    <a:pt x="362" y="91"/>
                    <a:pt x="433" y="88"/>
                  </a:cubicBezTo>
                  <a:cubicBezTo>
                    <a:pt x="434" y="88"/>
                    <a:pt x="434" y="88"/>
                    <a:pt x="434" y="88"/>
                  </a:cubicBezTo>
                  <a:cubicBezTo>
                    <a:pt x="504" y="86"/>
                    <a:pt x="576" y="84"/>
                    <a:pt x="647" y="83"/>
                  </a:cubicBezTo>
                  <a:cubicBezTo>
                    <a:pt x="717" y="81"/>
                    <a:pt x="789" y="80"/>
                    <a:pt x="860" y="80"/>
                  </a:cubicBezTo>
                  <a:cubicBezTo>
                    <a:pt x="924" y="72"/>
                    <a:pt x="993" y="64"/>
                    <a:pt x="1063" y="57"/>
                  </a:cubicBezTo>
                  <a:cubicBezTo>
                    <a:pt x="1129" y="50"/>
                    <a:pt x="1197" y="43"/>
                    <a:pt x="1265" y="36"/>
                  </a:cubicBezTo>
                  <a:cubicBezTo>
                    <a:pt x="1268" y="36"/>
                    <a:pt x="1268" y="36"/>
                    <a:pt x="1268" y="36"/>
                  </a:cubicBezTo>
                  <a:cubicBezTo>
                    <a:pt x="1334" y="29"/>
                    <a:pt x="1402" y="23"/>
                    <a:pt x="1469" y="17"/>
                  </a:cubicBezTo>
                  <a:cubicBezTo>
                    <a:pt x="1538" y="11"/>
                    <a:pt x="1606" y="6"/>
                    <a:pt x="1672" y="1"/>
                  </a:cubicBezTo>
                  <a:cubicBezTo>
                    <a:pt x="1675" y="0"/>
                    <a:pt x="1678" y="3"/>
                    <a:pt x="1678" y="6"/>
                  </a:cubicBezTo>
                  <a:cubicBezTo>
                    <a:pt x="1679" y="9"/>
                    <a:pt x="1676" y="12"/>
                    <a:pt x="1673" y="13"/>
                  </a:cubicBezTo>
                  <a:cubicBezTo>
                    <a:pt x="1607" y="18"/>
                    <a:pt x="1539" y="23"/>
                    <a:pt x="1470" y="29"/>
                  </a:cubicBezTo>
                  <a:cubicBezTo>
                    <a:pt x="1403" y="35"/>
                    <a:pt x="1336" y="41"/>
                    <a:pt x="1269" y="48"/>
                  </a:cubicBezTo>
                  <a:cubicBezTo>
                    <a:pt x="1266" y="48"/>
                    <a:pt x="1266" y="48"/>
                    <a:pt x="1266" y="48"/>
                  </a:cubicBezTo>
                  <a:cubicBezTo>
                    <a:pt x="1198" y="55"/>
                    <a:pt x="1130" y="62"/>
                    <a:pt x="1064" y="69"/>
                  </a:cubicBezTo>
                  <a:cubicBezTo>
                    <a:pt x="994" y="76"/>
                    <a:pt x="926" y="84"/>
                    <a:pt x="861" y="92"/>
                  </a:cubicBezTo>
                  <a:cubicBezTo>
                    <a:pt x="860" y="92"/>
                    <a:pt x="860" y="92"/>
                    <a:pt x="860" y="92"/>
                  </a:cubicBezTo>
                  <a:cubicBezTo>
                    <a:pt x="789" y="92"/>
                    <a:pt x="717" y="93"/>
                    <a:pt x="647" y="95"/>
                  </a:cubicBezTo>
                  <a:cubicBezTo>
                    <a:pt x="576" y="96"/>
                    <a:pt x="505" y="98"/>
                    <a:pt x="435" y="100"/>
                  </a:cubicBezTo>
                  <a:cubicBezTo>
                    <a:pt x="433" y="100"/>
                    <a:pt x="433" y="100"/>
                    <a:pt x="433" y="100"/>
                  </a:cubicBezTo>
                  <a:cubicBezTo>
                    <a:pt x="362" y="103"/>
                    <a:pt x="291" y="105"/>
                    <a:pt x="220" y="108"/>
                  </a:cubicBezTo>
                  <a:cubicBezTo>
                    <a:pt x="149" y="112"/>
                    <a:pt x="77" y="115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Freeform 135"/>
            <p:cNvSpPr/>
            <p:nvPr/>
          </p:nvSpPr>
          <p:spPr bwMode="auto">
            <a:xfrm>
              <a:off x="16416338" y="3927475"/>
              <a:ext cx="2562225" cy="171450"/>
            </a:xfrm>
            <a:custGeom>
              <a:avLst/>
              <a:gdLst>
                <a:gd name="T0" fmla="*/ 6 w 1499"/>
                <a:gd name="T1" fmla="*/ 100 h 100"/>
                <a:gd name="T2" fmla="*/ 0 w 1499"/>
                <a:gd name="T3" fmla="*/ 94 h 100"/>
                <a:gd name="T4" fmla="*/ 6 w 1499"/>
                <a:gd name="T5" fmla="*/ 88 h 100"/>
                <a:gd name="T6" fmla="*/ 37 w 1499"/>
                <a:gd name="T7" fmla="*/ 86 h 100"/>
                <a:gd name="T8" fmla="*/ 199 w 1499"/>
                <a:gd name="T9" fmla="*/ 79 h 100"/>
                <a:gd name="T10" fmla="*/ 237 w 1499"/>
                <a:gd name="T11" fmla="*/ 77 h 100"/>
                <a:gd name="T12" fmla="*/ 392 w 1499"/>
                <a:gd name="T13" fmla="*/ 72 h 100"/>
                <a:gd name="T14" fmla="*/ 393 w 1499"/>
                <a:gd name="T15" fmla="*/ 72 h 100"/>
                <a:gd name="T16" fmla="*/ 584 w 1499"/>
                <a:gd name="T17" fmla="*/ 66 h 100"/>
                <a:gd name="T18" fmla="*/ 775 w 1499"/>
                <a:gd name="T19" fmla="*/ 63 h 100"/>
                <a:gd name="T20" fmla="*/ 818 w 1499"/>
                <a:gd name="T21" fmla="*/ 59 h 100"/>
                <a:gd name="T22" fmla="*/ 956 w 1499"/>
                <a:gd name="T23" fmla="*/ 45 h 100"/>
                <a:gd name="T24" fmla="*/ 999 w 1499"/>
                <a:gd name="T25" fmla="*/ 41 h 100"/>
                <a:gd name="T26" fmla="*/ 1136 w 1499"/>
                <a:gd name="T27" fmla="*/ 29 h 100"/>
                <a:gd name="T28" fmla="*/ 1138 w 1499"/>
                <a:gd name="T29" fmla="*/ 29 h 100"/>
                <a:gd name="T30" fmla="*/ 1315 w 1499"/>
                <a:gd name="T31" fmla="*/ 13 h 100"/>
                <a:gd name="T32" fmla="*/ 1348 w 1499"/>
                <a:gd name="T33" fmla="*/ 11 h 100"/>
                <a:gd name="T34" fmla="*/ 1493 w 1499"/>
                <a:gd name="T35" fmla="*/ 1 h 100"/>
                <a:gd name="T36" fmla="*/ 1499 w 1499"/>
                <a:gd name="T37" fmla="*/ 6 h 100"/>
                <a:gd name="T38" fmla="*/ 1494 w 1499"/>
                <a:gd name="T39" fmla="*/ 13 h 100"/>
                <a:gd name="T40" fmla="*/ 1349 w 1499"/>
                <a:gd name="T41" fmla="*/ 23 h 100"/>
                <a:gd name="T42" fmla="*/ 1316 w 1499"/>
                <a:gd name="T43" fmla="*/ 25 h 100"/>
                <a:gd name="T44" fmla="*/ 1139 w 1499"/>
                <a:gd name="T45" fmla="*/ 41 h 100"/>
                <a:gd name="T46" fmla="*/ 1137 w 1499"/>
                <a:gd name="T47" fmla="*/ 41 h 100"/>
                <a:gd name="T48" fmla="*/ 1000 w 1499"/>
                <a:gd name="T49" fmla="*/ 53 h 100"/>
                <a:gd name="T50" fmla="*/ 957 w 1499"/>
                <a:gd name="T51" fmla="*/ 57 h 100"/>
                <a:gd name="T52" fmla="*/ 819 w 1499"/>
                <a:gd name="T53" fmla="*/ 71 h 100"/>
                <a:gd name="T54" fmla="*/ 776 w 1499"/>
                <a:gd name="T55" fmla="*/ 75 h 100"/>
                <a:gd name="T56" fmla="*/ 775 w 1499"/>
                <a:gd name="T57" fmla="*/ 75 h 100"/>
                <a:gd name="T58" fmla="*/ 584 w 1499"/>
                <a:gd name="T59" fmla="*/ 78 h 100"/>
                <a:gd name="T60" fmla="*/ 393 w 1499"/>
                <a:gd name="T61" fmla="*/ 84 h 100"/>
                <a:gd name="T62" fmla="*/ 392 w 1499"/>
                <a:gd name="T63" fmla="*/ 84 h 100"/>
                <a:gd name="T64" fmla="*/ 238 w 1499"/>
                <a:gd name="T65" fmla="*/ 89 h 100"/>
                <a:gd name="T66" fmla="*/ 200 w 1499"/>
                <a:gd name="T67" fmla="*/ 91 h 100"/>
                <a:gd name="T68" fmla="*/ 38 w 1499"/>
                <a:gd name="T69" fmla="*/ 98 h 100"/>
                <a:gd name="T70" fmla="*/ 6 w 1499"/>
                <a:gd name="T71" fmla="*/ 100 h 100"/>
                <a:gd name="T72" fmla="*/ 6 w 1499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100">
                  <a:moveTo>
                    <a:pt x="6" y="100"/>
                  </a:moveTo>
                  <a:cubicBezTo>
                    <a:pt x="3" y="100"/>
                    <a:pt x="0" y="98"/>
                    <a:pt x="0" y="94"/>
                  </a:cubicBezTo>
                  <a:cubicBezTo>
                    <a:pt x="0" y="91"/>
                    <a:pt x="2" y="88"/>
                    <a:pt x="6" y="88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91" y="83"/>
                    <a:pt x="146" y="81"/>
                    <a:pt x="199" y="79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88" y="75"/>
                    <a:pt x="341" y="73"/>
                    <a:pt x="392" y="72"/>
                  </a:cubicBezTo>
                  <a:cubicBezTo>
                    <a:pt x="393" y="72"/>
                    <a:pt x="393" y="72"/>
                    <a:pt x="393" y="72"/>
                  </a:cubicBezTo>
                  <a:cubicBezTo>
                    <a:pt x="462" y="70"/>
                    <a:pt x="531" y="68"/>
                    <a:pt x="584" y="66"/>
                  </a:cubicBezTo>
                  <a:cubicBezTo>
                    <a:pt x="643" y="66"/>
                    <a:pt x="707" y="65"/>
                    <a:pt x="775" y="63"/>
                  </a:cubicBezTo>
                  <a:cubicBezTo>
                    <a:pt x="789" y="62"/>
                    <a:pt x="803" y="60"/>
                    <a:pt x="818" y="59"/>
                  </a:cubicBezTo>
                  <a:cubicBezTo>
                    <a:pt x="863" y="54"/>
                    <a:pt x="910" y="49"/>
                    <a:pt x="956" y="45"/>
                  </a:cubicBezTo>
                  <a:cubicBezTo>
                    <a:pt x="970" y="44"/>
                    <a:pt x="984" y="42"/>
                    <a:pt x="999" y="41"/>
                  </a:cubicBezTo>
                  <a:cubicBezTo>
                    <a:pt x="1045" y="37"/>
                    <a:pt x="1092" y="32"/>
                    <a:pt x="1136" y="29"/>
                  </a:cubicBezTo>
                  <a:cubicBezTo>
                    <a:pt x="1138" y="29"/>
                    <a:pt x="1138" y="29"/>
                    <a:pt x="1138" y="29"/>
                  </a:cubicBezTo>
                  <a:cubicBezTo>
                    <a:pt x="1190" y="25"/>
                    <a:pt x="1250" y="20"/>
                    <a:pt x="1315" y="13"/>
                  </a:cubicBezTo>
                  <a:cubicBezTo>
                    <a:pt x="1348" y="11"/>
                    <a:pt x="1348" y="11"/>
                    <a:pt x="1348" y="11"/>
                  </a:cubicBezTo>
                  <a:cubicBezTo>
                    <a:pt x="1396" y="7"/>
                    <a:pt x="1446" y="3"/>
                    <a:pt x="1493" y="1"/>
                  </a:cubicBezTo>
                  <a:cubicBezTo>
                    <a:pt x="1496" y="0"/>
                    <a:pt x="1499" y="3"/>
                    <a:pt x="1499" y="6"/>
                  </a:cubicBezTo>
                  <a:cubicBezTo>
                    <a:pt x="1499" y="10"/>
                    <a:pt x="1497" y="12"/>
                    <a:pt x="1494" y="13"/>
                  </a:cubicBezTo>
                  <a:cubicBezTo>
                    <a:pt x="1447" y="15"/>
                    <a:pt x="1397" y="19"/>
                    <a:pt x="1349" y="23"/>
                  </a:cubicBezTo>
                  <a:cubicBezTo>
                    <a:pt x="1316" y="25"/>
                    <a:pt x="1316" y="25"/>
                    <a:pt x="1316" y="25"/>
                  </a:cubicBezTo>
                  <a:cubicBezTo>
                    <a:pt x="1251" y="32"/>
                    <a:pt x="1191" y="37"/>
                    <a:pt x="1139" y="41"/>
                  </a:cubicBezTo>
                  <a:cubicBezTo>
                    <a:pt x="1137" y="41"/>
                    <a:pt x="1137" y="41"/>
                    <a:pt x="1137" y="41"/>
                  </a:cubicBezTo>
                  <a:cubicBezTo>
                    <a:pt x="1093" y="44"/>
                    <a:pt x="1046" y="49"/>
                    <a:pt x="1000" y="53"/>
                  </a:cubicBezTo>
                  <a:cubicBezTo>
                    <a:pt x="986" y="54"/>
                    <a:pt x="971" y="55"/>
                    <a:pt x="957" y="57"/>
                  </a:cubicBezTo>
                  <a:cubicBezTo>
                    <a:pt x="912" y="61"/>
                    <a:pt x="865" y="66"/>
                    <a:pt x="819" y="71"/>
                  </a:cubicBezTo>
                  <a:cubicBezTo>
                    <a:pt x="804" y="72"/>
                    <a:pt x="790" y="74"/>
                    <a:pt x="776" y="75"/>
                  </a:cubicBezTo>
                  <a:cubicBezTo>
                    <a:pt x="775" y="75"/>
                    <a:pt x="775" y="75"/>
                    <a:pt x="775" y="75"/>
                  </a:cubicBezTo>
                  <a:cubicBezTo>
                    <a:pt x="707" y="77"/>
                    <a:pt x="643" y="78"/>
                    <a:pt x="584" y="78"/>
                  </a:cubicBezTo>
                  <a:cubicBezTo>
                    <a:pt x="531" y="80"/>
                    <a:pt x="462" y="82"/>
                    <a:pt x="393" y="84"/>
                  </a:cubicBezTo>
                  <a:cubicBezTo>
                    <a:pt x="392" y="84"/>
                    <a:pt x="392" y="84"/>
                    <a:pt x="392" y="84"/>
                  </a:cubicBezTo>
                  <a:cubicBezTo>
                    <a:pt x="341" y="85"/>
                    <a:pt x="289" y="87"/>
                    <a:pt x="238" y="8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146" y="93"/>
                    <a:pt x="91" y="95"/>
                    <a:pt x="38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36"/>
            <p:cNvSpPr/>
            <p:nvPr/>
          </p:nvSpPr>
          <p:spPr bwMode="auto">
            <a:xfrm>
              <a:off x="16416338" y="3581400"/>
              <a:ext cx="2201863" cy="88900"/>
            </a:xfrm>
            <a:custGeom>
              <a:avLst/>
              <a:gdLst>
                <a:gd name="T0" fmla="*/ 6 w 1288"/>
                <a:gd name="T1" fmla="*/ 52 h 52"/>
                <a:gd name="T2" fmla="*/ 0 w 1288"/>
                <a:gd name="T3" fmla="*/ 46 h 52"/>
                <a:gd name="T4" fmla="*/ 6 w 1288"/>
                <a:gd name="T5" fmla="*/ 40 h 52"/>
                <a:gd name="T6" fmla="*/ 174 w 1288"/>
                <a:gd name="T7" fmla="*/ 34 h 52"/>
                <a:gd name="T8" fmla="*/ 342 w 1288"/>
                <a:gd name="T9" fmla="*/ 31 h 52"/>
                <a:gd name="T10" fmla="*/ 343 w 1288"/>
                <a:gd name="T11" fmla="*/ 31 h 52"/>
                <a:gd name="T12" fmla="*/ 508 w 1288"/>
                <a:gd name="T13" fmla="*/ 28 h 52"/>
                <a:gd name="T14" fmla="*/ 672 w 1288"/>
                <a:gd name="T15" fmla="*/ 28 h 52"/>
                <a:gd name="T16" fmla="*/ 827 w 1288"/>
                <a:gd name="T17" fmla="*/ 17 h 52"/>
                <a:gd name="T18" fmla="*/ 981 w 1288"/>
                <a:gd name="T19" fmla="*/ 10 h 52"/>
                <a:gd name="T20" fmla="*/ 983 w 1288"/>
                <a:gd name="T21" fmla="*/ 10 h 52"/>
                <a:gd name="T22" fmla="*/ 1133 w 1288"/>
                <a:gd name="T23" fmla="*/ 4 h 52"/>
                <a:gd name="T24" fmla="*/ 1282 w 1288"/>
                <a:gd name="T25" fmla="*/ 0 h 52"/>
                <a:gd name="T26" fmla="*/ 1288 w 1288"/>
                <a:gd name="T27" fmla="*/ 6 h 52"/>
                <a:gd name="T28" fmla="*/ 1282 w 1288"/>
                <a:gd name="T29" fmla="*/ 12 h 52"/>
                <a:gd name="T30" fmla="*/ 1133 w 1288"/>
                <a:gd name="T31" fmla="*/ 16 h 52"/>
                <a:gd name="T32" fmla="*/ 984 w 1288"/>
                <a:gd name="T33" fmla="*/ 22 h 52"/>
                <a:gd name="T34" fmla="*/ 982 w 1288"/>
                <a:gd name="T35" fmla="*/ 22 h 52"/>
                <a:gd name="T36" fmla="*/ 828 w 1288"/>
                <a:gd name="T37" fmla="*/ 29 h 52"/>
                <a:gd name="T38" fmla="*/ 673 w 1288"/>
                <a:gd name="T39" fmla="*/ 40 h 52"/>
                <a:gd name="T40" fmla="*/ 673 w 1288"/>
                <a:gd name="T41" fmla="*/ 40 h 52"/>
                <a:gd name="T42" fmla="*/ 672 w 1288"/>
                <a:gd name="T43" fmla="*/ 40 h 52"/>
                <a:gd name="T44" fmla="*/ 508 w 1288"/>
                <a:gd name="T45" fmla="*/ 40 h 52"/>
                <a:gd name="T46" fmla="*/ 343 w 1288"/>
                <a:gd name="T47" fmla="*/ 43 h 52"/>
                <a:gd name="T48" fmla="*/ 342 w 1288"/>
                <a:gd name="T49" fmla="*/ 43 h 52"/>
                <a:gd name="T50" fmla="*/ 175 w 1288"/>
                <a:gd name="T51" fmla="*/ 46 h 52"/>
                <a:gd name="T52" fmla="*/ 6 w 1288"/>
                <a:gd name="T53" fmla="*/ 52 h 52"/>
                <a:gd name="T54" fmla="*/ 6 w 1288"/>
                <a:gd name="T5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8" h="52">
                  <a:moveTo>
                    <a:pt x="6" y="52"/>
                  </a:moveTo>
                  <a:cubicBezTo>
                    <a:pt x="3" y="52"/>
                    <a:pt x="0" y="50"/>
                    <a:pt x="0" y="46"/>
                  </a:cubicBezTo>
                  <a:cubicBezTo>
                    <a:pt x="0" y="43"/>
                    <a:pt x="2" y="40"/>
                    <a:pt x="6" y="40"/>
                  </a:cubicBezTo>
                  <a:cubicBezTo>
                    <a:pt x="62" y="37"/>
                    <a:pt x="118" y="35"/>
                    <a:pt x="174" y="34"/>
                  </a:cubicBezTo>
                  <a:cubicBezTo>
                    <a:pt x="230" y="32"/>
                    <a:pt x="286" y="31"/>
                    <a:pt x="342" y="31"/>
                  </a:cubicBezTo>
                  <a:cubicBezTo>
                    <a:pt x="343" y="31"/>
                    <a:pt x="343" y="31"/>
                    <a:pt x="343" y="31"/>
                  </a:cubicBezTo>
                  <a:cubicBezTo>
                    <a:pt x="397" y="29"/>
                    <a:pt x="452" y="28"/>
                    <a:pt x="508" y="28"/>
                  </a:cubicBezTo>
                  <a:cubicBezTo>
                    <a:pt x="562" y="27"/>
                    <a:pt x="617" y="27"/>
                    <a:pt x="672" y="28"/>
                  </a:cubicBezTo>
                  <a:cubicBezTo>
                    <a:pt x="730" y="23"/>
                    <a:pt x="780" y="20"/>
                    <a:pt x="827" y="17"/>
                  </a:cubicBezTo>
                  <a:cubicBezTo>
                    <a:pt x="884" y="14"/>
                    <a:pt x="934" y="12"/>
                    <a:pt x="981" y="10"/>
                  </a:cubicBezTo>
                  <a:cubicBezTo>
                    <a:pt x="983" y="10"/>
                    <a:pt x="983" y="10"/>
                    <a:pt x="983" y="10"/>
                  </a:cubicBezTo>
                  <a:cubicBezTo>
                    <a:pt x="1024" y="8"/>
                    <a:pt x="1079" y="5"/>
                    <a:pt x="1133" y="4"/>
                  </a:cubicBezTo>
                  <a:cubicBezTo>
                    <a:pt x="1189" y="1"/>
                    <a:pt x="1238" y="0"/>
                    <a:pt x="1282" y="0"/>
                  </a:cubicBezTo>
                  <a:cubicBezTo>
                    <a:pt x="1286" y="0"/>
                    <a:pt x="1288" y="3"/>
                    <a:pt x="1288" y="6"/>
                  </a:cubicBezTo>
                  <a:cubicBezTo>
                    <a:pt x="1288" y="9"/>
                    <a:pt x="1286" y="12"/>
                    <a:pt x="1282" y="12"/>
                  </a:cubicBezTo>
                  <a:cubicBezTo>
                    <a:pt x="1238" y="12"/>
                    <a:pt x="1189" y="13"/>
                    <a:pt x="1133" y="16"/>
                  </a:cubicBezTo>
                  <a:cubicBezTo>
                    <a:pt x="1079" y="17"/>
                    <a:pt x="1025" y="20"/>
                    <a:pt x="984" y="22"/>
                  </a:cubicBezTo>
                  <a:cubicBezTo>
                    <a:pt x="982" y="22"/>
                    <a:pt x="982" y="22"/>
                    <a:pt x="982" y="22"/>
                  </a:cubicBezTo>
                  <a:cubicBezTo>
                    <a:pt x="935" y="24"/>
                    <a:pt x="884" y="26"/>
                    <a:pt x="828" y="29"/>
                  </a:cubicBezTo>
                  <a:cubicBezTo>
                    <a:pt x="781" y="32"/>
                    <a:pt x="730" y="35"/>
                    <a:pt x="673" y="4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72" y="40"/>
                    <a:pt x="672" y="40"/>
                    <a:pt x="672" y="40"/>
                  </a:cubicBezTo>
                  <a:cubicBezTo>
                    <a:pt x="618" y="39"/>
                    <a:pt x="562" y="39"/>
                    <a:pt x="508" y="40"/>
                  </a:cubicBezTo>
                  <a:cubicBezTo>
                    <a:pt x="453" y="40"/>
                    <a:pt x="397" y="41"/>
                    <a:pt x="343" y="43"/>
                  </a:cubicBezTo>
                  <a:cubicBezTo>
                    <a:pt x="342" y="43"/>
                    <a:pt x="342" y="43"/>
                    <a:pt x="342" y="43"/>
                  </a:cubicBezTo>
                  <a:cubicBezTo>
                    <a:pt x="286" y="43"/>
                    <a:pt x="230" y="44"/>
                    <a:pt x="175" y="46"/>
                  </a:cubicBezTo>
                  <a:cubicBezTo>
                    <a:pt x="119" y="47"/>
                    <a:pt x="62" y="49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Freeform 137"/>
            <p:cNvSpPr/>
            <p:nvPr/>
          </p:nvSpPr>
          <p:spPr bwMode="auto">
            <a:xfrm>
              <a:off x="16416338" y="3214688"/>
              <a:ext cx="1798638" cy="98425"/>
            </a:xfrm>
            <a:custGeom>
              <a:avLst/>
              <a:gdLst>
                <a:gd name="T0" fmla="*/ 1045 w 1052"/>
                <a:gd name="T1" fmla="*/ 58 h 58"/>
                <a:gd name="T2" fmla="*/ 1045 w 1052"/>
                <a:gd name="T3" fmla="*/ 58 h 58"/>
                <a:gd name="T4" fmla="*/ 923 w 1052"/>
                <a:gd name="T5" fmla="*/ 44 h 58"/>
                <a:gd name="T6" fmla="*/ 823 w 1052"/>
                <a:gd name="T7" fmla="*/ 35 h 58"/>
                <a:gd name="T8" fmla="*/ 801 w 1052"/>
                <a:gd name="T9" fmla="*/ 33 h 58"/>
                <a:gd name="T10" fmla="*/ 683 w 1052"/>
                <a:gd name="T11" fmla="*/ 26 h 58"/>
                <a:gd name="T12" fmla="*/ 675 w 1052"/>
                <a:gd name="T13" fmla="*/ 25 h 58"/>
                <a:gd name="T14" fmla="*/ 567 w 1052"/>
                <a:gd name="T15" fmla="*/ 22 h 58"/>
                <a:gd name="T16" fmla="*/ 548 w 1052"/>
                <a:gd name="T17" fmla="*/ 22 h 58"/>
                <a:gd name="T18" fmla="*/ 454 w 1052"/>
                <a:gd name="T19" fmla="*/ 17 h 58"/>
                <a:gd name="T20" fmla="*/ 415 w 1052"/>
                <a:gd name="T21" fmla="*/ 15 h 58"/>
                <a:gd name="T22" fmla="*/ 320 w 1052"/>
                <a:gd name="T23" fmla="*/ 13 h 58"/>
                <a:gd name="T24" fmla="*/ 281 w 1052"/>
                <a:gd name="T25" fmla="*/ 13 h 58"/>
                <a:gd name="T26" fmla="*/ 280 w 1052"/>
                <a:gd name="T27" fmla="*/ 13 h 58"/>
                <a:gd name="T28" fmla="*/ 188 w 1052"/>
                <a:gd name="T29" fmla="*/ 13 h 58"/>
                <a:gd name="T30" fmla="*/ 144 w 1052"/>
                <a:gd name="T31" fmla="*/ 13 h 58"/>
                <a:gd name="T32" fmla="*/ 49 w 1052"/>
                <a:gd name="T33" fmla="*/ 15 h 58"/>
                <a:gd name="T34" fmla="*/ 6 w 1052"/>
                <a:gd name="T35" fmla="*/ 17 h 58"/>
                <a:gd name="T36" fmla="*/ 0 w 1052"/>
                <a:gd name="T37" fmla="*/ 11 h 58"/>
                <a:gd name="T38" fmla="*/ 6 w 1052"/>
                <a:gd name="T39" fmla="*/ 5 h 58"/>
                <a:gd name="T40" fmla="*/ 49 w 1052"/>
                <a:gd name="T41" fmla="*/ 3 h 58"/>
                <a:gd name="T42" fmla="*/ 144 w 1052"/>
                <a:gd name="T43" fmla="*/ 1 h 58"/>
                <a:gd name="T44" fmla="*/ 187 w 1052"/>
                <a:gd name="T45" fmla="*/ 1 h 58"/>
                <a:gd name="T46" fmla="*/ 280 w 1052"/>
                <a:gd name="T47" fmla="*/ 1 h 58"/>
                <a:gd name="T48" fmla="*/ 281 w 1052"/>
                <a:gd name="T49" fmla="*/ 1 h 58"/>
                <a:gd name="T50" fmla="*/ 320 w 1052"/>
                <a:gd name="T51" fmla="*/ 1 h 58"/>
                <a:gd name="T52" fmla="*/ 415 w 1052"/>
                <a:gd name="T53" fmla="*/ 3 h 58"/>
                <a:gd name="T54" fmla="*/ 455 w 1052"/>
                <a:gd name="T55" fmla="*/ 5 h 58"/>
                <a:gd name="T56" fmla="*/ 549 w 1052"/>
                <a:gd name="T57" fmla="*/ 10 h 58"/>
                <a:gd name="T58" fmla="*/ 567 w 1052"/>
                <a:gd name="T59" fmla="*/ 10 h 58"/>
                <a:gd name="T60" fmla="*/ 676 w 1052"/>
                <a:gd name="T61" fmla="*/ 13 h 58"/>
                <a:gd name="T62" fmla="*/ 684 w 1052"/>
                <a:gd name="T63" fmla="*/ 14 h 58"/>
                <a:gd name="T64" fmla="*/ 802 w 1052"/>
                <a:gd name="T65" fmla="*/ 21 h 58"/>
                <a:gd name="T66" fmla="*/ 803 w 1052"/>
                <a:gd name="T67" fmla="*/ 21 h 58"/>
                <a:gd name="T68" fmla="*/ 824 w 1052"/>
                <a:gd name="T69" fmla="*/ 23 h 58"/>
                <a:gd name="T70" fmla="*/ 925 w 1052"/>
                <a:gd name="T71" fmla="*/ 32 h 58"/>
                <a:gd name="T72" fmla="*/ 1046 w 1052"/>
                <a:gd name="T73" fmla="*/ 46 h 58"/>
                <a:gd name="T74" fmla="*/ 1051 w 1052"/>
                <a:gd name="T75" fmla="*/ 53 h 58"/>
                <a:gd name="T76" fmla="*/ 1045 w 1052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2" h="58">
                  <a:moveTo>
                    <a:pt x="1045" y="58"/>
                  </a:moveTo>
                  <a:cubicBezTo>
                    <a:pt x="1045" y="58"/>
                    <a:pt x="1045" y="58"/>
                    <a:pt x="1045" y="58"/>
                  </a:cubicBezTo>
                  <a:cubicBezTo>
                    <a:pt x="1004" y="52"/>
                    <a:pt x="961" y="48"/>
                    <a:pt x="923" y="44"/>
                  </a:cubicBezTo>
                  <a:cubicBezTo>
                    <a:pt x="890" y="40"/>
                    <a:pt x="856" y="38"/>
                    <a:pt x="823" y="35"/>
                  </a:cubicBezTo>
                  <a:cubicBezTo>
                    <a:pt x="801" y="33"/>
                    <a:pt x="801" y="33"/>
                    <a:pt x="801" y="33"/>
                  </a:cubicBezTo>
                  <a:cubicBezTo>
                    <a:pt x="762" y="29"/>
                    <a:pt x="722" y="28"/>
                    <a:pt x="683" y="26"/>
                  </a:cubicBezTo>
                  <a:cubicBezTo>
                    <a:pt x="675" y="25"/>
                    <a:pt x="675" y="25"/>
                    <a:pt x="675" y="25"/>
                  </a:cubicBezTo>
                  <a:cubicBezTo>
                    <a:pt x="639" y="23"/>
                    <a:pt x="602" y="22"/>
                    <a:pt x="567" y="22"/>
                  </a:cubicBezTo>
                  <a:cubicBezTo>
                    <a:pt x="548" y="22"/>
                    <a:pt x="548" y="22"/>
                    <a:pt x="548" y="22"/>
                  </a:cubicBezTo>
                  <a:cubicBezTo>
                    <a:pt x="517" y="19"/>
                    <a:pt x="485" y="18"/>
                    <a:pt x="454" y="17"/>
                  </a:cubicBezTo>
                  <a:cubicBezTo>
                    <a:pt x="441" y="16"/>
                    <a:pt x="428" y="16"/>
                    <a:pt x="415" y="15"/>
                  </a:cubicBezTo>
                  <a:cubicBezTo>
                    <a:pt x="383" y="14"/>
                    <a:pt x="351" y="14"/>
                    <a:pt x="320" y="13"/>
                  </a:cubicBezTo>
                  <a:cubicBezTo>
                    <a:pt x="307" y="13"/>
                    <a:pt x="294" y="13"/>
                    <a:pt x="281" y="13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49" y="12"/>
                    <a:pt x="218" y="12"/>
                    <a:pt x="188" y="13"/>
                  </a:cubicBezTo>
                  <a:cubicBezTo>
                    <a:pt x="173" y="13"/>
                    <a:pt x="158" y="13"/>
                    <a:pt x="144" y="13"/>
                  </a:cubicBezTo>
                  <a:cubicBezTo>
                    <a:pt x="112" y="13"/>
                    <a:pt x="80" y="14"/>
                    <a:pt x="49" y="15"/>
                  </a:cubicBezTo>
                  <a:cubicBezTo>
                    <a:pt x="35" y="16"/>
                    <a:pt x="21" y="17"/>
                    <a:pt x="6" y="17"/>
                  </a:cubicBezTo>
                  <a:cubicBezTo>
                    <a:pt x="3" y="17"/>
                    <a:pt x="0" y="15"/>
                    <a:pt x="0" y="11"/>
                  </a:cubicBezTo>
                  <a:cubicBezTo>
                    <a:pt x="0" y="8"/>
                    <a:pt x="2" y="5"/>
                    <a:pt x="6" y="5"/>
                  </a:cubicBezTo>
                  <a:cubicBezTo>
                    <a:pt x="20" y="5"/>
                    <a:pt x="35" y="4"/>
                    <a:pt x="49" y="3"/>
                  </a:cubicBezTo>
                  <a:cubicBezTo>
                    <a:pt x="80" y="2"/>
                    <a:pt x="112" y="1"/>
                    <a:pt x="144" y="1"/>
                  </a:cubicBezTo>
                  <a:cubicBezTo>
                    <a:pt x="158" y="1"/>
                    <a:pt x="173" y="1"/>
                    <a:pt x="187" y="1"/>
                  </a:cubicBezTo>
                  <a:cubicBezTo>
                    <a:pt x="218" y="0"/>
                    <a:pt x="249" y="0"/>
                    <a:pt x="280" y="1"/>
                  </a:cubicBezTo>
                  <a:cubicBezTo>
                    <a:pt x="281" y="1"/>
                    <a:pt x="281" y="1"/>
                    <a:pt x="281" y="1"/>
                  </a:cubicBezTo>
                  <a:cubicBezTo>
                    <a:pt x="294" y="1"/>
                    <a:pt x="307" y="1"/>
                    <a:pt x="320" y="1"/>
                  </a:cubicBezTo>
                  <a:cubicBezTo>
                    <a:pt x="352" y="2"/>
                    <a:pt x="384" y="2"/>
                    <a:pt x="415" y="3"/>
                  </a:cubicBezTo>
                  <a:cubicBezTo>
                    <a:pt x="428" y="4"/>
                    <a:pt x="442" y="4"/>
                    <a:pt x="455" y="5"/>
                  </a:cubicBezTo>
                  <a:cubicBezTo>
                    <a:pt x="486" y="6"/>
                    <a:pt x="518" y="7"/>
                    <a:pt x="549" y="10"/>
                  </a:cubicBezTo>
                  <a:cubicBezTo>
                    <a:pt x="567" y="10"/>
                    <a:pt x="567" y="10"/>
                    <a:pt x="567" y="10"/>
                  </a:cubicBezTo>
                  <a:cubicBezTo>
                    <a:pt x="603" y="10"/>
                    <a:pt x="639" y="11"/>
                    <a:pt x="676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723" y="16"/>
                    <a:pt x="763" y="17"/>
                    <a:pt x="802" y="21"/>
                  </a:cubicBezTo>
                  <a:cubicBezTo>
                    <a:pt x="803" y="21"/>
                    <a:pt x="803" y="21"/>
                    <a:pt x="803" y="21"/>
                  </a:cubicBezTo>
                  <a:cubicBezTo>
                    <a:pt x="824" y="23"/>
                    <a:pt x="824" y="23"/>
                    <a:pt x="824" y="23"/>
                  </a:cubicBezTo>
                  <a:cubicBezTo>
                    <a:pt x="857" y="26"/>
                    <a:pt x="891" y="28"/>
                    <a:pt x="925" y="32"/>
                  </a:cubicBezTo>
                  <a:cubicBezTo>
                    <a:pt x="963" y="36"/>
                    <a:pt x="1006" y="40"/>
                    <a:pt x="1046" y="46"/>
                  </a:cubicBezTo>
                  <a:cubicBezTo>
                    <a:pt x="1050" y="47"/>
                    <a:pt x="1052" y="50"/>
                    <a:pt x="1051" y="53"/>
                  </a:cubicBezTo>
                  <a:cubicBezTo>
                    <a:pt x="1051" y="56"/>
                    <a:pt x="1048" y="58"/>
                    <a:pt x="104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38"/>
            <p:cNvSpPr/>
            <p:nvPr/>
          </p:nvSpPr>
          <p:spPr bwMode="auto">
            <a:xfrm>
              <a:off x="16416338" y="2795588"/>
              <a:ext cx="1352550" cy="288925"/>
            </a:xfrm>
            <a:custGeom>
              <a:avLst/>
              <a:gdLst>
                <a:gd name="T0" fmla="*/ 784 w 791"/>
                <a:gd name="T1" fmla="*/ 169 h 169"/>
                <a:gd name="T2" fmla="*/ 782 w 791"/>
                <a:gd name="T3" fmla="*/ 169 h 169"/>
                <a:gd name="T4" fmla="*/ 692 w 791"/>
                <a:gd name="T5" fmla="*/ 133 h 169"/>
                <a:gd name="T6" fmla="*/ 599 w 791"/>
                <a:gd name="T7" fmla="*/ 102 h 169"/>
                <a:gd name="T8" fmla="*/ 504 w 791"/>
                <a:gd name="T9" fmla="*/ 75 h 169"/>
                <a:gd name="T10" fmla="*/ 408 w 791"/>
                <a:gd name="T11" fmla="*/ 53 h 169"/>
                <a:gd name="T12" fmla="*/ 310 w 791"/>
                <a:gd name="T13" fmla="*/ 35 h 169"/>
                <a:gd name="T14" fmla="*/ 210 w 791"/>
                <a:gd name="T15" fmla="*/ 22 h 169"/>
                <a:gd name="T16" fmla="*/ 109 w 791"/>
                <a:gd name="T17" fmla="*/ 15 h 169"/>
                <a:gd name="T18" fmla="*/ 6 w 791"/>
                <a:gd name="T19" fmla="*/ 12 h 169"/>
                <a:gd name="T20" fmla="*/ 0 w 791"/>
                <a:gd name="T21" fmla="*/ 6 h 169"/>
                <a:gd name="T22" fmla="*/ 6 w 791"/>
                <a:gd name="T23" fmla="*/ 0 h 169"/>
                <a:gd name="T24" fmla="*/ 109 w 791"/>
                <a:gd name="T25" fmla="*/ 3 h 169"/>
                <a:gd name="T26" fmla="*/ 211 w 791"/>
                <a:gd name="T27" fmla="*/ 10 h 169"/>
                <a:gd name="T28" fmla="*/ 311 w 791"/>
                <a:gd name="T29" fmla="*/ 23 h 169"/>
                <a:gd name="T30" fmla="*/ 410 w 791"/>
                <a:gd name="T31" fmla="*/ 41 h 169"/>
                <a:gd name="T32" fmla="*/ 507 w 791"/>
                <a:gd name="T33" fmla="*/ 63 h 169"/>
                <a:gd name="T34" fmla="*/ 603 w 791"/>
                <a:gd name="T35" fmla="*/ 90 h 169"/>
                <a:gd name="T36" fmla="*/ 696 w 791"/>
                <a:gd name="T37" fmla="*/ 122 h 169"/>
                <a:gd name="T38" fmla="*/ 787 w 791"/>
                <a:gd name="T39" fmla="*/ 158 h 169"/>
                <a:gd name="T40" fmla="*/ 790 w 791"/>
                <a:gd name="T41" fmla="*/ 166 h 169"/>
                <a:gd name="T42" fmla="*/ 784 w 791"/>
                <a:gd name="T4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1" h="169">
                  <a:moveTo>
                    <a:pt x="784" y="169"/>
                  </a:moveTo>
                  <a:cubicBezTo>
                    <a:pt x="784" y="169"/>
                    <a:pt x="783" y="169"/>
                    <a:pt x="782" y="169"/>
                  </a:cubicBezTo>
                  <a:cubicBezTo>
                    <a:pt x="752" y="156"/>
                    <a:pt x="722" y="144"/>
                    <a:pt x="692" y="133"/>
                  </a:cubicBezTo>
                  <a:cubicBezTo>
                    <a:pt x="661" y="122"/>
                    <a:pt x="630" y="111"/>
                    <a:pt x="599" y="102"/>
                  </a:cubicBezTo>
                  <a:cubicBezTo>
                    <a:pt x="568" y="92"/>
                    <a:pt x="536" y="83"/>
                    <a:pt x="504" y="75"/>
                  </a:cubicBezTo>
                  <a:cubicBezTo>
                    <a:pt x="473" y="67"/>
                    <a:pt x="440" y="59"/>
                    <a:pt x="408" y="53"/>
                  </a:cubicBezTo>
                  <a:cubicBezTo>
                    <a:pt x="375" y="46"/>
                    <a:pt x="342" y="40"/>
                    <a:pt x="310" y="35"/>
                  </a:cubicBezTo>
                  <a:cubicBezTo>
                    <a:pt x="277" y="30"/>
                    <a:pt x="243" y="26"/>
                    <a:pt x="210" y="22"/>
                  </a:cubicBezTo>
                  <a:cubicBezTo>
                    <a:pt x="176" y="19"/>
                    <a:pt x="142" y="16"/>
                    <a:pt x="109" y="15"/>
                  </a:cubicBezTo>
                  <a:cubicBezTo>
                    <a:pt x="75" y="13"/>
                    <a:pt x="40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0" y="0"/>
                    <a:pt x="75" y="1"/>
                    <a:pt x="109" y="3"/>
                  </a:cubicBezTo>
                  <a:cubicBezTo>
                    <a:pt x="143" y="4"/>
                    <a:pt x="177" y="7"/>
                    <a:pt x="211" y="10"/>
                  </a:cubicBezTo>
                  <a:cubicBezTo>
                    <a:pt x="245" y="14"/>
                    <a:pt x="278" y="18"/>
                    <a:pt x="311" y="23"/>
                  </a:cubicBezTo>
                  <a:cubicBezTo>
                    <a:pt x="344" y="28"/>
                    <a:pt x="378" y="34"/>
                    <a:pt x="410" y="41"/>
                  </a:cubicBezTo>
                  <a:cubicBezTo>
                    <a:pt x="443" y="47"/>
                    <a:pt x="475" y="55"/>
                    <a:pt x="507" y="63"/>
                  </a:cubicBezTo>
                  <a:cubicBezTo>
                    <a:pt x="539" y="71"/>
                    <a:pt x="571" y="80"/>
                    <a:pt x="603" y="90"/>
                  </a:cubicBezTo>
                  <a:cubicBezTo>
                    <a:pt x="634" y="100"/>
                    <a:pt x="665" y="110"/>
                    <a:pt x="696" y="122"/>
                  </a:cubicBezTo>
                  <a:cubicBezTo>
                    <a:pt x="726" y="133"/>
                    <a:pt x="757" y="145"/>
                    <a:pt x="787" y="158"/>
                  </a:cubicBezTo>
                  <a:cubicBezTo>
                    <a:pt x="790" y="159"/>
                    <a:pt x="791" y="162"/>
                    <a:pt x="790" y="166"/>
                  </a:cubicBezTo>
                  <a:cubicBezTo>
                    <a:pt x="789" y="168"/>
                    <a:pt x="787" y="169"/>
                    <a:pt x="784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Freeform 139"/>
            <p:cNvSpPr/>
            <p:nvPr/>
          </p:nvSpPr>
          <p:spPr bwMode="auto">
            <a:xfrm>
              <a:off x="12996863" y="3062288"/>
              <a:ext cx="2109788" cy="3173413"/>
            </a:xfrm>
            <a:custGeom>
              <a:avLst/>
              <a:gdLst>
                <a:gd name="T0" fmla="*/ 6 w 1234"/>
                <a:gd name="T1" fmla="*/ 1856 h 1856"/>
                <a:gd name="T2" fmla="*/ 0 w 1234"/>
                <a:gd name="T3" fmla="*/ 1850 h 1856"/>
                <a:gd name="T4" fmla="*/ 22 w 1234"/>
                <a:gd name="T5" fmla="*/ 1552 h 1856"/>
                <a:gd name="T6" fmla="*/ 86 w 1234"/>
                <a:gd name="T7" fmla="*/ 1267 h 1856"/>
                <a:gd name="T8" fmla="*/ 158 w 1234"/>
                <a:gd name="T9" fmla="*/ 1069 h 1856"/>
                <a:gd name="T10" fmla="*/ 191 w 1234"/>
                <a:gd name="T11" fmla="*/ 994 h 1856"/>
                <a:gd name="T12" fmla="*/ 335 w 1234"/>
                <a:gd name="T13" fmla="*/ 740 h 1856"/>
                <a:gd name="T14" fmla="*/ 514 w 1234"/>
                <a:gd name="T15" fmla="*/ 509 h 1856"/>
                <a:gd name="T16" fmla="*/ 588 w 1234"/>
                <a:gd name="T17" fmla="*/ 432 h 1856"/>
                <a:gd name="T18" fmla="*/ 726 w 1234"/>
                <a:gd name="T19" fmla="*/ 306 h 1856"/>
                <a:gd name="T20" fmla="*/ 963 w 1234"/>
                <a:gd name="T21" fmla="*/ 136 h 1856"/>
                <a:gd name="T22" fmla="*/ 1225 w 1234"/>
                <a:gd name="T23" fmla="*/ 2 h 1856"/>
                <a:gd name="T24" fmla="*/ 1233 w 1234"/>
                <a:gd name="T25" fmla="*/ 5 h 1856"/>
                <a:gd name="T26" fmla="*/ 1230 w 1234"/>
                <a:gd name="T27" fmla="*/ 13 h 1856"/>
                <a:gd name="T28" fmla="*/ 970 w 1234"/>
                <a:gd name="T29" fmla="*/ 146 h 1856"/>
                <a:gd name="T30" fmla="*/ 733 w 1234"/>
                <a:gd name="T31" fmla="*/ 315 h 1856"/>
                <a:gd name="T32" fmla="*/ 596 w 1234"/>
                <a:gd name="T33" fmla="*/ 440 h 1856"/>
                <a:gd name="T34" fmla="*/ 523 w 1234"/>
                <a:gd name="T35" fmla="*/ 517 h 1856"/>
                <a:gd name="T36" fmla="*/ 345 w 1234"/>
                <a:gd name="T37" fmla="*/ 747 h 1856"/>
                <a:gd name="T38" fmla="*/ 202 w 1234"/>
                <a:gd name="T39" fmla="*/ 999 h 1856"/>
                <a:gd name="T40" fmla="*/ 169 w 1234"/>
                <a:gd name="T41" fmla="*/ 1074 h 1856"/>
                <a:gd name="T42" fmla="*/ 97 w 1234"/>
                <a:gd name="T43" fmla="*/ 1271 h 1856"/>
                <a:gd name="T44" fmla="*/ 34 w 1234"/>
                <a:gd name="T45" fmla="*/ 1553 h 1856"/>
                <a:gd name="T46" fmla="*/ 12 w 1234"/>
                <a:gd name="T47" fmla="*/ 1850 h 1856"/>
                <a:gd name="T48" fmla="*/ 6 w 1234"/>
                <a:gd name="T4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4" h="1856">
                  <a:moveTo>
                    <a:pt x="6" y="1856"/>
                  </a:moveTo>
                  <a:cubicBezTo>
                    <a:pt x="3" y="1856"/>
                    <a:pt x="0" y="1853"/>
                    <a:pt x="0" y="1850"/>
                  </a:cubicBezTo>
                  <a:cubicBezTo>
                    <a:pt x="0" y="1750"/>
                    <a:pt x="7" y="1650"/>
                    <a:pt x="22" y="1552"/>
                  </a:cubicBezTo>
                  <a:cubicBezTo>
                    <a:pt x="36" y="1456"/>
                    <a:pt x="58" y="1360"/>
                    <a:pt x="86" y="1267"/>
                  </a:cubicBezTo>
                  <a:cubicBezTo>
                    <a:pt x="106" y="1200"/>
                    <a:pt x="130" y="1134"/>
                    <a:pt x="158" y="1069"/>
                  </a:cubicBezTo>
                  <a:cubicBezTo>
                    <a:pt x="168" y="1044"/>
                    <a:pt x="180" y="1019"/>
                    <a:pt x="191" y="994"/>
                  </a:cubicBezTo>
                  <a:cubicBezTo>
                    <a:pt x="233" y="907"/>
                    <a:pt x="281" y="821"/>
                    <a:pt x="335" y="740"/>
                  </a:cubicBezTo>
                  <a:cubicBezTo>
                    <a:pt x="389" y="659"/>
                    <a:pt x="449" y="581"/>
                    <a:pt x="514" y="509"/>
                  </a:cubicBezTo>
                  <a:cubicBezTo>
                    <a:pt x="538" y="482"/>
                    <a:pt x="563" y="456"/>
                    <a:pt x="588" y="432"/>
                  </a:cubicBezTo>
                  <a:cubicBezTo>
                    <a:pt x="631" y="388"/>
                    <a:pt x="678" y="345"/>
                    <a:pt x="726" y="306"/>
                  </a:cubicBezTo>
                  <a:cubicBezTo>
                    <a:pt x="801" y="243"/>
                    <a:pt x="881" y="186"/>
                    <a:pt x="963" y="136"/>
                  </a:cubicBezTo>
                  <a:cubicBezTo>
                    <a:pt x="1047" y="85"/>
                    <a:pt x="1135" y="40"/>
                    <a:pt x="1225" y="2"/>
                  </a:cubicBezTo>
                  <a:cubicBezTo>
                    <a:pt x="1228" y="0"/>
                    <a:pt x="1232" y="2"/>
                    <a:pt x="1233" y="5"/>
                  </a:cubicBezTo>
                  <a:cubicBezTo>
                    <a:pt x="1234" y="8"/>
                    <a:pt x="1233" y="11"/>
                    <a:pt x="1230" y="13"/>
                  </a:cubicBezTo>
                  <a:cubicBezTo>
                    <a:pt x="1140" y="51"/>
                    <a:pt x="1053" y="95"/>
                    <a:pt x="970" y="146"/>
                  </a:cubicBezTo>
                  <a:cubicBezTo>
                    <a:pt x="887" y="196"/>
                    <a:pt x="808" y="253"/>
                    <a:pt x="733" y="315"/>
                  </a:cubicBezTo>
                  <a:cubicBezTo>
                    <a:pt x="686" y="354"/>
                    <a:pt x="640" y="396"/>
                    <a:pt x="596" y="440"/>
                  </a:cubicBezTo>
                  <a:cubicBezTo>
                    <a:pt x="571" y="465"/>
                    <a:pt x="547" y="491"/>
                    <a:pt x="523" y="517"/>
                  </a:cubicBezTo>
                  <a:cubicBezTo>
                    <a:pt x="458" y="589"/>
                    <a:pt x="398" y="666"/>
                    <a:pt x="345" y="747"/>
                  </a:cubicBezTo>
                  <a:cubicBezTo>
                    <a:pt x="291" y="827"/>
                    <a:pt x="243" y="912"/>
                    <a:pt x="202" y="999"/>
                  </a:cubicBezTo>
                  <a:cubicBezTo>
                    <a:pt x="190" y="1024"/>
                    <a:pt x="179" y="1049"/>
                    <a:pt x="169" y="1074"/>
                  </a:cubicBezTo>
                  <a:cubicBezTo>
                    <a:pt x="142" y="1138"/>
                    <a:pt x="118" y="1204"/>
                    <a:pt x="97" y="1271"/>
                  </a:cubicBezTo>
                  <a:cubicBezTo>
                    <a:pt x="70" y="1363"/>
                    <a:pt x="48" y="1458"/>
                    <a:pt x="34" y="1553"/>
                  </a:cubicBezTo>
                  <a:cubicBezTo>
                    <a:pt x="19" y="1651"/>
                    <a:pt x="12" y="1751"/>
                    <a:pt x="12" y="1850"/>
                  </a:cubicBezTo>
                  <a:cubicBezTo>
                    <a:pt x="12" y="1853"/>
                    <a:pt x="9" y="1856"/>
                    <a:pt x="6" y="18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40"/>
            <p:cNvSpPr/>
            <p:nvPr/>
          </p:nvSpPr>
          <p:spPr bwMode="auto">
            <a:xfrm>
              <a:off x="13423900" y="3001963"/>
              <a:ext cx="1838325" cy="3233738"/>
            </a:xfrm>
            <a:custGeom>
              <a:avLst/>
              <a:gdLst>
                <a:gd name="T0" fmla="*/ 6 w 1075"/>
                <a:gd name="T1" fmla="*/ 1891 h 1891"/>
                <a:gd name="T2" fmla="*/ 0 w 1075"/>
                <a:gd name="T3" fmla="*/ 1885 h 1891"/>
                <a:gd name="T4" fmla="*/ 1 w 1075"/>
                <a:gd name="T5" fmla="*/ 1881 h 1891"/>
                <a:gd name="T6" fmla="*/ 19 w 1075"/>
                <a:gd name="T7" fmla="*/ 1597 h 1891"/>
                <a:gd name="T8" fmla="*/ 73 w 1075"/>
                <a:gd name="T9" fmla="*/ 1318 h 1891"/>
                <a:gd name="T10" fmla="*/ 83 w 1075"/>
                <a:gd name="T11" fmla="*/ 1281 h 1891"/>
                <a:gd name="T12" fmla="*/ 134 w 1075"/>
                <a:gd name="T13" fmla="*/ 1123 h 1891"/>
                <a:gd name="T14" fmla="*/ 136 w 1075"/>
                <a:gd name="T15" fmla="*/ 1118 h 1891"/>
                <a:gd name="T16" fmla="*/ 151 w 1075"/>
                <a:gd name="T17" fmla="*/ 1079 h 1891"/>
                <a:gd name="T18" fmla="*/ 163 w 1075"/>
                <a:gd name="T19" fmla="*/ 1048 h 1891"/>
                <a:gd name="T20" fmla="*/ 287 w 1075"/>
                <a:gd name="T21" fmla="*/ 792 h 1891"/>
                <a:gd name="T22" fmla="*/ 313 w 1075"/>
                <a:gd name="T23" fmla="*/ 747 h 1891"/>
                <a:gd name="T24" fmla="*/ 442 w 1075"/>
                <a:gd name="T25" fmla="*/ 557 h 1891"/>
                <a:gd name="T26" fmla="*/ 505 w 1075"/>
                <a:gd name="T27" fmla="*/ 477 h 1891"/>
                <a:gd name="T28" fmla="*/ 507 w 1075"/>
                <a:gd name="T29" fmla="*/ 475 h 1891"/>
                <a:gd name="T30" fmla="*/ 540 w 1075"/>
                <a:gd name="T31" fmla="*/ 436 h 1891"/>
                <a:gd name="T32" fmla="*/ 625 w 1075"/>
                <a:gd name="T33" fmla="*/ 344 h 1891"/>
                <a:gd name="T34" fmla="*/ 658 w 1075"/>
                <a:gd name="T35" fmla="*/ 312 h 1891"/>
                <a:gd name="T36" fmla="*/ 834 w 1075"/>
                <a:gd name="T37" fmla="*/ 157 h 1891"/>
                <a:gd name="T38" fmla="*/ 1065 w 1075"/>
                <a:gd name="T39" fmla="*/ 1 h 1891"/>
                <a:gd name="T40" fmla="*/ 1074 w 1075"/>
                <a:gd name="T41" fmla="*/ 3 h 1891"/>
                <a:gd name="T42" fmla="*/ 1071 w 1075"/>
                <a:gd name="T43" fmla="*/ 12 h 1891"/>
                <a:gd name="T44" fmla="*/ 842 w 1075"/>
                <a:gd name="T45" fmla="*/ 166 h 1891"/>
                <a:gd name="T46" fmla="*/ 666 w 1075"/>
                <a:gd name="T47" fmla="*/ 320 h 1891"/>
                <a:gd name="T48" fmla="*/ 634 w 1075"/>
                <a:gd name="T49" fmla="*/ 353 h 1891"/>
                <a:gd name="T50" fmla="*/ 549 w 1075"/>
                <a:gd name="T51" fmla="*/ 444 h 1891"/>
                <a:gd name="T52" fmla="*/ 516 w 1075"/>
                <a:gd name="T53" fmla="*/ 482 h 1891"/>
                <a:gd name="T54" fmla="*/ 514 w 1075"/>
                <a:gd name="T55" fmla="*/ 485 h 1891"/>
                <a:gd name="T56" fmla="*/ 451 w 1075"/>
                <a:gd name="T57" fmla="*/ 564 h 1891"/>
                <a:gd name="T58" fmla="*/ 324 w 1075"/>
                <a:gd name="T59" fmla="*/ 754 h 1891"/>
                <a:gd name="T60" fmla="*/ 298 w 1075"/>
                <a:gd name="T61" fmla="*/ 798 h 1891"/>
                <a:gd name="T62" fmla="*/ 174 w 1075"/>
                <a:gd name="T63" fmla="*/ 1052 h 1891"/>
                <a:gd name="T64" fmla="*/ 162 w 1075"/>
                <a:gd name="T65" fmla="*/ 1084 h 1891"/>
                <a:gd name="T66" fmla="*/ 147 w 1075"/>
                <a:gd name="T67" fmla="*/ 1122 h 1891"/>
                <a:gd name="T68" fmla="*/ 146 w 1075"/>
                <a:gd name="T69" fmla="*/ 1126 h 1891"/>
                <a:gd name="T70" fmla="*/ 95 w 1075"/>
                <a:gd name="T71" fmla="*/ 1284 h 1891"/>
                <a:gd name="T72" fmla="*/ 85 w 1075"/>
                <a:gd name="T73" fmla="*/ 1321 h 1891"/>
                <a:gd name="T74" fmla="*/ 31 w 1075"/>
                <a:gd name="T75" fmla="*/ 1598 h 1891"/>
                <a:gd name="T76" fmla="*/ 13 w 1075"/>
                <a:gd name="T77" fmla="*/ 1885 h 1891"/>
                <a:gd name="T78" fmla="*/ 13 w 1075"/>
                <a:gd name="T79" fmla="*/ 1886 h 1891"/>
                <a:gd name="T80" fmla="*/ 13 w 1075"/>
                <a:gd name="T81" fmla="*/ 1887 h 1891"/>
                <a:gd name="T82" fmla="*/ 6 w 1075"/>
                <a:gd name="T83" fmla="*/ 1891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5" h="1891">
                  <a:moveTo>
                    <a:pt x="6" y="1891"/>
                  </a:moveTo>
                  <a:cubicBezTo>
                    <a:pt x="3" y="1891"/>
                    <a:pt x="0" y="1888"/>
                    <a:pt x="0" y="1885"/>
                  </a:cubicBezTo>
                  <a:cubicBezTo>
                    <a:pt x="0" y="1884"/>
                    <a:pt x="1" y="1882"/>
                    <a:pt x="1" y="1881"/>
                  </a:cubicBezTo>
                  <a:cubicBezTo>
                    <a:pt x="1" y="1786"/>
                    <a:pt x="7" y="1690"/>
                    <a:pt x="19" y="1597"/>
                  </a:cubicBezTo>
                  <a:cubicBezTo>
                    <a:pt x="31" y="1503"/>
                    <a:pt x="49" y="1409"/>
                    <a:pt x="73" y="1318"/>
                  </a:cubicBezTo>
                  <a:cubicBezTo>
                    <a:pt x="77" y="1305"/>
                    <a:pt x="80" y="1293"/>
                    <a:pt x="83" y="1281"/>
                  </a:cubicBezTo>
                  <a:cubicBezTo>
                    <a:pt x="99" y="1227"/>
                    <a:pt x="116" y="1173"/>
                    <a:pt x="134" y="1123"/>
                  </a:cubicBezTo>
                  <a:cubicBezTo>
                    <a:pt x="136" y="1118"/>
                    <a:pt x="136" y="1118"/>
                    <a:pt x="136" y="1118"/>
                  </a:cubicBezTo>
                  <a:cubicBezTo>
                    <a:pt x="141" y="1103"/>
                    <a:pt x="146" y="1091"/>
                    <a:pt x="151" y="1079"/>
                  </a:cubicBezTo>
                  <a:cubicBezTo>
                    <a:pt x="155" y="1069"/>
                    <a:pt x="159" y="1058"/>
                    <a:pt x="163" y="1048"/>
                  </a:cubicBezTo>
                  <a:cubicBezTo>
                    <a:pt x="199" y="959"/>
                    <a:pt x="241" y="873"/>
                    <a:pt x="287" y="792"/>
                  </a:cubicBezTo>
                  <a:cubicBezTo>
                    <a:pt x="297" y="776"/>
                    <a:pt x="305" y="761"/>
                    <a:pt x="313" y="747"/>
                  </a:cubicBezTo>
                  <a:cubicBezTo>
                    <a:pt x="353" y="681"/>
                    <a:pt x="396" y="617"/>
                    <a:pt x="442" y="557"/>
                  </a:cubicBezTo>
                  <a:cubicBezTo>
                    <a:pt x="462" y="530"/>
                    <a:pt x="483" y="503"/>
                    <a:pt x="505" y="477"/>
                  </a:cubicBezTo>
                  <a:cubicBezTo>
                    <a:pt x="507" y="475"/>
                    <a:pt x="507" y="475"/>
                    <a:pt x="507" y="475"/>
                  </a:cubicBezTo>
                  <a:cubicBezTo>
                    <a:pt x="519" y="460"/>
                    <a:pt x="530" y="448"/>
                    <a:pt x="540" y="436"/>
                  </a:cubicBezTo>
                  <a:cubicBezTo>
                    <a:pt x="568" y="404"/>
                    <a:pt x="597" y="373"/>
                    <a:pt x="625" y="344"/>
                  </a:cubicBezTo>
                  <a:cubicBezTo>
                    <a:pt x="637" y="333"/>
                    <a:pt x="647" y="322"/>
                    <a:pt x="658" y="312"/>
                  </a:cubicBezTo>
                  <a:cubicBezTo>
                    <a:pt x="714" y="257"/>
                    <a:pt x="773" y="204"/>
                    <a:pt x="834" y="157"/>
                  </a:cubicBezTo>
                  <a:cubicBezTo>
                    <a:pt x="908" y="99"/>
                    <a:pt x="986" y="47"/>
                    <a:pt x="1065" y="1"/>
                  </a:cubicBezTo>
                  <a:cubicBezTo>
                    <a:pt x="1068" y="0"/>
                    <a:pt x="1072" y="1"/>
                    <a:pt x="1074" y="3"/>
                  </a:cubicBezTo>
                  <a:cubicBezTo>
                    <a:pt x="1075" y="6"/>
                    <a:pt x="1074" y="10"/>
                    <a:pt x="1071" y="12"/>
                  </a:cubicBezTo>
                  <a:cubicBezTo>
                    <a:pt x="992" y="57"/>
                    <a:pt x="915" y="109"/>
                    <a:pt x="842" y="166"/>
                  </a:cubicBezTo>
                  <a:cubicBezTo>
                    <a:pt x="781" y="214"/>
                    <a:pt x="722" y="265"/>
                    <a:pt x="666" y="320"/>
                  </a:cubicBezTo>
                  <a:cubicBezTo>
                    <a:pt x="656" y="330"/>
                    <a:pt x="645" y="341"/>
                    <a:pt x="634" y="353"/>
                  </a:cubicBezTo>
                  <a:cubicBezTo>
                    <a:pt x="606" y="381"/>
                    <a:pt x="577" y="412"/>
                    <a:pt x="549" y="444"/>
                  </a:cubicBezTo>
                  <a:cubicBezTo>
                    <a:pt x="539" y="456"/>
                    <a:pt x="528" y="468"/>
                    <a:pt x="516" y="482"/>
                  </a:cubicBezTo>
                  <a:cubicBezTo>
                    <a:pt x="514" y="485"/>
                    <a:pt x="514" y="485"/>
                    <a:pt x="514" y="485"/>
                  </a:cubicBezTo>
                  <a:cubicBezTo>
                    <a:pt x="493" y="510"/>
                    <a:pt x="472" y="537"/>
                    <a:pt x="451" y="564"/>
                  </a:cubicBezTo>
                  <a:cubicBezTo>
                    <a:pt x="406" y="624"/>
                    <a:pt x="363" y="688"/>
                    <a:pt x="324" y="754"/>
                  </a:cubicBezTo>
                  <a:cubicBezTo>
                    <a:pt x="316" y="767"/>
                    <a:pt x="307" y="782"/>
                    <a:pt x="298" y="798"/>
                  </a:cubicBezTo>
                  <a:cubicBezTo>
                    <a:pt x="252" y="879"/>
                    <a:pt x="210" y="964"/>
                    <a:pt x="174" y="1052"/>
                  </a:cubicBezTo>
                  <a:cubicBezTo>
                    <a:pt x="170" y="1063"/>
                    <a:pt x="166" y="1073"/>
                    <a:pt x="162" y="1084"/>
                  </a:cubicBezTo>
                  <a:cubicBezTo>
                    <a:pt x="157" y="1095"/>
                    <a:pt x="153" y="1108"/>
                    <a:pt x="147" y="1122"/>
                  </a:cubicBezTo>
                  <a:cubicBezTo>
                    <a:pt x="146" y="1126"/>
                    <a:pt x="146" y="1126"/>
                    <a:pt x="146" y="1126"/>
                  </a:cubicBezTo>
                  <a:cubicBezTo>
                    <a:pt x="127" y="1177"/>
                    <a:pt x="110" y="1230"/>
                    <a:pt x="95" y="1284"/>
                  </a:cubicBezTo>
                  <a:cubicBezTo>
                    <a:pt x="92" y="1296"/>
                    <a:pt x="88" y="1308"/>
                    <a:pt x="85" y="1321"/>
                  </a:cubicBezTo>
                  <a:cubicBezTo>
                    <a:pt x="61" y="1412"/>
                    <a:pt x="43" y="1505"/>
                    <a:pt x="31" y="1598"/>
                  </a:cubicBezTo>
                  <a:cubicBezTo>
                    <a:pt x="19" y="1692"/>
                    <a:pt x="13" y="1789"/>
                    <a:pt x="13" y="1885"/>
                  </a:cubicBezTo>
                  <a:cubicBezTo>
                    <a:pt x="13" y="1886"/>
                    <a:pt x="13" y="1886"/>
                    <a:pt x="13" y="1886"/>
                  </a:cubicBezTo>
                  <a:cubicBezTo>
                    <a:pt x="13" y="1887"/>
                    <a:pt x="13" y="1887"/>
                    <a:pt x="13" y="1887"/>
                  </a:cubicBezTo>
                  <a:cubicBezTo>
                    <a:pt x="12" y="1891"/>
                    <a:pt x="8" y="1891"/>
                    <a:pt x="6" y="18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Freeform 141"/>
            <p:cNvSpPr/>
            <p:nvPr/>
          </p:nvSpPr>
          <p:spPr bwMode="auto">
            <a:xfrm>
              <a:off x="13850938" y="2947988"/>
              <a:ext cx="1570038" cy="3287713"/>
            </a:xfrm>
            <a:custGeom>
              <a:avLst/>
              <a:gdLst>
                <a:gd name="T0" fmla="*/ 6 w 918"/>
                <a:gd name="T1" fmla="*/ 1923 h 1923"/>
                <a:gd name="T2" fmla="*/ 0 w 918"/>
                <a:gd name="T3" fmla="*/ 1917 h 1923"/>
                <a:gd name="T4" fmla="*/ 3 w 918"/>
                <a:gd name="T5" fmla="*/ 1912 h 1923"/>
                <a:gd name="T6" fmla="*/ 17 w 918"/>
                <a:gd name="T7" fmla="*/ 1639 h 1923"/>
                <a:gd name="T8" fmla="*/ 61 w 918"/>
                <a:gd name="T9" fmla="*/ 1368 h 1923"/>
                <a:gd name="T10" fmla="*/ 70 w 918"/>
                <a:gd name="T11" fmla="*/ 1331 h 1923"/>
                <a:gd name="T12" fmla="*/ 113 w 918"/>
                <a:gd name="T13" fmla="*/ 1170 h 1923"/>
                <a:gd name="T14" fmla="*/ 125 w 918"/>
                <a:gd name="T15" fmla="*/ 1132 h 1923"/>
                <a:gd name="T16" fmla="*/ 136 w 918"/>
                <a:gd name="T17" fmla="*/ 1100 h 1923"/>
                <a:gd name="T18" fmla="*/ 241 w 918"/>
                <a:gd name="T19" fmla="*/ 843 h 1923"/>
                <a:gd name="T20" fmla="*/ 263 w 918"/>
                <a:gd name="T21" fmla="*/ 799 h 1923"/>
                <a:gd name="T22" fmla="*/ 371 w 918"/>
                <a:gd name="T23" fmla="*/ 605 h 1923"/>
                <a:gd name="T24" fmla="*/ 426 w 918"/>
                <a:gd name="T25" fmla="*/ 520 h 1923"/>
                <a:gd name="T26" fmla="*/ 453 w 918"/>
                <a:gd name="T27" fmla="*/ 480 h 1923"/>
                <a:gd name="T28" fmla="*/ 526 w 918"/>
                <a:gd name="T29" fmla="*/ 383 h 1923"/>
                <a:gd name="T30" fmla="*/ 554 w 918"/>
                <a:gd name="T31" fmla="*/ 349 h 1923"/>
                <a:gd name="T32" fmla="*/ 707 w 918"/>
                <a:gd name="T33" fmla="*/ 179 h 1923"/>
                <a:gd name="T34" fmla="*/ 908 w 918"/>
                <a:gd name="T35" fmla="*/ 2 h 1923"/>
                <a:gd name="T36" fmla="*/ 916 w 918"/>
                <a:gd name="T37" fmla="*/ 3 h 1923"/>
                <a:gd name="T38" fmla="*/ 915 w 918"/>
                <a:gd name="T39" fmla="*/ 12 h 1923"/>
                <a:gd name="T40" fmla="*/ 715 w 918"/>
                <a:gd name="T41" fmla="*/ 188 h 1923"/>
                <a:gd name="T42" fmla="*/ 563 w 918"/>
                <a:gd name="T43" fmla="*/ 356 h 1923"/>
                <a:gd name="T44" fmla="*/ 535 w 918"/>
                <a:gd name="T45" fmla="*/ 391 h 1923"/>
                <a:gd name="T46" fmla="*/ 463 w 918"/>
                <a:gd name="T47" fmla="*/ 487 h 1923"/>
                <a:gd name="T48" fmla="*/ 435 w 918"/>
                <a:gd name="T49" fmla="*/ 527 h 1923"/>
                <a:gd name="T50" fmla="*/ 381 w 918"/>
                <a:gd name="T51" fmla="*/ 611 h 1923"/>
                <a:gd name="T52" fmla="*/ 273 w 918"/>
                <a:gd name="T53" fmla="*/ 804 h 1923"/>
                <a:gd name="T54" fmla="*/ 252 w 918"/>
                <a:gd name="T55" fmla="*/ 848 h 1923"/>
                <a:gd name="T56" fmla="*/ 147 w 918"/>
                <a:gd name="T57" fmla="*/ 1104 h 1923"/>
                <a:gd name="T58" fmla="*/ 137 w 918"/>
                <a:gd name="T59" fmla="*/ 1135 h 1923"/>
                <a:gd name="T60" fmla="*/ 125 w 918"/>
                <a:gd name="T61" fmla="*/ 1173 h 1923"/>
                <a:gd name="T62" fmla="*/ 81 w 918"/>
                <a:gd name="T63" fmla="*/ 1334 h 1923"/>
                <a:gd name="T64" fmla="*/ 73 w 918"/>
                <a:gd name="T65" fmla="*/ 1370 h 1923"/>
                <a:gd name="T66" fmla="*/ 29 w 918"/>
                <a:gd name="T67" fmla="*/ 1640 h 1923"/>
                <a:gd name="T68" fmla="*/ 15 w 918"/>
                <a:gd name="T69" fmla="*/ 1917 h 1923"/>
                <a:gd name="T70" fmla="*/ 6 w 918"/>
                <a:gd name="T71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8" h="1923">
                  <a:moveTo>
                    <a:pt x="6" y="1923"/>
                  </a:moveTo>
                  <a:cubicBezTo>
                    <a:pt x="3" y="1923"/>
                    <a:pt x="0" y="1920"/>
                    <a:pt x="0" y="1917"/>
                  </a:cubicBezTo>
                  <a:cubicBezTo>
                    <a:pt x="0" y="1915"/>
                    <a:pt x="1" y="1913"/>
                    <a:pt x="3" y="1912"/>
                  </a:cubicBezTo>
                  <a:cubicBezTo>
                    <a:pt x="3" y="1821"/>
                    <a:pt x="7" y="1729"/>
                    <a:pt x="17" y="1639"/>
                  </a:cubicBezTo>
                  <a:cubicBezTo>
                    <a:pt x="27" y="1548"/>
                    <a:pt x="41" y="1457"/>
                    <a:pt x="61" y="1368"/>
                  </a:cubicBezTo>
                  <a:cubicBezTo>
                    <a:pt x="64" y="1356"/>
                    <a:pt x="67" y="1343"/>
                    <a:pt x="70" y="1331"/>
                  </a:cubicBezTo>
                  <a:cubicBezTo>
                    <a:pt x="83" y="1276"/>
                    <a:pt x="97" y="1222"/>
                    <a:pt x="113" y="1170"/>
                  </a:cubicBezTo>
                  <a:cubicBezTo>
                    <a:pt x="118" y="1156"/>
                    <a:pt x="122" y="1143"/>
                    <a:pt x="125" y="1132"/>
                  </a:cubicBezTo>
                  <a:cubicBezTo>
                    <a:pt x="129" y="1121"/>
                    <a:pt x="132" y="1110"/>
                    <a:pt x="136" y="1100"/>
                  </a:cubicBezTo>
                  <a:cubicBezTo>
                    <a:pt x="166" y="1012"/>
                    <a:pt x="202" y="925"/>
                    <a:pt x="241" y="843"/>
                  </a:cubicBezTo>
                  <a:cubicBezTo>
                    <a:pt x="249" y="827"/>
                    <a:pt x="256" y="812"/>
                    <a:pt x="263" y="799"/>
                  </a:cubicBezTo>
                  <a:cubicBezTo>
                    <a:pt x="296" y="732"/>
                    <a:pt x="332" y="666"/>
                    <a:pt x="371" y="605"/>
                  </a:cubicBezTo>
                  <a:cubicBezTo>
                    <a:pt x="388" y="576"/>
                    <a:pt x="407" y="548"/>
                    <a:pt x="426" y="520"/>
                  </a:cubicBezTo>
                  <a:cubicBezTo>
                    <a:pt x="436" y="505"/>
                    <a:pt x="445" y="492"/>
                    <a:pt x="453" y="480"/>
                  </a:cubicBezTo>
                  <a:cubicBezTo>
                    <a:pt x="477" y="447"/>
                    <a:pt x="502" y="414"/>
                    <a:pt x="526" y="383"/>
                  </a:cubicBezTo>
                  <a:cubicBezTo>
                    <a:pt x="535" y="372"/>
                    <a:pt x="545" y="360"/>
                    <a:pt x="554" y="349"/>
                  </a:cubicBezTo>
                  <a:cubicBezTo>
                    <a:pt x="603" y="289"/>
                    <a:pt x="654" y="232"/>
                    <a:pt x="707" y="179"/>
                  </a:cubicBezTo>
                  <a:cubicBezTo>
                    <a:pt x="771" y="115"/>
                    <a:pt x="838" y="55"/>
                    <a:pt x="908" y="2"/>
                  </a:cubicBezTo>
                  <a:cubicBezTo>
                    <a:pt x="910" y="0"/>
                    <a:pt x="914" y="1"/>
                    <a:pt x="916" y="3"/>
                  </a:cubicBezTo>
                  <a:cubicBezTo>
                    <a:pt x="918" y="6"/>
                    <a:pt x="918" y="10"/>
                    <a:pt x="915" y="12"/>
                  </a:cubicBezTo>
                  <a:cubicBezTo>
                    <a:pt x="846" y="65"/>
                    <a:pt x="779" y="124"/>
                    <a:pt x="715" y="188"/>
                  </a:cubicBezTo>
                  <a:cubicBezTo>
                    <a:pt x="663" y="240"/>
                    <a:pt x="612" y="297"/>
                    <a:pt x="563" y="356"/>
                  </a:cubicBezTo>
                  <a:cubicBezTo>
                    <a:pt x="554" y="367"/>
                    <a:pt x="544" y="379"/>
                    <a:pt x="535" y="391"/>
                  </a:cubicBezTo>
                  <a:cubicBezTo>
                    <a:pt x="511" y="421"/>
                    <a:pt x="487" y="454"/>
                    <a:pt x="463" y="487"/>
                  </a:cubicBezTo>
                  <a:cubicBezTo>
                    <a:pt x="455" y="499"/>
                    <a:pt x="446" y="512"/>
                    <a:pt x="435" y="527"/>
                  </a:cubicBezTo>
                  <a:cubicBezTo>
                    <a:pt x="417" y="554"/>
                    <a:pt x="398" y="583"/>
                    <a:pt x="381" y="611"/>
                  </a:cubicBezTo>
                  <a:cubicBezTo>
                    <a:pt x="343" y="672"/>
                    <a:pt x="307" y="737"/>
                    <a:pt x="273" y="804"/>
                  </a:cubicBezTo>
                  <a:cubicBezTo>
                    <a:pt x="267" y="818"/>
                    <a:pt x="259" y="832"/>
                    <a:pt x="252" y="848"/>
                  </a:cubicBezTo>
                  <a:cubicBezTo>
                    <a:pt x="213" y="930"/>
                    <a:pt x="178" y="1016"/>
                    <a:pt x="147" y="1104"/>
                  </a:cubicBezTo>
                  <a:cubicBezTo>
                    <a:pt x="144" y="1114"/>
                    <a:pt x="140" y="1125"/>
                    <a:pt x="137" y="1135"/>
                  </a:cubicBezTo>
                  <a:cubicBezTo>
                    <a:pt x="133" y="1147"/>
                    <a:pt x="129" y="1159"/>
                    <a:pt x="125" y="1173"/>
                  </a:cubicBezTo>
                  <a:cubicBezTo>
                    <a:pt x="109" y="1225"/>
                    <a:pt x="94" y="1279"/>
                    <a:pt x="81" y="1334"/>
                  </a:cubicBezTo>
                  <a:cubicBezTo>
                    <a:pt x="78" y="1346"/>
                    <a:pt x="76" y="1358"/>
                    <a:pt x="73" y="1370"/>
                  </a:cubicBezTo>
                  <a:cubicBezTo>
                    <a:pt x="53" y="1459"/>
                    <a:pt x="39" y="1550"/>
                    <a:pt x="29" y="1640"/>
                  </a:cubicBezTo>
                  <a:cubicBezTo>
                    <a:pt x="19" y="1732"/>
                    <a:pt x="14" y="1825"/>
                    <a:pt x="15" y="1917"/>
                  </a:cubicBezTo>
                  <a:cubicBezTo>
                    <a:pt x="15" y="1923"/>
                    <a:pt x="9" y="1923"/>
                    <a:pt x="6" y="1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42"/>
            <p:cNvSpPr/>
            <p:nvPr/>
          </p:nvSpPr>
          <p:spPr bwMode="auto">
            <a:xfrm>
              <a:off x="14279563" y="2901950"/>
              <a:ext cx="1303338" cy="3333750"/>
            </a:xfrm>
            <a:custGeom>
              <a:avLst/>
              <a:gdLst>
                <a:gd name="T0" fmla="*/ 6 w 763"/>
                <a:gd name="T1" fmla="*/ 1950 h 1950"/>
                <a:gd name="T2" fmla="*/ 0 w 763"/>
                <a:gd name="T3" fmla="*/ 1944 h 1950"/>
                <a:gd name="T4" fmla="*/ 1 w 763"/>
                <a:gd name="T5" fmla="*/ 1940 h 1950"/>
                <a:gd name="T6" fmla="*/ 13 w 763"/>
                <a:gd name="T7" fmla="*/ 1672 h 1950"/>
                <a:gd name="T8" fmla="*/ 48 w 763"/>
                <a:gd name="T9" fmla="*/ 1407 h 1950"/>
                <a:gd name="T10" fmla="*/ 55 w 763"/>
                <a:gd name="T11" fmla="*/ 1373 h 1950"/>
                <a:gd name="T12" fmla="*/ 90 w 763"/>
                <a:gd name="T13" fmla="*/ 1213 h 1950"/>
                <a:gd name="T14" fmla="*/ 99 w 763"/>
                <a:gd name="T15" fmla="*/ 1178 h 1950"/>
                <a:gd name="T16" fmla="*/ 100 w 763"/>
                <a:gd name="T17" fmla="*/ 1176 h 1950"/>
                <a:gd name="T18" fmla="*/ 108 w 763"/>
                <a:gd name="T19" fmla="*/ 1145 h 1950"/>
                <a:gd name="T20" fmla="*/ 193 w 763"/>
                <a:gd name="T21" fmla="*/ 891 h 1950"/>
                <a:gd name="T22" fmla="*/ 211 w 763"/>
                <a:gd name="T23" fmla="*/ 847 h 1950"/>
                <a:gd name="T24" fmla="*/ 300 w 763"/>
                <a:gd name="T25" fmla="*/ 648 h 1950"/>
                <a:gd name="T26" fmla="*/ 346 w 763"/>
                <a:gd name="T27" fmla="*/ 561 h 1950"/>
                <a:gd name="T28" fmla="*/ 367 w 763"/>
                <a:gd name="T29" fmla="*/ 523 h 1950"/>
                <a:gd name="T30" fmla="*/ 369 w 763"/>
                <a:gd name="T31" fmla="*/ 519 h 1950"/>
                <a:gd name="T32" fmla="*/ 429 w 763"/>
                <a:gd name="T33" fmla="*/ 418 h 1950"/>
                <a:gd name="T34" fmla="*/ 452 w 763"/>
                <a:gd name="T35" fmla="*/ 383 h 1950"/>
                <a:gd name="T36" fmla="*/ 582 w 763"/>
                <a:gd name="T37" fmla="*/ 199 h 1950"/>
                <a:gd name="T38" fmla="*/ 752 w 763"/>
                <a:gd name="T39" fmla="*/ 3 h 1950"/>
                <a:gd name="T40" fmla="*/ 760 w 763"/>
                <a:gd name="T41" fmla="*/ 3 h 1950"/>
                <a:gd name="T42" fmla="*/ 760 w 763"/>
                <a:gd name="T43" fmla="*/ 11 h 1950"/>
                <a:gd name="T44" fmla="*/ 591 w 763"/>
                <a:gd name="T45" fmla="*/ 206 h 1950"/>
                <a:gd name="T46" fmla="*/ 462 w 763"/>
                <a:gd name="T47" fmla="*/ 389 h 1950"/>
                <a:gd name="T48" fmla="*/ 439 w 763"/>
                <a:gd name="T49" fmla="*/ 424 h 1950"/>
                <a:gd name="T50" fmla="*/ 379 w 763"/>
                <a:gd name="T51" fmla="*/ 525 h 1950"/>
                <a:gd name="T52" fmla="*/ 377 w 763"/>
                <a:gd name="T53" fmla="*/ 529 h 1950"/>
                <a:gd name="T54" fmla="*/ 356 w 763"/>
                <a:gd name="T55" fmla="*/ 567 h 1950"/>
                <a:gd name="T56" fmla="*/ 311 w 763"/>
                <a:gd name="T57" fmla="*/ 653 h 1950"/>
                <a:gd name="T58" fmla="*/ 222 w 763"/>
                <a:gd name="T59" fmla="*/ 851 h 1950"/>
                <a:gd name="T60" fmla="*/ 204 w 763"/>
                <a:gd name="T61" fmla="*/ 896 h 1950"/>
                <a:gd name="T62" fmla="*/ 120 w 763"/>
                <a:gd name="T63" fmla="*/ 1149 h 1950"/>
                <a:gd name="T64" fmla="*/ 111 w 763"/>
                <a:gd name="T65" fmla="*/ 1179 h 1950"/>
                <a:gd name="T66" fmla="*/ 111 w 763"/>
                <a:gd name="T67" fmla="*/ 1181 h 1950"/>
                <a:gd name="T68" fmla="*/ 102 w 763"/>
                <a:gd name="T69" fmla="*/ 1216 h 1950"/>
                <a:gd name="T70" fmla="*/ 66 w 763"/>
                <a:gd name="T71" fmla="*/ 1375 h 1950"/>
                <a:gd name="T72" fmla="*/ 60 w 763"/>
                <a:gd name="T73" fmla="*/ 1409 h 1950"/>
                <a:gd name="T74" fmla="*/ 25 w 763"/>
                <a:gd name="T75" fmla="*/ 1673 h 1950"/>
                <a:gd name="T76" fmla="*/ 13 w 763"/>
                <a:gd name="T77" fmla="*/ 1944 h 1950"/>
                <a:gd name="T78" fmla="*/ 6 w 763"/>
                <a:gd name="T79" fmla="*/ 195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3" h="1950">
                  <a:moveTo>
                    <a:pt x="6" y="1950"/>
                  </a:moveTo>
                  <a:cubicBezTo>
                    <a:pt x="3" y="1950"/>
                    <a:pt x="0" y="1947"/>
                    <a:pt x="0" y="1944"/>
                  </a:cubicBezTo>
                  <a:cubicBezTo>
                    <a:pt x="0" y="1943"/>
                    <a:pt x="1" y="1941"/>
                    <a:pt x="1" y="1940"/>
                  </a:cubicBezTo>
                  <a:cubicBezTo>
                    <a:pt x="1" y="1851"/>
                    <a:pt x="5" y="1761"/>
                    <a:pt x="13" y="1672"/>
                  </a:cubicBezTo>
                  <a:cubicBezTo>
                    <a:pt x="20" y="1583"/>
                    <a:pt x="32" y="1494"/>
                    <a:pt x="48" y="1407"/>
                  </a:cubicBezTo>
                  <a:cubicBezTo>
                    <a:pt x="50" y="1396"/>
                    <a:pt x="52" y="1384"/>
                    <a:pt x="55" y="1373"/>
                  </a:cubicBezTo>
                  <a:cubicBezTo>
                    <a:pt x="65" y="1317"/>
                    <a:pt x="77" y="1265"/>
                    <a:pt x="90" y="1213"/>
                  </a:cubicBezTo>
                  <a:cubicBezTo>
                    <a:pt x="93" y="1201"/>
                    <a:pt x="96" y="1190"/>
                    <a:pt x="99" y="1178"/>
                  </a:cubicBezTo>
                  <a:cubicBezTo>
                    <a:pt x="100" y="1176"/>
                    <a:pt x="100" y="1176"/>
                    <a:pt x="100" y="1176"/>
                  </a:cubicBezTo>
                  <a:cubicBezTo>
                    <a:pt x="103" y="1166"/>
                    <a:pt x="105" y="1155"/>
                    <a:pt x="108" y="1145"/>
                  </a:cubicBezTo>
                  <a:cubicBezTo>
                    <a:pt x="133" y="1058"/>
                    <a:pt x="161" y="973"/>
                    <a:pt x="193" y="891"/>
                  </a:cubicBezTo>
                  <a:cubicBezTo>
                    <a:pt x="200" y="874"/>
                    <a:pt x="206" y="860"/>
                    <a:pt x="211" y="847"/>
                  </a:cubicBezTo>
                  <a:cubicBezTo>
                    <a:pt x="239" y="778"/>
                    <a:pt x="269" y="711"/>
                    <a:pt x="300" y="648"/>
                  </a:cubicBezTo>
                  <a:cubicBezTo>
                    <a:pt x="315" y="619"/>
                    <a:pt x="330" y="589"/>
                    <a:pt x="346" y="561"/>
                  </a:cubicBezTo>
                  <a:cubicBezTo>
                    <a:pt x="352" y="550"/>
                    <a:pt x="359" y="537"/>
                    <a:pt x="367" y="523"/>
                  </a:cubicBezTo>
                  <a:cubicBezTo>
                    <a:pt x="369" y="519"/>
                    <a:pt x="369" y="519"/>
                    <a:pt x="369" y="519"/>
                  </a:cubicBezTo>
                  <a:cubicBezTo>
                    <a:pt x="390" y="483"/>
                    <a:pt x="409" y="449"/>
                    <a:pt x="429" y="418"/>
                  </a:cubicBezTo>
                  <a:cubicBezTo>
                    <a:pt x="438" y="405"/>
                    <a:pt x="445" y="393"/>
                    <a:pt x="452" y="383"/>
                  </a:cubicBezTo>
                  <a:cubicBezTo>
                    <a:pt x="493" y="319"/>
                    <a:pt x="537" y="257"/>
                    <a:pt x="582" y="199"/>
                  </a:cubicBezTo>
                  <a:cubicBezTo>
                    <a:pt x="636" y="129"/>
                    <a:pt x="693" y="63"/>
                    <a:pt x="752" y="3"/>
                  </a:cubicBezTo>
                  <a:cubicBezTo>
                    <a:pt x="754" y="0"/>
                    <a:pt x="758" y="0"/>
                    <a:pt x="760" y="3"/>
                  </a:cubicBezTo>
                  <a:cubicBezTo>
                    <a:pt x="763" y="5"/>
                    <a:pt x="763" y="9"/>
                    <a:pt x="760" y="11"/>
                  </a:cubicBezTo>
                  <a:cubicBezTo>
                    <a:pt x="702" y="71"/>
                    <a:pt x="645" y="137"/>
                    <a:pt x="591" y="206"/>
                  </a:cubicBezTo>
                  <a:cubicBezTo>
                    <a:pt x="547" y="264"/>
                    <a:pt x="503" y="325"/>
                    <a:pt x="462" y="389"/>
                  </a:cubicBezTo>
                  <a:cubicBezTo>
                    <a:pt x="455" y="400"/>
                    <a:pt x="448" y="411"/>
                    <a:pt x="439" y="424"/>
                  </a:cubicBezTo>
                  <a:cubicBezTo>
                    <a:pt x="420" y="456"/>
                    <a:pt x="400" y="489"/>
                    <a:pt x="379" y="525"/>
                  </a:cubicBezTo>
                  <a:cubicBezTo>
                    <a:pt x="377" y="529"/>
                    <a:pt x="377" y="529"/>
                    <a:pt x="377" y="529"/>
                  </a:cubicBezTo>
                  <a:cubicBezTo>
                    <a:pt x="370" y="542"/>
                    <a:pt x="362" y="556"/>
                    <a:pt x="356" y="567"/>
                  </a:cubicBezTo>
                  <a:cubicBezTo>
                    <a:pt x="341" y="595"/>
                    <a:pt x="326" y="624"/>
                    <a:pt x="311" y="653"/>
                  </a:cubicBezTo>
                  <a:cubicBezTo>
                    <a:pt x="280" y="717"/>
                    <a:pt x="250" y="783"/>
                    <a:pt x="222" y="851"/>
                  </a:cubicBezTo>
                  <a:cubicBezTo>
                    <a:pt x="217" y="864"/>
                    <a:pt x="211" y="878"/>
                    <a:pt x="204" y="896"/>
                  </a:cubicBezTo>
                  <a:cubicBezTo>
                    <a:pt x="173" y="977"/>
                    <a:pt x="144" y="1062"/>
                    <a:pt x="120" y="1149"/>
                  </a:cubicBezTo>
                  <a:cubicBezTo>
                    <a:pt x="117" y="1159"/>
                    <a:pt x="114" y="1169"/>
                    <a:pt x="111" y="1179"/>
                  </a:cubicBezTo>
                  <a:cubicBezTo>
                    <a:pt x="111" y="1181"/>
                    <a:pt x="111" y="1181"/>
                    <a:pt x="111" y="1181"/>
                  </a:cubicBezTo>
                  <a:cubicBezTo>
                    <a:pt x="108" y="1193"/>
                    <a:pt x="105" y="1204"/>
                    <a:pt x="102" y="1216"/>
                  </a:cubicBezTo>
                  <a:cubicBezTo>
                    <a:pt x="89" y="1268"/>
                    <a:pt x="77" y="1320"/>
                    <a:pt x="66" y="1375"/>
                  </a:cubicBezTo>
                  <a:cubicBezTo>
                    <a:pt x="64" y="1387"/>
                    <a:pt x="62" y="1398"/>
                    <a:pt x="60" y="1409"/>
                  </a:cubicBezTo>
                  <a:cubicBezTo>
                    <a:pt x="44" y="1496"/>
                    <a:pt x="32" y="1585"/>
                    <a:pt x="25" y="1673"/>
                  </a:cubicBezTo>
                  <a:cubicBezTo>
                    <a:pt x="17" y="1763"/>
                    <a:pt x="13" y="1854"/>
                    <a:pt x="13" y="1944"/>
                  </a:cubicBezTo>
                  <a:cubicBezTo>
                    <a:pt x="13" y="1946"/>
                    <a:pt x="12" y="1950"/>
                    <a:pt x="6" y="19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Freeform 143"/>
            <p:cNvSpPr/>
            <p:nvPr/>
          </p:nvSpPr>
          <p:spPr bwMode="auto">
            <a:xfrm>
              <a:off x="14705013" y="2863850"/>
              <a:ext cx="1044575" cy="3371850"/>
            </a:xfrm>
            <a:custGeom>
              <a:avLst/>
              <a:gdLst>
                <a:gd name="T0" fmla="*/ 7 w 611"/>
                <a:gd name="T1" fmla="*/ 1972 h 1972"/>
                <a:gd name="T2" fmla="*/ 1 w 611"/>
                <a:gd name="T3" fmla="*/ 1966 h 1972"/>
                <a:gd name="T4" fmla="*/ 9 w 611"/>
                <a:gd name="T5" fmla="*/ 1703 h 1972"/>
                <a:gd name="T6" fmla="*/ 36 w 611"/>
                <a:gd name="T7" fmla="*/ 1446 h 1972"/>
                <a:gd name="T8" fmla="*/ 41 w 611"/>
                <a:gd name="T9" fmla="*/ 1415 h 1972"/>
                <a:gd name="T10" fmla="*/ 75 w 611"/>
                <a:gd name="T11" fmla="*/ 1221 h 1972"/>
                <a:gd name="T12" fmla="*/ 82 w 611"/>
                <a:gd name="T13" fmla="*/ 1189 h 1972"/>
                <a:gd name="T14" fmla="*/ 147 w 611"/>
                <a:gd name="T15" fmla="*/ 937 h 1972"/>
                <a:gd name="T16" fmla="*/ 161 w 611"/>
                <a:gd name="T17" fmla="*/ 892 h 1972"/>
                <a:gd name="T18" fmla="*/ 232 w 611"/>
                <a:gd name="T19" fmla="*/ 689 h 1972"/>
                <a:gd name="T20" fmla="*/ 285 w 611"/>
                <a:gd name="T21" fmla="*/ 560 h 1972"/>
                <a:gd name="T22" fmla="*/ 335 w 611"/>
                <a:gd name="T23" fmla="*/ 451 h 1972"/>
                <a:gd name="T24" fmla="*/ 352 w 611"/>
                <a:gd name="T25" fmla="*/ 415 h 1972"/>
                <a:gd name="T26" fmla="*/ 460 w 611"/>
                <a:gd name="T27" fmla="*/ 217 h 1972"/>
                <a:gd name="T28" fmla="*/ 599 w 611"/>
                <a:gd name="T29" fmla="*/ 3 h 1972"/>
                <a:gd name="T30" fmla="*/ 607 w 611"/>
                <a:gd name="T31" fmla="*/ 2 h 1972"/>
                <a:gd name="T32" fmla="*/ 609 w 611"/>
                <a:gd name="T33" fmla="*/ 10 h 1972"/>
                <a:gd name="T34" fmla="*/ 470 w 611"/>
                <a:gd name="T35" fmla="*/ 224 h 1972"/>
                <a:gd name="T36" fmla="*/ 363 w 611"/>
                <a:gd name="T37" fmla="*/ 421 h 1972"/>
                <a:gd name="T38" fmla="*/ 346 w 611"/>
                <a:gd name="T39" fmla="*/ 456 h 1972"/>
                <a:gd name="T40" fmla="*/ 296 w 611"/>
                <a:gd name="T41" fmla="*/ 565 h 1972"/>
                <a:gd name="T42" fmla="*/ 244 w 611"/>
                <a:gd name="T43" fmla="*/ 693 h 1972"/>
                <a:gd name="T44" fmla="*/ 173 w 611"/>
                <a:gd name="T45" fmla="*/ 896 h 1972"/>
                <a:gd name="T46" fmla="*/ 159 w 611"/>
                <a:gd name="T47" fmla="*/ 940 h 1972"/>
                <a:gd name="T48" fmla="*/ 94 w 611"/>
                <a:gd name="T49" fmla="*/ 1191 h 1972"/>
                <a:gd name="T50" fmla="*/ 87 w 611"/>
                <a:gd name="T51" fmla="*/ 1224 h 1972"/>
                <a:gd name="T52" fmla="*/ 52 w 611"/>
                <a:gd name="T53" fmla="*/ 1417 h 1972"/>
                <a:gd name="T54" fmla="*/ 48 w 611"/>
                <a:gd name="T55" fmla="*/ 1447 h 1972"/>
                <a:gd name="T56" fmla="*/ 21 w 611"/>
                <a:gd name="T57" fmla="*/ 1704 h 1972"/>
                <a:gd name="T58" fmla="*/ 13 w 611"/>
                <a:gd name="T59" fmla="*/ 1966 h 1972"/>
                <a:gd name="T60" fmla="*/ 7 w 611"/>
                <a:gd name="T61" fmla="*/ 1972 h 1972"/>
                <a:gd name="T62" fmla="*/ 7 w 611"/>
                <a:gd name="T63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1" h="1972">
                  <a:moveTo>
                    <a:pt x="7" y="1972"/>
                  </a:moveTo>
                  <a:cubicBezTo>
                    <a:pt x="4" y="1972"/>
                    <a:pt x="1" y="1969"/>
                    <a:pt x="1" y="1966"/>
                  </a:cubicBezTo>
                  <a:cubicBezTo>
                    <a:pt x="0" y="1879"/>
                    <a:pt x="3" y="1790"/>
                    <a:pt x="9" y="1703"/>
                  </a:cubicBezTo>
                  <a:cubicBezTo>
                    <a:pt x="15" y="1617"/>
                    <a:pt x="24" y="1531"/>
                    <a:pt x="36" y="1446"/>
                  </a:cubicBezTo>
                  <a:cubicBezTo>
                    <a:pt x="37" y="1435"/>
                    <a:pt x="39" y="1425"/>
                    <a:pt x="41" y="1415"/>
                  </a:cubicBezTo>
                  <a:cubicBezTo>
                    <a:pt x="50" y="1350"/>
                    <a:pt x="62" y="1285"/>
                    <a:pt x="75" y="1221"/>
                  </a:cubicBezTo>
                  <a:cubicBezTo>
                    <a:pt x="77" y="1210"/>
                    <a:pt x="80" y="1200"/>
                    <a:pt x="82" y="1189"/>
                  </a:cubicBezTo>
                  <a:cubicBezTo>
                    <a:pt x="101" y="1104"/>
                    <a:pt x="123" y="1020"/>
                    <a:pt x="147" y="937"/>
                  </a:cubicBezTo>
                  <a:cubicBezTo>
                    <a:pt x="152" y="922"/>
                    <a:pt x="156" y="907"/>
                    <a:pt x="161" y="892"/>
                  </a:cubicBezTo>
                  <a:cubicBezTo>
                    <a:pt x="183" y="824"/>
                    <a:pt x="207" y="755"/>
                    <a:pt x="232" y="689"/>
                  </a:cubicBezTo>
                  <a:cubicBezTo>
                    <a:pt x="249" y="646"/>
                    <a:pt x="267" y="603"/>
                    <a:pt x="285" y="560"/>
                  </a:cubicBezTo>
                  <a:cubicBezTo>
                    <a:pt x="301" y="524"/>
                    <a:pt x="318" y="487"/>
                    <a:pt x="335" y="451"/>
                  </a:cubicBezTo>
                  <a:cubicBezTo>
                    <a:pt x="341" y="439"/>
                    <a:pt x="347" y="427"/>
                    <a:pt x="352" y="415"/>
                  </a:cubicBezTo>
                  <a:cubicBezTo>
                    <a:pt x="386" y="348"/>
                    <a:pt x="422" y="281"/>
                    <a:pt x="460" y="217"/>
                  </a:cubicBezTo>
                  <a:cubicBezTo>
                    <a:pt x="503" y="143"/>
                    <a:pt x="550" y="71"/>
                    <a:pt x="599" y="3"/>
                  </a:cubicBezTo>
                  <a:cubicBezTo>
                    <a:pt x="601" y="0"/>
                    <a:pt x="605" y="0"/>
                    <a:pt x="607" y="2"/>
                  </a:cubicBezTo>
                  <a:cubicBezTo>
                    <a:pt x="610" y="4"/>
                    <a:pt x="611" y="7"/>
                    <a:pt x="609" y="10"/>
                  </a:cubicBezTo>
                  <a:cubicBezTo>
                    <a:pt x="560" y="78"/>
                    <a:pt x="514" y="149"/>
                    <a:pt x="470" y="224"/>
                  </a:cubicBezTo>
                  <a:cubicBezTo>
                    <a:pt x="432" y="287"/>
                    <a:pt x="397" y="353"/>
                    <a:pt x="363" y="421"/>
                  </a:cubicBezTo>
                  <a:cubicBezTo>
                    <a:pt x="357" y="433"/>
                    <a:pt x="352" y="444"/>
                    <a:pt x="346" y="456"/>
                  </a:cubicBezTo>
                  <a:cubicBezTo>
                    <a:pt x="329" y="492"/>
                    <a:pt x="312" y="529"/>
                    <a:pt x="296" y="565"/>
                  </a:cubicBezTo>
                  <a:cubicBezTo>
                    <a:pt x="278" y="607"/>
                    <a:pt x="260" y="650"/>
                    <a:pt x="244" y="693"/>
                  </a:cubicBezTo>
                  <a:cubicBezTo>
                    <a:pt x="218" y="759"/>
                    <a:pt x="194" y="827"/>
                    <a:pt x="173" y="896"/>
                  </a:cubicBezTo>
                  <a:cubicBezTo>
                    <a:pt x="168" y="910"/>
                    <a:pt x="163" y="926"/>
                    <a:pt x="159" y="940"/>
                  </a:cubicBezTo>
                  <a:cubicBezTo>
                    <a:pt x="134" y="1023"/>
                    <a:pt x="112" y="1107"/>
                    <a:pt x="94" y="1191"/>
                  </a:cubicBezTo>
                  <a:cubicBezTo>
                    <a:pt x="91" y="1202"/>
                    <a:pt x="89" y="1213"/>
                    <a:pt x="87" y="1224"/>
                  </a:cubicBezTo>
                  <a:cubicBezTo>
                    <a:pt x="74" y="1287"/>
                    <a:pt x="62" y="1352"/>
                    <a:pt x="52" y="1417"/>
                  </a:cubicBezTo>
                  <a:cubicBezTo>
                    <a:pt x="51" y="1427"/>
                    <a:pt x="49" y="1437"/>
                    <a:pt x="48" y="1447"/>
                  </a:cubicBezTo>
                  <a:cubicBezTo>
                    <a:pt x="36" y="1532"/>
                    <a:pt x="27" y="1618"/>
                    <a:pt x="21" y="1704"/>
                  </a:cubicBezTo>
                  <a:cubicBezTo>
                    <a:pt x="15" y="1791"/>
                    <a:pt x="12" y="1879"/>
                    <a:pt x="13" y="1966"/>
                  </a:cubicBezTo>
                  <a:cubicBezTo>
                    <a:pt x="13" y="1969"/>
                    <a:pt x="10" y="1972"/>
                    <a:pt x="7" y="1972"/>
                  </a:cubicBezTo>
                  <a:cubicBezTo>
                    <a:pt x="7" y="1972"/>
                    <a:pt x="7" y="1972"/>
                    <a:pt x="7" y="19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Freeform 144"/>
            <p:cNvSpPr/>
            <p:nvPr/>
          </p:nvSpPr>
          <p:spPr bwMode="auto">
            <a:xfrm>
              <a:off x="15133638" y="2833688"/>
              <a:ext cx="784225" cy="3402013"/>
            </a:xfrm>
            <a:custGeom>
              <a:avLst/>
              <a:gdLst>
                <a:gd name="T0" fmla="*/ 6 w 458"/>
                <a:gd name="T1" fmla="*/ 1990 h 1990"/>
                <a:gd name="T2" fmla="*/ 0 w 458"/>
                <a:gd name="T3" fmla="*/ 1984 h 1990"/>
                <a:gd name="T4" fmla="*/ 1 w 458"/>
                <a:gd name="T5" fmla="*/ 1981 h 1990"/>
                <a:gd name="T6" fmla="*/ 7 w 458"/>
                <a:gd name="T7" fmla="*/ 1724 h 1990"/>
                <a:gd name="T8" fmla="*/ 26 w 458"/>
                <a:gd name="T9" fmla="*/ 1468 h 1990"/>
                <a:gd name="T10" fmla="*/ 27 w 458"/>
                <a:gd name="T11" fmla="*/ 1466 h 1990"/>
                <a:gd name="T12" fmla="*/ 30 w 458"/>
                <a:gd name="T13" fmla="*/ 1438 h 1990"/>
                <a:gd name="T14" fmla="*/ 30 w 458"/>
                <a:gd name="T15" fmla="*/ 1435 h 1990"/>
                <a:gd name="T16" fmla="*/ 55 w 458"/>
                <a:gd name="T17" fmla="*/ 1244 h 1990"/>
                <a:gd name="T18" fmla="*/ 56 w 458"/>
                <a:gd name="T19" fmla="*/ 1242 h 1990"/>
                <a:gd name="T20" fmla="*/ 61 w 458"/>
                <a:gd name="T21" fmla="*/ 1212 h 1990"/>
                <a:gd name="T22" fmla="*/ 109 w 458"/>
                <a:gd name="T23" fmla="*/ 959 h 1990"/>
                <a:gd name="T24" fmla="*/ 120 w 458"/>
                <a:gd name="T25" fmla="*/ 913 h 1990"/>
                <a:gd name="T26" fmla="*/ 172 w 458"/>
                <a:gd name="T27" fmla="*/ 711 h 1990"/>
                <a:gd name="T28" fmla="*/ 212 w 458"/>
                <a:gd name="T29" fmla="*/ 578 h 1990"/>
                <a:gd name="T30" fmla="*/ 249 w 458"/>
                <a:gd name="T31" fmla="*/ 470 h 1990"/>
                <a:gd name="T32" fmla="*/ 250 w 458"/>
                <a:gd name="T33" fmla="*/ 465 h 1990"/>
                <a:gd name="T34" fmla="*/ 261 w 458"/>
                <a:gd name="T35" fmla="*/ 433 h 1990"/>
                <a:gd name="T36" fmla="*/ 263 w 458"/>
                <a:gd name="T37" fmla="*/ 428 h 1990"/>
                <a:gd name="T38" fmla="*/ 342 w 458"/>
                <a:gd name="T39" fmla="*/ 230 h 1990"/>
                <a:gd name="T40" fmla="*/ 446 w 458"/>
                <a:gd name="T41" fmla="*/ 4 h 1990"/>
                <a:gd name="T42" fmla="*/ 454 w 458"/>
                <a:gd name="T43" fmla="*/ 2 h 1990"/>
                <a:gd name="T44" fmla="*/ 457 w 458"/>
                <a:gd name="T45" fmla="*/ 10 h 1990"/>
                <a:gd name="T46" fmla="*/ 353 w 458"/>
                <a:gd name="T47" fmla="*/ 235 h 1990"/>
                <a:gd name="T48" fmla="*/ 275 w 458"/>
                <a:gd name="T49" fmla="*/ 432 h 1990"/>
                <a:gd name="T50" fmla="*/ 273 w 458"/>
                <a:gd name="T51" fmla="*/ 437 h 1990"/>
                <a:gd name="T52" fmla="*/ 262 w 458"/>
                <a:gd name="T53" fmla="*/ 469 h 1990"/>
                <a:gd name="T54" fmla="*/ 260 w 458"/>
                <a:gd name="T55" fmla="*/ 474 h 1990"/>
                <a:gd name="T56" fmla="*/ 223 w 458"/>
                <a:gd name="T57" fmla="*/ 582 h 1990"/>
                <a:gd name="T58" fmla="*/ 184 w 458"/>
                <a:gd name="T59" fmla="*/ 714 h 1990"/>
                <a:gd name="T60" fmla="*/ 131 w 458"/>
                <a:gd name="T61" fmla="*/ 916 h 1990"/>
                <a:gd name="T62" fmla="*/ 121 w 458"/>
                <a:gd name="T63" fmla="*/ 961 h 1990"/>
                <a:gd name="T64" fmla="*/ 72 w 458"/>
                <a:gd name="T65" fmla="*/ 1214 h 1990"/>
                <a:gd name="T66" fmla="*/ 68 w 458"/>
                <a:gd name="T67" fmla="*/ 1244 h 1990"/>
                <a:gd name="T68" fmla="*/ 67 w 458"/>
                <a:gd name="T69" fmla="*/ 1246 h 1990"/>
                <a:gd name="T70" fmla="*/ 42 w 458"/>
                <a:gd name="T71" fmla="*/ 1436 h 1990"/>
                <a:gd name="T72" fmla="*/ 42 w 458"/>
                <a:gd name="T73" fmla="*/ 1439 h 1990"/>
                <a:gd name="T74" fmla="*/ 39 w 458"/>
                <a:gd name="T75" fmla="*/ 1467 h 1990"/>
                <a:gd name="T76" fmla="*/ 38 w 458"/>
                <a:gd name="T77" fmla="*/ 1469 h 1990"/>
                <a:gd name="T78" fmla="*/ 19 w 458"/>
                <a:gd name="T79" fmla="*/ 1725 h 1990"/>
                <a:gd name="T80" fmla="*/ 13 w 458"/>
                <a:gd name="T81" fmla="*/ 1984 h 1990"/>
                <a:gd name="T82" fmla="*/ 13 w 458"/>
                <a:gd name="T83" fmla="*/ 1986 h 1990"/>
                <a:gd name="T84" fmla="*/ 12 w 458"/>
                <a:gd name="T85" fmla="*/ 1988 h 1990"/>
                <a:gd name="T86" fmla="*/ 6 w 458"/>
                <a:gd name="T87" fmla="*/ 199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8" h="1990">
                  <a:moveTo>
                    <a:pt x="6" y="1990"/>
                  </a:moveTo>
                  <a:cubicBezTo>
                    <a:pt x="3" y="1990"/>
                    <a:pt x="0" y="1987"/>
                    <a:pt x="0" y="1984"/>
                  </a:cubicBezTo>
                  <a:cubicBezTo>
                    <a:pt x="0" y="1983"/>
                    <a:pt x="0" y="1982"/>
                    <a:pt x="1" y="1981"/>
                  </a:cubicBezTo>
                  <a:cubicBezTo>
                    <a:pt x="1" y="1896"/>
                    <a:pt x="2" y="1809"/>
                    <a:pt x="7" y="1724"/>
                  </a:cubicBezTo>
                  <a:cubicBezTo>
                    <a:pt x="11" y="1639"/>
                    <a:pt x="18" y="1553"/>
                    <a:pt x="26" y="1468"/>
                  </a:cubicBezTo>
                  <a:cubicBezTo>
                    <a:pt x="27" y="1466"/>
                    <a:pt x="27" y="1466"/>
                    <a:pt x="27" y="1466"/>
                  </a:cubicBezTo>
                  <a:cubicBezTo>
                    <a:pt x="28" y="1456"/>
                    <a:pt x="29" y="1447"/>
                    <a:pt x="30" y="1438"/>
                  </a:cubicBezTo>
                  <a:cubicBezTo>
                    <a:pt x="30" y="1435"/>
                    <a:pt x="30" y="1435"/>
                    <a:pt x="30" y="1435"/>
                  </a:cubicBezTo>
                  <a:cubicBezTo>
                    <a:pt x="37" y="1369"/>
                    <a:pt x="46" y="1305"/>
                    <a:pt x="55" y="1244"/>
                  </a:cubicBezTo>
                  <a:cubicBezTo>
                    <a:pt x="56" y="1242"/>
                    <a:pt x="56" y="1242"/>
                    <a:pt x="56" y="1242"/>
                  </a:cubicBezTo>
                  <a:cubicBezTo>
                    <a:pt x="57" y="1232"/>
                    <a:pt x="59" y="1222"/>
                    <a:pt x="61" y="1212"/>
                  </a:cubicBezTo>
                  <a:cubicBezTo>
                    <a:pt x="75" y="1126"/>
                    <a:pt x="91" y="1040"/>
                    <a:pt x="109" y="959"/>
                  </a:cubicBezTo>
                  <a:cubicBezTo>
                    <a:pt x="113" y="943"/>
                    <a:pt x="116" y="928"/>
                    <a:pt x="120" y="913"/>
                  </a:cubicBezTo>
                  <a:cubicBezTo>
                    <a:pt x="136" y="845"/>
                    <a:pt x="153" y="777"/>
                    <a:pt x="172" y="711"/>
                  </a:cubicBezTo>
                  <a:cubicBezTo>
                    <a:pt x="185" y="666"/>
                    <a:pt x="198" y="622"/>
                    <a:pt x="212" y="578"/>
                  </a:cubicBezTo>
                  <a:cubicBezTo>
                    <a:pt x="225" y="539"/>
                    <a:pt x="237" y="504"/>
                    <a:pt x="249" y="470"/>
                  </a:cubicBezTo>
                  <a:cubicBezTo>
                    <a:pt x="250" y="465"/>
                    <a:pt x="250" y="465"/>
                    <a:pt x="250" y="465"/>
                  </a:cubicBezTo>
                  <a:cubicBezTo>
                    <a:pt x="254" y="454"/>
                    <a:pt x="258" y="444"/>
                    <a:pt x="261" y="433"/>
                  </a:cubicBezTo>
                  <a:cubicBezTo>
                    <a:pt x="263" y="428"/>
                    <a:pt x="263" y="428"/>
                    <a:pt x="263" y="428"/>
                  </a:cubicBezTo>
                  <a:cubicBezTo>
                    <a:pt x="288" y="361"/>
                    <a:pt x="314" y="294"/>
                    <a:pt x="342" y="230"/>
                  </a:cubicBezTo>
                  <a:cubicBezTo>
                    <a:pt x="375" y="152"/>
                    <a:pt x="410" y="76"/>
                    <a:pt x="446" y="4"/>
                  </a:cubicBezTo>
                  <a:cubicBezTo>
                    <a:pt x="448" y="1"/>
                    <a:pt x="451" y="0"/>
                    <a:pt x="454" y="2"/>
                  </a:cubicBezTo>
                  <a:cubicBezTo>
                    <a:pt x="457" y="3"/>
                    <a:pt x="458" y="7"/>
                    <a:pt x="457" y="10"/>
                  </a:cubicBezTo>
                  <a:cubicBezTo>
                    <a:pt x="421" y="81"/>
                    <a:pt x="386" y="157"/>
                    <a:pt x="353" y="235"/>
                  </a:cubicBezTo>
                  <a:cubicBezTo>
                    <a:pt x="325" y="299"/>
                    <a:pt x="299" y="365"/>
                    <a:pt x="275" y="432"/>
                  </a:cubicBezTo>
                  <a:cubicBezTo>
                    <a:pt x="273" y="437"/>
                    <a:pt x="273" y="437"/>
                    <a:pt x="273" y="437"/>
                  </a:cubicBezTo>
                  <a:cubicBezTo>
                    <a:pt x="269" y="448"/>
                    <a:pt x="265" y="458"/>
                    <a:pt x="262" y="469"/>
                  </a:cubicBezTo>
                  <a:cubicBezTo>
                    <a:pt x="260" y="474"/>
                    <a:pt x="260" y="474"/>
                    <a:pt x="260" y="474"/>
                  </a:cubicBezTo>
                  <a:cubicBezTo>
                    <a:pt x="248" y="507"/>
                    <a:pt x="236" y="543"/>
                    <a:pt x="223" y="582"/>
                  </a:cubicBezTo>
                  <a:cubicBezTo>
                    <a:pt x="210" y="625"/>
                    <a:pt x="196" y="669"/>
                    <a:pt x="184" y="714"/>
                  </a:cubicBezTo>
                  <a:cubicBezTo>
                    <a:pt x="165" y="780"/>
                    <a:pt x="147" y="848"/>
                    <a:pt x="131" y="916"/>
                  </a:cubicBezTo>
                  <a:cubicBezTo>
                    <a:pt x="128" y="931"/>
                    <a:pt x="124" y="946"/>
                    <a:pt x="121" y="961"/>
                  </a:cubicBezTo>
                  <a:cubicBezTo>
                    <a:pt x="103" y="1043"/>
                    <a:pt x="87" y="1128"/>
                    <a:pt x="72" y="1214"/>
                  </a:cubicBezTo>
                  <a:cubicBezTo>
                    <a:pt x="71" y="1224"/>
                    <a:pt x="69" y="1234"/>
                    <a:pt x="68" y="1244"/>
                  </a:cubicBezTo>
                  <a:cubicBezTo>
                    <a:pt x="67" y="1246"/>
                    <a:pt x="67" y="1246"/>
                    <a:pt x="67" y="1246"/>
                  </a:cubicBezTo>
                  <a:cubicBezTo>
                    <a:pt x="58" y="1307"/>
                    <a:pt x="49" y="1371"/>
                    <a:pt x="42" y="1436"/>
                  </a:cubicBezTo>
                  <a:cubicBezTo>
                    <a:pt x="42" y="1439"/>
                    <a:pt x="42" y="1439"/>
                    <a:pt x="42" y="1439"/>
                  </a:cubicBezTo>
                  <a:cubicBezTo>
                    <a:pt x="41" y="1448"/>
                    <a:pt x="40" y="1458"/>
                    <a:pt x="39" y="1467"/>
                  </a:cubicBezTo>
                  <a:cubicBezTo>
                    <a:pt x="38" y="1469"/>
                    <a:pt x="38" y="1469"/>
                    <a:pt x="38" y="1469"/>
                  </a:cubicBezTo>
                  <a:cubicBezTo>
                    <a:pt x="30" y="1554"/>
                    <a:pt x="23" y="1640"/>
                    <a:pt x="19" y="1725"/>
                  </a:cubicBezTo>
                  <a:cubicBezTo>
                    <a:pt x="14" y="1811"/>
                    <a:pt x="12" y="1898"/>
                    <a:pt x="13" y="1984"/>
                  </a:cubicBezTo>
                  <a:cubicBezTo>
                    <a:pt x="13" y="1986"/>
                    <a:pt x="13" y="1986"/>
                    <a:pt x="13" y="1986"/>
                  </a:cubicBezTo>
                  <a:cubicBezTo>
                    <a:pt x="12" y="1988"/>
                    <a:pt x="12" y="1988"/>
                    <a:pt x="12" y="1988"/>
                  </a:cubicBezTo>
                  <a:cubicBezTo>
                    <a:pt x="10" y="1990"/>
                    <a:pt x="8" y="1990"/>
                    <a:pt x="6" y="1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Freeform 145"/>
            <p:cNvSpPr/>
            <p:nvPr/>
          </p:nvSpPr>
          <p:spPr bwMode="auto">
            <a:xfrm>
              <a:off x="15560675" y="2813050"/>
              <a:ext cx="527050" cy="3422650"/>
            </a:xfrm>
            <a:custGeom>
              <a:avLst/>
              <a:gdLst>
                <a:gd name="T0" fmla="*/ 6 w 308"/>
                <a:gd name="T1" fmla="*/ 2002 h 2002"/>
                <a:gd name="T2" fmla="*/ 0 w 308"/>
                <a:gd name="T3" fmla="*/ 1996 h 2002"/>
                <a:gd name="T4" fmla="*/ 2 w 308"/>
                <a:gd name="T5" fmla="*/ 1992 h 2002"/>
                <a:gd name="T6" fmla="*/ 5 w 308"/>
                <a:gd name="T7" fmla="*/ 1740 h 2002"/>
                <a:gd name="T8" fmla="*/ 18 w 308"/>
                <a:gd name="T9" fmla="*/ 1486 h 2002"/>
                <a:gd name="T10" fmla="*/ 19 w 308"/>
                <a:gd name="T11" fmla="*/ 1483 h 2002"/>
                <a:gd name="T12" fmla="*/ 21 w 308"/>
                <a:gd name="T13" fmla="*/ 1453 h 2002"/>
                <a:gd name="T14" fmla="*/ 38 w 308"/>
                <a:gd name="T15" fmla="*/ 1261 h 2002"/>
                <a:gd name="T16" fmla="*/ 41 w 308"/>
                <a:gd name="T17" fmla="*/ 1230 h 2002"/>
                <a:gd name="T18" fmla="*/ 73 w 308"/>
                <a:gd name="T19" fmla="*/ 977 h 2002"/>
                <a:gd name="T20" fmla="*/ 80 w 308"/>
                <a:gd name="T21" fmla="*/ 931 h 2002"/>
                <a:gd name="T22" fmla="*/ 114 w 308"/>
                <a:gd name="T23" fmla="*/ 729 h 2002"/>
                <a:gd name="T24" fmla="*/ 141 w 308"/>
                <a:gd name="T25" fmla="*/ 594 h 2002"/>
                <a:gd name="T26" fmla="*/ 164 w 308"/>
                <a:gd name="T27" fmla="*/ 486 h 2002"/>
                <a:gd name="T28" fmla="*/ 165 w 308"/>
                <a:gd name="T29" fmla="*/ 481 h 2002"/>
                <a:gd name="T30" fmla="*/ 174 w 308"/>
                <a:gd name="T31" fmla="*/ 444 h 2002"/>
                <a:gd name="T32" fmla="*/ 226 w 308"/>
                <a:gd name="T33" fmla="*/ 241 h 2002"/>
                <a:gd name="T34" fmla="*/ 296 w 308"/>
                <a:gd name="T35" fmla="*/ 5 h 2002"/>
                <a:gd name="T36" fmla="*/ 303 w 308"/>
                <a:gd name="T37" fmla="*/ 1 h 2002"/>
                <a:gd name="T38" fmla="*/ 307 w 308"/>
                <a:gd name="T39" fmla="*/ 8 h 2002"/>
                <a:gd name="T40" fmla="*/ 238 w 308"/>
                <a:gd name="T41" fmla="*/ 244 h 2002"/>
                <a:gd name="T42" fmla="*/ 186 w 308"/>
                <a:gd name="T43" fmla="*/ 447 h 2002"/>
                <a:gd name="T44" fmla="*/ 177 w 308"/>
                <a:gd name="T45" fmla="*/ 484 h 2002"/>
                <a:gd name="T46" fmla="*/ 176 w 308"/>
                <a:gd name="T47" fmla="*/ 489 h 2002"/>
                <a:gd name="T48" fmla="*/ 153 w 308"/>
                <a:gd name="T49" fmla="*/ 596 h 2002"/>
                <a:gd name="T50" fmla="*/ 126 w 308"/>
                <a:gd name="T51" fmla="*/ 731 h 2002"/>
                <a:gd name="T52" fmla="*/ 92 w 308"/>
                <a:gd name="T53" fmla="*/ 933 h 2002"/>
                <a:gd name="T54" fmla="*/ 85 w 308"/>
                <a:gd name="T55" fmla="*/ 978 h 2002"/>
                <a:gd name="T56" fmla="*/ 53 w 308"/>
                <a:gd name="T57" fmla="*/ 1232 h 2002"/>
                <a:gd name="T58" fmla="*/ 50 w 308"/>
                <a:gd name="T59" fmla="*/ 1262 h 2002"/>
                <a:gd name="T60" fmla="*/ 33 w 308"/>
                <a:gd name="T61" fmla="*/ 1454 h 2002"/>
                <a:gd name="T62" fmla="*/ 31 w 308"/>
                <a:gd name="T63" fmla="*/ 1484 h 2002"/>
                <a:gd name="T64" fmla="*/ 30 w 308"/>
                <a:gd name="T65" fmla="*/ 1487 h 2002"/>
                <a:gd name="T66" fmla="*/ 17 w 308"/>
                <a:gd name="T67" fmla="*/ 1741 h 2002"/>
                <a:gd name="T68" fmla="*/ 14 w 308"/>
                <a:gd name="T69" fmla="*/ 1996 h 2002"/>
                <a:gd name="T70" fmla="*/ 6 w 308"/>
                <a:gd name="T71" fmla="*/ 2002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8" h="2002">
                  <a:moveTo>
                    <a:pt x="6" y="2002"/>
                  </a:moveTo>
                  <a:cubicBezTo>
                    <a:pt x="3" y="2002"/>
                    <a:pt x="0" y="1999"/>
                    <a:pt x="0" y="1996"/>
                  </a:cubicBezTo>
                  <a:cubicBezTo>
                    <a:pt x="0" y="1994"/>
                    <a:pt x="1" y="1993"/>
                    <a:pt x="2" y="1992"/>
                  </a:cubicBezTo>
                  <a:cubicBezTo>
                    <a:pt x="2" y="1909"/>
                    <a:pt x="3" y="1824"/>
                    <a:pt x="5" y="1740"/>
                  </a:cubicBezTo>
                  <a:cubicBezTo>
                    <a:pt x="8" y="1656"/>
                    <a:pt x="13" y="1571"/>
                    <a:pt x="18" y="1486"/>
                  </a:cubicBezTo>
                  <a:cubicBezTo>
                    <a:pt x="19" y="1483"/>
                    <a:pt x="19" y="1483"/>
                    <a:pt x="19" y="1483"/>
                  </a:cubicBezTo>
                  <a:cubicBezTo>
                    <a:pt x="19" y="1473"/>
                    <a:pt x="20" y="1463"/>
                    <a:pt x="21" y="1453"/>
                  </a:cubicBezTo>
                  <a:cubicBezTo>
                    <a:pt x="26" y="1388"/>
                    <a:pt x="31" y="1323"/>
                    <a:pt x="38" y="1261"/>
                  </a:cubicBezTo>
                  <a:cubicBezTo>
                    <a:pt x="39" y="1250"/>
                    <a:pt x="40" y="1240"/>
                    <a:pt x="41" y="1230"/>
                  </a:cubicBezTo>
                  <a:cubicBezTo>
                    <a:pt x="50" y="1145"/>
                    <a:pt x="61" y="1059"/>
                    <a:pt x="73" y="977"/>
                  </a:cubicBezTo>
                  <a:cubicBezTo>
                    <a:pt x="75" y="961"/>
                    <a:pt x="78" y="946"/>
                    <a:pt x="80" y="931"/>
                  </a:cubicBezTo>
                  <a:cubicBezTo>
                    <a:pt x="91" y="863"/>
                    <a:pt x="102" y="795"/>
                    <a:pt x="114" y="729"/>
                  </a:cubicBezTo>
                  <a:cubicBezTo>
                    <a:pt x="123" y="684"/>
                    <a:pt x="132" y="638"/>
                    <a:pt x="141" y="594"/>
                  </a:cubicBezTo>
                  <a:cubicBezTo>
                    <a:pt x="149" y="554"/>
                    <a:pt x="157" y="519"/>
                    <a:pt x="164" y="486"/>
                  </a:cubicBezTo>
                  <a:cubicBezTo>
                    <a:pt x="165" y="481"/>
                    <a:pt x="165" y="481"/>
                    <a:pt x="165" y="481"/>
                  </a:cubicBezTo>
                  <a:cubicBezTo>
                    <a:pt x="168" y="469"/>
                    <a:pt x="171" y="456"/>
                    <a:pt x="174" y="444"/>
                  </a:cubicBezTo>
                  <a:cubicBezTo>
                    <a:pt x="191" y="375"/>
                    <a:pt x="208" y="307"/>
                    <a:pt x="226" y="241"/>
                  </a:cubicBezTo>
                  <a:cubicBezTo>
                    <a:pt x="248" y="160"/>
                    <a:pt x="272" y="81"/>
                    <a:pt x="296" y="5"/>
                  </a:cubicBezTo>
                  <a:cubicBezTo>
                    <a:pt x="297" y="1"/>
                    <a:pt x="300" y="0"/>
                    <a:pt x="303" y="1"/>
                  </a:cubicBezTo>
                  <a:cubicBezTo>
                    <a:pt x="306" y="2"/>
                    <a:pt x="308" y="5"/>
                    <a:pt x="307" y="8"/>
                  </a:cubicBezTo>
                  <a:cubicBezTo>
                    <a:pt x="283" y="84"/>
                    <a:pt x="260" y="163"/>
                    <a:pt x="238" y="244"/>
                  </a:cubicBezTo>
                  <a:cubicBezTo>
                    <a:pt x="220" y="310"/>
                    <a:pt x="202" y="378"/>
                    <a:pt x="186" y="447"/>
                  </a:cubicBezTo>
                  <a:cubicBezTo>
                    <a:pt x="183" y="459"/>
                    <a:pt x="180" y="471"/>
                    <a:pt x="177" y="484"/>
                  </a:cubicBezTo>
                  <a:cubicBezTo>
                    <a:pt x="176" y="489"/>
                    <a:pt x="176" y="489"/>
                    <a:pt x="176" y="489"/>
                  </a:cubicBezTo>
                  <a:cubicBezTo>
                    <a:pt x="169" y="521"/>
                    <a:pt x="161" y="557"/>
                    <a:pt x="153" y="596"/>
                  </a:cubicBezTo>
                  <a:cubicBezTo>
                    <a:pt x="143" y="640"/>
                    <a:pt x="135" y="686"/>
                    <a:pt x="126" y="731"/>
                  </a:cubicBezTo>
                  <a:cubicBezTo>
                    <a:pt x="114" y="797"/>
                    <a:pt x="102" y="865"/>
                    <a:pt x="92" y="933"/>
                  </a:cubicBezTo>
                  <a:cubicBezTo>
                    <a:pt x="90" y="948"/>
                    <a:pt x="87" y="963"/>
                    <a:pt x="85" y="978"/>
                  </a:cubicBezTo>
                  <a:cubicBezTo>
                    <a:pt x="73" y="1061"/>
                    <a:pt x="62" y="1146"/>
                    <a:pt x="53" y="1232"/>
                  </a:cubicBezTo>
                  <a:cubicBezTo>
                    <a:pt x="52" y="1242"/>
                    <a:pt x="51" y="1252"/>
                    <a:pt x="50" y="1262"/>
                  </a:cubicBezTo>
                  <a:cubicBezTo>
                    <a:pt x="43" y="1324"/>
                    <a:pt x="38" y="1389"/>
                    <a:pt x="33" y="1454"/>
                  </a:cubicBezTo>
                  <a:cubicBezTo>
                    <a:pt x="32" y="1464"/>
                    <a:pt x="31" y="1474"/>
                    <a:pt x="31" y="1484"/>
                  </a:cubicBezTo>
                  <a:cubicBezTo>
                    <a:pt x="30" y="1487"/>
                    <a:pt x="30" y="1487"/>
                    <a:pt x="30" y="1487"/>
                  </a:cubicBezTo>
                  <a:cubicBezTo>
                    <a:pt x="25" y="1571"/>
                    <a:pt x="20" y="1657"/>
                    <a:pt x="17" y="1741"/>
                  </a:cubicBezTo>
                  <a:cubicBezTo>
                    <a:pt x="15" y="1826"/>
                    <a:pt x="13" y="1912"/>
                    <a:pt x="14" y="1996"/>
                  </a:cubicBezTo>
                  <a:cubicBezTo>
                    <a:pt x="14" y="2000"/>
                    <a:pt x="11" y="2002"/>
                    <a:pt x="6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Freeform 146"/>
            <p:cNvSpPr/>
            <p:nvPr/>
          </p:nvSpPr>
          <p:spPr bwMode="auto">
            <a:xfrm>
              <a:off x="15989300" y="2798763"/>
              <a:ext cx="273050" cy="3436938"/>
            </a:xfrm>
            <a:custGeom>
              <a:avLst/>
              <a:gdLst>
                <a:gd name="T0" fmla="*/ 6 w 160"/>
                <a:gd name="T1" fmla="*/ 2010 h 2010"/>
                <a:gd name="T2" fmla="*/ 0 w 160"/>
                <a:gd name="T3" fmla="*/ 2006 h 2010"/>
                <a:gd name="T4" fmla="*/ 1 w 160"/>
                <a:gd name="T5" fmla="*/ 2001 h 2010"/>
                <a:gd name="T6" fmla="*/ 3 w 160"/>
                <a:gd name="T7" fmla="*/ 1751 h 2010"/>
                <a:gd name="T8" fmla="*/ 9 w 160"/>
                <a:gd name="T9" fmla="*/ 1498 h 2010"/>
                <a:gd name="T10" fmla="*/ 9 w 160"/>
                <a:gd name="T11" fmla="*/ 1490 h 2010"/>
                <a:gd name="T12" fmla="*/ 10 w 160"/>
                <a:gd name="T13" fmla="*/ 1465 h 2010"/>
                <a:gd name="T14" fmla="*/ 19 w 160"/>
                <a:gd name="T15" fmla="*/ 1275 h 2010"/>
                <a:gd name="T16" fmla="*/ 20 w 160"/>
                <a:gd name="T17" fmla="*/ 1245 h 2010"/>
                <a:gd name="T18" fmla="*/ 36 w 160"/>
                <a:gd name="T19" fmla="*/ 993 h 2010"/>
                <a:gd name="T20" fmla="*/ 37 w 160"/>
                <a:gd name="T21" fmla="*/ 988 h 2010"/>
                <a:gd name="T22" fmla="*/ 40 w 160"/>
                <a:gd name="T23" fmla="*/ 947 h 2010"/>
                <a:gd name="T24" fmla="*/ 57 w 160"/>
                <a:gd name="T25" fmla="*/ 744 h 2010"/>
                <a:gd name="T26" fmla="*/ 70 w 160"/>
                <a:gd name="T27" fmla="*/ 606 h 2010"/>
                <a:gd name="T28" fmla="*/ 82 w 160"/>
                <a:gd name="T29" fmla="*/ 497 h 2010"/>
                <a:gd name="T30" fmla="*/ 83 w 160"/>
                <a:gd name="T31" fmla="*/ 482 h 2010"/>
                <a:gd name="T32" fmla="*/ 86 w 160"/>
                <a:gd name="T33" fmla="*/ 454 h 2010"/>
                <a:gd name="T34" fmla="*/ 112 w 160"/>
                <a:gd name="T35" fmla="*/ 249 h 2010"/>
                <a:gd name="T36" fmla="*/ 147 w 160"/>
                <a:gd name="T37" fmla="*/ 6 h 2010"/>
                <a:gd name="T38" fmla="*/ 154 w 160"/>
                <a:gd name="T39" fmla="*/ 1 h 2010"/>
                <a:gd name="T40" fmla="*/ 159 w 160"/>
                <a:gd name="T41" fmla="*/ 8 h 2010"/>
                <a:gd name="T42" fmla="*/ 124 w 160"/>
                <a:gd name="T43" fmla="*/ 251 h 2010"/>
                <a:gd name="T44" fmla="*/ 98 w 160"/>
                <a:gd name="T45" fmla="*/ 456 h 2010"/>
                <a:gd name="T46" fmla="*/ 95 w 160"/>
                <a:gd name="T47" fmla="*/ 483 h 2010"/>
                <a:gd name="T48" fmla="*/ 94 w 160"/>
                <a:gd name="T49" fmla="*/ 498 h 2010"/>
                <a:gd name="T50" fmla="*/ 82 w 160"/>
                <a:gd name="T51" fmla="*/ 608 h 2010"/>
                <a:gd name="T52" fmla="*/ 69 w 160"/>
                <a:gd name="T53" fmla="*/ 745 h 2010"/>
                <a:gd name="T54" fmla="*/ 52 w 160"/>
                <a:gd name="T55" fmla="*/ 948 h 2010"/>
                <a:gd name="T56" fmla="*/ 49 w 160"/>
                <a:gd name="T57" fmla="*/ 989 h 2010"/>
                <a:gd name="T58" fmla="*/ 48 w 160"/>
                <a:gd name="T59" fmla="*/ 994 h 2010"/>
                <a:gd name="T60" fmla="*/ 32 w 160"/>
                <a:gd name="T61" fmla="*/ 1246 h 2010"/>
                <a:gd name="T62" fmla="*/ 31 w 160"/>
                <a:gd name="T63" fmla="*/ 1276 h 2010"/>
                <a:gd name="T64" fmla="*/ 22 w 160"/>
                <a:gd name="T65" fmla="*/ 1466 h 2010"/>
                <a:gd name="T66" fmla="*/ 21 w 160"/>
                <a:gd name="T67" fmla="*/ 1490 h 2010"/>
                <a:gd name="T68" fmla="*/ 21 w 160"/>
                <a:gd name="T69" fmla="*/ 1499 h 2010"/>
                <a:gd name="T70" fmla="*/ 15 w 160"/>
                <a:gd name="T71" fmla="*/ 1751 h 2010"/>
                <a:gd name="T72" fmla="*/ 13 w 160"/>
                <a:gd name="T73" fmla="*/ 2003 h 2010"/>
                <a:gd name="T74" fmla="*/ 8 w 160"/>
                <a:gd name="T75" fmla="*/ 2010 h 2010"/>
                <a:gd name="T76" fmla="*/ 6 w 160"/>
                <a:gd name="T77" fmla="*/ 201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2010">
                  <a:moveTo>
                    <a:pt x="6" y="2010"/>
                  </a:moveTo>
                  <a:cubicBezTo>
                    <a:pt x="3" y="2010"/>
                    <a:pt x="1" y="2008"/>
                    <a:pt x="0" y="2006"/>
                  </a:cubicBezTo>
                  <a:cubicBezTo>
                    <a:pt x="0" y="2004"/>
                    <a:pt x="0" y="2002"/>
                    <a:pt x="1" y="2001"/>
                  </a:cubicBezTo>
                  <a:cubicBezTo>
                    <a:pt x="1" y="1918"/>
                    <a:pt x="1" y="1834"/>
                    <a:pt x="3" y="1751"/>
                  </a:cubicBezTo>
                  <a:cubicBezTo>
                    <a:pt x="4" y="1667"/>
                    <a:pt x="6" y="1582"/>
                    <a:pt x="9" y="1498"/>
                  </a:cubicBezTo>
                  <a:cubicBezTo>
                    <a:pt x="9" y="1490"/>
                    <a:pt x="9" y="1490"/>
                    <a:pt x="9" y="1490"/>
                  </a:cubicBezTo>
                  <a:cubicBezTo>
                    <a:pt x="10" y="1481"/>
                    <a:pt x="10" y="1473"/>
                    <a:pt x="10" y="1465"/>
                  </a:cubicBezTo>
                  <a:cubicBezTo>
                    <a:pt x="13" y="1396"/>
                    <a:pt x="16" y="1334"/>
                    <a:pt x="19" y="1275"/>
                  </a:cubicBezTo>
                  <a:cubicBezTo>
                    <a:pt x="19" y="1265"/>
                    <a:pt x="20" y="1255"/>
                    <a:pt x="20" y="1245"/>
                  </a:cubicBezTo>
                  <a:cubicBezTo>
                    <a:pt x="25" y="1158"/>
                    <a:pt x="30" y="1073"/>
                    <a:pt x="36" y="993"/>
                  </a:cubicBezTo>
                  <a:cubicBezTo>
                    <a:pt x="37" y="988"/>
                    <a:pt x="37" y="988"/>
                    <a:pt x="37" y="988"/>
                  </a:cubicBezTo>
                  <a:cubicBezTo>
                    <a:pt x="38" y="974"/>
                    <a:pt x="39" y="961"/>
                    <a:pt x="40" y="947"/>
                  </a:cubicBezTo>
                  <a:cubicBezTo>
                    <a:pt x="45" y="878"/>
                    <a:pt x="51" y="809"/>
                    <a:pt x="57" y="744"/>
                  </a:cubicBezTo>
                  <a:cubicBezTo>
                    <a:pt x="61" y="697"/>
                    <a:pt x="65" y="651"/>
                    <a:pt x="70" y="606"/>
                  </a:cubicBezTo>
                  <a:cubicBezTo>
                    <a:pt x="74" y="572"/>
                    <a:pt x="77" y="534"/>
                    <a:pt x="82" y="497"/>
                  </a:cubicBezTo>
                  <a:cubicBezTo>
                    <a:pt x="83" y="482"/>
                    <a:pt x="83" y="482"/>
                    <a:pt x="83" y="482"/>
                  </a:cubicBezTo>
                  <a:cubicBezTo>
                    <a:pt x="84" y="473"/>
                    <a:pt x="85" y="463"/>
                    <a:pt x="86" y="454"/>
                  </a:cubicBezTo>
                  <a:cubicBezTo>
                    <a:pt x="95" y="385"/>
                    <a:pt x="104" y="316"/>
                    <a:pt x="112" y="249"/>
                  </a:cubicBezTo>
                  <a:cubicBezTo>
                    <a:pt x="124" y="166"/>
                    <a:pt x="135" y="84"/>
                    <a:pt x="147" y="6"/>
                  </a:cubicBezTo>
                  <a:cubicBezTo>
                    <a:pt x="148" y="2"/>
                    <a:pt x="151" y="0"/>
                    <a:pt x="154" y="1"/>
                  </a:cubicBezTo>
                  <a:cubicBezTo>
                    <a:pt x="157" y="1"/>
                    <a:pt x="160" y="4"/>
                    <a:pt x="159" y="8"/>
                  </a:cubicBezTo>
                  <a:cubicBezTo>
                    <a:pt x="147" y="86"/>
                    <a:pt x="135" y="168"/>
                    <a:pt x="124" y="251"/>
                  </a:cubicBezTo>
                  <a:cubicBezTo>
                    <a:pt x="115" y="317"/>
                    <a:pt x="107" y="386"/>
                    <a:pt x="98" y="456"/>
                  </a:cubicBezTo>
                  <a:cubicBezTo>
                    <a:pt x="97" y="465"/>
                    <a:pt x="96" y="474"/>
                    <a:pt x="95" y="483"/>
                  </a:cubicBezTo>
                  <a:cubicBezTo>
                    <a:pt x="94" y="498"/>
                    <a:pt x="94" y="498"/>
                    <a:pt x="94" y="498"/>
                  </a:cubicBezTo>
                  <a:cubicBezTo>
                    <a:pt x="89" y="536"/>
                    <a:pt x="85" y="573"/>
                    <a:pt x="82" y="608"/>
                  </a:cubicBezTo>
                  <a:cubicBezTo>
                    <a:pt x="77" y="652"/>
                    <a:pt x="73" y="699"/>
                    <a:pt x="69" y="745"/>
                  </a:cubicBezTo>
                  <a:cubicBezTo>
                    <a:pt x="63" y="810"/>
                    <a:pt x="57" y="879"/>
                    <a:pt x="52" y="948"/>
                  </a:cubicBezTo>
                  <a:cubicBezTo>
                    <a:pt x="51" y="962"/>
                    <a:pt x="50" y="975"/>
                    <a:pt x="49" y="989"/>
                  </a:cubicBezTo>
                  <a:cubicBezTo>
                    <a:pt x="48" y="994"/>
                    <a:pt x="48" y="994"/>
                    <a:pt x="48" y="994"/>
                  </a:cubicBezTo>
                  <a:cubicBezTo>
                    <a:pt x="42" y="1073"/>
                    <a:pt x="37" y="1158"/>
                    <a:pt x="32" y="1246"/>
                  </a:cubicBezTo>
                  <a:cubicBezTo>
                    <a:pt x="32" y="1256"/>
                    <a:pt x="31" y="1266"/>
                    <a:pt x="31" y="1276"/>
                  </a:cubicBezTo>
                  <a:cubicBezTo>
                    <a:pt x="28" y="1335"/>
                    <a:pt x="25" y="1397"/>
                    <a:pt x="22" y="1466"/>
                  </a:cubicBezTo>
                  <a:cubicBezTo>
                    <a:pt x="22" y="1474"/>
                    <a:pt x="22" y="1482"/>
                    <a:pt x="21" y="1490"/>
                  </a:cubicBezTo>
                  <a:cubicBezTo>
                    <a:pt x="21" y="1499"/>
                    <a:pt x="21" y="1499"/>
                    <a:pt x="21" y="1499"/>
                  </a:cubicBezTo>
                  <a:cubicBezTo>
                    <a:pt x="18" y="1582"/>
                    <a:pt x="16" y="1667"/>
                    <a:pt x="15" y="1751"/>
                  </a:cubicBezTo>
                  <a:cubicBezTo>
                    <a:pt x="13" y="1835"/>
                    <a:pt x="13" y="1919"/>
                    <a:pt x="13" y="2003"/>
                  </a:cubicBezTo>
                  <a:cubicBezTo>
                    <a:pt x="13" y="2006"/>
                    <a:pt x="11" y="2009"/>
                    <a:pt x="8" y="2010"/>
                  </a:cubicBezTo>
                  <a:cubicBezTo>
                    <a:pt x="7" y="2010"/>
                    <a:pt x="7" y="2010"/>
                    <a:pt x="6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Freeform 147"/>
            <p:cNvSpPr/>
            <p:nvPr/>
          </p:nvSpPr>
          <p:spPr bwMode="auto">
            <a:xfrm>
              <a:off x="16416338" y="2795588"/>
              <a:ext cx="20638" cy="3440113"/>
            </a:xfrm>
            <a:custGeom>
              <a:avLst/>
              <a:gdLst>
                <a:gd name="T0" fmla="*/ 6 w 12"/>
                <a:gd name="T1" fmla="*/ 2012 h 2012"/>
                <a:gd name="T2" fmla="*/ 0 w 12"/>
                <a:gd name="T3" fmla="*/ 2006 h 2012"/>
                <a:gd name="T4" fmla="*/ 0 w 12"/>
                <a:gd name="T5" fmla="*/ 6 h 2012"/>
                <a:gd name="T6" fmla="*/ 6 w 12"/>
                <a:gd name="T7" fmla="*/ 0 h 2012"/>
                <a:gd name="T8" fmla="*/ 12 w 12"/>
                <a:gd name="T9" fmla="*/ 6 h 2012"/>
                <a:gd name="T10" fmla="*/ 12 w 12"/>
                <a:gd name="T11" fmla="*/ 2006 h 2012"/>
                <a:gd name="T12" fmla="*/ 6 w 12"/>
                <a:gd name="T13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12">
                  <a:moveTo>
                    <a:pt x="6" y="2012"/>
                  </a:moveTo>
                  <a:cubicBezTo>
                    <a:pt x="3" y="2012"/>
                    <a:pt x="0" y="2009"/>
                    <a:pt x="0" y="200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06"/>
                    <a:pt x="12" y="2006"/>
                    <a:pt x="12" y="2006"/>
                  </a:cubicBezTo>
                  <a:cubicBezTo>
                    <a:pt x="12" y="2009"/>
                    <a:pt x="9" y="2012"/>
                    <a:pt x="6" y="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Freeform 148"/>
            <p:cNvSpPr/>
            <p:nvPr/>
          </p:nvSpPr>
          <p:spPr bwMode="auto">
            <a:xfrm>
              <a:off x="12996863" y="6215063"/>
              <a:ext cx="3440113" cy="20638"/>
            </a:xfrm>
            <a:custGeom>
              <a:avLst/>
              <a:gdLst>
                <a:gd name="T0" fmla="*/ 2006 w 2012"/>
                <a:gd name="T1" fmla="*/ 12 h 12"/>
                <a:gd name="T2" fmla="*/ 6 w 2012"/>
                <a:gd name="T3" fmla="*/ 12 h 12"/>
                <a:gd name="T4" fmla="*/ 0 w 2012"/>
                <a:gd name="T5" fmla="*/ 6 h 12"/>
                <a:gd name="T6" fmla="*/ 6 w 2012"/>
                <a:gd name="T7" fmla="*/ 0 h 12"/>
                <a:gd name="T8" fmla="*/ 2006 w 2012"/>
                <a:gd name="T9" fmla="*/ 0 h 12"/>
                <a:gd name="T10" fmla="*/ 2012 w 2012"/>
                <a:gd name="T11" fmla="*/ 6 h 12"/>
                <a:gd name="T12" fmla="*/ 2006 w 20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2" h="12">
                  <a:moveTo>
                    <a:pt x="20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6" y="0"/>
                    <a:pt x="2006" y="0"/>
                    <a:pt x="2006" y="0"/>
                  </a:cubicBezTo>
                  <a:cubicBezTo>
                    <a:pt x="2009" y="0"/>
                    <a:pt x="2012" y="3"/>
                    <a:pt x="2012" y="6"/>
                  </a:cubicBezTo>
                  <a:cubicBezTo>
                    <a:pt x="2012" y="9"/>
                    <a:pt x="2009" y="12"/>
                    <a:pt x="200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Freeform 149"/>
            <p:cNvSpPr/>
            <p:nvPr/>
          </p:nvSpPr>
          <p:spPr bwMode="auto">
            <a:xfrm>
              <a:off x="13034963" y="5705475"/>
              <a:ext cx="3402013" cy="103188"/>
            </a:xfrm>
            <a:custGeom>
              <a:avLst/>
              <a:gdLst>
                <a:gd name="T0" fmla="*/ 1984 w 1990"/>
                <a:gd name="T1" fmla="*/ 60 h 60"/>
                <a:gd name="T2" fmla="*/ 1984 w 1990"/>
                <a:gd name="T3" fmla="*/ 60 h 60"/>
                <a:gd name="T4" fmla="*/ 1879 w 1990"/>
                <a:gd name="T5" fmla="*/ 59 h 60"/>
                <a:gd name="T6" fmla="*/ 1737 w 1990"/>
                <a:gd name="T7" fmla="*/ 57 h 60"/>
                <a:gd name="T8" fmla="*/ 1640 w 1990"/>
                <a:gd name="T9" fmla="*/ 56 h 60"/>
                <a:gd name="T10" fmla="*/ 1489 w 1990"/>
                <a:gd name="T11" fmla="*/ 55 h 60"/>
                <a:gd name="T12" fmla="*/ 1487 w 1990"/>
                <a:gd name="T13" fmla="*/ 55 h 60"/>
                <a:gd name="T14" fmla="*/ 1327 w 1990"/>
                <a:gd name="T15" fmla="*/ 52 h 60"/>
                <a:gd name="T16" fmla="*/ 1241 w 1990"/>
                <a:gd name="T17" fmla="*/ 51 h 60"/>
                <a:gd name="T18" fmla="*/ 1079 w 1990"/>
                <a:gd name="T19" fmla="*/ 49 h 60"/>
                <a:gd name="T20" fmla="*/ 992 w 1990"/>
                <a:gd name="T21" fmla="*/ 47 h 60"/>
                <a:gd name="T22" fmla="*/ 937 w 1990"/>
                <a:gd name="T23" fmla="*/ 45 h 60"/>
                <a:gd name="T24" fmla="*/ 746 w 1990"/>
                <a:gd name="T25" fmla="*/ 39 h 60"/>
                <a:gd name="T26" fmla="*/ 702 w 1990"/>
                <a:gd name="T27" fmla="*/ 37 h 60"/>
                <a:gd name="T28" fmla="*/ 501 w 1990"/>
                <a:gd name="T29" fmla="*/ 33 h 60"/>
                <a:gd name="T30" fmla="*/ 498 w 1990"/>
                <a:gd name="T31" fmla="*/ 33 h 60"/>
                <a:gd name="T32" fmla="*/ 308 w 1990"/>
                <a:gd name="T33" fmla="*/ 25 h 60"/>
                <a:gd name="T34" fmla="*/ 253 w 1990"/>
                <a:gd name="T35" fmla="*/ 22 h 60"/>
                <a:gd name="T36" fmla="*/ 20 w 1990"/>
                <a:gd name="T37" fmla="*/ 13 h 60"/>
                <a:gd name="T38" fmla="*/ 6 w 1990"/>
                <a:gd name="T39" fmla="*/ 13 h 60"/>
                <a:gd name="T40" fmla="*/ 0 w 1990"/>
                <a:gd name="T41" fmla="*/ 6 h 60"/>
                <a:gd name="T42" fmla="*/ 6 w 1990"/>
                <a:gd name="T43" fmla="*/ 1 h 60"/>
                <a:gd name="T44" fmla="*/ 21 w 1990"/>
                <a:gd name="T45" fmla="*/ 1 h 60"/>
                <a:gd name="T46" fmla="*/ 253 w 1990"/>
                <a:gd name="T47" fmla="*/ 10 h 60"/>
                <a:gd name="T48" fmla="*/ 309 w 1990"/>
                <a:gd name="T49" fmla="*/ 13 h 60"/>
                <a:gd name="T50" fmla="*/ 498 w 1990"/>
                <a:gd name="T51" fmla="*/ 21 h 60"/>
                <a:gd name="T52" fmla="*/ 501 w 1990"/>
                <a:gd name="T53" fmla="*/ 21 h 60"/>
                <a:gd name="T54" fmla="*/ 703 w 1990"/>
                <a:gd name="T55" fmla="*/ 25 h 60"/>
                <a:gd name="T56" fmla="*/ 747 w 1990"/>
                <a:gd name="T57" fmla="*/ 27 h 60"/>
                <a:gd name="T58" fmla="*/ 938 w 1990"/>
                <a:gd name="T59" fmla="*/ 33 h 60"/>
                <a:gd name="T60" fmla="*/ 992 w 1990"/>
                <a:gd name="T61" fmla="*/ 35 h 60"/>
                <a:gd name="T62" fmla="*/ 1080 w 1990"/>
                <a:gd name="T63" fmla="*/ 37 h 60"/>
                <a:gd name="T64" fmla="*/ 1241 w 1990"/>
                <a:gd name="T65" fmla="*/ 39 h 60"/>
                <a:gd name="T66" fmla="*/ 1327 w 1990"/>
                <a:gd name="T67" fmla="*/ 40 h 60"/>
                <a:gd name="T68" fmla="*/ 1488 w 1990"/>
                <a:gd name="T69" fmla="*/ 43 h 60"/>
                <a:gd name="T70" fmla="*/ 1490 w 1990"/>
                <a:gd name="T71" fmla="*/ 43 h 60"/>
                <a:gd name="T72" fmla="*/ 1640 w 1990"/>
                <a:gd name="T73" fmla="*/ 44 h 60"/>
                <a:gd name="T74" fmla="*/ 1737 w 1990"/>
                <a:gd name="T75" fmla="*/ 45 h 60"/>
                <a:gd name="T76" fmla="*/ 1879 w 1990"/>
                <a:gd name="T77" fmla="*/ 47 h 60"/>
                <a:gd name="T78" fmla="*/ 1984 w 1990"/>
                <a:gd name="T79" fmla="*/ 48 h 60"/>
                <a:gd name="T80" fmla="*/ 1990 w 1990"/>
                <a:gd name="T81" fmla="*/ 54 h 60"/>
                <a:gd name="T82" fmla="*/ 1984 w 1990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60">
                  <a:moveTo>
                    <a:pt x="1984" y="60"/>
                  </a:moveTo>
                  <a:cubicBezTo>
                    <a:pt x="1984" y="60"/>
                    <a:pt x="1984" y="60"/>
                    <a:pt x="1984" y="60"/>
                  </a:cubicBezTo>
                  <a:cubicBezTo>
                    <a:pt x="1949" y="60"/>
                    <a:pt x="1914" y="59"/>
                    <a:pt x="1879" y="59"/>
                  </a:cubicBezTo>
                  <a:cubicBezTo>
                    <a:pt x="1832" y="58"/>
                    <a:pt x="1784" y="57"/>
                    <a:pt x="1737" y="57"/>
                  </a:cubicBezTo>
                  <a:cubicBezTo>
                    <a:pt x="1705" y="57"/>
                    <a:pt x="1672" y="56"/>
                    <a:pt x="1640" y="56"/>
                  </a:cubicBezTo>
                  <a:cubicBezTo>
                    <a:pt x="1590" y="55"/>
                    <a:pt x="1539" y="55"/>
                    <a:pt x="1489" y="55"/>
                  </a:cubicBezTo>
                  <a:cubicBezTo>
                    <a:pt x="1487" y="55"/>
                    <a:pt x="1487" y="55"/>
                    <a:pt x="1487" y="55"/>
                  </a:cubicBezTo>
                  <a:cubicBezTo>
                    <a:pt x="1434" y="54"/>
                    <a:pt x="1380" y="53"/>
                    <a:pt x="1327" y="52"/>
                  </a:cubicBezTo>
                  <a:cubicBezTo>
                    <a:pt x="1298" y="52"/>
                    <a:pt x="1269" y="51"/>
                    <a:pt x="1241" y="51"/>
                  </a:cubicBezTo>
                  <a:cubicBezTo>
                    <a:pt x="1187" y="50"/>
                    <a:pt x="1132" y="49"/>
                    <a:pt x="1079" y="49"/>
                  </a:cubicBezTo>
                  <a:cubicBezTo>
                    <a:pt x="1050" y="48"/>
                    <a:pt x="1021" y="48"/>
                    <a:pt x="992" y="47"/>
                  </a:cubicBezTo>
                  <a:cubicBezTo>
                    <a:pt x="974" y="47"/>
                    <a:pt x="956" y="46"/>
                    <a:pt x="937" y="45"/>
                  </a:cubicBezTo>
                  <a:cubicBezTo>
                    <a:pt x="874" y="43"/>
                    <a:pt x="809" y="40"/>
                    <a:pt x="746" y="39"/>
                  </a:cubicBezTo>
                  <a:cubicBezTo>
                    <a:pt x="732" y="38"/>
                    <a:pt x="717" y="38"/>
                    <a:pt x="702" y="37"/>
                  </a:cubicBezTo>
                  <a:cubicBezTo>
                    <a:pt x="636" y="35"/>
                    <a:pt x="567" y="33"/>
                    <a:pt x="501" y="33"/>
                  </a:cubicBezTo>
                  <a:cubicBezTo>
                    <a:pt x="498" y="33"/>
                    <a:pt x="498" y="33"/>
                    <a:pt x="498" y="33"/>
                  </a:cubicBezTo>
                  <a:cubicBezTo>
                    <a:pt x="436" y="30"/>
                    <a:pt x="371" y="27"/>
                    <a:pt x="308" y="25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176" y="20"/>
                    <a:pt x="97" y="16"/>
                    <a:pt x="2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3" y="0"/>
                    <a:pt x="6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97" y="4"/>
                    <a:pt x="177" y="8"/>
                    <a:pt x="253" y="10"/>
                  </a:cubicBezTo>
                  <a:cubicBezTo>
                    <a:pt x="309" y="13"/>
                    <a:pt x="309" y="13"/>
                    <a:pt x="309" y="13"/>
                  </a:cubicBezTo>
                  <a:cubicBezTo>
                    <a:pt x="371" y="15"/>
                    <a:pt x="436" y="18"/>
                    <a:pt x="498" y="21"/>
                  </a:cubicBezTo>
                  <a:cubicBezTo>
                    <a:pt x="501" y="21"/>
                    <a:pt x="501" y="21"/>
                    <a:pt x="501" y="21"/>
                  </a:cubicBezTo>
                  <a:cubicBezTo>
                    <a:pt x="567" y="21"/>
                    <a:pt x="636" y="23"/>
                    <a:pt x="703" y="25"/>
                  </a:cubicBezTo>
                  <a:cubicBezTo>
                    <a:pt x="718" y="26"/>
                    <a:pt x="732" y="26"/>
                    <a:pt x="747" y="27"/>
                  </a:cubicBezTo>
                  <a:cubicBezTo>
                    <a:pt x="810" y="28"/>
                    <a:pt x="875" y="31"/>
                    <a:pt x="938" y="33"/>
                  </a:cubicBezTo>
                  <a:cubicBezTo>
                    <a:pt x="956" y="34"/>
                    <a:pt x="974" y="35"/>
                    <a:pt x="992" y="35"/>
                  </a:cubicBezTo>
                  <a:cubicBezTo>
                    <a:pt x="1021" y="36"/>
                    <a:pt x="1050" y="36"/>
                    <a:pt x="1080" y="37"/>
                  </a:cubicBezTo>
                  <a:cubicBezTo>
                    <a:pt x="1133" y="37"/>
                    <a:pt x="1188" y="38"/>
                    <a:pt x="1241" y="39"/>
                  </a:cubicBezTo>
                  <a:cubicBezTo>
                    <a:pt x="1269" y="39"/>
                    <a:pt x="1298" y="40"/>
                    <a:pt x="1327" y="40"/>
                  </a:cubicBezTo>
                  <a:cubicBezTo>
                    <a:pt x="1380" y="41"/>
                    <a:pt x="1435" y="42"/>
                    <a:pt x="1488" y="43"/>
                  </a:cubicBezTo>
                  <a:cubicBezTo>
                    <a:pt x="1490" y="43"/>
                    <a:pt x="1490" y="43"/>
                    <a:pt x="1490" y="43"/>
                  </a:cubicBezTo>
                  <a:cubicBezTo>
                    <a:pt x="1539" y="43"/>
                    <a:pt x="1590" y="43"/>
                    <a:pt x="1640" y="44"/>
                  </a:cubicBezTo>
                  <a:cubicBezTo>
                    <a:pt x="1672" y="44"/>
                    <a:pt x="1705" y="45"/>
                    <a:pt x="1737" y="45"/>
                  </a:cubicBezTo>
                  <a:cubicBezTo>
                    <a:pt x="1784" y="45"/>
                    <a:pt x="1832" y="46"/>
                    <a:pt x="1879" y="47"/>
                  </a:cubicBezTo>
                  <a:cubicBezTo>
                    <a:pt x="1914" y="47"/>
                    <a:pt x="1949" y="48"/>
                    <a:pt x="1984" y="48"/>
                  </a:cubicBezTo>
                  <a:cubicBezTo>
                    <a:pt x="1987" y="48"/>
                    <a:pt x="1990" y="51"/>
                    <a:pt x="1990" y="54"/>
                  </a:cubicBezTo>
                  <a:cubicBezTo>
                    <a:pt x="1990" y="57"/>
                    <a:pt x="1987" y="60"/>
                    <a:pt x="1984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150"/>
            <p:cNvSpPr/>
            <p:nvPr/>
          </p:nvSpPr>
          <p:spPr bwMode="auto">
            <a:xfrm>
              <a:off x="13144500" y="5221288"/>
              <a:ext cx="3292475" cy="158750"/>
            </a:xfrm>
            <a:custGeom>
              <a:avLst/>
              <a:gdLst>
                <a:gd name="T0" fmla="*/ 1920 w 1926"/>
                <a:gd name="T1" fmla="*/ 93 h 93"/>
                <a:gd name="T2" fmla="*/ 1920 w 1926"/>
                <a:gd name="T3" fmla="*/ 93 h 93"/>
                <a:gd name="T4" fmla="*/ 1679 w 1926"/>
                <a:gd name="T5" fmla="*/ 88 h 93"/>
                <a:gd name="T6" fmla="*/ 1438 w 1926"/>
                <a:gd name="T7" fmla="*/ 83 h 93"/>
                <a:gd name="T8" fmla="*/ 1436 w 1926"/>
                <a:gd name="T9" fmla="*/ 83 h 93"/>
                <a:gd name="T10" fmla="*/ 1196 w 1926"/>
                <a:gd name="T11" fmla="*/ 78 h 93"/>
                <a:gd name="T12" fmla="*/ 955 w 1926"/>
                <a:gd name="T13" fmla="*/ 74 h 93"/>
                <a:gd name="T14" fmla="*/ 718 w 1926"/>
                <a:gd name="T15" fmla="*/ 57 h 93"/>
                <a:gd name="T16" fmla="*/ 481 w 1926"/>
                <a:gd name="T17" fmla="*/ 45 h 93"/>
                <a:gd name="T18" fmla="*/ 478 w 1926"/>
                <a:gd name="T19" fmla="*/ 45 h 93"/>
                <a:gd name="T20" fmla="*/ 243 w 1926"/>
                <a:gd name="T21" fmla="*/ 28 h 93"/>
                <a:gd name="T22" fmla="*/ 130 w 1926"/>
                <a:gd name="T23" fmla="*/ 20 h 93"/>
                <a:gd name="T24" fmla="*/ 5 w 1926"/>
                <a:gd name="T25" fmla="*/ 12 h 93"/>
                <a:gd name="T26" fmla="*/ 0 w 1926"/>
                <a:gd name="T27" fmla="*/ 5 h 93"/>
                <a:gd name="T28" fmla="*/ 6 w 1926"/>
                <a:gd name="T29" fmla="*/ 0 h 93"/>
                <a:gd name="T30" fmla="*/ 131 w 1926"/>
                <a:gd name="T31" fmla="*/ 8 h 93"/>
                <a:gd name="T32" fmla="*/ 243 w 1926"/>
                <a:gd name="T33" fmla="*/ 16 h 93"/>
                <a:gd name="T34" fmla="*/ 479 w 1926"/>
                <a:gd name="T35" fmla="*/ 33 h 93"/>
                <a:gd name="T36" fmla="*/ 481 w 1926"/>
                <a:gd name="T37" fmla="*/ 33 h 93"/>
                <a:gd name="T38" fmla="*/ 718 w 1926"/>
                <a:gd name="T39" fmla="*/ 45 h 93"/>
                <a:gd name="T40" fmla="*/ 955 w 1926"/>
                <a:gd name="T41" fmla="*/ 62 h 93"/>
                <a:gd name="T42" fmla="*/ 1197 w 1926"/>
                <a:gd name="T43" fmla="*/ 66 h 93"/>
                <a:gd name="T44" fmla="*/ 1437 w 1926"/>
                <a:gd name="T45" fmla="*/ 71 h 93"/>
                <a:gd name="T46" fmla="*/ 1438 w 1926"/>
                <a:gd name="T47" fmla="*/ 71 h 93"/>
                <a:gd name="T48" fmla="*/ 1679 w 1926"/>
                <a:gd name="T49" fmla="*/ 76 h 93"/>
                <a:gd name="T50" fmla="*/ 1920 w 1926"/>
                <a:gd name="T51" fmla="*/ 81 h 93"/>
                <a:gd name="T52" fmla="*/ 1926 w 1926"/>
                <a:gd name="T53" fmla="*/ 87 h 93"/>
                <a:gd name="T54" fmla="*/ 1920 w 1926"/>
                <a:gd name="T5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6" h="93">
                  <a:moveTo>
                    <a:pt x="1920" y="93"/>
                  </a:moveTo>
                  <a:cubicBezTo>
                    <a:pt x="1920" y="93"/>
                    <a:pt x="1920" y="93"/>
                    <a:pt x="1920" y="93"/>
                  </a:cubicBezTo>
                  <a:cubicBezTo>
                    <a:pt x="1840" y="91"/>
                    <a:pt x="1759" y="89"/>
                    <a:pt x="1679" y="88"/>
                  </a:cubicBezTo>
                  <a:cubicBezTo>
                    <a:pt x="1599" y="86"/>
                    <a:pt x="1518" y="85"/>
                    <a:pt x="1438" y="83"/>
                  </a:cubicBezTo>
                  <a:cubicBezTo>
                    <a:pt x="1436" y="83"/>
                    <a:pt x="1436" y="83"/>
                    <a:pt x="1436" y="83"/>
                  </a:cubicBezTo>
                  <a:cubicBezTo>
                    <a:pt x="1357" y="81"/>
                    <a:pt x="1277" y="79"/>
                    <a:pt x="1196" y="78"/>
                  </a:cubicBezTo>
                  <a:cubicBezTo>
                    <a:pt x="1117" y="76"/>
                    <a:pt x="1036" y="75"/>
                    <a:pt x="955" y="74"/>
                  </a:cubicBezTo>
                  <a:cubicBezTo>
                    <a:pt x="872" y="67"/>
                    <a:pt x="792" y="62"/>
                    <a:pt x="718" y="57"/>
                  </a:cubicBezTo>
                  <a:cubicBezTo>
                    <a:pt x="635" y="52"/>
                    <a:pt x="555" y="48"/>
                    <a:pt x="481" y="45"/>
                  </a:cubicBezTo>
                  <a:cubicBezTo>
                    <a:pt x="478" y="45"/>
                    <a:pt x="478" y="45"/>
                    <a:pt x="478" y="45"/>
                  </a:cubicBezTo>
                  <a:cubicBezTo>
                    <a:pt x="393" y="38"/>
                    <a:pt x="307" y="32"/>
                    <a:pt x="243" y="28"/>
                  </a:cubicBezTo>
                  <a:cubicBezTo>
                    <a:pt x="205" y="25"/>
                    <a:pt x="168" y="23"/>
                    <a:pt x="130" y="20"/>
                  </a:cubicBezTo>
                  <a:cubicBezTo>
                    <a:pt x="88" y="17"/>
                    <a:pt x="47" y="15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7" y="3"/>
                    <a:pt x="89" y="5"/>
                    <a:pt x="131" y="8"/>
                  </a:cubicBezTo>
                  <a:cubicBezTo>
                    <a:pt x="169" y="11"/>
                    <a:pt x="206" y="13"/>
                    <a:pt x="243" y="16"/>
                  </a:cubicBezTo>
                  <a:cubicBezTo>
                    <a:pt x="308" y="20"/>
                    <a:pt x="393" y="26"/>
                    <a:pt x="479" y="33"/>
                  </a:cubicBezTo>
                  <a:cubicBezTo>
                    <a:pt x="481" y="33"/>
                    <a:pt x="481" y="33"/>
                    <a:pt x="481" y="33"/>
                  </a:cubicBezTo>
                  <a:cubicBezTo>
                    <a:pt x="556" y="36"/>
                    <a:pt x="635" y="40"/>
                    <a:pt x="718" y="45"/>
                  </a:cubicBezTo>
                  <a:cubicBezTo>
                    <a:pt x="793" y="50"/>
                    <a:pt x="873" y="55"/>
                    <a:pt x="955" y="62"/>
                  </a:cubicBezTo>
                  <a:cubicBezTo>
                    <a:pt x="1036" y="63"/>
                    <a:pt x="1117" y="64"/>
                    <a:pt x="1197" y="66"/>
                  </a:cubicBezTo>
                  <a:cubicBezTo>
                    <a:pt x="1277" y="67"/>
                    <a:pt x="1358" y="69"/>
                    <a:pt x="1437" y="71"/>
                  </a:cubicBezTo>
                  <a:cubicBezTo>
                    <a:pt x="1438" y="71"/>
                    <a:pt x="1438" y="71"/>
                    <a:pt x="1438" y="71"/>
                  </a:cubicBezTo>
                  <a:cubicBezTo>
                    <a:pt x="1518" y="73"/>
                    <a:pt x="1599" y="74"/>
                    <a:pt x="1679" y="76"/>
                  </a:cubicBezTo>
                  <a:cubicBezTo>
                    <a:pt x="1760" y="77"/>
                    <a:pt x="1841" y="79"/>
                    <a:pt x="1920" y="81"/>
                  </a:cubicBezTo>
                  <a:cubicBezTo>
                    <a:pt x="1923" y="81"/>
                    <a:pt x="1926" y="84"/>
                    <a:pt x="1926" y="87"/>
                  </a:cubicBezTo>
                  <a:cubicBezTo>
                    <a:pt x="1926" y="90"/>
                    <a:pt x="1923" y="93"/>
                    <a:pt x="192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151"/>
            <p:cNvSpPr/>
            <p:nvPr/>
          </p:nvSpPr>
          <p:spPr bwMode="auto">
            <a:xfrm>
              <a:off x="13322300" y="4754563"/>
              <a:ext cx="3114675" cy="198438"/>
            </a:xfrm>
            <a:custGeom>
              <a:avLst/>
              <a:gdLst>
                <a:gd name="T0" fmla="*/ 1816 w 1822"/>
                <a:gd name="T1" fmla="*/ 116 h 116"/>
                <a:gd name="T2" fmla="*/ 1816 w 1822"/>
                <a:gd name="T3" fmla="*/ 116 h 116"/>
                <a:gd name="T4" fmla="*/ 1798 w 1822"/>
                <a:gd name="T5" fmla="*/ 115 h 116"/>
                <a:gd name="T6" fmla="*/ 1586 w 1822"/>
                <a:gd name="T7" fmla="*/ 108 h 116"/>
                <a:gd name="T8" fmla="*/ 1568 w 1822"/>
                <a:gd name="T9" fmla="*/ 107 h 116"/>
                <a:gd name="T10" fmla="*/ 1357 w 1822"/>
                <a:gd name="T11" fmla="*/ 101 h 116"/>
                <a:gd name="T12" fmla="*/ 1355 w 1822"/>
                <a:gd name="T13" fmla="*/ 101 h 116"/>
                <a:gd name="T14" fmla="*/ 1126 w 1822"/>
                <a:gd name="T15" fmla="*/ 95 h 116"/>
                <a:gd name="T16" fmla="*/ 897 w 1822"/>
                <a:gd name="T17" fmla="*/ 90 h 116"/>
                <a:gd name="T18" fmla="*/ 896 w 1822"/>
                <a:gd name="T19" fmla="*/ 90 h 116"/>
                <a:gd name="T20" fmla="*/ 890 w 1822"/>
                <a:gd name="T21" fmla="*/ 90 h 116"/>
                <a:gd name="T22" fmla="*/ 674 w 1822"/>
                <a:gd name="T23" fmla="*/ 69 h 116"/>
                <a:gd name="T24" fmla="*/ 451 w 1822"/>
                <a:gd name="T25" fmla="*/ 51 h 116"/>
                <a:gd name="T26" fmla="*/ 449 w 1822"/>
                <a:gd name="T27" fmla="*/ 51 h 116"/>
                <a:gd name="T28" fmla="*/ 228 w 1822"/>
                <a:gd name="T29" fmla="*/ 31 h 116"/>
                <a:gd name="T30" fmla="*/ 6 w 1822"/>
                <a:gd name="T31" fmla="*/ 13 h 116"/>
                <a:gd name="T32" fmla="*/ 1 w 1822"/>
                <a:gd name="T33" fmla="*/ 6 h 116"/>
                <a:gd name="T34" fmla="*/ 7 w 1822"/>
                <a:gd name="T35" fmla="*/ 1 h 116"/>
                <a:gd name="T36" fmla="*/ 229 w 1822"/>
                <a:gd name="T37" fmla="*/ 19 h 116"/>
                <a:gd name="T38" fmla="*/ 450 w 1822"/>
                <a:gd name="T39" fmla="*/ 39 h 116"/>
                <a:gd name="T40" fmla="*/ 452 w 1822"/>
                <a:gd name="T41" fmla="*/ 39 h 116"/>
                <a:gd name="T42" fmla="*/ 675 w 1822"/>
                <a:gd name="T43" fmla="*/ 57 h 116"/>
                <a:gd name="T44" fmla="*/ 892 w 1822"/>
                <a:gd name="T45" fmla="*/ 78 h 116"/>
                <a:gd name="T46" fmla="*/ 897 w 1822"/>
                <a:gd name="T47" fmla="*/ 78 h 116"/>
                <a:gd name="T48" fmla="*/ 1127 w 1822"/>
                <a:gd name="T49" fmla="*/ 83 h 116"/>
                <a:gd name="T50" fmla="*/ 1355 w 1822"/>
                <a:gd name="T51" fmla="*/ 89 h 116"/>
                <a:gd name="T52" fmla="*/ 1357 w 1822"/>
                <a:gd name="T53" fmla="*/ 89 h 116"/>
                <a:gd name="T54" fmla="*/ 1568 w 1822"/>
                <a:gd name="T55" fmla="*/ 95 h 116"/>
                <a:gd name="T56" fmla="*/ 1586 w 1822"/>
                <a:gd name="T57" fmla="*/ 96 h 116"/>
                <a:gd name="T58" fmla="*/ 1799 w 1822"/>
                <a:gd name="T59" fmla="*/ 103 h 116"/>
                <a:gd name="T60" fmla="*/ 1816 w 1822"/>
                <a:gd name="T61" fmla="*/ 104 h 116"/>
                <a:gd name="T62" fmla="*/ 1822 w 1822"/>
                <a:gd name="T63" fmla="*/ 110 h 116"/>
                <a:gd name="T64" fmla="*/ 1816 w 1822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22" h="116">
                  <a:moveTo>
                    <a:pt x="1816" y="116"/>
                  </a:moveTo>
                  <a:cubicBezTo>
                    <a:pt x="1816" y="116"/>
                    <a:pt x="1816" y="116"/>
                    <a:pt x="1816" y="116"/>
                  </a:cubicBezTo>
                  <a:cubicBezTo>
                    <a:pt x="1798" y="115"/>
                    <a:pt x="1798" y="115"/>
                    <a:pt x="1798" y="115"/>
                  </a:cubicBezTo>
                  <a:cubicBezTo>
                    <a:pt x="1729" y="113"/>
                    <a:pt x="1657" y="110"/>
                    <a:pt x="1586" y="108"/>
                  </a:cubicBezTo>
                  <a:cubicBezTo>
                    <a:pt x="1568" y="107"/>
                    <a:pt x="1568" y="107"/>
                    <a:pt x="1568" y="107"/>
                  </a:cubicBezTo>
                  <a:cubicBezTo>
                    <a:pt x="1499" y="105"/>
                    <a:pt x="1427" y="103"/>
                    <a:pt x="1357" y="101"/>
                  </a:cubicBezTo>
                  <a:cubicBezTo>
                    <a:pt x="1355" y="101"/>
                    <a:pt x="1355" y="101"/>
                    <a:pt x="1355" y="101"/>
                  </a:cubicBezTo>
                  <a:cubicBezTo>
                    <a:pt x="1268" y="98"/>
                    <a:pt x="1196" y="96"/>
                    <a:pt x="1126" y="95"/>
                  </a:cubicBezTo>
                  <a:cubicBezTo>
                    <a:pt x="1043" y="93"/>
                    <a:pt x="968" y="91"/>
                    <a:pt x="897" y="90"/>
                  </a:cubicBezTo>
                  <a:cubicBezTo>
                    <a:pt x="896" y="90"/>
                    <a:pt x="896" y="90"/>
                    <a:pt x="896" y="90"/>
                  </a:cubicBezTo>
                  <a:cubicBezTo>
                    <a:pt x="890" y="90"/>
                    <a:pt x="890" y="90"/>
                    <a:pt x="890" y="90"/>
                  </a:cubicBezTo>
                  <a:cubicBezTo>
                    <a:pt x="820" y="82"/>
                    <a:pt x="747" y="75"/>
                    <a:pt x="674" y="69"/>
                  </a:cubicBezTo>
                  <a:cubicBezTo>
                    <a:pt x="598" y="62"/>
                    <a:pt x="524" y="56"/>
                    <a:pt x="451" y="51"/>
                  </a:cubicBezTo>
                  <a:cubicBezTo>
                    <a:pt x="449" y="51"/>
                    <a:pt x="449" y="51"/>
                    <a:pt x="449" y="51"/>
                  </a:cubicBezTo>
                  <a:cubicBezTo>
                    <a:pt x="369" y="43"/>
                    <a:pt x="297" y="37"/>
                    <a:pt x="228" y="31"/>
                  </a:cubicBezTo>
                  <a:cubicBezTo>
                    <a:pt x="146" y="24"/>
                    <a:pt x="73" y="18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3"/>
                    <a:pt x="4" y="0"/>
                    <a:pt x="7" y="1"/>
                  </a:cubicBezTo>
                  <a:cubicBezTo>
                    <a:pt x="74" y="6"/>
                    <a:pt x="147" y="12"/>
                    <a:pt x="229" y="19"/>
                  </a:cubicBezTo>
                  <a:cubicBezTo>
                    <a:pt x="298" y="25"/>
                    <a:pt x="370" y="31"/>
                    <a:pt x="450" y="39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525" y="44"/>
                    <a:pt x="599" y="50"/>
                    <a:pt x="675" y="57"/>
                  </a:cubicBezTo>
                  <a:cubicBezTo>
                    <a:pt x="748" y="63"/>
                    <a:pt x="821" y="70"/>
                    <a:pt x="892" y="78"/>
                  </a:cubicBezTo>
                  <a:cubicBezTo>
                    <a:pt x="897" y="78"/>
                    <a:pt x="897" y="78"/>
                    <a:pt x="897" y="78"/>
                  </a:cubicBezTo>
                  <a:cubicBezTo>
                    <a:pt x="968" y="79"/>
                    <a:pt x="1043" y="81"/>
                    <a:pt x="1127" y="83"/>
                  </a:cubicBezTo>
                  <a:cubicBezTo>
                    <a:pt x="1196" y="84"/>
                    <a:pt x="1269" y="86"/>
                    <a:pt x="1355" y="89"/>
                  </a:cubicBezTo>
                  <a:cubicBezTo>
                    <a:pt x="1357" y="89"/>
                    <a:pt x="1357" y="89"/>
                    <a:pt x="1357" y="89"/>
                  </a:cubicBezTo>
                  <a:cubicBezTo>
                    <a:pt x="1428" y="91"/>
                    <a:pt x="1499" y="93"/>
                    <a:pt x="1568" y="95"/>
                  </a:cubicBezTo>
                  <a:cubicBezTo>
                    <a:pt x="1586" y="96"/>
                    <a:pt x="1586" y="96"/>
                    <a:pt x="1586" y="96"/>
                  </a:cubicBezTo>
                  <a:cubicBezTo>
                    <a:pt x="1657" y="98"/>
                    <a:pt x="1729" y="101"/>
                    <a:pt x="1799" y="103"/>
                  </a:cubicBezTo>
                  <a:cubicBezTo>
                    <a:pt x="1816" y="104"/>
                    <a:pt x="1816" y="104"/>
                    <a:pt x="1816" y="104"/>
                  </a:cubicBezTo>
                  <a:cubicBezTo>
                    <a:pt x="1820" y="104"/>
                    <a:pt x="1822" y="107"/>
                    <a:pt x="1822" y="110"/>
                  </a:cubicBezTo>
                  <a:cubicBezTo>
                    <a:pt x="1822" y="113"/>
                    <a:pt x="1819" y="116"/>
                    <a:pt x="1816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152"/>
            <p:cNvSpPr/>
            <p:nvPr/>
          </p:nvSpPr>
          <p:spPr bwMode="auto">
            <a:xfrm>
              <a:off x="13566775" y="4322763"/>
              <a:ext cx="2870200" cy="203200"/>
            </a:xfrm>
            <a:custGeom>
              <a:avLst/>
              <a:gdLst>
                <a:gd name="T0" fmla="*/ 1673 w 1679"/>
                <a:gd name="T1" fmla="*/ 119 h 119"/>
                <a:gd name="T2" fmla="*/ 1673 w 1679"/>
                <a:gd name="T3" fmla="*/ 119 h 119"/>
                <a:gd name="T4" fmla="*/ 1459 w 1679"/>
                <a:gd name="T5" fmla="*/ 108 h 119"/>
                <a:gd name="T6" fmla="*/ 1246 w 1679"/>
                <a:gd name="T7" fmla="*/ 100 h 119"/>
                <a:gd name="T8" fmla="*/ 1244 w 1679"/>
                <a:gd name="T9" fmla="*/ 100 h 119"/>
                <a:gd name="T10" fmla="*/ 1032 w 1679"/>
                <a:gd name="T11" fmla="*/ 95 h 119"/>
                <a:gd name="T12" fmla="*/ 819 w 1679"/>
                <a:gd name="T13" fmla="*/ 92 h 119"/>
                <a:gd name="T14" fmla="*/ 818 w 1679"/>
                <a:gd name="T15" fmla="*/ 92 h 119"/>
                <a:gd name="T16" fmla="*/ 615 w 1679"/>
                <a:gd name="T17" fmla="*/ 69 h 119"/>
                <a:gd name="T18" fmla="*/ 413 w 1679"/>
                <a:gd name="T19" fmla="*/ 48 h 119"/>
                <a:gd name="T20" fmla="*/ 410 w 1679"/>
                <a:gd name="T21" fmla="*/ 48 h 119"/>
                <a:gd name="T22" fmla="*/ 209 w 1679"/>
                <a:gd name="T23" fmla="*/ 29 h 119"/>
                <a:gd name="T24" fmla="*/ 6 w 1679"/>
                <a:gd name="T25" fmla="*/ 13 h 119"/>
                <a:gd name="T26" fmla="*/ 1 w 1679"/>
                <a:gd name="T27" fmla="*/ 6 h 119"/>
                <a:gd name="T28" fmla="*/ 7 w 1679"/>
                <a:gd name="T29" fmla="*/ 1 h 119"/>
                <a:gd name="T30" fmla="*/ 210 w 1679"/>
                <a:gd name="T31" fmla="*/ 17 h 119"/>
                <a:gd name="T32" fmla="*/ 411 w 1679"/>
                <a:gd name="T33" fmla="*/ 36 h 119"/>
                <a:gd name="T34" fmla="*/ 414 w 1679"/>
                <a:gd name="T35" fmla="*/ 36 h 119"/>
                <a:gd name="T36" fmla="*/ 616 w 1679"/>
                <a:gd name="T37" fmla="*/ 57 h 119"/>
                <a:gd name="T38" fmla="*/ 819 w 1679"/>
                <a:gd name="T39" fmla="*/ 80 h 119"/>
                <a:gd name="T40" fmla="*/ 1032 w 1679"/>
                <a:gd name="T41" fmla="*/ 83 h 119"/>
                <a:gd name="T42" fmla="*/ 1245 w 1679"/>
                <a:gd name="T43" fmla="*/ 88 h 119"/>
                <a:gd name="T44" fmla="*/ 1246 w 1679"/>
                <a:gd name="T45" fmla="*/ 88 h 119"/>
                <a:gd name="T46" fmla="*/ 1460 w 1679"/>
                <a:gd name="T47" fmla="*/ 96 h 119"/>
                <a:gd name="T48" fmla="*/ 1673 w 1679"/>
                <a:gd name="T49" fmla="*/ 107 h 119"/>
                <a:gd name="T50" fmla="*/ 1679 w 1679"/>
                <a:gd name="T51" fmla="*/ 113 h 119"/>
                <a:gd name="T52" fmla="*/ 1673 w 1679"/>
                <a:gd name="T5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9" h="119">
                  <a:moveTo>
                    <a:pt x="1673" y="119"/>
                  </a:moveTo>
                  <a:cubicBezTo>
                    <a:pt x="1673" y="119"/>
                    <a:pt x="1673" y="119"/>
                    <a:pt x="1673" y="119"/>
                  </a:cubicBezTo>
                  <a:cubicBezTo>
                    <a:pt x="1602" y="115"/>
                    <a:pt x="1530" y="112"/>
                    <a:pt x="1459" y="108"/>
                  </a:cubicBezTo>
                  <a:cubicBezTo>
                    <a:pt x="1388" y="105"/>
                    <a:pt x="1317" y="103"/>
                    <a:pt x="1246" y="100"/>
                  </a:cubicBezTo>
                  <a:cubicBezTo>
                    <a:pt x="1244" y="100"/>
                    <a:pt x="1244" y="100"/>
                    <a:pt x="1244" y="100"/>
                  </a:cubicBezTo>
                  <a:cubicBezTo>
                    <a:pt x="1174" y="98"/>
                    <a:pt x="1103" y="96"/>
                    <a:pt x="1032" y="95"/>
                  </a:cubicBezTo>
                  <a:cubicBezTo>
                    <a:pt x="962" y="93"/>
                    <a:pt x="890" y="92"/>
                    <a:pt x="819" y="92"/>
                  </a:cubicBezTo>
                  <a:cubicBezTo>
                    <a:pt x="818" y="92"/>
                    <a:pt x="818" y="92"/>
                    <a:pt x="818" y="92"/>
                  </a:cubicBezTo>
                  <a:cubicBezTo>
                    <a:pt x="753" y="84"/>
                    <a:pt x="685" y="76"/>
                    <a:pt x="615" y="69"/>
                  </a:cubicBezTo>
                  <a:cubicBezTo>
                    <a:pt x="549" y="62"/>
                    <a:pt x="481" y="55"/>
                    <a:pt x="413" y="48"/>
                  </a:cubicBezTo>
                  <a:cubicBezTo>
                    <a:pt x="410" y="48"/>
                    <a:pt x="410" y="48"/>
                    <a:pt x="410" y="48"/>
                  </a:cubicBezTo>
                  <a:cubicBezTo>
                    <a:pt x="343" y="41"/>
                    <a:pt x="276" y="35"/>
                    <a:pt x="209" y="29"/>
                  </a:cubicBezTo>
                  <a:cubicBezTo>
                    <a:pt x="140" y="23"/>
                    <a:pt x="72" y="18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3"/>
                    <a:pt x="4" y="0"/>
                    <a:pt x="7" y="1"/>
                  </a:cubicBezTo>
                  <a:cubicBezTo>
                    <a:pt x="73" y="6"/>
                    <a:pt x="141" y="11"/>
                    <a:pt x="210" y="17"/>
                  </a:cubicBezTo>
                  <a:cubicBezTo>
                    <a:pt x="277" y="23"/>
                    <a:pt x="345" y="29"/>
                    <a:pt x="411" y="36"/>
                  </a:cubicBezTo>
                  <a:cubicBezTo>
                    <a:pt x="414" y="36"/>
                    <a:pt x="414" y="36"/>
                    <a:pt x="414" y="36"/>
                  </a:cubicBezTo>
                  <a:cubicBezTo>
                    <a:pt x="482" y="43"/>
                    <a:pt x="550" y="50"/>
                    <a:pt x="616" y="57"/>
                  </a:cubicBezTo>
                  <a:cubicBezTo>
                    <a:pt x="686" y="64"/>
                    <a:pt x="755" y="72"/>
                    <a:pt x="819" y="80"/>
                  </a:cubicBezTo>
                  <a:cubicBezTo>
                    <a:pt x="890" y="80"/>
                    <a:pt x="962" y="81"/>
                    <a:pt x="1032" y="83"/>
                  </a:cubicBezTo>
                  <a:cubicBezTo>
                    <a:pt x="1103" y="84"/>
                    <a:pt x="1175" y="86"/>
                    <a:pt x="1245" y="88"/>
                  </a:cubicBezTo>
                  <a:cubicBezTo>
                    <a:pt x="1246" y="88"/>
                    <a:pt x="1246" y="88"/>
                    <a:pt x="1246" y="88"/>
                  </a:cubicBezTo>
                  <a:cubicBezTo>
                    <a:pt x="1317" y="91"/>
                    <a:pt x="1389" y="93"/>
                    <a:pt x="1460" y="96"/>
                  </a:cubicBezTo>
                  <a:cubicBezTo>
                    <a:pt x="1531" y="100"/>
                    <a:pt x="1603" y="103"/>
                    <a:pt x="1673" y="107"/>
                  </a:cubicBezTo>
                  <a:cubicBezTo>
                    <a:pt x="1677" y="107"/>
                    <a:pt x="1679" y="110"/>
                    <a:pt x="1679" y="113"/>
                  </a:cubicBezTo>
                  <a:cubicBezTo>
                    <a:pt x="1679" y="117"/>
                    <a:pt x="1676" y="119"/>
                    <a:pt x="1673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53"/>
            <p:cNvSpPr/>
            <p:nvPr/>
          </p:nvSpPr>
          <p:spPr bwMode="auto">
            <a:xfrm>
              <a:off x="13873163" y="3929063"/>
              <a:ext cx="2563813" cy="169863"/>
            </a:xfrm>
            <a:custGeom>
              <a:avLst/>
              <a:gdLst>
                <a:gd name="T0" fmla="*/ 1493 w 1499"/>
                <a:gd name="T1" fmla="*/ 99 h 99"/>
                <a:gd name="T2" fmla="*/ 1493 w 1499"/>
                <a:gd name="T3" fmla="*/ 99 h 99"/>
                <a:gd name="T4" fmla="*/ 1461 w 1499"/>
                <a:gd name="T5" fmla="*/ 97 h 99"/>
                <a:gd name="T6" fmla="*/ 1299 w 1499"/>
                <a:gd name="T7" fmla="*/ 90 h 99"/>
                <a:gd name="T8" fmla="*/ 1261 w 1499"/>
                <a:gd name="T9" fmla="*/ 88 h 99"/>
                <a:gd name="T10" fmla="*/ 1107 w 1499"/>
                <a:gd name="T11" fmla="*/ 83 h 99"/>
                <a:gd name="T12" fmla="*/ 1106 w 1499"/>
                <a:gd name="T13" fmla="*/ 83 h 99"/>
                <a:gd name="T14" fmla="*/ 915 w 1499"/>
                <a:gd name="T15" fmla="*/ 77 h 99"/>
                <a:gd name="T16" fmla="*/ 724 w 1499"/>
                <a:gd name="T17" fmla="*/ 74 h 99"/>
                <a:gd name="T18" fmla="*/ 723 w 1499"/>
                <a:gd name="T19" fmla="*/ 74 h 99"/>
                <a:gd name="T20" fmla="*/ 680 w 1499"/>
                <a:gd name="T21" fmla="*/ 70 h 99"/>
                <a:gd name="T22" fmla="*/ 542 w 1499"/>
                <a:gd name="T23" fmla="*/ 56 h 99"/>
                <a:gd name="T24" fmla="*/ 499 w 1499"/>
                <a:gd name="T25" fmla="*/ 52 h 99"/>
                <a:gd name="T26" fmla="*/ 362 w 1499"/>
                <a:gd name="T27" fmla="*/ 40 h 99"/>
                <a:gd name="T28" fmla="*/ 360 w 1499"/>
                <a:gd name="T29" fmla="*/ 40 h 99"/>
                <a:gd name="T30" fmla="*/ 183 w 1499"/>
                <a:gd name="T31" fmla="*/ 24 h 99"/>
                <a:gd name="T32" fmla="*/ 150 w 1499"/>
                <a:gd name="T33" fmla="*/ 22 h 99"/>
                <a:gd name="T34" fmla="*/ 5 w 1499"/>
                <a:gd name="T35" fmla="*/ 12 h 99"/>
                <a:gd name="T36" fmla="*/ 0 w 1499"/>
                <a:gd name="T37" fmla="*/ 5 h 99"/>
                <a:gd name="T38" fmla="*/ 6 w 1499"/>
                <a:gd name="T39" fmla="*/ 0 h 99"/>
                <a:gd name="T40" fmla="*/ 151 w 1499"/>
                <a:gd name="T41" fmla="*/ 10 h 99"/>
                <a:gd name="T42" fmla="*/ 184 w 1499"/>
                <a:gd name="T43" fmla="*/ 12 h 99"/>
                <a:gd name="T44" fmla="*/ 361 w 1499"/>
                <a:gd name="T45" fmla="*/ 28 h 99"/>
                <a:gd name="T46" fmla="*/ 363 w 1499"/>
                <a:gd name="T47" fmla="*/ 28 h 99"/>
                <a:gd name="T48" fmla="*/ 500 w 1499"/>
                <a:gd name="T49" fmla="*/ 40 h 99"/>
                <a:gd name="T50" fmla="*/ 543 w 1499"/>
                <a:gd name="T51" fmla="*/ 44 h 99"/>
                <a:gd name="T52" fmla="*/ 681 w 1499"/>
                <a:gd name="T53" fmla="*/ 58 h 99"/>
                <a:gd name="T54" fmla="*/ 724 w 1499"/>
                <a:gd name="T55" fmla="*/ 62 h 99"/>
                <a:gd name="T56" fmla="*/ 915 w 1499"/>
                <a:gd name="T57" fmla="*/ 65 h 99"/>
                <a:gd name="T58" fmla="*/ 1106 w 1499"/>
                <a:gd name="T59" fmla="*/ 71 h 99"/>
                <a:gd name="T60" fmla="*/ 1107 w 1499"/>
                <a:gd name="T61" fmla="*/ 71 h 99"/>
                <a:gd name="T62" fmla="*/ 1262 w 1499"/>
                <a:gd name="T63" fmla="*/ 76 h 99"/>
                <a:gd name="T64" fmla="*/ 1300 w 1499"/>
                <a:gd name="T65" fmla="*/ 78 h 99"/>
                <a:gd name="T66" fmla="*/ 1462 w 1499"/>
                <a:gd name="T67" fmla="*/ 85 h 99"/>
                <a:gd name="T68" fmla="*/ 1493 w 1499"/>
                <a:gd name="T69" fmla="*/ 87 h 99"/>
                <a:gd name="T70" fmla="*/ 1499 w 1499"/>
                <a:gd name="T71" fmla="*/ 93 h 99"/>
                <a:gd name="T72" fmla="*/ 1493 w 1499"/>
                <a:gd name="T7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9" h="99">
                  <a:moveTo>
                    <a:pt x="1493" y="99"/>
                  </a:moveTo>
                  <a:cubicBezTo>
                    <a:pt x="1493" y="99"/>
                    <a:pt x="1493" y="99"/>
                    <a:pt x="1493" y="99"/>
                  </a:cubicBezTo>
                  <a:cubicBezTo>
                    <a:pt x="1461" y="97"/>
                    <a:pt x="1461" y="97"/>
                    <a:pt x="1461" y="97"/>
                  </a:cubicBezTo>
                  <a:cubicBezTo>
                    <a:pt x="1408" y="94"/>
                    <a:pt x="1353" y="92"/>
                    <a:pt x="1299" y="90"/>
                  </a:cubicBezTo>
                  <a:cubicBezTo>
                    <a:pt x="1261" y="88"/>
                    <a:pt x="1261" y="88"/>
                    <a:pt x="1261" y="88"/>
                  </a:cubicBezTo>
                  <a:cubicBezTo>
                    <a:pt x="1210" y="86"/>
                    <a:pt x="1158" y="84"/>
                    <a:pt x="1107" y="83"/>
                  </a:cubicBezTo>
                  <a:cubicBezTo>
                    <a:pt x="1106" y="83"/>
                    <a:pt x="1106" y="83"/>
                    <a:pt x="1106" y="83"/>
                  </a:cubicBezTo>
                  <a:cubicBezTo>
                    <a:pt x="1037" y="81"/>
                    <a:pt x="968" y="79"/>
                    <a:pt x="915" y="77"/>
                  </a:cubicBezTo>
                  <a:cubicBezTo>
                    <a:pt x="856" y="77"/>
                    <a:pt x="792" y="76"/>
                    <a:pt x="724" y="74"/>
                  </a:cubicBezTo>
                  <a:cubicBezTo>
                    <a:pt x="723" y="74"/>
                    <a:pt x="723" y="74"/>
                    <a:pt x="723" y="74"/>
                  </a:cubicBezTo>
                  <a:cubicBezTo>
                    <a:pt x="709" y="73"/>
                    <a:pt x="695" y="71"/>
                    <a:pt x="680" y="70"/>
                  </a:cubicBezTo>
                  <a:cubicBezTo>
                    <a:pt x="634" y="65"/>
                    <a:pt x="587" y="60"/>
                    <a:pt x="542" y="56"/>
                  </a:cubicBezTo>
                  <a:cubicBezTo>
                    <a:pt x="528" y="54"/>
                    <a:pt x="513" y="53"/>
                    <a:pt x="499" y="52"/>
                  </a:cubicBezTo>
                  <a:cubicBezTo>
                    <a:pt x="453" y="48"/>
                    <a:pt x="406" y="43"/>
                    <a:pt x="362" y="40"/>
                  </a:cubicBezTo>
                  <a:cubicBezTo>
                    <a:pt x="360" y="40"/>
                    <a:pt x="360" y="40"/>
                    <a:pt x="360" y="40"/>
                  </a:cubicBezTo>
                  <a:cubicBezTo>
                    <a:pt x="308" y="36"/>
                    <a:pt x="248" y="31"/>
                    <a:pt x="183" y="24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02" y="18"/>
                    <a:pt x="52" y="14"/>
                    <a:pt x="5" y="12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3" y="2"/>
                    <a:pt x="103" y="6"/>
                    <a:pt x="151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249" y="19"/>
                    <a:pt x="309" y="24"/>
                    <a:pt x="361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407" y="31"/>
                    <a:pt x="454" y="36"/>
                    <a:pt x="500" y="40"/>
                  </a:cubicBezTo>
                  <a:cubicBezTo>
                    <a:pt x="515" y="41"/>
                    <a:pt x="529" y="43"/>
                    <a:pt x="543" y="44"/>
                  </a:cubicBezTo>
                  <a:cubicBezTo>
                    <a:pt x="589" y="48"/>
                    <a:pt x="636" y="53"/>
                    <a:pt x="681" y="58"/>
                  </a:cubicBezTo>
                  <a:cubicBezTo>
                    <a:pt x="696" y="59"/>
                    <a:pt x="710" y="61"/>
                    <a:pt x="724" y="62"/>
                  </a:cubicBezTo>
                  <a:cubicBezTo>
                    <a:pt x="792" y="64"/>
                    <a:pt x="856" y="65"/>
                    <a:pt x="915" y="65"/>
                  </a:cubicBezTo>
                  <a:cubicBezTo>
                    <a:pt x="968" y="67"/>
                    <a:pt x="1037" y="69"/>
                    <a:pt x="1106" y="71"/>
                  </a:cubicBezTo>
                  <a:cubicBezTo>
                    <a:pt x="1107" y="71"/>
                    <a:pt x="1107" y="71"/>
                    <a:pt x="1107" y="71"/>
                  </a:cubicBezTo>
                  <a:cubicBezTo>
                    <a:pt x="1158" y="72"/>
                    <a:pt x="1211" y="74"/>
                    <a:pt x="1262" y="76"/>
                  </a:cubicBezTo>
                  <a:cubicBezTo>
                    <a:pt x="1300" y="78"/>
                    <a:pt x="1300" y="78"/>
                    <a:pt x="1300" y="78"/>
                  </a:cubicBezTo>
                  <a:cubicBezTo>
                    <a:pt x="1353" y="80"/>
                    <a:pt x="1408" y="82"/>
                    <a:pt x="1462" y="85"/>
                  </a:cubicBezTo>
                  <a:cubicBezTo>
                    <a:pt x="1493" y="87"/>
                    <a:pt x="1493" y="87"/>
                    <a:pt x="1493" y="87"/>
                  </a:cubicBezTo>
                  <a:cubicBezTo>
                    <a:pt x="1497" y="87"/>
                    <a:pt x="1499" y="90"/>
                    <a:pt x="1499" y="93"/>
                  </a:cubicBezTo>
                  <a:cubicBezTo>
                    <a:pt x="1499" y="97"/>
                    <a:pt x="1496" y="99"/>
                    <a:pt x="1493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154"/>
            <p:cNvSpPr/>
            <p:nvPr/>
          </p:nvSpPr>
          <p:spPr bwMode="auto">
            <a:xfrm>
              <a:off x="14235113" y="3581400"/>
              <a:ext cx="2201863" cy="88900"/>
            </a:xfrm>
            <a:custGeom>
              <a:avLst/>
              <a:gdLst>
                <a:gd name="T0" fmla="*/ 1282 w 1288"/>
                <a:gd name="T1" fmla="*/ 52 h 52"/>
                <a:gd name="T2" fmla="*/ 1282 w 1288"/>
                <a:gd name="T3" fmla="*/ 52 h 52"/>
                <a:gd name="T4" fmla="*/ 1113 w 1288"/>
                <a:gd name="T5" fmla="*/ 46 h 52"/>
                <a:gd name="T6" fmla="*/ 946 w 1288"/>
                <a:gd name="T7" fmla="*/ 43 h 52"/>
                <a:gd name="T8" fmla="*/ 945 w 1288"/>
                <a:gd name="T9" fmla="*/ 43 h 52"/>
                <a:gd name="T10" fmla="*/ 780 w 1288"/>
                <a:gd name="T11" fmla="*/ 40 h 52"/>
                <a:gd name="T12" fmla="*/ 616 w 1288"/>
                <a:gd name="T13" fmla="*/ 40 h 52"/>
                <a:gd name="T14" fmla="*/ 615 w 1288"/>
                <a:gd name="T15" fmla="*/ 40 h 52"/>
                <a:gd name="T16" fmla="*/ 615 w 1288"/>
                <a:gd name="T17" fmla="*/ 40 h 52"/>
                <a:gd name="T18" fmla="*/ 460 w 1288"/>
                <a:gd name="T19" fmla="*/ 29 h 52"/>
                <a:gd name="T20" fmla="*/ 306 w 1288"/>
                <a:gd name="T21" fmla="*/ 22 h 52"/>
                <a:gd name="T22" fmla="*/ 304 w 1288"/>
                <a:gd name="T23" fmla="*/ 22 h 52"/>
                <a:gd name="T24" fmla="*/ 155 w 1288"/>
                <a:gd name="T25" fmla="*/ 16 h 52"/>
                <a:gd name="T26" fmla="*/ 6 w 1288"/>
                <a:gd name="T27" fmla="*/ 12 h 52"/>
                <a:gd name="T28" fmla="*/ 0 w 1288"/>
                <a:gd name="T29" fmla="*/ 6 h 52"/>
                <a:gd name="T30" fmla="*/ 6 w 1288"/>
                <a:gd name="T31" fmla="*/ 0 h 52"/>
                <a:gd name="T32" fmla="*/ 6 w 1288"/>
                <a:gd name="T33" fmla="*/ 0 h 52"/>
                <a:gd name="T34" fmla="*/ 155 w 1288"/>
                <a:gd name="T35" fmla="*/ 4 h 52"/>
                <a:gd name="T36" fmla="*/ 305 w 1288"/>
                <a:gd name="T37" fmla="*/ 10 h 52"/>
                <a:gd name="T38" fmla="*/ 307 w 1288"/>
                <a:gd name="T39" fmla="*/ 10 h 52"/>
                <a:gd name="T40" fmla="*/ 461 w 1288"/>
                <a:gd name="T41" fmla="*/ 17 h 52"/>
                <a:gd name="T42" fmla="*/ 616 w 1288"/>
                <a:gd name="T43" fmla="*/ 28 h 52"/>
                <a:gd name="T44" fmla="*/ 780 w 1288"/>
                <a:gd name="T45" fmla="*/ 28 h 52"/>
                <a:gd name="T46" fmla="*/ 945 w 1288"/>
                <a:gd name="T47" fmla="*/ 31 h 52"/>
                <a:gd name="T48" fmla="*/ 946 w 1288"/>
                <a:gd name="T49" fmla="*/ 31 h 52"/>
                <a:gd name="T50" fmla="*/ 1114 w 1288"/>
                <a:gd name="T51" fmla="*/ 34 h 52"/>
                <a:gd name="T52" fmla="*/ 1282 w 1288"/>
                <a:gd name="T53" fmla="*/ 40 h 52"/>
                <a:gd name="T54" fmla="*/ 1288 w 1288"/>
                <a:gd name="T55" fmla="*/ 46 h 52"/>
                <a:gd name="T56" fmla="*/ 1282 w 1288"/>
                <a:gd name="T5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8" h="52">
                  <a:moveTo>
                    <a:pt x="1282" y="52"/>
                  </a:moveTo>
                  <a:cubicBezTo>
                    <a:pt x="1282" y="52"/>
                    <a:pt x="1282" y="52"/>
                    <a:pt x="1282" y="52"/>
                  </a:cubicBezTo>
                  <a:cubicBezTo>
                    <a:pt x="1226" y="49"/>
                    <a:pt x="1169" y="47"/>
                    <a:pt x="1113" y="46"/>
                  </a:cubicBezTo>
                  <a:cubicBezTo>
                    <a:pt x="1058" y="44"/>
                    <a:pt x="1002" y="43"/>
                    <a:pt x="946" y="43"/>
                  </a:cubicBezTo>
                  <a:cubicBezTo>
                    <a:pt x="945" y="43"/>
                    <a:pt x="945" y="43"/>
                    <a:pt x="945" y="43"/>
                  </a:cubicBezTo>
                  <a:cubicBezTo>
                    <a:pt x="891" y="41"/>
                    <a:pt x="835" y="40"/>
                    <a:pt x="780" y="40"/>
                  </a:cubicBezTo>
                  <a:cubicBezTo>
                    <a:pt x="726" y="39"/>
                    <a:pt x="670" y="39"/>
                    <a:pt x="616" y="40"/>
                  </a:cubicBezTo>
                  <a:cubicBezTo>
                    <a:pt x="615" y="40"/>
                    <a:pt x="615" y="40"/>
                    <a:pt x="615" y="40"/>
                  </a:cubicBezTo>
                  <a:cubicBezTo>
                    <a:pt x="615" y="40"/>
                    <a:pt x="615" y="40"/>
                    <a:pt x="615" y="40"/>
                  </a:cubicBezTo>
                  <a:cubicBezTo>
                    <a:pt x="558" y="35"/>
                    <a:pt x="507" y="32"/>
                    <a:pt x="460" y="29"/>
                  </a:cubicBezTo>
                  <a:cubicBezTo>
                    <a:pt x="404" y="26"/>
                    <a:pt x="353" y="24"/>
                    <a:pt x="306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63" y="20"/>
                    <a:pt x="209" y="17"/>
                    <a:pt x="155" y="16"/>
                  </a:cubicBezTo>
                  <a:cubicBezTo>
                    <a:pt x="99" y="13"/>
                    <a:pt x="50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0" y="0"/>
                    <a:pt x="99" y="1"/>
                    <a:pt x="155" y="4"/>
                  </a:cubicBezTo>
                  <a:cubicBezTo>
                    <a:pt x="209" y="5"/>
                    <a:pt x="264" y="8"/>
                    <a:pt x="305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54" y="12"/>
                    <a:pt x="404" y="14"/>
                    <a:pt x="461" y="17"/>
                  </a:cubicBezTo>
                  <a:cubicBezTo>
                    <a:pt x="508" y="20"/>
                    <a:pt x="558" y="23"/>
                    <a:pt x="616" y="28"/>
                  </a:cubicBezTo>
                  <a:cubicBezTo>
                    <a:pt x="671" y="27"/>
                    <a:pt x="726" y="27"/>
                    <a:pt x="780" y="28"/>
                  </a:cubicBezTo>
                  <a:cubicBezTo>
                    <a:pt x="836" y="28"/>
                    <a:pt x="891" y="29"/>
                    <a:pt x="945" y="31"/>
                  </a:cubicBezTo>
                  <a:cubicBezTo>
                    <a:pt x="946" y="31"/>
                    <a:pt x="946" y="31"/>
                    <a:pt x="946" y="31"/>
                  </a:cubicBezTo>
                  <a:cubicBezTo>
                    <a:pt x="1002" y="31"/>
                    <a:pt x="1058" y="32"/>
                    <a:pt x="1114" y="34"/>
                  </a:cubicBezTo>
                  <a:cubicBezTo>
                    <a:pt x="1170" y="35"/>
                    <a:pt x="1226" y="37"/>
                    <a:pt x="1282" y="40"/>
                  </a:cubicBezTo>
                  <a:cubicBezTo>
                    <a:pt x="1286" y="40"/>
                    <a:pt x="1288" y="43"/>
                    <a:pt x="1288" y="46"/>
                  </a:cubicBezTo>
                  <a:cubicBezTo>
                    <a:pt x="1288" y="50"/>
                    <a:pt x="1285" y="52"/>
                    <a:pt x="128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155"/>
            <p:cNvSpPr/>
            <p:nvPr/>
          </p:nvSpPr>
          <p:spPr bwMode="auto">
            <a:xfrm>
              <a:off x="14638338" y="3214688"/>
              <a:ext cx="1798638" cy="98425"/>
            </a:xfrm>
            <a:custGeom>
              <a:avLst/>
              <a:gdLst>
                <a:gd name="T0" fmla="*/ 7 w 1052"/>
                <a:gd name="T1" fmla="*/ 58 h 58"/>
                <a:gd name="T2" fmla="*/ 1 w 1052"/>
                <a:gd name="T3" fmla="*/ 53 h 58"/>
                <a:gd name="T4" fmla="*/ 6 w 1052"/>
                <a:gd name="T5" fmla="*/ 46 h 58"/>
                <a:gd name="T6" fmla="*/ 127 w 1052"/>
                <a:gd name="T7" fmla="*/ 32 h 58"/>
                <a:gd name="T8" fmla="*/ 228 w 1052"/>
                <a:gd name="T9" fmla="*/ 23 h 58"/>
                <a:gd name="T10" fmla="*/ 250 w 1052"/>
                <a:gd name="T11" fmla="*/ 21 h 58"/>
                <a:gd name="T12" fmla="*/ 368 w 1052"/>
                <a:gd name="T13" fmla="*/ 14 h 58"/>
                <a:gd name="T14" fmla="*/ 376 w 1052"/>
                <a:gd name="T15" fmla="*/ 13 h 58"/>
                <a:gd name="T16" fmla="*/ 485 w 1052"/>
                <a:gd name="T17" fmla="*/ 10 h 58"/>
                <a:gd name="T18" fmla="*/ 504 w 1052"/>
                <a:gd name="T19" fmla="*/ 10 h 58"/>
                <a:gd name="T20" fmla="*/ 597 w 1052"/>
                <a:gd name="T21" fmla="*/ 5 h 58"/>
                <a:gd name="T22" fmla="*/ 637 w 1052"/>
                <a:gd name="T23" fmla="*/ 3 h 58"/>
                <a:gd name="T24" fmla="*/ 732 w 1052"/>
                <a:gd name="T25" fmla="*/ 1 h 58"/>
                <a:gd name="T26" fmla="*/ 771 w 1052"/>
                <a:gd name="T27" fmla="*/ 1 h 58"/>
                <a:gd name="T28" fmla="*/ 771 w 1052"/>
                <a:gd name="T29" fmla="*/ 1 h 58"/>
                <a:gd name="T30" fmla="*/ 865 w 1052"/>
                <a:gd name="T31" fmla="*/ 1 h 58"/>
                <a:gd name="T32" fmla="*/ 908 w 1052"/>
                <a:gd name="T33" fmla="*/ 1 h 58"/>
                <a:gd name="T34" fmla="*/ 1003 w 1052"/>
                <a:gd name="T35" fmla="*/ 3 h 58"/>
                <a:gd name="T36" fmla="*/ 1046 w 1052"/>
                <a:gd name="T37" fmla="*/ 5 h 58"/>
                <a:gd name="T38" fmla="*/ 1052 w 1052"/>
                <a:gd name="T39" fmla="*/ 11 h 58"/>
                <a:gd name="T40" fmla="*/ 1046 w 1052"/>
                <a:gd name="T41" fmla="*/ 17 h 58"/>
                <a:gd name="T42" fmla="*/ 1003 w 1052"/>
                <a:gd name="T43" fmla="*/ 15 h 58"/>
                <a:gd name="T44" fmla="*/ 909 w 1052"/>
                <a:gd name="T45" fmla="*/ 13 h 58"/>
                <a:gd name="T46" fmla="*/ 907 w 1052"/>
                <a:gd name="T47" fmla="*/ 13 h 58"/>
                <a:gd name="T48" fmla="*/ 864 w 1052"/>
                <a:gd name="T49" fmla="*/ 13 h 58"/>
                <a:gd name="T50" fmla="*/ 772 w 1052"/>
                <a:gd name="T51" fmla="*/ 13 h 58"/>
                <a:gd name="T52" fmla="*/ 771 w 1052"/>
                <a:gd name="T53" fmla="*/ 13 h 58"/>
                <a:gd name="T54" fmla="*/ 732 w 1052"/>
                <a:gd name="T55" fmla="*/ 13 h 58"/>
                <a:gd name="T56" fmla="*/ 637 w 1052"/>
                <a:gd name="T57" fmla="*/ 15 h 58"/>
                <a:gd name="T58" fmla="*/ 598 w 1052"/>
                <a:gd name="T59" fmla="*/ 17 h 58"/>
                <a:gd name="T60" fmla="*/ 504 w 1052"/>
                <a:gd name="T61" fmla="*/ 21 h 58"/>
                <a:gd name="T62" fmla="*/ 485 w 1052"/>
                <a:gd name="T63" fmla="*/ 22 h 58"/>
                <a:gd name="T64" fmla="*/ 377 w 1052"/>
                <a:gd name="T65" fmla="*/ 25 h 58"/>
                <a:gd name="T66" fmla="*/ 369 w 1052"/>
                <a:gd name="T67" fmla="*/ 26 h 58"/>
                <a:gd name="T68" fmla="*/ 252 w 1052"/>
                <a:gd name="T69" fmla="*/ 33 h 58"/>
                <a:gd name="T70" fmla="*/ 229 w 1052"/>
                <a:gd name="T71" fmla="*/ 35 h 58"/>
                <a:gd name="T72" fmla="*/ 129 w 1052"/>
                <a:gd name="T73" fmla="*/ 44 h 58"/>
                <a:gd name="T74" fmla="*/ 7 w 1052"/>
                <a:gd name="T75" fmla="*/ 58 h 58"/>
                <a:gd name="T76" fmla="*/ 7 w 1052"/>
                <a:gd name="T7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2" h="58">
                  <a:moveTo>
                    <a:pt x="7" y="58"/>
                  </a:moveTo>
                  <a:cubicBezTo>
                    <a:pt x="4" y="58"/>
                    <a:pt x="1" y="56"/>
                    <a:pt x="1" y="53"/>
                  </a:cubicBezTo>
                  <a:cubicBezTo>
                    <a:pt x="0" y="50"/>
                    <a:pt x="2" y="47"/>
                    <a:pt x="6" y="46"/>
                  </a:cubicBezTo>
                  <a:cubicBezTo>
                    <a:pt x="46" y="40"/>
                    <a:pt x="89" y="36"/>
                    <a:pt x="127" y="32"/>
                  </a:cubicBezTo>
                  <a:cubicBezTo>
                    <a:pt x="161" y="28"/>
                    <a:pt x="195" y="26"/>
                    <a:pt x="228" y="23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89" y="17"/>
                    <a:pt x="329" y="16"/>
                    <a:pt x="368" y="14"/>
                  </a:cubicBezTo>
                  <a:cubicBezTo>
                    <a:pt x="376" y="13"/>
                    <a:pt x="376" y="13"/>
                    <a:pt x="376" y="13"/>
                  </a:cubicBezTo>
                  <a:cubicBezTo>
                    <a:pt x="413" y="11"/>
                    <a:pt x="449" y="10"/>
                    <a:pt x="485" y="10"/>
                  </a:cubicBezTo>
                  <a:cubicBezTo>
                    <a:pt x="504" y="10"/>
                    <a:pt x="504" y="10"/>
                    <a:pt x="504" y="10"/>
                  </a:cubicBezTo>
                  <a:cubicBezTo>
                    <a:pt x="534" y="7"/>
                    <a:pt x="566" y="6"/>
                    <a:pt x="597" y="5"/>
                  </a:cubicBezTo>
                  <a:cubicBezTo>
                    <a:pt x="610" y="4"/>
                    <a:pt x="624" y="4"/>
                    <a:pt x="637" y="3"/>
                  </a:cubicBezTo>
                  <a:cubicBezTo>
                    <a:pt x="668" y="2"/>
                    <a:pt x="700" y="2"/>
                    <a:pt x="732" y="1"/>
                  </a:cubicBezTo>
                  <a:cubicBezTo>
                    <a:pt x="745" y="1"/>
                    <a:pt x="758" y="1"/>
                    <a:pt x="771" y="1"/>
                  </a:cubicBezTo>
                  <a:cubicBezTo>
                    <a:pt x="771" y="1"/>
                    <a:pt x="771" y="1"/>
                    <a:pt x="771" y="1"/>
                  </a:cubicBezTo>
                  <a:cubicBezTo>
                    <a:pt x="803" y="0"/>
                    <a:pt x="834" y="0"/>
                    <a:pt x="865" y="1"/>
                  </a:cubicBezTo>
                  <a:cubicBezTo>
                    <a:pt x="879" y="1"/>
                    <a:pt x="894" y="1"/>
                    <a:pt x="908" y="1"/>
                  </a:cubicBezTo>
                  <a:cubicBezTo>
                    <a:pt x="940" y="1"/>
                    <a:pt x="972" y="2"/>
                    <a:pt x="1003" y="3"/>
                  </a:cubicBezTo>
                  <a:cubicBezTo>
                    <a:pt x="1017" y="4"/>
                    <a:pt x="1032" y="5"/>
                    <a:pt x="1046" y="5"/>
                  </a:cubicBezTo>
                  <a:cubicBezTo>
                    <a:pt x="1050" y="5"/>
                    <a:pt x="1052" y="8"/>
                    <a:pt x="1052" y="11"/>
                  </a:cubicBezTo>
                  <a:cubicBezTo>
                    <a:pt x="1052" y="15"/>
                    <a:pt x="1049" y="17"/>
                    <a:pt x="1046" y="17"/>
                  </a:cubicBezTo>
                  <a:cubicBezTo>
                    <a:pt x="1031" y="17"/>
                    <a:pt x="1017" y="16"/>
                    <a:pt x="1003" y="15"/>
                  </a:cubicBezTo>
                  <a:cubicBezTo>
                    <a:pt x="972" y="14"/>
                    <a:pt x="940" y="13"/>
                    <a:pt x="909" y="13"/>
                  </a:cubicBezTo>
                  <a:cubicBezTo>
                    <a:pt x="909" y="13"/>
                    <a:pt x="908" y="13"/>
                    <a:pt x="907" y="13"/>
                  </a:cubicBezTo>
                  <a:cubicBezTo>
                    <a:pt x="893" y="13"/>
                    <a:pt x="879" y="13"/>
                    <a:pt x="864" y="13"/>
                  </a:cubicBezTo>
                  <a:cubicBezTo>
                    <a:pt x="834" y="12"/>
                    <a:pt x="803" y="12"/>
                    <a:pt x="772" y="13"/>
                  </a:cubicBezTo>
                  <a:cubicBezTo>
                    <a:pt x="771" y="13"/>
                    <a:pt x="771" y="13"/>
                    <a:pt x="771" y="13"/>
                  </a:cubicBezTo>
                  <a:cubicBezTo>
                    <a:pt x="758" y="13"/>
                    <a:pt x="745" y="13"/>
                    <a:pt x="732" y="13"/>
                  </a:cubicBezTo>
                  <a:cubicBezTo>
                    <a:pt x="701" y="14"/>
                    <a:pt x="669" y="14"/>
                    <a:pt x="637" y="15"/>
                  </a:cubicBezTo>
                  <a:cubicBezTo>
                    <a:pt x="624" y="16"/>
                    <a:pt x="611" y="16"/>
                    <a:pt x="598" y="17"/>
                  </a:cubicBezTo>
                  <a:cubicBezTo>
                    <a:pt x="567" y="18"/>
                    <a:pt x="535" y="19"/>
                    <a:pt x="504" y="21"/>
                  </a:cubicBezTo>
                  <a:cubicBezTo>
                    <a:pt x="485" y="22"/>
                    <a:pt x="485" y="22"/>
                    <a:pt x="485" y="22"/>
                  </a:cubicBezTo>
                  <a:cubicBezTo>
                    <a:pt x="450" y="22"/>
                    <a:pt x="413" y="23"/>
                    <a:pt x="377" y="25"/>
                  </a:cubicBezTo>
                  <a:cubicBezTo>
                    <a:pt x="369" y="26"/>
                    <a:pt x="369" y="26"/>
                    <a:pt x="369" y="26"/>
                  </a:cubicBezTo>
                  <a:cubicBezTo>
                    <a:pt x="330" y="28"/>
                    <a:pt x="290" y="29"/>
                    <a:pt x="252" y="33"/>
                  </a:cubicBezTo>
                  <a:cubicBezTo>
                    <a:pt x="229" y="35"/>
                    <a:pt x="229" y="35"/>
                    <a:pt x="229" y="35"/>
                  </a:cubicBezTo>
                  <a:cubicBezTo>
                    <a:pt x="196" y="38"/>
                    <a:pt x="162" y="40"/>
                    <a:pt x="129" y="44"/>
                  </a:cubicBezTo>
                  <a:cubicBezTo>
                    <a:pt x="91" y="48"/>
                    <a:pt x="48" y="52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156"/>
            <p:cNvSpPr/>
            <p:nvPr/>
          </p:nvSpPr>
          <p:spPr bwMode="auto">
            <a:xfrm>
              <a:off x="15084425" y="2795588"/>
              <a:ext cx="1352550" cy="288925"/>
            </a:xfrm>
            <a:custGeom>
              <a:avLst/>
              <a:gdLst>
                <a:gd name="T0" fmla="*/ 7 w 791"/>
                <a:gd name="T1" fmla="*/ 169 h 169"/>
                <a:gd name="T2" fmla="*/ 1 w 791"/>
                <a:gd name="T3" fmla="*/ 166 h 169"/>
                <a:gd name="T4" fmla="*/ 4 w 791"/>
                <a:gd name="T5" fmla="*/ 158 h 169"/>
                <a:gd name="T6" fmla="*/ 95 w 791"/>
                <a:gd name="T7" fmla="*/ 122 h 169"/>
                <a:gd name="T8" fmla="*/ 188 w 791"/>
                <a:gd name="T9" fmla="*/ 90 h 169"/>
                <a:gd name="T10" fmla="*/ 284 w 791"/>
                <a:gd name="T11" fmla="*/ 63 h 169"/>
                <a:gd name="T12" fmla="*/ 381 w 791"/>
                <a:gd name="T13" fmla="*/ 41 h 169"/>
                <a:gd name="T14" fmla="*/ 480 w 791"/>
                <a:gd name="T15" fmla="*/ 23 h 169"/>
                <a:gd name="T16" fmla="*/ 580 w 791"/>
                <a:gd name="T17" fmla="*/ 10 h 169"/>
                <a:gd name="T18" fmla="*/ 682 w 791"/>
                <a:gd name="T19" fmla="*/ 3 h 169"/>
                <a:gd name="T20" fmla="*/ 785 w 791"/>
                <a:gd name="T21" fmla="*/ 0 h 169"/>
                <a:gd name="T22" fmla="*/ 791 w 791"/>
                <a:gd name="T23" fmla="*/ 6 h 169"/>
                <a:gd name="T24" fmla="*/ 785 w 791"/>
                <a:gd name="T25" fmla="*/ 12 h 169"/>
                <a:gd name="T26" fmla="*/ 682 w 791"/>
                <a:gd name="T27" fmla="*/ 15 h 169"/>
                <a:gd name="T28" fmla="*/ 581 w 791"/>
                <a:gd name="T29" fmla="*/ 22 h 169"/>
                <a:gd name="T30" fmla="*/ 481 w 791"/>
                <a:gd name="T31" fmla="*/ 35 h 169"/>
                <a:gd name="T32" fmla="*/ 383 w 791"/>
                <a:gd name="T33" fmla="*/ 53 h 169"/>
                <a:gd name="T34" fmla="*/ 287 w 791"/>
                <a:gd name="T35" fmla="*/ 75 h 169"/>
                <a:gd name="T36" fmla="*/ 192 w 791"/>
                <a:gd name="T37" fmla="*/ 102 h 169"/>
                <a:gd name="T38" fmla="*/ 99 w 791"/>
                <a:gd name="T39" fmla="*/ 133 h 169"/>
                <a:gd name="T40" fmla="*/ 9 w 791"/>
                <a:gd name="T41" fmla="*/ 169 h 169"/>
                <a:gd name="T42" fmla="*/ 7 w 791"/>
                <a:gd name="T4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1" h="169">
                  <a:moveTo>
                    <a:pt x="7" y="169"/>
                  </a:moveTo>
                  <a:cubicBezTo>
                    <a:pt x="4" y="169"/>
                    <a:pt x="2" y="168"/>
                    <a:pt x="1" y="166"/>
                  </a:cubicBezTo>
                  <a:cubicBezTo>
                    <a:pt x="0" y="162"/>
                    <a:pt x="1" y="159"/>
                    <a:pt x="4" y="158"/>
                  </a:cubicBezTo>
                  <a:cubicBezTo>
                    <a:pt x="34" y="145"/>
                    <a:pt x="65" y="133"/>
                    <a:pt x="95" y="122"/>
                  </a:cubicBezTo>
                  <a:cubicBezTo>
                    <a:pt x="126" y="110"/>
                    <a:pt x="157" y="100"/>
                    <a:pt x="188" y="90"/>
                  </a:cubicBezTo>
                  <a:cubicBezTo>
                    <a:pt x="220" y="80"/>
                    <a:pt x="252" y="71"/>
                    <a:pt x="284" y="63"/>
                  </a:cubicBezTo>
                  <a:cubicBezTo>
                    <a:pt x="316" y="55"/>
                    <a:pt x="348" y="47"/>
                    <a:pt x="381" y="41"/>
                  </a:cubicBezTo>
                  <a:cubicBezTo>
                    <a:pt x="413" y="34"/>
                    <a:pt x="447" y="28"/>
                    <a:pt x="480" y="23"/>
                  </a:cubicBezTo>
                  <a:cubicBezTo>
                    <a:pt x="513" y="18"/>
                    <a:pt x="546" y="14"/>
                    <a:pt x="580" y="10"/>
                  </a:cubicBezTo>
                  <a:cubicBezTo>
                    <a:pt x="614" y="7"/>
                    <a:pt x="648" y="4"/>
                    <a:pt x="682" y="3"/>
                  </a:cubicBezTo>
                  <a:cubicBezTo>
                    <a:pt x="716" y="1"/>
                    <a:pt x="751" y="0"/>
                    <a:pt x="785" y="0"/>
                  </a:cubicBezTo>
                  <a:cubicBezTo>
                    <a:pt x="788" y="0"/>
                    <a:pt x="791" y="3"/>
                    <a:pt x="791" y="6"/>
                  </a:cubicBezTo>
                  <a:cubicBezTo>
                    <a:pt x="791" y="9"/>
                    <a:pt x="788" y="12"/>
                    <a:pt x="785" y="12"/>
                  </a:cubicBezTo>
                  <a:cubicBezTo>
                    <a:pt x="751" y="12"/>
                    <a:pt x="716" y="13"/>
                    <a:pt x="682" y="15"/>
                  </a:cubicBezTo>
                  <a:cubicBezTo>
                    <a:pt x="649" y="16"/>
                    <a:pt x="615" y="19"/>
                    <a:pt x="581" y="22"/>
                  </a:cubicBezTo>
                  <a:cubicBezTo>
                    <a:pt x="548" y="26"/>
                    <a:pt x="514" y="30"/>
                    <a:pt x="481" y="35"/>
                  </a:cubicBezTo>
                  <a:cubicBezTo>
                    <a:pt x="449" y="40"/>
                    <a:pt x="416" y="46"/>
                    <a:pt x="383" y="53"/>
                  </a:cubicBezTo>
                  <a:cubicBezTo>
                    <a:pt x="351" y="59"/>
                    <a:pt x="318" y="67"/>
                    <a:pt x="287" y="75"/>
                  </a:cubicBezTo>
                  <a:cubicBezTo>
                    <a:pt x="255" y="83"/>
                    <a:pt x="223" y="92"/>
                    <a:pt x="192" y="102"/>
                  </a:cubicBezTo>
                  <a:cubicBezTo>
                    <a:pt x="161" y="111"/>
                    <a:pt x="130" y="122"/>
                    <a:pt x="99" y="133"/>
                  </a:cubicBezTo>
                  <a:cubicBezTo>
                    <a:pt x="69" y="144"/>
                    <a:pt x="39" y="156"/>
                    <a:pt x="9" y="169"/>
                  </a:cubicBezTo>
                  <a:cubicBezTo>
                    <a:pt x="8" y="169"/>
                    <a:pt x="7" y="169"/>
                    <a:pt x="7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018665" y="1012190"/>
            <a:ext cx="7936230" cy="501586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rPr>
              <a:t>代码依赖环境：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Python版本： 3.6.9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pytorch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1.11.0.dev20211103+cpu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2"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numpy 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1.19.5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2"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scipy 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1.5.4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lvl="2"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pandas 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1.1.5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zh-CN" altLang="en-US" sz="1600" b="1" dirty="0" smtClean="0">
                <a:solidFill>
                  <a:schemeClr val="bg1"/>
                </a:solidFill>
                <a:cs typeface="+mn-ea"/>
                <a:sym typeface="+mn-lt"/>
              </a:rPr>
              <a:t>最终代码版本：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模型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ID:pb12138        PATH:/aiwin/heart-B/submit/run.sh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模型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ID:yyl12121        PATH:/aiwin/heart-B/submit/run.sh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模型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ID:zcs12138        PATH:/aiwin/heart-B/submit/run.sh</a:t>
            </a:r>
            <a:endParaRPr lang="en-US" altLang="zh-CN" sz="1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446905" y="2822575"/>
            <a:ext cx="3543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</a:rPr>
              <a:t>THANKS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90160" y="97161"/>
            <a:ext cx="2554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团队简介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0000" y="1383792"/>
            <a:ext cx="9720000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团队</a:t>
            </a:r>
            <a:r>
              <a:rPr lang="zh-CN" altLang="en-US" sz="3200" dirty="0" smtClean="0">
                <a:solidFill>
                  <a:schemeClr val="bg1"/>
                </a:solidFill>
              </a:rPr>
              <a:t>成员：潘博、苑永起、严云龙、朱春生、王震林</a:t>
            </a:r>
            <a:endParaRPr lang="zh-CN" altLang="en-US" sz="32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9235" y="2757805"/>
            <a:ext cx="99314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90" algn="l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潘博：江苏科技大学水声工程专业，研二，队长，负责统筹团队工作，整体建模，</a:t>
            </a:r>
            <a:r>
              <a:rPr lang="zh-CN" altLang="en-US" dirty="0" smtClean="0">
                <a:solidFill>
                  <a:schemeClr val="bg1"/>
                </a:solidFill>
              </a:rPr>
              <a:t>编写代码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-720090" algn="l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苑永起：江苏科技大学水声工程专业，研二，队员，负责训练网络，调整训练参数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-720090" algn="l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严</a:t>
            </a:r>
            <a:r>
              <a:rPr lang="zh-CN" altLang="en-US" dirty="0" smtClean="0">
                <a:solidFill>
                  <a:schemeClr val="bg1"/>
                </a:solidFill>
              </a:rPr>
              <a:t>云龙：江苏科技大学</a:t>
            </a:r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zh-CN" altLang="en-US" dirty="0" smtClean="0">
                <a:solidFill>
                  <a:schemeClr val="bg1"/>
                </a:solidFill>
              </a:rPr>
              <a:t>科学与控制工程专业</a:t>
            </a:r>
            <a:r>
              <a:rPr lang="zh-CN" altLang="en-US" dirty="0">
                <a:solidFill>
                  <a:schemeClr val="bg1"/>
                </a:solidFill>
              </a:rPr>
              <a:t>，研二，队员</a:t>
            </a:r>
            <a:r>
              <a:rPr lang="zh-CN" altLang="en-US" dirty="0" smtClean="0">
                <a:solidFill>
                  <a:schemeClr val="bg1"/>
                </a:solidFill>
              </a:rPr>
              <a:t>，训练不同参数模型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-720090" algn="l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朱春</a:t>
            </a:r>
            <a:r>
              <a:rPr lang="zh-CN" altLang="en-US" dirty="0" smtClean="0">
                <a:solidFill>
                  <a:schemeClr val="bg1"/>
                </a:solidFill>
              </a:rPr>
              <a:t>生：江苏科技大学</a:t>
            </a:r>
            <a:r>
              <a:rPr lang="zh-CN" altLang="en-US" dirty="0">
                <a:solidFill>
                  <a:schemeClr val="bg1"/>
                </a:solidFill>
              </a:rPr>
              <a:t>控制科学与控制工程专业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研二，队员</a:t>
            </a:r>
            <a:r>
              <a:rPr lang="zh-CN" altLang="en-US" dirty="0" smtClean="0">
                <a:solidFill>
                  <a:schemeClr val="bg1"/>
                </a:solidFill>
              </a:rPr>
              <a:t>，训练不同参数模型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indent="-720090" algn="l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王震林：</a:t>
            </a:r>
            <a:r>
              <a:rPr lang="zh-CN" altLang="en-US" dirty="0">
                <a:solidFill>
                  <a:schemeClr val="bg1"/>
                </a:solidFill>
              </a:rPr>
              <a:t>：江苏科技大学控制科学与控制工程专业，研二，队员</a:t>
            </a:r>
            <a:r>
              <a:rPr lang="zh-CN" altLang="en-US" dirty="0" smtClean="0">
                <a:solidFill>
                  <a:schemeClr val="bg1"/>
                </a:solidFill>
              </a:rPr>
              <a:t>，训练不同参数模型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388870" y="4364990"/>
            <a:ext cx="5936615" cy="369570"/>
            <a:chOff x="976067" y="4465870"/>
            <a:chExt cx="5332876" cy="159613"/>
          </a:xfrm>
        </p:grpSpPr>
        <p:sp>
          <p:nvSpPr>
            <p:cNvPr id="26" name="矩形 25"/>
            <p:cNvSpPr/>
            <p:nvPr/>
          </p:nvSpPr>
          <p:spPr>
            <a:xfrm>
              <a:off x="976067" y="4465870"/>
              <a:ext cx="1107996" cy="159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赛题理解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01265" y="4465870"/>
              <a:ext cx="1808530" cy="159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数据分析与处理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18892" y="4466418"/>
              <a:ext cx="1690051" cy="159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模型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搭建</a:t>
              </a:r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与融合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198119" y="2295664"/>
            <a:ext cx="1832030" cy="1450957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9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2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3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9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2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4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5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9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1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3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4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5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6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7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8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0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1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2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3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2567702" y="2749580"/>
            <a:ext cx="87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535681" y="2671738"/>
            <a:ext cx="116834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769902" y="2709000"/>
            <a:ext cx="116834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5240" y="419100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2070548" y="2324282"/>
            <a:ext cx="1832030" cy="1450957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150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2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3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4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5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6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8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9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0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1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2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6438058" y="2324282"/>
            <a:ext cx="1832030" cy="1450957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191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2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3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4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5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6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7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8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9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0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1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2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3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4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5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6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7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8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9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0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1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2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3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4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5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6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7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8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9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0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1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2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3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4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5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6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7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8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9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0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1" name="文本框 230"/>
          <p:cNvSpPr txBox="1"/>
          <p:nvPr/>
        </p:nvSpPr>
        <p:spPr>
          <a:xfrm>
            <a:off x="8918727" y="2749472"/>
            <a:ext cx="116834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8590664" y="2350664"/>
            <a:ext cx="1832030" cy="1450957"/>
            <a:chOff x="3640138" y="3709988"/>
            <a:chExt cx="2176462" cy="2173287"/>
          </a:xfrm>
          <a:gradFill>
            <a:gsLst>
              <a:gs pos="0">
                <a:srgbClr val="FFE79B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</p:grpSpPr>
        <p:sp>
          <p:nvSpPr>
            <p:cNvPr id="275" name="Oval 41"/>
            <p:cNvSpPr>
              <a:spLocks noChangeArrowheads="1"/>
            </p:cNvSpPr>
            <p:nvPr/>
          </p:nvSpPr>
          <p:spPr bwMode="auto">
            <a:xfrm>
              <a:off x="4002088" y="546576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6" name="Oval 42"/>
            <p:cNvSpPr>
              <a:spLocks noChangeArrowheads="1"/>
            </p:cNvSpPr>
            <p:nvPr/>
          </p:nvSpPr>
          <p:spPr bwMode="auto">
            <a:xfrm>
              <a:off x="3924300" y="5297488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7" name="Oval 43"/>
            <p:cNvSpPr>
              <a:spLocks noChangeArrowheads="1"/>
            </p:cNvSpPr>
            <p:nvPr/>
          </p:nvSpPr>
          <p:spPr bwMode="auto">
            <a:xfrm>
              <a:off x="3897313" y="5111750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8" name="Oval 44"/>
            <p:cNvSpPr>
              <a:spLocks noChangeArrowheads="1"/>
            </p:cNvSpPr>
            <p:nvPr/>
          </p:nvSpPr>
          <p:spPr bwMode="auto">
            <a:xfrm>
              <a:off x="3927475" y="4921250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9" name="Oval 45"/>
            <p:cNvSpPr>
              <a:spLocks noChangeArrowheads="1"/>
            </p:cNvSpPr>
            <p:nvPr/>
          </p:nvSpPr>
          <p:spPr bwMode="auto">
            <a:xfrm>
              <a:off x="4013200" y="474027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0" name="Oval 46"/>
            <p:cNvSpPr>
              <a:spLocks noChangeArrowheads="1"/>
            </p:cNvSpPr>
            <p:nvPr/>
          </p:nvSpPr>
          <p:spPr bwMode="auto">
            <a:xfrm>
              <a:off x="3859213" y="40703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1" name="Oval 47"/>
            <p:cNvSpPr>
              <a:spLocks noChangeArrowheads="1"/>
            </p:cNvSpPr>
            <p:nvPr/>
          </p:nvSpPr>
          <p:spPr bwMode="auto">
            <a:xfrm>
              <a:off x="4067175" y="3992563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2" name="Oval 48"/>
            <p:cNvSpPr>
              <a:spLocks noChangeArrowheads="1"/>
            </p:cNvSpPr>
            <p:nvPr/>
          </p:nvSpPr>
          <p:spPr bwMode="auto">
            <a:xfrm>
              <a:off x="4292600" y="3965575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3" name="Oval 49"/>
            <p:cNvSpPr>
              <a:spLocks noChangeArrowheads="1"/>
            </p:cNvSpPr>
            <p:nvPr/>
          </p:nvSpPr>
          <p:spPr bwMode="auto">
            <a:xfrm>
              <a:off x="4524375" y="39957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4" name="Oval 50"/>
            <p:cNvSpPr>
              <a:spLocks noChangeArrowheads="1"/>
            </p:cNvSpPr>
            <p:nvPr/>
          </p:nvSpPr>
          <p:spPr bwMode="auto">
            <a:xfrm>
              <a:off x="4745038" y="40814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5" name="Oval 51"/>
            <p:cNvSpPr>
              <a:spLocks noChangeArrowheads="1"/>
            </p:cNvSpPr>
            <p:nvPr/>
          </p:nvSpPr>
          <p:spPr bwMode="auto">
            <a:xfrm>
              <a:off x="5256213" y="392747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6" name="Oval 52"/>
            <p:cNvSpPr>
              <a:spLocks noChangeArrowheads="1"/>
            </p:cNvSpPr>
            <p:nvPr/>
          </p:nvSpPr>
          <p:spPr bwMode="auto">
            <a:xfrm>
              <a:off x="5373688" y="413543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7" name="Oval 53"/>
            <p:cNvSpPr>
              <a:spLocks noChangeArrowheads="1"/>
            </p:cNvSpPr>
            <p:nvPr/>
          </p:nvSpPr>
          <p:spPr bwMode="auto">
            <a:xfrm>
              <a:off x="5438775" y="436086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8" name="Oval 54"/>
            <p:cNvSpPr>
              <a:spLocks noChangeArrowheads="1"/>
            </p:cNvSpPr>
            <p:nvPr/>
          </p:nvSpPr>
          <p:spPr bwMode="auto">
            <a:xfrm>
              <a:off x="5449888" y="45926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9" name="Oval 55"/>
            <p:cNvSpPr>
              <a:spLocks noChangeArrowheads="1"/>
            </p:cNvSpPr>
            <p:nvPr/>
          </p:nvSpPr>
          <p:spPr bwMode="auto">
            <a:xfrm>
              <a:off x="5403850" y="481330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0" name="Oval 56"/>
            <p:cNvSpPr>
              <a:spLocks noChangeArrowheads="1"/>
            </p:cNvSpPr>
            <p:nvPr/>
          </p:nvSpPr>
          <p:spPr bwMode="auto">
            <a:xfrm>
              <a:off x="5397500" y="53228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1" name="Oval 57"/>
            <p:cNvSpPr>
              <a:spLocks noChangeArrowheads="1"/>
            </p:cNvSpPr>
            <p:nvPr/>
          </p:nvSpPr>
          <p:spPr bwMode="auto">
            <a:xfrm>
              <a:off x="5230813" y="5440363"/>
              <a:ext cx="158750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2" name="Oval 58"/>
            <p:cNvSpPr>
              <a:spLocks noChangeArrowheads="1"/>
            </p:cNvSpPr>
            <p:nvPr/>
          </p:nvSpPr>
          <p:spPr bwMode="auto">
            <a:xfrm>
              <a:off x="5043488" y="5507038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3" name="Oval 59"/>
            <p:cNvSpPr>
              <a:spLocks noChangeArrowheads="1"/>
            </p:cNvSpPr>
            <p:nvPr/>
          </p:nvSpPr>
          <p:spPr bwMode="auto">
            <a:xfrm>
              <a:off x="4852988" y="5516563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4" name="Oval 60"/>
            <p:cNvSpPr>
              <a:spLocks noChangeArrowheads="1"/>
            </p:cNvSpPr>
            <p:nvPr/>
          </p:nvSpPr>
          <p:spPr bwMode="auto">
            <a:xfrm>
              <a:off x="4672013" y="54721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5" name="Oval 61"/>
            <p:cNvSpPr>
              <a:spLocks noChangeArrowheads="1"/>
            </p:cNvSpPr>
            <p:nvPr/>
          </p:nvSpPr>
          <p:spPr bwMode="auto">
            <a:xfrm>
              <a:off x="5173663" y="529431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6" name="Oval 62"/>
            <p:cNvSpPr>
              <a:spLocks noChangeArrowheads="1"/>
            </p:cNvSpPr>
            <p:nvPr/>
          </p:nvSpPr>
          <p:spPr bwMode="auto">
            <a:xfrm>
              <a:off x="5343525" y="51784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7" name="Oval 63"/>
            <p:cNvSpPr>
              <a:spLocks noChangeArrowheads="1"/>
            </p:cNvSpPr>
            <p:nvPr/>
          </p:nvSpPr>
          <p:spPr bwMode="auto">
            <a:xfrm>
              <a:off x="5478463" y="5016500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8" name="Oval 64"/>
            <p:cNvSpPr>
              <a:spLocks noChangeArrowheads="1"/>
            </p:cNvSpPr>
            <p:nvPr/>
          </p:nvSpPr>
          <p:spPr bwMode="auto">
            <a:xfrm>
              <a:off x="5572125" y="4818063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9" name="Oval 65"/>
            <p:cNvSpPr>
              <a:spLocks noChangeArrowheads="1"/>
            </p:cNvSpPr>
            <p:nvPr/>
          </p:nvSpPr>
          <p:spPr bwMode="auto">
            <a:xfrm>
              <a:off x="5616575" y="4595813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0" name="Oval 66"/>
            <p:cNvSpPr>
              <a:spLocks noChangeArrowheads="1"/>
            </p:cNvSpPr>
            <p:nvPr/>
          </p:nvSpPr>
          <p:spPr bwMode="auto">
            <a:xfrm>
              <a:off x="5226050" y="4311650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1" name="Oval 67"/>
            <p:cNvSpPr>
              <a:spLocks noChangeArrowheads="1"/>
            </p:cNvSpPr>
            <p:nvPr/>
          </p:nvSpPr>
          <p:spPr bwMode="auto">
            <a:xfrm>
              <a:off x="5110163" y="41021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2" name="Oval 68"/>
            <p:cNvSpPr>
              <a:spLocks noChangeArrowheads="1"/>
            </p:cNvSpPr>
            <p:nvPr/>
          </p:nvSpPr>
          <p:spPr bwMode="auto">
            <a:xfrm>
              <a:off x="4948238" y="3925888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3" name="Oval 69"/>
            <p:cNvSpPr>
              <a:spLocks noChangeArrowheads="1"/>
            </p:cNvSpPr>
            <p:nvPr/>
          </p:nvSpPr>
          <p:spPr bwMode="auto">
            <a:xfrm>
              <a:off x="4749800" y="3792538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4" name="Oval 70"/>
            <p:cNvSpPr>
              <a:spLocks noChangeArrowheads="1"/>
            </p:cNvSpPr>
            <p:nvPr/>
          </p:nvSpPr>
          <p:spPr bwMode="auto">
            <a:xfrm>
              <a:off x="4527550" y="3709988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5" name="Oval 71"/>
            <p:cNvSpPr>
              <a:spLocks noChangeArrowheads="1"/>
            </p:cNvSpPr>
            <p:nvPr/>
          </p:nvSpPr>
          <p:spPr bwMode="auto">
            <a:xfrm>
              <a:off x="4243388" y="4259263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6" name="Oval 72"/>
            <p:cNvSpPr>
              <a:spLocks noChangeArrowheads="1"/>
            </p:cNvSpPr>
            <p:nvPr/>
          </p:nvSpPr>
          <p:spPr bwMode="auto">
            <a:xfrm>
              <a:off x="4033838" y="433546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7" name="Oval 73"/>
            <p:cNvSpPr>
              <a:spLocks noChangeArrowheads="1"/>
            </p:cNvSpPr>
            <p:nvPr/>
          </p:nvSpPr>
          <p:spPr bwMode="auto">
            <a:xfrm>
              <a:off x="3857625" y="4456113"/>
              <a:ext cx="120650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8" name="Oval 74"/>
            <p:cNvSpPr>
              <a:spLocks noChangeArrowheads="1"/>
            </p:cNvSpPr>
            <p:nvPr/>
          </p:nvSpPr>
          <p:spPr bwMode="auto">
            <a:xfrm>
              <a:off x="3724275" y="4614863"/>
              <a:ext cx="160337" cy="160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9" name="Oval 75"/>
            <p:cNvSpPr>
              <a:spLocks noChangeArrowheads="1"/>
            </p:cNvSpPr>
            <p:nvPr/>
          </p:nvSpPr>
          <p:spPr bwMode="auto">
            <a:xfrm>
              <a:off x="3640138" y="4797425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0" name="Oval 76"/>
            <p:cNvSpPr>
              <a:spLocks noChangeArrowheads="1"/>
            </p:cNvSpPr>
            <p:nvPr/>
          </p:nvSpPr>
          <p:spPr bwMode="auto">
            <a:xfrm>
              <a:off x="4191000" y="5241925"/>
              <a:ext cx="39687" cy="396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1" name="Oval 77"/>
            <p:cNvSpPr>
              <a:spLocks noChangeArrowheads="1"/>
            </p:cNvSpPr>
            <p:nvPr/>
          </p:nvSpPr>
          <p:spPr bwMode="auto">
            <a:xfrm>
              <a:off x="4267200" y="5410200"/>
              <a:ext cx="79375" cy="809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2" name="Oval 78"/>
            <p:cNvSpPr>
              <a:spLocks noChangeArrowheads="1"/>
            </p:cNvSpPr>
            <p:nvPr/>
          </p:nvSpPr>
          <p:spPr bwMode="auto">
            <a:xfrm>
              <a:off x="4387850" y="5546725"/>
              <a:ext cx="120650" cy="119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3" name="Oval 79"/>
            <p:cNvSpPr>
              <a:spLocks noChangeArrowheads="1"/>
            </p:cNvSpPr>
            <p:nvPr/>
          </p:nvSpPr>
          <p:spPr bwMode="auto">
            <a:xfrm>
              <a:off x="4546600" y="5640388"/>
              <a:ext cx="160337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4" name="Oval 80"/>
            <p:cNvSpPr>
              <a:spLocks noChangeArrowheads="1"/>
            </p:cNvSpPr>
            <p:nvPr/>
          </p:nvSpPr>
          <p:spPr bwMode="auto">
            <a:xfrm>
              <a:off x="4729163" y="5683250"/>
              <a:ext cx="200025" cy="200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996852" y="436365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效果评估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181237" y="826876"/>
            <a:ext cx="221488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zh-CN" sz="4000" dirty="0">
                <a:solidFill>
                  <a:schemeClr val="bg1"/>
                </a:solidFill>
              </a:rPr>
              <a:t>赛题理解</a:t>
            </a:r>
            <a:endParaRPr lang="zh-CN" altLang="zh-CN" sz="4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8945" y="3031490"/>
            <a:ext cx="9249410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20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任务二要求：</a:t>
            </a:r>
            <a:r>
              <a:rPr lang="zh-CN" altLang="en-US" sz="1600" dirty="0">
                <a:solidFill>
                  <a:schemeClr val="bg1"/>
                </a:solidFill>
              </a:rPr>
              <a:t>任务二是多标签多分类算法</a:t>
            </a:r>
            <a:r>
              <a:rPr lang="zh-CN" altLang="en-US" sz="1600" dirty="0" smtClean="0">
                <a:solidFill>
                  <a:schemeClr val="bg1"/>
                </a:solidFill>
              </a:rPr>
              <a:t>问题，赛</a:t>
            </a:r>
            <a:r>
              <a:rPr lang="zh-CN" altLang="en-US" sz="1600" dirty="0">
                <a:solidFill>
                  <a:schemeClr val="bg1"/>
                </a:solidFill>
              </a:rPr>
              <a:t>题任务为对正常和</a:t>
            </a:r>
            <a:r>
              <a:rPr lang="en-US" altLang="zh-CN" sz="1600" dirty="0" smtClean="0">
                <a:solidFill>
                  <a:schemeClr val="bg1"/>
                </a:solidFill>
              </a:rPr>
              <a:t>11</a:t>
            </a:r>
            <a:r>
              <a:rPr lang="zh-CN" altLang="en-US" sz="1600" dirty="0" smtClean="0">
                <a:solidFill>
                  <a:schemeClr val="bg1"/>
                </a:solidFill>
              </a:rPr>
              <a:t>种</a:t>
            </a:r>
            <a:r>
              <a:rPr lang="zh-CN" altLang="en-US" sz="1600" dirty="0">
                <a:solidFill>
                  <a:schemeClr val="bg1"/>
                </a:solidFill>
              </a:rPr>
              <a:t>异常类别进行识别，并给出相应诊断结论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indent="-720090" fontAlgn="auto">
              <a:lnSpc>
                <a:spcPct val="20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、比赛数据：</a:t>
            </a:r>
            <a:r>
              <a:rPr lang="zh-CN" altLang="en-US" sz="1600" dirty="0" smtClean="0">
                <a:solidFill>
                  <a:schemeClr val="bg1"/>
                </a:solidFill>
              </a:rPr>
              <a:t>训练</a:t>
            </a:r>
            <a:r>
              <a:rPr lang="zh-CN" altLang="en-US" sz="1600" dirty="0">
                <a:solidFill>
                  <a:schemeClr val="bg1"/>
                </a:solidFill>
              </a:rPr>
              <a:t>数据提供 </a:t>
            </a:r>
            <a:r>
              <a:rPr lang="en-US" altLang="zh-CN" sz="1600" dirty="0">
                <a:solidFill>
                  <a:schemeClr val="bg1"/>
                </a:solidFill>
              </a:rPr>
              <a:t>24000 </a:t>
            </a:r>
            <a:r>
              <a:rPr lang="zh-CN" altLang="en-US" sz="1600" dirty="0">
                <a:solidFill>
                  <a:schemeClr val="bg1"/>
                </a:solidFill>
              </a:rPr>
              <a:t>条 </a:t>
            </a:r>
            <a:r>
              <a:rPr lang="en-US" altLang="zh-CN" sz="1600" dirty="0">
                <a:solidFill>
                  <a:schemeClr val="bg1"/>
                </a:solidFill>
              </a:rPr>
              <a:t>MAT </a:t>
            </a:r>
            <a:r>
              <a:rPr lang="zh-CN" altLang="en-US" sz="1600" dirty="0">
                <a:solidFill>
                  <a:schemeClr val="bg1"/>
                </a:solidFill>
              </a:rPr>
              <a:t>格式心电数据及其对应诊断多分类</a:t>
            </a:r>
            <a:r>
              <a:rPr lang="zh-CN" altLang="en-US" sz="1600" dirty="0" smtClean="0">
                <a:solidFill>
                  <a:schemeClr val="bg1"/>
                </a:solidFill>
              </a:rPr>
              <a:t>标签，</a:t>
            </a:r>
            <a:r>
              <a:rPr lang="zh-CN" altLang="en-US" sz="1600" dirty="0">
                <a:solidFill>
                  <a:schemeClr val="bg1"/>
                </a:solidFill>
              </a:rPr>
              <a:t>测试数据提供 </a:t>
            </a:r>
            <a:r>
              <a:rPr lang="en-US" altLang="zh-CN" sz="1600" dirty="0">
                <a:solidFill>
                  <a:schemeClr val="bg1"/>
                </a:solidFill>
              </a:rPr>
              <a:t>6000 </a:t>
            </a:r>
            <a:r>
              <a:rPr lang="zh-CN" altLang="en-US" sz="1600" dirty="0">
                <a:solidFill>
                  <a:schemeClr val="bg1"/>
                </a:solidFill>
              </a:rPr>
              <a:t>条 </a:t>
            </a:r>
            <a:r>
              <a:rPr lang="en-US" altLang="zh-CN" sz="1600" dirty="0">
                <a:solidFill>
                  <a:schemeClr val="bg1"/>
                </a:solidFill>
              </a:rPr>
              <a:t>MAT</a:t>
            </a:r>
            <a:r>
              <a:rPr lang="zh-CN" altLang="en-US" sz="1600" dirty="0">
                <a:solidFill>
                  <a:schemeClr val="bg1"/>
                </a:solidFill>
              </a:rPr>
              <a:t>格式心电数据，共提供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万条数据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" name="Freeform 16"/>
          <p:cNvSpPr/>
          <p:nvPr/>
        </p:nvSpPr>
        <p:spPr bwMode="auto">
          <a:xfrm rot="10800000" flipV="1">
            <a:off x="3071195" y="943230"/>
            <a:ext cx="1118835" cy="1259132"/>
          </a:xfrm>
          <a:custGeom>
            <a:avLst/>
            <a:gdLst>
              <a:gd name="T0" fmla="*/ 0 w 266"/>
              <a:gd name="T1" fmla="*/ 90 h 300"/>
              <a:gd name="T2" fmla="*/ 0 w 266"/>
              <a:gd name="T3" fmla="*/ 209 h 300"/>
              <a:gd name="T4" fmla="*/ 15 w 266"/>
              <a:gd name="T5" fmla="*/ 235 h 300"/>
              <a:gd name="T6" fmla="*/ 118 w 266"/>
              <a:gd name="T7" fmla="*/ 295 h 300"/>
              <a:gd name="T8" fmla="*/ 148 w 266"/>
              <a:gd name="T9" fmla="*/ 295 h 300"/>
              <a:gd name="T10" fmla="*/ 251 w 266"/>
              <a:gd name="T11" fmla="*/ 235 h 300"/>
              <a:gd name="T12" fmla="*/ 266 w 266"/>
              <a:gd name="T13" fmla="*/ 209 h 300"/>
              <a:gd name="T14" fmla="*/ 266 w 266"/>
              <a:gd name="T15" fmla="*/ 90 h 300"/>
              <a:gd name="T16" fmla="*/ 251 w 266"/>
              <a:gd name="T17" fmla="*/ 65 h 300"/>
              <a:gd name="T18" fmla="*/ 148 w 266"/>
              <a:gd name="T19" fmla="*/ 5 h 300"/>
              <a:gd name="T20" fmla="*/ 118 w 266"/>
              <a:gd name="T21" fmla="*/ 5 h 300"/>
              <a:gd name="T22" fmla="*/ 15 w 266"/>
              <a:gd name="T23" fmla="*/ 65 h 300"/>
              <a:gd name="T24" fmla="*/ 0 w 266"/>
              <a:gd name="T25" fmla="*/ 9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300">
                <a:moveTo>
                  <a:pt x="0" y="90"/>
                </a:moveTo>
                <a:cubicBezTo>
                  <a:pt x="0" y="209"/>
                  <a:pt x="0" y="209"/>
                  <a:pt x="0" y="209"/>
                </a:cubicBezTo>
                <a:cubicBezTo>
                  <a:pt x="0" y="220"/>
                  <a:pt x="6" y="230"/>
                  <a:pt x="15" y="235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27" y="300"/>
                  <a:pt x="138" y="300"/>
                  <a:pt x="148" y="295"/>
                </a:cubicBezTo>
                <a:cubicBezTo>
                  <a:pt x="251" y="235"/>
                  <a:pt x="251" y="235"/>
                  <a:pt x="251" y="235"/>
                </a:cubicBezTo>
                <a:cubicBezTo>
                  <a:pt x="260" y="230"/>
                  <a:pt x="266" y="220"/>
                  <a:pt x="266" y="209"/>
                </a:cubicBezTo>
                <a:cubicBezTo>
                  <a:pt x="266" y="90"/>
                  <a:pt x="266" y="90"/>
                  <a:pt x="266" y="90"/>
                </a:cubicBezTo>
                <a:cubicBezTo>
                  <a:pt x="266" y="80"/>
                  <a:pt x="260" y="70"/>
                  <a:pt x="251" y="65"/>
                </a:cubicBezTo>
                <a:cubicBezTo>
                  <a:pt x="148" y="5"/>
                  <a:pt x="148" y="5"/>
                  <a:pt x="148" y="5"/>
                </a:cubicBezTo>
                <a:cubicBezTo>
                  <a:pt x="138" y="0"/>
                  <a:pt x="127" y="0"/>
                  <a:pt x="118" y="5"/>
                </a:cubicBezTo>
                <a:cubicBezTo>
                  <a:pt x="15" y="65"/>
                  <a:pt x="15" y="65"/>
                  <a:pt x="15" y="65"/>
                </a:cubicBezTo>
                <a:cubicBezTo>
                  <a:pt x="6" y="70"/>
                  <a:pt x="0" y="80"/>
                  <a:pt x="0" y="90"/>
                </a:cubicBezTo>
              </a:path>
            </a:pathLst>
          </a:custGeom>
          <a:gradFill flip="none" rotWithShape="1">
            <a:gsLst>
              <a:gs pos="0">
                <a:srgbClr val="7030A0">
                  <a:alpha val="0"/>
                </a:srgbClr>
              </a:gs>
              <a:gs pos="100000">
                <a:srgbClr val="7030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" name="Group 758"/>
          <p:cNvGrpSpPr/>
          <p:nvPr/>
        </p:nvGrpSpPr>
        <p:grpSpPr>
          <a:xfrm>
            <a:off x="3419090" y="1326737"/>
            <a:ext cx="423046" cy="417791"/>
            <a:chOff x="819150" y="-1422400"/>
            <a:chExt cx="766763" cy="757237"/>
          </a:xfrm>
          <a:solidFill>
            <a:schemeClr val="bg1"/>
          </a:solidFill>
        </p:grpSpPr>
        <p:sp>
          <p:nvSpPr>
            <p:cNvPr id="17" name="Freeform 590"/>
            <p:cNvSpPr>
              <a:spLocks noEditPoints="1"/>
            </p:cNvSpPr>
            <p:nvPr/>
          </p:nvSpPr>
          <p:spPr bwMode="auto">
            <a:xfrm>
              <a:off x="1168400" y="-1077913"/>
              <a:ext cx="417513" cy="412750"/>
            </a:xfrm>
            <a:custGeom>
              <a:avLst/>
              <a:gdLst>
                <a:gd name="T0" fmla="*/ 639 w 1839"/>
                <a:gd name="T1" fmla="*/ 284 h 1819"/>
                <a:gd name="T2" fmla="*/ 497 w 1839"/>
                <a:gd name="T3" fmla="*/ 345 h 1819"/>
                <a:gd name="T4" fmla="*/ 378 w 1839"/>
                <a:gd name="T5" fmla="*/ 451 h 1819"/>
                <a:gd name="T6" fmla="*/ 301 w 1839"/>
                <a:gd name="T7" fmla="*/ 585 h 1819"/>
                <a:gd name="T8" fmla="*/ 270 w 1839"/>
                <a:gd name="T9" fmla="*/ 732 h 1819"/>
                <a:gd name="T10" fmla="*/ 286 w 1839"/>
                <a:gd name="T11" fmla="*/ 881 h 1819"/>
                <a:gd name="T12" fmla="*/ 347 w 1839"/>
                <a:gd name="T13" fmla="*/ 1022 h 1819"/>
                <a:gd name="T14" fmla="*/ 455 w 1839"/>
                <a:gd name="T15" fmla="*/ 1140 h 1819"/>
                <a:gd name="T16" fmla="*/ 591 w 1839"/>
                <a:gd name="T17" fmla="*/ 1216 h 1819"/>
                <a:gd name="T18" fmla="*/ 740 w 1839"/>
                <a:gd name="T19" fmla="*/ 1246 h 1819"/>
                <a:gd name="T20" fmla="*/ 891 w 1839"/>
                <a:gd name="T21" fmla="*/ 1231 h 1819"/>
                <a:gd name="T22" fmla="*/ 1033 w 1839"/>
                <a:gd name="T23" fmla="*/ 1170 h 1819"/>
                <a:gd name="T24" fmla="*/ 1152 w 1839"/>
                <a:gd name="T25" fmla="*/ 1064 h 1819"/>
                <a:gd name="T26" fmla="*/ 1229 w 1839"/>
                <a:gd name="T27" fmla="*/ 930 h 1819"/>
                <a:gd name="T28" fmla="*/ 1260 w 1839"/>
                <a:gd name="T29" fmla="*/ 782 h 1819"/>
                <a:gd name="T30" fmla="*/ 1244 w 1839"/>
                <a:gd name="T31" fmla="*/ 633 h 1819"/>
                <a:gd name="T32" fmla="*/ 1183 w 1839"/>
                <a:gd name="T33" fmla="*/ 493 h 1819"/>
                <a:gd name="T34" fmla="*/ 1076 w 1839"/>
                <a:gd name="T35" fmla="*/ 375 h 1819"/>
                <a:gd name="T36" fmla="*/ 939 w 1839"/>
                <a:gd name="T37" fmla="*/ 299 h 1819"/>
                <a:gd name="T38" fmla="*/ 790 w 1839"/>
                <a:gd name="T39" fmla="*/ 268 h 1819"/>
                <a:gd name="T40" fmla="*/ 858 w 1839"/>
                <a:gd name="T41" fmla="*/ 6 h 1819"/>
                <a:gd name="T42" fmla="*/ 1038 w 1839"/>
                <a:gd name="T43" fmla="*/ 49 h 1819"/>
                <a:gd name="T44" fmla="*/ 1207 w 1839"/>
                <a:gd name="T45" fmla="*/ 138 h 1819"/>
                <a:gd name="T46" fmla="*/ 1350 w 1839"/>
                <a:gd name="T47" fmla="*/ 268 h 1819"/>
                <a:gd name="T48" fmla="*/ 1454 w 1839"/>
                <a:gd name="T49" fmla="*/ 425 h 1819"/>
                <a:gd name="T50" fmla="*/ 1513 w 1839"/>
                <a:gd name="T51" fmla="*/ 598 h 1819"/>
                <a:gd name="T52" fmla="*/ 1530 w 1839"/>
                <a:gd name="T53" fmla="*/ 778 h 1819"/>
                <a:gd name="T54" fmla="*/ 1502 w 1839"/>
                <a:gd name="T55" fmla="*/ 956 h 1819"/>
                <a:gd name="T56" fmla="*/ 1760 w 1839"/>
                <a:gd name="T57" fmla="*/ 1368 h 1819"/>
                <a:gd name="T58" fmla="*/ 1818 w 1839"/>
                <a:gd name="T59" fmla="*/ 1454 h 1819"/>
                <a:gd name="T60" fmla="*/ 1839 w 1839"/>
                <a:gd name="T61" fmla="*/ 1555 h 1819"/>
                <a:gd name="T62" fmla="*/ 1818 w 1839"/>
                <a:gd name="T63" fmla="*/ 1656 h 1819"/>
                <a:gd name="T64" fmla="*/ 1760 w 1839"/>
                <a:gd name="T65" fmla="*/ 1743 h 1819"/>
                <a:gd name="T66" fmla="*/ 1663 w 1839"/>
                <a:gd name="T67" fmla="*/ 1804 h 1819"/>
                <a:gd name="T68" fmla="*/ 1553 w 1839"/>
                <a:gd name="T69" fmla="*/ 1819 h 1819"/>
                <a:gd name="T70" fmla="*/ 1445 w 1839"/>
                <a:gd name="T71" fmla="*/ 1788 h 1819"/>
                <a:gd name="T72" fmla="*/ 1082 w 1839"/>
                <a:gd name="T73" fmla="*/ 1446 h 1819"/>
                <a:gd name="T74" fmla="*/ 907 w 1839"/>
                <a:gd name="T75" fmla="*/ 1501 h 1819"/>
                <a:gd name="T76" fmla="*/ 725 w 1839"/>
                <a:gd name="T77" fmla="*/ 1513 h 1819"/>
                <a:gd name="T78" fmla="*/ 545 w 1839"/>
                <a:gd name="T79" fmla="*/ 1482 h 1819"/>
                <a:gd name="T80" fmla="*/ 375 w 1839"/>
                <a:gd name="T81" fmla="*/ 1409 h 1819"/>
                <a:gd name="T82" fmla="*/ 224 w 1839"/>
                <a:gd name="T83" fmla="*/ 1293 h 1819"/>
                <a:gd name="T84" fmla="*/ 105 w 1839"/>
                <a:gd name="T85" fmla="*/ 1141 h 1819"/>
                <a:gd name="T86" fmla="*/ 30 w 1839"/>
                <a:gd name="T87" fmla="*/ 970 h 1819"/>
                <a:gd name="T88" fmla="*/ 0 w 1839"/>
                <a:gd name="T89" fmla="*/ 787 h 1819"/>
                <a:gd name="T90" fmla="*/ 15 w 1839"/>
                <a:gd name="T91" fmla="*/ 604 h 1819"/>
                <a:gd name="T92" fmla="*/ 74 w 1839"/>
                <a:gd name="T93" fmla="*/ 429 h 1819"/>
                <a:gd name="T94" fmla="*/ 179 w 1839"/>
                <a:gd name="T95" fmla="*/ 270 h 1819"/>
                <a:gd name="T96" fmla="*/ 323 w 1839"/>
                <a:gd name="T97" fmla="*/ 138 h 1819"/>
                <a:gd name="T98" fmla="*/ 491 w 1839"/>
                <a:gd name="T99" fmla="*/ 49 h 1819"/>
                <a:gd name="T100" fmla="*/ 672 w 1839"/>
                <a:gd name="T101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9" h="1819">
                  <a:moveTo>
                    <a:pt x="740" y="268"/>
                  </a:moveTo>
                  <a:lnTo>
                    <a:pt x="689" y="273"/>
                  </a:lnTo>
                  <a:lnTo>
                    <a:pt x="639" y="284"/>
                  </a:lnTo>
                  <a:lnTo>
                    <a:pt x="591" y="299"/>
                  </a:lnTo>
                  <a:lnTo>
                    <a:pt x="544" y="319"/>
                  </a:lnTo>
                  <a:lnTo>
                    <a:pt x="497" y="345"/>
                  </a:lnTo>
                  <a:lnTo>
                    <a:pt x="455" y="375"/>
                  </a:lnTo>
                  <a:lnTo>
                    <a:pt x="415" y="410"/>
                  </a:lnTo>
                  <a:lnTo>
                    <a:pt x="378" y="451"/>
                  </a:lnTo>
                  <a:lnTo>
                    <a:pt x="347" y="493"/>
                  </a:lnTo>
                  <a:lnTo>
                    <a:pt x="322" y="538"/>
                  </a:lnTo>
                  <a:lnTo>
                    <a:pt x="301" y="585"/>
                  </a:lnTo>
                  <a:lnTo>
                    <a:pt x="286" y="633"/>
                  </a:lnTo>
                  <a:lnTo>
                    <a:pt x="276" y="682"/>
                  </a:lnTo>
                  <a:lnTo>
                    <a:pt x="270" y="732"/>
                  </a:lnTo>
                  <a:lnTo>
                    <a:pt x="270" y="782"/>
                  </a:lnTo>
                  <a:lnTo>
                    <a:pt x="276" y="832"/>
                  </a:lnTo>
                  <a:lnTo>
                    <a:pt x="286" y="881"/>
                  </a:lnTo>
                  <a:lnTo>
                    <a:pt x="301" y="930"/>
                  </a:lnTo>
                  <a:lnTo>
                    <a:pt x="322" y="977"/>
                  </a:lnTo>
                  <a:lnTo>
                    <a:pt x="347" y="1022"/>
                  </a:lnTo>
                  <a:lnTo>
                    <a:pt x="378" y="1064"/>
                  </a:lnTo>
                  <a:lnTo>
                    <a:pt x="415" y="1104"/>
                  </a:lnTo>
                  <a:lnTo>
                    <a:pt x="455" y="1140"/>
                  </a:lnTo>
                  <a:lnTo>
                    <a:pt x="497" y="1170"/>
                  </a:lnTo>
                  <a:lnTo>
                    <a:pt x="544" y="1195"/>
                  </a:lnTo>
                  <a:lnTo>
                    <a:pt x="591" y="1216"/>
                  </a:lnTo>
                  <a:lnTo>
                    <a:pt x="639" y="1231"/>
                  </a:lnTo>
                  <a:lnTo>
                    <a:pt x="689" y="1241"/>
                  </a:lnTo>
                  <a:lnTo>
                    <a:pt x="740" y="1246"/>
                  </a:lnTo>
                  <a:lnTo>
                    <a:pt x="790" y="1246"/>
                  </a:lnTo>
                  <a:lnTo>
                    <a:pt x="841" y="1241"/>
                  </a:lnTo>
                  <a:lnTo>
                    <a:pt x="891" y="1231"/>
                  </a:lnTo>
                  <a:lnTo>
                    <a:pt x="939" y="1216"/>
                  </a:lnTo>
                  <a:lnTo>
                    <a:pt x="986" y="1195"/>
                  </a:lnTo>
                  <a:lnTo>
                    <a:pt x="1033" y="1170"/>
                  </a:lnTo>
                  <a:lnTo>
                    <a:pt x="1076" y="1140"/>
                  </a:lnTo>
                  <a:lnTo>
                    <a:pt x="1115" y="1104"/>
                  </a:lnTo>
                  <a:lnTo>
                    <a:pt x="1152" y="1064"/>
                  </a:lnTo>
                  <a:lnTo>
                    <a:pt x="1183" y="1022"/>
                  </a:lnTo>
                  <a:lnTo>
                    <a:pt x="1208" y="977"/>
                  </a:lnTo>
                  <a:lnTo>
                    <a:pt x="1229" y="930"/>
                  </a:lnTo>
                  <a:lnTo>
                    <a:pt x="1244" y="881"/>
                  </a:lnTo>
                  <a:lnTo>
                    <a:pt x="1254" y="832"/>
                  </a:lnTo>
                  <a:lnTo>
                    <a:pt x="1260" y="782"/>
                  </a:lnTo>
                  <a:lnTo>
                    <a:pt x="1260" y="732"/>
                  </a:lnTo>
                  <a:lnTo>
                    <a:pt x="1254" y="682"/>
                  </a:lnTo>
                  <a:lnTo>
                    <a:pt x="1244" y="633"/>
                  </a:lnTo>
                  <a:lnTo>
                    <a:pt x="1229" y="585"/>
                  </a:lnTo>
                  <a:lnTo>
                    <a:pt x="1208" y="538"/>
                  </a:lnTo>
                  <a:lnTo>
                    <a:pt x="1183" y="493"/>
                  </a:lnTo>
                  <a:lnTo>
                    <a:pt x="1152" y="451"/>
                  </a:lnTo>
                  <a:lnTo>
                    <a:pt x="1115" y="410"/>
                  </a:lnTo>
                  <a:lnTo>
                    <a:pt x="1076" y="375"/>
                  </a:lnTo>
                  <a:lnTo>
                    <a:pt x="1033" y="345"/>
                  </a:lnTo>
                  <a:lnTo>
                    <a:pt x="986" y="319"/>
                  </a:lnTo>
                  <a:lnTo>
                    <a:pt x="939" y="299"/>
                  </a:lnTo>
                  <a:lnTo>
                    <a:pt x="891" y="284"/>
                  </a:lnTo>
                  <a:lnTo>
                    <a:pt x="841" y="273"/>
                  </a:lnTo>
                  <a:lnTo>
                    <a:pt x="790" y="268"/>
                  </a:lnTo>
                  <a:lnTo>
                    <a:pt x="740" y="268"/>
                  </a:lnTo>
                  <a:close/>
                  <a:moveTo>
                    <a:pt x="796" y="0"/>
                  </a:moveTo>
                  <a:lnTo>
                    <a:pt x="858" y="6"/>
                  </a:lnTo>
                  <a:lnTo>
                    <a:pt x="919" y="16"/>
                  </a:lnTo>
                  <a:lnTo>
                    <a:pt x="980" y="30"/>
                  </a:lnTo>
                  <a:lnTo>
                    <a:pt x="1038" y="49"/>
                  </a:lnTo>
                  <a:lnTo>
                    <a:pt x="1097" y="74"/>
                  </a:lnTo>
                  <a:lnTo>
                    <a:pt x="1153" y="104"/>
                  </a:lnTo>
                  <a:lnTo>
                    <a:pt x="1207" y="138"/>
                  </a:lnTo>
                  <a:lnTo>
                    <a:pt x="1257" y="177"/>
                  </a:lnTo>
                  <a:lnTo>
                    <a:pt x="1306" y="221"/>
                  </a:lnTo>
                  <a:lnTo>
                    <a:pt x="1350" y="268"/>
                  </a:lnTo>
                  <a:lnTo>
                    <a:pt x="1390" y="319"/>
                  </a:lnTo>
                  <a:lnTo>
                    <a:pt x="1424" y="371"/>
                  </a:lnTo>
                  <a:lnTo>
                    <a:pt x="1454" y="425"/>
                  </a:lnTo>
                  <a:lnTo>
                    <a:pt x="1478" y="481"/>
                  </a:lnTo>
                  <a:lnTo>
                    <a:pt x="1498" y="539"/>
                  </a:lnTo>
                  <a:lnTo>
                    <a:pt x="1513" y="598"/>
                  </a:lnTo>
                  <a:lnTo>
                    <a:pt x="1523" y="658"/>
                  </a:lnTo>
                  <a:lnTo>
                    <a:pt x="1528" y="718"/>
                  </a:lnTo>
                  <a:lnTo>
                    <a:pt x="1530" y="778"/>
                  </a:lnTo>
                  <a:lnTo>
                    <a:pt x="1525" y="838"/>
                  </a:lnTo>
                  <a:lnTo>
                    <a:pt x="1516" y="898"/>
                  </a:lnTo>
                  <a:lnTo>
                    <a:pt x="1502" y="956"/>
                  </a:lnTo>
                  <a:lnTo>
                    <a:pt x="1483" y="1014"/>
                  </a:lnTo>
                  <a:lnTo>
                    <a:pt x="1460" y="1071"/>
                  </a:lnTo>
                  <a:lnTo>
                    <a:pt x="1760" y="1368"/>
                  </a:lnTo>
                  <a:lnTo>
                    <a:pt x="1784" y="1394"/>
                  </a:lnTo>
                  <a:lnTo>
                    <a:pt x="1803" y="1423"/>
                  </a:lnTo>
                  <a:lnTo>
                    <a:pt x="1818" y="1454"/>
                  </a:lnTo>
                  <a:lnTo>
                    <a:pt x="1830" y="1486"/>
                  </a:lnTo>
                  <a:lnTo>
                    <a:pt x="1837" y="1520"/>
                  </a:lnTo>
                  <a:lnTo>
                    <a:pt x="1839" y="1555"/>
                  </a:lnTo>
                  <a:lnTo>
                    <a:pt x="1837" y="1590"/>
                  </a:lnTo>
                  <a:lnTo>
                    <a:pt x="1830" y="1624"/>
                  </a:lnTo>
                  <a:lnTo>
                    <a:pt x="1818" y="1656"/>
                  </a:lnTo>
                  <a:lnTo>
                    <a:pt x="1803" y="1687"/>
                  </a:lnTo>
                  <a:lnTo>
                    <a:pt x="1784" y="1716"/>
                  </a:lnTo>
                  <a:lnTo>
                    <a:pt x="1760" y="1743"/>
                  </a:lnTo>
                  <a:lnTo>
                    <a:pt x="1730" y="1768"/>
                  </a:lnTo>
                  <a:lnTo>
                    <a:pt x="1698" y="1788"/>
                  </a:lnTo>
                  <a:lnTo>
                    <a:pt x="1663" y="1804"/>
                  </a:lnTo>
                  <a:lnTo>
                    <a:pt x="1626" y="1815"/>
                  </a:lnTo>
                  <a:lnTo>
                    <a:pt x="1590" y="1819"/>
                  </a:lnTo>
                  <a:lnTo>
                    <a:pt x="1553" y="1819"/>
                  </a:lnTo>
                  <a:lnTo>
                    <a:pt x="1515" y="1815"/>
                  </a:lnTo>
                  <a:lnTo>
                    <a:pt x="1479" y="1804"/>
                  </a:lnTo>
                  <a:lnTo>
                    <a:pt x="1445" y="1788"/>
                  </a:lnTo>
                  <a:lnTo>
                    <a:pt x="1412" y="1768"/>
                  </a:lnTo>
                  <a:lnTo>
                    <a:pt x="1382" y="1743"/>
                  </a:lnTo>
                  <a:lnTo>
                    <a:pt x="1082" y="1446"/>
                  </a:lnTo>
                  <a:lnTo>
                    <a:pt x="1025" y="1469"/>
                  </a:lnTo>
                  <a:lnTo>
                    <a:pt x="967" y="1487"/>
                  </a:lnTo>
                  <a:lnTo>
                    <a:pt x="907" y="1501"/>
                  </a:lnTo>
                  <a:lnTo>
                    <a:pt x="847" y="1509"/>
                  </a:lnTo>
                  <a:lnTo>
                    <a:pt x="786" y="1514"/>
                  </a:lnTo>
                  <a:lnTo>
                    <a:pt x="725" y="1513"/>
                  </a:lnTo>
                  <a:lnTo>
                    <a:pt x="665" y="1508"/>
                  </a:lnTo>
                  <a:lnTo>
                    <a:pt x="604" y="1497"/>
                  </a:lnTo>
                  <a:lnTo>
                    <a:pt x="545" y="1482"/>
                  </a:lnTo>
                  <a:lnTo>
                    <a:pt x="486" y="1462"/>
                  </a:lnTo>
                  <a:lnTo>
                    <a:pt x="430" y="1438"/>
                  </a:lnTo>
                  <a:lnTo>
                    <a:pt x="375" y="1409"/>
                  </a:lnTo>
                  <a:lnTo>
                    <a:pt x="322" y="1375"/>
                  </a:lnTo>
                  <a:lnTo>
                    <a:pt x="271" y="1336"/>
                  </a:lnTo>
                  <a:lnTo>
                    <a:pt x="224" y="1293"/>
                  </a:lnTo>
                  <a:lnTo>
                    <a:pt x="179" y="1244"/>
                  </a:lnTo>
                  <a:lnTo>
                    <a:pt x="139" y="1194"/>
                  </a:lnTo>
                  <a:lnTo>
                    <a:pt x="105" y="1141"/>
                  </a:lnTo>
                  <a:lnTo>
                    <a:pt x="75" y="1085"/>
                  </a:lnTo>
                  <a:lnTo>
                    <a:pt x="50" y="1027"/>
                  </a:lnTo>
                  <a:lnTo>
                    <a:pt x="30" y="970"/>
                  </a:lnTo>
                  <a:lnTo>
                    <a:pt x="15" y="910"/>
                  </a:lnTo>
                  <a:lnTo>
                    <a:pt x="5" y="849"/>
                  </a:lnTo>
                  <a:lnTo>
                    <a:pt x="0" y="787"/>
                  </a:lnTo>
                  <a:lnTo>
                    <a:pt x="0" y="726"/>
                  </a:lnTo>
                  <a:lnTo>
                    <a:pt x="5" y="665"/>
                  </a:lnTo>
                  <a:lnTo>
                    <a:pt x="15" y="604"/>
                  </a:lnTo>
                  <a:lnTo>
                    <a:pt x="30" y="545"/>
                  </a:lnTo>
                  <a:lnTo>
                    <a:pt x="50" y="487"/>
                  </a:lnTo>
                  <a:lnTo>
                    <a:pt x="74" y="429"/>
                  </a:lnTo>
                  <a:lnTo>
                    <a:pt x="104" y="374"/>
                  </a:lnTo>
                  <a:lnTo>
                    <a:pt x="139" y="321"/>
                  </a:lnTo>
                  <a:lnTo>
                    <a:pt x="179" y="270"/>
                  </a:lnTo>
                  <a:lnTo>
                    <a:pt x="223" y="222"/>
                  </a:lnTo>
                  <a:lnTo>
                    <a:pt x="271" y="177"/>
                  </a:lnTo>
                  <a:lnTo>
                    <a:pt x="323" y="138"/>
                  </a:lnTo>
                  <a:lnTo>
                    <a:pt x="377" y="104"/>
                  </a:lnTo>
                  <a:lnTo>
                    <a:pt x="433" y="74"/>
                  </a:lnTo>
                  <a:lnTo>
                    <a:pt x="491" y="49"/>
                  </a:lnTo>
                  <a:lnTo>
                    <a:pt x="550" y="30"/>
                  </a:lnTo>
                  <a:lnTo>
                    <a:pt x="611" y="16"/>
                  </a:lnTo>
                  <a:lnTo>
                    <a:pt x="672" y="6"/>
                  </a:lnTo>
                  <a:lnTo>
                    <a:pt x="734" y="0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591"/>
            <p:cNvSpPr/>
            <p:nvPr/>
          </p:nvSpPr>
          <p:spPr bwMode="auto">
            <a:xfrm>
              <a:off x="1204913" y="-1346200"/>
              <a:ext cx="374650" cy="474663"/>
            </a:xfrm>
            <a:custGeom>
              <a:avLst/>
              <a:gdLst>
                <a:gd name="T0" fmla="*/ 503 w 1655"/>
                <a:gd name="T1" fmla="*/ 30 h 2089"/>
                <a:gd name="T2" fmla="*/ 679 w 1655"/>
                <a:gd name="T3" fmla="*/ 255 h 2089"/>
                <a:gd name="T4" fmla="*/ 922 w 1655"/>
                <a:gd name="T5" fmla="*/ 543 h 2089"/>
                <a:gd name="T6" fmla="*/ 1053 w 1655"/>
                <a:gd name="T7" fmla="*/ 442 h 2089"/>
                <a:gd name="T8" fmla="*/ 1370 w 1655"/>
                <a:gd name="T9" fmla="*/ 402 h 2089"/>
                <a:gd name="T10" fmla="*/ 1470 w 1655"/>
                <a:gd name="T11" fmla="*/ 566 h 2089"/>
                <a:gd name="T12" fmla="*/ 1548 w 1655"/>
                <a:gd name="T13" fmla="*/ 743 h 2089"/>
                <a:gd name="T14" fmla="*/ 1606 w 1655"/>
                <a:gd name="T15" fmla="*/ 929 h 2089"/>
                <a:gd name="T16" fmla="*/ 1643 w 1655"/>
                <a:gd name="T17" fmla="*/ 1125 h 2089"/>
                <a:gd name="T18" fmla="*/ 1655 w 1655"/>
                <a:gd name="T19" fmla="*/ 1326 h 2089"/>
                <a:gd name="T20" fmla="*/ 1643 w 1655"/>
                <a:gd name="T21" fmla="*/ 1530 h 2089"/>
                <a:gd name="T22" fmla="*/ 1605 w 1655"/>
                <a:gd name="T23" fmla="*/ 1725 h 2089"/>
                <a:gd name="T24" fmla="*/ 1546 w 1655"/>
                <a:gd name="T25" fmla="*/ 1913 h 2089"/>
                <a:gd name="T26" fmla="*/ 1466 w 1655"/>
                <a:gd name="T27" fmla="*/ 2089 h 2089"/>
                <a:gd name="T28" fmla="*/ 1480 w 1655"/>
                <a:gd name="T29" fmla="*/ 1951 h 2089"/>
                <a:gd name="T30" fmla="*/ 1471 w 1655"/>
                <a:gd name="T31" fmla="*/ 1814 h 2089"/>
                <a:gd name="T32" fmla="*/ 1440 w 1655"/>
                <a:gd name="T33" fmla="*/ 1680 h 2089"/>
                <a:gd name="T34" fmla="*/ 1389 w 1655"/>
                <a:gd name="T35" fmla="*/ 1552 h 2089"/>
                <a:gd name="T36" fmla="*/ 1318 w 1655"/>
                <a:gd name="T37" fmla="*/ 1433 h 2089"/>
                <a:gd name="T38" fmla="*/ 1225 w 1655"/>
                <a:gd name="T39" fmla="*/ 1325 h 2089"/>
                <a:gd name="T40" fmla="*/ 1120 w 1655"/>
                <a:gd name="T41" fmla="*/ 1237 h 2089"/>
                <a:gd name="T42" fmla="*/ 1004 w 1655"/>
                <a:gd name="T43" fmla="*/ 1166 h 2089"/>
                <a:gd name="T44" fmla="*/ 878 w 1655"/>
                <a:gd name="T45" fmla="*/ 1115 h 2089"/>
                <a:gd name="T46" fmla="*/ 746 w 1655"/>
                <a:gd name="T47" fmla="*/ 1083 h 2089"/>
                <a:gd name="T48" fmla="*/ 607 w 1655"/>
                <a:gd name="T49" fmla="*/ 1072 h 2089"/>
                <a:gd name="T50" fmla="*/ 456 w 1655"/>
                <a:gd name="T51" fmla="*/ 1085 h 2089"/>
                <a:gd name="T52" fmla="*/ 311 w 1655"/>
                <a:gd name="T53" fmla="*/ 1123 h 2089"/>
                <a:gd name="T54" fmla="*/ 175 w 1655"/>
                <a:gd name="T55" fmla="*/ 1186 h 2089"/>
                <a:gd name="T56" fmla="*/ 648 w 1655"/>
                <a:gd name="T57" fmla="*/ 815 h 2089"/>
                <a:gd name="T58" fmla="*/ 824 w 1655"/>
                <a:gd name="T59" fmla="*/ 757 h 2089"/>
                <a:gd name="T60" fmla="*/ 549 w 1655"/>
                <a:gd name="T61" fmla="*/ 408 h 2089"/>
                <a:gd name="T62" fmla="*/ 370 w 1655"/>
                <a:gd name="T63" fmla="*/ 368 h 2089"/>
                <a:gd name="T64" fmla="*/ 192 w 1655"/>
                <a:gd name="T65" fmla="*/ 521 h 2089"/>
                <a:gd name="T66" fmla="*/ 0 w 1655"/>
                <a:gd name="T67" fmla="*/ 377 h 2089"/>
                <a:gd name="T68" fmla="*/ 182 w 1655"/>
                <a:gd name="T69" fmla="*/ 152 h 2089"/>
                <a:gd name="T70" fmla="*/ 315 w 1655"/>
                <a:gd name="T71" fmla="*/ 290 h 2089"/>
                <a:gd name="T72" fmla="*/ 488 w 1655"/>
                <a:gd name="T73" fmla="*/ 353 h 2089"/>
                <a:gd name="T74" fmla="*/ 497 w 1655"/>
                <a:gd name="T75" fmla="*/ 221 h 2089"/>
                <a:gd name="T76" fmla="*/ 346 w 1655"/>
                <a:gd name="T77" fmla="*/ 0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5" h="2089">
                  <a:moveTo>
                    <a:pt x="346" y="0"/>
                  </a:moveTo>
                  <a:lnTo>
                    <a:pt x="503" y="30"/>
                  </a:lnTo>
                  <a:lnTo>
                    <a:pt x="638" y="150"/>
                  </a:lnTo>
                  <a:lnTo>
                    <a:pt x="679" y="255"/>
                  </a:lnTo>
                  <a:lnTo>
                    <a:pt x="709" y="354"/>
                  </a:lnTo>
                  <a:lnTo>
                    <a:pt x="922" y="543"/>
                  </a:lnTo>
                  <a:lnTo>
                    <a:pt x="977" y="561"/>
                  </a:lnTo>
                  <a:lnTo>
                    <a:pt x="1053" y="442"/>
                  </a:lnTo>
                  <a:lnTo>
                    <a:pt x="1321" y="418"/>
                  </a:lnTo>
                  <a:lnTo>
                    <a:pt x="1370" y="402"/>
                  </a:lnTo>
                  <a:lnTo>
                    <a:pt x="1422" y="482"/>
                  </a:lnTo>
                  <a:lnTo>
                    <a:pt x="1470" y="566"/>
                  </a:lnTo>
                  <a:lnTo>
                    <a:pt x="1511" y="654"/>
                  </a:lnTo>
                  <a:lnTo>
                    <a:pt x="1548" y="743"/>
                  </a:lnTo>
                  <a:lnTo>
                    <a:pt x="1580" y="835"/>
                  </a:lnTo>
                  <a:lnTo>
                    <a:pt x="1606" y="929"/>
                  </a:lnTo>
                  <a:lnTo>
                    <a:pt x="1627" y="1025"/>
                  </a:lnTo>
                  <a:lnTo>
                    <a:pt x="1643" y="1125"/>
                  </a:lnTo>
                  <a:lnTo>
                    <a:pt x="1651" y="1225"/>
                  </a:lnTo>
                  <a:lnTo>
                    <a:pt x="1655" y="1326"/>
                  </a:lnTo>
                  <a:lnTo>
                    <a:pt x="1651" y="1429"/>
                  </a:lnTo>
                  <a:lnTo>
                    <a:pt x="1643" y="1530"/>
                  </a:lnTo>
                  <a:lnTo>
                    <a:pt x="1627" y="1628"/>
                  </a:lnTo>
                  <a:lnTo>
                    <a:pt x="1605" y="1725"/>
                  </a:lnTo>
                  <a:lnTo>
                    <a:pt x="1579" y="1820"/>
                  </a:lnTo>
                  <a:lnTo>
                    <a:pt x="1546" y="1913"/>
                  </a:lnTo>
                  <a:lnTo>
                    <a:pt x="1508" y="2002"/>
                  </a:lnTo>
                  <a:lnTo>
                    <a:pt x="1466" y="2089"/>
                  </a:lnTo>
                  <a:lnTo>
                    <a:pt x="1475" y="2021"/>
                  </a:lnTo>
                  <a:lnTo>
                    <a:pt x="1480" y="1951"/>
                  </a:lnTo>
                  <a:lnTo>
                    <a:pt x="1477" y="1882"/>
                  </a:lnTo>
                  <a:lnTo>
                    <a:pt x="1471" y="1814"/>
                  </a:lnTo>
                  <a:lnTo>
                    <a:pt x="1457" y="1746"/>
                  </a:lnTo>
                  <a:lnTo>
                    <a:pt x="1440" y="1680"/>
                  </a:lnTo>
                  <a:lnTo>
                    <a:pt x="1418" y="1615"/>
                  </a:lnTo>
                  <a:lnTo>
                    <a:pt x="1389" y="1552"/>
                  </a:lnTo>
                  <a:lnTo>
                    <a:pt x="1356" y="1491"/>
                  </a:lnTo>
                  <a:lnTo>
                    <a:pt x="1318" y="1433"/>
                  </a:lnTo>
                  <a:lnTo>
                    <a:pt x="1274" y="1378"/>
                  </a:lnTo>
                  <a:lnTo>
                    <a:pt x="1225" y="1325"/>
                  </a:lnTo>
                  <a:lnTo>
                    <a:pt x="1174" y="1279"/>
                  </a:lnTo>
                  <a:lnTo>
                    <a:pt x="1120" y="1237"/>
                  </a:lnTo>
                  <a:lnTo>
                    <a:pt x="1063" y="1199"/>
                  </a:lnTo>
                  <a:lnTo>
                    <a:pt x="1004" y="1166"/>
                  </a:lnTo>
                  <a:lnTo>
                    <a:pt x="942" y="1138"/>
                  </a:lnTo>
                  <a:lnTo>
                    <a:pt x="878" y="1115"/>
                  </a:lnTo>
                  <a:lnTo>
                    <a:pt x="813" y="1096"/>
                  </a:lnTo>
                  <a:lnTo>
                    <a:pt x="746" y="1083"/>
                  </a:lnTo>
                  <a:lnTo>
                    <a:pt x="676" y="1076"/>
                  </a:lnTo>
                  <a:lnTo>
                    <a:pt x="607" y="1072"/>
                  </a:lnTo>
                  <a:lnTo>
                    <a:pt x="531" y="1076"/>
                  </a:lnTo>
                  <a:lnTo>
                    <a:pt x="456" y="1085"/>
                  </a:lnTo>
                  <a:lnTo>
                    <a:pt x="382" y="1102"/>
                  </a:lnTo>
                  <a:lnTo>
                    <a:pt x="311" y="1123"/>
                  </a:lnTo>
                  <a:lnTo>
                    <a:pt x="241" y="1152"/>
                  </a:lnTo>
                  <a:lnTo>
                    <a:pt x="175" y="1186"/>
                  </a:lnTo>
                  <a:lnTo>
                    <a:pt x="370" y="954"/>
                  </a:lnTo>
                  <a:lnTo>
                    <a:pt x="648" y="815"/>
                  </a:lnTo>
                  <a:lnTo>
                    <a:pt x="810" y="836"/>
                  </a:lnTo>
                  <a:lnTo>
                    <a:pt x="824" y="757"/>
                  </a:lnTo>
                  <a:lnTo>
                    <a:pt x="625" y="558"/>
                  </a:lnTo>
                  <a:lnTo>
                    <a:pt x="549" y="408"/>
                  </a:lnTo>
                  <a:lnTo>
                    <a:pt x="438" y="408"/>
                  </a:lnTo>
                  <a:lnTo>
                    <a:pt x="370" y="368"/>
                  </a:lnTo>
                  <a:lnTo>
                    <a:pt x="223" y="346"/>
                  </a:lnTo>
                  <a:lnTo>
                    <a:pt x="192" y="521"/>
                  </a:lnTo>
                  <a:lnTo>
                    <a:pt x="13" y="486"/>
                  </a:lnTo>
                  <a:lnTo>
                    <a:pt x="0" y="377"/>
                  </a:lnTo>
                  <a:lnTo>
                    <a:pt x="137" y="346"/>
                  </a:lnTo>
                  <a:lnTo>
                    <a:pt x="182" y="152"/>
                  </a:lnTo>
                  <a:lnTo>
                    <a:pt x="318" y="208"/>
                  </a:lnTo>
                  <a:lnTo>
                    <a:pt x="315" y="290"/>
                  </a:lnTo>
                  <a:lnTo>
                    <a:pt x="419" y="333"/>
                  </a:lnTo>
                  <a:lnTo>
                    <a:pt x="488" y="353"/>
                  </a:lnTo>
                  <a:lnTo>
                    <a:pt x="573" y="309"/>
                  </a:lnTo>
                  <a:lnTo>
                    <a:pt x="497" y="221"/>
                  </a:lnTo>
                  <a:lnTo>
                    <a:pt x="343" y="7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592"/>
            <p:cNvSpPr/>
            <p:nvPr/>
          </p:nvSpPr>
          <p:spPr bwMode="auto">
            <a:xfrm>
              <a:off x="1160463" y="-1065213"/>
              <a:ext cx="52388" cy="44450"/>
            </a:xfrm>
            <a:custGeom>
              <a:avLst/>
              <a:gdLst>
                <a:gd name="T0" fmla="*/ 130 w 229"/>
                <a:gd name="T1" fmla="*/ 0 h 197"/>
                <a:gd name="T2" fmla="*/ 229 w 229"/>
                <a:gd name="T3" fmla="*/ 45 h 197"/>
                <a:gd name="T4" fmla="*/ 205 w 229"/>
                <a:gd name="T5" fmla="*/ 66 h 197"/>
                <a:gd name="T6" fmla="*/ 182 w 229"/>
                <a:gd name="T7" fmla="*/ 89 h 197"/>
                <a:gd name="T8" fmla="*/ 162 w 229"/>
                <a:gd name="T9" fmla="*/ 109 h 197"/>
                <a:gd name="T10" fmla="*/ 143 w 229"/>
                <a:gd name="T11" fmla="*/ 131 h 197"/>
                <a:gd name="T12" fmla="*/ 89 w 229"/>
                <a:gd name="T13" fmla="*/ 132 h 197"/>
                <a:gd name="T14" fmla="*/ 32 w 229"/>
                <a:gd name="T15" fmla="*/ 197 h 197"/>
                <a:gd name="T16" fmla="*/ 0 w 229"/>
                <a:gd name="T17" fmla="*/ 61 h 197"/>
                <a:gd name="T18" fmla="*/ 130 w 229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97">
                  <a:moveTo>
                    <a:pt x="130" y="0"/>
                  </a:moveTo>
                  <a:lnTo>
                    <a:pt x="229" y="45"/>
                  </a:lnTo>
                  <a:lnTo>
                    <a:pt x="205" y="66"/>
                  </a:lnTo>
                  <a:lnTo>
                    <a:pt x="182" y="89"/>
                  </a:lnTo>
                  <a:lnTo>
                    <a:pt x="162" y="109"/>
                  </a:lnTo>
                  <a:lnTo>
                    <a:pt x="143" y="131"/>
                  </a:lnTo>
                  <a:lnTo>
                    <a:pt x="89" y="132"/>
                  </a:lnTo>
                  <a:lnTo>
                    <a:pt x="32" y="197"/>
                  </a:lnTo>
                  <a:lnTo>
                    <a:pt x="0" y="6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593"/>
            <p:cNvSpPr/>
            <p:nvPr/>
          </p:nvSpPr>
          <p:spPr bwMode="auto">
            <a:xfrm>
              <a:off x="1289050" y="-714375"/>
              <a:ext cx="92075" cy="34925"/>
            </a:xfrm>
            <a:custGeom>
              <a:avLst/>
              <a:gdLst>
                <a:gd name="T0" fmla="*/ 404 w 404"/>
                <a:gd name="T1" fmla="*/ 0 h 154"/>
                <a:gd name="T2" fmla="*/ 327 w 404"/>
                <a:gd name="T3" fmla="*/ 38 h 154"/>
                <a:gd name="T4" fmla="*/ 249 w 404"/>
                <a:gd name="T5" fmla="*/ 73 h 154"/>
                <a:gd name="T6" fmla="*/ 168 w 404"/>
                <a:gd name="T7" fmla="*/ 105 h 154"/>
                <a:gd name="T8" fmla="*/ 85 w 404"/>
                <a:gd name="T9" fmla="*/ 131 h 154"/>
                <a:gd name="T10" fmla="*/ 0 w 404"/>
                <a:gd name="T11" fmla="*/ 154 h 154"/>
                <a:gd name="T12" fmla="*/ 31 w 404"/>
                <a:gd name="T13" fmla="*/ 44 h 154"/>
                <a:gd name="T14" fmla="*/ 92 w 404"/>
                <a:gd name="T15" fmla="*/ 5 h 154"/>
                <a:gd name="T16" fmla="*/ 163 w 404"/>
                <a:gd name="T17" fmla="*/ 13 h 154"/>
                <a:gd name="T18" fmla="*/ 236 w 404"/>
                <a:gd name="T19" fmla="*/ 17 h 154"/>
                <a:gd name="T20" fmla="*/ 292 w 404"/>
                <a:gd name="T21" fmla="*/ 14 h 154"/>
                <a:gd name="T22" fmla="*/ 348 w 404"/>
                <a:gd name="T23" fmla="*/ 9 h 154"/>
                <a:gd name="T24" fmla="*/ 404 w 40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154">
                  <a:moveTo>
                    <a:pt x="404" y="0"/>
                  </a:moveTo>
                  <a:lnTo>
                    <a:pt x="327" y="38"/>
                  </a:lnTo>
                  <a:lnTo>
                    <a:pt x="249" y="73"/>
                  </a:lnTo>
                  <a:lnTo>
                    <a:pt x="168" y="105"/>
                  </a:lnTo>
                  <a:lnTo>
                    <a:pt x="85" y="131"/>
                  </a:lnTo>
                  <a:lnTo>
                    <a:pt x="0" y="154"/>
                  </a:lnTo>
                  <a:lnTo>
                    <a:pt x="31" y="44"/>
                  </a:lnTo>
                  <a:lnTo>
                    <a:pt x="92" y="5"/>
                  </a:lnTo>
                  <a:lnTo>
                    <a:pt x="163" y="13"/>
                  </a:lnTo>
                  <a:lnTo>
                    <a:pt x="236" y="17"/>
                  </a:lnTo>
                  <a:lnTo>
                    <a:pt x="292" y="14"/>
                  </a:lnTo>
                  <a:lnTo>
                    <a:pt x="348" y="9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594"/>
            <p:cNvSpPr/>
            <p:nvPr/>
          </p:nvSpPr>
          <p:spPr bwMode="auto">
            <a:xfrm>
              <a:off x="819150" y="-1241425"/>
              <a:ext cx="428625" cy="573088"/>
            </a:xfrm>
            <a:custGeom>
              <a:avLst/>
              <a:gdLst>
                <a:gd name="T0" fmla="*/ 230 w 1890"/>
                <a:gd name="T1" fmla="*/ 95 h 2526"/>
                <a:gd name="T2" fmla="*/ 513 w 1890"/>
                <a:gd name="T3" fmla="*/ 157 h 2526"/>
                <a:gd name="T4" fmla="*/ 969 w 1890"/>
                <a:gd name="T5" fmla="*/ 390 h 2526"/>
                <a:gd name="T6" fmla="*/ 1211 w 1890"/>
                <a:gd name="T7" fmla="*/ 979 h 2526"/>
                <a:gd name="T8" fmla="*/ 1251 w 1890"/>
                <a:gd name="T9" fmla="*/ 864 h 2526"/>
                <a:gd name="T10" fmla="*/ 1524 w 1890"/>
                <a:gd name="T11" fmla="*/ 1097 h 2526"/>
                <a:gd name="T12" fmla="*/ 1475 w 1890"/>
                <a:gd name="T13" fmla="*/ 1216 h 2526"/>
                <a:gd name="T14" fmla="*/ 1444 w 1890"/>
                <a:gd name="T15" fmla="*/ 1344 h 2526"/>
                <a:gd name="T16" fmla="*/ 1434 w 1890"/>
                <a:gd name="T17" fmla="*/ 1476 h 2526"/>
                <a:gd name="T18" fmla="*/ 1445 w 1890"/>
                <a:gd name="T19" fmla="*/ 1613 h 2526"/>
                <a:gd name="T20" fmla="*/ 1477 w 1890"/>
                <a:gd name="T21" fmla="*/ 1745 h 2526"/>
                <a:gd name="T22" fmla="*/ 1529 w 1890"/>
                <a:gd name="T23" fmla="*/ 1870 h 2526"/>
                <a:gd name="T24" fmla="*/ 1601 w 1890"/>
                <a:gd name="T25" fmla="*/ 1984 h 2526"/>
                <a:gd name="T26" fmla="*/ 1691 w 1890"/>
                <a:gd name="T27" fmla="*/ 2089 h 2526"/>
                <a:gd name="T28" fmla="*/ 1786 w 1890"/>
                <a:gd name="T29" fmla="*/ 2170 h 2526"/>
                <a:gd name="T30" fmla="*/ 1890 w 1890"/>
                <a:gd name="T31" fmla="*/ 2236 h 2526"/>
                <a:gd name="T32" fmla="*/ 1880 w 1890"/>
                <a:gd name="T33" fmla="*/ 2274 h 2526"/>
                <a:gd name="T34" fmla="*/ 1874 w 1890"/>
                <a:gd name="T35" fmla="*/ 2300 h 2526"/>
                <a:gd name="T36" fmla="*/ 1872 w 1890"/>
                <a:gd name="T37" fmla="*/ 2310 h 2526"/>
                <a:gd name="T38" fmla="*/ 1820 w 1890"/>
                <a:gd name="T39" fmla="*/ 2519 h 2526"/>
                <a:gd name="T40" fmla="*/ 1679 w 1890"/>
                <a:gd name="T41" fmla="*/ 2526 h 2526"/>
                <a:gd name="T42" fmla="*/ 1468 w 1890"/>
                <a:gd name="T43" fmla="*/ 2513 h 2526"/>
                <a:gd name="T44" fmla="*/ 1266 w 1890"/>
                <a:gd name="T45" fmla="*/ 2475 h 2526"/>
                <a:gd name="T46" fmla="*/ 1072 w 1890"/>
                <a:gd name="T47" fmla="*/ 2414 h 2526"/>
                <a:gd name="T48" fmla="*/ 889 w 1890"/>
                <a:gd name="T49" fmla="*/ 2331 h 2526"/>
                <a:gd name="T50" fmla="*/ 719 w 1890"/>
                <a:gd name="T51" fmla="*/ 2228 h 2526"/>
                <a:gd name="T52" fmla="*/ 564 w 1890"/>
                <a:gd name="T53" fmla="*/ 2106 h 2526"/>
                <a:gd name="T54" fmla="*/ 424 w 1890"/>
                <a:gd name="T55" fmla="*/ 1968 h 2526"/>
                <a:gd name="T56" fmla="*/ 301 w 1890"/>
                <a:gd name="T57" fmla="*/ 1814 h 2526"/>
                <a:gd name="T58" fmla="*/ 197 w 1890"/>
                <a:gd name="T59" fmla="*/ 1645 h 2526"/>
                <a:gd name="T60" fmla="*/ 113 w 1890"/>
                <a:gd name="T61" fmla="*/ 1465 h 2526"/>
                <a:gd name="T62" fmla="*/ 52 w 1890"/>
                <a:gd name="T63" fmla="*/ 1273 h 2526"/>
                <a:gd name="T64" fmla="*/ 13 w 1890"/>
                <a:gd name="T65" fmla="*/ 1073 h 2526"/>
                <a:gd name="T66" fmla="*/ 0 w 1890"/>
                <a:gd name="T67" fmla="*/ 864 h 2526"/>
                <a:gd name="T68" fmla="*/ 12 w 1890"/>
                <a:gd name="T69" fmla="*/ 664 h 2526"/>
                <a:gd name="T70" fmla="*/ 48 w 1890"/>
                <a:gd name="T71" fmla="*/ 471 h 2526"/>
                <a:gd name="T72" fmla="*/ 106 w 1890"/>
                <a:gd name="T73" fmla="*/ 285 h 2526"/>
                <a:gd name="T74" fmla="*/ 184 w 1890"/>
                <a:gd name="T75" fmla="*/ 111 h 2526"/>
                <a:gd name="T76" fmla="*/ 351 w 1890"/>
                <a:gd name="T77" fmla="*/ 0 h 2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0" h="2526">
                  <a:moveTo>
                    <a:pt x="351" y="0"/>
                  </a:moveTo>
                  <a:lnTo>
                    <a:pt x="230" y="95"/>
                  </a:lnTo>
                  <a:lnTo>
                    <a:pt x="325" y="157"/>
                  </a:lnTo>
                  <a:lnTo>
                    <a:pt x="513" y="157"/>
                  </a:lnTo>
                  <a:lnTo>
                    <a:pt x="794" y="107"/>
                  </a:lnTo>
                  <a:lnTo>
                    <a:pt x="969" y="390"/>
                  </a:lnTo>
                  <a:lnTo>
                    <a:pt x="969" y="656"/>
                  </a:lnTo>
                  <a:lnTo>
                    <a:pt x="1211" y="979"/>
                  </a:lnTo>
                  <a:lnTo>
                    <a:pt x="1251" y="979"/>
                  </a:lnTo>
                  <a:lnTo>
                    <a:pt x="1251" y="864"/>
                  </a:lnTo>
                  <a:lnTo>
                    <a:pt x="1344" y="1056"/>
                  </a:lnTo>
                  <a:lnTo>
                    <a:pt x="1524" y="1097"/>
                  </a:lnTo>
                  <a:lnTo>
                    <a:pt x="1497" y="1155"/>
                  </a:lnTo>
                  <a:lnTo>
                    <a:pt x="1475" y="1216"/>
                  </a:lnTo>
                  <a:lnTo>
                    <a:pt x="1457" y="1280"/>
                  </a:lnTo>
                  <a:lnTo>
                    <a:pt x="1444" y="1344"/>
                  </a:lnTo>
                  <a:lnTo>
                    <a:pt x="1436" y="1409"/>
                  </a:lnTo>
                  <a:lnTo>
                    <a:pt x="1434" y="1476"/>
                  </a:lnTo>
                  <a:lnTo>
                    <a:pt x="1436" y="1546"/>
                  </a:lnTo>
                  <a:lnTo>
                    <a:pt x="1445" y="1613"/>
                  </a:lnTo>
                  <a:lnTo>
                    <a:pt x="1459" y="1680"/>
                  </a:lnTo>
                  <a:lnTo>
                    <a:pt x="1477" y="1745"/>
                  </a:lnTo>
                  <a:lnTo>
                    <a:pt x="1500" y="1807"/>
                  </a:lnTo>
                  <a:lnTo>
                    <a:pt x="1529" y="1870"/>
                  </a:lnTo>
                  <a:lnTo>
                    <a:pt x="1562" y="1928"/>
                  </a:lnTo>
                  <a:lnTo>
                    <a:pt x="1601" y="1984"/>
                  </a:lnTo>
                  <a:lnTo>
                    <a:pt x="1644" y="2037"/>
                  </a:lnTo>
                  <a:lnTo>
                    <a:pt x="1691" y="2089"/>
                  </a:lnTo>
                  <a:lnTo>
                    <a:pt x="1737" y="2131"/>
                  </a:lnTo>
                  <a:lnTo>
                    <a:pt x="1786" y="2170"/>
                  </a:lnTo>
                  <a:lnTo>
                    <a:pt x="1837" y="2205"/>
                  </a:lnTo>
                  <a:lnTo>
                    <a:pt x="1890" y="2236"/>
                  </a:lnTo>
                  <a:lnTo>
                    <a:pt x="1885" y="2257"/>
                  </a:lnTo>
                  <a:lnTo>
                    <a:pt x="1880" y="2274"/>
                  </a:lnTo>
                  <a:lnTo>
                    <a:pt x="1877" y="2289"/>
                  </a:lnTo>
                  <a:lnTo>
                    <a:pt x="1874" y="2300"/>
                  </a:lnTo>
                  <a:lnTo>
                    <a:pt x="1872" y="2308"/>
                  </a:lnTo>
                  <a:lnTo>
                    <a:pt x="1872" y="2310"/>
                  </a:lnTo>
                  <a:lnTo>
                    <a:pt x="1889" y="2512"/>
                  </a:lnTo>
                  <a:lnTo>
                    <a:pt x="1820" y="2519"/>
                  </a:lnTo>
                  <a:lnTo>
                    <a:pt x="1749" y="2524"/>
                  </a:lnTo>
                  <a:lnTo>
                    <a:pt x="1679" y="2526"/>
                  </a:lnTo>
                  <a:lnTo>
                    <a:pt x="1572" y="2523"/>
                  </a:lnTo>
                  <a:lnTo>
                    <a:pt x="1468" y="2513"/>
                  </a:lnTo>
                  <a:lnTo>
                    <a:pt x="1366" y="2496"/>
                  </a:lnTo>
                  <a:lnTo>
                    <a:pt x="1266" y="2475"/>
                  </a:lnTo>
                  <a:lnTo>
                    <a:pt x="1168" y="2447"/>
                  </a:lnTo>
                  <a:lnTo>
                    <a:pt x="1072" y="2414"/>
                  </a:lnTo>
                  <a:lnTo>
                    <a:pt x="979" y="2375"/>
                  </a:lnTo>
                  <a:lnTo>
                    <a:pt x="889" y="2331"/>
                  </a:lnTo>
                  <a:lnTo>
                    <a:pt x="803" y="2282"/>
                  </a:lnTo>
                  <a:lnTo>
                    <a:pt x="719" y="2228"/>
                  </a:lnTo>
                  <a:lnTo>
                    <a:pt x="640" y="2169"/>
                  </a:lnTo>
                  <a:lnTo>
                    <a:pt x="564" y="2106"/>
                  </a:lnTo>
                  <a:lnTo>
                    <a:pt x="491" y="2040"/>
                  </a:lnTo>
                  <a:lnTo>
                    <a:pt x="424" y="1968"/>
                  </a:lnTo>
                  <a:lnTo>
                    <a:pt x="360" y="1892"/>
                  </a:lnTo>
                  <a:lnTo>
                    <a:pt x="301" y="1814"/>
                  </a:lnTo>
                  <a:lnTo>
                    <a:pt x="247" y="1731"/>
                  </a:lnTo>
                  <a:lnTo>
                    <a:pt x="197" y="1645"/>
                  </a:lnTo>
                  <a:lnTo>
                    <a:pt x="152" y="1557"/>
                  </a:lnTo>
                  <a:lnTo>
                    <a:pt x="113" y="1465"/>
                  </a:lnTo>
                  <a:lnTo>
                    <a:pt x="79" y="1370"/>
                  </a:lnTo>
                  <a:lnTo>
                    <a:pt x="52" y="1273"/>
                  </a:lnTo>
                  <a:lnTo>
                    <a:pt x="30" y="1174"/>
                  </a:lnTo>
                  <a:lnTo>
                    <a:pt x="13" y="1073"/>
                  </a:lnTo>
                  <a:lnTo>
                    <a:pt x="3" y="970"/>
                  </a:lnTo>
                  <a:lnTo>
                    <a:pt x="0" y="864"/>
                  </a:lnTo>
                  <a:lnTo>
                    <a:pt x="3" y="763"/>
                  </a:lnTo>
                  <a:lnTo>
                    <a:pt x="12" y="664"/>
                  </a:lnTo>
                  <a:lnTo>
                    <a:pt x="27" y="567"/>
                  </a:lnTo>
                  <a:lnTo>
                    <a:pt x="48" y="471"/>
                  </a:lnTo>
                  <a:lnTo>
                    <a:pt x="75" y="377"/>
                  </a:lnTo>
                  <a:lnTo>
                    <a:pt x="106" y="285"/>
                  </a:lnTo>
                  <a:lnTo>
                    <a:pt x="143" y="197"/>
                  </a:lnTo>
                  <a:lnTo>
                    <a:pt x="184" y="111"/>
                  </a:lnTo>
                  <a:lnTo>
                    <a:pt x="230" y="27"/>
                  </a:lnTo>
                  <a:lnTo>
                    <a:pt x="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95"/>
            <p:cNvSpPr>
              <a:spLocks noEditPoints="1"/>
            </p:cNvSpPr>
            <p:nvPr/>
          </p:nvSpPr>
          <p:spPr bwMode="auto">
            <a:xfrm>
              <a:off x="906463" y="-1422400"/>
              <a:ext cx="455613" cy="138113"/>
            </a:xfrm>
            <a:custGeom>
              <a:avLst/>
              <a:gdLst>
                <a:gd name="T0" fmla="*/ 857 w 2009"/>
                <a:gd name="T1" fmla="*/ 178 h 604"/>
                <a:gd name="T2" fmla="*/ 854 w 2009"/>
                <a:gd name="T3" fmla="*/ 185 h 604"/>
                <a:gd name="T4" fmla="*/ 848 w 2009"/>
                <a:gd name="T5" fmla="*/ 194 h 604"/>
                <a:gd name="T6" fmla="*/ 837 w 2009"/>
                <a:gd name="T7" fmla="*/ 204 h 604"/>
                <a:gd name="T8" fmla="*/ 823 w 2009"/>
                <a:gd name="T9" fmla="*/ 214 h 604"/>
                <a:gd name="T10" fmla="*/ 809 w 2009"/>
                <a:gd name="T11" fmla="*/ 225 h 604"/>
                <a:gd name="T12" fmla="*/ 795 w 2009"/>
                <a:gd name="T13" fmla="*/ 235 h 604"/>
                <a:gd name="T14" fmla="*/ 780 w 2009"/>
                <a:gd name="T15" fmla="*/ 246 h 604"/>
                <a:gd name="T16" fmla="*/ 767 w 2009"/>
                <a:gd name="T17" fmla="*/ 254 h 604"/>
                <a:gd name="T18" fmla="*/ 757 w 2009"/>
                <a:gd name="T19" fmla="*/ 261 h 604"/>
                <a:gd name="T20" fmla="*/ 750 w 2009"/>
                <a:gd name="T21" fmla="*/ 266 h 604"/>
                <a:gd name="T22" fmla="*/ 747 w 2009"/>
                <a:gd name="T23" fmla="*/ 267 h 604"/>
                <a:gd name="T24" fmla="*/ 857 w 2009"/>
                <a:gd name="T25" fmla="*/ 331 h 604"/>
                <a:gd name="T26" fmla="*/ 1087 w 2009"/>
                <a:gd name="T27" fmla="*/ 271 h 604"/>
                <a:gd name="T28" fmla="*/ 1033 w 2009"/>
                <a:gd name="T29" fmla="*/ 178 h 604"/>
                <a:gd name="T30" fmla="*/ 933 w 2009"/>
                <a:gd name="T31" fmla="*/ 210 h 604"/>
                <a:gd name="T32" fmla="*/ 857 w 2009"/>
                <a:gd name="T33" fmla="*/ 178 h 604"/>
                <a:gd name="T34" fmla="*/ 1537 w 2009"/>
                <a:gd name="T35" fmla="*/ 72 h 604"/>
                <a:gd name="T36" fmla="*/ 1365 w 2009"/>
                <a:gd name="T37" fmla="*/ 165 h 604"/>
                <a:gd name="T38" fmla="*/ 1267 w 2009"/>
                <a:gd name="T39" fmla="*/ 226 h 604"/>
                <a:gd name="T40" fmla="*/ 1336 w 2009"/>
                <a:gd name="T41" fmla="*/ 270 h 604"/>
                <a:gd name="T42" fmla="*/ 1488 w 2009"/>
                <a:gd name="T43" fmla="*/ 255 h 604"/>
                <a:gd name="T44" fmla="*/ 1647 w 2009"/>
                <a:gd name="T45" fmla="*/ 135 h 604"/>
                <a:gd name="T46" fmla="*/ 1537 w 2009"/>
                <a:gd name="T47" fmla="*/ 72 h 604"/>
                <a:gd name="T48" fmla="*/ 1295 w 2009"/>
                <a:gd name="T49" fmla="*/ 0 h 604"/>
                <a:gd name="T50" fmla="*/ 1295 w 2009"/>
                <a:gd name="T51" fmla="*/ 0 h 604"/>
                <a:gd name="T52" fmla="*/ 1390 w 2009"/>
                <a:gd name="T53" fmla="*/ 3 h 604"/>
                <a:gd name="T54" fmla="*/ 1483 w 2009"/>
                <a:gd name="T55" fmla="*/ 11 h 604"/>
                <a:gd name="T56" fmla="*/ 1576 w 2009"/>
                <a:gd name="T57" fmla="*/ 24 h 604"/>
                <a:gd name="T58" fmla="*/ 1666 w 2009"/>
                <a:gd name="T59" fmla="*/ 42 h 604"/>
                <a:gd name="T60" fmla="*/ 1755 w 2009"/>
                <a:gd name="T61" fmla="*/ 65 h 604"/>
                <a:gd name="T62" fmla="*/ 1842 w 2009"/>
                <a:gd name="T63" fmla="*/ 92 h 604"/>
                <a:gd name="T64" fmla="*/ 1926 w 2009"/>
                <a:gd name="T65" fmla="*/ 124 h 604"/>
                <a:gd name="T66" fmla="*/ 2009 w 2009"/>
                <a:gd name="T67" fmla="*/ 160 h 604"/>
                <a:gd name="T68" fmla="*/ 1948 w 2009"/>
                <a:gd name="T69" fmla="*/ 169 h 604"/>
                <a:gd name="T70" fmla="*/ 1784 w 2009"/>
                <a:gd name="T71" fmla="*/ 145 h 604"/>
                <a:gd name="T72" fmla="*/ 1668 w 2009"/>
                <a:gd name="T73" fmla="*/ 221 h 604"/>
                <a:gd name="T74" fmla="*/ 1586 w 2009"/>
                <a:gd name="T75" fmla="*/ 311 h 604"/>
                <a:gd name="T76" fmla="*/ 1285 w 2009"/>
                <a:gd name="T77" fmla="*/ 339 h 604"/>
                <a:gd name="T78" fmla="*/ 1162 w 2009"/>
                <a:gd name="T79" fmla="*/ 319 h 604"/>
                <a:gd name="T80" fmla="*/ 1077 w 2009"/>
                <a:gd name="T81" fmla="*/ 450 h 604"/>
                <a:gd name="T82" fmla="*/ 830 w 2009"/>
                <a:gd name="T83" fmla="*/ 464 h 604"/>
                <a:gd name="T84" fmla="*/ 676 w 2009"/>
                <a:gd name="T85" fmla="*/ 421 h 604"/>
                <a:gd name="T86" fmla="*/ 538 w 2009"/>
                <a:gd name="T87" fmla="*/ 495 h 604"/>
                <a:gd name="T88" fmla="*/ 239 w 2009"/>
                <a:gd name="T89" fmla="*/ 536 h 604"/>
                <a:gd name="T90" fmla="*/ 0 w 2009"/>
                <a:gd name="T91" fmla="*/ 604 h 604"/>
                <a:gd name="T92" fmla="*/ 0 w 2009"/>
                <a:gd name="T93" fmla="*/ 604 h 604"/>
                <a:gd name="T94" fmla="*/ 63 w 2009"/>
                <a:gd name="T95" fmla="*/ 532 h 604"/>
                <a:gd name="T96" fmla="*/ 131 w 2009"/>
                <a:gd name="T97" fmla="*/ 464 h 604"/>
                <a:gd name="T98" fmla="*/ 203 w 2009"/>
                <a:gd name="T99" fmla="*/ 400 h 604"/>
                <a:gd name="T100" fmla="*/ 278 w 2009"/>
                <a:gd name="T101" fmla="*/ 339 h 604"/>
                <a:gd name="T102" fmla="*/ 356 w 2009"/>
                <a:gd name="T103" fmla="*/ 283 h 604"/>
                <a:gd name="T104" fmla="*/ 439 w 2009"/>
                <a:gd name="T105" fmla="*/ 232 h 604"/>
                <a:gd name="T106" fmla="*/ 524 w 2009"/>
                <a:gd name="T107" fmla="*/ 185 h 604"/>
                <a:gd name="T108" fmla="*/ 612 w 2009"/>
                <a:gd name="T109" fmla="*/ 144 h 604"/>
                <a:gd name="T110" fmla="*/ 702 w 2009"/>
                <a:gd name="T111" fmla="*/ 107 h 604"/>
                <a:gd name="T112" fmla="*/ 796 w 2009"/>
                <a:gd name="T113" fmla="*/ 75 h 604"/>
                <a:gd name="T114" fmla="*/ 892 w 2009"/>
                <a:gd name="T115" fmla="*/ 49 h 604"/>
                <a:gd name="T116" fmla="*/ 990 w 2009"/>
                <a:gd name="T117" fmla="*/ 27 h 604"/>
                <a:gd name="T118" fmla="*/ 1089 w 2009"/>
                <a:gd name="T119" fmla="*/ 13 h 604"/>
                <a:gd name="T120" fmla="*/ 1191 w 2009"/>
                <a:gd name="T121" fmla="*/ 3 h 604"/>
                <a:gd name="T122" fmla="*/ 1295 w 2009"/>
                <a:gd name="T12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9" h="604">
                  <a:moveTo>
                    <a:pt x="857" y="178"/>
                  </a:moveTo>
                  <a:lnTo>
                    <a:pt x="854" y="185"/>
                  </a:lnTo>
                  <a:lnTo>
                    <a:pt x="848" y="194"/>
                  </a:lnTo>
                  <a:lnTo>
                    <a:pt x="837" y="204"/>
                  </a:lnTo>
                  <a:lnTo>
                    <a:pt x="823" y="214"/>
                  </a:lnTo>
                  <a:lnTo>
                    <a:pt x="809" y="225"/>
                  </a:lnTo>
                  <a:lnTo>
                    <a:pt x="795" y="235"/>
                  </a:lnTo>
                  <a:lnTo>
                    <a:pt x="780" y="246"/>
                  </a:lnTo>
                  <a:lnTo>
                    <a:pt x="767" y="254"/>
                  </a:lnTo>
                  <a:lnTo>
                    <a:pt x="757" y="261"/>
                  </a:lnTo>
                  <a:lnTo>
                    <a:pt x="750" y="266"/>
                  </a:lnTo>
                  <a:lnTo>
                    <a:pt x="747" y="267"/>
                  </a:lnTo>
                  <a:lnTo>
                    <a:pt x="857" y="331"/>
                  </a:lnTo>
                  <a:lnTo>
                    <a:pt x="1087" y="271"/>
                  </a:lnTo>
                  <a:lnTo>
                    <a:pt x="1033" y="178"/>
                  </a:lnTo>
                  <a:lnTo>
                    <a:pt x="933" y="210"/>
                  </a:lnTo>
                  <a:lnTo>
                    <a:pt x="857" y="178"/>
                  </a:lnTo>
                  <a:close/>
                  <a:moveTo>
                    <a:pt x="1537" y="72"/>
                  </a:moveTo>
                  <a:lnTo>
                    <a:pt x="1365" y="165"/>
                  </a:lnTo>
                  <a:lnTo>
                    <a:pt x="1267" y="226"/>
                  </a:lnTo>
                  <a:lnTo>
                    <a:pt x="1336" y="270"/>
                  </a:lnTo>
                  <a:lnTo>
                    <a:pt x="1488" y="255"/>
                  </a:lnTo>
                  <a:lnTo>
                    <a:pt x="1647" y="135"/>
                  </a:lnTo>
                  <a:lnTo>
                    <a:pt x="1537" y="72"/>
                  </a:lnTo>
                  <a:close/>
                  <a:moveTo>
                    <a:pt x="1295" y="0"/>
                  </a:moveTo>
                  <a:lnTo>
                    <a:pt x="1295" y="0"/>
                  </a:lnTo>
                  <a:lnTo>
                    <a:pt x="1390" y="3"/>
                  </a:lnTo>
                  <a:lnTo>
                    <a:pt x="1483" y="11"/>
                  </a:lnTo>
                  <a:lnTo>
                    <a:pt x="1576" y="24"/>
                  </a:lnTo>
                  <a:lnTo>
                    <a:pt x="1666" y="42"/>
                  </a:lnTo>
                  <a:lnTo>
                    <a:pt x="1755" y="65"/>
                  </a:lnTo>
                  <a:lnTo>
                    <a:pt x="1842" y="92"/>
                  </a:lnTo>
                  <a:lnTo>
                    <a:pt x="1926" y="124"/>
                  </a:lnTo>
                  <a:lnTo>
                    <a:pt x="2009" y="160"/>
                  </a:lnTo>
                  <a:lnTo>
                    <a:pt x="1948" y="169"/>
                  </a:lnTo>
                  <a:lnTo>
                    <a:pt x="1784" y="145"/>
                  </a:lnTo>
                  <a:lnTo>
                    <a:pt x="1668" y="221"/>
                  </a:lnTo>
                  <a:lnTo>
                    <a:pt x="1586" y="311"/>
                  </a:lnTo>
                  <a:lnTo>
                    <a:pt x="1285" y="339"/>
                  </a:lnTo>
                  <a:lnTo>
                    <a:pt x="1162" y="319"/>
                  </a:lnTo>
                  <a:lnTo>
                    <a:pt x="1077" y="450"/>
                  </a:lnTo>
                  <a:lnTo>
                    <a:pt x="830" y="464"/>
                  </a:lnTo>
                  <a:lnTo>
                    <a:pt x="676" y="421"/>
                  </a:lnTo>
                  <a:lnTo>
                    <a:pt x="538" y="495"/>
                  </a:lnTo>
                  <a:lnTo>
                    <a:pt x="239" y="536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63" y="532"/>
                  </a:lnTo>
                  <a:lnTo>
                    <a:pt x="131" y="464"/>
                  </a:lnTo>
                  <a:lnTo>
                    <a:pt x="203" y="400"/>
                  </a:lnTo>
                  <a:lnTo>
                    <a:pt x="278" y="339"/>
                  </a:lnTo>
                  <a:lnTo>
                    <a:pt x="356" y="283"/>
                  </a:lnTo>
                  <a:lnTo>
                    <a:pt x="439" y="232"/>
                  </a:lnTo>
                  <a:lnTo>
                    <a:pt x="524" y="185"/>
                  </a:lnTo>
                  <a:lnTo>
                    <a:pt x="612" y="144"/>
                  </a:lnTo>
                  <a:lnTo>
                    <a:pt x="702" y="107"/>
                  </a:lnTo>
                  <a:lnTo>
                    <a:pt x="796" y="75"/>
                  </a:lnTo>
                  <a:lnTo>
                    <a:pt x="892" y="49"/>
                  </a:lnTo>
                  <a:lnTo>
                    <a:pt x="990" y="27"/>
                  </a:lnTo>
                  <a:lnTo>
                    <a:pt x="1089" y="13"/>
                  </a:lnTo>
                  <a:lnTo>
                    <a:pt x="1191" y="3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98425"/>
            <a:ext cx="4794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赛题理解：评分标准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88" y="1239539"/>
            <a:ext cx="6733332" cy="1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7" y="2931764"/>
            <a:ext cx="6733333" cy="18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20" y="1235367"/>
            <a:ext cx="4980952" cy="2523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20" y="3759176"/>
            <a:ext cx="4980952" cy="10392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85872" y="4957451"/>
            <a:ext cx="6870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720090" fontAlgn="auto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最终评分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zh-CN" altLang="en-US" dirty="0">
                <a:solidFill>
                  <a:schemeClr val="bg1"/>
                </a:solidFill>
              </a:rPr>
              <a:t>类别平均</a:t>
            </a:r>
            <a:r>
              <a:rPr lang="en-US" altLang="zh-CN" dirty="0">
                <a:solidFill>
                  <a:schemeClr val="bg1"/>
                </a:solidFill>
              </a:rPr>
              <a:t>F1</a:t>
            </a:r>
            <a:r>
              <a:rPr lang="zh-CN" altLang="en-US" dirty="0">
                <a:solidFill>
                  <a:schemeClr val="bg1"/>
                </a:solidFill>
              </a:rPr>
              <a:t>分数 * </a:t>
            </a:r>
            <a:r>
              <a:rPr lang="en-US" altLang="zh-CN" dirty="0">
                <a:solidFill>
                  <a:schemeClr val="bg1"/>
                </a:solidFill>
              </a:rPr>
              <a:t>80% + </a:t>
            </a:r>
            <a:r>
              <a:rPr lang="zh-CN" altLang="en-US" dirty="0">
                <a:solidFill>
                  <a:schemeClr val="bg1"/>
                </a:solidFill>
              </a:rPr>
              <a:t>完全正确匹配率 * </a:t>
            </a:r>
            <a:r>
              <a:rPr lang="en-US" altLang="zh-CN" dirty="0">
                <a:solidFill>
                  <a:schemeClr val="bg1"/>
                </a:solidFill>
              </a:rPr>
              <a:t>25%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98425"/>
            <a:ext cx="5159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赛题理解：样本分布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图表 5" descr="7b0a202020202263686172745265734964223a20223230333532363935220a7d0a"/>
          <p:cNvGraphicFramePr/>
          <p:nvPr/>
        </p:nvGraphicFramePr>
        <p:xfrm>
          <a:off x="2921000" y="1982470"/>
          <a:ext cx="6350000" cy="343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266565" y="5641975"/>
            <a:ext cx="3840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-720090" algn="just"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</a:rPr>
              <a:t>心律异常样本分布不均匀，差异巨大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57150"/>
            <a:ext cx="9958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赛题理解：</a:t>
            </a:r>
            <a:r>
              <a:rPr lang="en-US" altLang="zh-CN" sz="4000" dirty="0">
                <a:solidFill>
                  <a:schemeClr val="bg1"/>
                </a:solidFill>
              </a:rPr>
              <a:t>ECG</a:t>
            </a:r>
            <a:r>
              <a:rPr lang="zh-CN" altLang="en-US" sz="4000" dirty="0">
                <a:solidFill>
                  <a:schemeClr val="bg1"/>
                </a:solidFill>
              </a:rPr>
              <a:t>信号的时空特征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5795" y="3826510"/>
            <a:ext cx="1067752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720090" algn="just">
              <a:lnSpc>
                <a:spcPct val="200000"/>
              </a:lnSpc>
            </a:pPr>
            <a:r>
              <a:rPr lang="zh-CN" altLang="en-US" b="1">
                <a:solidFill>
                  <a:schemeClr val="bg1"/>
                </a:solidFill>
              </a:rPr>
              <a:t>空间特征：</a:t>
            </a:r>
            <a:r>
              <a:rPr lang="zh-CN" altLang="en-US" sz="1600">
                <a:solidFill>
                  <a:schemeClr val="bg1"/>
                </a:solidFill>
              </a:rPr>
              <a:t>心电信号中的异常出现在整段信号中的某个局部，空间特征比上下文特征更加显著，因此选择采用</a:t>
            </a:r>
            <a:r>
              <a:rPr lang="en-US" altLang="zh-CN" sz="1600">
                <a:solidFill>
                  <a:schemeClr val="bg1"/>
                </a:solidFill>
              </a:rPr>
              <a:t>CNN</a:t>
            </a:r>
            <a:r>
              <a:rPr lang="zh-CN" altLang="en-US" sz="1600">
                <a:solidFill>
                  <a:schemeClr val="bg1"/>
                </a:solidFill>
              </a:rPr>
              <a:t>模型建模</a:t>
            </a:r>
            <a:endParaRPr lang="zh-CN" altLang="en-US">
              <a:solidFill>
                <a:schemeClr val="bg1"/>
              </a:solidFill>
            </a:endParaRPr>
          </a:p>
          <a:p>
            <a:pPr indent="-720090" algn="just">
              <a:lnSpc>
                <a:spcPct val="200000"/>
              </a:lnSpc>
            </a:pPr>
            <a:r>
              <a:rPr lang="zh-CN" altLang="en-US" b="1">
                <a:solidFill>
                  <a:schemeClr val="bg1"/>
                </a:solidFill>
              </a:rPr>
              <a:t>通道特征：</a:t>
            </a:r>
            <a:r>
              <a:rPr lang="zh-CN" altLang="en-US" sz="1600">
                <a:solidFill>
                  <a:schemeClr val="bg1"/>
                </a:solidFill>
              </a:rPr>
              <a:t>判断</a:t>
            </a:r>
            <a:r>
              <a:rPr lang="en-US" altLang="zh-CN" sz="1600">
                <a:solidFill>
                  <a:schemeClr val="bg1"/>
                </a:solidFill>
              </a:rPr>
              <a:t>ECG</a:t>
            </a:r>
            <a:r>
              <a:rPr lang="zh-CN" altLang="en-US" sz="1600">
                <a:solidFill>
                  <a:schemeClr val="bg1"/>
                </a:solidFill>
              </a:rPr>
              <a:t>异常类型应结合多导联信号一起进行分析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2640" y="1586865"/>
            <a:ext cx="7823835" cy="2091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56515"/>
            <a:ext cx="6043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赛题理解：训练环境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130" y="1189355"/>
            <a:ext cx="1004951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720090" algn="just">
              <a:lnSpc>
                <a:spcPct val="200000"/>
              </a:lnSpc>
            </a:pPr>
            <a:r>
              <a:rPr lang="zh-CN" altLang="en-US" b="1">
                <a:solidFill>
                  <a:schemeClr val="bg1"/>
                </a:solidFill>
              </a:rPr>
              <a:t>训练环境：</a:t>
            </a:r>
            <a:r>
              <a:rPr lang="zh-CN" altLang="en-US" sz="1600">
                <a:solidFill>
                  <a:schemeClr val="bg1"/>
                </a:solidFill>
              </a:rPr>
              <a:t>任务二在封闭的线上环境进行训练，但是线上环境没有</a:t>
            </a:r>
            <a:r>
              <a:rPr lang="en-US" altLang="zh-CN" sz="1600">
                <a:solidFill>
                  <a:schemeClr val="bg1"/>
                </a:solidFill>
              </a:rPr>
              <a:t>GPU</a:t>
            </a:r>
            <a:r>
              <a:rPr lang="zh-CN" altLang="en-US" sz="1600">
                <a:solidFill>
                  <a:schemeClr val="bg1"/>
                </a:solidFill>
              </a:rPr>
              <a:t>，并且由于同时使用的人很多，</a:t>
            </a:r>
            <a:r>
              <a:rPr lang="en-US" altLang="zh-CN" sz="1600">
                <a:solidFill>
                  <a:schemeClr val="bg1"/>
                </a:solidFill>
              </a:rPr>
              <a:t>CPU</a:t>
            </a:r>
            <a:r>
              <a:rPr lang="zh-CN" altLang="en-US" sz="1600">
                <a:solidFill>
                  <a:schemeClr val="bg1"/>
                </a:solidFill>
              </a:rPr>
              <a:t>训练的速度也更慢，所以需要同时考虑模型的深度对训练时间的要求和模型的感知能力。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0" y="16651"/>
            <a:ext cx="12192000" cy="788396"/>
          </a:xfrm>
          <a:prstGeom prst="flowChartProcess">
            <a:avLst/>
          </a:prstGeom>
          <a:solidFill>
            <a:srgbClr val="552D88"/>
          </a:solidFill>
          <a:ln>
            <a:solidFill>
              <a:srgbClr val="522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56515"/>
            <a:ext cx="6043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赛题理解：解决方案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0230" y="3790315"/>
            <a:ext cx="1299210" cy="69977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33905" y="395605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赛题理解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9295" y="1713865"/>
            <a:ext cx="1299210" cy="69977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样本分布不均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9295" y="2999105"/>
            <a:ext cx="1299210" cy="69977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ECG</a:t>
            </a:r>
            <a:r>
              <a:rPr lang="zh-CN" altLang="en-US">
                <a:solidFill>
                  <a:schemeClr val="bg1"/>
                </a:solidFill>
              </a:rPr>
              <a:t>空间特征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9295" y="4284345"/>
            <a:ext cx="1299210" cy="69977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通道关联性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295" y="5569585"/>
            <a:ext cx="1299210" cy="69977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线上</a:t>
            </a:r>
            <a:r>
              <a:rPr lang="en-US" altLang="zh-CN">
                <a:solidFill>
                  <a:schemeClr val="bg1"/>
                </a:solidFill>
              </a:rPr>
              <a:t>CPU</a:t>
            </a:r>
            <a:r>
              <a:rPr lang="zh-CN" altLang="en-US">
                <a:solidFill>
                  <a:schemeClr val="bg1"/>
                </a:solidFill>
              </a:rPr>
              <a:t>环境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41040" y="3895725"/>
            <a:ext cx="1084580" cy="53340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08825" y="1713865"/>
            <a:ext cx="1643380" cy="2838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窗口切分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08825" y="2129790"/>
            <a:ext cx="1642745" cy="2838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加权</a:t>
            </a:r>
            <a:r>
              <a:rPr lang="en-US" altLang="zh-CN">
                <a:solidFill>
                  <a:schemeClr val="bg1"/>
                </a:solidFill>
              </a:rPr>
              <a:t>loss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08825" y="3135630"/>
            <a:ext cx="1643380" cy="2838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CNN</a:t>
            </a:r>
            <a:r>
              <a:rPr lang="zh-CN" altLang="en-US">
                <a:solidFill>
                  <a:schemeClr val="bg1"/>
                </a:solidFill>
              </a:rPr>
              <a:t>模型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08825" y="4429125"/>
            <a:ext cx="1643380" cy="32448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注意力机制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9150" y="5569585"/>
            <a:ext cx="1643380" cy="2838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迁移学习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9150" y="5985510"/>
            <a:ext cx="1643380" cy="2838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较浅模型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6017895" y="1915160"/>
            <a:ext cx="902970" cy="29718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017895" y="3185795"/>
            <a:ext cx="902970" cy="29718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012180" y="4456430"/>
            <a:ext cx="902970" cy="29718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012180" y="5833110"/>
            <a:ext cx="902970" cy="29718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56,&quot;width&quot;:8904}"/>
</p:tagLst>
</file>

<file path=ppt/tags/tag2.xml><?xml version="1.0" encoding="utf-8"?>
<p:tagLst xmlns:p="http://schemas.openxmlformats.org/presentationml/2006/main">
  <p:tag name="KSO_WM_UNIT_TABLE_BEAUTIFY" val="smartTable{76d1bc4a-6f9b-4aa9-8770-4cfaf3e429a0}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heme/theme1.xml><?xml version="1.0" encoding="utf-8"?>
<a:theme xmlns:a="http://schemas.openxmlformats.org/drawingml/2006/main" name="第一PPT，www.1ppt.co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i2azla0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字魂105号-简雅黑"/>
        <a:ea typeface=""/>
        <a:cs typeface=""/>
        <a:font script="Jpan" typeface="游ゴシック Light"/>
        <a:font script="Hang" typeface="맑은 고딕"/>
        <a:font script="Hans" typeface="字魂105号-简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105号-简雅黑"/>
        <a:ea typeface=""/>
        <a:cs typeface=""/>
        <a:font script="Jpan" typeface="游ゴシック"/>
        <a:font script="Hang" typeface="맑은 고딕"/>
        <a:font script="Hans" typeface="字魂105号-简雅黑"/>
        <a:font script="Hant" typeface="新細明體"/>
        <a:font script="Arab" typeface="字魂105号-简雅黑"/>
        <a:font script="Hebr" typeface="字魂105号-简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105号-简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105号-简雅黑"/>
        <a:ea typeface=""/>
        <a:cs typeface=""/>
        <a:font script="Jpan" typeface="ＭＳ Ｐゴシック"/>
        <a:font script="Hang" typeface="맑은 고딕"/>
        <a:font script="Hans" typeface="字魂105号-简雅黑"/>
        <a:font script="Hant" typeface="新細明體"/>
        <a:font script="Arab" typeface="字魂105号-简雅黑"/>
        <a:font script="Hebr" typeface="字魂105号-简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105号-简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WPS 演示</Application>
  <PresentationFormat>宽屏</PresentationFormat>
  <Paragraphs>181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字魂105号-简雅黑</vt:lpstr>
      <vt:lpstr>黑体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网络安全</dc:title>
  <dc:creator>第一PPT</dc:creator>
  <cp:keywords>www.1ppt.com</cp:keywords>
  <dc:description>www.1ppt.com</dc:description>
  <cp:lastModifiedBy>一道桥</cp:lastModifiedBy>
  <cp:revision>504</cp:revision>
  <dcterms:created xsi:type="dcterms:W3CDTF">2020-06-26T02:12:00Z</dcterms:created>
  <dcterms:modified xsi:type="dcterms:W3CDTF">2022-01-03T11:33:08Z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A49EC90BE4E148B5B7F90F7077697DA0</vt:lpwstr>
  </property>
  <property fmtid="{D5CDD505-2E9C-101B-9397-08002B2CF9AE}" pid="3" name="KSOProductBuildVer">
    <vt:lpwstr>2052-11.1.0.11194</vt:lpwstr>
  </property>
</Properties>
</file>