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29D0-E4E7-4B2C-8F65-2FA05CCF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B0D8-156D-49CA-BB9F-10BD433E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962D-E035-440D-9DFF-28BBD79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BCD4-C9BB-4A70-ACE5-8E22805E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00F6-46AC-4F84-AD5F-76CE429D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2C2E-4789-45DC-9CD2-80E08590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CB839-D899-4942-BD26-9108FC0F9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D8D8-6983-4B71-8230-D61E9DA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6C8E-921A-44C4-BCE6-A9A14F3E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7FC1-06A4-41D9-96E6-F20D6949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DBEF0-C1F2-477A-8738-BD749BC88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A4F26-03F9-43EC-968D-AE471070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EE11-9A9A-4EB5-9AEC-2B966AF0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1A74-B52D-4B66-88A5-A9EA5B63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0BD3-2081-443E-AA7E-073A3EB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AF33-1DD8-4CFF-80AC-B9C74A7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F9BD-988A-4488-8E40-11D5C041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B3F9-9B3B-4A20-9638-28BBC11C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C06B-C273-4050-80D7-2C4B9CB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B98C-EE97-4FB7-9BDC-FEFE4DBF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7D29-EA47-4172-B063-39197FBE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4580-F22C-4822-AD03-AEEE1C56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1133-99F3-487B-A9E8-39D9A27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19C9-8BF1-4E68-A705-AC1E16EB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6A20-8464-4D16-AECB-2C24503B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DE97-F1C8-489A-970C-04D98F70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C34E-E19F-4191-A4C5-B948D78C5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6578E-6E42-456D-9AFF-5BB4A40A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A73A-9AD6-4CD3-99E4-015BB4CD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52B0-87D0-4B3E-AAAF-282E0F9F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DEA7-A0AC-44DD-A9C0-1B7B3CF6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6FA9-348C-40F8-A7B8-6AE1CA4F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23000-A6AD-410F-9882-36CF13C6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75F49-7713-4622-B743-5DDAE011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65DCC-97A0-4391-A30A-5A5ADD0C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8C1FC-84C7-4432-B9C5-9DB2D37B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65DCC-9247-4479-B099-48A932E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F6F37-C0A7-42B8-BBBF-7F4A399B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7C1F3-6793-4911-A374-635C2F5F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B042-3699-4FBD-9239-70699AB5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28CB0-A667-4BFB-B4F5-4138F280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1888F-FF21-49B7-8155-4417C3D9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5A28-141D-48B0-A125-E88AFD89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33FD6-B5DF-4987-B3AB-638E974E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53A7-09F8-47E3-87ED-B4C6BD75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265B1-CA5F-450C-9A3A-8296BED7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BD0D-D522-4A8D-BF5B-24791126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D05C-E150-4FB7-B000-6B21977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1E54C-92BA-40C9-B4F8-9B836BC89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2CCA-C205-4D18-B0CF-5D5B5CD7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C3048-C0CF-4AC6-9B39-1031692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5D9F-EAB4-4CF7-9C33-B12F29BD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CAE8-C84C-4F04-B231-6A785B55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B17E8-F63E-4B8E-9DCD-AAEF595B6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631DC-B3C9-4E2B-9D8B-10F7C4CDB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3AEE2-B091-4DCF-ABBF-0041DEEB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453C-4359-4896-A99D-4E3778D6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25C0-60E3-41FC-978E-7B740E6E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7BFE7-E02C-4CD7-8270-BAE28F4C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E927-1894-411C-ADA4-5588861F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1221-BE85-4F88-9F4F-A004E5AA8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77B6-3978-48C0-B8AE-DE8400BFE29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EBAA-D735-465A-9058-395BC5F60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1254-4ED5-44DA-9F06-72E7284F0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9A65-B942-4F0E-9F1D-5E56D22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DC73-2029-4BE2-B3C1-672DC30F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hitrekkers: The Ultimate Guide for Trekkers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7D4D6-3621-49DA-B144-DD2A5FEA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082" y="2968991"/>
            <a:ext cx="2916702" cy="265808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Manoj Acharya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Pankaj Bhattarai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Prabash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Paudel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Pramod Khatiwada</a:t>
            </a:r>
          </a:p>
        </p:txBody>
      </p:sp>
    </p:spTree>
    <p:extLst>
      <p:ext uri="{BB962C8B-B14F-4D97-AF65-F5344CB8AC3E}">
        <p14:creationId xmlns:p14="http://schemas.microsoft.com/office/powerpoint/2010/main" val="152228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DCD5-B773-499F-94B9-ED0D141A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Algorithm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26B7-A4D4-4064-8910-04115038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Cosine Similarity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formula for calculation is: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Cos (a, b) = (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a.b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)/ (||a||</a:t>
            </a:r>
            <a:r>
              <a:rPr lang="en-US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×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||b||)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where, ||a|| and ||b|| are the Euclidean norms of vectors a and b, respectively, and a. b is dot product between vectors a and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5020-B66A-4C57-A1B8-31D089D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D49A0C-A309-4A81-88BA-4A64706F2B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6" y="1899138"/>
            <a:ext cx="7381761" cy="38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25D2-6CED-4CCE-9889-598DD8A0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B392-EC5D-4577-92C9-8E537C9E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HTML, CSS, BOOTSTRAP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PHP: Laravel and Sublime Text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MySQL and XAMPP Server</a:t>
            </a:r>
          </a:p>
          <a:p>
            <a:pPr lvl="1"/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Edraw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Max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1546-5086-4F60-B60B-066B39E9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4"/>
            <a:ext cx="10515600" cy="6078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ANY QUERIES??</a:t>
            </a:r>
            <a:b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5970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688C-361E-4C25-BF28-7408444D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9C05-B057-484C-AF6B-5562A51E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recommendation engine.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digital guide with concise content.</a:t>
            </a:r>
          </a:p>
        </p:txBody>
      </p:sp>
    </p:spTree>
    <p:extLst>
      <p:ext uri="{BB962C8B-B14F-4D97-AF65-F5344CB8AC3E}">
        <p14:creationId xmlns:p14="http://schemas.microsoft.com/office/powerpoint/2010/main" val="99587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6DB-FE70-4381-9449-A71D6B06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B6FE-E9B6-4707-A6FF-A444F906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the best trekking destination recommendation.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organized content.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4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27F4-85D7-46A6-A903-3D569DF6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13AB-4621-4D34-B029-360429B1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recommend the perfect destination.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provide the concise content.</a:t>
            </a:r>
          </a:p>
        </p:txBody>
      </p:sp>
    </p:spTree>
    <p:extLst>
      <p:ext uri="{BB962C8B-B14F-4D97-AF65-F5344CB8AC3E}">
        <p14:creationId xmlns:p14="http://schemas.microsoft.com/office/powerpoint/2010/main" val="394055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F08C-668B-4FDD-B9B6-55C58CC3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Scope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BAD8-E95B-4315-88D4-4DD231CF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better platform for the trekkers.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Recommends trekking destination to the users according to their query.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Limitations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Difficulty in ranking places(different perception).</a:t>
            </a:r>
          </a:p>
        </p:txBody>
      </p:sp>
    </p:spTree>
    <p:extLst>
      <p:ext uri="{BB962C8B-B14F-4D97-AF65-F5344CB8AC3E}">
        <p14:creationId xmlns:p14="http://schemas.microsoft.com/office/powerpoint/2010/main" val="141291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EDBB-3BB0-465A-8533-78A1A406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Feasibility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A17-2BC7-4E70-A72E-05D18296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confirm the current system is feasible or not according to different factors such as;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Economic Feasibility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system is economically feasible.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Operational Feasibility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 is feasible into real world implemented system.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Technical Feasibility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 is technically feasible.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3B8A-FA3F-420B-8206-46228DB6D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48"/>
            <a:ext cx="10515600" cy="506561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Schedule Feasibility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Following Gantt chart shows the proposed schedule to perform the project.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C79C7-ED82-49C5-A92B-5C1B02370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94" y="2357479"/>
            <a:ext cx="6337229" cy="35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629E-6D10-43BF-AA4D-29068EA4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62EE-3E48-4E06-AD9D-01A4C4C2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56" y="1445798"/>
            <a:ext cx="10515600" cy="523635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Functional Requirement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Information of places.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Users requirements.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Non-Functional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30505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160-C8C0-4EAF-8F9E-8FC300C2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00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Use-Case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32B21-E70B-43AA-8FD9-A00293D8AB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5" y="1542244"/>
            <a:ext cx="4067175" cy="41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“hitrekkers: The Ultimate Guide for Trekkers” </vt:lpstr>
      <vt:lpstr>Introduction</vt:lpstr>
      <vt:lpstr>Problem Definition</vt:lpstr>
      <vt:lpstr>Objectives</vt:lpstr>
      <vt:lpstr>Scope and Limitations</vt:lpstr>
      <vt:lpstr>Feasibility Analysis</vt:lpstr>
      <vt:lpstr>PowerPoint Presentation</vt:lpstr>
      <vt:lpstr>Requirement Analysis</vt:lpstr>
      <vt:lpstr>PowerPoint Presentation</vt:lpstr>
      <vt:lpstr>Algorithm Implementation</vt:lpstr>
      <vt:lpstr>Block Diagram</vt:lpstr>
      <vt:lpstr>Implementation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“hitrekkers: The Ultimate Guide for Trekkers”</dc:title>
  <dc:creator>vipero7</dc:creator>
  <cp:lastModifiedBy>vipero7</cp:lastModifiedBy>
  <cp:revision>10</cp:revision>
  <dcterms:created xsi:type="dcterms:W3CDTF">2018-11-30T16:06:26Z</dcterms:created>
  <dcterms:modified xsi:type="dcterms:W3CDTF">2018-11-30T17:55:04Z</dcterms:modified>
</cp:coreProperties>
</file>