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2" r:id="rId6"/>
    <p:sldId id="264" r:id="rId7"/>
    <p:sldId id="283" r:id="rId8"/>
    <p:sldId id="284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 Bhattarai" initials="PB" lastIdx="1" clrIdx="0">
    <p:extLst>
      <p:ext uri="{19B8F6BF-5375-455C-9EA6-DF929625EA0E}">
        <p15:presenceInfo xmlns:p15="http://schemas.microsoft.com/office/powerpoint/2012/main" userId="30762aae7d7ac6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7956-CF94-4B9E-931B-60CA707E4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9D200-55FE-4005-ACD2-AFC1ADF8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F6A7-C320-4A72-8F7F-13EDA5DE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64576-B8D9-49EA-8251-1DCA9E5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101-4E8F-478A-A38B-1F34424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6AB6-F228-447F-B78C-58DF68A6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D3E8-3532-42FA-8C29-4DDE34A4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FF65-A401-4509-BD82-1A8A764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D691-4D4E-469B-B5A3-2E9E7479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72A4-ED5A-40B2-A3F7-6A03EAE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BDD36-6230-4B98-BC25-C97A8EE0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F692B-4331-4C0E-AC5E-C252B2FB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36EA-6646-4A4A-A3B1-8DA8C2E0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D9D6-2D4C-47F9-A31F-8E98CED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A00E-6904-40DD-B9E9-8D566661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D45F-9B7A-4921-98D5-D6B32F5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A929-EC75-4048-8F1D-DAC9AB94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36E3-B534-408E-BA79-09EA1CDB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DB62-D11A-428E-8D08-01DB86BC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8F4C-0AAE-4267-8248-415F05FC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BF42-D4D8-432E-BBD7-AAF539F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9C806-2373-42E1-B3F3-4C4E879D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BD68-30AD-481D-BDF5-034DD03C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E392-B553-4CD1-9E32-13404EC5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F3F4-326A-4747-B6BF-FC5BAD38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AB33-3692-442A-9745-45DC264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8951-A9FF-4279-9790-BB2296322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4D69-B37C-4C8F-B10A-5A1ADCF4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BCFE-FFB8-4006-B107-BF2E14F4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A3C8-6AC2-4442-946D-8A440A14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2A0C-7130-4026-A60D-8E443DF1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2BFD-5B9B-4017-AAB6-1EB88322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69ED-3204-4518-822F-6C5675E2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5893-FF3B-4DB6-B5C1-E4F1FBCD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4FC7-B19D-416F-837C-AAE3D8BA5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99A07-43DF-4161-AF02-F8E7F465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7DFB0-5F23-4477-80D7-E33B98FE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E3E75-2690-4959-B855-1AF6ED7A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88A4-F066-4E72-A0BF-7A10B44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34FC-A3E9-40B5-8F08-97467E06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CEDFE-45AC-4D59-90C1-1BC576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720FC-2675-4E6D-AC7B-49279D5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653A-7664-4CF3-B9D0-064654A3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8B5A-8AD0-461D-9773-B316FA3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C993E-F139-40BB-A27E-3B7CDB4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A2CD-06E6-4FA7-ABFC-F27556D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FCBD-4585-486F-B490-671209F3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C5D5-E513-4AB7-88A9-71B75992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1488-E21D-4451-9739-93C7299A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6CFD8-5112-4964-90C4-22D0EC77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C610-56ED-4E97-9AA9-9FC4261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BDB03-01F1-47F1-9825-ABC6E8E6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437-8CCB-4AF9-9798-D68B2795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3273E-E122-445B-9E39-F765D2552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9F98-19F8-4BD4-A0B8-BAC55DE3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4DF1-33B3-497E-806A-62FCD74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9A53-CF9F-4A08-ACB7-BA4EDF86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04F5-69C1-4E00-A47A-D8D96BB2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07636-3FDB-4ED0-8783-F5126DCF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EA28-C634-4B9D-8D22-9E36B9D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85FB-DD6C-4FBF-AE0C-F3AB30E81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C55E-5C60-49FB-B45B-32C8ED041C2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3022-1946-4C32-9599-FB167E218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A6CA-0E7A-4BAA-A136-67845C01F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7A1A-CBF1-48A4-956A-E7A8E938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EA99-7D99-41D5-B4C4-74E4751FF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06298"/>
          </a:xfrm>
        </p:spPr>
        <p:txBody>
          <a:bodyPr>
            <a:normAutofit/>
          </a:bodyPr>
          <a:lstStyle/>
          <a:p>
            <a:r>
              <a:rPr lang="en-US" sz="4000" b="1" dirty="0"/>
              <a:t>A Final Year Internship Presentation</a:t>
            </a:r>
            <a:br>
              <a:rPr lang="en-US" sz="4000" b="1" dirty="0"/>
            </a:br>
            <a:r>
              <a:rPr lang="en-US" sz="4000" b="1" dirty="0"/>
              <a:t>on </a:t>
            </a:r>
            <a:br>
              <a:rPr lang="en-US" sz="4000" b="1" dirty="0"/>
            </a:br>
            <a:r>
              <a:rPr lang="en-US" sz="4000" b="1" dirty="0"/>
              <a:t>Web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4D660-3A3E-4922-B983-02265FFC7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6925"/>
            <a:ext cx="9144000" cy="1655762"/>
          </a:xfrm>
        </p:spPr>
        <p:txBody>
          <a:bodyPr/>
          <a:lstStyle/>
          <a:p>
            <a:r>
              <a:rPr lang="en-US" b="1" dirty="0"/>
              <a:t>Presented By:</a:t>
            </a:r>
          </a:p>
          <a:p>
            <a:r>
              <a:rPr lang="en-US" b="1" dirty="0"/>
              <a:t>Pankaj Bhattarai</a:t>
            </a:r>
          </a:p>
          <a:p>
            <a:r>
              <a:rPr lang="en-US" b="1" dirty="0"/>
              <a:t>TU Exam Roll No: 7985/072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DF1E21-A864-40D2-9169-8153D41A2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50" y="714099"/>
            <a:ext cx="1754099" cy="1583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522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Block Diagram of Event Management System</a:t>
            </a:r>
          </a:p>
          <a:p>
            <a:pPr marL="0" indent="0" algn="ctr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689223"/>
            <a:ext cx="4810877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Database Schema Design of Event Management System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2454441"/>
            <a:ext cx="6981825" cy="38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Level 0 DFD of Event Management System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A57DD-7A42-40CB-B577-A16096EE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9" y="2716696"/>
            <a:ext cx="6188766" cy="33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Level 1 DFD of Event Management System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6" y="2593973"/>
            <a:ext cx="600375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F511-009B-49EC-B041-F564B2D5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3B04-3E76-4272-95AD-51B2470B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Odoo Framework(Python)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XML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PostgreSQL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837B-7EE4-4C20-A4A7-DFDBA996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3FBE-AB86-46DA-9C93-6DD81DA9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various application in </a:t>
            </a:r>
            <a:r>
              <a:rPr lang="en-US" dirty="0" err="1"/>
              <a:t>Odoo</a:t>
            </a:r>
            <a:r>
              <a:rPr lang="en-US" dirty="0"/>
              <a:t> such as Event Management System, Merge Tool, Library Management, XML-Scripts and many more.</a:t>
            </a:r>
          </a:p>
          <a:p>
            <a:r>
              <a:rPr lang="en-US" dirty="0"/>
              <a:t>Learned about new technologies and IT environment.</a:t>
            </a:r>
          </a:p>
          <a:p>
            <a:r>
              <a:rPr lang="en-US" dirty="0"/>
              <a:t>Improved communication and collaboration skills.</a:t>
            </a:r>
          </a:p>
        </p:txBody>
      </p:sp>
    </p:spTree>
    <p:extLst>
      <p:ext uri="{BB962C8B-B14F-4D97-AF65-F5344CB8AC3E}">
        <p14:creationId xmlns:p14="http://schemas.microsoft.com/office/powerpoint/2010/main" val="56602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21FF-5506-45BC-9CF8-6E79E893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20412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7319-1C2F-4DDB-9A3D-6FA03892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480A-B26F-4699-9D01-C56C4D9D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project</a:t>
            </a:r>
          </a:p>
          <a:p>
            <a:r>
              <a:rPr lang="en-US" dirty="0"/>
              <a:t>Objectives </a:t>
            </a:r>
          </a:p>
          <a:p>
            <a:r>
              <a:rPr lang="en-US" dirty="0"/>
              <a:t>Roles and Responsibilities </a:t>
            </a:r>
          </a:p>
          <a:p>
            <a:r>
              <a:rPr lang="en-US" dirty="0"/>
              <a:t>System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8CA0-BF3A-458F-9582-F31581C8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AF7D-3672-4AA7-9EB1-1CD3CF4D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ERP for vacker360 is a business process management software that includes different types of applications.</a:t>
            </a:r>
          </a:p>
          <a:p>
            <a:r>
              <a:rPr lang="en-US" dirty="0"/>
              <a:t>Event Management System is a module that can be used to manage the events occurring with in the organizations.</a:t>
            </a:r>
          </a:p>
          <a:p>
            <a:r>
              <a:rPr lang="en-US" dirty="0"/>
              <a:t>Another part of ERP is a Merge Tool that is used to merge more than one file together.</a:t>
            </a:r>
          </a:p>
          <a:p>
            <a:r>
              <a:rPr lang="en-US" dirty="0"/>
              <a:t>XML-RPC scripts is used to fetch, create, update and delete data from running </a:t>
            </a:r>
            <a:r>
              <a:rPr lang="en-US" dirty="0" err="1"/>
              <a:t>Odoo</a:t>
            </a:r>
            <a:r>
              <a:rPr lang="en-US" dirty="0"/>
              <a:t> database.</a:t>
            </a:r>
          </a:p>
          <a:p>
            <a:r>
              <a:rPr lang="en-US" dirty="0"/>
              <a:t>So, ERP for vacker360 is made up of these kinds of smaller modules which have their own functionalities.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D95B-4265-43CC-BF97-87189866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944-CEB0-4678-9062-D82581B9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Few major objectives of Event Management System are;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To plan the events more precisely.</a:t>
            </a:r>
          </a:p>
          <a:p>
            <a:pPr lvl="0"/>
            <a:r>
              <a:rPr lang="en-US" dirty="0"/>
              <a:t>To manage the events effectively and efficiently.</a:t>
            </a:r>
          </a:p>
          <a:p>
            <a:pPr lvl="0"/>
            <a:r>
              <a:rPr lang="en-US" dirty="0"/>
              <a:t>To keep track of all the outcomes of an event.</a:t>
            </a:r>
          </a:p>
          <a:p>
            <a:pPr lvl="0"/>
            <a:r>
              <a:rPr lang="en-US" dirty="0"/>
              <a:t>To utilize the available resources more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 objectives of Merge Tool are;</a:t>
            </a:r>
          </a:p>
          <a:p>
            <a:pPr lvl="0"/>
            <a:r>
              <a:rPr lang="en-US" dirty="0"/>
              <a:t>To merge more than one reports in one file.</a:t>
            </a:r>
          </a:p>
          <a:p>
            <a:pPr lvl="0"/>
            <a:r>
              <a:rPr lang="en-US" dirty="0"/>
              <a:t>To store the merged file so that it can be used for future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D95B-4265-43CC-BF97-87189866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944-CEB0-4678-9062-D82581B9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Major objectives of XML-RPC scripts are;</a:t>
            </a:r>
          </a:p>
          <a:p>
            <a:pPr lvl="0"/>
            <a:r>
              <a:rPr lang="en-US" dirty="0"/>
              <a:t>To manipulate the data existing on running databases.</a:t>
            </a:r>
          </a:p>
          <a:p>
            <a:pPr lvl="0"/>
            <a:r>
              <a:rPr lang="en-US" dirty="0"/>
              <a:t>To extract and store the data in different format.</a:t>
            </a:r>
          </a:p>
          <a:p>
            <a:pPr lvl="0"/>
            <a:r>
              <a:rPr lang="en-US" dirty="0"/>
              <a:t>To use the extracted data as a service in another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3FDA-A189-492A-BAB3-21D0067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FAA3-C930-4734-BC12-5EDDDC9C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 Assigned: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17198"/>
              </p:ext>
            </p:extLst>
          </p:nvPr>
        </p:nvGraphicFramePr>
        <p:xfrm>
          <a:off x="3800786" y="2215778"/>
          <a:ext cx="4590428" cy="3961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286">
                  <a:extLst>
                    <a:ext uri="{9D8B030D-6E8A-4147-A177-3AD203B41FA5}">
                      <a16:colId xmlns:a16="http://schemas.microsoft.com/office/drawing/2014/main" val="2914721624"/>
                    </a:ext>
                  </a:extLst>
                </a:gridCol>
                <a:gridCol w="3257142">
                  <a:extLst>
                    <a:ext uri="{9D8B030D-6E8A-4147-A177-3AD203B41FA5}">
                      <a16:colId xmlns:a16="http://schemas.microsoft.com/office/drawing/2014/main" val="3563557234"/>
                    </a:ext>
                  </a:extLst>
                </a:gridCol>
              </a:tblGrid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Period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Task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22682942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Background Knowledge and Development Environment Set Up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973802925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a new Blog application in Django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808175638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Background Knowledge of Odoo and Git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338655365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a new Module Library Management in Odoo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523327417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Extend the Library Management module with new features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79000187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new module Event Management System Depending on Calendar module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36125208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Extend Event Management System with additional features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7800334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new module Merge Tool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26969853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new module Merge Tool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10438594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XML-RPC scripts to manipulate data existing on running Odoo database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202989817"/>
                  </a:ext>
                </a:extLst>
              </a:tr>
              <a:tr h="400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Create new Module Sale Delivery Date to calculate the delivery periods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831860228"/>
                  </a:ext>
                </a:extLst>
              </a:tr>
              <a:tr h="200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Week 12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Create new tool to merge CSV files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0894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System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900" dirty="0"/>
              <a:t>Functional Requirements</a:t>
            </a:r>
          </a:p>
          <a:p>
            <a:pPr marL="457200" lvl="1" indent="0">
              <a:buNone/>
            </a:pPr>
            <a:r>
              <a:rPr lang="en-US" sz="2900" dirty="0"/>
              <a:t>	</a:t>
            </a:r>
            <a:r>
              <a:rPr lang="en-US" dirty="0"/>
              <a:t>Event Management System:</a:t>
            </a:r>
          </a:p>
          <a:p>
            <a:pPr lvl="3"/>
            <a:r>
              <a:rPr lang="en-US" dirty="0"/>
              <a:t>User must be authenticated to use the system.</a:t>
            </a:r>
            <a:endParaRPr lang="en-US" sz="1400" dirty="0"/>
          </a:p>
          <a:p>
            <a:pPr lvl="3"/>
            <a:r>
              <a:rPr lang="en-US" dirty="0"/>
              <a:t>Users must provide the necessary information to manage the events.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Use case diagram of Event Management System</a:t>
            </a:r>
          </a:p>
          <a:p>
            <a:pPr marL="457200" lvl="1" indent="0" algn="ctr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1063"/>
            <a:ext cx="6286500" cy="28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85-4B18-4912-BFB9-BFE4FA8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0982-F9C2-4980-B806-E948451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Data Modeling</a:t>
            </a:r>
          </a:p>
          <a:p>
            <a:pPr marL="0" indent="0" algn="ctr">
              <a:buNone/>
            </a:pPr>
            <a:r>
              <a:rPr lang="en-US" dirty="0"/>
              <a:t>ER Diagram of Event Management System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3" y="3056020"/>
            <a:ext cx="7749685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519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 Final Year Internship Presentation on  Web Development </vt:lpstr>
      <vt:lpstr>Overview:</vt:lpstr>
      <vt:lpstr>Introduction to Project:</vt:lpstr>
      <vt:lpstr>Objectives:</vt:lpstr>
      <vt:lpstr>Objectives:</vt:lpstr>
      <vt:lpstr>Roles and Responsibilities:</vt:lpstr>
      <vt:lpstr>System Analysis:</vt:lpstr>
      <vt:lpstr>System Analysis:</vt:lpstr>
      <vt:lpstr>System Analysis:</vt:lpstr>
      <vt:lpstr>System Design:</vt:lpstr>
      <vt:lpstr>System Design:</vt:lpstr>
      <vt:lpstr>System Design:</vt:lpstr>
      <vt:lpstr>System Design:</vt:lpstr>
      <vt:lpstr>Implementation:</vt:lpstr>
      <vt:lpstr>Conclusion: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Final Year Internship Presentation on  Web Development</dc:title>
  <dc:creator>Pankaj Bhattarai</dc:creator>
  <cp:lastModifiedBy>Pankaj Bhattarai</cp:lastModifiedBy>
  <cp:revision>37</cp:revision>
  <dcterms:created xsi:type="dcterms:W3CDTF">2019-12-25T16:04:54Z</dcterms:created>
  <dcterms:modified xsi:type="dcterms:W3CDTF">2020-02-17T02:22:12Z</dcterms:modified>
</cp:coreProperties>
</file>