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0"/>
  </p:notesMasterIdLst>
  <p:sldIdLst>
    <p:sldId id="256" r:id="rId5"/>
    <p:sldId id="257" r:id="rId6"/>
    <p:sldId id="260" r:id="rId7"/>
    <p:sldId id="259" r:id="rId8"/>
    <p:sldId id="267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Raleway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IME RENAN AÑAZCO MANCHEGO" initials="JRAM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28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30794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55fa42db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555fa42db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1" name="Google Shape;11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8" name="Google Shape;18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" name="Google Shape;2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" name="Google Shape;2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32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3" name="Google Shape;33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0" name="Google Shape;4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7" name="Google Shape;47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6" name="Google Shape;56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3" name="Google Shape;63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" name="Google Shape;70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s-419" sz="4800" dirty="0"/>
              <a:t>BACK END</a:t>
            </a:r>
            <a:br>
              <a:rPr lang="es-419" sz="4800" dirty="0"/>
            </a:br>
            <a:endParaRPr sz="48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600" dirty="0"/>
              <a:t>LOGRO: Crea un </a:t>
            </a:r>
            <a:r>
              <a:rPr lang="es-419" sz="1600" dirty="0" smtClean="0"/>
              <a:t>programa para una bodega </a:t>
            </a:r>
            <a:endParaRPr dirty="0"/>
          </a:p>
        </p:txBody>
      </p:sp>
      <p:sp>
        <p:nvSpPr>
          <p:cNvPr id="88" name="Google Shape;88;p13"/>
          <p:cNvSpPr txBox="1"/>
          <p:nvPr/>
        </p:nvSpPr>
        <p:spPr>
          <a:xfrm>
            <a:off x="698475" y="4287875"/>
            <a:ext cx="11934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es-419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r>
              <a:rPr lang="es-419" sz="1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emana </a:t>
            </a:r>
            <a:r>
              <a:rPr lang="es-419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  <a:r>
              <a:rPr lang="es-419" sz="1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397575"/>
            <a:ext cx="78243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RETO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674250" y="601678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419" dirty="0"/>
              <a:t>Pasos a seguir para resolver el Reto: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112" name="Google Shape;112;p17"/>
          <p:cNvSpPr txBox="1"/>
          <p:nvPr/>
        </p:nvSpPr>
        <p:spPr>
          <a:xfrm>
            <a:off x="674250" y="1263819"/>
            <a:ext cx="7434900" cy="3754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 smtClean="0">
                <a:latin typeface="Lato"/>
                <a:ea typeface="Lato"/>
                <a:cs typeface="Lato"/>
                <a:sym typeface="Lato"/>
              </a:rPr>
              <a:t>Primero debemos realizar que la bodega pueda ser personalizable es decir datos de la empresa(ruc , ,nombre, dirección).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 smtClean="0">
                <a:latin typeface="Lato"/>
                <a:ea typeface="Lato"/>
                <a:cs typeface="Lato"/>
                <a:sym typeface="Lato"/>
              </a:rPr>
              <a:t>Segundo tener </a:t>
            </a:r>
            <a:r>
              <a:rPr lang="es-419" sz="1200" dirty="0" smtClean="0">
                <a:latin typeface="Lato"/>
                <a:ea typeface="Lato"/>
                <a:cs typeface="Lato"/>
                <a:sym typeface="Lato"/>
              </a:rPr>
              <a:t>roles  </a:t>
            </a:r>
            <a:r>
              <a:rPr lang="es-419" sz="1200" dirty="0" smtClean="0">
                <a:latin typeface="Lato"/>
                <a:ea typeface="Lato"/>
                <a:cs typeface="Lato"/>
                <a:sym typeface="Lato"/>
              </a:rPr>
              <a:t>para el sistema los campos  a tener(nombre, estado y id de la bodega.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 smtClean="0">
                <a:latin typeface="Lato"/>
                <a:ea typeface="Lato"/>
                <a:cs typeface="Lato"/>
                <a:sym typeface="Lato"/>
              </a:rPr>
              <a:t>Tercero tener usuarios para el sistema, los campos atener(nombre, apellido, usuario, contraseña y estado).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 smtClean="0">
                <a:latin typeface="Lato"/>
                <a:ea typeface="Lato"/>
                <a:cs typeface="Lato"/>
                <a:sym typeface="Lato"/>
              </a:rPr>
              <a:t>Cuarto crear un pivote donde se tenga la relación, de usuario, rol y empresa.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 smtClean="0">
                <a:latin typeface="Lato"/>
                <a:ea typeface="Lato"/>
                <a:cs typeface="Lato"/>
                <a:sym typeface="Lato"/>
              </a:rPr>
              <a:t>Quinto tener productos para el sistema, vamos a tener como campos(nombre , precio , cantidad)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 smtClean="0">
                <a:latin typeface="Lato"/>
                <a:ea typeface="Lato"/>
                <a:cs typeface="Lato"/>
                <a:sym typeface="Lato"/>
              </a:rPr>
              <a:t>Sexto crear una tabla donde realizaremos la facturación correspondiente, en donde tendremos como campos(identificador de factura, precio unitario  , </a:t>
            </a:r>
            <a:r>
              <a:rPr lang="es-419" sz="1200" dirty="0" err="1" smtClean="0">
                <a:latin typeface="Lato"/>
                <a:ea typeface="Lato"/>
                <a:cs typeface="Lato"/>
                <a:sym typeface="Lato"/>
              </a:rPr>
              <a:t>igv</a:t>
            </a:r>
            <a:r>
              <a:rPr lang="es-419" sz="1200" dirty="0" smtClean="0">
                <a:latin typeface="Lato"/>
                <a:ea typeface="Lato"/>
                <a:cs typeface="Lato"/>
                <a:sym typeface="Lato"/>
              </a:rPr>
              <a:t> , precio total)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 smtClean="0">
                <a:latin typeface="Lato"/>
                <a:ea typeface="Lato"/>
                <a:cs typeface="Lato"/>
                <a:sym typeface="Lato"/>
              </a:rPr>
              <a:t>Esta tabla debe tener un pivote que deba relacionar el identificador de la factura, con los productos  y la cantidad.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 smtClean="0">
                <a:latin typeface="Lato"/>
                <a:ea typeface="Lato"/>
                <a:cs typeface="Lato"/>
                <a:sym typeface="Lato"/>
              </a:rPr>
              <a:t>Cada factura se realiza por el usuario para cada empresa.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 smtClean="0">
                <a:latin typeface="Lato"/>
                <a:ea typeface="Lato"/>
                <a:cs typeface="Lato"/>
                <a:sym typeface="Lato"/>
              </a:rPr>
              <a:t>Todas las tablas deben tener un </a:t>
            </a:r>
            <a:r>
              <a:rPr lang="es-419" sz="1200" dirty="0" err="1" smtClean="0">
                <a:latin typeface="Lato"/>
                <a:ea typeface="Lato"/>
                <a:cs typeface="Lato"/>
                <a:sym typeface="Lato"/>
              </a:rPr>
              <a:t>crud</a:t>
            </a:r>
            <a:r>
              <a:rPr lang="es-419" sz="1200" dirty="0" smtClean="0"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 smtClean="0">
                <a:latin typeface="Lato"/>
                <a:ea typeface="Lato"/>
                <a:cs typeface="Lato"/>
                <a:sym typeface="Lato"/>
              </a:rPr>
              <a:t>Datos </a:t>
            </a:r>
            <a:r>
              <a:rPr lang="es-419" sz="1200" dirty="0" err="1" smtClean="0">
                <a:latin typeface="Lato"/>
                <a:ea typeface="Lato"/>
                <a:cs typeface="Lato"/>
                <a:sym typeface="Lato"/>
              </a:rPr>
              <a:t>minimos</a:t>
            </a:r>
            <a:r>
              <a:rPr lang="es-419" sz="1200" dirty="0" smtClean="0">
                <a:latin typeface="Lato"/>
                <a:ea typeface="Lato"/>
                <a:cs typeface="Lato"/>
                <a:sym typeface="Lato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 smtClean="0">
                <a:latin typeface="Lato"/>
                <a:ea typeface="Lato"/>
                <a:cs typeface="Lato"/>
                <a:sym typeface="Lato"/>
              </a:rPr>
              <a:t>2 empresas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lain" startAt="5"/>
            </a:pPr>
            <a:r>
              <a:rPr lang="es-419" sz="1200" dirty="0" smtClean="0">
                <a:latin typeface="Lato"/>
                <a:ea typeface="Lato"/>
                <a:cs typeface="Lato"/>
                <a:sym typeface="Lato"/>
              </a:rPr>
              <a:t>Usuarios por empresa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419" sz="1200" dirty="0" smtClean="0">
                <a:latin typeface="Lato"/>
                <a:ea typeface="Lato"/>
                <a:cs typeface="Lato"/>
                <a:sym typeface="Lato"/>
              </a:rPr>
              <a:t>La empresa cuenta(gerente, supervisor, usuario)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419" sz="1200" dirty="0" smtClean="0">
                <a:latin typeface="Lato"/>
                <a:ea typeface="Lato"/>
                <a:cs typeface="Lato"/>
                <a:sym typeface="Lato"/>
              </a:rPr>
              <a:t>La función del supervisor es opcional (pueden quedar dos roles)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419" sz="1200" dirty="0" smtClean="0">
                <a:latin typeface="Lato"/>
                <a:ea typeface="Lato"/>
                <a:cs typeface="Lato"/>
                <a:sym typeface="Lato"/>
              </a:rPr>
              <a:t>Tener 30 productos(pueden ser mixtos).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>
                <a:latin typeface="Lato"/>
                <a:ea typeface="Lato"/>
                <a:cs typeface="Lato"/>
                <a:sym typeface="Lato"/>
              </a:rPr>
              <a:t>Tener 3 facturas como </a:t>
            </a:r>
            <a:r>
              <a:rPr lang="es-419" dirty="0" err="1" smtClean="0">
                <a:latin typeface="Lato"/>
                <a:ea typeface="Lato"/>
                <a:cs typeface="Lato"/>
                <a:sym typeface="Lato"/>
              </a:rPr>
              <a:t>minimo</a:t>
            </a:r>
            <a:r>
              <a:rPr lang="es-419" dirty="0" smtClean="0">
                <a:latin typeface="Lato"/>
                <a:ea typeface="Lato"/>
                <a:cs typeface="Lato"/>
                <a:sym typeface="Lato"/>
              </a:rPr>
              <a:t> de 4 productos en cada una, por empresa</a:t>
            </a:r>
            <a:r>
              <a:rPr lang="es-419" dirty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s-419" dirty="0">
                <a:latin typeface="Lato"/>
                <a:ea typeface="Lato"/>
                <a:cs typeface="Lato"/>
                <a:sym typeface="Lato"/>
              </a:rPr>
            </a:b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419"/>
              <a:t>Insumos para resolver el Reto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419"/>
              <a:t/>
            </a:r>
            <a:br>
              <a:rPr lang="es-419"/>
            </a:br>
            <a:r>
              <a:rPr lang="es-419"/>
              <a:t/>
            </a:r>
            <a:br>
              <a:rPr lang="es-419"/>
            </a:b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1332805" y="2403479"/>
            <a:ext cx="7535100" cy="25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-PE" dirty="0" err="1" smtClean="0">
                <a:latin typeface="Lato"/>
                <a:ea typeface="Lato"/>
                <a:cs typeface="Lato"/>
                <a:sym typeface="Lato"/>
              </a:rPr>
              <a:t>Orator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-PE" dirty="0" smtClean="0">
                <a:latin typeface="Lato"/>
                <a:ea typeface="Lato"/>
                <a:cs typeface="Lato"/>
                <a:sym typeface="Lato"/>
              </a:rPr>
              <a:t>JWT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-419" dirty="0" err="1" smtClean="0">
                <a:latin typeface="Lato"/>
                <a:ea typeface="Lato"/>
                <a:cs typeface="Lato"/>
                <a:sym typeface="Lato"/>
              </a:rPr>
              <a:t>Flask</a:t>
            </a:r>
            <a:endParaRPr lang="es-419" dirty="0" smtClean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-419" dirty="0" err="1" smtClean="0">
                <a:latin typeface="Lato"/>
                <a:ea typeface="Lato"/>
                <a:cs typeface="Lato"/>
                <a:sym typeface="Lato"/>
              </a:rPr>
              <a:t>Mysql</a:t>
            </a:r>
            <a:endParaRPr lang="es-419" dirty="0" smtClean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-419" dirty="0" err="1" smtClean="0">
                <a:latin typeface="Lato"/>
                <a:ea typeface="Lato"/>
                <a:cs typeface="Lato"/>
                <a:sym typeface="Lato"/>
              </a:rPr>
              <a:t>Dotenv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025" y="1568450"/>
            <a:ext cx="439205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14A4ACD3DB9645B56C9DCCBC08BAE7" ma:contentTypeVersion="6" ma:contentTypeDescription="Crear nuevo documento." ma:contentTypeScope="" ma:versionID="11469ba0ae17faa0a1db23a4cfebaca7">
  <xsd:schema xmlns:xsd="http://www.w3.org/2001/XMLSchema" xmlns:xs="http://www.w3.org/2001/XMLSchema" xmlns:p="http://schemas.microsoft.com/office/2006/metadata/properties" xmlns:ns2="c463805c-d26d-4ef6-8ae7-bd4ade104fe7" targetNamespace="http://schemas.microsoft.com/office/2006/metadata/properties" ma:root="true" ma:fieldsID="0fa48252948bba32379bf0e753eb59e7" ns2:_="">
    <xsd:import namespace="c463805c-d26d-4ef6-8ae7-bd4ade104f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63805c-d26d-4ef6-8ae7-bd4ade104f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C90C1B-3E0D-4490-A5D4-AFA0ECABD5E2}">
  <ds:schemaRefs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terms/"/>
    <ds:schemaRef ds:uri="d2e8cc72-fa7a-4cee-a448-7b4e27cf7802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633965D-DEAB-4544-B55E-4AEF371E92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63805c-d26d-4ef6-8ae7-bd4ade104f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C56A7E7-581D-4951-AE63-36FB7FD5DA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240</Words>
  <Application>Microsoft Office PowerPoint</Application>
  <PresentationFormat>Presentación en pantalla (16:9)</PresentationFormat>
  <Paragraphs>28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Lato</vt:lpstr>
      <vt:lpstr>Raleway</vt:lpstr>
      <vt:lpstr>Arial</vt:lpstr>
      <vt:lpstr>Streamline</vt:lpstr>
      <vt:lpstr>BACK END </vt:lpstr>
      <vt:lpstr>RETO  </vt:lpstr>
      <vt:lpstr>Pasos a seguir para resolver el Reto: </vt:lpstr>
      <vt:lpstr>Insumos para resolver el Reto  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 END</dc:title>
  <dc:creator>Administrador</dc:creator>
  <cp:lastModifiedBy>Administrador</cp:lastModifiedBy>
  <cp:revision>10</cp:revision>
  <dcterms:modified xsi:type="dcterms:W3CDTF">2019-10-19T22:02:56Z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0x0101001C14A4ACD3DB9645B56C9DCCBC08BAE7</vt:lpwstr>
  </property>
</Properties>
</file>