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57" r:id="rId6"/>
    <p:sldId id="260" r:id="rId7"/>
    <p:sldId id="259" r:id="rId8"/>
    <p:sldId id="267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RENAN AÑAZCO MANCHEGO" initials="JRAM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0794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5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9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5fa42d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555fa42d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1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s-419" sz="4800" dirty="0"/>
              <a:t>BACK END</a:t>
            </a:r>
            <a:br>
              <a:rPr lang="es-419" sz="4800" dirty="0"/>
            </a:br>
            <a:endParaRPr sz="4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600" dirty="0"/>
              <a:t>LOGRO: Crea un </a:t>
            </a:r>
            <a:r>
              <a:rPr lang="es-419" sz="1600" dirty="0" smtClean="0"/>
              <a:t>programa para una bodega 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698475" y="4287875"/>
            <a:ext cx="11934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s-419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emana </a:t>
            </a:r>
            <a:r>
              <a:rPr lang="es-419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397575"/>
            <a:ext cx="7824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74250" y="60167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 dirty="0"/>
              <a:t>Pasos a seguir para resolver el Reto: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4250" y="1263819"/>
            <a:ext cx="7434900" cy="375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Primero debemos realizar que la bodega pueda ser personalizable es decir datos de la empresa(ruc , ,nombre, dirección).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Segundo tener roles  para el sistema los campos  a tener(nombre, estado y id de la bodega.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Tercero tener usuarios para el sistema, los campos atener(nombre, apellido, usuario, contraseña y estado).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Cuarto crear un pivote donde se tenga la relación, de usuario, rol y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Quinto tener productos para el sistema, vamos a tener como campos(nombre , precio , cantidad)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Sexto crear una tabla donde realizaremos la facturación correspondiente, en donde tendremos como </a:t>
            </a:r>
            <a:r>
              <a:rPr lang="es-419" sz="1200" b="1" dirty="0" smtClean="0">
                <a:latin typeface="Lato"/>
                <a:ea typeface="Lato"/>
                <a:cs typeface="Lato"/>
                <a:sym typeface="Lato"/>
              </a:rPr>
              <a:t>campos(identificador de factura, subtotal, </a:t>
            </a:r>
            <a:r>
              <a:rPr lang="es-419" sz="1200" b="1" dirty="0" err="1" smtClean="0">
                <a:latin typeface="Lato"/>
                <a:ea typeface="Lato"/>
                <a:cs typeface="Lato"/>
                <a:sym typeface="Lato"/>
              </a:rPr>
              <a:t>igv</a:t>
            </a:r>
            <a:r>
              <a:rPr lang="es-419" sz="1200" b="1" dirty="0" smtClean="0">
                <a:latin typeface="Lato"/>
                <a:ea typeface="Lato"/>
                <a:cs typeface="Lato"/>
                <a:sym typeface="Lato"/>
              </a:rPr>
              <a:t> , total)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Esta tabla debe tener un pivote que deba relacionar el identificador de la factura, con los productos  y la cantidad.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 smtClean="0">
                <a:latin typeface="Lato"/>
                <a:ea typeface="Lato"/>
                <a:cs typeface="Lato"/>
                <a:sym typeface="Lato"/>
              </a:rPr>
              <a:t>Cada factura se realiza por el usuario para cada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Todas las tablas deben tener un </a:t>
            </a:r>
            <a:r>
              <a:rPr lang="es-419" sz="1200" dirty="0" err="1" smtClean="0">
                <a:latin typeface="Lato"/>
                <a:ea typeface="Lato"/>
                <a:cs typeface="Lato"/>
                <a:sym typeface="Lato"/>
              </a:rPr>
              <a:t>crud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Datos </a:t>
            </a:r>
            <a:r>
              <a:rPr lang="es-419" sz="1200" dirty="0" err="1" smtClean="0">
                <a:latin typeface="Lato"/>
                <a:ea typeface="Lato"/>
                <a:cs typeface="Lato"/>
                <a:sym typeface="Lato"/>
              </a:rPr>
              <a:t>minimos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2 empresas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5"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Usuarios por empresa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La empresa cuenta(gerente, supervisor, usuario)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La función del supervisor es opcional (pueden quedar dos roles)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Tener 30 productos(pueden ser mixtos).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Tener 3 facturas como </a:t>
            </a: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minimo</a:t>
            </a: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 de 4 productos en cada una, por empresa</a:t>
            </a:r>
            <a:r>
              <a:rPr lang="es-419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s-419" dirty="0">
                <a:latin typeface="Lato"/>
                <a:ea typeface="Lato"/>
                <a:cs typeface="Lato"/>
                <a:sym typeface="Lato"/>
              </a:rPr>
            </a:b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Insumos para resolver el Reto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/>
            </a:r>
            <a:br>
              <a:rPr lang="es-419"/>
            </a:br>
            <a:r>
              <a:rPr lang="es-419"/>
              <a:t/>
            </a:r>
            <a:br>
              <a:rPr lang="es-419"/>
            </a:b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332805" y="2403479"/>
            <a:ext cx="75351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PE" dirty="0" err="1" smtClean="0">
                <a:latin typeface="Lato"/>
                <a:ea typeface="Lato"/>
                <a:cs typeface="Lato"/>
                <a:sym typeface="Lato"/>
              </a:rPr>
              <a:t>Orator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PE" dirty="0" smtClean="0">
                <a:latin typeface="Lato"/>
                <a:ea typeface="Lato"/>
                <a:cs typeface="Lato"/>
                <a:sym typeface="Lato"/>
              </a:rPr>
              <a:t>JWT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Flask</a:t>
            </a:r>
            <a:endParaRPr lang="es-419" dirty="0" smtClean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Mysql</a:t>
            </a:r>
            <a:endParaRPr lang="es-419" dirty="0" smtClean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Dotenv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25" y="1568450"/>
            <a:ext cx="43920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4A4ACD3DB9645B56C9DCCBC08BAE7" ma:contentTypeVersion="6" ma:contentTypeDescription="Crear nuevo documento." ma:contentTypeScope="" ma:versionID="11469ba0ae17faa0a1db23a4cfebaca7">
  <xsd:schema xmlns:xsd="http://www.w3.org/2001/XMLSchema" xmlns:xs="http://www.w3.org/2001/XMLSchema" xmlns:p="http://schemas.microsoft.com/office/2006/metadata/properties" xmlns:ns2="c463805c-d26d-4ef6-8ae7-bd4ade104fe7" targetNamespace="http://schemas.microsoft.com/office/2006/metadata/properties" ma:root="true" ma:fieldsID="0fa48252948bba32379bf0e753eb59e7" ns2:_="">
    <xsd:import namespace="c463805c-d26d-4ef6-8ae7-bd4ade104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3805c-d26d-4ef6-8ae7-bd4ade10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6A7E7-581D-4951-AE63-36FB7FD5DA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33965D-DEAB-4544-B55E-4AEF371E9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63805c-d26d-4ef6-8ae7-bd4ade104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C90C1B-3E0D-4490-A5D4-AFA0ECABD5E2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c463805c-d26d-4ef6-8ae7-bd4ade104fe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238</Words>
  <Application>Microsoft Office PowerPoint</Application>
  <PresentationFormat>Presentación en pantalla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Raleway</vt:lpstr>
      <vt:lpstr>Lato</vt:lpstr>
      <vt:lpstr>Arial</vt:lpstr>
      <vt:lpstr>Streamline</vt:lpstr>
      <vt:lpstr>BACK END </vt:lpstr>
      <vt:lpstr>RETO  </vt:lpstr>
      <vt:lpstr>Pasos a seguir para resolver el Reto: </vt:lpstr>
      <vt:lpstr>Insumos para resolver el Reto  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dc:creator>Administrador</dc:creator>
  <cp:lastModifiedBy>Jesús Enrique Roncal Huatta</cp:lastModifiedBy>
  <cp:revision>14</cp:revision>
  <dcterms:modified xsi:type="dcterms:W3CDTF">2019-10-21T17:15:04Z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0x0101001C14A4ACD3DB9645B56C9DCCBC08BAE7</vt:lpwstr>
  </property>
</Properties>
</file>