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1" autoAdjust="0"/>
    <p:restoredTop sz="94622" autoAdjust="0"/>
  </p:normalViewPr>
  <p:slideViewPr>
    <p:cSldViewPr snapToGrid="0" snapToObjects="1">
      <p:cViewPr varScale="1">
        <p:scale>
          <a:sx n="88" d="100"/>
          <a:sy n="88" d="100"/>
        </p:scale>
        <p:origin x="-17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4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Zappa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Brendon Lei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5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Miserlou</a:t>
            </a:r>
            <a:r>
              <a:rPr lang="en-US" dirty="0"/>
              <a:t>/Zappa</a:t>
            </a:r>
          </a:p>
        </p:txBody>
      </p:sp>
    </p:spTree>
    <p:extLst>
      <p:ext uri="{BB962C8B-B14F-4D97-AF65-F5344CB8AC3E}">
        <p14:creationId xmlns:p14="http://schemas.microsoft.com/office/powerpoint/2010/main" val="352422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Zappa?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Zappa is a python “</a:t>
            </a:r>
            <a:r>
              <a:rPr lang="en-US" dirty="0" err="1" smtClean="0"/>
              <a:t>serverless</a:t>
            </a:r>
            <a:r>
              <a:rPr lang="en-US" dirty="0" smtClean="0"/>
              <a:t>” micro framework for Amazon Web Service</a:t>
            </a:r>
          </a:p>
          <a:p>
            <a:r>
              <a:rPr lang="en-US" dirty="0" smtClean="0"/>
              <a:t>Server with a life cycle of 40 </a:t>
            </a:r>
            <a:r>
              <a:rPr lang="en-US" dirty="0" err="1" smtClean="0"/>
              <a:t>milisec</a:t>
            </a:r>
            <a:endParaRPr lang="en-US" dirty="0"/>
          </a:p>
          <a:p>
            <a:r>
              <a:rPr lang="en-US" dirty="0" smtClean="0"/>
              <a:t>Without any permanent infrastructure</a:t>
            </a:r>
          </a:p>
          <a:p>
            <a:r>
              <a:rPr lang="en-US" dirty="0" smtClean="0"/>
              <a:t>Based on AWS, so they handle any horizontal scaling</a:t>
            </a:r>
          </a:p>
        </p:txBody>
      </p:sp>
    </p:spTree>
    <p:extLst>
      <p:ext uri="{BB962C8B-B14F-4D97-AF65-F5344CB8AC3E}">
        <p14:creationId xmlns:p14="http://schemas.microsoft.com/office/powerpoint/2010/main" val="210815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Compatible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with any Web Server Gateway Interface</a:t>
            </a:r>
          </a:p>
          <a:p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Flask</a:t>
            </a:r>
          </a:p>
          <a:p>
            <a:r>
              <a:rPr lang="en-US" dirty="0" smtClean="0"/>
              <a:t>Pyramid</a:t>
            </a:r>
          </a:p>
          <a:p>
            <a:r>
              <a:rPr lang="en-US" dirty="0" smtClean="0"/>
              <a:t>Bottle</a:t>
            </a:r>
          </a:p>
          <a:p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880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$pip install </a:t>
            </a:r>
            <a:r>
              <a:rPr lang="en-US" dirty="0" err="1" smtClean="0"/>
              <a:t>awscli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aws</a:t>
            </a:r>
            <a:r>
              <a:rPr lang="en-US" dirty="0" smtClean="0"/>
              <a:t> configure</a:t>
            </a:r>
          </a:p>
          <a:p>
            <a:pPr marL="0" indent="0">
              <a:buNone/>
            </a:pPr>
            <a:r>
              <a:rPr lang="en-US" dirty="0" smtClean="0"/>
              <a:t>AWS Access Key ID[None]:</a:t>
            </a:r>
          </a:p>
          <a:p>
            <a:pPr marL="0" indent="0">
              <a:buNone/>
            </a:pPr>
            <a:r>
              <a:rPr lang="en-US" dirty="0" smtClean="0"/>
              <a:t>AWS Secret Access Key [None]:</a:t>
            </a:r>
          </a:p>
          <a:p>
            <a:pPr marL="0" indent="0">
              <a:buNone/>
            </a:pPr>
            <a:r>
              <a:rPr lang="en-US" dirty="0" smtClean="0"/>
              <a:t>Default region name [None]:</a:t>
            </a:r>
          </a:p>
          <a:p>
            <a:pPr marL="0" indent="0">
              <a:buNone/>
            </a:pPr>
            <a:r>
              <a:rPr lang="en-US" dirty="0" smtClean="0"/>
              <a:t>Default output format [None]: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0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 err="1" smtClean="0"/>
              <a:t>Enviroment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$python </a:t>
            </a:r>
            <a:r>
              <a:rPr lang="mr-IN" dirty="0" smtClean="0"/>
              <a:t>–</a:t>
            </a:r>
            <a:r>
              <a:rPr lang="en-US" dirty="0" smtClean="0"/>
              <a:t>m </a:t>
            </a:r>
            <a:r>
              <a:rPr lang="en-US" dirty="0" err="1" smtClean="0"/>
              <a:t>venv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endParaRPr lang="en-US" dirty="0" smtClean="0"/>
          </a:p>
          <a:p>
            <a:r>
              <a:rPr lang="en-US" dirty="0" smtClean="0"/>
              <a:t>$source </a:t>
            </a:r>
            <a:r>
              <a:rPr lang="en-US" dirty="0" err="1" smtClean="0"/>
              <a:t>env</a:t>
            </a:r>
            <a:r>
              <a:rPr lang="en-US" dirty="0" smtClean="0"/>
              <a:t>/bin/activate</a:t>
            </a:r>
          </a:p>
          <a:p>
            <a:r>
              <a:rPr lang="en-US" dirty="0" smtClean="0"/>
              <a:t>$pip install flask boto3 </a:t>
            </a:r>
            <a:r>
              <a:rPr lang="en-US" dirty="0" err="1" smtClean="0"/>
              <a:t>simplejson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9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Zappa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$pip install </a:t>
            </a:r>
            <a:r>
              <a:rPr lang="en-US" dirty="0" err="1" smtClean="0"/>
              <a:t>zappa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zappa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zappa</a:t>
            </a:r>
            <a:r>
              <a:rPr lang="en-US" dirty="0" smtClean="0"/>
              <a:t> deploy (name of stage)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0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Domain</a:t>
            </a:r>
            <a:endParaRPr lang="en-US" dirty="0"/>
          </a:p>
        </p:txBody>
      </p:sp>
      <p:pic>
        <p:nvPicPr>
          <p:cNvPr id="4" name="Content Placeholder 3" descr="Tech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5" b="113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504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ch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2252"/>
            <a:ext cx="9144000" cy="248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08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ch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240"/>
            <a:ext cx="4267213" cy="4321092"/>
          </a:xfrm>
          <a:prstGeom prst="rect">
            <a:avLst/>
          </a:prstGeom>
        </p:spPr>
      </p:pic>
      <p:pic>
        <p:nvPicPr>
          <p:cNvPr id="5" name="Picture 4" descr="Tech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80" y="804240"/>
            <a:ext cx="4738320" cy="429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16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61</TotalTime>
  <Words>148</Words>
  <Application>Microsoft Macintosh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 Black </vt:lpstr>
      <vt:lpstr>Intro to Zappa</vt:lpstr>
      <vt:lpstr>What is Zappa?</vt:lpstr>
      <vt:lpstr>Compatible Frameworks</vt:lpstr>
      <vt:lpstr>AWS</vt:lpstr>
      <vt:lpstr>Virtual Enviroment</vt:lpstr>
      <vt:lpstr>Zappa</vt:lpstr>
      <vt:lpstr>Creating Custom Domain</vt:lpstr>
      <vt:lpstr>PowerPoint Presentation</vt:lpstr>
      <vt:lpstr>PowerPoint Presentation</vt:lpstr>
      <vt:lpstr>Readings</vt:lpstr>
    </vt:vector>
  </TitlesOfParts>
  <Company>St. John's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Zappa</dc:title>
  <dc:creator>Information Technology</dc:creator>
  <cp:lastModifiedBy>Information Technology</cp:lastModifiedBy>
  <cp:revision>7</cp:revision>
  <dcterms:created xsi:type="dcterms:W3CDTF">2019-04-03T15:46:17Z</dcterms:created>
  <dcterms:modified xsi:type="dcterms:W3CDTF">2019-04-03T16:47:39Z</dcterms:modified>
</cp:coreProperties>
</file>