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hyperlink" Target="https://cz1003.herokuapp.com/" TargetMode="Externa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z1003.herokuapp.com/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D5819-2142-40A1-AE4B-8FFDC6240C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90D787-6284-4FC6-8F57-944BA9937A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 dirty="0"/>
            <a:t>Easily accessible online:</a:t>
          </a:r>
          <a:br>
            <a:rPr kumimoji="1" lang="en-US" dirty="0"/>
          </a:br>
          <a:r>
            <a:rPr kumimoji="1" lang="en-US" dirty="0"/>
            <a:t> </a:t>
          </a:r>
          <a:r>
            <a:rPr lang="en-US">
              <a:hlinkClick xmlns:r="http://schemas.openxmlformats.org/officeDocument/2006/relationships" r:id="rId1"/>
            </a:rPr>
            <a:t>https://</a:t>
          </a:r>
          <a:r>
            <a:rPr lang="en-US" dirty="0">
              <a:hlinkClick xmlns:r="http://schemas.openxmlformats.org/officeDocument/2006/relationships" r:id="rId1"/>
            </a:rPr>
            <a:t>proj.hyunatic.com/</a:t>
          </a:r>
          <a:endParaRPr lang="en-US" dirty="0"/>
        </a:p>
      </dgm:t>
    </dgm:pt>
    <dgm:pt modelId="{ADE9E008-216A-4722-A3CD-CA5459E8B494}" type="parTrans" cxnId="{56DF79B7-548D-463F-BC14-F2F7C03E0BD6}">
      <dgm:prSet/>
      <dgm:spPr/>
      <dgm:t>
        <a:bodyPr/>
        <a:lstStyle/>
        <a:p>
          <a:endParaRPr lang="en-US"/>
        </a:p>
      </dgm:t>
    </dgm:pt>
    <dgm:pt modelId="{FE7AD30E-F963-4337-BA87-33E6C988DBAE}" type="sibTrans" cxnId="{56DF79B7-548D-463F-BC14-F2F7C03E0BD6}">
      <dgm:prSet/>
      <dgm:spPr/>
      <dgm:t>
        <a:bodyPr/>
        <a:lstStyle/>
        <a:p>
          <a:endParaRPr lang="en-US"/>
        </a:p>
      </dgm:t>
    </dgm:pt>
    <dgm:pt modelId="{2B20FB75-C6DC-49F9-8679-D19F44B706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Responsive Website and mobile friendly</a:t>
          </a:r>
          <a:endParaRPr lang="en-US"/>
        </a:p>
      </dgm:t>
    </dgm:pt>
    <dgm:pt modelId="{26C482B6-725F-41CE-9A95-7E56E119D303}" type="parTrans" cxnId="{837BBC4D-87B4-4D0E-B25C-9173629B2EBB}">
      <dgm:prSet/>
      <dgm:spPr/>
      <dgm:t>
        <a:bodyPr/>
        <a:lstStyle/>
        <a:p>
          <a:endParaRPr lang="en-US"/>
        </a:p>
      </dgm:t>
    </dgm:pt>
    <dgm:pt modelId="{BE2B62E5-881F-44CB-AEDB-7DF6612D0570}" type="sibTrans" cxnId="{837BBC4D-87B4-4D0E-B25C-9173629B2EBB}">
      <dgm:prSet/>
      <dgm:spPr/>
      <dgm:t>
        <a:bodyPr/>
        <a:lstStyle/>
        <a:p>
          <a:endParaRPr lang="en-US"/>
        </a:p>
      </dgm:t>
    </dgm:pt>
    <dgm:pt modelId="{66DC8954-D6D2-42CC-8D4E-A9A7162FD9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Clean user interface</a:t>
          </a:r>
          <a:endParaRPr lang="en-US"/>
        </a:p>
      </dgm:t>
    </dgm:pt>
    <dgm:pt modelId="{6CE710F4-C1B7-4E8B-8B3B-E55FF547A7B2}" type="parTrans" cxnId="{938E47AE-7369-4879-93CB-C05CFEB24DF1}">
      <dgm:prSet/>
      <dgm:spPr/>
      <dgm:t>
        <a:bodyPr/>
        <a:lstStyle/>
        <a:p>
          <a:endParaRPr lang="en-US"/>
        </a:p>
      </dgm:t>
    </dgm:pt>
    <dgm:pt modelId="{C72A46E2-42D5-4672-BE31-C3AE0812A485}" type="sibTrans" cxnId="{938E47AE-7369-4879-93CB-C05CFEB24DF1}">
      <dgm:prSet/>
      <dgm:spPr/>
      <dgm:t>
        <a:bodyPr/>
        <a:lstStyle/>
        <a:p>
          <a:endParaRPr lang="en-US"/>
        </a:p>
      </dgm:t>
    </dgm:pt>
    <dgm:pt modelId="{6EA5D812-E574-4C58-A0C2-F9906D8AD1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Canteen Auntie (Chatbot)</a:t>
          </a:r>
          <a:endParaRPr lang="en-US"/>
        </a:p>
      </dgm:t>
    </dgm:pt>
    <dgm:pt modelId="{860DFDA5-264A-4C1A-81B4-7BC78906E4DC}" type="parTrans" cxnId="{A8CC5B3D-7F4A-457C-9DF8-4ED1E6182A2E}">
      <dgm:prSet/>
      <dgm:spPr/>
      <dgm:t>
        <a:bodyPr/>
        <a:lstStyle/>
        <a:p>
          <a:endParaRPr lang="en-US"/>
        </a:p>
      </dgm:t>
    </dgm:pt>
    <dgm:pt modelId="{BA746A9D-A1A9-44E1-BA67-D77C5C0720B7}" type="sibTrans" cxnId="{A8CC5B3D-7F4A-457C-9DF8-4ED1E6182A2E}">
      <dgm:prSet/>
      <dgm:spPr/>
      <dgm:t>
        <a:bodyPr/>
        <a:lstStyle/>
        <a:p>
          <a:endParaRPr lang="en-US"/>
        </a:p>
      </dgm:t>
    </dgm:pt>
    <dgm:pt modelId="{6E02BF98-724B-427B-8B82-FA5DC1A203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 dirty="0"/>
            <a:t>Online Credit card payment</a:t>
          </a:r>
          <a:endParaRPr lang="en-US" dirty="0"/>
        </a:p>
      </dgm:t>
    </dgm:pt>
    <dgm:pt modelId="{7746D7C5-C908-43D0-BAB7-7363EEEAA92D}" type="parTrans" cxnId="{575A3BE5-A99C-4CCB-97A6-72EBA568F55A}">
      <dgm:prSet/>
      <dgm:spPr/>
      <dgm:t>
        <a:bodyPr/>
        <a:lstStyle/>
        <a:p>
          <a:endParaRPr lang="en-US"/>
        </a:p>
      </dgm:t>
    </dgm:pt>
    <dgm:pt modelId="{B1821B88-EDF2-4A04-B026-F5E87352A160}" type="sibTrans" cxnId="{575A3BE5-A99C-4CCB-97A6-72EBA568F55A}">
      <dgm:prSet/>
      <dgm:spPr/>
      <dgm:t>
        <a:bodyPr/>
        <a:lstStyle/>
        <a:p>
          <a:endParaRPr lang="en-US"/>
        </a:p>
      </dgm:t>
    </dgm:pt>
    <dgm:pt modelId="{3D2F1D13-85E8-3646-BB96-C928FE79F0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ko-KR" dirty="0"/>
            <a:t>Live news from </a:t>
          </a:r>
          <a:r>
            <a:rPr lang="en-US" altLang="ko-KR" dirty="0" err="1"/>
            <a:t>ntu</a:t>
          </a:r>
          <a:r>
            <a:rPr lang="en-US" altLang="ko-KR" dirty="0"/>
            <a:t> twitter</a:t>
          </a:r>
          <a:endParaRPr lang="ko-KR" altLang="en-US" dirty="0"/>
        </a:p>
      </dgm:t>
    </dgm:pt>
    <dgm:pt modelId="{74218C5B-C852-5F4B-8DD8-A8ADEB4FFACF}" type="parTrans" cxnId="{E867AB10-DBAF-A84B-BF2F-118E8A392F37}">
      <dgm:prSet/>
      <dgm:spPr/>
      <dgm:t>
        <a:bodyPr/>
        <a:lstStyle/>
        <a:p>
          <a:pPr latinLnBrk="1"/>
          <a:endParaRPr lang="ko-KR" altLang="en-US"/>
        </a:p>
      </dgm:t>
    </dgm:pt>
    <dgm:pt modelId="{38D7E8F9-998D-C749-B059-0EAE5E8DE467}" type="sibTrans" cxnId="{E867AB10-DBAF-A84B-BF2F-118E8A392F37}">
      <dgm:prSet/>
      <dgm:spPr/>
      <dgm:t>
        <a:bodyPr/>
        <a:lstStyle/>
        <a:p>
          <a:pPr latinLnBrk="1"/>
          <a:endParaRPr lang="ko-KR" altLang="en-US"/>
        </a:p>
      </dgm:t>
    </dgm:pt>
    <dgm:pt modelId="{8F7AA466-A23F-413D-85D3-68EE98C58CEB}" type="pres">
      <dgm:prSet presAssocID="{5CAD5819-2142-40A1-AE4B-8FFDC6240CDA}" presName="root" presStyleCnt="0">
        <dgm:presLayoutVars>
          <dgm:dir/>
          <dgm:resizeHandles val="exact"/>
        </dgm:presLayoutVars>
      </dgm:prSet>
      <dgm:spPr/>
    </dgm:pt>
    <dgm:pt modelId="{A7C06149-42B6-4A2B-B599-26D9B0D9EE72}" type="pres">
      <dgm:prSet presAssocID="{0A90D787-6284-4FC6-8F57-944BA9937A76}" presName="compNode" presStyleCnt="0"/>
      <dgm:spPr/>
    </dgm:pt>
    <dgm:pt modelId="{00D7F874-A435-4DC3-82C8-F24CAD5E4E88}" type="pres">
      <dgm:prSet presAssocID="{0A90D787-6284-4FC6-8F57-944BA9937A76}" presName="iconBgRect" presStyleLbl="bgShp" presStyleIdx="0" presStyleCnt="6"/>
      <dgm:spPr/>
    </dgm:pt>
    <dgm:pt modelId="{FD3D933E-DDAF-47C8-9680-34842310471F}" type="pres">
      <dgm:prSet presAssocID="{0A90D787-6284-4FC6-8F57-944BA9937A76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AF8B18B-5918-41AC-BA49-4FCEAAE1EE23}" type="pres">
      <dgm:prSet presAssocID="{0A90D787-6284-4FC6-8F57-944BA9937A76}" presName="spaceRect" presStyleCnt="0"/>
      <dgm:spPr/>
    </dgm:pt>
    <dgm:pt modelId="{A7B7DA12-5BC1-43FF-B3E3-84EB611D4914}" type="pres">
      <dgm:prSet presAssocID="{0A90D787-6284-4FC6-8F57-944BA9937A76}" presName="textRect" presStyleLbl="revTx" presStyleIdx="0" presStyleCnt="6">
        <dgm:presLayoutVars>
          <dgm:chMax val="1"/>
          <dgm:chPref val="1"/>
        </dgm:presLayoutVars>
      </dgm:prSet>
      <dgm:spPr/>
    </dgm:pt>
    <dgm:pt modelId="{145DEEB5-9BAB-4A91-9D14-ED7987B7035F}" type="pres">
      <dgm:prSet presAssocID="{FE7AD30E-F963-4337-BA87-33E6C988DBAE}" presName="sibTrans" presStyleCnt="0"/>
      <dgm:spPr/>
    </dgm:pt>
    <dgm:pt modelId="{A9C53934-5818-452E-86E9-AE73B926C7E5}" type="pres">
      <dgm:prSet presAssocID="{2B20FB75-C6DC-49F9-8679-D19F44B7060D}" presName="compNode" presStyleCnt="0"/>
      <dgm:spPr/>
    </dgm:pt>
    <dgm:pt modelId="{B104725D-DACA-4028-AA00-083B940ED16B}" type="pres">
      <dgm:prSet presAssocID="{2B20FB75-C6DC-49F9-8679-D19F44B7060D}" presName="iconBgRect" presStyleLbl="bgShp" presStyleIdx="1" presStyleCnt="6"/>
      <dgm:spPr/>
    </dgm:pt>
    <dgm:pt modelId="{59AC4D8A-F942-4A27-AC17-9E79A41F7892}" type="pres">
      <dgm:prSet presAssocID="{2B20FB75-C6DC-49F9-8679-D19F44B7060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CFE874D-60FC-4E62-A2A7-0247943CFDA0}" type="pres">
      <dgm:prSet presAssocID="{2B20FB75-C6DC-49F9-8679-D19F44B7060D}" presName="spaceRect" presStyleCnt="0"/>
      <dgm:spPr/>
    </dgm:pt>
    <dgm:pt modelId="{F57B2406-8695-42F1-ACDD-85451EF93C84}" type="pres">
      <dgm:prSet presAssocID="{2B20FB75-C6DC-49F9-8679-D19F44B7060D}" presName="textRect" presStyleLbl="revTx" presStyleIdx="1" presStyleCnt="6">
        <dgm:presLayoutVars>
          <dgm:chMax val="1"/>
          <dgm:chPref val="1"/>
        </dgm:presLayoutVars>
      </dgm:prSet>
      <dgm:spPr/>
    </dgm:pt>
    <dgm:pt modelId="{8512E67C-D6FA-4748-8F56-29D39829EE59}" type="pres">
      <dgm:prSet presAssocID="{BE2B62E5-881F-44CB-AEDB-7DF6612D0570}" presName="sibTrans" presStyleCnt="0"/>
      <dgm:spPr/>
    </dgm:pt>
    <dgm:pt modelId="{04963DAB-BC0E-4A50-B370-B6070272ABB0}" type="pres">
      <dgm:prSet presAssocID="{66DC8954-D6D2-42CC-8D4E-A9A7162FD927}" presName="compNode" presStyleCnt="0"/>
      <dgm:spPr/>
    </dgm:pt>
    <dgm:pt modelId="{3101D66C-3D6A-4094-AE61-D97835794F3D}" type="pres">
      <dgm:prSet presAssocID="{66DC8954-D6D2-42CC-8D4E-A9A7162FD927}" presName="iconBgRect" presStyleLbl="bgShp" presStyleIdx="2" presStyleCnt="6"/>
      <dgm:spPr/>
    </dgm:pt>
    <dgm:pt modelId="{9295058A-AC28-41F2-A7D8-54574E3A976F}" type="pres">
      <dgm:prSet presAssocID="{66DC8954-D6D2-42CC-8D4E-A9A7162FD927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AA150B0-EF56-4173-B683-1A615851A128}" type="pres">
      <dgm:prSet presAssocID="{66DC8954-D6D2-42CC-8D4E-A9A7162FD927}" presName="spaceRect" presStyleCnt="0"/>
      <dgm:spPr/>
    </dgm:pt>
    <dgm:pt modelId="{1DE21A29-6867-46E3-8306-628294E892AF}" type="pres">
      <dgm:prSet presAssocID="{66DC8954-D6D2-42CC-8D4E-A9A7162FD927}" presName="textRect" presStyleLbl="revTx" presStyleIdx="2" presStyleCnt="6">
        <dgm:presLayoutVars>
          <dgm:chMax val="1"/>
          <dgm:chPref val="1"/>
        </dgm:presLayoutVars>
      </dgm:prSet>
      <dgm:spPr/>
    </dgm:pt>
    <dgm:pt modelId="{5BF19B1D-A91D-4DD0-97F9-4484FB66B6C2}" type="pres">
      <dgm:prSet presAssocID="{C72A46E2-42D5-4672-BE31-C3AE0812A485}" presName="sibTrans" presStyleCnt="0"/>
      <dgm:spPr/>
    </dgm:pt>
    <dgm:pt modelId="{5C3C2278-ED0C-46E5-BD90-C6452270E6D3}" type="pres">
      <dgm:prSet presAssocID="{6EA5D812-E574-4C58-A0C2-F9906D8AD1CB}" presName="compNode" presStyleCnt="0"/>
      <dgm:spPr/>
    </dgm:pt>
    <dgm:pt modelId="{8C597919-A729-464F-A282-73EA95E947AB}" type="pres">
      <dgm:prSet presAssocID="{6EA5D812-E574-4C58-A0C2-F9906D8AD1CB}" presName="iconBgRect" presStyleLbl="bgShp" presStyleIdx="3" presStyleCnt="6"/>
      <dgm:spPr/>
    </dgm:pt>
    <dgm:pt modelId="{1379F335-3A94-4AC7-B306-1693DB84B029}" type="pres">
      <dgm:prSet presAssocID="{6EA5D812-E574-4C58-A0C2-F9906D8AD1CB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15014EF6-EA44-44C1-8C50-B5D6DF608AA9}" type="pres">
      <dgm:prSet presAssocID="{6EA5D812-E574-4C58-A0C2-F9906D8AD1CB}" presName="spaceRect" presStyleCnt="0"/>
      <dgm:spPr/>
    </dgm:pt>
    <dgm:pt modelId="{872B27DB-7B26-4811-9D61-515F2BC24175}" type="pres">
      <dgm:prSet presAssocID="{6EA5D812-E574-4C58-A0C2-F9906D8AD1CB}" presName="textRect" presStyleLbl="revTx" presStyleIdx="3" presStyleCnt="6">
        <dgm:presLayoutVars>
          <dgm:chMax val="1"/>
          <dgm:chPref val="1"/>
        </dgm:presLayoutVars>
      </dgm:prSet>
      <dgm:spPr/>
    </dgm:pt>
    <dgm:pt modelId="{D982FAD5-594F-4E86-BBD6-DBE359087549}" type="pres">
      <dgm:prSet presAssocID="{BA746A9D-A1A9-44E1-BA67-D77C5C0720B7}" presName="sibTrans" presStyleCnt="0"/>
      <dgm:spPr/>
    </dgm:pt>
    <dgm:pt modelId="{2040D3CA-4B73-4BDE-AFF7-921D97992F46}" type="pres">
      <dgm:prSet presAssocID="{6E02BF98-724B-427B-8B82-FA5DC1A20337}" presName="compNode" presStyleCnt="0"/>
      <dgm:spPr/>
    </dgm:pt>
    <dgm:pt modelId="{33960868-877B-4D7C-9D04-E5F3BC5D0BC7}" type="pres">
      <dgm:prSet presAssocID="{6E02BF98-724B-427B-8B82-FA5DC1A20337}" presName="iconBgRect" presStyleLbl="bgShp" presStyleIdx="4" presStyleCnt="6"/>
      <dgm:spPr/>
    </dgm:pt>
    <dgm:pt modelId="{36E7CDEF-A603-41B9-8030-E89CBB5DD90F}" type="pres">
      <dgm:prSet presAssocID="{6E02BF98-724B-427B-8B82-FA5DC1A20337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3254958-0E3A-412B-81BE-23266C25F86C}" type="pres">
      <dgm:prSet presAssocID="{6E02BF98-724B-427B-8B82-FA5DC1A20337}" presName="spaceRect" presStyleCnt="0"/>
      <dgm:spPr/>
    </dgm:pt>
    <dgm:pt modelId="{2798F7B4-51CE-46A5-9B9E-D84005488A5E}" type="pres">
      <dgm:prSet presAssocID="{6E02BF98-724B-427B-8B82-FA5DC1A20337}" presName="textRect" presStyleLbl="revTx" presStyleIdx="4" presStyleCnt="6">
        <dgm:presLayoutVars>
          <dgm:chMax val="1"/>
          <dgm:chPref val="1"/>
        </dgm:presLayoutVars>
      </dgm:prSet>
      <dgm:spPr/>
    </dgm:pt>
    <dgm:pt modelId="{9989CE0C-529F-E441-B14A-9F419AE6F4EE}" type="pres">
      <dgm:prSet presAssocID="{B1821B88-EDF2-4A04-B026-F5E87352A160}" presName="sibTrans" presStyleCnt="0"/>
      <dgm:spPr/>
    </dgm:pt>
    <dgm:pt modelId="{30C7E69A-D44B-4A4E-BA8C-CA028CF6C67B}" type="pres">
      <dgm:prSet presAssocID="{3D2F1D13-85E8-3646-BB96-C928FE79F019}" presName="compNode" presStyleCnt="0"/>
      <dgm:spPr/>
    </dgm:pt>
    <dgm:pt modelId="{47BA7453-0EEE-F74A-AACF-BAF0D9DA8C38}" type="pres">
      <dgm:prSet presAssocID="{3D2F1D13-85E8-3646-BB96-C928FE79F019}" presName="iconBgRect" presStyleLbl="bgShp" presStyleIdx="5" presStyleCnt="6"/>
      <dgm:spPr/>
    </dgm:pt>
    <dgm:pt modelId="{916130BC-9D8D-534F-AD6A-E079922297FA}" type="pres">
      <dgm:prSet presAssocID="{3D2F1D13-85E8-3646-BB96-C928FE79F019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58FA259-9D9C-5745-B0F0-EF70B20F90BC}" type="pres">
      <dgm:prSet presAssocID="{3D2F1D13-85E8-3646-BB96-C928FE79F019}" presName="spaceRect" presStyleCnt="0"/>
      <dgm:spPr/>
    </dgm:pt>
    <dgm:pt modelId="{B7FD7B42-C6E3-B941-9F7C-B8C527EF4F4D}" type="pres">
      <dgm:prSet presAssocID="{3D2F1D13-85E8-3646-BB96-C928FE79F01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67AB10-DBAF-A84B-BF2F-118E8A392F37}" srcId="{5CAD5819-2142-40A1-AE4B-8FFDC6240CDA}" destId="{3D2F1D13-85E8-3646-BB96-C928FE79F019}" srcOrd="5" destOrd="0" parTransId="{74218C5B-C852-5F4B-8DD8-A8ADEB4FFACF}" sibTransId="{38D7E8F9-998D-C749-B059-0EAE5E8DE467}"/>
    <dgm:cxn modelId="{6C36CA2F-6F49-D84E-87B5-73D9242843CE}" type="presOf" srcId="{3D2F1D13-85E8-3646-BB96-C928FE79F019}" destId="{B7FD7B42-C6E3-B941-9F7C-B8C527EF4F4D}" srcOrd="0" destOrd="0" presId="urn:microsoft.com/office/officeart/2018/5/layout/IconCircleLabelList"/>
    <dgm:cxn modelId="{007E3B38-0B67-4546-B84A-CEEDA78BE3D3}" type="presOf" srcId="{6EA5D812-E574-4C58-A0C2-F9906D8AD1CB}" destId="{872B27DB-7B26-4811-9D61-515F2BC24175}" srcOrd="0" destOrd="0" presId="urn:microsoft.com/office/officeart/2018/5/layout/IconCircleLabelList"/>
    <dgm:cxn modelId="{A8CC5B3D-7F4A-457C-9DF8-4ED1E6182A2E}" srcId="{5CAD5819-2142-40A1-AE4B-8FFDC6240CDA}" destId="{6EA5D812-E574-4C58-A0C2-F9906D8AD1CB}" srcOrd="3" destOrd="0" parTransId="{860DFDA5-264A-4C1A-81B4-7BC78906E4DC}" sibTransId="{BA746A9D-A1A9-44E1-BA67-D77C5C0720B7}"/>
    <dgm:cxn modelId="{B9B2FA4A-A4BF-4274-835D-1B3300B28BE1}" type="presOf" srcId="{5CAD5819-2142-40A1-AE4B-8FFDC6240CDA}" destId="{8F7AA466-A23F-413D-85D3-68EE98C58CEB}" srcOrd="0" destOrd="0" presId="urn:microsoft.com/office/officeart/2018/5/layout/IconCircleLabelList"/>
    <dgm:cxn modelId="{837BBC4D-87B4-4D0E-B25C-9173629B2EBB}" srcId="{5CAD5819-2142-40A1-AE4B-8FFDC6240CDA}" destId="{2B20FB75-C6DC-49F9-8679-D19F44B7060D}" srcOrd="1" destOrd="0" parTransId="{26C482B6-725F-41CE-9A95-7E56E119D303}" sibTransId="{BE2B62E5-881F-44CB-AEDB-7DF6612D0570}"/>
    <dgm:cxn modelId="{1EEF8E5A-74B1-7A47-BC67-36A8E18266BC}" type="presOf" srcId="{0A90D787-6284-4FC6-8F57-944BA9937A76}" destId="{A7B7DA12-5BC1-43FF-B3E3-84EB611D4914}" srcOrd="0" destOrd="0" presId="urn:microsoft.com/office/officeart/2018/5/layout/IconCircleLabelList"/>
    <dgm:cxn modelId="{D1A2516B-23DE-8345-80DA-B0B147233132}" type="presOf" srcId="{2B20FB75-C6DC-49F9-8679-D19F44B7060D}" destId="{F57B2406-8695-42F1-ACDD-85451EF93C84}" srcOrd="0" destOrd="0" presId="urn:microsoft.com/office/officeart/2018/5/layout/IconCircleLabelList"/>
    <dgm:cxn modelId="{E607FC95-0471-2141-8A7B-4C8153F244CB}" type="presOf" srcId="{6E02BF98-724B-427B-8B82-FA5DC1A20337}" destId="{2798F7B4-51CE-46A5-9B9E-D84005488A5E}" srcOrd="0" destOrd="0" presId="urn:microsoft.com/office/officeart/2018/5/layout/IconCircleLabelList"/>
    <dgm:cxn modelId="{938E47AE-7369-4879-93CB-C05CFEB24DF1}" srcId="{5CAD5819-2142-40A1-AE4B-8FFDC6240CDA}" destId="{66DC8954-D6D2-42CC-8D4E-A9A7162FD927}" srcOrd="2" destOrd="0" parTransId="{6CE710F4-C1B7-4E8B-8B3B-E55FF547A7B2}" sibTransId="{C72A46E2-42D5-4672-BE31-C3AE0812A485}"/>
    <dgm:cxn modelId="{56DF79B7-548D-463F-BC14-F2F7C03E0BD6}" srcId="{5CAD5819-2142-40A1-AE4B-8FFDC6240CDA}" destId="{0A90D787-6284-4FC6-8F57-944BA9937A76}" srcOrd="0" destOrd="0" parTransId="{ADE9E008-216A-4722-A3CD-CA5459E8B494}" sibTransId="{FE7AD30E-F963-4337-BA87-33E6C988DBAE}"/>
    <dgm:cxn modelId="{575A3BE5-A99C-4CCB-97A6-72EBA568F55A}" srcId="{5CAD5819-2142-40A1-AE4B-8FFDC6240CDA}" destId="{6E02BF98-724B-427B-8B82-FA5DC1A20337}" srcOrd="4" destOrd="0" parTransId="{7746D7C5-C908-43D0-BAB7-7363EEEAA92D}" sibTransId="{B1821B88-EDF2-4A04-B026-F5E87352A160}"/>
    <dgm:cxn modelId="{876221F7-D76D-9947-8DB2-8318D7216AD2}" type="presOf" srcId="{66DC8954-D6D2-42CC-8D4E-A9A7162FD927}" destId="{1DE21A29-6867-46E3-8306-628294E892AF}" srcOrd="0" destOrd="0" presId="urn:microsoft.com/office/officeart/2018/5/layout/IconCircleLabelList"/>
    <dgm:cxn modelId="{0C2A78C5-5713-D344-8711-13C5AA242A3A}" type="presParOf" srcId="{8F7AA466-A23F-413D-85D3-68EE98C58CEB}" destId="{A7C06149-42B6-4A2B-B599-26D9B0D9EE72}" srcOrd="0" destOrd="0" presId="urn:microsoft.com/office/officeart/2018/5/layout/IconCircleLabelList"/>
    <dgm:cxn modelId="{1551CEC2-7F10-A443-A6D1-BB49560F7E22}" type="presParOf" srcId="{A7C06149-42B6-4A2B-B599-26D9B0D9EE72}" destId="{00D7F874-A435-4DC3-82C8-F24CAD5E4E88}" srcOrd="0" destOrd="0" presId="urn:microsoft.com/office/officeart/2018/5/layout/IconCircleLabelList"/>
    <dgm:cxn modelId="{9150A63E-4D78-154B-BE73-DF9E50FA8427}" type="presParOf" srcId="{A7C06149-42B6-4A2B-B599-26D9B0D9EE72}" destId="{FD3D933E-DDAF-47C8-9680-34842310471F}" srcOrd="1" destOrd="0" presId="urn:microsoft.com/office/officeart/2018/5/layout/IconCircleLabelList"/>
    <dgm:cxn modelId="{7E354723-1D26-B247-818F-8F97699E8666}" type="presParOf" srcId="{A7C06149-42B6-4A2B-B599-26D9B0D9EE72}" destId="{EAF8B18B-5918-41AC-BA49-4FCEAAE1EE23}" srcOrd="2" destOrd="0" presId="urn:microsoft.com/office/officeart/2018/5/layout/IconCircleLabelList"/>
    <dgm:cxn modelId="{BAF4E379-DF76-9D42-8AFA-55755CF12BE4}" type="presParOf" srcId="{A7C06149-42B6-4A2B-B599-26D9B0D9EE72}" destId="{A7B7DA12-5BC1-43FF-B3E3-84EB611D4914}" srcOrd="3" destOrd="0" presId="urn:microsoft.com/office/officeart/2018/5/layout/IconCircleLabelList"/>
    <dgm:cxn modelId="{F3642514-719C-BC4E-BF74-CA331C6C76BA}" type="presParOf" srcId="{8F7AA466-A23F-413D-85D3-68EE98C58CEB}" destId="{145DEEB5-9BAB-4A91-9D14-ED7987B7035F}" srcOrd="1" destOrd="0" presId="urn:microsoft.com/office/officeart/2018/5/layout/IconCircleLabelList"/>
    <dgm:cxn modelId="{25365B71-C35C-924F-9D16-E61104A26EE6}" type="presParOf" srcId="{8F7AA466-A23F-413D-85D3-68EE98C58CEB}" destId="{A9C53934-5818-452E-86E9-AE73B926C7E5}" srcOrd="2" destOrd="0" presId="urn:microsoft.com/office/officeart/2018/5/layout/IconCircleLabelList"/>
    <dgm:cxn modelId="{F9236C9A-C719-2A46-9A90-6A08F1B5A499}" type="presParOf" srcId="{A9C53934-5818-452E-86E9-AE73B926C7E5}" destId="{B104725D-DACA-4028-AA00-083B940ED16B}" srcOrd="0" destOrd="0" presId="urn:microsoft.com/office/officeart/2018/5/layout/IconCircleLabelList"/>
    <dgm:cxn modelId="{34C9892A-83B5-9741-92F8-E80BA1FC84E3}" type="presParOf" srcId="{A9C53934-5818-452E-86E9-AE73B926C7E5}" destId="{59AC4D8A-F942-4A27-AC17-9E79A41F7892}" srcOrd="1" destOrd="0" presId="urn:microsoft.com/office/officeart/2018/5/layout/IconCircleLabelList"/>
    <dgm:cxn modelId="{7479B504-63DD-0F46-AD91-DF076E2854BD}" type="presParOf" srcId="{A9C53934-5818-452E-86E9-AE73B926C7E5}" destId="{6CFE874D-60FC-4E62-A2A7-0247943CFDA0}" srcOrd="2" destOrd="0" presId="urn:microsoft.com/office/officeart/2018/5/layout/IconCircleLabelList"/>
    <dgm:cxn modelId="{6952D964-D452-DD47-86D9-FC829C51EAC0}" type="presParOf" srcId="{A9C53934-5818-452E-86E9-AE73B926C7E5}" destId="{F57B2406-8695-42F1-ACDD-85451EF93C84}" srcOrd="3" destOrd="0" presId="urn:microsoft.com/office/officeart/2018/5/layout/IconCircleLabelList"/>
    <dgm:cxn modelId="{C0F133B7-34B2-FB4A-A127-1A3E2FF6C1D5}" type="presParOf" srcId="{8F7AA466-A23F-413D-85D3-68EE98C58CEB}" destId="{8512E67C-D6FA-4748-8F56-29D39829EE59}" srcOrd="3" destOrd="0" presId="urn:microsoft.com/office/officeart/2018/5/layout/IconCircleLabelList"/>
    <dgm:cxn modelId="{B50D01D4-0A2B-C343-898B-BAC84D3874F2}" type="presParOf" srcId="{8F7AA466-A23F-413D-85D3-68EE98C58CEB}" destId="{04963DAB-BC0E-4A50-B370-B6070272ABB0}" srcOrd="4" destOrd="0" presId="urn:microsoft.com/office/officeart/2018/5/layout/IconCircleLabelList"/>
    <dgm:cxn modelId="{C981666D-9983-A047-8184-7DA372EF469E}" type="presParOf" srcId="{04963DAB-BC0E-4A50-B370-B6070272ABB0}" destId="{3101D66C-3D6A-4094-AE61-D97835794F3D}" srcOrd="0" destOrd="0" presId="urn:microsoft.com/office/officeart/2018/5/layout/IconCircleLabelList"/>
    <dgm:cxn modelId="{AD2CC7ED-D7D2-8041-A5A8-5FAB5865B788}" type="presParOf" srcId="{04963DAB-BC0E-4A50-B370-B6070272ABB0}" destId="{9295058A-AC28-41F2-A7D8-54574E3A976F}" srcOrd="1" destOrd="0" presId="urn:microsoft.com/office/officeart/2018/5/layout/IconCircleLabelList"/>
    <dgm:cxn modelId="{A1267F5C-023B-3B48-B6A1-DA2DA201092F}" type="presParOf" srcId="{04963DAB-BC0E-4A50-B370-B6070272ABB0}" destId="{BAA150B0-EF56-4173-B683-1A615851A128}" srcOrd="2" destOrd="0" presId="urn:microsoft.com/office/officeart/2018/5/layout/IconCircleLabelList"/>
    <dgm:cxn modelId="{1F4ED48D-4CE9-1F4B-BEC8-48196ABEED09}" type="presParOf" srcId="{04963DAB-BC0E-4A50-B370-B6070272ABB0}" destId="{1DE21A29-6867-46E3-8306-628294E892AF}" srcOrd="3" destOrd="0" presId="urn:microsoft.com/office/officeart/2018/5/layout/IconCircleLabelList"/>
    <dgm:cxn modelId="{CCD76928-A94A-214E-9CF6-39FA480C511F}" type="presParOf" srcId="{8F7AA466-A23F-413D-85D3-68EE98C58CEB}" destId="{5BF19B1D-A91D-4DD0-97F9-4484FB66B6C2}" srcOrd="5" destOrd="0" presId="urn:microsoft.com/office/officeart/2018/5/layout/IconCircleLabelList"/>
    <dgm:cxn modelId="{85D53EFC-C9DA-6642-B72A-210328F29B79}" type="presParOf" srcId="{8F7AA466-A23F-413D-85D3-68EE98C58CEB}" destId="{5C3C2278-ED0C-46E5-BD90-C6452270E6D3}" srcOrd="6" destOrd="0" presId="urn:microsoft.com/office/officeart/2018/5/layout/IconCircleLabelList"/>
    <dgm:cxn modelId="{CB3B34B7-8C59-8546-A97F-AC269C6AAE7B}" type="presParOf" srcId="{5C3C2278-ED0C-46E5-BD90-C6452270E6D3}" destId="{8C597919-A729-464F-A282-73EA95E947AB}" srcOrd="0" destOrd="0" presId="urn:microsoft.com/office/officeart/2018/5/layout/IconCircleLabelList"/>
    <dgm:cxn modelId="{76660D2A-68B6-484A-A1EB-9A5B023F57AC}" type="presParOf" srcId="{5C3C2278-ED0C-46E5-BD90-C6452270E6D3}" destId="{1379F335-3A94-4AC7-B306-1693DB84B029}" srcOrd="1" destOrd="0" presId="urn:microsoft.com/office/officeart/2018/5/layout/IconCircleLabelList"/>
    <dgm:cxn modelId="{FC8E3F33-5ABE-3A4B-9F2B-185109205346}" type="presParOf" srcId="{5C3C2278-ED0C-46E5-BD90-C6452270E6D3}" destId="{15014EF6-EA44-44C1-8C50-B5D6DF608AA9}" srcOrd="2" destOrd="0" presId="urn:microsoft.com/office/officeart/2018/5/layout/IconCircleLabelList"/>
    <dgm:cxn modelId="{46EDE7E6-73BE-9D40-ADC2-94680F17DAEB}" type="presParOf" srcId="{5C3C2278-ED0C-46E5-BD90-C6452270E6D3}" destId="{872B27DB-7B26-4811-9D61-515F2BC24175}" srcOrd="3" destOrd="0" presId="urn:microsoft.com/office/officeart/2018/5/layout/IconCircleLabelList"/>
    <dgm:cxn modelId="{E3F2965F-877A-2348-92F5-8C4DCDED3F7E}" type="presParOf" srcId="{8F7AA466-A23F-413D-85D3-68EE98C58CEB}" destId="{D982FAD5-594F-4E86-BBD6-DBE359087549}" srcOrd="7" destOrd="0" presId="urn:microsoft.com/office/officeart/2018/5/layout/IconCircleLabelList"/>
    <dgm:cxn modelId="{B29228F1-1848-BB44-B8F4-3157B5F7A123}" type="presParOf" srcId="{8F7AA466-A23F-413D-85D3-68EE98C58CEB}" destId="{2040D3CA-4B73-4BDE-AFF7-921D97992F46}" srcOrd="8" destOrd="0" presId="urn:microsoft.com/office/officeart/2018/5/layout/IconCircleLabelList"/>
    <dgm:cxn modelId="{9DC8BD67-6CE4-EA41-9478-A98A2C14238A}" type="presParOf" srcId="{2040D3CA-4B73-4BDE-AFF7-921D97992F46}" destId="{33960868-877B-4D7C-9D04-E5F3BC5D0BC7}" srcOrd="0" destOrd="0" presId="urn:microsoft.com/office/officeart/2018/5/layout/IconCircleLabelList"/>
    <dgm:cxn modelId="{97B27AF6-51E5-084A-9DCC-4D37859FFA2B}" type="presParOf" srcId="{2040D3CA-4B73-4BDE-AFF7-921D97992F46}" destId="{36E7CDEF-A603-41B9-8030-E89CBB5DD90F}" srcOrd="1" destOrd="0" presId="urn:microsoft.com/office/officeart/2018/5/layout/IconCircleLabelList"/>
    <dgm:cxn modelId="{D77E7488-66A7-104D-9501-F0515C9A3C5A}" type="presParOf" srcId="{2040D3CA-4B73-4BDE-AFF7-921D97992F46}" destId="{B3254958-0E3A-412B-81BE-23266C25F86C}" srcOrd="2" destOrd="0" presId="urn:microsoft.com/office/officeart/2018/5/layout/IconCircleLabelList"/>
    <dgm:cxn modelId="{91EDF2A1-9FB9-7F44-8F28-C2DF80EDB578}" type="presParOf" srcId="{2040D3CA-4B73-4BDE-AFF7-921D97992F46}" destId="{2798F7B4-51CE-46A5-9B9E-D84005488A5E}" srcOrd="3" destOrd="0" presId="urn:microsoft.com/office/officeart/2018/5/layout/IconCircleLabelList"/>
    <dgm:cxn modelId="{F1B26D2B-E2DD-4146-AE4D-A54139CD5034}" type="presParOf" srcId="{8F7AA466-A23F-413D-85D3-68EE98C58CEB}" destId="{9989CE0C-529F-E441-B14A-9F419AE6F4EE}" srcOrd="9" destOrd="0" presId="urn:microsoft.com/office/officeart/2018/5/layout/IconCircleLabelList"/>
    <dgm:cxn modelId="{9D185ABE-5E33-DF41-957A-11868E81E263}" type="presParOf" srcId="{8F7AA466-A23F-413D-85D3-68EE98C58CEB}" destId="{30C7E69A-D44B-4A4E-BA8C-CA028CF6C67B}" srcOrd="10" destOrd="0" presId="urn:microsoft.com/office/officeart/2018/5/layout/IconCircleLabelList"/>
    <dgm:cxn modelId="{8C85B216-55B7-6D42-AEF7-F4735DBFF20C}" type="presParOf" srcId="{30C7E69A-D44B-4A4E-BA8C-CA028CF6C67B}" destId="{47BA7453-0EEE-F74A-AACF-BAF0D9DA8C38}" srcOrd="0" destOrd="0" presId="urn:microsoft.com/office/officeart/2018/5/layout/IconCircleLabelList"/>
    <dgm:cxn modelId="{3460313F-E390-2244-A4FE-3A8277676745}" type="presParOf" srcId="{30C7E69A-D44B-4A4E-BA8C-CA028CF6C67B}" destId="{916130BC-9D8D-534F-AD6A-E079922297FA}" srcOrd="1" destOrd="0" presId="urn:microsoft.com/office/officeart/2018/5/layout/IconCircleLabelList"/>
    <dgm:cxn modelId="{224373EB-F535-7342-A862-54BDB0E45A42}" type="presParOf" srcId="{30C7E69A-D44B-4A4E-BA8C-CA028CF6C67B}" destId="{F58FA259-9D9C-5745-B0F0-EF70B20F90BC}" srcOrd="2" destOrd="0" presId="urn:microsoft.com/office/officeart/2018/5/layout/IconCircleLabelList"/>
    <dgm:cxn modelId="{D93DB58F-86AE-A049-8C4B-9A5C671ECE12}" type="presParOf" srcId="{30C7E69A-D44B-4A4E-BA8C-CA028CF6C67B}" destId="{B7FD7B42-C6E3-B941-9F7C-B8C527EF4F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7F874-A435-4DC3-82C8-F24CAD5E4E88}">
      <dsp:nvSpPr>
        <dsp:cNvPr id="0" name=""/>
        <dsp:cNvSpPr/>
      </dsp:nvSpPr>
      <dsp:spPr>
        <a:xfrm>
          <a:off x="771343" y="2310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D933E-DDAF-47C8-9680-34842310471F}">
      <dsp:nvSpPr>
        <dsp:cNvPr id="0" name=""/>
        <dsp:cNvSpPr/>
      </dsp:nvSpPr>
      <dsp:spPr>
        <a:xfrm>
          <a:off x="997117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7DA12-5BC1-43FF-B3E3-84EB611D4914}">
      <dsp:nvSpPr>
        <dsp:cNvPr id="0" name=""/>
        <dsp:cNvSpPr/>
      </dsp:nvSpPr>
      <dsp:spPr>
        <a:xfrm>
          <a:off x="432683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 dirty="0"/>
            <a:t>Easily accessible online:</a:t>
          </a:r>
          <a:br>
            <a:rPr kumimoji="1" lang="en-US" sz="1100" kern="1200" dirty="0"/>
          </a:br>
          <a:r>
            <a:rPr kumimoji="1" lang="en-US" sz="1100" kern="1200" dirty="0"/>
            <a:t> </a:t>
          </a:r>
          <a:r>
            <a:rPr lang="en-US" sz="1100" kern="1200">
              <a:hlinkClick xmlns:r="http://schemas.openxmlformats.org/officeDocument/2006/relationships" r:id="rId3"/>
            </a:rPr>
            <a:t>https://</a:t>
          </a:r>
          <a:r>
            <a:rPr lang="en-US" sz="1100" kern="1200" dirty="0">
              <a:hlinkClick xmlns:r="http://schemas.openxmlformats.org/officeDocument/2006/relationships" r:id="rId3"/>
            </a:rPr>
            <a:t>proj.hyunatic.com/</a:t>
          </a:r>
          <a:endParaRPr lang="en-US" sz="1100" kern="1200" dirty="0"/>
        </a:p>
      </dsp:txBody>
      <dsp:txXfrm>
        <a:off x="432683" y="1391685"/>
        <a:ext cx="1736718" cy="694687"/>
      </dsp:txXfrm>
    </dsp:sp>
    <dsp:sp modelId="{B104725D-DACA-4028-AA00-083B940ED16B}">
      <dsp:nvSpPr>
        <dsp:cNvPr id="0" name=""/>
        <dsp:cNvSpPr/>
      </dsp:nvSpPr>
      <dsp:spPr>
        <a:xfrm>
          <a:off x="2811988" y="2310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C4D8A-F942-4A27-AC17-9E79A41F7892}">
      <dsp:nvSpPr>
        <dsp:cNvPr id="0" name=""/>
        <dsp:cNvSpPr/>
      </dsp:nvSpPr>
      <dsp:spPr>
        <a:xfrm>
          <a:off x="3037761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B2406-8695-42F1-ACDD-85451EF93C84}">
      <dsp:nvSpPr>
        <dsp:cNvPr id="0" name=""/>
        <dsp:cNvSpPr/>
      </dsp:nvSpPr>
      <dsp:spPr>
        <a:xfrm>
          <a:off x="2473328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Responsive Website and mobile friendly</a:t>
          </a:r>
          <a:endParaRPr lang="en-US" sz="1100" kern="1200"/>
        </a:p>
      </dsp:txBody>
      <dsp:txXfrm>
        <a:off x="2473328" y="1391685"/>
        <a:ext cx="1736718" cy="694687"/>
      </dsp:txXfrm>
    </dsp:sp>
    <dsp:sp modelId="{3101D66C-3D6A-4094-AE61-D97835794F3D}">
      <dsp:nvSpPr>
        <dsp:cNvPr id="0" name=""/>
        <dsp:cNvSpPr/>
      </dsp:nvSpPr>
      <dsp:spPr>
        <a:xfrm>
          <a:off x="4852632" y="2310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5058A-AC28-41F2-A7D8-54574E3A976F}">
      <dsp:nvSpPr>
        <dsp:cNvPr id="0" name=""/>
        <dsp:cNvSpPr/>
      </dsp:nvSpPr>
      <dsp:spPr>
        <a:xfrm>
          <a:off x="5078406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21A29-6867-46E3-8306-628294E892AF}">
      <dsp:nvSpPr>
        <dsp:cNvPr id="0" name=""/>
        <dsp:cNvSpPr/>
      </dsp:nvSpPr>
      <dsp:spPr>
        <a:xfrm>
          <a:off x="4513972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Clean user interface</a:t>
          </a:r>
          <a:endParaRPr lang="en-US" sz="1100" kern="1200"/>
        </a:p>
      </dsp:txBody>
      <dsp:txXfrm>
        <a:off x="4513972" y="1391685"/>
        <a:ext cx="1736718" cy="694687"/>
      </dsp:txXfrm>
    </dsp:sp>
    <dsp:sp modelId="{8C597919-A729-464F-A282-73EA95E947AB}">
      <dsp:nvSpPr>
        <dsp:cNvPr id="0" name=""/>
        <dsp:cNvSpPr/>
      </dsp:nvSpPr>
      <dsp:spPr>
        <a:xfrm>
          <a:off x="771343" y="2520552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9F335-3A94-4AC7-B306-1693DB84B029}">
      <dsp:nvSpPr>
        <dsp:cNvPr id="0" name=""/>
        <dsp:cNvSpPr/>
      </dsp:nvSpPr>
      <dsp:spPr>
        <a:xfrm>
          <a:off x="997117" y="2746325"/>
          <a:ext cx="607851" cy="60785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B27DB-7B26-4811-9D61-515F2BC24175}">
      <dsp:nvSpPr>
        <dsp:cNvPr id="0" name=""/>
        <dsp:cNvSpPr/>
      </dsp:nvSpPr>
      <dsp:spPr>
        <a:xfrm>
          <a:off x="432683" y="390992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Canteen Auntie (Chatbot)</a:t>
          </a:r>
          <a:endParaRPr lang="en-US" sz="1100" kern="1200"/>
        </a:p>
      </dsp:txBody>
      <dsp:txXfrm>
        <a:off x="432683" y="3909927"/>
        <a:ext cx="1736718" cy="694687"/>
      </dsp:txXfrm>
    </dsp:sp>
    <dsp:sp modelId="{33960868-877B-4D7C-9D04-E5F3BC5D0BC7}">
      <dsp:nvSpPr>
        <dsp:cNvPr id="0" name=""/>
        <dsp:cNvSpPr/>
      </dsp:nvSpPr>
      <dsp:spPr>
        <a:xfrm>
          <a:off x="2811988" y="2520552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7CDEF-A603-41B9-8030-E89CBB5DD90F}">
      <dsp:nvSpPr>
        <dsp:cNvPr id="0" name=""/>
        <dsp:cNvSpPr/>
      </dsp:nvSpPr>
      <dsp:spPr>
        <a:xfrm>
          <a:off x="3037761" y="2746325"/>
          <a:ext cx="607851" cy="60785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8F7B4-51CE-46A5-9B9E-D84005488A5E}">
      <dsp:nvSpPr>
        <dsp:cNvPr id="0" name=""/>
        <dsp:cNvSpPr/>
      </dsp:nvSpPr>
      <dsp:spPr>
        <a:xfrm>
          <a:off x="2473328" y="390992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 dirty="0"/>
            <a:t>Online Credit card payment</a:t>
          </a:r>
          <a:endParaRPr lang="en-US" sz="1100" kern="1200" dirty="0"/>
        </a:p>
      </dsp:txBody>
      <dsp:txXfrm>
        <a:off x="2473328" y="3909927"/>
        <a:ext cx="1736718" cy="694687"/>
      </dsp:txXfrm>
    </dsp:sp>
    <dsp:sp modelId="{47BA7453-0EEE-F74A-AACF-BAF0D9DA8C38}">
      <dsp:nvSpPr>
        <dsp:cNvPr id="0" name=""/>
        <dsp:cNvSpPr/>
      </dsp:nvSpPr>
      <dsp:spPr>
        <a:xfrm>
          <a:off x="4852632" y="2520552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130BC-9D8D-534F-AD6A-E079922297FA}">
      <dsp:nvSpPr>
        <dsp:cNvPr id="0" name=""/>
        <dsp:cNvSpPr/>
      </dsp:nvSpPr>
      <dsp:spPr>
        <a:xfrm>
          <a:off x="5078406" y="2746325"/>
          <a:ext cx="607851" cy="607851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D7B42-C6E3-B941-9F7C-B8C527EF4F4D}">
      <dsp:nvSpPr>
        <dsp:cNvPr id="0" name=""/>
        <dsp:cNvSpPr/>
      </dsp:nvSpPr>
      <dsp:spPr>
        <a:xfrm>
          <a:off x="4513972" y="390992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100" kern="1200" dirty="0"/>
            <a:t>Live news from </a:t>
          </a:r>
          <a:r>
            <a:rPr lang="en-US" altLang="ko-KR" sz="1100" kern="1200" dirty="0" err="1"/>
            <a:t>ntu</a:t>
          </a:r>
          <a:r>
            <a:rPr lang="en-US" altLang="ko-KR" sz="1100" kern="1200" dirty="0"/>
            <a:t> twitter</a:t>
          </a:r>
          <a:endParaRPr lang="ko-KR" altLang="en-US" sz="1100" kern="1200" dirty="0"/>
        </a:p>
      </dsp:txBody>
      <dsp:txXfrm>
        <a:off x="4513972" y="3909927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7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3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2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56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79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455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98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2264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315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11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37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7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3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2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7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78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2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05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B3656B-D715-824C-8031-6B37F52EFF8C}" type="datetimeFigureOut">
              <a:rPr kumimoji="1" lang="ko-KR" altLang="en-US" smtClean="0"/>
              <a:t>2019. 10. 31.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6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9FBE-B423-5E49-89CD-98CE7A4C2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CZ1003 Mini-Project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C06AD-37A7-4C40-8011-A4C9D76BF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5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35CB-A5A9-AF44-889F-BCFB03AA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ko-KR" dirty="0"/>
              <a:t>Task Allocation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6F10D-DF05-0046-87DA-4A516593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7030A0"/>
                </a:solidFill>
              </a:rPr>
              <a:t>Store and display stall information (Benjamin)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/>
              <a:t>Store and display stall menus (Iskandar)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/>
              <a:t>Display stall information and menus based on current system date and time (Iskandar)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C00000"/>
                </a:solidFill>
              </a:rPr>
              <a:t>Display stall information and menus based on user defined date and time (Amadeus)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7030A0"/>
                </a:solidFill>
              </a:rPr>
              <a:t>Calculate estimated waiting for the stall by asking user to enter the number of people in the queue (Benjamin)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C00000"/>
                </a:solidFill>
              </a:rPr>
              <a:t>Allow to check for operating hours for all stall (Amadeus)</a:t>
            </a:r>
          </a:p>
          <a:p>
            <a:pPr marL="457200" indent="-457200">
              <a:buFont typeface="+mj-lt"/>
              <a:buAutoNum type="arabicPeriod"/>
            </a:pPr>
            <a:endParaRPr lang="en-SG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7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8B72-E926-1B41-823C-6EA85DF8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Framework / Modules / Libraries 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E72C4D4-2604-3F44-956A-C558A4E77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048631"/>
              </p:ext>
            </p:extLst>
          </p:nvPr>
        </p:nvGraphicFramePr>
        <p:xfrm>
          <a:off x="914400" y="2366963"/>
          <a:ext cx="103631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399">
                  <a:extLst>
                    <a:ext uri="{9D8B030D-6E8A-4147-A177-3AD203B41FA5}">
                      <a16:colId xmlns:a16="http://schemas.microsoft.com/office/drawing/2014/main" val="2078096487"/>
                    </a:ext>
                  </a:extLst>
                </a:gridCol>
                <a:gridCol w="3454399">
                  <a:extLst>
                    <a:ext uri="{9D8B030D-6E8A-4147-A177-3AD203B41FA5}">
                      <a16:colId xmlns:a16="http://schemas.microsoft.com/office/drawing/2014/main" val="972087138"/>
                    </a:ext>
                  </a:extLst>
                </a:gridCol>
                <a:gridCol w="3454399">
                  <a:extLst>
                    <a:ext uri="{9D8B030D-6E8A-4147-A177-3AD203B41FA5}">
                      <a16:colId xmlns:a16="http://schemas.microsoft.com/office/drawing/2014/main" val="162086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Framework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Libraries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Modules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19600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Python Flask 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WTForms</a:t>
                      </a:r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json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379389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Bootstrap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ChatterBot</a:t>
                      </a:r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datetime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203746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Stripe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response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1381503622"/>
                  </a:ext>
                </a:extLst>
              </a:tr>
            </a:tbl>
          </a:graphicData>
        </a:graphic>
      </p:graphicFrame>
      <p:pic>
        <p:nvPicPr>
          <p:cNvPr id="5" name="Picture 2" descr="python flask에 대한 이미지 검색결과">
            <a:extLst>
              <a:ext uri="{FF2B5EF4-FFF2-40B4-BE49-F238E27FC236}">
                <a16:creationId xmlns:a16="http://schemas.microsoft.com/office/drawing/2014/main" id="{A249EF5B-17E1-D742-842C-CBA874B4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27" y="4182608"/>
            <a:ext cx="2509114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ootstrap에 대한 이미지 검색결과">
            <a:extLst>
              <a:ext uri="{FF2B5EF4-FFF2-40B4-BE49-F238E27FC236}">
                <a16:creationId xmlns:a16="http://schemas.microsoft.com/office/drawing/2014/main" id="{9BFF13D6-5064-F541-B8BF-2A7D9A1B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96" y="4182608"/>
            <a:ext cx="2987040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ripe에 대한 이미지 검색결과">
            <a:extLst>
              <a:ext uri="{FF2B5EF4-FFF2-40B4-BE49-F238E27FC236}">
                <a16:creationId xmlns:a16="http://schemas.microsoft.com/office/drawing/2014/main" id="{EF02A435-5D2C-524B-A6C6-91B6903F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91" y="4182608"/>
            <a:ext cx="3136392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1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ACD11-DAF0-7D47-A4EC-728888E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4400"/>
              <a:t>Special Features</a:t>
            </a:r>
            <a:endParaRPr kumimoji="1" lang="ko-KR" altLang="en-US" sz="4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CAB46A5-F6A3-432D-8044-0D6DDF15E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010379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6192-2D06-2B48-B739-CD739F25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Flow Chart</a:t>
            </a:r>
            <a:endParaRPr kumimoji="1" lang="ko-KR" altLang="en-US" dirty="0"/>
          </a:p>
        </p:txBody>
      </p:sp>
      <p:sp>
        <p:nvSpPr>
          <p:cNvPr id="4" name="순서도: 수행의 시작/종료 16">
            <a:extLst>
              <a:ext uri="{FF2B5EF4-FFF2-40B4-BE49-F238E27FC236}">
                <a16:creationId xmlns:a16="http://schemas.microsoft.com/office/drawing/2014/main" id="{33B46797-5BA6-EF46-998C-3F198723058B}"/>
              </a:ext>
            </a:extLst>
          </p:cNvPr>
          <p:cNvSpPr/>
          <p:nvPr/>
        </p:nvSpPr>
        <p:spPr>
          <a:xfrm>
            <a:off x="172793" y="5482285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End</a:t>
            </a:r>
          </a:p>
        </p:txBody>
      </p:sp>
      <p:sp>
        <p:nvSpPr>
          <p:cNvPr id="5" name="순서도: 수행의 시작/종료 16">
            <a:extLst>
              <a:ext uri="{FF2B5EF4-FFF2-40B4-BE49-F238E27FC236}">
                <a16:creationId xmlns:a16="http://schemas.microsoft.com/office/drawing/2014/main" id="{9E11BDDE-C2FB-6C46-BBF1-308B37D23317}"/>
              </a:ext>
            </a:extLst>
          </p:cNvPr>
          <p:cNvSpPr/>
          <p:nvPr/>
        </p:nvSpPr>
        <p:spPr>
          <a:xfrm>
            <a:off x="172793" y="3139966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Start</a:t>
            </a:r>
          </a:p>
        </p:txBody>
      </p:sp>
      <p:sp>
        <p:nvSpPr>
          <p:cNvPr id="6" name="평행 사변형 7">
            <a:extLst>
              <a:ext uri="{FF2B5EF4-FFF2-40B4-BE49-F238E27FC236}">
                <a16:creationId xmlns:a16="http://schemas.microsoft.com/office/drawing/2014/main" id="{2138248C-241C-DA46-8AFF-08E92C377B76}"/>
              </a:ext>
            </a:extLst>
          </p:cNvPr>
          <p:cNvSpPr/>
          <p:nvPr/>
        </p:nvSpPr>
        <p:spPr>
          <a:xfrm>
            <a:off x="2373700" y="2489821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All Stalls</a:t>
            </a:r>
          </a:p>
        </p:txBody>
      </p:sp>
      <p:sp>
        <p:nvSpPr>
          <p:cNvPr id="7" name="평행 사변형 7">
            <a:extLst>
              <a:ext uri="{FF2B5EF4-FFF2-40B4-BE49-F238E27FC236}">
                <a16:creationId xmlns:a16="http://schemas.microsoft.com/office/drawing/2014/main" id="{C4AD1085-F408-E048-AF2A-E20EEFD4DD33}"/>
              </a:ext>
            </a:extLst>
          </p:cNvPr>
          <p:cNvSpPr/>
          <p:nvPr/>
        </p:nvSpPr>
        <p:spPr>
          <a:xfrm>
            <a:off x="2241982" y="379011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Date and Time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B93E11-BE55-A347-B8EB-9DDD19F8B463}"/>
              </a:ext>
            </a:extLst>
          </p:cNvPr>
          <p:cNvSpPr/>
          <p:nvPr/>
        </p:nvSpPr>
        <p:spPr>
          <a:xfrm>
            <a:off x="4715600" y="3790111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Filter Current Stall</a:t>
            </a:r>
          </a:p>
        </p:txBody>
      </p:sp>
      <p:sp>
        <p:nvSpPr>
          <p:cNvPr id="9" name="평행 사변형 7">
            <a:extLst>
              <a:ext uri="{FF2B5EF4-FFF2-40B4-BE49-F238E27FC236}">
                <a16:creationId xmlns:a16="http://schemas.microsoft.com/office/drawing/2014/main" id="{94525D94-2991-7744-AFA0-C70E6A43F2C6}"/>
              </a:ext>
            </a:extLst>
          </p:cNvPr>
          <p:cNvSpPr/>
          <p:nvPr/>
        </p:nvSpPr>
        <p:spPr>
          <a:xfrm>
            <a:off x="6955364" y="3795460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Filtered Stalls</a:t>
            </a:r>
          </a:p>
        </p:txBody>
      </p:sp>
      <p:sp>
        <p:nvSpPr>
          <p:cNvPr id="10" name="평행 사변형 7">
            <a:extLst>
              <a:ext uri="{FF2B5EF4-FFF2-40B4-BE49-F238E27FC236}">
                <a16:creationId xmlns:a16="http://schemas.microsoft.com/office/drawing/2014/main" id="{F8BF2D16-F06F-AE45-A566-AB3A0CFB600A}"/>
              </a:ext>
            </a:extLst>
          </p:cNvPr>
          <p:cNvSpPr/>
          <p:nvPr/>
        </p:nvSpPr>
        <p:spPr>
          <a:xfrm>
            <a:off x="7107764" y="2484473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Stall of choice</a:t>
            </a:r>
          </a:p>
        </p:txBody>
      </p:sp>
      <p:sp>
        <p:nvSpPr>
          <p:cNvPr id="11" name="평행 사변형 7">
            <a:extLst>
              <a:ext uri="{FF2B5EF4-FFF2-40B4-BE49-F238E27FC236}">
                <a16:creationId xmlns:a16="http://schemas.microsoft.com/office/drawing/2014/main" id="{5638D758-4FDF-5F4C-8881-F94FD77DDF69}"/>
              </a:ext>
            </a:extLst>
          </p:cNvPr>
          <p:cNvSpPr/>
          <p:nvPr/>
        </p:nvSpPr>
        <p:spPr>
          <a:xfrm>
            <a:off x="9755396" y="380582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Stall Menu</a:t>
            </a:r>
          </a:p>
        </p:txBody>
      </p:sp>
      <p:sp>
        <p:nvSpPr>
          <p:cNvPr id="12" name="평행 사변형 7">
            <a:extLst>
              <a:ext uri="{FF2B5EF4-FFF2-40B4-BE49-F238E27FC236}">
                <a16:creationId xmlns:a16="http://schemas.microsoft.com/office/drawing/2014/main" id="{C91E16A1-41FC-A84C-A2C6-87DB1E512AFD}"/>
              </a:ext>
            </a:extLst>
          </p:cNvPr>
          <p:cNvSpPr/>
          <p:nvPr/>
        </p:nvSpPr>
        <p:spPr>
          <a:xfrm>
            <a:off x="9684550" y="5468517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Food for Payment</a:t>
            </a:r>
          </a:p>
        </p:txBody>
      </p:sp>
      <p:sp>
        <p:nvSpPr>
          <p:cNvPr id="13" name="순서도: 판단 9">
            <a:extLst>
              <a:ext uri="{FF2B5EF4-FFF2-40B4-BE49-F238E27FC236}">
                <a16:creationId xmlns:a16="http://schemas.microsoft.com/office/drawing/2014/main" id="{4A7CD1D2-E9B4-B949-A766-7EB54BAE24F9}"/>
              </a:ext>
            </a:extLst>
          </p:cNvPr>
          <p:cNvSpPr/>
          <p:nvPr/>
        </p:nvSpPr>
        <p:spPr>
          <a:xfrm>
            <a:off x="4628002" y="5084579"/>
            <a:ext cx="2012462" cy="1345937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Is Payment</a:t>
            </a:r>
          </a:p>
          <a:p>
            <a:pPr algn="ctr"/>
            <a:r>
              <a:rPr lang="en-SG" sz="1600" dirty="0"/>
              <a:t>Successful?</a:t>
            </a:r>
          </a:p>
        </p:txBody>
      </p:sp>
      <p:sp>
        <p:nvSpPr>
          <p:cNvPr id="14" name="평행 사변형 7">
            <a:extLst>
              <a:ext uri="{FF2B5EF4-FFF2-40B4-BE49-F238E27FC236}">
                <a16:creationId xmlns:a16="http://schemas.microsoft.com/office/drawing/2014/main" id="{57FE635A-B6CC-4E49-95CA-AA24C5B10B51}"/>
              </a:ext>
            </a:extLst>
          </p:cNvPr>
          <p:cNvSpPr/>
          <p:nvPr/>
        </p:nvSpPr>
        <p:spPr>
          <a:xfrm>
            <a:off x="7083147" y="5468515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Credit Card</a:t>
            </a:r>
          </a:p>
        </p:txBody>
      </p:sp>
      <p:sp>
        <p:nvSpPr>
          <p:cNvPr id="15" name="평행 사변형 7">
            <a:extLst>
              <a:ext uri="{FF2B5EF4-FFF2-40B4-BE49-F238E27FC236}">
                <a16:creationId xmlns:a16="http://schemas.microsoft.com/office/drawing/2014/main" id="{7DDCEA4A-D79D-0841-ACF4-E49E2E634218}"/>
              </a:ext>
            </a:extLst>
          </p:cNvPr>
          <p:cNvSpPr/>
          <p:nvPr/>
        </p:nvSpPr>
        <p:spPr>
          <a:xfrm>
            <a:off x="2224295" y="5471268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collect food at stall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0594E6-61E9-7D4F-AFEE-218403A13755}"/>
              </a:ext>
            </a:extLst>
          </p:cNvPr>
          <p:cNvCxnSpPr>
            <a:stCxn id="5" idx="3"/>
            <a:endCxn id="6" idx="5"/>
          </p:cNvCxnSpPr>
          <p:nvPr/>
        </p:nvCxnSpPr>
        <p:spPr>
          <a:xfrm flipV="1">
            <a:off x="1654752" y="2778855"/>
            <a:ext cx="791206" cy="650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2AE15A-32F8-EE45-829F-3985EAD2D5E5}"/>
              </a:ext>
            </a:extLst>
          </p:cNvPr>
          <p:cNvCxnSpPr>
            <a:cxnSpLocks/>
            <a:stCxn id="5" idx="3"/>
            <a:endCxn id="7" idx="5"/>
          </p:cNvCxnSpPr>
          <p:nvPr/>
        </p:nvCxnSpPr>
        <p:spPr>
          <a:xfrm>
            <a:off x="1654752" y="3429000"/>
            <a:ext cx="659488" cy="65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FCFA9E3-C0DD-2D4F-9060-EEF31070A642}"/>
              </a:ext>
            </a:extLst>
          </p:cNvPr>
          <p:cNvCxnSpPr>
            <a:cxnSpLocks/>
            <a:stCxn id="6" idx="2"/>
            <a:endCxn id="10" idx="5"/>
          </p:cNvCxnSpPr>
          <p:nvPr/>
        </p:nvCxnSpPr>
        <p:spPr>
          <a:xfrm flipV="1">
            <a:off x="4206442" y="2773507"/>
            <a:ext cx="2973580" cy="5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4B8102-7491-E843-B9AD-A2550C5CCF01}"/>
              </a:ext>
            </a:extLst>
          </p:cNvPr>
          <p:cNvSpPr/>
          <p:nvPr/>
        </p:nvSpPr>
        <p:spPr>
          <a:xfrm>
            <a:off x="9872324" y="2484473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Load selected stall menu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0F53F1-C5C2-AF48-9F07-CD1A3D2B374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flipV="1">
            <a:off x="4074724" y="4079145"/>
            <a:ext cx="6408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60B3F7-737D-4D49-BA7E-6F4C1620CCBB}"/>
              </a:ext>
            </a:extLst>
          </p:cNvPr>
          <p:cNvCxnSpPr>
            <a:cxnSpLocks/>
            <a:stCxn id="8" idx="3"/>
            <a:endCxn id="9" idx="5"/>
          </p:cNvCxnSpPr>
          <p:nvPr/>
        </p:nvCxnSpPr>
        <p:spPr>
          <a:xfrm>
            <a:off x="6386745" y="4079145"/>
            <a:ext cx="640877" cy="5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7A3DD0-4743-B14E-9986-CB21BB8AFA04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7907864" y="3062540"/>
            <a:ext cx="80142" cy="73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36E7406-5A03-BD4A-9163-2E2BD5B47347}"/>
              </a:ext>
            </a:extLst>
          </p:cNvPr>
          <p:cNvCxnSpPr>
            <a:cxnSpLocks/>
            <a:stCxn id="10" idx="2"/>
            <a:endCxn id="24" idx="1"/>
          </p:cNvCxnSpPr>
          <p:nvPr/>
        </p:nvCxnSpPr>
        <p:spPr>
          <a:xfrm>
            <a:off x="8940506" y="2773507"/>
            <a:ext cx="9318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8D27D3-8871-1741-A02A-636C9F7EC4B8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 flipH="1">
            <a:off x="10707896" y="3062540"/>
            <a:ext cx="1" cy="743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508A7D-9001-1144-86F6-820F2D03D8C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707897" y="4383889"/>
            <a:ext cx="1411" cy="1084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D679C7-5DE3-B340-B4AC-BD58B8851B30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 flipH="1" flipV="1">
            <a:off x="8915889" y="5757549"/>
            <a:ext cx="8409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B98BC6-B930-6D46-9C67-34E69527F8A3}"/>
              </a:ext>
            </a:extLst>
          </p:cNvPr>
          <p:cNvCxnSpPr>
            <a:cxnSpLocks/>
            <a:stCxn id="14" idx="5"/>
            <a:endCxn id="13" idx="3"/>
          </p:cNvCxnSpPr>
          <p:nvPr/>
        </p:nvCxnSpPr>
        <p:spPr>
          <a:xfrm flipH="1" flipV="1">
            <a:off x="6640464" y="5757548"/>
            <a:ext cx="5149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F8FDDF9-0877-CA49-9FB1-231968CD5309}"/>
              </a:ext>
            </a:extLst>
          </p:cNvPr>
          <p:cNvCxnSpPr>
            <a:cxnSpLocks/>
            <a:stCxn id="13" idx="1"/>
            <a:endCxn id="15" idx="2"/>
          </p:cNvCxnSpPr>
          <p:nvPr/>
        </p:nvCxnSpPr>
        <p:spPr>
          <a:xfrm flipH="1">
            <a:off x="4057037" y="5757548"/>
            <a:ext cx="570965" cy="2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7FFF993-E6EA-C348-A5B2-C216B8DAF7E6}"/>
              </a:ext>
            </a:extLst>
          </p:cNvPr>
          <p:cNvCxnSpPr>
            <a:cxnSpLocks/>
            <a:stCxn id="15" idx="5"/>
            <a:endCxn id="4" idx="3"/>
          </p:cNvCxnSpPr>
          <p:nvPr/>
        </p:nvCxnSpPr>
        <p:spPr>
          <a:xfrm flipH="1">
            <a:off x="1654752" y="5760302"/>
            <a:ext cx="641801" cy="1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A6027F23-1304-FC43-9C71-B337DD7D97BD}"/>
              </a:ext>
            </a:extLst>
          </p:cNvPr>
          <p:cNvCxnSpPr>
            <a:stCxn id="13" idx="2"/>
            <a:endCxn id="14" idx="4"/>
          </p:cNvCxnSpPr>
          <p:nvPr/>
        </p:nvCxnSpPr>
        <p:spPr>
          <a:xfrm rot="5400000" flipH="1" flipV="1">
            <a:off x="6642973" y="5037842"/>
            <a:ext cx="383934" cy="2401414"/>
          </a:xfrm>
          <a:prstGeom prst="bentConnector3">
            <a:avLst>
              <a:gd name="adj1" fmla="val -59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90B4B3-9F0B-FC4E-BBE8-165E36D2F740}"/>
              </a:ext>
            </a:extLst>
          </p:cNvPr>
          <p:cNvSpPr txBox="1"/>
          <p:nvPr/>
        </p:nvSpPr>
        <p:spPr>
          <a:xfrm>
            <a:off x="5693232" y="635021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CC3468-1EA7-5B41-9B5E-A1BACAC206F9}"/>
              </a:ext>
            </a:extLst>
          </p:cNvPr>
          <p:cNvSpPr txBox="1"/>
          <p:nvPr/>
        </p:nvSpPr>
        <p:spPr>
          <a:xfrm>
            <a:off x="4146982" y="539647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804643-8149-5E47-98F9-84895835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Thank You Very much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8A4869-68D2-2A46-9D04-BB54F3EA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R" dirty="0"/>
              <a:t>Iskandar, Amadeus, Benjamin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33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68C0-B809-D44C-B58A-AAFD4AA2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 Server flow chart</a:t>
            </a:r>
            <a:endParaRPr kumimoji="1" lang="ko-KR" altLang="en-US" dirty="0"/>
          </a:p>
        </p:txBody>
      </p:sp>
      <p:pic>
        <p:nvPicPr>
          <p:cNvPr id="32" name="Picture 2" descr="user icon png에 대한 이미지 검색결과">
            <a:extLst>
              <a:ext uri="{FF2B5EF4-FFF2-40B4-BE49-F238E27FC236}">
                <a16:creationId xmlns:a16="http://schemas.microsoft.com/office/drawing/2014/main" id="{5AF21EF1-ABA2-1542-881F-08294CA7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420" y="19854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A6FE2C-C486-B541-9B9A-9971F93E7650}"/>
              </a:ext>
            </a:extLst>
          </p:cNvPr>
          <p:cNvCxnSpPr>
            <a:cxnSpLocks/>
            <a:stCxn id="32" idx="3"/>
            <a:endCxn id="34" idx="5"/>
          </p:cNvCxnSpPr>
          <p:nvPr/>
        </p:nvCxnSpPr>
        <p:spPr>
          <a:xfrm>
            <a:off x="1731580" y="2937985"/>
            <a:ext cx="6417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평행 사변형 7">
            <a:extLst>
              <a:ext uri="{FF2B5EF4-FFF2-40B4-BE49-F238E27FC236}">
                <a16:creationId xmlns:a16="http://schemas.microsoft.com/office/drawing/2014/main" id="{AD277F15-8F12-8A45-9139-98D4356E0EAA}"/>
              </a:ext>
            </a:extLst>
          </p:cNvPr>
          <p:cNvSpPr/>
          <p:nvPr/>
        </p:nvSpPr>
        <p:spPr>
          <a:xfrm>
            <a:off x="2301110" y="264895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or click website link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EF8A47-37B0-CD44-801F-8EDBD5E2CD09}"/>
              </a:ext>
            </a:extLst>
          </p:cNvPr>
          <p:cNvSpPr/>
          <p:nvPr/>
        </p:nvSpPr>
        <p:spPr>
          <a:xfrm>
            <a:off x="5183901" y="2651437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Check for valid webpage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47798E-9381-4A43-B56F-A41B4E3C8B59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>
            <a:off x="4133852" y="2937986"/>
            <a:ext cx="1050049" cy="2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평행 사변형 11">
            <a:extLst>
              <a:ext uri="{FF2B5EF4-FFF2-40B4-BE49-F238E27FC236}">
                <a16:creationId xmlns:a16="http://schemas.microsoft.com/office/drawing/2014/main" id="{3233F1D3-DEE4-8544-9890-BBBCABB487C0}"/>
              </a:ext>
            </a:extLst>
          </p:cNvPr>
          <p:cNvSpPr/>
          <p:nvPr/>
        </p:nvSpPr>
        <p:spPr>
          <a:xfrm>
            <a:off x="10287000" y="2667183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webpage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3DAA9F-1221-3348-8E25-0FDE86ACBCB2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6855046" y="2940471"/>
            <a:ext cx="932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순서도: 판단 9">
            <a:extLst>
              <a:ext uri="{FF2B5EF4-FFF2-40B4-BE49-F238E27FC236}">
                <a16:creationId xmlns:a16="http://schemas.microsoft.com/office/drawing/2014/main" id="{87CB65C4-8283-994E-B6A5-1FFD53F92A8B}"/>
              </a:ext>
            </a:extLst>
          </p:cNvPr>
          <p:cNvSpPr/>
          <p:nvPr/>
        </p:nvSpPr>
        <p:spPr>
          <a:xfrm>
            <a:off x="7787509" y="2336130"/>
            <a:ext cx="1671145" cy="1208682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Is Valid Link?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40643C-3F25-834A-862E-8736BF7BC5D2}"/>
              </a:ext>
            </a:extLst>
          </p:cNvPr>
          <p:cNvCxnSpPr>
            <a:cxnSpLocks/>
            <a:stCxn id="39" idx="3"/>
            <a:endCxn id="37" idx="5"/>
          </p:cNvCxnSpPr>
          <p:nvPr/>
        </p:nvCxnSpPr>
        <p:spPr>
          <a:xfrm>
            <a:off x="9458654" y="2940471"/>
            <a:ext cx="900604" cy="1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EABBACCE-A14E-1D42-8E60-1EE063A8A626}"/>
              </a:ext>
            </a:extLst>
          </p:cNvPr>
          <p:cNvCxnSpPr>
            <a:cxnSpLocks/>
            <a:stCxn id="39" idx="2"/>
            <a:endCxn id="34" idx="4"/>
          </p:cNvCxnSpPr>
          <p:nvPr/>
        </p:nvCxnSpPr>
        <p:spPr>
          <a:xfrm rot="5400000" flipH="1">
            <a:off x="5779449" y="701180"/>
            <a:ext cx="317793" cy="5369472"/>
          </a:xfrm>
          <a:prstGeom prst="bentConnector3">
            <a:avLst>
              <a:gd name="adj1" fmla="val -719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수행의 시작/종료 16">
            <a:extLst>
              <a:ext uri="{FF2B5EF4-FFF2-40B4-BE49-F238E27FC236}">
                <a16:creationId xmlns:a16="http://schemas.microsoft.com/office/drawing/2014/main" id="{CA73FF39-D5BA-A347-9BEF-1C008727FDED}"/>
              </a:ext>
            </a:extLst>
          </p:cNvPr>
          <p:cNvSpPr/>
          <p:nvPr/>
        </p:nvSpPr>
        <p:spPr>
          <a:xfrm>
            <a:off x="10499834" y="4400375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End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41119B-8A0C-3A41-A40E-F47E8CC7A212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11239500" y="3245250"/>
            <a:ext cx="1314" cy="1155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450DE5-7F80-FE4B-9ADF-C1CF86CD42D2}"/>
              </a:ext>
            </a:extLst>
          </p:cNvPr>
          <p:cNvSpPr txBox="1"/>
          <p:nvPr/>
        </p:nvSpPr>
        <p:spPr>
          <a:xfrm>
            <a:off x="9588655" y="2586884"/>
            <a:ext cx="76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3FBE7C-28AF-2F4F-94E3-94C1A8E80BD7}"/>
              </a:ext>
            </a:extLst>
          </p:cNvPr>
          <p:cNvSpPr txBox="1"/>
          <p:nvPr/>
        </p:nvSpPr>
        <p:spPr>
          <a:xfrm>
            <a:off x="8364837" y="379340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0549284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206</Words>
  <Application>Microsoft Macintosh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Tw Cen MT</vt:lpstr>
      <vt:lpstr>물방울</vt:lpstr>
      <vt:lpstr>CZ1003 Mini-Project</vt:lpstr>
      <vt:lpstr>Task Allocation</vt:lpstr>
      <vt:lpstr>Framework / Modules / Libraries </vt:lpstr>
      <vt:lpstr>Special Features</vt:lpstr>
      <vt:lpstr>Program Flow Chart</vt:lpstr>
      <vt:lpstr>Thank You Very much</vt:lpstr>
      <vt:lpstr>Web Server 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CZ1003 Mini-Project</dc:title>
  <dc:creator>AIDE ISKANDAR BIN ABDUL RAHIM</dc:creator>
  <cp:lastModifiedBy>AIDE ISKANDAR BIN ABDUL RAHIM</cp:lastModifiedBy>
  <cp:revision>3</cp:revision>
  <dcterms:created xsi:type="dcterms:W3CDTF">2019-10-24T06:51:15Z</dcterms:created>
  <dcterms:modified xsi:type="dcterms:W3CDTF">2019-10-31T12:35:51Z</dcterms:modified>
</cp:coreProperties>
</file>