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07"/>
  </p:normalViewPr>
  <p:slideViewPr>
    <p:cSldViewPr snapToGrid="0" snapToObjects="1">
      <p:cViewPr varScale="1">
        <p:scale>
          <a:sx n="82" d="100"/>
          <a:sy n="82" d="100"/>
        </p:scale>
        <p:origin x="6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hyperlink" Target="https://cz1003.herokuapp.com/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hyperlink" Target="https://cz1003.herokuapp.com/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D5819-2142-40A1-AE4B-8FFDC6240CD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90D787-6284-4FC6-8F57-944BA9937A76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Easily accessible online:</a:t>
          </a:r>
          <a:br>
            <a:rPr kumimoji="1" lang="en-US"/>
          </a:br>
          <a:r>
            <a:rPr kumimoji="1" lang="en-US"/>
            <a:t> </a:t>
          </a:r>
          <a:r>
            <a:rPr lang="en-US">
              <a:hlinkClick xmlns:r="http://schemas.openxmlformats.org/officeDocument/2006/relationships" r:id="rId1"/>
            </a:rPr>
            <a:t>https://proj.hyunatic.com/</a:t>
          </a:r>
          <a:endParaRPr lang="en-US"/>
        </a:p>
      </dgm:t>
    </dgm:pt>
    <dgm:pt modelId="{ADE9E008-216A-4722-A3CD-CA5459E8B494}" type="parTrans" cxnId="{56DF79B7-548D-463F-BC14-F2F7C03E0BD6}">
      <dgm:prSet/>
      <dgm:spPr/>
      <dgm:t>
        <a:bodyPr/>
        <a:lstStyle/>
        <a:p>
          <a:endParaRPr lang="en-US"/>
        </a:p>
      </dgm:t>
    </dgm:pt>
    <dgm:pt modelId="{FE7AD30E-F963-4337-BA87-33E6C988DBAE}" type="sibTrans" cxnId="{56DF79B7-548D-463F-BC14-F2F7C03E0B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20FB75-C6DC-49F9-8679-D19F44B7060D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Responsive Website and mobile friendly</a:t>
          </a:r>
          <a:endParaRPr lang="en-US"/>
        </a:p>
      </dgm:t>
    </dgm:pt>
    <dgm:pt modelId="{26C482B6-725F-41CE-9A95-7E56E119D303}" type="parTrans" cxnId="{837BBC4D-87B4-4D0E-B25C-9173629B2EBB}">
      <dgm:prSet/>
      <dgm:spPr/>
      <dgm:t>
        <a:bodyPr/>
        <a:lstStyle/>
        <a:p>
          <a:endParaRPr lang="en-US"/>
        </a:p>
      </dgm:t>
    </dgm:pt>
    <dgm:pt modelId="{BE2B62E5-881F-44CB-AEDB-7DF6612D0570}" type="sibTrans" cxnId="{837BBC4D-87B4-4D0E-B25C-9173629B2E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DC8954-D6D2-42CC-8D4E-A9A7162FD92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Clean user interface</a:t>
          </a:r>
          <a:endParaRPr lang="en-US"/>
        </a:p>
      </dgm:t>
    </dgm:pt>
    <dgm:pt modelId="{6CE710F4-C1B7-4E8B-8B3B-E55FF547A7B2}" type="parTrans" cxnId="{938E47AE-7369-4879-93CB-C05CFEB24DF1}">
      <dgm:prSet/>
      <dgm:spPr/>
      <dgm:t>
        <a:bodyPr/>
        <a:lstStyle/>
        <a:p>
          <a:endParaRPr lang="en-US"/>
        </a:p>
      </dgm:t>
    </dgm:pt>
    <dgm:pt modelId="{C72A46E2-42D5-4672-BE31-C3AE0812A485}" type="sibTrans" cxnId="{938E47AE-7369-4879-93CB-C05CFEB24D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A5D812-E574-4C58-A0C2-F9906D8AD1CB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Canteen Auntie (Chatbot)</a:t>
          </a:r>
          <a:endParaRPr lang="en-US"/>
        </a:p>
      </dgm:t>
    </dgm:pt>
    <dgm:pt modelId="{860DFDA5-264A-4C1A-81B4-7BC78906E4DC}" type="parTrans" cxnId="{A8CC5B3D-7F4A-457C-9DF8-4ED1E6182A2E}">
      <dgm:prSet/>
      <dgm:spPr/>
      <dgm:t>
        <a:bodyPr/>
        <a:lstStyle/>
        <a:p>
          <a:endParaRPr lang="en-US"/>
        </a:p>
      </dgm:t>
    </dgm:pt>
    <dgm:pt modelId="{BA746A9D-A1A9-44E1-BA67-D77C5C0720B7}" type="sibTrans" cxnId="{A8CC5B3D-7F4A-457C-9DF8-4ED1E6182A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02BF98-724B-427B-8B82-FA5DC1A2033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Online Credit card payment</a:t>
          </a:r>
          <a:endParaRPr lang="en-US"/>
        </a:p>
      </dgm:t>
    </dgm:pt>
    <dgm:pt modelId="{7746D7C5-C908-43D0-BAB7-7363EEEAA92D}" type="parTrans" cxnId="{575A3BE5-A99C-4CCB-97A6-72EBA568F55A}">
      <dgm:prSet/>
      <dgm:spPr/>
      <dgm:t>
        <a:bodyPr/>
        <a:lstStyle/>
        <a:p>
          <a:endParaRPr lang="en-US"/>
        </a:p>
      </dgm:t>
    </dgm:pt>
    <dgm:pt modelId="{B1821B88-EDF2-4A04-B026-F5E87352A160}" type="sibTrans" cxnId="{575A3BE5-A99C-4CCB-97A6-72EBA568F5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2F1D13-85E8-3646-BB96-C928FE79F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ko-KR"/>
            <a:t>Live news from ntu twitter</a:t>
          </a:r>
          <a:endParaRPr lang="ko-KR" altLang="en-US"/>
        </a:p>
      </dgm:t>
    </dgm:pt>
    <dgm:pt modelId="{74218C5B-C852-5F4B-8DD8-A8ADEB4FFACF}" type="par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38D7E8F9-998D-C749-B059-0EAE5E8DE467}" type="sib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AA214990-1BD9-4BCB-8282-9FBAF8AF9DCB}" type="pres">
      <dgm:prSet presAssocID="{5CAD5819-2142-40A1-AE4B-8FFDC6240CDA}" presName="root" presStyleCnt="0">
        <dgm:presLayoutVars>
          <dgm:dir/>
          <dgm:resizeHandles val="exact"/>
        </dgm:presLayoutVars>
      </dgm:prSet>
      <dgm:spPr/>
    </dgm:pt>
    <dgm:pt modelId="{77966C26-477D-4FD6-8505-03BE0EC5C98E}" type="pres">
      <dgm:prSet presAssocID="{5CAD5819-2142-40A1-AE4B-8FFDC6240CDA}" presName="container" presStyleCnt="0">
        <dgm:presLayoutVars>
          <dgm:dir/>
          <dgm:resizeHandles val="exact"/>
        </dgm:presLayoutVars>
      </dgm:prSet>
      <dgm:spPr/>
    </dgm:pt>
    <dgm:pt modelId="{E67D9475-FC9F-40ED-A08D-D6EEB74AD5EE}" type="pres">
      <dgm:prSet presAssocID="{0A90D787-6284-4FC6-8F57-944BA9937A76}" presName="compNode" presStyleCnt="0"/>
      <dgm:spPr/>
    </dgm:pt>
    <dgm:pt modelId="{235EAE5B-B5D7-4D21-9E2F-6D5A6E1C6FBB}" type="pres">
      <dgm:prSet presAssocID="{0A90D787-6284-4FC6-8F57-944BA9937A76}" presName="iconBgRect" presStyleLbl="bgShp" presStyleIdx="0" presStyleCnt="6"/>
      <dgm:spPr/>
    </dgm:pt>
    <dgm:pt modelId="{D61FDA12-5D0C-4DD5-91AA-399A0875B9CC}" type="pres">
      <dgm:prSet presAssocID="{0A90D787-6284-4FC6-8F57-944BA9937A76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4E8D08F-6878-41B5-AD02-C6C6F0835ADA}" type="pres">
      <dgm:prSet presAssocID="{0A90D787-6284-4FC6-8F57-944BA9937A76}" presName="spaceRect" presStyleCnt="0"/>
      <dgm:spPr/>
    </dgm:pt>
    <dgm:pt modelId="{D62FD104-102F-4BB0-8C23-8EFA4082E4E6}" type="pres">
      <dgm:prSet presAssocID="{0A90D787-6284-4FC6-8F57-944BA9937A76}" presName="textRect" presStyleLbl="revTx" presStyleIdx="0" presStyleCnt="6">
        <dgm:presLayoutVars>
          <dgm:chMax val="1"/>
          <dgm:chPref val="1"/>
        </dgm:presLayoutVars>
      </dgm:prSet>
      <dgm:spPr/>
    </dgm:pt>
    <dgm:pt modelId="{8CB80998-2859-486C-961C-3B11A2D7C2A6}" type="pres">
      <dgm:prSet presAssocID="{FE7AD30E-F963-4337-BA87-33E6C988DBAE}" presName="sibTrans" presStyleLbl="sibTrans2D1" presStyleIdx="0" presStyleCnt="0"/>
      <dgm:spPr/>
    </dgm:pt>
    <dgm:pt modelId="{E560F361-62BC-40B0-BB0F-BA01047A38FA}" type="pres">
      <dgm:prSet presAssocID="{2B20FB75-C6DC-49F9-8679-D19F44B7060D}" presName="compNode" presStyleCnt="0"/>
      <dgm:spPr/>
    </dgm:pt>
    <dgm:pt modelId="{A716A12F-CF90-4116-B7B2-AA7B2587330C}" type="pres">
      <dgm:prSet presAssocID="{2B20FB75-C6DC-49F9-8679-D19F44B7060D}" presName="iconBgRect" presStyleLbl="bgShp" presStyleIdx="1" presStyleCnt="6"/>
      <dgm:spPr/>
    </dgm:pt>
    <dgm:pt modelId="{BEC15DE4-BBBB-44D5-9A8B-B65376C34156}" type="pres">
      <dgm:prSet presAssocID="{2B20FB75-C6DC-49F9-8679-D19F44B7060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BB37EA6-46FE-443F-8F06-5046009EFA41}" type="pres">
      <dgm:prSet presAssocID="{2B20FB75-C6DC-49F9-8679-D19F44B7060D}" presName="spaceRect" presStyleCnt="0"/>
      <dgm:spPr/>
    </dgm:pt>
    <dgm:pt modelId="{B37B1E37-860C-47A5-9F70-350C59FCDB28}" type="pres">
      <dgm:prSet presAssocID="{2B20FB75-C6DC-49F9-8679-D19F44B7060D}" presName="textRect" presStyleLbl="revTx" presStyleIdx="1" presStyleCnt="6">
        <dgm:presLayoutVars>
          <dgm:chMax val="1"/>
          <dgm:chPref val="1"/>
        </dgm:presLayoutVars>
      </dgm:prSet>
      <dgm:spPr/>
    </dgm:pt>
    <dgm:pt modelId="{FFDB933A-7B73-48AE-A773-AF3DDD060865}" type="pres">
      <dgm:prSet presAssocID="{BE2B62E5-881F-44CB-AEDB-7DF6612D0570}" presName="sibTrans" presStyleLbl="sibTrans2D1" presStyleIdx="0" presStyleCnt="0"/>
      <dgm:spPr/>
    </dgm:pt>
    <dgm:pt modelId="{35362E24-FD63-4A9E-B2CF-D2080FE34D9F}" type="pres">
      <dgm:prSet presAssocID="{66DC8954-D6D2-42CC-8D4E-A9A7162FD927}" presName="compNode" presStyleCnt="0"/>
      <dgm:spPr/>
    </dgm:pt>
    <dgm:pt modelId="{1FD42F5D-6D0A-4EF5-B608-8959589EF232}" type="pres">
      <dgm:prSet presAssocID="{66DC8954-D6D2-42CC-8D4E-A9A7162FD927}" presName="iconBgRect" presStyleLbl="bgShp" presStyleIdx="2" presStyleCnt="6"/>
      <dgm:spPr/>
    </dgm:pt>
    <dgm:pt modelId="{BFF1B6C4-75F7-4749-88FE-2D0C63EA245F}" type="pres">
      <dgm:prSet presAssocID="{66DC8954-D6D2-42CC-8D4E-A9A7162FD927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35018F-5B0E-4EF9-A0C4-1F406738BBE2}" type="pres">
      <dgm:prSet presAssocID="{66DC8954-D6D2-42CC-8D4E-A9A7162FD927}" presName="spaceRect" presStyleCnt="0"/>
      <dgm:spPr/>
    </dgm:pt>
    <dgm:pt modelId="{4D8A10CD-BC5E-433C-B57B-311BE694045B}" type="pres">
      <dgm:prSet presAssocID="{66DC8954-D6D2-42CC-8D4E-A9A7162FD927}" presName="textRect" presStyleLbl="revTx" presStyleIdx="2" presStyleCnt="6">
        <dgm:presLayoutVars>
          <dgm:chMax val="1"/>
          <dgm:chPref val="1"/>
        </dgm:presLayoutVars>
      </dgm:prSet>
      <dgm:spPr/>
    </dgm:pt>
    <dgm:pt modelId="{FA8C0BFB-4457-4024-A753-94B55E1E8BE8}" type="pres">
      <dgm:prSet presAssocID="{C72A46E2-42D5-4672-BE31-C3AE0812A485}" presName="sibTrans" presStyleLbl="sibTrans2D1" presStyleIdx="0" presStyleCnt="0"/>
      <dgm:spPr/>
    </dgm:pt>
    <dgm:pt modelId="{27BCCEF7-1AB2-41D3-A978-29F84BD7A419}" type="pres">
      <dgm:prSet presAssocID="{6EA5D812-E574-4C58-A0C2-F9906D8AD1CB}" presName="compNode" presStyleCnt="0"/>
      <dgm:spPr/>
    </dgm:pt>
    <dgm:pt modelId="{99BCB457-3578-42B3-A0CB-EE260F3766D3}" type="pres">
      <dgm:prSet presAssocID="{6EA5D812-E574-4C58-A0C2-F9906D8AD1CB}" presName="iconBgRect" presStyleLbl="bgShp" presStyleIdx="3" presStyleCnt="6"/>
      <dgm:spPr/>
    </dgm:pt>
    <dgm:pt modelId="{B5A6A3C4-3F8F-4E80-A629-4F5CB94B019E}" type="pres">
      <dgm:prSet presAssocID="{6EA5D812-E574-4C58-A0C2-F9906D8AD1CB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B2F83240-E65A-4123-A910-EC0E9DD0F994}" type="pres">
      <dgm:prSet presAssocID="{6EA5D812-E574-4C58-A0C2-F9906D8AD1CB}" presName="spaceRect" presStyleCnt="0"/>
      <dgm:spPr/>
    </dgm:pt>
    <dgm:pt modelId="{AF7F822B-B774-45DE-995D-146C050825B2}" type="pres">
      <dgm:prSet presAssocID="{6EA5D812-E574-4C58-A0C2-F9906D8AD1CB}" presName="textRect" presStyleLbl="revTx" presStyleIdx="3" presStyleCnt="6">
        <dgm:presLayoutVars>
          <dgm:chMax val="1"/>
          <dgm:chPref val="1"/>
        </dgm:presLayoutVars>
      </dgm:prSet>
      <dgm:spPr/>
    </dgm:pt>
    <dgm:pt modelId="{BD3C9A6F-9C76-459B-81E1-410D8E3F6D27}" type="pres">
      <dgm:prSet presAssocID="{BA746A9D-A1A9-44E1-BA67-D77C5C0720B7}" presName="sibTrans" presStyleLbl="sibTrans2D1" presStyleIdx="0" presStyleCnt="0"/>
      <dgm:spPr/>
    </dgm:pt>
    <dgm:pt modelId="{E8D57C4A-AD52-4431-A892-20E9D5AC3A56}" type="pres">
      <dgm:prSet presAssocID="{6E02BF98-724B-427B-8B82-FA5DC1A20337}" presName="compNode" presStyleCnt="0"/>
      <dgm:spPr/>
    </dgm:pt>
    <dgm:pt modelId="{FC48E905-6522-4661-8F14-2D9BB6F45ACC}" type="pres">
      <dgm:prSet presAssocID="{6E02BF98-724B-427B-8B82-FA5DC1A20337}" presName="iconBgRect" presStyleLbl="bgShp" presStyleIdx="4" presStyleCnt="6"/>
      <dgm:spPr/>
    </dgm:pt>
    <dgm:pt modelId="{7B186C7E-1811-440D-9BB5-135460168AF0}" type="pres">
      <dgm:prSet presAssocID="{6E02BF98-724B-427B-8B82-FA5DC1A20337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22D8798-19AA-495F-8D99-F14FD4EED2A0}" type="pres">
      <dgm:prSet presAssocID="{6E02BF98-724B-427B-8B82-FA5DC1A20337}" presName="spaceRect" presStyleCnt="0"/>
      <dgm:spPr/>
    </dgm:pt>
    <dgm:pt modelId="{4553BBE0-3616-496B-8848-5C8AE9881E0E}" type="pres">
      <dgm:prSet presAssocID="{6E02BF98-724B-427B-8B82-FA5DC1A20337}" presName="textRect" presStyleLbl="revTx" presStyleIdx="4" presStyleCnt="6">
        <dgm:presLayoutVars>
          <dgm:chMax val="1"/>
          <dgm:chPref val="1"/>
        </dgm:presLayoutVars>
      </dgm:prSet>
      <dgm:spPr/>
    </dgm:pt>
    <dgm:pt modelId="{62974034-108D-479E-BE3B-46E99C53232A}" type="pres">
      <dgm:prSet presAssocID="{B1821B88-EDF2-4A04-B026-F5E87352A160}" presName="sibTrans" presStyleLbl="sibTrans2D1" presStyleIdx="0" presStyleCnt="0"/>
      <dgm:spPr/>
    </dgm:pt>
    <dgm:pt modelId="{3D6B0BBC-7B55-4F81-8FDB-FD07D0D78515}" type="pres">
      <dgm:prSet presAssocID="{3D2F1D13-85E8-3646-BB96-C928FE79F019}" presName="compNode" presStyleCnt="0"/>
      <dgm:spPr/>
    </dgm:pt>
    <dgm:pt modelId="{5AE2D653-9F31-4A9B-8060-E9D5734ED84C}" type="pres">
      <dgm:prSet presAssocID="{3D2F1D13-85E8-3646-BB96-C928FE79F019}" presName="iconBgRect" presStyleLbl="bgShp" presStyleIdx="5" presStyleCnt="6"/>
      <dgm:spPr/>
    </dgm:pt>
    <dgm:pt modelId="{78B1FE3E-6C93-4C6D-B1C7-894DD4E8541F}" type="pres">
      <dgm:prSet presAssocID="{3D2F1D13-85E8-3646-BB96-C928FE79F019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7BDBAB2-83B2-4A9C-A768-EFCB4A95A0AF}" type="pres">
      <dgm:prSet presAssocID="{3D2F1D13-85E8-3646-BB96-C928FE79F019}" presName="spaceRect" presStyleCnt="0"/>
      <dgm:spPr/>
    </dgm:pt>
    <dgm:pt modelId="{A0913CE1-D7B4-4187-AF6E-A44EC8C49FAE}" type="pres">
      <dgm:prSet presAssocID="{3D2F1D13-85E8-3646-BB96-C928FE79F0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FAC5D04-F050-460F-8B54-EF76638F87C1}" type="presOf" srcId="{B1821B88-EDF2-4A04-B026-F5E87352A160}" destId="{62974034-108D-479E-BE3B-46E99C53232A}" srcOrd="0" destOrd="0" presId="urn:microsoft.com/office/officeart/2018/2/layout/IconCircleList"/>
    <dgm:cxn modelId="{E867AB10-DBAF-A84B-BF2F-118E8A392F37}" srcId="{5CAD5819-2142-40A1-AE4B-8FFDC6240CDA}" destId="{3D2F1D13-85E8-3646-BB96-C928FE79F019}" srcOrd="5" destOrd="0" parTransId="{74218C5B-C852-5F4B-8DD8-A8ADEB4FFACF}" sibTransId="{38D7E8F9-998D-C749-B059-0EAE5E8DE467}"/>
    <dgm:cxn modelId="{F4FD2B19-473F-4911-9B59-8769A1DC0D11}" type="presOf" srcId="{66DC8954-D6D2-42CC-8D4E-A9A7162FD927}" destId="{4D8A10CD-BC5E-433C-B57B-311BE694045B}" srcOrd="0" destOrd="0" presId="urn:microsoft.com/office/officeart/2018/2/layout/IconCircleList"/>
    <dgm:cxn modelId="{F0FEC51A-F2FB-4B40-AFCE-5CD759854C38}" type="presOf" srcId="{6E02BF98-724B-427B-8B82-FA5DC1A20337}" destId="{4553BBE0-3616-496B-8848-5C8AE9881E0E}" srcOrd="0" destOrd="0" presId="urn:microsoft.com/office/officeart/2018/2/layout/IconCircleList"/>
    <dgm:cxn modelId="{6C948527-56DB-42A8-9F06-7A0F98D82B03}" type="presOf" srcId="{5CAD5819-2142-40A1-AE4B-8FFDC6240CDA}" destId="{AA214990-1BD9-4BCB-8282-9FBAF8AF9DCB}" srcOrd="0" destOrd="0" presId="urn:microsoft.com/office/officeart/2018/2/layout/IconCircleList"/>
    <dgm:cxn modelId="{A8CC5B3D-7F4A-457C-9DF8-4ED1E6182A2E}" srcId="{5CAD5819-2142-40A1-AE4B-8FFDC6240CDA}" destId="{6EA5D812-E574-4C58-A0C2-F9906D8AD1CB}" srcOrd="3" destOrd="0" parTransId="{860DFDA5-264A-4C1A-81B4-7BC78906E4DC}" sibTransId="{BA746A9D-A1A9-44E1-BA67-D77C5C0720B7}"/>
    <dgm:cxn modelId="{FAA80E5F-1F9C-48EC-A478-45046BBE6564}" type="presOf" srcId="{0A90D787-6284-4FC6-8F57-944BA9937A76}" destId="{D62FD104-102F-4BB0-8C23-8EFA4082E4E6}" srcOrd="0" destOrd="0" presId="urn:microsoft.com/office/officeart/2018/2/layout/IconCircleList"/>
    <dgm:cxn modelId="{72DF6364-16AA-4B48-B856-8C7857A65BD3}" type="presOf" srcId="{C72A46E2-42D5-4672-BE31-C3AE0812A485}" destId="{FA8C0BFB-4457-4024-A753-94B55E1E8BE8}" srcOrd="0" destOrd="0" presId="urn:microsoft.com/office/officeart/2018/2/layout/IconCircleList"/>
    <dgm:cxn modelId="{837BBC4D-87B4-4D0E-B25C-9173629B2EBB}" srcId="{5CAD5819-2142-40A1-AE4B-8FFDC6240CDA}" destId="{2B20FB75-C6DC-49F9-8679-D19F44B7060D}" srcOrd="1" destOrd="0" parTransId="{26C482B6-725F-41CE-9A95-7E56E119D303}" sibTransId="{BE2B62E5-881F-44CB-AEDB-7DF6612D0570}"/>
    <dgm:cxn modelId="{6AF1D66F-8EFE-4110-AC3C-BA7A914696C6}" type="presOf" srcId="{BA746A9D-A1A9-44E1-BA67-D77C5C0720B7}" destId="{BD3C9A6F-9C76-459B-81E1-410D8E3F6D27}" srcOrd="0" destOrd="0" presId="urn:microsoft.com/office/officeart/2018/2/layout/IconCircleList"/>
    <dgm:cxn modelId="{E1A53C89-0DDD-403E-B763-2737EEE2EA34}" type="presOf" srcId="{BE2B62E5-881F-44CB-AEDB-7DF6612D0570}" destId="{FFDB933A-7B73-48AE-A773-AF3DDD060865}" srcOrd="0" destOrd="0" presId="urn:microsoft.com/office/officeart/2018/2/layout/IconCircleList"/>
    <dgm:cxn modelId="{E4F6A18A-55B6-43A7-9BAA-1BA6E48D214C}" type="presOf" srcId="{2B20FB75-C6DC-49F9-8679-D19F44B7060D}" destId="{B37B1E37-860C-47A5-9F70-350C59FCDB28}" srcOrd="0" destOrd="0" presId="urn:microsoft.com/office/officeart/2018/2/layout/IconCircleList"/>
    <dgm:cxn modelId="{6D5CEAA8-3FB5-45E8-AD35-A77A85EC8F99}" type="presOf" srcId="{FE7AD30E-F963-4337-BA87-33E6C988DBAE}" destId="{8CB80998-2859-486C-961C-3B11A2D7C2A6}" srcOrd="0" destOrd="0" presId="urn:microsoft.com/office/officeart/2018/2/layout/IconCircleList"/>
    <dgm:cxn modelId="{938E47AE-7369-4879-93CB-C05CFEB24DF1}" srcId="{5CAD5819-2142-40A1-AE4B-8FFDC6240CDA}" destId="{66DC8954-D6D2-42CC-8D4E-A9A7162FD927}" srcOrd="2" destOrd="0" parTransId="{6CE710F4-C1B7-4E8B-8B3B-E55FF547A7B2}" sibTransId="{C72A46E2-42D5-4672-BE31-C3AE0812A485}"/>
    <dgm:cxn modelId="{56DF79B7-548D-463F-BC14-F2F7C03E0BD6}" srcId="{5CAD5819-2142-40A1-AE4B-8FFDC6240CDA}" destId="{0A90D787-6284-4FC6-8F57-944BA9937A76}" srcOrd="0" destOrd="0" parTransId="{ADE9E008-216A-4722-A3CD-CA5459E8B494}" sibTransId="{FE7AD30E-F963-4337-BA87-33E6C988DBAE}"/>
    <dgm:cxn modelId="{97FC53DA-A433-41E9-B095-B15C51A40938}" type="presOf" srcId="{6EA5D812-E574-4C58-A0C2-F9906D8AD1CB}" destId="{AF7F822B-B774-45DE-995D-146C050825B2}" srcOrd="0" destOrd="0" presId="urn:microsoft.com/office/officeart/2018/2/layout/IconCircleList"/>
    <dgm:cxn modelId="{575A3BE5-A99C-4CCB-97A6-72EBA568F55A}" srcId="{5CAD5819-2142-40A1-AE4B-8FFDC6240CDA}" destId="{6E02BF98-724B-427B-8B82-FA5DC1A20337}" srcOrd="4" destOrd="0" parTransId="{7746D7C5-C908-43D0-BAB7-7363EEEAA92D}" sibTransId="{B1821B88-EDF2-4A04-B026-F5E87352A160}"/>
    <dgm:cxn modelId="{DB6C57E9-1975-4674-8393-128FBD8F40EE}" type="presOf" srcId="{3D2F1D13-85E8-3646-BB96-C928FE79F019}" destId="{A0913CE1-D7B4-4187-AF6E-A44EC8C49FAE}" srcOrd="0" destOrd="0" presId="urn:microsoft.com/office/officeart/2018/2/layout/IconCircleList"/>
    <dgm:cxn modelId="{4839CB6D-3EA4-45AA-8926-BA5F08563812}" type="presParOf" srcId="{AA214990-1BD9-4BCB-8282-9FBAF8AF9DCB}" destId="{77966C26-477D-4FD6-8505-03BE0EC5C98E}" srcOrd="0" destOrd="0" presId="urn:microsoft.com/office/officeart/2018/2/layout/IconCircleList"/>
    <dgm:cxn modelId="{5448769F-B56D-46FB-B4A1-7CEAC51E97E8}" type="presParOf" srcId="{77966C26-477D-4FD6-8505-03BE0EC5C98E}" destId="{E67D9475-FC9F-40ED-A08D-D6EEB74AD5EE}" srcOrd="0" destOrd="0" presId="urn:microsoft.com/office/officeart/2018/2/layout/IconCircleList"/>
    <dgm:cxn modelId="{A94B89BE-7C79-4E35-8141-8B38E1F20A46}" type="presParOf" srcId="{E67D9475-FC9F-40ED-A08D-D6EEB74AD5EE}" destId="{235EAE5B-B5D7-4D21-9E2F-6D5A6E1C6FBB}" srcOrd="0" destOrd="0" presId="urn:microsoft.com/office/officeart/2018/2/layout/IconCircleList"/>
    <dgm:cxn modelId="{C3FB4DE9-9E60-4C55-8046-8996EBAC0519}" type="presParOf" srcId="{E67D9475-FC9F-40ED-A08D-D6EEB74AD5EE}" destId="{D61FDA12-5D0C-4DD5-91AA-399A0875B9CC}" srcOrd="1" destOrd="0" presId="urn:microsoft.com/office/officeart/2018/2/layout/IconCircleList"/>
    <dgm:cxn modelId="{1110A162-FB9B-4C25-836A-13ECF20BDBB5}" type="presParOf" srcId="{E67D9475-FC9F-40ED-A08D-D6EEB74AD5EE}" destId="{24E8D08F-6878-41B5-AD02-C6C6F0835ADA}" srcOrd="2" destOrd="0" presId="urn:microsoft.com/office/officeart/2018/2/layout/IconCircleList"/>
    <dgm:cxn modelId="{C7783BD7-571B-4C93-A139-B53426947D18}" type="presParOf" srcId="{E67D9475-FC9F-40ED-A08D-D6EEB74AD5EE}" destId="{D62FD104-102F-4BB0-8C23-8EFA4082E4E6}" srcOrd="3" destOrd="0" presId="urn:microsoft.com/office/officeart/2018/2/layout/IconCircleList"/>
    <dgm:cxn modelId="{204851C7-974C-4980-8DC9-B73E2D9C921A}" type="presParOf" srcId="{77966C26-477D-4FD6-8505-03BE0EC5C98E}" destId="{8CB80998-2859-486C-961C-3B11A2D7C2A6}" srcOrd="1" destOrd="0" presId="urn:microsoft.com/office/officeart/2018/2/layout/IconCircleList"/>
    <dgm:cxn modelId="{CF108E8B-9323-433B-86C3-7B10606F9E58}" type="presParOf" srcId="{77966C26-477D-4FD6-8505-03BE0EC5C98E}" destId="{E560F361-62BC-40B0-BB0F-BA01047A38FA}" srcOrd="2" destOrd="0" presId="urn:microsoft.com/office/officeart/2018/2/layout/IconCircleList"/>
    <dgm:cxn modelId="{D84E88BF-4EB0-414F-8C2C-6696089294E9}" type="presParOf" srcId="{E560F361-62BC-40B0-BB0F-BA01047A38FA}" destId="{A716A12F-CF90-4116-B7B2-AA7B2587330C}" srcOrd="0" destOrd="0" presId="urn:microsoft.com/office/officeart/2018/2/layout/IconCircleList"/>
    <dgm:cxn modelId="{776835E5-536F-4AA5-B553-5F9FB2FE8DD3}" type="presParOf" srcId="{E560F361-62BC-40B0-BB0F-BA01047A38FA}" destId="{BEC15DE4-BBBB-44D5-9A8B-B65376C34156}" srcOrd="1" destOrd="0" presId="urn:microsoft.com/office/officeart/2018/2/layout/IconCircleList"/>
    <dgm:cxn modelId="{5579B604-E67D-4E6F-B399-49A6B6A4A4E4}" type="presParOf" srcId="{E560F361-62BC-40B0-BB0F-BA01047A38FA}" destId="{9BB37EA6-46FE-443F-8F06-5046009EFA41}" srcOrd="2" destOrd="0" presId="urn:microsoft.com/office/officeart/2018/2/layout/IconCircleList"/>
    <dgm:cxn modelId="{B5A5CA85-7EA7-4C5A-8AAA-34D2EAAA6CB2}" type="presParOf" srcId="{E560F361-62BC-40B0-BB0F-BA01047A38FA}" destId="{B37B1E37-860C-47A5-9F70-350C59FCDB28}" srcOrd="3" destOrd="0" presId="urn:microsoft.com/office/officeart/2018/2/layout/IconCircleList"/>
    <dgm:cxn modelId="{9CF417D1-E2B1-477C-83C3-3C52259815A4}" type="presParOf" srcId="{77966C26-477D-4FD6-8505-03BE0EC5C98E}" destId="{FFDB933A-7B73-48AE-A773-AF3DDD060865}" srcOrd="3" destOrd="0" presId="urn:microsoft.com/office/officeart/2018/2/layout/IconCircleList"/>
    <dgm:cxn modelId="{F6D60B4F-9D05-4F18-A43E-110C65F50A73}" type="presParOf" srcId="{77966C26-477D-4FD6-8505-03BE0EC5C98E}" destId="{35362E24-FD63-4A9E-B2CF-D2080FE34D9F}" srcOrd="4" destOrd="0" presId="urn:microsoft.com/office/officeart/2018/2/layout/IconCircleList"/>
    <dgm:cxn modelId="{2D5247A9-7A5C-4DAE-BDE3-D868E78420A7}" type="presParOf" srcId="{35362E24-FD63-4A9E-B2CF-D2080FE34D9F}" destId="{1FD42F5D-6D0A-4EF5-B608-8959589EF232}" srcOrd="0" destOrd="0" presId="urn:microsoft.com/office/officeart/2018/2/layout/IconCircleList"/>
    <dgm:cxn modelId="{A7AB984C-A39E-469F-BE84-539501D141E9}" type="presParOf" srcId="{35362E24-FD63-4A9E-B2CF-D2080FE34D9F}" destId="{BFF1B6C4-75F7-4749-88FE-2D0C63EA245F}" srcOrd="1" destOrd="0" presId="urn:microsoft.com/office/officeart/2018/2/layout/IconCircleList"/>
    <dgm:cxn modelId="{48FA8CB7-808E-447F-8DC2-5152AFD3BEF6}" type="presParOf" srcId="{35362E24-FD63-4A9E-B2CF-D2080FE34D9F}" destId="{0735018F-5B0E-4EF9-A0C4-1F406738BBE2}" srcOrd="2" destOrd="0" presId="urn:microsoft.com/office/officeart/2018/2/layout/IconCircleList"/>
    <dgm:cxn modelId="{CE9503FB-60AE-49AA-A7AE-CD3A67CB5185}" type="presParOf" srcId="{35362E24-FD63-4A9E-B2CF-D2080FE34D9F}" destId="{4D8A10CD-BC5E-433C-B57B-311BE694045B}" srcOrd="3" destOrd="0" presId="urn:microsoft.com/office/officeart/2018/2/layout/IconCircleList"/>
    <dgm:cxn modelId="{6B2F8FC3-82CD-478A-A44B-013A99698E48}" type="presParOf" srcId="{77966C26-477D-4FD6-8505-03BE0EC5C98E}" destId="{FA8C0BFB-4457-4024-A753-94B55E1E8BE8}" srcOrd="5" destOrd="0" presId="urn:microsoft.com/office/officeart/2018/2/layout/IconCircleList"/>
    <dgm:cxn modelId="{788C8FA4-F7DE-4394-972D-E0FB33C20BAD}" type="presParOf" srcId="{77966C26-477D-4FD6-8505-03BE0EC5C98E}" destId="{27BCCEF7-1AB2-41D3-A978-29F84BD7A419}" srcOrd="6" destOrd="0" presId="urn:microsoft.com/office/officeart/2018/2/layout/IconCircleList"/>
    <dgm:cxn modelId="{38229793-85CD-4AE3-A35C-1B4858634D42}" type="presParOf" srcId="{27BCCEF7-1AB2-41D3-A978-29F84BD7A419}" destId="{99BCB457-3578-42B3-A0CB-EE260F3766D3}" srcOrd="0" destOrd="0" presId="urn:microsoft.com/office/officeart/2018/2/layout/IconCircleList"/>
    <dgm:cxn modelId="{75901B76-E918-4B63-A446-068101617308}" type="presParOf" srcId="{27BCCEF7-1AB2-41D3-A978-29F84BD7A419}" destId="{B5A6A3C4-3F8F-4E80-A629-4F5CB94B019E}" srcOrd="1" destOrd="0" presId="urn:microsoft.com/office/officeart/2018/2/layout/IconCircleList"/>
    <dgm:cxn modelId="{35ADC217-4072-4322-BA56-C28FEEF49B22}" type="presParOf" srcId="{27BCCEF7-1AB2-41D3-A978-29F84BD7A419}" destId="{B2F83240-E65A-4123-A910-EC0E9DD0F994}" srcOrd="2" destOrd="0" presId="urn:microsoft.com/office/officeart/2018/2/layout/IconCircleList"/>
    <dgm:cxn modelId="{3B16CCD6-9613-4123-8DB2-D275735B536F}" type="presParOf" srcId="{27BCCEF7-1AB2-41D3-A978-29F84BD7A419}" destId="{AF7F822B-B774-45DE-995D-146C050825B2}" srcOrd="3" destOrd="0" presId="urn:microsoft.com/office/officeart/2018/2/layout/IconCircleList"/>
    <dgm:cxn modelId="{CC299109-718C-44B1-AB23-202C333E0412}" type="presParOf" srcId="{77966C26-477D-4FD6-8505-03BE0EC5C98E}" destId="{BD3C9A6F-9C76-459B-81E1-410D8E3F6D27}" srcOrd="7" destOrd="0" presId="urn:microsoft.com/office/officeart/2018/2/layout/IconCircleList"/>
    <dgm:cxn modelId="{EC490110-7583-4A76-B41A-05E71BF91029}" type="presParOf" srcId="{77966C26-477D-4FD6-8505-03BE0EC5C98E}" destId="{E8D57C4A-AD52-4431-A892-20E9D5AC3A56}" srcOrd="8" destOrd="0" presId="urn:microsoft.com/office/officeart/2018/2/layout/IconCircleList"/>
    <dgm:cxn modelId="{BC868A91-A580-4000-9B10-04FF9E6D1A9A}" type="presParOf" srcId="{E8D57C4A-AD52-4431-A892-20E9D5AC3A56}" destId="{FC48E905-6522-4661-8F14-2D9BB6F45ACC}" srcOrd="0" destOrd="0" presId="urn:microsoft.com/office/officeart/2018/2/layout/IconCircleList"/>
    <dgm:cxn modelId="{C0A24810-41F4-4AD9-A229-16AE22EB4272}" type="presParOf" srcId="{E8D57C4A-AD52-4431-A892-20E9D5AC3A56}" destId="{7B186C7E-1811-440D-9BB5-135460168AF0}" srcOrd="1" destOrd="0" presId="urn:microsoft.com/office/officeart/2018/2/layout/IconCircleList"/>
    <dgm:cxn modelId="{FE4EE289-854D-4B4E-B948-0B0D89552DAD}" type="presParOf" srcId="{E8D57C4A-AD52-4431-A892-20E9D5AC3A56}" destId="{922D8798-19AA-495F-8D99-F14FD4EED2A0}" srcOrd="2" destOrd="0" presId="urn:microsoft.com/office/officeart/2018/2/layout/IconCircleList"/>
    <dgm:cxn modelId="{B94BC927-53A9-4CDA-9CFD-9F8378A9BE49}" type="presParOf" srcId="{E8D57C4A-AD52-4431-A892-20E9D5AC3A56}" destId="{4553BBE0-3616-496B-8848-5C8AE9881E0E}" srcOrd="3" destOrd="0" presId="urn:microsoft.com/office/officeart/2018/2/layout/IconCircleList"/>
    <dgm:cxn modelId="{6D241163-1A83-42F4-A360-3378083FF5A4}" type="presParOf" srcId="{77966C26-477D-4FD6-8505-03BE0EC5C98E}" destId="{62974034-108D-479E-BE3B-46E99C53232A}" srcOrd="9" destOrd="0" presId="urn:microsoft.com/office/officeart/2018/2/layout/IconCircleList"/>
    <dgm:cxn modelId="{C70DD7D7-949E-4DC1-A565-CECAEC7EB320}" type="presParOf" srcId="{77966C26-477D-4FD6-8505-03BE0EC5C98E}" destId="{3D6B0BBC-7B55-4F81-8FDB-FD07D0D78515}" srcOrd="10" destOrd="0" presId="urn:microsoft.com/office/officeart/2018/2/layout/IconCircleList"/>
    <dgm:cxn modelId="{77921F52-12C8-4E05-8A6E-B3CBE4841445}" type="presParOf" srcId="{3D6B0BBC-7B55-4F81-8FDB-FD07D0D78515}" destId="{5AE2D653-9F31-4A9B-8060-E9D5734ED84C}" srcOrd="0" destOrd="0" presId="urn:microsoft.com/office/officeart/2018/2/layout/IconCircleList"/>
    <dgm:cxn modelId="{96E24EEB-D029-4A7F-AFFC-1E5E2CB54200}" type="presParOf" srcId="{3D6B0BBC-7B55-4F81-8FDB-FD07D0D78515}" destId="{78B1FE3E-6C93-4C6D-B1C7-894DD4E8541F}" srcOrd="1" destOrd="0" presId="urn:microsoft.com/office/officeart/2018/2/layout/IconCircleList"/>
    <dgm:cxn modelId="{F3035E05-9692-442F-8703-8B44290D442D}" type="presParOf" srcId="{3D6B0BBC-7B55-4F81-8FDB-FD07D0D78515}" destId="{A7BDBAB2-83B2-4A9C-A768-EFCB4A95A0AF}" srcOrd="2" destOrd="0" presId="urn:microsoft.com/office/officeart/2018/2/layout/IconCircleList"/>
    <dgm:cxn modelId="{E0C9894C-1164-41A5-95DE-AECED72CBB4B}" type="presParOf" srcId="{3D6B0BBC-7B55-4F81-8FDB-FD07D0D78515}" destId="{A0913CE1-D7B4-4187-AF6E-A44EC8C49F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EAE5B-B5D7-4D21-9E2F-6D5A6E1C6FBB}">
      <dsp:nvSpPr>
        <dsp:cNvPr id="0" name=""/>
        <dsp:cNvSpPr/>
      </dsp:nvSpPr>
      <dsp:spPr>
        <a:xfrm>
          <a:off x="37178" y="365150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FDA12-5D0C-4DD5-91AA-399A0875B9CC}">
      <dsp:nvSpPr>
        <dsp:cNvPr id="0" name=""/>
        <dsp:cNvSpPr/>
      </dsp:nvSpPr>
      <dsp:spPr>
        <a:xfrm>
          <a:off x="224480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FD104-102F-4BB0-8C23-8EFA4082E4E6}">
      <dsp:nvSpPr>
        <dsp:cNvPr id="0" name=""/>
        <dsp:cNvSpPr/>
      </dsp:nvSpPr>
      <dsp:spPr>
        <a:xfrm>
          <a:off x="1120214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Easily accessible online:</a:t>
          </a:r>
          <a:br>
            <a:rPr kumimoji="1" lang="en-US" sz="1500" kern="1200"/>
          </a:br>
          <a:r>
            <a:rPr kumimoji="1" lang="en-US" sz="1500" kern="1200"/>
            <a:t> </a:t>
          </a:r>
          <a:r>
            <a:rPr lang="en-US" sz="1500" kern="1200">
              <a:hlinkClick xmlns:r="http://schemas.openxmlformats.org/officeDocument/2006/relationships" r:id="rId3"/>
            </a:rPr>
            <a:t>https://proj.hyunatic.com/</a:t>
          </a:r>
          <a:endParaRPr lang="en-US" sz="1500" kern="1200"/>
        </a:p>
      </dsp:txBody>
      <dsp:txXfrm>
        <a:off x="1120214" y="365150"/>
        <a:ext cx="2102364" cy="891912"/>
      </dsp:txXfrm>
    </dsp:sp>
    <dsp:sp modelId="{A716A12F-CF90-4116-B7B2-AA7B2587330C}">
      <dsp:nvSpPr>
        <dsp:cNvPr id="0" name=""/>
        <dsp:cNvSpPr/>
      </dsp:nvSpPr>
      <dsp:spPr>
        <a:xfrm>
          <a:off x="3588900" y="365150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15DE4-BBBB-44D5-9A8B-B65376C34156}">
      <dsp:nvSpPr>
        <dsp:cNvPr id="0" name=""/>
        <dsp:cNvSpPr/>
      </dsp:nvSpPr>
      <dsp:spPr>
        <a:xfrm>
          <a:off x="3776201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B1E37-860C-47A5-9F70-350C59FCDB28}">
      <dsp:nvSpPr>
        <dsp:cNvPr id="0" name=""/>
        <dsp:cNvSpPr/>
      </dsp:nvSpPr>
      <dsp:spPr>
        <a:xfrm>
          <a:off x="4671935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Responsive Website and mobile friendly</a:t>
          </a:r>
          <a:endParaRPr lang="en-US" sz="1500" kern="1200"/>
        </a:p>
      </dsp:txBody>
      <dsp:txXfrm>
        <a:off x="4671935" y="365150"/>
        <a:ext cx="2102364" cy="891912"/>
      </dsp:txXfrm>
    </dsp:sp>
    <dsp:sp modelId="{1FD42F5D-6D0A-4EF5-B608-8959589EF232}">
      <dsp:nvSpPr>
        <dsp:cNvPr id="0" name=""/>
        <dsp:cNvSpPr/>
      </dsp:nvSpPr>
      <dsp:spPr>
        <a:xfrm>
          <a:off x="7140621" y="365150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1B6C4-75F7-4749-88FE-2D0C63EA245F}">
      <dsp:nvSpPr>
        <dsp:cNvPr id="0" name=""/>
        <dsp:cNvSpPr/>
      </dsp:nvSpPr>
      <dsp:spPr>
        <a:xfrm>
          <a:off x="7327922" y="552452"/>
          <a:ext cx="517308" cy="51730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A10CD-BC5E-433C-B57B-311BE694045B}">
      <dsp:nvSpPr>
        <dsp:cNvPr id="0" name=""/>
        <dsp:cNvSpPr/>
      </dsp:nvSpPr>
      <dsp:spPr>
        <a:xfrm>
          <a:off x="8223657" y="365150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Clean user interface</a:t>
          </a:r>
          <a:endParaRPr lang="en-US" sz="1500" kern="1200"/>
        </a:p>
      </dsp:txBody>
      <dsp:txXfrm>
        <a:off x="8223657" y="365150"/>
        <a:ext cx="2102364" cy="891912"/>
      </dsp:txXfrm>
    </dsp:sp>
    <dsp:sp modelId="{99BCB457-3578-42B3-A0CB-EE260F3766D3}">
      <dsp:nvSpPr>
        <dsp:cNvPr id="0" name=""/>
        <dsp:cNvSpPr/>
      </dsp:nvSpPr>
      <dsp:spPr>
        <a:xfrm>
          <a:off x="37178" y="1772004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6A3C4-3F8F-4E80-A629-4F5CB94B019E}">
      <dsp:nvSpPr>
        <dsp:cNvPr id="0" name=""/>
        <dsp:cNvSpPr/>
      </dsp:nvSpPr>
      <dsp:spPr>
        <a:xfrm>
          <a:off x="224480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822B-B774-45DE-995D-146C050825B2}">
      <dsp:nvSpPr>
        <dsp:cNvPr id="0" name=""/>
        <dsp:cNvSpPr/>
      </dsp:nvSpPr>
      <dsp:spPr>
        <a:xfrm>
          <a:off x="1120214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Canteen Auntie (Chatbot)</a:t>
          </a:r>
          <a:endParaRPr lang="en-US" sz="1500" kern="1200"/>
        </a:p>
      </dsp:txBody>
      <dsp:txXfrm>
        <a:off x="1120214" y="1772004"/>
        <a:ext cx="2102364" cy="891912"/>
      </dsp:txXfrm>
    </dsp:sp>
    <dsp:sp modelId="{FC48E905-6522-4661-8F14-2D9BB6F45ACC}">
      <dsp:nvSpPr>
        <dsp:cNvPr id="0" name=""/>
        <dsp:cNvSpPr/>
      </dsp:nvSpPr>
      <dsp:spPr>
        <a:xfrm>
          <a:off x="3588900" y="1772004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86C7E-1811-440D-9BB5-135460168AF0}">
      <dsp:nvSpPr>
        <dsp:cNvPr id="0" name=""/>
        <dsp:cNvSpPr/>
      </dsp:nvSpPr>
      <dsp:spPr>
        <a:xfrm>
          <a:off x="3776201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3BBE0-3616-496B-8848-5C8AE9881E0E}">
      <dsp:nvSpPr>
        <dsp:cNvPr id="0" name=""/>
        <dsp:cNvSpPr/>
      </dsp:nvSpPr>
      <dsp:spPr>
        <a:xfrm>
          <a:off x="4671936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Online Credit card payment</a:t>
          </a:r>
          <a:endParaRPr lang="en-US" sz="1500" kern="1200"/>
        </a:p>
      </dsp:txBody>
      <dsp:txXfrm>
        <a:off x="4671936" y="1772004"/>
        <a:ext cx="2102364" cy="891912"/>
      </dsp:txXfrm>
    </dsp:sp>
    <dsp:sp modelId="{5AE2D653-9F31-4A9B-8060-E9D5734ED84C}">
      <dsp:nvSpPr>
        <dsp:cNvPr id="0" name=""/>
        <dsp:cNvSpPr/>
      </dsp:nvSpPr>
      <dsp:spPr>
        <a:xfrm>
          <a:off x="7140621" y="1772004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1FE3E-6C93-4C6D-B1C7-894DD4E8541F}">
      <dsp:nvSpPr>
        <dsp:cNvPr id="0" name=""/>
        <dsp:cNvSpPr/>
      </dsp:nvSpPr>
      <dsp:spPr>
        <a:xfrm>
          <a:off x="7327922" y="1959305"/>
          <a:ext cx="517308" cy="517308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13CE1-D7B4-4187-AF6E-A44EC8C49FAE}">
      <dsp:nvSpPr>
        <dsp:cNvPr id="0" name=""/>
        <dsp:cNvSpPr/>
      </dsp:nvSpPr>
      <dsp:spPr>
        <a:xfrm>
          <a:off x="8223657" y="1772004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Live news from ntu twitter</a:t>
          </a:r>
          <a:endParaRPr lang="ko-KR" altLang="en-US" sz="1500" kern="1200"/>
        </a:p>
      </dsp:txBody>
      <dsp:txXfrm>
        <a:off x="8223657" y="1772004"/>
        <a:ext cx="2102364" cy="8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7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2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79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98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26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31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1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7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7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3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7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0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B3656B-D715-824C-8031-6B37F52EFF8C}" type="datetimeFigureOut">
              <a:rPr kumimoji="1" lang="ko-KR" altLang="en-US" smtClean="0"/>
              <a:t>2019-11-12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6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9FBE-B423-5E49-89CD-98CE7A4C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CZ1003 Mini-Project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06AD-37A7-4C40-8011-A4C9D76BF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35CB-A5A9-AF44-889F-BCFB03A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ko-KR" dirty="0"/>
              <a:t>Task Allocation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F10D-DF05-0046-87DA-4A516593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Store and display stall information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Store and display stall menus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Display stall information and menus based on current system date and time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Display stall information and menus based on user defined date and time (Amadeus)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Calculate estimated waiting for the stall by asking user to enter the number of people in the queue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Allow to check for operating hours for all stall (Amadeus)</a:t>
            </a:r>
          </a:p>
          <a:p>
            <a:pPr marL="457200" indent="-457200">
              <a:buFont typeface="+mj-lt"/>
              <a:buAutoNum type="arabicPeriod"/>
            </a:pPr>
            <a:endParaRPr lang="en-SG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8B72-E926-1B41-823C-6EA85DF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Framework / Modules / Libraries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E72C4D4-2604-3F44-956A-C558A4E77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048631"/>
              </p:ext>
            </p:extLst>
          </p:nvPr>
        </p:nvGraphicFramePr>
        <p:xfrm>
          <a:off x="914400" y="2366963"/>
          <a:ext cx="10363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2078096487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972087138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16208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Framework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Libraries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Modules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9600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Python Flask 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WTForms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json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3793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Bootstrap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ChatterBot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datetime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203746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Stripe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response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381503622"/>
                  </a:ext>
                </a:extLst>
              </a:tr>
            </a:tbl>
          </a:graphicData>
        </a:graphic>
      </p:graphicFrame>
      <p:pic>
        <p:nvPicPr>
          <p:cNvPr id="5" name="Picture 2" descr="python flask에 대한 이미지 검색결과">
            <a:extLst>
              <a:ext uri="{FF2B5EF4-FFF2-40B4-BE49-F238E27FC236}">
                <a16:creationId xmlns:a16="http://schemas.microsoft.com/office/drawing/2014/main" id="{A249EF5B-17E1-D742-842C-CBA874B4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7" y="4182608"/>
            <a:ext cx="2509114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otstrap에 대한 이미지 검색결과">
            <a:extLst>
              <a:ext uri="{FF2B5EF4-FFF2-40B4-BE49-F238E27FC236}">
                <a16:creationId xmlns:a16="http://schemas.microsoft.com/office/drawing/2014/main" id="{9BFF13D6-5064-F541-B8BF-2A7D9A1B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96" y="4182608"/>
            <a:ext cx="2987040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ipe에 대한 이미지 검색결과">
            <a:extLst>
              <a:ext uri="{FF2B5EF4-FFF2-40B4-BE49-F238E27FC236}">
                <a16:creationId xmlns:a16="http://schemas.microsoft.com/office/drawing/2014/main" id="{EF02A435-5D2C-524B-A6C6-91B6903F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91" y="4182608"/>
            <a:ext cx="3136392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CD11-DAF0-7D47-A4EC-728888E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kumimoji="1" lang="en-US" altLang="ko-KR"/>
              <a:t>Special Features</a:t>
            </a:r>
            <a:endParaRPr kumimoji="1" lang="ko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AB46A5-F6A3-432D-8044-0D6DDF15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217531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192-2D06-2B48-B739-CD739F2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Flow Chart</a:t>
            </a:r>
            <a:endParaRPr kumimoji="1" lang="ko-KR" altLang="en-US" dirty="0"/>
          </a:p>
        </p:txBody>
      </p:sp>
      <p:sp>
        <p:nvSpPr>
          <p:cNvPr id="4" name="순서도: 수행의 시작/종료 16">
            <a:extLst>
              <a:ext uri="{FF2B5EF4-FFF2-40B4-BE49-F238E27FC236}">
                <a16:creationId xmlns:a16="http://schemas.microsoft.com/office/drawing/2014/main" id="{33B46797-5BA6-EF46-998C-3F198723058B}"/>
              </a:ext>
            </a:extLst>
          </p:cNvPr>
          <p:cNvSpPr/>
          <p:nvPr/>
        </p:nvSpPr>
        <p:spPr>
          <a:xfrm>
            <a:off x="172793" y="548228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sp>
        <p:nvSpPr>
          <p:cNvPr id="5" name="순서도: 수행의 시작/종료 16">
            <a:extLst>
              <a:ext uri="{FF2B5EF4-FFF2-40B4-BE49-F238E27FC236}">
                <a16:creationId xmlns:a16="http://schemas.microsoft.com/office/drawing/2014/main" id="{9E11BDDE-C2FB-6C46-BBF1-308B37D23317}"/>
              </a:ext>
            </a:extLst>
          </p:cNvPr>
          <p:cNvSpPr/>
          <p:nvPr/>
        </p:nvSpPr>
        <p:spPr>
          <a:xfrm>
            <a:off x="238639" y="1614706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sp>
        <p:nvSpPr>
          <p:cNvPr id="6" name="평행 사변형 7">
            <a:extLst>
              <a:ext uri="{FF2B5EF4-FFF2-40B4-BE49-F238E27FC236}">
                <a16:creationId xmlns:a16="http://schemas.microsoft.com/office/drawing/2014/main" id="{2138248C-241C-DA46-8AFF-08E92C377B76}"/>
              </a:ext>
            </a:extLst>
          </p:cNvPr>
          <p:cNvSpPr/>
          <p:nvPr/>
        </p:nvSpPr>
        <p:spPr>
          <a:xfrm>
            <a:off x="2373700" y="2489821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All Stalls</a:t>
            </a:r>
          </a:p>
        </p:txBody>
      </p:sp>
      <p:sp>
        <p:nvSpPr>
          <p:cNvPr id="7" name="평행 사변형 7">
            <a:extLst>
              <a:ext uri="{FF2B5EF4-FFF2-40B4-BE49-F238E27FC236}">
                <a16:creationId xmlns:a16="http://schemas.microsoft.com/office/drawing/2014/main" id="{C4AD1085-F408-E048-AF2A-E20EEFD4DD33}"/>
              </a:ext>
            </a:extLst>
          </p:cNvPr>
          <p:cNvSpPr/>
          <p:nvPr/>
        </p:nvSpPr>
        <p:spPr>
          <a:xfrm>
            <a:off x="2241982" y="379011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Date and Time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93E11-BE55-A347-B8EB-9DDD19F8B463}"/>
              </a:ext>
            </a:extLst>
          </p:cNvPr>
          <p:cNvSpPr/>
          <p:nvPr/>
        </p:nvSpPr>
        <p:spPr>
          <a:xfrm>
            <a:off x="4715600" y="3790111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Filter Current Stall</a:t>
            </a:r>
          </a:p>
        </p:txBody>
      </p:sp>
      <p:sp>
        <p:nvSpPr>
          <p:cNvPr id="9" name="평행 사변형 7">
            <a:extLst>
              <a:ext uri="{FF2B5EF4-FFF2-40B4-BE49-F238E27FC236}">
                <a16:creationId xmlns:a16="http://schemas.microsoft.com/office/drawing/2014/main" id="{94525D94-2991-7744-AFA0-C70E6A43F2C6}"/>
              </a:ext>
            </a:extLst>
          </p:cNvPr>
          <p:cNvSpPr/>
          <p:nvPr/>
        </p:nvSpPr>
        <p:spPr>
          <a:xfrm>
            <a:off x="6955364" y="3795460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Filtered Stalls</a:t>
            </a:r>
          </a:p>
        </p:txBody>
      </p:sp>
      <p:sp>
        <p:nvSpPr>
          <p:cNvPr id="10" name="평행 사변형 7">
            <a:extLst>
              <a:ext uri="{FF2B5EF4-FFF2-40B4-BE49-F238E27FC236}">
                <a16:creationId xmlns:a16="http://schemas.microsoft.com/office/drawing/2014/main" id="{F8BF2D16-F06F-AE45-A566-AB3A0CFB600A}"/>
              </a:ext>
            </a:extLst>
          </p:cNvPr>
          <p:cNvSpPr/>
          <p:nvPr/>
        </p:nvSpPr>
        <p:spPr>
          <a:xfrm>
            <a:off x="7107764" y="248447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Stall of choice</a:t>
            </a:r>
          </a:p>
        </p:txBody>
      </p:sp>
      <p:sp>
        <p:nvSpPr>
          <p:cNvPr id="11" name="평행 사변형 7">
            <a:extLst>
              <a:ext uri="{FF2B5EF4-FFF2-40B4-BE49-F238E27FC236}">
                <a16:creationId xmlns:a16="http://schemas.microsoft.com/office/drawing/2014/main" id="{5638D758-4FDF-5F4C-8881-F94FD77DDF69}"/>
              </a:ext>
            </a:extLst>
          </p:cNvPr>
          <p:cNvSpPr/>
          <p:nvPr/>
        </p:nvSpPr>
        <p:spPr>
          <a:xfrm>
            <a:off x="9755396" y="380582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Stall Menu</a:t>
            </a:r>
          </a:p>
        </p:txBody>
      </p:sp>
      <p:sp>
        <p:nvSpPr>
          <p:cNvPr id="12" name="평행 사변형 7">
            <a:extLst>
              <a:ext uri="{FF2B5EF4-FFF2-40B4-BE49-F238E27FC236}">
                <a16:creationId xmlns:a16="http://schemas.microsoft.com/office/drawing/2014/main" id="{C91E16A1-41FC-A84C-A2C6-87DB1E512AFD}"/>
              </a:ext>
            </a:extLst>
          </p:cNvPr>
          <p:cNvSpPr/>
          <p:nvPr/>
        </p:nvSpPr>
        <p:spPr>
          <a:xfrm>
            <a:off x="9684550" y="5468517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Food for Payment</a:t>
            </a:r>
          </a:p>
        </p:txBody>
      </p:sp>
      <p:sp>
        <p:nvSpPr>
          <p:cNvPr id="13" name="순서도: 판단 9">
            <a:extLst>
              <a:ext uri="{FF2B5EF4-FFF2-40B4-BE49-F238E27FC236}">
                <a16:creationId xmlns:a16="http://schemas.microsoft.com/office/drawing/2014/main" id="{4A7CD1D2-E9B4-B949-A766-7EB54BAE24F9}"/>
              </a:ext>
            </a:extLst>
          </p:cNvPr>
          <p:cNvSpPr/>
          <p:nvPr/>
        </p:nvSpPr>
        <p:spPr>
          <a:xfrm>
            <a:off x="4628002" y="5084579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Is Payment</a:t>
            </a:r>
          </a:p>
          <a:p>
            <a:pPr algn="ctr"/>
            <a:r>
              <a:rPr lang="en-SG" sz="1600" dirty="0"/>
              <a:t>Successful?</a:t>
            </a:r>
          </a:p>
        </p:txBody>
      </p:sp>
      <p:sp>
        <p:nvSpPr>
          <p:cNvPr id="14" name="평행 사변형 7">
            <a:extLst>
              <a:ext uri="{FF2B5EF4-FFF2-40B4-BE49-F238E27FC236}">
                <a16:creationId xmlns:a16="http://schemas.microsoft.com/office/drawing/2014/main" id="{57FE635A-B6CC-4E49-95CA-AA24C5B10B51}"/>
              </a:ext>
            </a:extLst>
          </p:cNvPr>
          <p:cNvSpPr/>
          <p:nvPr/>
        </p:nvSpPr>
        <p:spPr>
          <a:xfrm>
            <a:off x="7083147" y="5468515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Credit Card</a:t>
            </a:r>
          </a:p>
        </p:txBody>
      </p:sp>
      <p:sp>
        <p:nvSpPr>
          <p:cNvPr id="15" name="평행 사변형 7">
            <a:extLst>
              <a:ext uri="{FF2B5EF4-FFF2-40B4-BE49-F238E27FC236}">
                <a16:creationId xmlns:a16="http://schemas.microsoft.com/office/drawing/2014/main" id="{7DDCEA4A-D79D-0841-ACF4-E49E2E634218}"/>
              </a:ext>
            </a:extLst>
          </p:cNvPr>
          <p:cNvSpPr/>
          <p:nvPr/>
        </p:nvSpPr>
        <p:spPr>
          <a:xfrm>
            <a:off x="2224295" y="5471268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collect food at stall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0594E6-61E9-7D4F-AFEE-218403A13755}"/>
              </a:ext>
            </a:extLst>
          </p:cNvPr>
          <p:cNvCxnSpPr>
            <a:cxnSpLocks/>
            <a:stCxn id="32" idx="3"/>
            <a:endCxn id="6" idx="5"/>
          </p:cNvCxnSpPr>
          <p:nvPr/>
        </p:nvCxnSpPr>
        <p:spPr>
          <a:xfrm flipV="1">
            <a:off x="1985850" y="2778855"/>
            <a:ext cx="460108" cy="643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AE15A-32F8-EE45-829F-3985EAD2D5E5}"/>
              </a:ext>
            </a:extLst>
          </p:cNvPr>
          <p:cNvCxnSpPr>
            <a:cxnSpLocks/>
            <a:stCxn id="32" idx="3"/>
            <a:endCxn id="7" idx="5"/>
          </p:cNvCxnSpPr>
          <p:nvPr/>
        </p:nvCxnSpPr>
        <p:spPr>
          <a:xfrm>
            <a:off x="1985850" y="3421887"/>
            <a:ext cx="328390" cy="657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CFA9E3-C0DD-2D4F-9060-EEF31070A642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V="1">
            <a:off x="4206442" y="2773507"/>
            <a:ext cx="2973580" cy="5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4B8102-7491-E843-B9AD-A2550C5CCF01}"/>
              </a:ext>
            </a:extLst>
          </p:cNvPr>
          <p:cNvSpPr/>
          <p:nvPr/>
        </p:nvSpPr>
        <p:spPr>
          <a:xfrm>
            <a:off x="9872324" y="2484473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Load selected stall menu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0F53F1-C5C2-AF48-9F07-CD1A3D2B374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V="1">
            <a:off x="4074724" y="4079145"/>
            <a:ext cx="6408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60B3F7-737D-4D49-BA7E-6F4C1620CCBB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>
            <a:off x="6386745" y="4079145"/>
            <a:ext cx="640877" cy="5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7A3DD0-4743-B14E-9986-CB21BB8AF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7907864" y="3062540"/>
            <a:ext cx="80142" cy="73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6E7406-5A03-BD4A-9163-2E2BD5B47347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>
            <a:off x="8940506" y="2773507"/>
            <a:ext cx="931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8D27D3-8871-1741-A02A-636C9F7EC4B8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10707896" y="3062540"/>
            <a:ext cx="1" cy="74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508A7D-9001-1144-86F6-820F2D03D8C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707897" y="4383889"/>
            <a:ext cx="1411" cy="1084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D679C7-5DE3-B340-B4AC-BD58B8851B30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 flipH="1" flipV="1">
            <a:off x="8915889" y="5757549"/>
            <a:ext cx="8409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B98BC6-B930-6D46-9C67-34E69527F8A3}"/>
              </a:ext>
            </a:extLst>
          </p:cNvPr>
          <p:cNvCxnSpPr>
            <a:cxnSpLocks/>
            <a:stCxn id="14" idx="5"/>
            <a:endCxn id="13" idx="3"/>
          </p:cNvCxnSpPr>
          <p:nvPr/>
        </p:nvCxnSpPr>
        <p:spPr>
          <a:xfrm flipH="1" flipV="1">
            <a:off x="6640464" y="5757548"/>
            <a:ext cx="5149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8FDDF9-0877-CA49-9FB1-231968CD5309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>
            <a:off x="4057037" y="5757548"/>
            <a:ext cx="570965" cy="2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FFF993-E6EA-C348-A5B2-C216B8DAF7E6}"/>
              </a:ext>
            </a:extLst>
          </p:cNvPr>
          <p:cNvCxnSpPr>
            <a:cxnSpLocks/>
            <a:stCxn id="15" idx="5"/>
            <a:endCxn id="4" idx="3"/>
          </p:cNvCxnSpPr>
          <p:nvPr/>
        </p:nvCxnSpPr>
        <p:spPr>
          <a:xfrm flipH="1">
            <a:off x="1654752" y="5760302"/>
            <a:ext cx="64180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A6027F23-1304-FC43-9C71-B337DD7D97BD}"/>
              </a:ext>
            </a:extLst>
          </p:cNvPr>
          <p:cNvCxnSpPr>
            <a:stCxn id="13" idx="2"/>
            <a:endCxn id="14" idx="4"/>
          </p:cNvCxnSpPr>
          <p:nvPr/>
        </p:nvCxnSpPr>
        <p:spPr>
          <a:xfrm rot="5400000" flipH="1" flipV="1">
            <a:off x="6642973" y="5037842"/>
            <a:ext cx="383934" cy="2401414"/>
          </a:xfrm>
          <a:prstGeom prst="bentConnector3">
            <a:avLst>
              <a:gd name="adj1" fmla="val -59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90B4B3-9F0B-FC4E-BBE8-165E36D2F740}"/>
              </a:ext>
            </a:extLst>
          </p:cNvPr>
          <p:cNvSpPr txBox="1"/>
          <p:nvPr/>
        </p:nvSpPr>
        <p:spPr>
          <a:xfrm>
            <a:off x="5693232" y="6350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CC3468-1EA7-5B41-9B5E-A1BACAC206F9}"/>
              </a:ext>
            </a:extLst>
          </p:cNvPr>
          <p:cNvSpPr txBox="1"/>
          <p:nvPr/>
        </p:nvSpPr>
        <p:spPr>
          <a:xfrm>
            <a:off x="4146982" y="53964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32" name="순서도: 판단 9">
            <a:extLst>
              <a:ext uri="{FF2B5EF4-FFF2-40B4-BE49-F238E27FC236}">
                <a16:creationId xmlns:a16="http://schemas.microsoft.com/office/drawing/2014/main" id="{FEC34C8E-930D-AC40-ABB1-C3B2E43C3EB5}"/>
              </a:ext>
            </a:extLst>
          </p:cNvPr>
          <p:cNvSpPr/>
          <p:nvPr/>
        </p:nvSpPr>
        <p:spPr>
          <a:xfrm>
            <a:off x="-26612" y="2748918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User Select</a:t>
            </a:r>
          </a:p>
          <a:p>
            <a:pPr algn="ctr"/>
            <a:r>
              <a:rPr lang="en-SG" sz="1600" dirty="0"/>
              <a:t>Menu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66BE067-4E62-644F-B7C1-9AE04A8E6A9F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979619" y="2192773"/>
            <a:ext cx="0" cy="556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60" grpId="0"/>
      <p:bldP spid="6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804643-8149-5E47-98F9-84895835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 Very much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A4869-68D2-2A46-9D04-BB54F3EA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Iskandar, Amadeus, Benjamin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3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68C0-B809-D44C-B58A-AAFD4AA2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Server flow chart</a:t>
            </a:r>
            <a:endParaRPr kumimoji="1" lang="ko-KR" altLang="en-US" dirty="0"/>
          </a:p>
        </p:txBody>
      </p:sp>
      <p:pic>
        <p:nvPicPr>
          <p:cNvPr id="32" name="Picture 2" descr="user icon png에 대한 이미지 검색결과">
            <a:extLst>
              <a:ext uri="{FF2B5EF4-FFF2-40B4-BE49-F238E27FC236}">
                <a16:creationId xmlns:a16="http://schemas.microsoft.com/office/drawing/2014/main" id="{5AF21EF1-ABA2-1542-881F-08294CA7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420" y="19854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A6FE2C-C486-B541-9B9A-9971F93E7650}"/>
              </a:ext>
            </a:extLst>
          </p:cNvPr>
          <p:cNvCxnSpPr>
            <a:cxnSpLocks/>
            <a:stCxn id="32" idx="3"/>
            <a:endCxn id="34" idx="5"/>
          </p:cNvCxnSpPr>
          <p:nvPr/>
        </p:nvCxnSpPr>
        <p:spPr>
          <a:xfrm>
            <a:off x="1731580" y="2937985"/>
            <a:ext cx="6417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평행 사변형 7">
            <a:extLst>
              <a:ext uri="{FF2B5EF4-FFF2-40B4-BE49-F238E27FC236}">
                <a16:creationId xmlns:a16="http://schemas.microsoft.com/office/drawing/2014/main" id="{AD277F15-8F12-8A45-9139-98D4356E0EAA}"/>
              </a:ext>
            </a:extLst>
          </p:cNvPr>
          <p:cNvSpPr/>
          <p:nvPr/>
        </p:nvSpPr>
        <p:spPr>
          <a:xfrm>
            <a:off x="2301110" y="264895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or click website link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EF8A47-37B0-CD44-801F-8EDBD5E2CD09}"/>
              </a:ext>
            </a:extLst>
          </p:cNvPr>
          <p:cNvSpPr/>
          <p:nvPr/>
        </p:nvSpPr>
        <p:spPr>
          <a:xfrm>
            <a:off x="5183901" y="2651437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Check for valid webpage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47798E-9381-4A43-B56F-A41B4E3C8B59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>
            <a:off x="4133852" y="2937986"/>
            <a:ext cx="1050049" cy="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평행 사변형 11">
            <a:extLst>
              <a:ext uri="{FF2B5EF4-FFF2-40B4-BE49-F238E27FC236}">
                <a16:creationId xmlns:a16="http://schemas.microsoft.com/office/drawing/2014/main" id="{3233F1D3-DEE4-8544-9890-BBBCABB487C0}"/>
              </a:ext>
            </a:extLst>
          </p:cNvPr>
          <p:cNvSpPr/>
          <p:nvPr/>
        </p:nvSpPr>
        <p:spPr>
          <a:xfrm>
            <a:off x="10287000" y="266718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webpage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DAA9F-1221-3348-8E25-0FDE86ACBCB2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855046" y="2940471"/>
            <a:ext cx="9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87CB65C4-8283-994E-B6A5-1FFD53F92A8B}"/>
              </a:ext>
            </a:extLst>
          </p:cNvPr>
          <p:cNvSpPr/>
          <p:nvPr/>
        </p:nvSpPr>
        <p:spPr>
          <a:xfrm>
            <a:off x="7787509" y="2336130"/>
            <a:ext cx="1671145" cy="120868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Valid Link?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40643C-3F25-834A-862E-8736BF7BC5D2}"/>
              </a:ext>
            </a:extLst>
          </p:cNvPr>
          <p:cNvCxnSpPr>
            <a:cxnSpLocks/>
            <a:stCxn id="39" idx="3"/>
            <a:endCxn id="37" idx="5"/>
          </p:cNvCxnSpPr>
          <p:nvPr/>
        </p:nvCxnSpPr>
        <p:spPr>
          <a:xfrm>
            <a:off x="9458654" y="2940471"/>
            <a:ext cx="900604" cy="1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EABBACCE-A14E-1D42-8E60-1EE063A8A626}"/>
              </a:ext>
            </a:extLst>
          </p:cNvPr>
          <p:cNvCxnSpPr>
            <a:cxnSpLocks/>
            <a:stCxn id="39" idx="2"/>
            <a:endCxn id="34" idx="4"/>
          </p:cNvCxnSpPr>
          <p:nvPr/>
        </p:nvCxnSpPr>
        <p:spPr>
          <a:xfrm rot="5400000" flipH="1">
            <a:off x="5779449" y="701180"/>
            <a:ext cx="317793" cy="5369472"/>
          </a:xfrm>
          <a:prstGeom prst="bentConnector3">
            <a:avLst>
              <a:gd name="adj1" fmla="val -719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16">
            <a:extLst>
              <a:ext uri="{FF2B5EF4-FFF2-40B4-BE49-F238E27FC236}">
                <a16:creationId xmlns:a16="http://schemas.microsoft.com/office/drawing/2014/main" id="{CA73FF39-D5BA-A347-9BEF-1C008727FDED}"/>
              </a:ext>
            </a:extLst>
          </p:cNvPr>
          <p:cNvSpPr/>
          <p:nvPr/>
        </p:nvSpPr>
        <p:spPr>
          <a:xfrm>
            <a:off x="10499834" y="440037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41119B-8A0C-3A41-A40E-F47E8CC7A212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11239500" y="3245250"/>
            <a:ext cx="1314" cy="1155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450DE5-7F80-FE4B-9ADF-C1CF86CD42D2}"/>
              </a:ext>
            </a:extLst>
          </p:cNvPr>
          <p:cNvSpPr txBox="1"/>
          <p:nvPr/>
        </p:nvSpPr>
        <p:spPr>
          <a:xfrm>
            <a:off x="9588655" y="2586884"/>
            <a:ext cx="76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FBE7C-28AF-2F4F-94E3-94C1A8E80BD7}"/>
              </a:ext>
            </a:extLst>
          </p:cNvPr>
          <p:cNvSpPr txBox="1"/>
          <p:nvPr/>
        </p:nvSpPr>
        <p:spPr>
          <a:xfrm>
            <a:off x="8364837" y="37934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549284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EA2C7"/>
      </a:dk1>
      <a:lt1>
        <a:sysClr val="window" lastClr="1A1C1E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Tw Cen MT</vt:lpstr>
      <vt:lpstr>물방울</vt:lpstr>
      <vt:lpstr>CZ1003 Mini-Project</vt:lpstr>
      <vt:lpstr>Task Allocation</vt:lpstr>
      <vt:lpstr>Framework / Modules / Libraries </vt:lpstr>
      <vt:lpstr>Special Features</vt:lpstr>
      <vt:lpstr>Program Flow Chart</vt:lpstr>
      <vt:lpstr>Thank You Very much</vt:lpstr>
      <vt:lpstr>Web Server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CZ1003 Mini-Project</dc:title>
  <dc:creator> </dc:creator>
  <cp:lastModifiedBy> </cp:lastModifiedBy>
  <cp:revision>1</cp:revision>
  <dcterms:created xsi:type="dcterms:W3CDTF">2019-11-12T14:51:07Z</dcterms:created>
  <dcterms:modified xsi:type="dcterms:W3CDTF">2019-11-12T14:51:40Z</dcterms:modified>
</cp:coreProperties>
</file>