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cz1003.herokuapp.com/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z1003.herokuapp.com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D5819-2142-40A1-AE4B-8FFDC6240C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90D787-6284-4FC6-8F57-944BA9937A76}">
      <dgm:prSet/>
      <dgm:spPr/>
      <dgm:t>
        <a:bodyPr/>
        <a:lstStyle/>
        <a:p>
          <a:pPr>
            <a:defRPr cap="all"/>
          </a:pPr>
          <a:r>
            <a:rPr kumimoji="1" lang="en-US" dirty="0"/>
            <a:t>Easily accessible online:</a:t>
          </a:r>
          <a:br>
            <a:rPr kumimoji="1" lang="en-US" dirty="0"/>
          </a:br>
          <a:r>
            <a:rPr kumimoji="1"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https://cz1003.herokuapp.com/</a:t>
          </a:r>
          <a:endParaRPr lang="en-US" dirty="0"/>
        </a:p>
      </dgm:t>
    </dgm:pt>
    <dgm:pt modelId="{ADE9E008-216A-4722-A3CD-CA5459E8B494}" type="parTrans" cxnId="{56DF79B7-548D-463F-BC14-F2F7C03E0BD6}">
      <dgm:prSet/>
      <dgm:spPr/>
      <dgm:t>
        <a:bodyPr/>
        <a:lstStyle/>
        <a:p>
          <a:endParaRPr lang="en-US"/>
        </a:p>
      </dgm:t>
    </dgm:pt>
    <dgm:pt modelId="{FE7AD30E-F963-4337-BA87-33E6C988DBAE}" type="sibTrans" cxnId="{56DF79B7-548D-463F-BC14-F2F7C03E0BD6}">
      <dgm:prSet/>
      <dgm:spPr/>
      <dgm:t>
        <a:bodyPr/>
        <a:lstStyle/>
        <a:p>
          <a:endParaRPr lang="en-US"/>
        </a:p>
      </dgm:t>
    </dgm:pt>
    <dgm:pt modelId="{2B20FB75-C6DC-49F9-8679-D19F44B7060D}">
      <dgm:prSet/>
      <dgm:spPr/>
      <dgm:t>
        <a:bodyPr/>
        <a:lstStyle/>
        <a:p>
          <a:pPr>
            <a:defRPr cap="all"/>
          </a:pPr>
          <a:r>
            <a:rPr kumimoji="1" lang="en-US"/>
            <a:t>Responsive Website and mobile friendly</a:t>
          </a:r>
          <a:endParaRPr lang="en-US"/>
        </a:p>
      </dgm:t>
    </dgm:pt>
    <dgm:pt modelId="{26C482B6-725F-41CE-9A95-7E56E119D303}" type="parTrans" cxnId="{837BBC4D-87B4-4D0E-B25C-9173629B2EBB}">
      <dgm:prSet/>
      <dgm:spPr/>
      <dgm:t>
        <a:bodyPr/>
        <a:lstStyle/>
        <a:p>
          <a:endParaRPr lang="en-US"/>
        </a:p>
      </dgm:t>
    </dgm:pt>
    <dgm:pt modelId="{BE2B62E5-881F-44CB-AEDB-7DF6612D0570}" type="sibTrans" cxnId="{837BBC4D-87B4-4D0E-B25C-9173629B2EBB}">
      <dgm:prSet/>
      <dgm:spPr/>
      <dgm:t>
        <a:bodyPr/>
        <a:lstStyle/>
        <a:p>
          <a:endParaRPr lang="en-US"/>
        </a:p>
      </dgm:t>
    </dgm:pt>
    <dgm:pt modelId="{66DC8954-D6D2-42CC-8D4E-A9A7162FD927}">
      <dgm:prSet/>
      <dgm:spPr/>
      <dgm:t>
        <a:bodyPr/>
        <a:lstStyle/>
        <a:p>
          <a:pPr>
            <a:defRPr cap="all"/>
          </a:pPr>
          <a:r>
            <a:rPr kumimoji="1" lang="en-US"/>
            <a:t>Clean user interface</a:t>
          </a:r>
          <a:endParaRPr lang="en-US"/>
        </a:p>
      </dgm:t>
    </dgm:pt>
    <dgm:pt modelId="{6CE710F4-C1B7-4E8B-8B3B-E55FF547A7B2}" type="parTrans" cxnId="{938E47AE-7369-4879-93CB-C05CFEB24DF1}">
      <dgm:prSet/>
      <dgm:spPr/>
      <dgm:t>
        <a:bodyPr/>
        <a:lstStyle/>
        <a:p>
          <a:endParaRPr lang="en-US"/>
        </a:p>
      </dgm:t>
    </dgm:pt>
    <dgm:pt modelId="{C72A46E2-42D5-4672-BE31-C3AE0812A485}" type="sibTrans" cxnId="{938E47AE-7369-4879-93CB-C05CFEB24DF1}">
      <dgm:prSet/>
      <dgm:spPr/>
      <dgm:t>
        <a:bodyPr/>
        <a:lstStyle/>
        <a:p>
          <a:endParaRPr lang="en-US"/>
        </a:p>
      </dgm:t>
    </dgm:pt>
    <dgm:pt modelId="{6EA5D812-E574-4C58-A0C2-F9906D8AD1CB}">
      <dgm:prSet/>
      <dgm:spPr/>
      <dgm:t>
        <a:bodyPr/>
        <a:lstStyle/>
        <a:p>
          <a:pPr>
            <a:defRPr cap="all"/>
          </a:pPr>
          <a:r>
            <a:rPr kumimoji="1" lang="en-US"/>
            <a:t>Canteen Auntie (Chatbot)</a:t>
          </a:r>
          <a:endParaRPr lang="en-US"/>
        </a:p>
      </dgm:t>
    </dgm:pt>
    <dgm:pt modelId="{860DFDA5-264A-4C1A-81B4-7BC78906E4DC}" type="parTrans" cxnId="{A8CC5B3D-7F4A-457C-9DF8-4ED1E6182A2E}">
      <dgm:prSet/>
      <dgm:spPr/>
      <dgm:t>
        <a:bodyPr/>
        <a:lstStyle/>
        <a:p>
          <a:endParaRPr lang="en-US"/>
        </a:p>
      </dgm:t>
    </dgm:pt>
    <dgm:pt modelId="{BA746A9D-A1A9-44E1-BA67-D77C5C0720B7}" type="sibTrans" cxnId="{A8CC5B3D-7F4A-457C-9DF8-4ED1E6182A2E}">
      <dgm:prSet/>
      <dgm:spPr/>
      <dgm:t>
        <a:bodyPr/>
        <a:lstStyle/>
        <a:p>
          <a:endParaRPr lang="en-US"/>
        </a:p>
      </dgm:t>
    </dgm:pt>
    <dgm:pt modelId="{6E02BF98-724B-427B-8B82-FA5DC1A20337}">
      <dgm:prSet/>
      <dgm:spPr/>
      <dgm:t>
        <a:bodyPr/>
        <a:lstStyle/>
        <a:p>
          <a:pPr>
            <a:defRPr cap="all"/>
          </a:pPr>
          <a:r>
            <a:rPr kumimoji="1" lang="en-US"/>
            <a:t>Stripe Credit card payment</a:t>
          </a:r>
          <a:endParaRPr lang="en-US"/>
        </a:p>
      </dgm:t>
    </dgm:pt>
    <dgm:pt modelId="{7746D7C5-C908-43D0-BAB7-7363EEEAA92D}" type="parTrans" cxnId="{575A3BE5-A99C-4CCB-97A6-72EBA568F55A}">
      <dgm:prSet/>
      <dgm:spPr/>
      <dgm:t>
        <a:bodyPr/>
        <a:lstStyle/>
        <a:p>
          <a:endParaRPr lang="en-US"/>
        </a:p>
      </dgm:t>
    </dgm:pt>
    <dgm:pt modelId="{B1821B88-EDF2-4A04-B026-F5E87352A160}" type="sibTrans" cxnId="{575A3BE5-A99C-4CCB-97A6-72EBA568F55A}">
      <dgm:prSet/>
      <dgm:spPr/>
      <dgm:t>
        <a:bodyPr/>
        <a:lstStyle/>
        <a:p>
          <a:endParaRPr lang="en-US"/>
        </a:p>
      </dgm:t>
    </dgm:pt>
    <dgm:pt modelId="{8F7AA466-A23F-413D-85D3-68EE98C58CEB}" type="pres">
      <dgm:prSet presAssocID="{5CAD5819-2142-40A1-AE4B-8FFDC6240CDA}" presName="root" presStyleCnt="0">
        <dgm:presLayoutVars>
          <dgm:dir/>
          <dgm:resizeHandles val="exact"/>
        </dgm:presLayoutVars>
      </dgm:prSet>
      <dgm:spPr/>
    </dgm:pt>
    <dgm:pt modelId="{A7C06149-42B6-4A2B-B599-26D9B0D9EE72}" type="pres">
      <dgm:prSet presAssocID="{0A90D787-6284-4FC6-8F57-944BA9937A76}" presName="compNode" presStyleCnt="0"/>
      <dgm:spPr/>
    </dgm:pt>
    <dgm:pt modelId="{00D7F874-A435-4DC3-82C8-F24CAD5E4E88}" type="pres">
      <dgm:prSet presAssocID="{0A90D787-6284-4FC6-8F57-944BA9937A76}" presName="iconBgRect" presStyleLbl="bgShp" presStyleIdx="0" presStyleCnt="5"/>
      <dgm:spPr/>
    </dgm:pt>
    <dgm:pt modelId="{FD3D933E-DDAF-47C8-9680-34842310471F}" type="pres">
      <dgm:prSet presAssocID="{0A90D787-6284-4FC6-8F57-944BA9937A76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F8B18B-5918-41AC-BA49-4FCEAAE1EE23}" type="pres">
      <dgm:prSet presAssocID="{0A90D787-6284-4FC6-8F57-944BA9937A76}" presName="spaceRect" presStyleCnt="0"/>
      <dgm:spPr/>
    </dgm:pt>
    <dgm:pt modelId="{A7B7DA12-5BC1-43FF-B3E3-84EB611D4914}" type="pres">
      <dgm:prSet presAssocID="{0A90D787-6284-4FC6-8F57-944BA9937A76}" presName="textRect" presStyleLbl="revTx" presStyleIdx="0" presStyleCnt="5">
        <dgm:presLayoutVars>
          <dgm:chMax val="1"/>
          <dgm:chPref val="1"/>
        </dgm:presLayoutVars>
      </dgm:prSet>
      <dgm:spPr/>
    </dgm:pt>
    <dgm:pt modelId="{145DEEB5-9BAB-4A91-9D14-ED7987B7035F}" type="pres">
      <dgm:prSet presAssocID="{FE7AD30E-F963-4337-BA87-33E6C988DBAE}" presName="sibTrans" presStyleCnt="0"/>
      <dgm:spPr/>
    </dgm:pt>
    <dgm:pt modelId="{A9C53934-5818-452E-86E9-AE73B926C7E5}" type="pres">
      <dgm:prSet presAssocID="{2B20FB75-C6DC-49F9-8679-D19F44B7060D}" presName="compNode" presStyleCnt="0"/>
      <dgm:spPr/>
    </dgm:pt>
    <dgm:pt modelId="{B104725D-DACA-4028-AA00-083B940ED16B}" type="pres">
      <dgm:prSet presAssocID="{2B20FB75-C6DC-49F9-8679-D19F44B7060D}" presName="iconBgRect" presStyleLbl="bgShp" presStyleIdx="1" presStyleCnt="5"/>
      <dgm:spPr/>
    </dgm:pt>
    <dgm:pt modelId="{59AC4D8A-F942-4A27-AC17-9E79A41F7892}" type="pres">
      <dgm:prSet presAssocID="{2B20FB75-C6DC-49F9-8679-D19F44B7060D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CFE874D-60FC-4E62-A2A7-0247943CFDA0}" type="pres">
      <dgm:prSet presAssocID="{2B20FB75-C6DC-49F9-8679-D19F44B7060D}" presName="spaceRect" presStyleCnt="0"/>
      <dgm:spPr/>
    </dgm:pt>
    <dgm:pt modelId="{F57B2406-8695-42F1-ACDD-85451EF93C84}" type="pres">
      <dgm:prSet presAssocID="{2B20FB75-C6DC-49F9-8679-D19F44B7060D}" presName="textRect" presStyleLbl="revTx" presStyleIdx="1" presStyleCnt="5">
        <dgm:presLayoutVars>
          <dgm:chMax val="1"/>
          <dgm:chPref val="1"/>
        </dgm:presLayoutVars>
      </dgm:prSet>
      <dgm:spPr/>
    </dgm:pt>
    <dgm:pt modelId="{8512E67C-D6FA-4748-8F56-29D39829EE59}" type="pres">
      <dgm:prSet presAssocID="{BE2B62E5-881F-44CB-AEDB-7DF6612D0570}" presName="sibTrans" presStyleCnt="0"/>
      <dgm:spPr/>
    </dgm:pt>
    <dgm:pt modelId="{04963DAB-BC0E-4A50-B370-B6070272ABB0}" type="pres">
      <dgm:prSet presAssocID="{66DC8954-D6D2-42CC-8D4E-A9A7162FD927}" presName="compNode" presStyleCnt="0"/>
      <dgm:spPr/>
    </dgm:pt>
    <dgm:pt modelId="{3101D66C-3D6A-4094-AE61-D97835794F3D}" type="pres">
      <dgm:prSet presAssocID="{66DC8954-D6D2-42CC-8D4E-A9A7162FD927}" presName="iconBgRect" presStyleLbl="bgShp" presStyleIdx="2" presStyleCnt="5"/>
      <dgm:spPr/>
    </dgm:pt>
    <dgm:pt modelId="{9295058A-AC28-41F2-A7D8-54574E3A976F}" type="pres">
      <dgm:prSet presAssocID="{66DC8954-D6D2-42CC-8D4E-A9A7162FD927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A150B0-EF56-4173-B683-1A615851A128}" type="pres">
      <dgm:prSet presAssocID="{66DC8954-D6D2-42CC-8D4E-A9A7162FD927}" presName="spaceRect" presStyleCnt="0"/>
      <dgm:spPr/>
    </dgm:pt>
    <dgm:pt modelId="{1DE21A29-6867-46E3-8306-628294E892AF}" type="pres">
      <dgm:prSet presAssocID="{66DC8954-D6D2-42CC-8D4E-A9A7162FD927}" presName="textRect" presStyleLbl="revTx" presStyleIdx="2" presStyleCnt="5">
        <dgm:presLayoutVars>
          <dgm:chMax val="1"/>
          <dgm:chPref val="1"/>
        </dgm:presLayoutVars>
      </dgm:prSet>
      <dgm:spPr/>
    </dgm:pt>
    <dgm:pt modelId="{5BF19B1D-A91D-4DD0-97F9-4484FB66B6C2}" type="pres">
      <dgm:prSet presAssocID="{C72A46E2-42D5-4672-BE31-C3AE0812A485}" presName="sibTrans" presStyleCnt="0"/>
      <dgm:spPr/>
    </dgm:pt>
    <dgm:pt modelId="{5C3C2278-ED0C-46E5-BD90-C6452270E6D3}" type="pres">
      <dgm:prSet presAssocID="{6EA5D812-E574-4C58-A0C2-F9906D8AD1CB}" presName="compNode" presStyleCnt="0"/>
      <dgm:spPr/>
    </dgm:pt>
    <dgm:pt modelId="{8C597919-A729-464F-A282-73EA95E947AB}" type="pres">
      <dgm:prSet presAssocID="{6EA5D812-E574-4C58-A0C2-F9906D8AD1CB}" presName="iconBgRect" presStyleLbl="bgShp" presStyleIdx="3" presStyleCnt="5"/>
      <dgm:spPr/>
    </dgm:pt>
    <dgm:pt modelId="{1379F335-3A94-4AC7-B306-1693DB84B029}" type="pres">
      <dgm:prSet presAssocID="{6EA5D812-E574-4C58-A0C2-F9906D8AD1CB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5014EF6-EA44-44C1-8C50-B5D6DF608AA9}" type="pres">
      <dgm:prSet presAssocID="{6EA5D812-E574-4C58-A0C2-F9906D8AD1CB}" presName="spaceRect" presStyleCnt="0"/>
      <dgm:spPr/>
    </dgm:pt>
    <dgm:pt modelId="{872B27DB-7B26-4811-9D61-515F2BC24175}" type="pres">
      <dgm:prSet presAssocID="{6EA5D812-E574-4C58-A0C2-F9906D8AD1CB}" presName="textRect" presStyleLbl="revTx" presStyleIdx="3" presStyleCnt="5">
        <dgm:presLayoutVars>
          <dgm:chMax val="1"/>
          <dgm:chPref val="1"/>
        </dgm:presLayoutVars>
      </dgm:prSet>
      <dgm:spPr/>
    </dgm:pt>
    <dgm:pt modelId="{D982FAD5-594F-4E86-BBD6-DBE359087549}" type="pres">
      <dgm:prSet presAssocID="{BA746A9D-A1A9-44E1-BA67-D77C5C0720B7}" presName="sibTrans" presStyleCnt="0"/>
      <dgm:spPr/>
    </dgm:pt>
    <dgm:pt modelId="{2040D3CA-4B73-4BDE-AFF7-921D97992F46}" type="pres">
      <dgm:prSet presAssocID="{6E02BF98-724B-427B-8B82-FA5DC1A20337}" presName="compNode" presStyleCnt="0"/>
      <dgm:spPr/>
    </dgm:pt>
    <dgm:pt modelId="{33960868-877B-4D7C-9D04-E5F3BC5D0BC7}" type="pres">
      <dgm:prSet presAssocID="{6E02BF98-724B-427B-8B82-FA5DC1A20337}" presName="iconBgRect" presStyleLbl="bgShp" presStyleIdx="4" presStyleCnt="5"/>
      <dgm:spPr/>
    </dgm:pt>
    <dgm:pt modelId="{36E7CDEF-A603-41B9-8030-E89CBB5DD90F}" type="pres">
      <dgm:prSet presAssocID="{6E02BF98-724B-427B-8B82-FA5DC1A20337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3254958-0E3A-412B-81BE-23266C25F86C}" type="pres">
      <dgm:prSet presAssocID="{6E02BF98-724B-427B-8B82-FA5DC1A20337}" presName="spaceRect" presStyleCnt="0"/>
      <dgm:spPr/>
    </dgm:pt>
    <dgm:pt modelId="{2798F7B4-51CE-46A5-9B9E-D84005488A5E}" type="pres">
      <dgm:prSet presAssocID="{6E02BF98-724B-427B-8B82-FA5DC1A203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50A002-CF55-4B8C-AA36-F2336C4053B1}" type="presOf" srcId="{6E02BF98-724B-427B-8B82-FA5DC1A20337}" destId="{2798F7B4-51CE-46A5-9B9E-D84005488A5E}" srcOrd="0" destOrd="0" presId="urn:microsoft.com/office/officeart/2018/5/layout/IconCircleLabelList"/>
    <dgm:cxn modelId="{A8CC5B3D-7F4A-457C-9DF8-4ED1E6182A2E}" srcId="{5CAD5819-2142-40A1-AE4B-8FFDC6240CDA}" destId="{6EA5D812-E574-4C58-A0C2-F9906D8AD1CB}" srcOrd="3" destOrd="0" parTransId="{860DFDA5-264A-4C1A-81B4-7BC78906E4DC}" sibTransId="{BA746A9D-A1A9-44E1-BA67-D77C5C0720B7}"/>
    <dgm:cxn modelId="{8E66D23D-0009-42D8-B493-E3A1A611F49A}" type="presOf" srcId="{66DC8954-D6D2-42CC-8D4E-A9A7162FD927}" destId="{1DE21A29-6867-46E3-8306-628294E892AF}" srcOrd="0" destOrd="0" presId="urn:microsoft.com/office/officeart/2018/5/layout/IconCircleLabelList"/>
    <dgm:cxn modelId="{B9B2FA4A-A4BF-4274-835D-1B3300B28BE1}" type="presOf" srcId="{5CAD5819-2142-40A1-AE4B-8FFDC6240CDA}" destId="{8F7AA466-A23F-413D-85D3-68EE98C58CEB}" srcOrd="0" destOrd="0" presId="urn:microsoft.com/office/officeart/2018/5/layout/IconCircleLabelList"/>
    <dgm:cxn modelId="{837BBC4D-87B4-4D0E-B25C-9173629B2EBB}" srcId="{5CAD5819-2142-40A1-AE4B-8FFDC6240CDA}" destId="{2B20FB75-C6DC-49F9-8679-D19F44B7060D}" srcOrd="1" destOrd="0" parTransId="{26C482B6-725F-41CE-9A95-7E56E119D303}" sibTransId="{BE2B62E5-881F-44CB-AEDB-7DF6612D0570}"/>
    <dgm:cxn modelId="{495EDB4E-0675-4547-8F50-51D36EDEC777}" type="presOf" srcId="{6EA5D812-E574-4C58-A0C2-F9906D8AD1CB}" destId="{872B27DB-7B26-4811-9D61-515F2BC24175}" srcOrd="0" destOrd="0" presId="urn:microsoft.com/office/officeart/2018/5/layout/IconCircleLabelList"/>
    <dgm:cxn modelId="{552C408D-A33C-42B6-B9B9-0A5F5F4EEDEF}" type="presOf" srcId="{2B20FB75-C6DC-49F9-8679-D19F44B7060D}" destId="{F57B2406-8695-42F1-ACDD-85451EF93C84}" srcOrd="0" destOrd="0" presId="urn:microsoft.com/office/officeart/2018/5/layout/IconCircleLabelList"/>
    <dgm:cxn modelId="{938E47AE-7369-4879-93CB-C05CFEB24DF1}" srcId="{5CAD5819-2142-40A1-AE4B-8FFDC6240CDA}" destId="{66DC8954-D6D2-42CC-8D4E-A9A7162FD927}" srcOrd="2" destOrd="0" parTransId="{6CE710F4-C1B7-4E8B-8B3B-E55FF547A7B2}" sibTransId="{C72A46E2-42D5-4672-BE31-C3AE0812A485}"/>
    <dgm:cxn modelId="{56DF79B7-548D-463F-BC14-F2F7C03E0BD6}" srcId="{5CAD5819-2142-40A1-AE4B-8FFDC6240CDA}" destId="{0A90D787-6284-4FC6-8F57-944BA9937A76}" srcOrd="0" destOrd="0" parTransId="{ADE9E008-216A-4722-A3CD-CA5459E8B494}" sibTransId="{FE7AD30E-F963-4337-BA87-33E6C988DBAE}"/>
    <dgm:cxn modelId="{206955E2-1D7E-4694-B902-80A2F39CF502}" type="presOf" srcId="{0A90D787-6284-4FC6-8F57-944BA9937A76}" destId="{A7B7DA12-5BC1-43FF-B3E3-84EB611D4914}" srcOrd="0" destOrd="0" presId="urn:microsoft.com/office/officeart/2018/5/layout/IconCircleLabelList"/>
    <dgm:cxn modelId="{575A3BE5-A99C-4CCB-97A6-72EBA568F55A}" srcId="{5CAD5819-2142-40A1-AE4B-8FFDC6240CDA}" destId="{6E02BF98-724B-427B-8B82-FA5DC1A20337}" srcOrd="4" destOrd="0" parTransId="{7746D7C5-C908-43D0-BAB7-7363EEEAA92D}" sibTransId="{B1821B88-EDF2-4A04-B026-F5E87352A160}"/>
    <dgm:cxn modelId="{EAB3DDFC-08CF-47C4-BC87-48455CD6ACA6}" type="presParOf" srcId="{8F7AA466-A23F-413D-85D3-68EE98C58CEB}" destId="{A7C06149-42B6-4A2B-B599-26D9B0D9EE72}" srcOrd="0" destOrd="0" presId="urn:microsoft.com/office/officeart/2018/5/layout/IconCircleLabelList"/>
    <dgm:cxn modelId="{8B19B175-250C-441B-91B8-9A4E5531DC86}" type="presParOf" srcId="{A7C06149-42B6-4A2B-B599-26D9B0D9EE72}" destId="{00D7F874-A435-4DC3-82C8-F24CAD5E4E88}" srcOrd="0" destOrd="0" presId="urn:microsoft.com/office/officeart/2018/5/layout/IconCircleLabelList"/>
    <dgm:cxn modelId="{B7FCF92B-780D-44B5-9FE3-BDA3877CEC41}" type="presParOf" srcId="{A7C06149-42B6-4A2B-B599-26D9B0D9EE72}" destId="{FD3D933E-DDAF-47C8-9680-34842310471F}" srcOrd="1" destOrd="0" presId="urn:microsoft.com/office/officeart/2018/5/layout/IconCircleLabelList"/>
    <dgm:cxn modelId="{544CBBC5-8D4B-4C4B-886D-E742EC3EFE78}" type="presParOf" srcId="{A7C06149-42B6-4A2B-B599-26D9B0D9EE72}" destId="{EAF8B18B-5918-41AC-BA49-4FCEAAE1EE23}" srcOrd="2" destOrd="0" presId="urn:microsoft.com/office/officeart/2018/5/layout/IconCircleLabelList"/>
    <dgm:cxn modelId="{42ABBD22-9D83-41A9-8958-E2C8663DA32E}" type="presParOf" srcId="{A7C06149-42B6-4A2B-B599-26D9B0D9EE72}" destId="{A7B7DA12-5BC1-43FF-B3E3-84EB611D4914}" srcOrd="3" destOrd="0" presId="urn:microsoft.com/office/officeart/2018/5/layout/IconCircleLabelList"/>
    <dgm:cxn modelId="{5788C650-FE14-4B06-A2D9-688F71B66728}" type="presParOf" srcId="{8F7AA466-A23F-413D-85D3-68EE98C58CEB}" destId="{145DEEB5-9BAB-4A91-9D14-ED7987B7035F}" srcOrd="1" destOrd="0" presId="urn:microsoft.com/office/officeart/2018/5/layout/IconCircleLabelList"/>
    <dgm:cxn modelId="{9FD538E7-2E01-41B5-86DF-6F9B17C5BAAA}" type="presParOf" srcId="{8F7AA466-A23F-413D-85D3-68EE98C58CEB}" destId="{A9C53934-5818-452E-86E9-AE73B926C7E5}" srcOrd="2" destOrd="0" presId="urn:microsoft.com/office/officeart/2018/5/layout/IconCircleLabelList"/>
    <dgm:cxn modelId="{684463E6-6426-47BB-B685-CD43263988C9}" type="presParOf" srcId="{A9C53934-5818-452E-86E9-AE73B926C7E5}" destId="{B104725D-DACA-4028-AA00-083B940ED16B}" srcOrd="0" destOrd="0" presId="urn:microsoft.com/office/officeart/2018/5/layout/IconCircleLabelList"/>
    <dgm:cxn modelId="{37992389-B5F7-4037-8BDB-6DA746D94D5D}" type="presParOf" srcId="{A9C53934-5818-452E-86E9-AE73B926C7E5}" destId="{59AC4D8A-F942-4A27-AC17-9E79A41F7892}" srcOrd="1" destOrd="0" presId="urn:microsoft.com/office/officeart/2018/5/layout/IconCircleLabelList"/>
    <dgm:cxn modelId="{BD01C94E-709F-450A-8169-378379C6149E}" type="presParOf" srcId="{A9C53934-5818-452E-86E9-AE73B926C7E5}" destId="{6CFE874D-60FC-4E62-A2A7-0247943CFDA0}" srcOrd="2" destOrd="0" presId="urn:microsoft.com/office/officeart/2018/5/layout/IconCircleLabelList"/>
    <dgm:cxn modelId="{1467969C-A78D-47C6-B0C8-9314256518FC}" type="presParOf" srcId="{A9C53934-5818-452E-86E9-AE73B926C7E5}" destId="{F57B2406-8695-42F1-ACDD-85451EF93C84}" srcOrd="3" destOrd="0" presId="urn:microsoft.com/office/officeart/2018/5/layout/IconCircleLabelList"/>
    <dgm:cxn modelId="{E5D3EEE9-C9FA-4A2B-B6A5-D2F5C09D9E79}" type="presParOf" srcId="{8F7AA466-A23F-413D-85D3-68EE98C58CEB}" destId="{8512E67C-D6FA-4748-8F56-29D39829EE59}" srcOrd="3" destOrd="0" presId="urn:microsoft.com/office/officeart/2018/5/layout/IconCircleLabelList"/>
    <dgm:cxn modelId="{B4AE9D05-2ACC-4A6A-9F6A-6FED4A7147D1}" type="presParOf" srcId="{8F7AA466-A23F-413D-85D3-68EE98C58CEB}" destId="{04963DAB-BC0E-4A50-B370-B6070272ABB0}" srcOrd="4" destOrd="0" presId="urn:microsoft.com/office/officeart/2018/5/layout/IconCircleLabelList"/>
    <dgm:cxn modelId="{F63B3967-4312-41A4-80B7-41FEC62FFD8A}" type="presParOf" srcId="{04963DAB-BC0E-4A50-B370-B6070272ABB0}" destId="{3101D66C-3D6A-4094-AE61-D97835794F3D}" srcOrd="0" destOrd="0" presId="urn:microsoft.com/office/officeart/2018/5/layout/IconCircleLabelList"/>
    <dgm:cxn modelId="{8CE7B3A4-1EBF-4BA2-A560-AF9899158F9B}" type="presParOf" srcId="{04963DAB-BC0E-4A50-B370-B6070272ABB0}" destId="{9295058A-AC28-41F2-A7D8-54574E3A976F}" srcOrd="1" destOrd="0" presId="urn:microsoft.com/office/officeart/2018/5/layout/IconCircleLabelList"/>
    <dgm:cxn modelId="{7D99C7E0-02F4-4CE1-BA53-914168448152}" type="presParOf" srcId="{04963DAB-BC0E-4A50-B370-B6070272ABB0}" destId="{BAA150B0-EF56-4173-B683-1A615851A128}" srcOrd="2" destOrd="0" presId="urn:microsoft.com/office/officeart/2018/5/layout/IconCircleLabelList"/>
    <dgm:cxn modelId="{F4FCFB44-C169-47B3-BD74-B1977524C6FE}" type="presParOf" srcId="{04963DAB-BC0E-4A50-B370-B6070272ABB0}" destId="{1DE21A29-6867-46E3-8306-628294E892AF}" srcOrd="3" destOrd="0" presId="urn:microsoft.com/office/officeart/2018/5/layout/IconCircleLabelList"/>
    <dgm:cxn modelId="{602E582D-D68C-4D90-8BD8-605D79A4B798}" type="presParOf" srcId="{8F7AA466-A23F-413D-85D3-68EE98C58CEB}" destId="{5BF19B1D-A91D-4DD0-97F9-4484FB66B6C2}" srcOrd="5" destOrd="0" presId="urn:microsoft.com/office/officeart/2018/5/layout/IconCircleLabelList"/>
    <dgm:cxn modelId="{FFA29562-0866-40E6-BAE7-4E4A016A862F}" type="presParOf" srcId="{8F7AA466-A23F-413D-85D3-68EE98C58CEB}" destId="{5C3C2278-ED0C-46E5-BD90-C6452270E6D3}" srcOrd="6" destOrd="0" presId="urn:microsoft.com/office/officeart/2018/5/layout/IconCircleLabelList"/>
    <dgm:cxn modelId="{C40BA19C-8746-47A1-9708-36479B78B4C5}" type="presParOf" srcId="{5C3C2278-ED0C-46E5-BD90-C6452270E6D3}" destId="{8C597919-A729-464F-A282-73EA95E947AB}" srcOrd="0" destOrd="0" presId="urn:microsoft.com/office/officeart/2018/5/layout/IconCircleLabelList"/>
    <dgm:cxn modelId="{274373B1-C32D-41E3-8805-2A82E7ADB4D1}" type="presParOf" srcId="{5C3C2278-ED0C-46E5-BD90-C6452270E6D3}" destId="{1379F335-3A94-4AC7-B306-1693DB84B029}" srcOrd="1" destOrd="0" presId="urn:microsoft.com/office/officeart/2018/5/layout/IconCircleLabelList"/>
    <dgm:cxn modelId="{A2824B20-8AB3-4488-B1AA-EE31F95B3EC5}" type="presParOf" srcId="{5C3C2278-ED0C-46E5-BD90-C6452270E6D3}" destId="{15014EF6-EA44-44C1-8C50-B5D6DF608AA9}" srcOrd="2" destOrd="0" presId="urn:microsoft.com/office/officeart/2018/5/layout/IconCircleLabelList"/>
    <dgm:cxn modelId="{DE0E70E4-A996-4CFA-9F38-4326765D733E}" type="presParOf" srcId="{5C3C2278-ED0C-46E5-BD90-C6452270E6D3}" destId="{872B27DB-7B26-4811-9D61-515F2BC24175}" srcOrd="3" destOrd="0" presId="urn:microsoft.com/office/officeart/2018/5/layout/IconCircleLabelList"/>
    <dgm:cxn modelId="{AA5D451C-AB0D-4069-9747-8843873EF7F1}" type="presParOf" srcId="{8F7AA466-A23F-413D-85D3-68EE98C58CEB}" destId="{D982FAD5-594F-4E86-BBD6-DBE359087549}" srcOrd="7" destOrd="0" presId="urn:microsoft.com/office/officeart/2018/5/layout/IconCircleLabelList"/>
    <dgm:cxn modelId="{EA3C8EF0-B571-46EB-8480-CE1378671FC5}" type="presParOf" srcId="{8F7AA466-A23F-413D-85D3-68EE98C58CEB}" destId="{2040D3CA-4B73-4BDE-AFF7-921D97992F46}" srcOrd="8" destOrd="0" presId="urn:microsoft.com/office/officeart/2018/5/layout/IconCircleLabelList"/>
    <dgm:cxn modelId="{BA68B724-3FF3-4EF0-B721-65FB2AD3DD08}" type="presParOf" srcId="{2040D3CA-4B73-4BDE-AFF7-921D97992F46}" destId="{33960868-877B-4D7C-9D04-E5F3BC5D0BC7}" srcOrd="0" destOrd="0" presId="urn:microsoft.com/office/officeart/2018/5/layout/IconCircleLabelList"/>
    <dgm:cxn modelId="{9C190D4D-493D-4093-8AD2-3106497C33FF}" type="presParOf" srcId="{2040D3CA-4B73-4BDE-AFF7-921D97992F46}" destId="{36E7CDEF-A603-41B9-8030-E89CBB5DD90F}" srcOrd="1" destOrd="0" presId="urn:microsoft.com/office/officeart/2018/5/layout/IconCircleLabelList"/>
    <dgm:cxn modelId="{FB58DBE2-BF08-41D2-A1D3-78D912CDCB88}" type="presParOf" srcId="{2040D3CA-4B73-4BDE-AFF7-921D97992F46}" destId="{B3254958-0E3A-412B-81BE-23266C25F86C}" srcOrd="2" destOrd="0" presId="urn:microsoft.com/office/officeart/2018/5/layout/IconCircleLabelList"/>
    <dgm:cxn modelId="{7BF76DA3-690A-49A3-BCE5-49EC0B1F0031}" type="presParOf" srcId="{2040D3CA-4B73-4BDE-AFF7-921D97992F46}" destId="{2798F7B4-51CE-46A5-9B9E-D84005488A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7F874-A435-4DC3-82C8-F24CAD5E4E88}">
      <dsp:nvSpPr>
        <dsp:cNvPr id="0" name=""/>
        <dsp:cNvSpPr/>
      </dsp:nvSpPr>
      <dsp:spPr>
        <a:xfrm>
          <a:off x="771343" y="231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D933E-DDAF-47C8-9680-34842310471F}">
      <dsp:nvSpPr>
        <dsp:cNvPr id="0" name=""/>
        <dsp:cNvSpPr/>
      </dsp:nvSpPr>
      <dsp:spPr>
        <a:xfrm>
          <a:off x="997117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DA12-5BC1-43FF-B3E3-84EB611D4914}">
      <dsp:nvSpPr>
        <dsp:cNvPr id="0" name=""/>
        <dsp:cNvSpPr/>
      </dsp:nvSpPr>
      <dsp:spPr>
        <a:xfrm>
          <a:off x="432683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Easily accessible online:</a:t>
          </a:r>
          <a:br>
            <a:rPr kumimoji="1" lang="en-US" sz="1100" kern="1200" dirty="0"/>
          </a:br>
          <a:r>
            <a:rPr kumimoji="1" lang="en-US" sz="1100" kern="1200" dirty="0"/>
            <a:t> </a:t>
          </a:r>
          <a:r>
            <a:rPr lang="en-US" sz="1100" kern="1200" dirty="0">
              <a:hlinkClick xmlns:r="http://schemas.openxmlformats.org/officeDocument/2006/relationships" r:id="rId3"/>
            </a:rPr>
            <a:t>https://cz1003.herokuapp.com/</a:t>
          </a:r>
          <a:endParaRPr lang="en-US" sz="1100" kern="1200" dirty="0"/>
        </a:p>
      </dsp:txBody>
      <dsp:txXfrm>
        <a:off x="432683" y="1391685"/>
        <a:ext cx="1736718" cy="694687"/>
      </dsp:txXfrm>
    </dsp:sp>
    <dsp:sp modelId="{B104725D-DACA-4028-AA00-083B940ED16B}">
      <dsp:nvSpPr>
        <dsp:cNvPr id="0" name=""/>
        <dsp:cNvSpPr/>
      </dsp:nvSpPr>
      <dsp:spPr>
        <a:xfrm>
          <a:off x="2811988" y="231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C4D8A-F942-4A27-AC17-9E79A41F7892}">
      <dsp:nvSpPr>
        <dsp:cNvPr id="0" name=""/>
        <dsp:cNvSpPr/>
      </dsp:nvSpPr>
      <dsp:spPr>
        <a:xfrm>
          <a:off x="3037761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2406-8695-42F1-ACDD-85451EF93C84}">
      <dsp:nvSpPr>
        <dsp:cNvPr id="0" name=""/>
        <dsp:cNvSpPr/>
      </dsp:nvSpPr>
      <dsp:spPr>
        <a:xfrm>
          <a:off x="2473328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Responsive Website and mobile friendly</a:t>
          </a:r>
          <a:endParaRPr lang="en-US" sz="1100" kern="1200"/>
        </a:p>
      </dsp:txBody>
      <dsp:txXfrm>
        <a:off x="2473328" y="1391685"/>
        <a:ext cx="1736718" cy="694687"/>
      </dsp:txXfrm>
    </dsp:sp>
    <dsp:sp modelId="{3101D66C-3D6A-4094-AE61-D97835794F3D}">
      <dsp:nvSpPr>
        <dsp:cNvPr id="0" name=""/>
        <dsp:cNvSpPr/>
      </dsp:nvSpPr>
      <dsp:spPr>
        <a:xfrm>
          <a:off x="4852632" y="2310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5058A-AC28-41F2-A7D8-54574E3A976F}">
      <dsp:nvSpPr>
        <dsp:cNvPr id="0" name=""/>
        <dsp:cNvSpPr/>
      </dsp:nvSpPr>
      <dsp:spPr>
        <a:xfrm>
          <a:off x="5078406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21A29-6867-46E3-8306-628294E892AF}">
      <dsp:nvSpPr>
        <dsp:cNvPr id="0" name=""/>
        <dsp:cNvSpPr/>
      </dsp:nvSpPr>
      <dsp:spPr>
        <a:xfrm>
          <a:off x="4513972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Clean user interface</a:t>
          </a:r>
          <a:endParaRPr lang="en-US" sz="1100" kern="1200"/>
        </a:p>
      </dsp:txBody>
      <dsp:txXfrm>
        <a:off x="4513972" y="1391685"/>
        <a:ext cx="1736718" cy="694687"/>
      </dsp:txXfrm>
    </dsp:sp>
    <dsp:sp modelId="{8C597919-A729-464F-A282-73EA95E947AB}">
      <dsp:nvSpPr>
        <dsp:cNvPr id="0" name=""/>
        <dsp:cNvSpPr/>
      </dsp:nvSpPr>
      <dsp:spPr>
        <a:xfrm>
          <a:off x="1791666" y="2520552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335-3A94-4AC7-B306-1693DB84B029}">
      <dsp:nvSpPr>
        <dsp:cNvPr id="0" name=""/>
        <dsp:cNvSpPr/>
      </dsp:nvSpPr>
      <dsp:spPr>
        <a:xfrm>
          <a:off x="2017439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27DB-7B26-4811-9D61-515F2BC24175}">
      <dsp:nvSpPr>
        <dsp:cNvPr id="0" name=""/>
        <dsp:cNvSpPr/>
      </dsp:nvSpPr>
      <dsp:spPr>
        <a:xfrm>
          <a:off x="1453005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Canteen Auntie (Chatbot)</a:t>
          </a:r>
          <a:endParaRPr lang="en-US" sz="1100" kern="1200"/>
        </a:p>
      </dsp:txBody>
      <dsp:txXfrm>
        <a:off x="1453005" y="3909927"/>
        <a:ext cx="1736718" cy="694687"/>
      </dsp:txXfrm>
    </dsp:sp>
    <dsp:sp modelId="{33960868-877B-4D7C-9D04-E5F3BC5D0BC7}">
      <dsp:nvSpPr>
        <dsp:cNvPr id="0" name=""/>
        <dsp:cNvSpPr/>
      </dsp:nvSpPr>
      <dsp:spPr>
        <a:xfrm>
          <a:off x="3832310" y="2520552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7CDEF-A603-41B9-8030-E89CBB5DD90F}">
      <dsp:nvSpPr>
        <dsp:cNvPr id="0" name=""/>
        <dsp:cNvSpPr/>
      </dsp:nvSpPr>
      <dsp:spPr>
        <a:xfrm>
          <a:off x="4058083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8F7B4-51CE-46A5-9B9E-D84005488A5E}">
      <dsp:nvSpPr>
        <dsp:cNvPr id="0" name=""/>
        <dsp:cNvSpPr/>
      </dsp:nvSpPr>
      <dsp:spPr>
        <a:xfrm>
          <a:off x="3493650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Stripe Credit card payment</a:t>
          </a:r>
          <a:endParaRPr lang="en-US" sz="1100" kern="1200"/>
        </a:p>
      </dsp:txBody>
      <dsp:txXfrm>
        <a:off x="3493650" y="3909927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7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2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79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98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26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31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1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7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7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3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7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0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B3656B-D715-824C-8031-6B37F52EFF8C}" type="datetimeFigureOut">
              <a:rPr kumimoji="1" lang="ko-KR" altLang="en-US" smtClean="0"/>
              <a:t>2019. 10. 24.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6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9FBE-B423-5E49-89CD-98CE7A4C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CZ1003 Mini-Project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06AD-37A7-4C40-8011-A4C9D76BF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35CB-A5A9-AF44-889F-BCFB03A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ko-KR" dirty="0"/>
              <a:t>Task Allocation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F10D-DF05-0046-87DA-4A516593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Store and display stall information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Store and display stall menus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Display stall information and menus based on current system date and time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Display stall information and menus based on user defined date and time (Amadeus)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Calculate estimated waiting for the stall by asking user to enter the number of people in the queue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Allow to check for operating hours for all stall (Amadeus)</a:t>
            </a:r>
          </a:p>
          <a:p>
            <a:pPr marL="457200" indent="-457200">
              <a:buFont typeface="+mj-lt"/>
              <a:buAutoNum type="arabicPeriod"/>
            </a:pPr>
            <a:endParaRPr lang="en-SG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8B72-E926-1B41-823C-6EA85DF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Framework / Modules / Libraries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E72C4D4-2604-3F44-956A-C558A4E77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739998"/>
              </p:ext>
            </p:extLst>
          </p:nvPr>
        </p:nvGraphicFramePr>
        <p:xfrm>
          <a:off x="914400" y="2366963"/>
          <a:ext cx="10363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2078096487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972087138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16208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Framework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Libraries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Modules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9600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Python Flask 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WTForms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json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3793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Bootstrap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ChatterBot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datetime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203746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Heroku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Stripe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381503622"/>
                  </a:ext>
                </a:extLst>
              </a:tr>
            </a:tbl>
          </a:graphicData>
        </a:graphic>
      </p:graphicFrame>
      <p:pic>
        <p:nvPicPr>
          <p:cNvPr id="5" name="Picture 2" descr="python flask에 대한 이미지 검색결과">
            <a:extLst>
              <a:ext uri="{FF2B5EF4-FFF2-40B4-BE49-F238E27FC236}">
                <a16:creationId xmlns:a16="http://schemas.microsoft.com/office/drawing/2014/main" id="{A249EF5B-17E1-D742-842C-CBA874B4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7" y="4182608"/>
            <a:ext cx="2509114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otstrap에 대한 이미지 검색결과">
            <a:extLst>
              <a:ext uri="{FF2B5EF4-FFF2-40B4-BE49-F238E27FC236}">
                <a16:creationId xmlns:a16="http://schemas.microsoft.com/office/drawing/2014/main" id="{9BFF13D6-5064-F541-B8BF-2A7D9A1B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96" y="4182608"/>
            <a:ext cx="2987040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ipe에 대한 이미지 검색결과">
            <a:extLst>
              <a:ext uri="{FF2B5EF4-FFF2-40B4-BE49-F238E27FC236}">
                <a16:creationId xmlns:a16="http://schemas.microsoft.com/office/drawing/2014/main" id="{EF02A435-5D2C-524B-A6C6-91B6903F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91" y="4182608"/>
            <a:ext cx="3136392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ACD11-DAF0-7D47-A4EC-728888E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4400"/>
              <a:t>Special Features</a:t>
            </a:r>
            <a:endParaRPr kumimoji="1" lang="ko-KR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AB46A5-F6A3-432D-8044-0D6DDF15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7310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192-2D06-2B48-B739-CD739F2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Flow Chart</a:t>
            </a:r>
            <a:endParaRPr kumimoji="1" lang="ko-KR" altLang="en-US" dirty="0"/>
          </a:p>
        </p:txBody>
      </p:sp>
      <p:sp>
        <p:nvSpPr>
          <p:cNvPr id="4" name="순서도: 수행의 시작/종료 16">
            <a:extLst>
              <a:ext uri="{FF2B5EF4-FFF2-40B4-BE49-F238E27FC236}">
                <a16:creationId xmlns:a16="http://schemas.microsoft.com/office/drawing/2014/main" id="{33B46797-5BA6-EF46-998C-3F198723058B}"/>
              </a:ext>
            </a:extLst>
          </p:cNvPr>
          <p:cNvSpPr/>
          <p:nvPr/>
        </p:nvSpPr>
        <p:spPr>
          <a:xfrm>
            <a:off x="172793" y="548228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sp>
        <p:nvSpPr>
          <p:cNvPr id="5" name="순서도: 수행의 시작/종료 16">
            <a:extLst>
              <a:ext uri="{FF2B5EF4-FFF2-40B4-BE49-F238E27FC236}">
                <a16:creationId xmlns:a16="http://schemas.microsoft.com/office/drawing/2014/main" id="{9E11BDDE-C2FB-6C46-BBF1-308B37D23317}"/>
              </a:ext>
            </a:extLst>
          </p:cNvPr>
          <p:cNvSpPr/>
          <p:nvPr/>
        </p:nvSpPr>
        <p:spPr>
          <a:xfrm>
            <a:off x="172793" y="3139966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sp>
        <p:nvSpPr>
          <p:cNvPr id="6" name="평행 사변형 7">
            <a:extLst>
              <a:ext uri="{FF2B5EF4-FFF2-40B4-BE49-F238E27FC236}">
                <a16:creationId xmlns:a16="http://schemas.microsoft.com/office/drawing/2014/main" id="{2138248C-241C-DA46-8AFF-08E92C377B76}"/>
              </a:ext>
            </a:extLst>
          </p:cNvPr>
          <p:cNvSpPr/>
          <p:nvPr/>
        </p:nvSpPr>
        <p:spPr>
          <a:xfrm>
            <a:off x="2373700" y="2489821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All Stalls</a:t>
            </a:r>
          </a:p>
        </p:txBody>
      </p:sp>
      <p:sp>
        <p:nvSpPr>
          <p:cNvPr id="7" name="평행 사변형 7">
            <a:extLst>
              <a:ext uri="{FF2B5EF4-FFF2-40B4-BE49-F238E27FC236}">
                <a16:creationId xmlns:a16="http://schemas.microsoft.com/office/drawing/2014/main" id="{C4AD1085-F408-E048-AF2A-E20EEFD4DD33}"/>
              </a:ext>
            </a:extLst>
          </p:cNvPr>
          <p:cNvSpPr/>
          <p:nvPr/>
        </p:nvSpPr>
        <p:spPr>
          <a:xfrm>
            <a:off x="2241982" y="379011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Date and Time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93E11-BE55-A347-B8EB-9DDD19F8B463}"/>
              </a:ext>
            </a:extLst>
          </p:cNvPr>
          <p:cNvSpPr/>
          <p:nvPr/>
        </p:nvSpPr>
        <p:spPr>
          <a:xfrm>
            <a:off x="4715600" y="3790111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Filter Current Stall</a:t>
            </a:r>
          </a:p>
        </p:txBody>
      </p:sp>
      <p:sp>
        <p:nvSpPr>
          <p:cNvPr id="9" name="평행 사변형 7">
            <a:extLst>
              <a:ext uri="{FF2B5EF4-FFF2-40B4-BE49-F238E27FC236}">
                <a16:creationId xmlns:a16="http://schemas.microsoft.com/office/drawing/2014/main" id="{94525D94-2991-7744-AFA0-C70E6A43F2C6}"/>
              </a:ext>
            </a:extLst>
          </p:cNvPr>
          <p:cNvSpPr/>
          <p:nvPr/>
        </p:nvSpPr>
        <p:spPr>
          <a:xfrm>
            <a:off x="6955364" y="3795460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Filtered Stalls</a:t>
            </a:r>
          </a:p>
        </p:txBody>
      </p:sp>
      <p:sp>
        <p:nvSpPr>
          <p:cNvPr id="10" name="평행 사변형 7">
            <a:extLst>
              <a:ext uri="{FF2B5EF4-FFF2-40B4-BE49-F238E27FC236}">
                <a16:creationId xmlns:a16="http://schemas.microsoft.com/office/drawing/2014/main" id="{F8BF2D16-F06F-AE45-A566-AB3A0CFB600A}"/>
              </a:ext>
            </a:extLst>
          </p:cNvPr>
          <p:cNvSpPr/>
          <p:nvPr/>
        </p:nvSpPr>
        <p:spPr>
          <a:xfrm>
            <a:off x="7107764" y="248447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Stall of choice</a:t>
            </a:r>
          </a:p>
        </p:txBody>
      </p:sp>
      <p:sp>
        <p:nvSpPr>
          <p:cNvPr id="11" name="평행 사변형 7">
            <a:extLst>
              <a:ext uri="{FF2B5EF4-FFF2-40B4-BE49-F238E27FC236}">
                <a16:creationId xmlns:a16="http://schemas.microsoft.com/office/drawing/2014/main" id="{5638D758-4FDF-5F4C-8881-F94FD77DDF69}"/>
              </a:ext>
            </a:extLst>
          </p:cNvPr>
          <p:cNvSpPr/>
          <p:nvPr/>
        </p:nvSpPr>
        <p:spPr>
          <a:xfrm>
            <a:off x="9755396" y="380582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Stall Menu</a:t>
            </a:r>
          </a:p>
        </p:txBody>
      </p:sp>
      <p:sp>
        <p:nvSpPr>
          <p:cNvPr id="12" name="평행 사변형 7">
            <a:extLst>
              <a:ext uri="{FF2B5EF4-FFF2-40B4-BE49-F238E27FC236}">
                <a16:creationId xmlns:a16="http://schemas.microsoft.com/office/drawing/2014/main" id="{C91E16A1-41FC-A84C-A2C6-87DB1E512AFD}"/>
              </a:ext>
            </a:extLst>
          </p:cNvPr>
          <p:cNvSpPr/>
          <p:nvPr/>
        </p:nvSpPr>
        <p:spPr>
          <a:xfrm>
            <a:off x="9684550" y="5468517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Food for Payment</a:t>
            </a:r>
          </a:p>
        </p:txBody>
      </p:sp>
      <p:sp>
        <p:nvSpPr>
          <p:cNvPr id="13" name="순서도: 판단 9">
            <a:extLst>
              <a:ext uri="{FF2B5EF4-FFF2-40B4-BE49-F238E27FC236}">
                <a16:creationId xmlns:a16="http://schemas.microsoft.com/office/drawing/2014/main" id="{4A7CD1D2-E9B4-B949-A766-7EB54BAE24F9}"/>
              </a:ext>
            </a:extLst>
          </p:cNvPr>
          <p:cNvSpPr/>
          <p:nvPr/>
        </p:nvSpPr>
        <p:spPr>
          <a:xfrm>
            <a:off x="4628002" y="5084579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Is Payment</a:t>
            </a:r>
          </a:p>
          <a:p>
            <a:pPr algn="ctr"/>
            <a:r>
              <a:rPr lang="en-SG" sz="1600" dirty="0"/>
              <a:t>Successful?</a:t>
            </a:r>
          </a:p>
        </p:txBody>
      </p:sp>
      <p:sp>
        <p:nvSpPr>
          <p:cNvPr id="14" name="평행 사변형 7">
            <a:extLst>
              <a:ext uri="{FF2B5EF4-FFF2-40B4-BE49-F238E27FC236}">
                <a16:creationId xmlns:a16="http://schemas.microsoft.com/office/drawing/2014/main" id="{57FE635A-B6CC-4E49-95CA-AA24C5B10B51}"/>
              </a:ext>
            </a:extLst>
          </p:cNvPr>
          <p:cNvSpPr/>
          <p:nvPr/>
        </p:nvSpPr>
        <p:spPr>
          <a:xfrm>
            <a:off x="7083147" y="5468515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Credit Card</a:t>
            </a:r>
          </a:p>
        </p:txBody>
      </p:sp>
      <p:sp>
        <p:nvSpPr>
          <p:cNvPr id="15" name="평행 사변형 7">
            <a:extLst>
              <a:ext uri="{FF2B5EF4-FFF2-40B4-BE49-F238E27FC236}">
                <a16:creationId xmlns:a16="http://schemas.microsoft.com/office/drawing/2014/main" id="{7DDCEA4A-D79D-0841-ACF4-E49E2E634218}"/>
              </a:ext>
            </a:extLst>
          </p:cNvPr>
          <p:cNvSpPr/>
          <p:nvPr/>
        </p:nvSpPr>
        <p:spPr>
          <a:xfrm>
            <a:off x="2224295" y="5471268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collect food at stall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0594E6-61E9-7D4F-AFEE-218403A13755}"/>
              </a:ext>
            </a:extLst>
          </p:cNvPr>
          <p:cNvCxnSpPr>
            <a:stCxn id="5" idx="3"/>
            <a:endCxn id="6" idx="5"/>
          </p:cNvCxnSpPr>
          <p:nvPr/>
        </p:nvCxnSpPr>
        <p:spPr>
          <a:xfrm flipV="1">
            <a:off x="1654752" y="2778855"/>
            <a:ext cx="791206" cy="65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AE15A-32F8-EE45-829F-3985EAD2D5E5}"/>
              </a:ext>
            </a:extLst>
          </p:cNvPr>
          <p:cNvCxnSpPr>
            <a:cxnSpLocks/>
            <a:stCxn id="5" idx="3"/>
            <a:endCxn id="7" idx="5"/>
          </p:cNvCxnSpPr>
          <p:nvPr/>
        </p:nvCxnSpPr>
        <p:spPr>
          <a:xfrm>
            <a:off x="1654752" y="3429000"/>
            <a:ext cx="659488" cy="65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CFA9E3-C0DD-2D4F-9060-EEF31070A642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V="1">
            <a:off x="4206442" y="2773507"/>
            <a:ext cx="2973580" cy="5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4B8102-7491-E843-B9AD-A2550C5CCF01}"/>
              </a:ext>
            </a:extLst>
          </p:cNvPr>
          <p:cNvSpPr/>
          <p:nvPr/>
        </p:nvSpPr>
        <p:spPr>
          <a:xfrm>
            <a:off x="9872324" y="2484473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Load selected stall menu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0F53F1-C5C2-AF48-9F07-CD1A3D2B374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V="1">
            <a:off x="4074724" y="4079145"/>
            <a:ext cx="6408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60B3F7-737D-4D49-BA7E-6F4C1620CCBB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>
            <a:off x="6386745" y="4079145"/>
            <a:ext cx="640877" cy="5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7A3DD0-4743-B14E-9986-CB21BB8AF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7907864" y="3062540"/>
            <a:ext cx="80142" cy="73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6E7406-5A03-BD4A-9163-2E2BD5B47347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>
            <a:off x="8940506" y="2773507"/>
            <a:ext cx="931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8D27D3-8871-1741-A02A-636C9F7EC4B8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10707896" y="3062540"/>
            <a:ext cx="1" cy="74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508A7D-9001-1144-86F6-820F2D03D8C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707897" y="4383889"/>
            <a:ext cx="1411" cy="1084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D679C7-5DE3-B340-B4AC-BD58B8851B30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 flipH="1" flipV="1">
            <a:off x="8915889" y="5757549"/>
            <a:ext cx="8409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B98BC6-B930-6D46-9C67-34E69527F8A3}"/>
              </a:ext>
            </a:extLst>
          </p:cNvPr>
          <p:cNvCxnSpPr>
            <a:cxnSpLocks/>
            <a:stCxn id="14" idx="5"/>
            <a:endCxn id="13" idx="3"/>
          </p:cNvCxnSpPr>
          <p:nvPr/>
        </p:nvCxnSpPr>
        <p:spPr>
          <a:xfrm flipH="1" flipV="1">
            <a:off x="6640464" y="5757548"/>
            <a:ext cx="5149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8FDDF9-0877-CA49-9FB1-231968CD5309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>
            <a:off x="4057037" y="5757548"/>
            <a:ext cx="570965" cy="2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FFF993-E6EA-C348-A5B2-C216B8DAF7E6}"/>
              </a:ext>
            </a:extLst>
          </p:cNvPr>
          <p:cNvCxnSpPr>
            <a:cxnSpLocks/>
            <a:stCxn id="15" idx="5"/>
            <a:endCxn id="4" idx="3"/>
          </p:cNvCxnSpPr>
          <p:nvPr/>
        </p:nvCxnSpPr>
        <p:spPr>
          <a:xfrm flipH="1">
            <a:off x="1654752" y="5760302"/>
            <a:ext cx="64180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A6027F23-1304-FC43-9C71-B337DD7D97BD}"/>
              </a:ext>
            </a:extLst>
          </p:cNvPr>
          <p:cNvCxnSpPr>
            <a:stCxn id="13" idx="2"/>
            <a:endCxn id="14" idx="4"/>
          </p:cNvCxnSpPr>
          <p:nvPr/>
        </p:nvCxnSpPr>
        <p:spPr>
          <a:xfrm rot="5400000" flipH="1" flipV="1">
            <a:off x="6642973" y="5037842"/>
            <a:ext cx="383934" cy="2401414"/>
          </a:xfrm>
          <a:prstGeom prst="bentConnector3">
            <a:avLst>
              <a:gd name="adj1" fmla="val -59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90B4B3-9F0B-FC4E-BBE8-165E36D2F740}"/>
              </a:ext>
            </a:extLst>
          </p:cNvPr>
          <p:cNvSpPr txBox="1"/>
          <p:nvPr/>
        </p:nvSpPr>
        <p:spPr>
          <a:xfrm>
            <a:off x="5693232" y="6350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CC3468-1EA7-5B41-9B5E-A1BACAC206F9}"/>
              </a:ext>
            </a:extLst>
          </p:cNvPr>
          <p:cNvSpPr txBox="1"/>
          <p:nvPr/>
        </p:nvSpPr>
        <p:spPr>
          <a:xfrm>
            <a:off x="4146982" y="53964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804643-8149-5E47-98F9-84895835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 Very much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A4869-68D2-2A46-9D04-BB54F3EA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Iskandar, Amadeus, Benjamin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3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68C0-B809-D44C-B58A-AAFD4AA2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Server flow chart</a:t>
            </a:r>
            <a:endParaRPr kumimoji="1" lang="ko-KR" altLang="en-US" dirty="0"/>
          </a:p>
        </p:txBody>
      </p:sp>
      <p:pic>
        <p:nvPicPr>
          <p:cNvPr id="32" name="Picture 2" descr="user icon png에 대한 이미지 검색결과">
            <a:extLst>
              <a:ext uri="{FF2B5EF4-FFF2-40B4-BE49-F238E27FC236}">
                <a16:creationId xmlns:a16="http://schemas.microsoft.com/office/drawing/2014/main" id="{5AF21EF1-ABA2-1542-881F-08294CA7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420" y="19854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A6FE2C-C486-B541-9B9A-9971F93E7650}"/>
              </a:ext>
            </a:extLst>
          </p:cNvPr>
          <p:cNvCxnSpPr>
            <a:cxnSpLocks/>
            <a:stCxn id="32" idx="3"/>
            <a:endCxn id="34" idx="5"/>
          </p:cNvCxnSpPr>
          <p:nvPr/>
        </p:nvCxnSpPr>
        <p:spPr>
          <a:xfrm>
            <a:off x="1731580" y="2937985"/>
            <a:ext cx="6417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평행 사변형 7">
            <a:extLst>
              <a:ext uri="{FF2B5EF4-FFF2-40B4-BE49-F238E27FC236}">
                <a16:creationId xmlns:a16="http://schemas.microsoft.com/office/drawing/2014/main" id="{AD277F15-8F12-8A45-9139-98D4356E0EAA}"/>
              </a:ext>
            </a:extLst>
          </p:cNvPr>
          <p:cNvSpPr/>
          <p:nvPr/>
        </p:nvSpPr>
        <p:spPr>
          <a:xfrm>
            <a:off x="2301110" y="264895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or click website link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EF8A47-37B0-CD44-801F-8EDBD5E2CD09}"/>
              </a:ext>
            </a:extLst>
          </p:cNvPr>
          <p:cNvSpPr/>
          <p:nvPr/>
        </p:nvSpPr>
        <p:spPr>
          <a:xfrm>
            <a:off x="5183901" y="2651437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Check for valid webpage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47798E-9381-4A43-B56F-A41B4E3C8B59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>
            <a:off x="4133852" y="2937986"/>
            <a:ext cx="1050049" cy="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평행 사변형 11">
            <a:extLst>
              <a:ext uri="{FF2B5EF4-FFF2-40B4-BE49-F238E27FC236}">
                <a16:creationId xmlns:a16="http://schemas.microsoft.com/office/drawing/2014/main" id="{3233F1D3-DEE4-8544-9890-BBBCABB487C0}"/>
              </a:ext>
            </a:extLst>
          </p:cNvPr>
          <p:cNvSpPr/>
          <p:nvPr/>
        </p:nvSpPr>
        <p:spPr>
          <a:xfrm>
            <a:off x="10287000" y="266718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webpage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DAA9F-1221-3348-8E25-0FDE86ACBCB2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855046" y="2940471"/>
            <a:ext cx="9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87CB65C4-8283-994E-B6A5-1FFD53F92A8B}"/>
              </a:ext>
            </a:extLst>
          </p:cNvPr>
          <p:cNvSpPr/>
          <p:nvPr/>
        </p:nvSpPr>
        <p:spPr>
          <a:xfrm>
            <a:off x="7787509" y="2336130"/>
            <a:ext cx="1671145" cy="120868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Valid Link?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40643C-3F25-834A-862E-8736BF7BC5D2}"/>
              </a:ext>
            </a:extLst>
          </p:cNvPr>
          <p:cNvCxnSpPr>
            <a:cxnSpLocks/>
            <a:stCxn id="39" idx="3"/>
            <a:endCxn id="37" idx="5"/>
          </p:cNvCxnSpPr>
          <p:nvPr/>
        </p:nvCxnSpPr>
        <p:spPr>
          <a:xfrm>
            <a:off x="9458654" y="2940471"/>
            <a:ext cx="900604" cy="1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EABBACCE-A14E-1D42-8E60-1EE063A8A626}"/>
              </a:ext>
            </a:extLst>
          </p:cNvPr>
          <p:cNvCxnSpPr>
            <a:cxnSpLocks/>
            <a:stCxn id="39" idx="2"/>
            <a:endCxn id="34" idx="4"/>
          </p:cNvCxnSpPr>
          <p:nvPr/>
        </p:nvCxnSpPr>
        <p:spPr>
          <a:xfrm rot="5400000" flipH="1">
            <a:off x="5779449" y="701180"/>
            <a:ext cx="317793" cy="5369472"/>
          </a:xfrm>
          <a:prstGeom prst="bentConnector3">
            <a:avLst>
              <a:gd name="adj1" fmla="val -719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16">
            <a:extLst>
              <a:ext uri="{FF2B5EF4-FFF2-40B4-BE49-F238E27FC236}">
                <a16:creationId xmlns:a16="http://schemas.microsoft.com/office/drawing/2014/main" id="{CA73FF39-D5BA-A347-9BEF-1C008727FDED}"/>
              </a:ext>
            </a:extLst>
          </p:cNvPr>
          <p:cNvSpPr/>
          <p:nvPr/>
        </p:nvSpPr>
        <p:spPr>
          <a:xfrm>
            <a:off x="10499834" y="440037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41119B-8A0C-3A41-A40E-F47E8CC7A212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11239500" y="3245250"/>
            <a:ext cx="1314" cy="1155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450DE5-7F80-FE4B-9ADF-C1CF86CD42D2}"/>
              </a:ext>
            </a:extLst>
          </p:cNvPr>
          <p:cNvSpPr txBox="1"/>
          <p:nvPr/>
        </p:nvSpPr>
        <p:spPr>
          <a:xfrm>
            <a:off x="9588655" y="2586884"/>
            <a:ext cx="76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FBE7C-28AF-2F4F-94E3-94C1A8E80BD7}"/>
              </a:ext>
            </a:extLst>
          </p:cNvPr>
          <p:cNvSpPr txBox="1"/>
          <p:nvPr/>
        </p:nvSpPr>
        <p:spPr>
          <a:xfrm>
            <a:off x="8364837" y="37934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549284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</Words>
  <Application>Microsoft Macintosh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Tw Cen MT</vt:lpstr>
      <vt:lpstr>물방울</vt:lpstr>
      <vt:lpstr>CZ1003 Mini-Project</vt:lpstr>
      <vt:lpstr>Task Allocation</vt:lpstr>
      <vt:lpstr>Framework / Modules / Libraries </vt:lpstr>
      <vt:lpstr>Special Features</vt:lpstr>
      <vt:lpstr>Program Flow Chart</vt:lpstr>
      <vt:lpstr>Thank You Very much</vt:lpstr>
      <vt:lpstr>Web Server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CZ1003 Mini-Project</dc:title>
  <dc:creator>AIDE ISKANDAR BIN ABDUL RAHIM</dc:creator>
  <cp:lastModifiedBy>AIDE ISKANDAR BIN ABDUL RAHIM</cp:lastModifiedBy>
  <cp:revision>1</cp:revision>
  <dcterms:created xsi:type="dcterms:W3CDTF">2019-10-24T06:51:15Z</dcterms:created>
  <dcterms:modified xsi:type="dcterms:W3CDTF">2019-10-24T06:55:42Z</dcterms:modified>
</cp:coreProperties>
</file>