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0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9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0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0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9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8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9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9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4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8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3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1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�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�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24" y="431800"/>
            <a:ext cx="12190476" cy="5740401"/>
            <a:chOff x="2286" y="-408495"/>
            <a:chExt cx="18285714" cy="92320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" y="-408495"/>
              <a:ext cx="18285714" cy="92320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77112" y="2219974"/>
            <a:ext cx="8836252" cy="1343020"/>
            <a:chOff x="2515668" y="3329961"/>
            <a:chExt cx="13254378" cy="201453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5668" y="3329961"/>
              <a:ext cx="13254378" cy="2014530"/>
            </a:xfrm>
            <a:prstGeom prst="rect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</p:pic>
      </p:grpSp>
      <p:sp>
        <p:nvSpPr>
          <p:cNvPr id="8" name="Object 8"/>
          <p:cNvSpPr txBox="1"/>
          <p:nvPr/>
        </p:nvSpPr>
        <p:spPr>
          <a:xfrm>
            <a:off x="-579396" y="2333466"/>
            <a:ext cx="13428386" cy="10380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en-US" sz="6400" kern="0" spc="-200" dirty="0">
                <a:solidFill>
                  <a:prstClr val="white"/>
                </a:solidFill>
                <a:latin typeface="THE로동신문" pitchFamily="34" charset="0"/>
                <a:cs typeface="THE로동신문" pitchFamily="34" charset="0"/>
              </a:rPr>
              <a:t>BUSINESS PRESENTATION</a:t>
            </a:r>
            <a:endParaRPr lang="en-US" sz="1200" dirty="0">
              <a:solidFill>
                <a:prstClr val="white"/>
              </a:solidFill>
              <a:latin typeface="Cambria" panose="02040503050406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" y="3873374"/>
            <a:ext cx="12190475" cy="529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ko-KR" altLang="en-US" sz="2400" b="1" i="1" dirty="0">
                <a:solidFill>
                  <a:srgbClr val="C0504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ill Sans SemiBold" panose="020B0502020104020203" pitchFamily="34" charset="-79"/>
              </a:rPr>
              <a:t>부제목을 입력하세요</a:t>
            </a:r>
            <a:endParaRPr lang="en-US" sz="2400" b="1" i="1" dirty="0">
              <a:solidFill>
                <a:srgbClr val="C0504D">
                  <a:lumMod val="60000"/>
                  <a:lumOff val="4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ill Sans SemiBold" panose="020B0502020104020203" pitchFamily="34" charset="-79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" y="4480618"/>
            <a:ext cx="12190475" cy="72638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ko-KR" altLang="en-US" sz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미리 이미지담당부서</a:t>
            </a:r>
            <a:endParaRPr lang="en-US" sz="12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5821" y="6351547"/>
            <a:ext cx="1977953" cy="28220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en-US" sz="1400" kern="0" spc="-67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4" pitchFamily="34" charset="0"/>
              </a:rPr>
              <a:t>miricanvas.com</a:t>
            </a:r>
            <a:endParaRPr 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0565" y="620458"/>
            <a:ext cx="63573" cy="384107"/>
            <a:chOff x="855847" y="930687"/>
            <a:chExt cx="95360" cy="5761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847" y="930687"/>
              <a:ext cx="95360" cy="57616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61480" y="609512"/>
            <a:ext cx="11430520" cy="6090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609630" latinLnBrk="0"/>
            <a:r>
              <a:rPr lang="ko-KR" altLang="en-US" sz="3934" b="1" kern="0" spc="-133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로동신문" pitchFamily="34" charset="0"/>
              </a:rPr>
              <a:t>목차</a:t>
            </a:r>
            <a:endParaRPr 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1480" y="4196251"/>
            <a:ext cx="3413613" cy="4233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en-US" sz="2133" b="1" kern="0" spc="-67" dirty="0">
                <a:solidFill>
                  <a:srgbClr val="1A305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6" pitchFamily="34" charset="0"/>
              </a:rPr>
              <a:t>2017</a:t>
            </a:r>
            <a:endParaRPr 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6801" y="4639317"/>
            <a:ext cx="3108293" cy="173608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아래 텍스트</a:t>
            </a:r>
            <a:endParaRPr 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158855" y="3956572"/>
            <a:ext cx="2573307" cy="25443"/>
            <a:chOff x="1157203" y="6148944"/>
            <a:chExt cx="3859960" cy="3816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157203" y="6148944"/>
              <a:ext cx="3859960" cy="3816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9215" y="1964919"/>
            <a:ext cx="2572586" cy="1929439"/>
            <a:chOff x="1157743" y="3161464"/>
            <a:chExt cx="3858879" cy="28941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7743" y="3161464"/>
              <a:ext cx="3858879" cy="28941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87600" y="3956572"/>
            <a:ext cx="146826" cy="126270"/>
            <a:chOff x="2977063" y="6148944"/>
            <a:chExt cx="220239" cy="1894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2977063" y="6148944"/>
              <a:ext cx="220239" cy="18940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175094" y="4196251"/>
            <a:ext cx="3535933" cy="4233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en-US" sz="2133" b="1" kern="0" spc="-67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6" pitchFamily="34" charset="0"/>
              </a:rPr>
              <a:t>2018</a:t>
            </a:r>
            <a:endParaRPr 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4673548" y="3956572"/>
            <a:ext cx="2573307" cy="25443"/>
            <a:chOff x="5200695" y="6148944"/>
            <a:chExt cx="3859960" cy="38164"/>
          </a:xfrm>
          <a:solidFill>
            <a:schemeClr val="accent2">
              <a:lumMod val="75000"/>
            </a:schemeClr>
          </a:solidFill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5200695" y="6148944"/>
              <a:ext cx="3859960" cy="38164"/>
            </a:xfrm>
            <a:prstGeom prst="rect">
              <a:avLst/>
            </a:prstGeom>
            <a:grpFill/>
          </p:spPr>
        </p:pic>
      </p:grpSp>
      <p:grpSp>
        <p:nvGrpSpPr>
          <p:cNvPr id="1006" name="그룹 1006"/>
          <p:cNvGrpSpPr/>
          <p:nvPr/>
        </p:nvGrpSpPr>
        <p:grpSpPr>
          <a:xfrm>
            <a:off x="4673908" y="1964919"/>
            <a:ext cx="2572586" cy="1929439"/>
            <a:chOff x="5201235" y="3161464"/>
            <a:chExt cx="3858879" cy="289415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01235" y="3161464"/>
              <a:ext cx="3858879" cy="289415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86788" y="3956572"/>
            <a:ext cx="146826" cy="126270"/>
            <a:chOff x="7020555" y="6148944"/>
            <a:chExt cx="220239" cy="18940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7020555" y="6148944"/>
              <a:ext cx="220239" cy="18940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711026" y="4196251"/>
            <a:ext cx="3718974" cy="4233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en-US" sz="2133" b="1" kern="0" spc="-67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6" pitchFamily="34" charset="0"/>
              </a:rPr>
              <a:t>2019</a:t>
            </a:r>
            <a:endParaRPr 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8209481" y="3956572"/>
            <a:ext cx="2573307" cy="25443"/>
            <a:chOff x="9285394" y="6148944"/>
            <a:chExt cx="3859960" cy="3816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285394" y="6148944"/>
              <a:ext cx="3859960" cy="3816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209841" y="1964919"/>
            <a:ext cx="2572586" cy="1929439"/>
            <a:chOff x="9285934" y="3161464"/>
            <a:chExt cx="3858879" cy="289415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85934" y="3161464"/>
              <a:ext cx="3858879" cy="289415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403574" y="3956572"/>
            <a:ext cx="146826" cy="126270"/>
            <a:chOff x="11105254" y="6148944"/>
            <a:chExt cx="220239" cy="18940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105254" y="6148944"/>
              <a:ext cx="220239" cy="18940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279579" y="-822439"/>
            <a:ext cx="5347091" cy="2606824"/>
            <a:chOff x="9419368" y="-1233658"/>
            <a:chExt cx="8020636" cy="391023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19368" y="-1233658"/>
              <a:ext cx="8020636" cy="3910236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4480975" y="4639317"/>
            <a:ext cx="3230051" cy="173608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아래 텍스트</a:t>
            </a:r>
            <a:endParaRPr lang="en-US" altLang="ko-Kore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874001" y="4639317"/>
            <a:ext cx="3251199" cy="173608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아래 텍스트</a:t>
            </a:r>
            <a:endParaRPr lang="en-US" altLang="ko-Kore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0565" y="620458"/>
            <a:ext cx="63573" cy="384107"/>
            <a:chOff x="855847" y="930687"/>
            <a:chExt cx="95360" cy="5761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847" y="930687"/>
              <a:ext cx="95360" cy="57616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61480" y="609512"/>
            <a:ext cx="7328959" cy="6090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609630" latinLnBrk="0"/>
            <a:r>
              <a:rPr lang="en-US" sz="3934" b="1" kern="0" spc="-133" dirty="0">
                <a:solidFill>
                  <a:srgbClr val="1A305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로동신문" pitchFamily="34" charset="0"/>
              </a:rPr>
              <a:t>OUR SERVICES</a:t>
            </a:r>
            <a:endParaRPr 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-12698" y="1269842"/>
            <a:ext cx="4510610" cy="2380953"/>
            <a:chOff x="-19048" y="1904762"/>
            <a:chExt cx="6765915" cy="35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048" y="1904762"/>
              <a:ext cx="6765915" cy="357142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74179" y="1767935"/>
            <a:ext cx="3027939" cy="4233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609630" latinLnBrk="0"/>
            <a:r>
              <a:rPr lang="ko-KR" altLang="en-US" sz="2133" b="1" kern="0" spc="-67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6" pitchFamily="34" charset="0"/>
              </a:rPr>
              <a:t>서비스</a:t>
            </a:r>
            <a:endParaRPr 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4178" y="2130002"/>
            <a:ext cx="3594622" cy="15441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609630" latinLnBrk="0"/>
            <a:r>
              <a:rPr lang="ko-KR" altLang="en-US" sz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서비스내용</a:t>
            </a:r>
            <a:endParaRPr lang="en-US" sz="12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8617366" y="1016421"/>
            <a:ext cx="233369" cy="1596228"/>
            <a:chOff x="12926048" y="1524632"/>
            <a:chExt cx="350054" cy="239434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2926048" y="1524632"/>
              <a:ext cx="350054" cy="23943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851284" y="1633297"/>
            <a:ext cx="233369" cy="2064064"/>
            <a:chOff x="13276925" y="2449945"/>
            <a:chExt cx="350054" cy="309609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3276925" y="2449945"/>
              <a:ext cx="350054" cy="309609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261476" y="1648502"/>
            <a:ext cx="233369" cy="2884449"/>
            <a:chOff x="13892213" y="2472752"/>
            <a:chExt cx="350054" cy="432667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3892213" y="2472752"/>
              <a:ext cx="350054" cy="4326673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112516" y="4495800"/>
            <a:ext cx="11079485" cy="81315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609630" latinLnBrk="0"/>
            <a:r>
              <a:rPr lang="ko-KR" altLang="en-US" sz="1400" kern="0" spc="-67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4" pitchFamily="34" charset="0"/>
              </a:rPr>
              <a:t>내용</a:t>
            </a:r>
            <a:endParaRPr 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12516" y="4117006"/>
            <a:ext cx="11079485" cy="4233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609630" latinLnBrk="0"/>
            <a:r>
              <a:rPr lang="ko-KR" altLang="en-US" sz="2133" b="1" kern="0" spc="-67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6" pitchFamily="34" charset="0"/>
              </a:rPr>
              <a:t>타이틀</a:t>
            </a:r>
            <a:endParaRPr 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9" name="그룹 1009"/>
          <p:cNvGrpSpPr/>
          <p:nvPr/>
        </p:nvGrpSpPr>
        <p:grpSpPr>
          <a:xfrm>
            <a:off x="795046" y="4168390"/>
            <a:ext cx="192134" cy="192134"/>
            <a:chOff x="1192569" y="6252584"/>
            <a:chExt cx="288201" cy="28820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1192569" y="6252584"/>
              <a:ext cx="288201" cy="288201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1112515" y="5664200"/>
            <a:ext cx="11079484" cy="9831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609630" latinLnBrk="0"/>
            <a:r>
              <a:rPr lang="ko-KR" altLang="en-US" sz="1400" kern="0" spc="-67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4" pitchFamily="34" charset="0"/>
              </a:rPr>
              <a:t>내용</a:t>
            </a:r>
            <a:endParaRPr 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12515" y="5259863"/>
            <a:ext cx="11079485" cy="4233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609630" latinLnBrk="0"/>
            <a:r>
              <a:rPr lang="ko-KR" altLang="en-US" sz="2133" b="1" kern="0" spc="-67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타이틀</a:t>
            </a:r>
            <a:endParaRPr 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10" name="그룹 1010"/>
          <p:cNvGrpSpPr/>
          <p:nvPr/>
        </p:nvGrpSpPr>
        <p:grpSpPr>
          <a:xfrm>
            <a:off x="795046" y="5311246"/>
            <a:ext cx="192134" cy="192134"/>
            <a:chOff x="1192569" y="7966869"/>
            <a:chExt cx="288201" cy="28820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1192569" y="7966869"/>
              <a:ext cx="288201" cy="2882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40769" y="1269842"/>
            <a:ext cx="4569758" cy="2380953"/>
            <a:chOff x="11461153" y="1904762"/>
            <a:chExt cx="6854637" cy="357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61153" y="1904762"/>
              <a:ext cx="6854637" cy="3571429"/>
            </a:xfrm>
            <a:prstGeom prst="rect">
              <a:avLst/>
            </a:prstGeom>
          </p:spPr>
        </p:pic>
      </p:grpSp>
      <p:sp>
        <p:nvSpPr>
          <p:cNvPr id="49" name="Object 15">
            <a:extLst>
              <a:ext uri="{FF2B5EF4-FFF2-40B4-BE49-F238E27FC236}">
                <a16:creationId xmlns:a16="http://schemas.microsoft.com/office/drawing/2014/main" id="{CB91FB65-9C36-4026-8386-CBED9D4A72DB}"/>
              </a:ext>
            </a:extLst>
          </p:cNvPr>
          <p:cNvSpPr txBox="1"/>
          <p:nvPr/>
        </p:nvSpPr>
        <p:spPr>
          <a:xfrm>
            <a:off x="8090439" y="1767935"/>
            <a:ext cx="3027939" cy="4233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609630" latinLnBrk="0"/>
            <a:r>
              <a:rPr lang="ko-KR" altLang="en-US" sz="2133" b="1" kern="0" spc="-67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6" pitchFamily="34" charset="0"/>
              </a:rPr>
              <a:t>서비스</a:t>
            </a:r>
            <a:endParaRPr 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Object 16">
            <a:extLst>
              <a:ext uri="{FF2B5EF4-FFF2-40B4-BE49-F238E27FC236}">
                <a16:creationId xmlns:a16="http://schemas.microsoft.com/office/drawing/2014/main" id="{7EDD0E75-381D-4600-B3B3-E12BF4A135F1}"/>
              </a:ext>
            </a:extLst>
          </p:cNvPr>
          <p:cNvSpPr txBox="1"/>
          <p:nvPr/>
        </p:nvSpPr>
        <p:spPr>
          <a:xfrm>
            <a:off x="8090440" y="2130002"/>
            <a:ext cx="3898361" cy="15441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609630" latinLnBrk="0"/>
            <a:r>
              <a:rPr lang="ko-KR" altLang="en-US" sz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서비스내용</a:t>
            </a:r>
            <a:endParaRPr lang="en-US" sz="12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Object 16">
            <a:extLst>
              <a:ext uri="{FF2B5EF4-FFF2-40B4-BE49-F238E27FC236}">
                <a16:creationId xmlns:a16="http://schemas.microsoft.com/office/drawing/2014/main" id="{513F4E7C-13CE-4C3D-A450-775A84D330F3}"/>
              </a:ext>
            </a:extLst>
          </p:cNvPr>
          <p:cNvSpPr txBox="1"/>
          <p:nvPr/>
        </p:nvSpPr>
        <p:spPr>
          <a:xfrm>
            <a:off x="4724400" y="1447800"/>
            <a:ext cx="2638562" cy="20828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ko-KR" altLang="en-US" sz="3334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endParaRPr lang="en-US" sz="3334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0565" y="620458"/>
            <a:ext cx="63573" cy="384107"/>
            <a:chOff x="855847" y="930687"/>
            <a:chExt cx="95360" cy="5761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847" y="930687"/>
              <a:ext cx="95360" cy="57616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61480" y="609512"/>
            <a:ext cx="4337757" cy="6090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609630" latinLnBrk="0"/>
            <a:r>
              <a:rPr lang="ko-KR" altLang="en-US" sz="3934" b="1" kern="0" spc="-133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세번째</a:t>
            </a:r>
            <a:endParaRPr 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9046" y="1429348"/>
            <a:ext cx="1332980" cy="1332980"/>
            <a:chOff x="7948569" y="2144022"/>
            <a:chExt cx="1999470" cy="19994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8569" y="2144022"/>
              <a:ext cx="1999470" cy="199947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452052" y="1651001"/>
            <a:ext cx="1069761" cy="10582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en-US" sz="5334" b="1" kern="0" spc="-133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4" pitchFamily="34" charset="0"/>
              </a:rPr>
              <a:t>S</a:t>
            </a:r>
            <a:endParaRPr 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46511" y="2020758"/>
            <a:ext cx="4654438" cy="609590"/>
          </a:xfrm>
          <a:prstGeom prst="rect">
            <a:avLst/>
          </a:prstGeom>
          <a:noFill/>
        </p:spPr>
        <p:txBody>
          <a:bodyPr wrap="square" rtlCol="0"/>
          <a:lstStyle/>
          <a:p>
            <a:pPr defTabSz="609630" latinLnBrk="0"/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첫번째 </a:t>
            </a:r>
            <a:endParaRPr lang="en-US" altLang="ko-Kore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75833" y="1701033"/>
            <a:ext cx="3077435" cy="423304"/>
          </a:xfrm>
          <a:prstGeom prst="rect">
            <a:avLst/>
          </a:prstGeom>
          <a:noFill/>
        </p:spPr>
        <p:txBody>
          <a:bodyPr wrap="square" rtlCol="0"/>
          <a:lstStyle/>
          <a:p>
            <a:pPr defTabSz="609630" latinLnBrk="0"/>
            <a:r>
              <a:rPr lang="ko-KR" altLang="en-US" sz="2133" b="1" kern="0" spc="-67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첫번째</a:t>
            </a:r>
            <a:endParaRPr 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46511" y="3100123"/>
            <a:ext cx="4654438" cy="609590"/>
          </a:xfrm>
          <a:prstGeom prst="rect">
            <a:avLst/>
          </a:prstGeom>
          <a:noFill/>
        </p:spPr>
        <p:txBody>
          <a:bodyPr wrap="square" rtlCol="0"/>
          <a:lstStyle/>
          <a:p>
            <a:pPr defTabSz="609630" latinLnBrk="0"/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두번째 </a:t>
            </a:r>
            <a:endParaRPr 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04665" y="2751696"/>
            <a:ext cx="3077435" cy="423304"/>
          </a:xfrm>
          <a:prstGeom prst="rect">
            <a:avLst/>
          </a:prstGeom>
          <a:noFill/>
        </p:spPr>
        <p:txBody>
          <a:bodyPr wrap="square" rtlCol="0"/>
          <a:lstStyle/>
          <a:p>
            <a:pPr defTabSz="609630" latinLnBrk="0"/>
            <a:r>
              <a:rPr lang="ko-KR" altLang="en-US" sz="2133" b="1" kern="0" spc="-67" dirty="0">
                <a:solidFill>
                  <a:srgbClr val="FE3D0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두번째</a:t>
            </a:r>
            <a:endParaRPr 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5299046" y="3588078"/>
            <a:ext cx="1332980" cy="1332980"/>
            <a:chOff x="7948569" y="5382117"/>
            <a:chExt cx="1999470" cy="19994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8569" y="5382117"/>
              <a:ext cx="1999470" cy="199947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452052" y="3809731"/>
            <a:ext cx="1069761" cy="10582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en-US" sz="5334" b="1" kern="0" spc="-133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4" pitchFamily="34" charset="0"/>
              </a:rPr>
              <a:t>O</a:t>
            </a:r>
            <a:endParaRPr 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46511" y="4179488"/>
            <a:ext cx="4654438" cy="609590"/>
          </a:xfrm>
          <a:prstGeom prst="rect">
            <a:avLst/>
          </a:prstGeom>
          <a:noFill/>
        </p:spPr>
        <p:txBody>
          <a:bodyPr wrap="square" rtlCol="0"/>
          <a:lstStyle/>
          <a:p>
            <a:pPr defTabSz="609630" latinLnBrk="0"/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세번째 </a:t>
            </a:r>
            <a:endParaRPr lang="en-US" altLang="ko-Kore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75833" y="3859763"/>
            <a:ext cx="3086998" cy="423304"/>
          </a:xfrm>
          <a:prstGeom prst="rect">
            <a:avLst/>
          </a:prstGeom>
          <a:noFill/>
        </p:spPr>
        <p:txBody>
          <a:bodyPr wrap="square" rtlCol="0"/>
          <a:lstStyle/>
          <a:p>
            <a:pPr defTabSz="609630" latinLnBrk="0"/>
            <a:r>
              <a:rPr lang="ko-KR" altLang="en-US" sz="2133" b="1" kern="0" spc="-67" dirty="0">
                <a:solidFill>
                  <a:srgbClr val="1A305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6" pitchFamily="34" charset="0"/>
              </a:rPr>
              <a:t>세번째 </a:t>
            </a:r>
            <a:endParaRPr 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5299046" y="4667443"/>
            <a:ext cx="1332980" cy="1332980"/>
            <a:chOff x="7948569" y="7001165"/>
            <a:chExt cx="1999470" cy="199947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8569" y="7001165"/>
              <a:ext cx="1999470" cy="199947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452052" y="4889095"/>
            <a:ext cx="1069761" cy="10582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en-US" sz="5334" b="1" kern="0" spc="-133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4" pitchFamily="34" charset="0"/>
              </a:rPr>
              <a:t>T</a:t>
            </a:r>
            <a:endParaRPr 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46511" y="5258854"/>
            <a:ext cx="4654438" cy="609590"/>
          </a:xfrm>
          <a:prstGeom prst="rect">
            <a:avLst/>
          </a:prstGeom>
          <a:noFill/>
        </p:spPr>
        <p:txBody>
          <a:bodyPr wrap="square" rtlCol="0"/>
          <a:lstStyle/>
          <a:p>
            <a:pPr defTabSz="609630" latinLnBrk="0"/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네번째 </a:t>
            </a:r>
            <a:endParaRPr lang="en-US" altLang="ko-Kore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75833" y="4939128"/>
            <a:ext cx="3067871" cy="423304"/>
          </a:xfrm>
          <a:prstGeom prst="rect">
            <a:avLst/>
          </a:prstGeom>
          <a:noFill/>
        </p:spPr>
        <p:txBody>
          <a:bodyPr wrap="square" rtlCol="0"/>
          <a:lstStyle/>
          <a:p>
            <a:pPr defTabSz="609630" latinLnBrk="0"/>
            <a:r>
              <a:rPr lang="ko-KR" altLang="en-US" sz="2133" b="1" kern="0" spc="-67" dirty="0">
                <a:solidFill>
                  <a:srgbClr val="F9485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6" pitchFamily="34" charset="0"/>
              </a:rPr>
              <a:t>네번째</a:t>
            </a:r>
            <a:endParaRPr 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9173" y="2020758"/>
            <a:ext cx="4769659" cy="529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609630" latinLnBrk="0"/>
            <a:r>
              <a:rPr lang="ko-KR" altLang="en-US" sz="2667" kern="0" spc="-67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6" pitchFamily="34" charset="0"/>
              </a:rPr>
              <a:t>세번째</a:t>
            </a:r>
            <a:endParaRPr 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1051" y="2809529"/>
            <a:ext cx="4080949" cy="38931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 defTabSz="609630" latinLnBrk="0"/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부제목</a:t>
            </a:r>
            <a:endParaRPr lang="en-US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630635" y="2414878"/>
            <a:ext cx="3874287" cy="493714"/>
            <a:chOff x="1142220" y="5791227"/>
            <a:chExt cx="5811431" cy="74057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2220" y="5791227"/>
              <a:ext cx="5811431" cy="740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299046" y="2508713"/>
            <a:ext cx="1332980" cy="1332980"/>
            <a:chOff x="7948569" y="3763069"/>
            <a:chExt cx="1999470" cy="199947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8569" y="3763069"/>
              <a:ext cx="1999470" cy="1999470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5452052" y="2730365"/>
            <a:ext cx="1069761" cy="10582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defTabSz="609630" latinLnBrk="0"/>
            <a:r>
              <a:rPr lang="en-US" sz="5334" b="1" kern="0" spc="-133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4" pitchFamily="34" charset="0"/>
              </a:rPr>
              <a:t>W</a:t>
            </a:r>
            <a:endParaRPr 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</Words>
  <Application>Microsoft Office PowerPoint</Application>
  <PresentationFormat>와이드스크린</PresentationFormat>
  <Paragraphs>36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THE로동신문</vt:lpstr>
      <vt:lpstr>맑은 고딕</vt:lpstr>
      <vt:lpstr>Arial</vt:lpstr>
      <vt:lpstr>Cambria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Soyeon</dc:creator>
  <cp:lastModifiedBy>Lee Soyeon</cp:lastModifiedBy>
  <cp:revision>4</cp:revision>
  <dcterms:created xsi:type="dcterms:W3CDTF">2020-08-06T10:53:28Z</dcterms:created>
  <dcterms:modified xsi:type="dcterms:W3CDTF">2020-08-06T11:01:14Z</dcterms:modified>
</cp:coreProperties>
</file>