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5" r:id="rId3"/>
    <p:sldId id="266" r:id="rId4"/>
    <p:sldId id="26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07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90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03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0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98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8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97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91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49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8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31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1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�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�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24" y="431800"/>
            <a:ext cx="12190476" cy="5740401"/>
            <a:chOff x="2286" y="-408495"/>
            <a:chExt cx="18285714" cy="92320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" y="-408495"/>
              <a:ext cx="18285714" cy="923200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77112" y="2219974"/>
            <a:ext cx="8836252" cy="1343020"/>
            <a:chOff x="2515668" y="3329961"/>
            <a:chExt cx="13254378" cy="201453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15668" y="3329961"/>
              <a:ext cx="13254378" cy="2014530"/>
            </a:xfrm>
            <a:prstGeom prst="rect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</p:pic>
      </p:grpSp>
      <p:sp>
        <p:nvSpPr>
          <p:cNvPr id="8" name="Object 8"/>
          <p:cNvSpPr txBox="1"/>
          <p:nvPr/>
        </p:nvSpPr>
        <p:spPr>
          <a:xfrm>
            <a:off x="-579396" y="2333466"/>
            <a:ext cx="13428386" cy="103806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 defTabSz="609630" latinLnBrk="0"/>
            <a:r>
              <a:rPr lang="ko-KR" altLang="en-US" sz="6400" kern="0" spc="-200" dirty="0">
                <a:solidFill>
                  <a:prstClr val="white"/>
                </a:solidFill>
                <a:latin typeface="THE로동신문" pitchFamily="34" charset="0"/>
                <a:cs typeface="THE로동신문" pitchFamily="34" charset="0"/>
              </a:rPr>
              <a:t>전체 제목</a:t>
            </a:r>
            <a:endParaRPr lang="en-US" sz="1200" dirty="0">
              <a:solidFill>
                <a:prstClr val="white"/>
              </a:solidFill>
              <a:latin typeface="Cambria" panose="02040503050406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" y="3873374"/>
            <a:ext cx="12190475" cy="103806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 defTabSz="609630" latinLnBrk="0"/>
            <a:r>
              <a:rPr lang="ko-KR" altLang="en-US" sz="2800" b="1" i="1" dirty="0">
                <a:solidFill>
                  <a:srgbClr val="C0504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ill Sans SemiBold" panose="020B0502020104020203" pitchFamily="34" charset="-79"/>
              </a:rPr>
              <a:t>부제목을 입력하세요</a:t>
            </a:r>
            <a:endParaRPr lang="en-US" sz="2800" b="1" i="1" dirty="0">
              <a:solidFill>
                <a:srgbClr val="C0504D">
                  <a:lumMod val="60000"/>
                  <a:lumOff val="4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ill Sans SemiBold" panose="020B0502020104020203" pitchFamily="34" charset="-79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559" y="4904342"/>
            <a:ext cx="12190475" cy="72638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 defTabSz="609630" latinLnBrk="0"/>
            <a:r>
              <a:rPr lang="ko-KR" altLang="en-US" sz="2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 정보</a:t>
            </a:r>
            <a:endParaRPr lang="en-US" altLang="ko-KR" sz="24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defTabSz="609630" latinLnBrk="0"/>
            <a:endParaRPr lang="en-US" sz="24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45821" y="6351547"/>
            <a:ext cx="1977953" cy="28220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 defTabSz="609630" latinLnBrk="0"/>
            <a:r>
              <a:rPr lang="en-US" sz="1400" kern="0" spc="-67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에스코어 드림 4" pitchFamily="34" charset="0"/>
              </a:rPr>
              <a:t>miricanvas.com</a:t>
            </a:r>
            <a:endParaRPr 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70565" y="620458"/>
            <a:ext cx="63573" cy="384107"/>
            <a:chOff x="855847" y="930687"/>
            <a:chExt cx="95360" cy="57616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5847" y="930687"/>
              <a:ext cx="95360" cy="57616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61480" y="609512"/>
            <a:ext cx="11430520" cy="60900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defTabSz="609630" latinLnBrk="0"/>
            <a:r>
              <a:rPr lang="ko-KR" altLang="en-US" sz="3934" b="1" kern="0" spc="-133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화살표 첫 내용</a:t>
            </a:r>
            <a:endParaRPr lang="en-US" sz="12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4138" y="3760451"/>
            <a:ext cx="3413613" cy="4233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 defTabSz="609630" latinLnBrk="0"/>
            <a:r>
              <a:rPr lang="ko-KR" altLang="en-US" sz="2133" b="1" kern="0" spc="-67" dirty="0">
                <a:solidFill>
                  <a:srgbClr val="1A305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첫째</a:t>
            </a:r>
            <a:endParaRPr lang="en-US" sz="12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9459" y="4203517"/>
            <a:ext cx="3108293" cy="173608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 defTabSz="609630" latinLnBrk="0"/>
            <a:r>
              <a:rPr lang="ko-KR" altLang="en-US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아래 텍스트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sz="2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066801" y="3623187"/>
            <a:ext cx="2573307" cy="25443"/>
            <a:chOff x="1157203" y="6148944"/>
            <a:chExt cx="3859960" cy="3816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157203" y="6148944"/>
              <a:ext cx="3859960" cy="3816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295546" y="3623187"/>
            <a:ext cx="146826" cy="126270"/>
            <a:chOff x="2977063" y="6148944"/>
            <a:chExt cx="220239" cy="18940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2977063" y="6148944"/>
              <a:ext cx="220239" cy="189405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4047752" y="3760451"/>
            <a:ext cx="3535933" cy="4233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 defTabSz="609630" latinLnBrk="0"/>
            <a:r>
              <a:rPr lang="ko-KR" altLang="en-US" sz="2133" b="1" kern="0" spc="-67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둘째</a:t>
            </a:r>
            <a:endParaRPr lang="en-US" sz="12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5" name="그룹 1005"/>
          <p:cNvGrpSpPr/>
          <p:nvPr/>
        </p:nvGrpSpPr>
        <p:grpSpPr>
          <a:xfrm>
            <a:off x="4581494" y="3623187"/>
            <a:ext cx="2573307" cy="25443"/>
            <a:chOff x="5200695" y="6148944"/>
            <a:chExt cx="3859960" cy="38164"/>
          </a:xfrm>
          <a:solidFill>
            <a:schemeClr val="accent2">
              <a:lumMod val="75000"/>
            </a:schemeClr>
          </a:solidFill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5200695" y="6148944"/>
              <a:ext cx="3859960" cy="38164"/>
            </a:xfrm>
            <a:prstGeom prst="rect">
              <a:avLst/>
            </a:prstGeom>
            <a:grpFill/>
          </p:spPr>
        </p:pic>
      </p:grpSp>
      <p:grpSp>
        <p:nvGrpSpPr>
          <p:cNvPr id="1007" name="그룹 1007"/>
          <p:cNvGrpSpPr/>
          <p:nvPr/>
        </p:nvGrpSpPr>
        <p:grpSpPr>
          <a:xfrm>
            <a:off x="5794734" y="3623187"/>
            <a:ext cx="146826" cy="126270"/>
            <a:chOff x="7020555" y="6148944"/>
            <a:chExt cx="220239" cy="18940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7020555" y="6148944"/>
              <a:ext cx="220239" cy="189405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7583684" y="3760451"/>
            <a:ext cx="3718974" cy="4233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 defTabSz="609630" latinLnBrk="0"/>
            <a:r>
              <a:rPr lang="ko-KR" altLang="en-US" sz="2133" b="1" kern="0" spc="-67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셋째</a:t>
            </a:r>
            <a:endParaRPr lang="en-US" sz="12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8" name="그룹 1008"/>
          <p:cNvGrpSpPr/>
          <p:nvPr/>
        </p:nvGrpSpPr>
        <p:grpSpPr>
          <a:xfrm>
            <a:off x="8117427" y="3623187"/>
            <a:ext cx="2573307" cy="25443"/>
            <a:chOff x="9285394" y="6148944"/>
            <a:chExt cx="3859960" cy="3816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9285394" y="6148944"/>
              <a:ext cx="3859960" cy="3816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311520" y="3623187"/>
            <a:ext cx="146826" cy="126270"/>
            <a:chOff x="11105254" y="6148944"/>
            <a:chExt cx="220239" cy="189405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1105254" y="6148944"/>
              <a:ext cx="220239" cy="189405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274344" y="-298847"/>
            <a:ext cx="5347091" cy="2606824"/>
            <a:chOff x="9419368" y="-1233658"/>
            <a:chExt cx="8020636" cy="3910236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19368" y="-1233658"/>
              <a:ext cx="8020636" cy="3910236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4364143" y="4203517"/>
            <a:ext cx="3230051" cy="173608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 defTabSz="609630" latinLnBrk="0"/>
            <a:r>
              <a:rPr lang="ko-KR" altLang="en-US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아래 텍스트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ore-KR" sz="2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746659" y="4203517"/>
            <a:ext cx="3251199" cy="173608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 defTabSz="609630" latinLnBrk="0"/>
            <a:r>
              <a:rPr lang="ko-KR" altLang="en-US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아래 텍스트</a:t>
            </a:r>
            <a:endParaRPr lang="en-US" altLang="ko-KR" sz="2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defTabSz="609630" latinLnBrk="0"/>
            <a:endParaRPr lang="en-US" altLang="ko-KR" sz="2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Object 7">
            <a:extLst>
              <a:ext uri="{FF2B5EF4-FFF2-40B4-BE49-F238E27FC236}">
                <a16:creationId xmlns:a16="http://schemas.microsoft.com/office/drawing/2014/main" id="{D05C45EC-1CA6-134F-A7EC-8F033CB53B2D}"/>
              </a:ext>
            </a:extLst>
          </p:cNvPr>
          <p:cNvSpPr txBox="1"/>
          <p:nvPr/>
        </p:nvSpPr>
        <p:spPr>
          <a:xfrm>
            <a:off x="178677" y="1692918"/>
            <a:ext cx="11540357" cy="96156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 defTabSz="609630" latinLnBrk="0"/>
            <a:r>
              <a:rPr lang="ko-KR" altLang="en-US" sz="2800" b="1" dirty="0">
                <a:solidFill>
                  <a:prstClr val="black"/>
                </a:solidFill>
                <a:latin typeface="Nanum Myeongjo ExtraBold" panose="02020603020101020101" pitchFamily="18" charset="-127"/>
                <a:ea typeface="Nanum Myeongjo ExtraBold" panose="02020603020101020101" pitchFamily="18" charset="-127"/>
              </a:rPr>
              <a:t>화살표 다음 내용</a:t>
            </a:r>
            <a:endParaRPr lang="en-US" sz="2800" b="1" dirty="0">
              <a:solidFill>
                <a:prstClr val="black"/>
              </a:solidFill>
              <a:latin typeface="Nanum Myeongjo ExtraBold" panose="02020603020101020101" pitchFamily="18" charset="-127"/>
              <a:ea typeface="Nanum Myeongjo ExtraBold" panose="02020603020101020101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70565" y="620458"/>
            <a:ext cx="63573" cy="384107"/>
            <a:chOff x="855847" y="930687"/>
            <a:chExt cx="95360" cy="57616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5847" y="930687"/>
              <a:ext cx="95360" cy="57616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61480" y="609512"/>
            <a:ext cx="7328959" cy="60900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defTabSz="609630" latinLnBrk="0"/>
            <a:r>
              <a:rPr lang="en-US" sz="3934" b="1" kern="0" spc="-133" dirty="0">
                <a:solidFill>
                  <a:srgbClr val="1A305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로동신문" pitchFamily="34" charset="0"/>
              </a:rPr>
              <a:t>OUR SERVICES</a:t>
            </a:r>
            <a:endParaRPr lang="en-US" sz="12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5" name="그룹 1005"/>
          <p:cNvGrpSpPr/>
          <p:nvPr/>
        </p:nvGrpSpPr>
        <p:grpSpPr>
          <a:xfrm>
            <a:off x="8617366" y="1016421"/>
            <a:ext cx="233369" cy="1596228"/>
            <a:chOff x="12926048" y="1524632"/>
            <a:chExt cx="350054" cy="239434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12926048" y="1524632"/>
              <a:ext cx="350054" cy="239434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851284" y="1633297"/>
            <a:ext cx="233369" cy="2064064"/>
            <a:chOff x="13276925" y="2449945"/>
            <a:chExt cx="350054" cy="309609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3276925" y="2449945"/>
              <a:ext cx="350054" cy="309609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261476" y="1648502"/>
            <a:ext cx="233369" cy="2884449"/>
            <a:chOff x="13892213" y="2472752"/>
            <a:chExt cx="350054" cy="4326673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13892213" y="2472752"/>
              <a:ext cx="350054" cy="4326673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1112515" y="4682875"/>
            <a:ext cx="11079485" cy="81315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defTabSz="609630" latinLnBrk="0"/>
            <a:r>
              <a:rPr lang="ko-KR" altLang="en-US" sz="2000" kern="0" spc="-67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에스코어 드림 4" pitchFamily="34" charset="0"/>
              </a:rPr>
              <a:t>내용이</a:t>
            </a:r>
            <a:endParaRPr 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9" name="그룹 1009"/>
          <p:cNvGrpSpPr/>
          <p:nvPr/>
        </p:nvGrpSpPr>
        <p:grpSpPr>
          <a:xfrm>
            <a:off x="795047" y="4746567"/>
            <a:ext cx="192134" cy="192134"/>
            <a:chOff x="1192569" y="6252584"/>
            <a:chExt cx="288201" cy="288201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700000">
              <a:off x="1192569" y="6252584"/>
              <a:ext cx="288201" cy="288201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1112515" y="5657283"/>
            <a:ext cx="11079484" cy="98312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defTabSz="609630" latinLnBrk="0"/>
            <a:r>
              <a:rPr lang="ko-KR" altLang="en-US" sz="2000" kern="0" spc="-67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에스코어 드림 4" pitchFamily="34" charset="0"/>
              </a:rPr>
              <a:t>내용삼</a:t>
            </a:r>
            <a:endParaRPr 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10" name="그룹 1010"/>
          <p:cNvGrpSpPr/>
          <p:nvPr/>
        </p:nvGrpSpPr>
        <p:grpSpPr>
          <a:xfrm>
            <a:off x="795047" y="5697076"/>
            <a:ext cx="192134" cy="192134"/>
            <a:chOff x="1192569" y="7966869"/>
            <a:chExt cx="288201" cy="288201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700000">
              <a:off x="1192569" y="7966869"/>
              <a:ext cx="288201" cy="288201"/>
            </a:xfrm>
            <a:prstGeom prst="rect">
              <a:avLst/>
            </a:prstGeom>
          </p:spPr>
        </p:pic>
      </p:grpSp>
      <p:sp>
        <p:nvSpPr>
          <p:cNvPr id="49" name="Object 15">
            <a:extLst>
              <a:ext uri="{FF2B5EF4-FFF2-40B4-BE49-F238E27FC236}">
                <a16:creationId xmlns:a16="http://schemas.microsoft.com/office/drawing/2014/main" id="{CB91FB65-9C36-4026-8386-CBED9D4A72DB}"/>
              </a:ext>
            </a:extLst>
          </p:cNvPr>
          <p:cNvSpPr txBox="1"/>
          <p:nvPr/>
        </p:nvSpPr>
        <p:spPr>
          <a:xfrm>
            <a:off x="8090439" y="1767935"/>
            <a:ext cx="3027939" cy="42330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defTabSz="609630" latinLnBrk="0"/>
            <a:r>
              <a:rPr lang="ko-KR" altLang="en-US" sz="2133" b="1" kern="0" spc="-67" dirty="0" err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에스코어 드림 6" pitchFamily="34" charset="0"/>
              </a:rPr>
              <a:t>서스</a:t>
            </a:r>
            <a:endParaRPr lang="en-US" sz="12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Object 16">
            <a:extLst>
              <a:ext uri="{FF2B5EF4-FFF2-40B4-BE49-F238E27FC236}">
                <a16:creationId xmlns:a16="http://schemas.microsoft.com/office/drawing/2014/main" id="{513F4E7C-13CE-4C3D-A450-775A84D330F3}"/>
              </a:ext>
            </a:extLst>
          </p:cNvPr>
          <p:cNvSpPr txBox="1"/>
          <p:nvPr/>
        </p:nvSpPr>
        <p:spPr>
          <a:xfrm>
            <a:off x="404648" y="1749623"/>
            <a:ext cx="11382703" cy="98312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 defTabSz="609630" latinLnBrk="0"/>
            <a:r>
              <a:rPr lang="ko-KR" altLang="en-US" sz="4000" b="1" dirty="0">
                <a:solidFill>
                  <a:prstClr val="black"/>
                </a:solidFill>
                <a:latin typeface="Nanum Myeongjo ExtraBold" panose="02020603020101020101" pitchFamily="18" charset="-127"/>
                <a:ea typeface="Nanum Myeongjo ExtraBold" panose="02020603020101020101" pitchFamily="18" charset="-127"/>
              </a:rPr>
              <a:t>텍스트</a:t>
            </a:r>
            <a:endParaRPr lang="en-US" sz="4000" b="1" dirty="0">
              <a:solidFill>
                <a:prstClr val="black"/>
              </a:solidFill>
              <a:latin typeface="Nanum Myeongjo ExtraBold" panose="02020603020101020101" pitchFamily="18" charset="-127"/>
              <a:ea typeface="Nanum Myeongjo ExtraBold" panose="02020603020101020101" pitchFamily="18" charset="-127"/>
            </a:endParaRPr>
          </a:p>
        </p:txBody>
      </p:sp>
      <p:sp>
        <p:nvSpPr>
          <p:cNvPr id="19" name="Object 37">
            <a:extLst>
              <a:ext uri="{FF2B5EF4-FFF2-40B4-BE49-F238E27FC236}">
                <a16:creationId xmlns:a16="http://schemas.microsoft.com/office/drawing/2014/main" id="{B1F18AB6-7A57-F64B-95D9-7FCD2FFE4748}"/>
              </a:ext>
            </a:extLst>
          </p:cNvPr>
          <p:cNvSpPr txBox="1"/>
          <p:nvPr/>
        </p:nvSpPr>
        <p:spPr>
          <a:xfrm>
            <a:off x="1112515" y="3650590"/>
            <a:ext cx="11079485" cy="81315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defTabSz="609630" latinLnBrk="0"/>
            <a:r>
              <a:rPr lang="ko-KR" altLang="en-US" sz="2000" kern="0" spc="-67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에스코어 드림 4" pitchFamily="34" charset="0"/>
              </a:rPr>
              <a:t>내용일</a:t>
            </a:r>
            <a:endParaRPr 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0" name="그룹 1009">
            <a:extLst>
              <a:ext uri="{FF2B5EF4-FFF2-40B4-BE49-F238E27FC236}">
                <a16:creationId xmlns:a16="http://schemas.microsoft.com/office/drawing/2014/main" id="{2A8DF33B-20E8-604C-9FAA-E8F24F282441}"/>
              </a:ext>
            </a:extLst>
          </p:cNvPr>
          <p:cNvGrpSpPr/>
          <p:nvPr/>
        </p:nvGrpSpPr>
        <p:grpSpPr>
          <a:xfrm>
            <a:off x="795047" y="3714282"/>
            <a:ext cx="192134" cy="192134"/>
            <a:chOff x="1192569" y="6252584"/>
            <a:chExt cx="288201" cy="288201"/>
          </a:xfrm>
        </p:grpSpPr>
        <p:pic>
          <p:nvPicPr>
            <p:cNvPr id="21" name="Object 39">
              <a:extLst>
                <a:ext uri="{FF2B5EF4-FFF2-40B4-BE49-F238E27FC236}">
                  <a16:creationId xmlns:a16="http://schemas.microsoft.com/office/drawing/2014/main" id="{3C050072-C38C-9F4E-9649-78858ECF0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700000">
              <a:off x="1192569" y="6252584"/>
              <a:ext cx="288201" cy="288201"/>
            </a:xfrm>
            <a:prstGeom prst="rect">
              <a:avLst/>
            </a:prstGeom>
          </p:spPr>
        </p:pic>
      </p:grpSp>
      <p:grpSp>
        <p:nvGrpSpPr>
          <p:cNvPr id="22" name="그룹 1010">
            <a:extLst>
              <a:ext uri="{FF2B5EF4-FFF2-40B4-BE49-F238E27FC236}">
                <a16:creationId xmlns:a16="http://schemas.microsoft.com/office/drawing/2014/main" id="{48B337CC-B384-1549-B933-3E121C8BD7CE}"/>
              </a:ext>
            </a:extLst>
          </p:cNvPr>
          <p:cNvGrpSpPr/>
          <p:nvPr/>
        </p:nvGrpSpPr>
        <p:grpSpPr>
          <a:xfrm>
            <a:off x="795048" y="4754514"/>
            <a:ext cx="192134" cy="192134"/>
            <a:chOff x="1192569" y="7966869"/>
            <a:chExt cx="288201" cy="288201"/>
          </a:xfrm>
        </p:grpSpPr>
        <p:pic>
          <p:nvPicPr>
            <p:cNvPr id="23" name="Object 44">
              <a:extLst>
                <a:ext uri="{FF2B5EF4-FFF2-40B4-BE49-F238E27FC236}">
                  <a16:creationId xmlns:a16="http://schemas.microsoft.com/office/drawing/2014/main" id="{83168E91-9B24-0B46-B176-72D0C7715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700000">
              <a:off x="1192569" y="7966869"/>
              <a:ext cx="288201" cy="2882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70565" y="620458"/>
            <a:ext cx="63573" cy="384107"/>
            <a:chOff x="855847" y="930687"/>
            <a:chExt cx="95360" cy="57616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5847" y="930687"/>
              <a:ext cx="95360" cy="57616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61480" y="609512"/>
            <a:ext cx="4337757" cy="60900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defTabSz="609630" latinLnBrk="0"/>
            <a:r>
              <a:rPr lang="ko-KR" altLang="en-US" sz="4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  <a:endParaRPr lang="en-US" sz="40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88832" y="1725458"/>
            <a:ext cx="4654438" cy="609590"/>
          </a:xfrm>
          <a:prstGeom prst="rect">
            <a:avLst/>
          </a:prstGeom>
          <a:noFill/>
        </p:spPr>
        <p:txBody>
          <a:bodyPr wrap="square" rtlCol="0"/>
          <a:lstStyle/>
          <a:p>
            <a:pPr defTabSz="609630" latinLnBrk="0"/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첫번째 </a:t>
            </a:r>
            <a:endParaRPr lang="en-US" altLang="ko-Kore-KR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88832" y="2741651"/>
            <a:ext cx="4654438" cy="609590"/>
          </a:xfrm>
          <a:prstGeom prst="rect">
            <a:avLst/>
          </a:prstGeom>
          <a:noFill/>
        </p:spPr>
        <p:txBody>
          <a:bodyPr wrap="square" rtlCol="0"/>
          <a:lstStyle/>
          <a:p>
            <a:pPr defTabSz="609630" latinLnBrk="0"/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두번째 </a:t>
            </a:r>
            <a:endParaRPr 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88832" y="3942445"/>
            <a:ext cx="4654438" cy="609590"/>
          </a:xfrm>
          <a:prstGeom prst="rect">
            <a:avLst/>
          </a:prstGeom>
          <a:noFill/>
        </p:spPr>
        <p:txBody>
          <a:bodyPr wrap="square" rtlCol="0"/>
          <a:lstStyle/>
          <a:p>
            <a:pPr defTabSz="609630" latinLnBrk="0"/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세번째 </a:t>
            </a:r>
            <a:endParaRPr lang="en-US" altLang="ko-Kore-KR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188832" y="5143239"/>
            <a:ext cx="4654438" cy="609590"/>
          </a:xfrm>
          <a:prstGeom prst="rect">
            <a:avLst/>
          </a:prstGeom>
          <a:noFill/>
        </p:spPr>
        <p:txBody>
          <a:bodyPr wrap="square" rtlCol="0"/>
          <a:lstStyle/>
          <a:p>
            <a:pPr defTabSz="609630" latinLnBrk="0"/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네번째 </a:t>
            </a:r>
            <a:endParaRPr lang="en-US" altLang="ko-Kore-KR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19173" y="2020758"/>
            <a:ext cx="4769659" cy="52912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defTabSz="609630" latinLnBrk="0"/>
            <a:r>
              <a:rPr lang="ko-KR" altLang="en-US" sz="2667" kern="0" spc="-67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문단 제목</a:t>
            </a:r>
            <a:endParaRPr 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5" name="그룹 1005"/>
          <p:cNvGrpSpPr/>
          <p:nvPr/>
        </p:nvGrpSpPr>
        <p:grpSpPr>
          <a:xfrm>
            <a:off x="630636" y="2414877"/>
            <a:ext cx="2583620" cy="936364"/>
            <a:chOff x="1142220" y="5791227"/>
            <a:chExt cx="5811431" cy="740571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2220" y="5791227"/>
              <a:ext cx="5811431" cy="740571"/>
            </a:xfrm>
            <a:prstGeom prst="rect">
              <a:avLst/>
            </a:prstGeom>
          </p:spPr>
        </p:pic>
      </p:grpSp>
      <p:sp>
        <p:nvSpPr>
          <p:cNvPr id="15" name="Object 12">
            <a:extLst>
              <a:ext uri="{FF2B5EF4-FFF2-40B4-BE49-F238E27FC236}">
                <a16:creationId xmlns:a16="http://schemas.microsoft.com/office/drawing/2014/main" id="{38A02A37-8566-8549-AECD-A312603FA285}"/>
              </a:ext>
            </a:extLst>
          </p:cNvPr>
          <p:cNvSpPr txBox="1"/>
          <p:nvPr/>
        </p:nvSpPr>
        <p:spPr>
          <a:xfrm>
            <a:off x="419173" y="3124204"/>
            <a:ext cx="3958863" cy="3113337"/>
          </a:xfrm>
          <a:prstGeom prst="rect">
            <a:avLst/>
          </a:prstGeom>
          <a:noFill/>
        </p:spPr>
        <p:txBody>
          <a:bodyPr wrap="square" rtlCol="0"/>
          <a:lstStyle/>
          <a:p>
            <a:pPr defTabSz="609630" latinLnBrk="0"/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문단 내용</a:t>
            </a:r>
            <a:endParaRPr lang="en-US" altLang="ko-KR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609630" latinLnBrk="0"/>
            <a:endParaRPr 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5617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43</Words>
  <Application>Microsoft Macintosh PowerPoint</Application>
  <PresentationFormat>와이드스크린</PresentationFormat>
  <Paragraphs>25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맑은 고딕</vt:lpstr>
      <vt:lpstr>Nanum Myeongjo ExtraBold</vt:lpstr>
      <vt:lpstr>THE로동신문</vt:lpstr>
      <vt:lpstr>Arial</vt:lpstr>
      <vt:lpstr>Cambria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Soyeon</dc:creator>
  <cp:lastModifiedBy>김윤전</cp:lastModifiedBy>
  <cp:revision>17</cp:revision>
  <dcterms:created xsi:type="dcterms:W3CDTF">2020-08-06T10:53:28Z</dcterms:created>
  <dcterms:modified xsi:type="dcterms:W3CDTF">2020-09-16T09:05:40Z</dcterms:modified>
</cp:coreProperties>
</file>