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4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8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7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6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0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5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9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06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3" r:id="rId10"/>
    <p:sldLayoutId id="21474841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실내, 앉아있는, 작은, 거울이(가) 표시된 사진&#10;&#10;자동 생성된 설명">
            <a:extLst>
              <a:ext uri="{FF2B5EF4-FFF2-40B4-BE49-F238E27FC236}">
                <a16:creationId xmlns:a16="http://schemas.microsoft.com/office/drawing/2014/main" id="{0702914F-6581-46BA-A32F-B1732AC91E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" b="1470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1D6BCC-3F36-D64B-9FCF-4870D9BB0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kumimoji="1" lang="ko-Kore-KR" altLang="en-US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26A775-16C4-6E48-BF75-CB16493D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kumimoji="1" lang="ko-Kore-KR" altLang="en-US" sz="1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294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242A"/>
      </a:dk2>
      <a:lt2>
        <a:srgbClr val="E2E7E8"/>
      </a:lt2>
      <a:accent1>
        <a:srgbClr val="C39790"/>
      </a:accent1>
      <a:accent2>
        <a:srgbClr val="BA9F7F"/>
      </a:accent2>
      <a:accent3>
        <a:srgbClr val="A7A57E"/>
      </a:accent3>
      <a:accent4>
        <a:srgbClr val="96AB75"/>
      </a:accent4>
      <a:accent5>
        <a:srgbClr val="8BAD83"/>
      </a:accent5>
      <a:accent6>
        <a:srgbClr val="78AF84"/>
      </a:accent6>
      <a:hlink>
        <a:srgbClr val="598C94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Tw Cen MT</vt:lpstr>
      <vt:lpstr>Wingdings 2</vt:lpstr>
      <vt:lpstr>DividendVTI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김윤전</dc:creator>
  <cp:lastModifiedBy>김윤전</cp:lastModifiedBy>
  <cp:revision>1</cp:revision>
  <dcterms:created xsi:type="dcterms:W3CDTF">2020-07-28T05:54:24Z</dcterms:created>
  <dcterms:modified xsi:type="dcterms:W3CDTF">2020-07-28T05:54:55Z</dcterms:modified>
</cp:coreProperties>
</file>