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C2B072-C7AC-4E66-B7CC-144A53F9918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pPr latinLnBrk="1"/>
          <a:endParaRPr lang="ko-KR" altLang="en-US"/>
        </a:p>
      </dgm:t>
    </dgm:pt>
    <dgm:pt modelId="{665C2646-7064-4172-8497-3A957141E659}">
      <dgm:prSet phldrT="[텍스트]" phldr="1"/>
      <dgm:spPr/>
      <dgm:t>
        <a:bodyPr/>
        <a:lstStyle/>
        <a:p>
          <a:pPr latinLnBrk="1"/>
          <a:endParaRPr lang="ko-KR" altLang="en-US"/>
        </a:p>
      </dgm:t>
    </dgm:pt>
    <dgm:pt modelId="{EDFE21F6-5E58-425E-BDBD-AB548929584A}" type="parTrans" cxnId="{B590CB1B-DF20-4943-A0F9-B9E0765BBEA9}">
      <dgm:prSet/>
      <dgm:spPr/>
      <dgm:t>
        <a:bodyPr/>
        <a:lstStyle/>
        <a:p>
          <a:pPr latinLnBrk="1"/>
          <a:endParaRPr lang="ko-KR" altLang="en-US"/>
        </a:p>
      </dgm:t>
    </dgm:pt>
    <dgm:pt modelId="{31BEB45E-86BF-4DA7-9536-08F660399838}" type="sibTrans" cxnId="{B590CB1B-DF20-4943-A0F9-B9E0765BBEA9}">
      <dgm:prSet/>
      <dgm:spPr/>
      <dgm:t>
        <a:bodyPr/>
        <a:lstStyle/>
        <a:p>
          <a:pPr latinLnBrk="1"/>
          <a:endParaRPr lang="ko-KR" altLang="en-US"/>
        </a:p>
      </dgm:t>
    </dgm:pt>
    <dgm:pt modelId="{E91265C2-A055-4375-9EB5-AA0565F73C36}">
      <dgm:prSet phldrT="[텍스트]" phldr="1"/>
      <dgm:spPr/>
      <dgm:t>
        <a:bodyPr/>
        <a:lstStyle/>
        <a:p>
          <a:pPr latinLnBrk="1"/>
          <a:endParaRPr lang="ko-KR" altLang="en-US"/>
        </a:p>
      </dgm:t>
    </dgm:pt>
    <dgm:pt modelId="{9FCD8EAC-3761-4403-872B-89121F3D33DF}" type="parTrans" cxnId="{1A762577-642C-437C-8894-D7B86B40239D}">
      <dgm:prSet/>
      <dgm:spPr/>
      <dgm:t>
        <a:bodyPr/>
        <a:lstStyle/>
        <a:p>
          <a:pPr latinLnBrk="1"/>
          <a:endParaRPr lang="ko-KR" altLang="en-US"/>
        </a:p>
      </dgm:t>
    </dgm:pt>
    <dgm:pt modelId="{A7DAF755-B85E-4EF9-AF00-1612184FCB0F}" type="sibTrans" cxnId="{1A762577-642C-437C-8894-D7B86B40239D}">
      <dgm:prSet/>
      <dgm:spPr/>
      <dgm:t>
        <a:bodyPr/>
        <a:lstStyle/>
        <a:p>
          <a:pPr latinLnBrk="1"/>
          <a:endParaRPr lang="ko-KR" altLang="en-US"/>
        </a:p>
      </dgm:t>
    </dgm:pt>
    <dgm:pt modelId="{371619F8-20D9-4719-A5E0-2BA042DF9A46}">
      <dgm:prSet phldrT="[텍스트]" phldr="1"/>
      <dgm:spPr/>
      <dgm:t>
        <a:bodyPr/>
        <a:lstStyle/>
        <a:p>
          <a:pPr latinLnBrk="1"/>
          <a:endParaRPr lang="ko-KR" altLang="en-US"/>
        </a:p>
      </dgm:t>
    </dgm:pt>
    <dgm:pt modelId="{A28740F1-4F4F-4B24-9193-266CB34AC21B}" type="parTrans" cxnId="{2EA1174E-7A23-4859-9E5F-EAA6185C99E1}">
      <dgm:prSet/>
      <dgm:spPr/>
      <dgm:t>
        <a:bodyPr/>
        <a:lstStyle/>
        <a:p>
          <a:pPr latinLnBrk="1"/>
          <a:endParaRPr lang="ko-KR" altLang="en-US"/>
        </a:p>
      </dgm:t>
    </dgm:pt>
    <dgm:pt modelId="{0003816C-2E6A-440E-A176-6D10B8FC1545}" type="sibTrans" cxnId="{2EA1174E-7A23-4859-9E5F-EAA6185C99E1}">
      <dgm:prSet/>
      <dgm:spPr/>
      <dgm:t>
        <a:bodyPr/>
        <a:lstStyle/>
        <a:p>
          <a:pPr latinLnBrk="1"/>
          <a:endParaRPr lang="ko-KR" altLang="en-US"/>
        </a:p>
      </dgm:t>
    </dgm:pt>
    <dgm:pt modelId="{D766C45D-9457-4F49-9F17-51CFA2F2D526}">
      <dgm:prSet phldrT="[텍스트]" phldr="1"/>
      <dgm:spPr/>
      <dgm:t>
        <a:bodyPr/>
        <a:lstStyle/>
        <a:p>
          <a:pPr latinLnBrk="1"/>
          <a:endParaRPr lang="ko-KR" altLang="en-US"/>
        </a:p>
      </dgm:t>
    </dgm:pt>
    <dgm:pt modelId="{3E462265-47B3-4322-91A8-49B638B7E433}" type="parTrans" cxnId="{C31DD3DA-B34E-4B21-94FA-E1725F749F1D}">
      <dgm:prSet/>
      <dgm:spPr/>
      <dgm:t>
        <a:bodyPr/>
        <a:lstStyle/>
        <a:p>
          <a:pPr latinLnBrk="1"/>
          <a:endParaRPr lang="ko-KR" altLang="en-US"/>
        </a:p>
      </dgm:t>
    </dgm:pt>
    <dgm:pt modelId="{C5C0C536-7ED4-431B-8345-6B86BD17B98A}" type="sibTrans" cxnId="{C31DD3DA-B34E-4B21-94FA-E1725F749F1D}">
      <dgm:prSet/>
      <dgm:spPr/>
      <dgm:t>
        <a:bodyPr/>
        <a:lstStyle/>
        <a:p>
          <a:pPr latinLnBrk="1"/>
          <a:endParaRPr lang="ko-KR" altLang="en-US"/>
        </a:p>
      </dgm:t>
    </dgm:pt>
    <dgm:pt modelId="{B694A912-FC14-418C-A9F9-FE46E87DD9A0}" type="pres">
      <dgm:prSet presAssocID="{78C2B072-C7AC-4E66-B7CC-144A53F9918B}" presName="linear" presStyleCnt="0">
        <dgm:presLayoutVars>
          <dgm:animLvl val="lvl"/>
          <dgm:resizeHandles val="exact"/>
        </dgm:presLayoutVars>
      </dgm:prSet>
      <dgm:spPr/>
    </dgm:pt>
    <dgm:pt modelId="{F559AE4E-2980-4AC5-9FB0-D5372FD4A90B}" type="pres">
      <dgm:prSet presAssocID="{665C2646-7064-4172-8497-3A957141E65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0E64853-29E3-48B2-90A9-22F4FF45DF10}" type="pres">
      <dgm:prSet presAssocID="{665C2646-7064-4172-8497-3A957141E659}" presName="childText" presStyleLbl="revTx" presStyleIdx="0" presStyleCnt="2">
        <dgm:presLayoutVars>
          <dgm:bulletEnabled val="1"/>
        </dgm:presLayoutVars>
      </dgm:prSet>
      <dgm:spPr/>
    </dgm:pt>
    <dgm:pt modelId="{48F0680F-FFC0-4691-88E4-C5EF2B83BDAB}" type="pres">
      <dgm:prSet presAssocID="{371619F8-20D9-4719-A5E0-2BA042DF9A4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D074401-2479-45BC-954B-6D1FB61913FA}" type="pres">
      <dgm:prSet presAssocID="{371619F8-20D9-4719-A5E0-2BA042DF9A46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B590CB1B-DF20-4943-A0F9-B9E0765BBEA9}" srcId="{78C2B072-C7AC-4E66-B7CC-144A53F9918B}" destId="{665C2646-7064-4172-8497-3A957141E659}" srcOrd="0" destOrd="0" parTransId="{EDFE21F6-5E58-425E-BDBD-AB548929584A}" sibTransId="{31BEB45E-86BF-4DA7-9536-08F660399838}"/>
    <dgm:cxn modelId="{2EA1174E-7A23-4859-9E5F-EAA6185C99E1}" srcId="{78C2B072-C7AC-4E66-B7CC-144A53F9918B}" destId="{371619F8-20D9-4719-A5E0-2BA042DF9A46}" srcOrd="1" destOrd="0" parTransId="{A28740F1-4F4F-4B24-9193-266CB34AC21B}" sibTransId="{0003816C-2E6A-440E-A176-6D10B8FC1545}"/>
    <dgm:cxn modelId="{262D206F-83B5-443A-BFE8-466DBBFF88BB}" type="presOf" srcId="{D766C45D-9457-4F49-9F17-51CFA2F2D526}" destId="{DD074401-2479-45BC-954B-6D1FB61913FA}" srcOrd="0" destOrd="0" presId="urn:microsoft.com/office/officeart/2005/8/layout/vList2"/>
    <dgm:cxn modelId="{1A762577-642C-437C-8894-D7B86B40239D}" srcId="{665C2646-7064-4172-8497-3A957141E659}" destId="{E91265C2-A055-4375-9EB5-AA0565F73C36}" srcOrd="0" destOrd="0" parTransId="{9FCD8EAC-3761-4403-872B-89121F3D33DF}" sibTransId="{A7DAF755-B85E-4EF9-AF00-1612184FCB0F}"/>
    <dgm:cxn modelId="{BED65FB9-F532-488F-A750-80CF495D2F7F}" type="presOf" srcId="{371619F8-20D9-4719-A5E0-2BA042DF9A46}" destId="{48F0680F-FFC0-4691-88E4-C5EF2B83BDAB}" srcOrd="0" destOrd="0" presId="urn:microsoft.com/office/officeart/2005/8/layout/vList2"/>
    <dgm:cxn modelId="{887FE7BF-2700-4059-ADA3-D49A8A7BC558}" type="presOf" srcId="{78C2B072-C7AC-4E66-B7CC-144A53F9918B}" destId="{B694A912-FC14-418C-A9F9-FE46E87DD9A0}" srcOrd="0" destOrd="0" presId="urn:microsoft.com/office/officeart/2005/8/layout/vList2"/>
    <dgm:cxn modelId="{C31DD3DA-B34E-4B21-94FA-E1725F749F1D}" srcId="{371619F8-20D9-4719-A5E0-2BA042DF9A46}" destId="{D766C45D-9457-4F49-9F17-51CFA2F2D526}" srcOrd="0" destOrd="0" parTransId="{3E462265-47B3-4322-91A8-49B638B7E433}" sibTransId="{C5C0C536-7ED4-431B-8345-6B86BD17B98A}"/>
    <dgm:cxn modelId="{8AE4D4DD-A963-44D5-98B2-04C33364FD59}" type="presOf" srcId="{E91265C2-A055-4375-9EB5-AA0565F73C36}" destId="{D0E64853-29E3-48B2-90A9-22F4FF45DF10}" srcOrd="0" destOrd="0" presId="urn:microsoft.com/office/officeart/2005/8/layout/vList2"/>
    <dgm:cxn modelId="{8AE61BEA-47E7-4787-9632-886DA2367638}" type="presOf" srcId="{665C2646-7064-4172-8497-3A957141E659}" destId="{F559AE4E-2980-4AC5-9FB0-D5372FD4A90B}" srcOrd="0" destOrd="0" presId="urn:microsoft.com/office/officeart/2005/8/layout/vList2"/>
    <dgm:cxn modelId="{8071E768-AEE6-4900-9F2E-614C28781702}" type="presParOf" srcId="{B694A912-FC14-418C-A9F9-FE46E87DD9A0}" destId="{F559AE4E-2980-4AC5-9FB0-D5372FD4A90B}" srcOrd="0" destOrd="0" presId="urn:microsoft.com/office/officeart/2005/8/layout/vList2"/>
    <dgm:cxn modelId="{5907D2E6-2DB4-4194-BFBA-D6706834F031}" type="presParOf" srcId="{B694A912-FC14-418C-A9F9-FE46E87DD9A0}" destId="{D0E64853-29E3-48B2-90A9-22F4FF45DF10}" srcOrd="1" destOrd="0" presId="urn:microsoft.com/office/officeart/2005/8/layout/vList2"/>
    <dgm:cxn modelId="{FBD44FE2-FBD8-4AA5-90FC-3FC09F229FF9}" type="presParOf" srcId="{B694A912-FC14-418C-A9F9-FE46E87DD9A0}" destId="{48F0680F-FFC0-4691-88E4-C5EF2B83BDAB}" srcOrd="2" destOrd="0" presId="urn:microsoft.com/office/officeart/2005/8/layout/vList2"/>
    <dgm:cxn modelId="{CD365ECA-35E2-476E-BFA8-3BB3B3F5BB4F}" type="presParOf" srcId="{B694A912-FC14-418C-A9F9-FE46E87DD9A0}" destId="{DD074401-2479-45BC-954B-6D1FB61913F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59AE4E-2980-4AC5-9FB0-D5372FD4A90B}">
      <dsp:nvSpPr>
        <dsp:cNvPr id="0" name=""/>
        <dsp:cNvSpPr/>
      </dsp:nvSpPr>
      <dsp:spPr>
        <a:xfrm>
          <a:off x="0" y="347080"/>
          <a:ext cx="9144000" cy="449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400" kern="1200"/>
        </a:p>
      </dsp:txBody>
      <dsp:txXfrm>
        <a:off x="21932" y="369012"/>
        <a:ext cx="9100136" cy="405416"/>
      </dsp:txXfrm>
    </dsp:sp>
    <dsp:sp modelId="{D0E64853-29E3-48B2-90A9-22F4FF45DF10}">
      <dsp:nvSpPr>
        <dsp:cNvPr id="0" name=""/>
        <dsp:cNvSpPr/>
      </dsp:nvSpPr>
      <dsp:spPr>
        <a:xfrm>
          <a:off x="0" y="796360"/>
          <a:ext cx="9144000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0322" tIns="17780" rIns="99568" bIns="17780" numCol="1" spcCol="1270" anchor="t" anchorCtr="0">
          <a:noAutofit/>
        </a:bodyPr>
        <a:lstStyle/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ko-KR" altLang="en-US" sz="1100" kern="1200"/>
        </a:p>
      </dsp:txBody>
      <dsp:txXfrm>
        <a:off x="0" y="796360"/>
        <a:ext cx="9144000" cy="397440"/>
      </dsp:txXfrm>
    </dsp:sp>
    <dsp:sp modelId="{48F0680F-FFC0-4691-88E4-C5EF2B83BDAB}">
      <dsp:nvSpPr>
        <dsp:cNvPr id="0" name=""/>
        <dsp:cNvSpPr/>
      </dsp:nvSpPr>
      <dsp:spPr>
        <a:xfrm>
          <a:off x="0" y="1193800"/>
          <a:ext cx="9144000" cy="449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400" kern="1200"/>
        </a:p>
      </dsp:txBody>
      <dsp:txXfrm>
        <a:off x="21932" y="1215732"/>
        <a:ext cx="9100136" cy="405416"/>
      </dsp:txXfrm>
    </dsp:sp>
    <dsp:sp modelId="{DD074401-2479-45BC-954B-6D1FB61913FA}">
      <dsp:nvSpPr>
        <dsp:cNvPr id="0" name=""/>
        <dsp:cNvSpPr/>
      </dsp:nvSpPr>
      <dsp:spPr>
        <a:xfrm>
          <a:off x="0" y="1643080"/>
          <a:ext cx="9144000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0322" tIns="17780" rIns="99568" bIns="17780" numCol="1" spcCol="1270" anchor="t" anchorCtr="0">
          <a:noAutofit/>
        </a:bodyPr>
        <a:lstStyle/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ko-KR" altLang="en-US" sz="1100" kern="1200"/>
        </a:p>
      </dsp:txBody>
      <dsp:txXfrm>
        <a:off x="0" y="1643080"/>
        <a:ext cx="9144000" cy="397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DD0169-DCE8-4EAB-A699-0207649097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79DABE-8FD4-4045-9796-8D2E7A2E7C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9D2CD9-9455-48EF-A25D-3DA3CE89B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E0070-FB8C-4D41-9F53-714451869F0E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601A-BCB4-49D0-A46E-7E0E1FC90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BCFB36-21E0-418A-9D86-45FF4C3F8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8662-3D94-4851-87CE-B2A906A2C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26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BA6B03-F0D9-4932-8CC4-8DF92B457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468DAA-F656-4ADE-81E5-6FFB8223A8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760041-A890-4745-A407-21D2118EF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E0070-FB8C-4D41-9F53-714451869F0E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87F708-970F-4737-A9D4-63DD4DDCC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93315C-8DB2-4453-A3CC-A407DC919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8662-3D94-4851-87CE-B2A906A2C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248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5AE8D6-5A0F-4E8E-A8DF-24F82CC43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D612EF-82EF-4AB7-83B6-6C8480CCA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8EC93C-E89B-4C6D-9469-C8DCCABBA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E0070-FB8C-4D41-9F53-714451869F0E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87C910-223D-4228-BB9C-0B2D2873F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AB5E9E-B5B6-4262-A153-C9776F107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8662-3D94-4851-87CE-B2A906A2C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571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20E20-B34E-498A-880B-29D86E4E0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86A9CC-B01B-4184-ADC3-EC1693662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AD00C-E225-4846-9B69-3D63C92FE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E0070-FB8C-4D41-9F53-714451869F0E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322FE7-2A04-4878-95E0-0D5F86FBF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DA696C-0B6F-4078-9C56-F9E4A06D9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8662-3D94-4851-87CE-B2A906A2C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611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555BB4-7310-4FE2-9C76-287CA6016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DC4C3E-52A8-45E0-B207-54B651212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AD2E96-F260-43E2-B6E5-90F8FB7CF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E0070-FB8C-4D41-9F53-714451869F0E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7D9819-C69D-4A57-BC23-37B6ECFF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72DCF9-9478-47DB-B949-B11F9D63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8662-3D94-4851-87CE-B2A906A2C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8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2EE534-4AF9-4390-B5FE-7C30726B2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1C2945-EBA0-4F64-B4AF-493455C77F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BCD46E-12CC-4060-ACD8-E1993A514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F758E4-0F40-40B5-9619-93C55C496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E0070-FB8C-4D41-9F53-714451869F0E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25388F-9931-47A7-83AB-B7FC1320D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9588D1-90E1-485D-9729-85327131F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8662-3D94-4851-87CE-B2A906A2C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430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4B00CC-5F8E-4412-837B-3267C1A66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782F4-95A8-40CF-BEC0-BC5559C80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FD3F2A-1B01-434C-913B-C3C181DFE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CB8797-4619-4838-8BFE-AA879D9279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3DC7EAB-DC92-4956-BD20-C18C354DB6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44D99D-8B3F-46AE-9119-6420F6E72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E0070-FB8C-4D41-9F53-714451869F0E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5F4A5F-B724-4CEC-A721-3D9BCB0B5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29A8F4F-F4E8-4C4E-A1FB-D638F60E3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8662-3D94-4851-87CE-B2A906A2C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737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7D0864-1A8E-4680-8761-0DDEF4E37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5D57CF-EEA8-4B11-B47C-7A6B8C5E3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E0070-FB8C-4D41-9F53-714451869F0E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BADA16-C101-4421-AB4E-A7B45DEED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D34B18-485F-4C49-A605-78E873589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8662-3D94-4851-87CE-B2A906A2C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184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0C714D0-9D09-447C-B357-6A2065993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E0070-FB8C-4D41-9F53-714451869F0E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E892CA-3820-4AA2-9A3D-2880109ED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1CBE09-EFD1-4DE6-A7E5-CD88270EB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8662-3D94-4851-87CE-B2A906A2C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121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CFF838-46FE-4733-BFE6-D1BB14D3E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D01611-360D-4617-9826-11F02DDAD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004F6D-D630-41D3-9E85-3ED9CAECF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67C51E-39CD-40BB-9CFA-E7C10B3B2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E0070-FB8C-4D41-9F53-714451869F0E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75D9FB-BC90-473F-8BE6-5164679AF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27A5D4-37FE-4CF4-B80B-943D1C04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8662-3D94-4851-87CE-B2A906A2C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467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B2ECDA-F4D2-47C8-B4E6-58962AC25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4957213-21DB-4B48-A579-C720566337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FB6E40-37AA-45A9-8B0E-DD8A94062E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ACD67C-55F2-4B28-B223-3A8B84E38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E0070-FB8C-4D41-9F53-714451869F0E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03D55B-CB8A-4199-A8D6-8568D2055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9ED495-FBD5-49C2-BE9A-75D78774B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8662-3D94-4851-87CE-B2A906A2C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857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03977E4-24C6-4EAA-B838-BD61576AC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04521A-05B6-47B6-93E0-9AC78AC1A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C6A04D-46D5-49F5-A471-34BFEF5562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E0070-FB8C-4D41-9F53-714451869F0E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E3CC7-74D2-4977-841E-2A4DAE0AB8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1628F6-F9BF-451E-99F7-7E02D81BE8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68662-3D94-4851-87CE-B2A906A2C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163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Hello, World!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python-pptx was here!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Soyeon Lee</dc:creator>
  <cp:lastModifiedBy>Soyeon Lee</cp:lastModifiedBy>
  <cp:revision>1</cp:revision>
  <dcterms:created xsi:type="dcterms:W3CDTF">2020-07-28T13:15:27Z</dcterms:created>
  <dcterms:modified xsi:type="dcterms:W3CDTF">2020-07-28T13:16:01Z</dcterms:modified>
</cp:coreProperties>
</file>