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2B072-C7AC-4E66-B7CC-144A53F991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665C2646-7064-4172-8497-3A957141E659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EDFE21F6-5E58-425E-BDBD-AB548929584A}" type="parTrans" cxnId="{B590CB1B-DF20-4943-A0F9-B9E0765BBEA9}">
      <dgm:prSet/>
      <dgm:spPr/>
      <dgm:t>
        <a:bodyPr/>
        <a:lstStyle/>
        <a:p>
          <a:pPr latinLnBrk="1"/>
          <a:endParaRPr lang="ko-KR" altLang="en-US"/>
        </a:p>
      </dgm:t>
    </dgm:pt>
    <dgm:pt modelId="{31BEB45E-86BF-4DA7-9536-08F660399838}" type="sibTrans" cxnId="{B590CB1B-DF20-4943-A0F9-B9E0765BBEA9}">
      <dgm:prSet/>
      <dgm:spPr/>
      <dgm:t>
        <a:bodyPr/>
        <a:lstStyle/>
        <a:p>
          <a:pPr latinLnBrk="1"/>
          <a:endParaRPr lang="ko-KR" altLang="en-US"/>
        </a:p>
      </dgm:t>
    </dgm:pt>
    <dgm:pt modelId="{E91265C2-A055-4375-9EB5-AA0565F73C3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FCD8EAC-3761-4403-872B-89121F3D33DF}" type="parTrans" cxnId="{1A762577-642C-437C-8894-D7B86B40239D}">
      <dgm:prSet/>
      <dgm:spPr/>
      <dgm:t>
        <a:bodyPr/>
        <a:lstStyle/>
        <a:p>
          <a:pPr latinLnBrk="1"/>
          <a:endParaRPr lang="ko-KR" altLang="en-US"/>
        </a:p>
      </dgm:t>
    </dgm:pt>
    <dgm:pt modelId="{A7DAF755-B85E-4EF9-AF00-1612184FCB0F}" type="sibTrans" cxnId="{1A762577-642C-437C-8894-D7B86B40239D}">
      <dgm:prSet/>
      <dgm:spPr/>
      <dgm:t>
        <a:bodyPr/>
        <a:lstStyle/>
        <a:p>
          <a:pPr latinLnBrk="1"/>
          <a:endParaRPr lang="ko-KR" altLang="en-US"/>
        </a:p>
      </dgm:t>
    </dgm:pt>
    <dgm:pt modelId="{371619F8-20D9-4719-A5E0-2BA042DF9A4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28740F1-4F4F-4B24-9193-266CB34AC21B}" type="parTrans" cxnId="{2EA1174E-7A23-4859-9E5F-EAA6185C99E1}">
      <dgm:prSet/>
      <dgm:spPr/>
      <dgm:t>
        <a:bodyPr/>
        <a:lstStyle/>
        <a:p>
          <a:pPr latinLnBrk="1"/>
          <a:endParaRPr lang="ko-KR" altLang="en-US"/>
        </a:p>
      </dgm:t>
    </dgm:pt>
    <dgm:pt modelId="{0003816C-2E6A-440E-A176-6D10B8FC1545}" type="sibTrans" cxnId="{2EA1174E-7A23-4859-9E5F-EAA6185C99E1}">
      <dgm:prSet/>
      <dgm:spPr/>
      <dgm:t>
        <a:bodyPr/>
        <a:lstStyle/>
        <a:p>
          <a:pPr latinLnBrk="1"/>
          <a:endParaRPr lang="ko-KR" altLang="en-US"/>
        </a:p>
      </dgm:t>
    </dgm:pt>
    <dgm:pt modelId="{D766C45D-9457-4F49-9F17-51CFA2F2D52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3E462265-47B3-4322-91A8-49B638B7E433}" type="parTrans" cxnId="{C31DD3DA-B34E-4B21-94FA-E1725F749F1D}">
      <dgm:prSet/>
      <dgm:spPr/>
      <dgm:t>
        <a:bodyPr/>
        <a:lstStyle/>
        <a:p>
          <a:pPr latinLnBrk="1"/>
          <a:endParaRPr lang="ko-KR" altLang="en-US"/>
        </a:p>
      </dgm:t>
    </dgm:pt>
    <dgm:pt modelId="{C5C0C536-7ED4-431B-8345-6B86BD17B98A}" type="sibTrans" cxnId="{C31DD3DA-B34E-4B21-94FA-E1725F749F1D}">
      <dgm:prSet/>
      <dgm:spPr/>
      <dgm:t>
        <a:bodyPr/>
        <a:lstStyle/>
        <a:p>
          <a:pPr latinLnBrk="1"/>
          <a:endParaRPr lang="ko-KR" altLang="en-US"/>
        </a:p>
      </dgm:t>
    </dgm:pt>
    <dgm:pt modelId="{B694A912-FC14-418C-A9F9-FE46E87DD9A0}" type="pres">
      <dgm:prSet presAssocID="{78C2B072-C7AC-4E66-B7CC-144A53F9918B}" presName="linear" presStyleCnt="0">
        <dgm:presLayoutVars>
          <dgm:animLvl val="lvl"/>
          <dgm:resizeHandles val="exact"/>
        </dgm:presLayoutVars>
      </dgm:prSet>
      <dgm:spPr/>
    </dgm:pt>
    <dgm:pt modelId="{F559AE4E-2980-4AC5-9FB0-D5372FD4A90B}" type="pres">
      <dgm:prSet presAssocID="{665C2646-7064-4172-8497-3A957141E6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E64853-29E3-48B2-90A9-22F4FF45DF10}" type="pres">
      <dgm:prSet presAssocID="{665C2646-7064-4172-8497-3A957141E659}" presName="childText" presStyleLbl="revTx" presStyleIdx="0" presStyleCnt="2">
        <dgm:presLayoutVars>
          <dgm:bulletEnabled val="1"/>
        </dgm:presLayoutVars>
      </dgm:prSet>
      <dgm:spPr/>
    </dgm:pt>
    <dgm:pt modelId="{48F0680F-FFC0-4691-88E4-C5EF2B83BDAB}" type="pres">
      <dgm:prSet presAssocID="{371619F8-20D9-4719-A5E0-2BA042DF9A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074401-2479-45BC-954B-6D1FB61913FA}" type="pres">
      <dgm:prSet presAssocID="{371619F8-20D9-4719-A5E0-2BA042DF9A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90CB1B-DF20-4943-A0F9-B9E0765BBEA9}" srcId="{78C2B072-C7AC-4E66-B7CC-144A53F9918B}" destId="{665C2646-7064-4172-8497-3A957141E659}" srcOrd="0" destOrd="0" parTransId="{EDFE21F6-5E58-425E-BDBD-AB548929584A}" sibTransId="{31BEB45E-86BF-4DA7-9536-08F660399838}"/>
    <dgm:cxn modelId="{2EA1174E-7A23-4859-9E5F-EAA6185C99E1}" srcId="{78C2B072-C7AC-4E66-B7CC-144A53F9918B}" destId="{371619F8-20D9-4719-A5E0-2BA042DF9A46}" srcOrd="1" destOrd="0" parTransId="{A28740F1-4F4F-4B24-9193-266CB34AC21B}" sibTransId="{0003816C-2E6A-440E-A176-6D10B8FC1545}"/>
    <dgm:cxn modelId="{262D206F-83B5-443A-BFE8-466DBBFF88BB}" type="presOf" srcId="{D766C45D-9457-4F49-9F17-51CFA2F2D526}" destId="{DD074401-2479-45BC-954B-6D1FB61913FA}" srcOrd="0" destOrd="0" presId="urn:microsoft.com/office/officeart/2005/8/layout/vList2"/>
    <dgm:cxn modelId="{1A762577-642C-437C-8894-D7B86B40239D}" srcId="{665C2646-7064-4172-8497-3A957141E659}" destId="{E91265C2-A055-4375-9EB5-AA0565F73C36}" srcOrd="0" destOrd="0" parTransId="{9FCD8EAC-3761-4403-872B-89121F3D33DF}" sibTransId="{A7DAF755-B85E-4EF9-AF00-1612184FCB0F}"/>
    <dgm:cxn modelId="{BED65FB9-F532-488F-A750-80CF495D2F7F}" type="presOf" srcId="{371619F8-20D9-4719-A5E0-2BA042DF9A46}" destId="{48F0680F-FFC0-4691-88E4-C5EF2B83BDAB}" srcOrd="0" destOrd="0" presId="urn:microsoft.com/office/officeart/2005/8/layout/vList2"/>
    <dgm:cxn modelId="{887FE7BF-2700-4059-ADA3-D49A8A7BC558}" type="presOf" srcId="{78C2B072-C7AC-4E66-B7CC-144A53F9918B}" destId="{B694A912-FC14-418C-A9F9-FE46E87DD9A0}" srcOrd="0" destOrd="0" presId="urn:microsoft.com/office/officeart/2005/8/layout/vList2"/>
    <dgm:cxn modelId="{C31DD3DA-B34E-4B21-94FA-E1725F749F1D}" srcId="{371619F8-20D9-4719-A5E0-2BA042DF9A46}" destId="{D766C45D-9457-4F49-9F17-51CFA2F2D526}" srcOrd="0" destOrd="0" parTransId="{3E462265-47B3-4322-91A8-49B638B7E433}" sibTransId="{C5C0C536-7ED4-431B-8345-6B86BD17B98A}"/>
    <dgm:cxn modelId="{8AE4D4DD-A963-44D5-98B2-04C33364FD59}" type="presOf" srcId="{E91265C2-A055-4375-9EB5-AA0565F73C36}" destId="{D0E64853-29E3-48B2-90A9-22F4FF45DF10}" srcOrd="0" destOrd="0" presId="urn:microsoft.com/office/officeart/2005/8/layout/vList2"/>
    <dgm:cxn modelId="{8AE61BEA-47E7-4787-9632-886DA2367638}" type="presOf" srcId="{665C2646-7064-4172-8497-3A957141E659}" destId="{F559AE4E-2980-4AC5-9FB0-D5372FD4A90B}" srcOrd="0" destOrd="0" presId="urn:microsoft.com/office/officeart/2005/8/layout/vList2"/>
    <dgm:cxn modelId="{8071E768-AEE6-4900-9F2E-614C28781702}" type="presParOf" srcId="{B694A912-FC14-418C-A9F9-FE46E87DD9A0}" destId="{F559AE4E-2980-4AC5-9FB0-D5372FD4A90B}" srcOrd="0" destOrd="0" presId="urn:microsoft.com/office/officeart/2005/8/layout/vList2"/>
    <dgm:cxn modelId="{5907D2E6-2DB4-4194-BFBA-D6706834F031}" type="presParOf" srcId="{B694A912-FC14-418C-A9F9-FE46E87DD9A0}" destId="{D0E64853-29E3-48B2-90A9-22F4FF45DF10}" srcOrd="1" destOrd="0" presId="urn:microsoft.com/office/officeart/2005/8/layout/vList2"/>
    <dgm:cxn modelId="{FBD44FE2-FBD8-4AA5-90FC-3FC09F229FF9}" type="presParOf" srcId="{B694A912-FC14-418C-A9F9-FE46E87DD9A0}" destId="{48F0680F-FFC0-4691-88E4-C5EF2B83BDAB}" srcOrd="2" destOrd="0" presId="urn:microsoft.com/office/officeart/2005/8/layout/vList2"/>
    <dgm:cxn modelId="{CD365ECA-35E2-476E-BFA8-3BB3B3F5BB4F}" type="presParOf" srcId="{B694A912-FC14-418C-A9F9-FE46E87DD9A0}" destId="{DD074401-2479-45BC-954B-6D1FB61913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9AE4E-2980-4AC5-9FB0-D5372FD4A90B}">
      <dsp:nvSpPr>
        <dsp:cNvPr id="0" name=""/>
        <dsp:cNvSpPr/>
      </dsp:nvSpPr>
      <dsp:spPr>
        <a:xfrm>
          <a:off x="0" y="347080"/>
          <a:ext cx="9144000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1932" y="369012"/>
        <a:ext cx="9100136" cy="405416"/>
      </dsp:txXfrm>
    </dsp:sp>
    <dsp:sp modelId="{D0E64853-29E3-48B2-90A9-22F4FF45DF10}">
      <dsp:nvSpPr>
        <dsp:cNvPr id="0" name=""/>
        <dsp:cNvSpPr/>
      </dsp:nvSpPr>
      <dsp:spPr>
        <a:xfrm>
          <a:off x="0" y="796360"/>
          <a:ext cx="9144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17780" rIns="99568" bIns="17780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100" kern="1200"/>
        </a:p>
      </dsp:txBody>
      <dsp:txXfrm>
        <a:off x="0" y="796360"/>
        <a:ext cx="9144000" cy="397440"/>
      </dsp:txXfrm>
    </dsp:sp>
    <dsp:sp modelId="{48F0680F-FFC0-4691-88E4-C5EF2B83BDAB}">
      <dsp:nvSpPr>
        <dsp:cNvPr id="0" name=""/>
        <dsp:cNvSpPr/>
      </dsp:nvSpPr>
      <dsp:spPr>
        <a:xfrm>
          <a:off x="0" y="1193800"/>
          <a:ext cx="9144000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1932" y="1215732"/>
        <a:ext cx="9100136" cy="405416"/>
      </dsp:txXfrm>
    </dsp:sp>
    <dsp:sp modelId="{DD074401-2479-45BC-954B-6D1FB61913FA}">
      <dsp:nvSpPr>
        <dsp:cNvPr id="0" name=""/>
        <dsp:cNvSpPr/>
      </dsp:nvSpPr>
      <dsp:spPr>
        <a:xfrm>
          <a:off x="0" y="1643080"/>
          <a:ext cx="9144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17780" rIns="99568" bIns="17780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100" kern="1200"/>
        </a:p>
      </dsp:txBody>
      <dsp:txXfrm>
        <a:off x="0" y="1643080"/>
        <a:ext cx="914400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D0169-DCE8-4EAB-A699-020764909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79DABE-8FD4-4045-9796-8D2E7A2E7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D2CD9-9455-48EF-A25D-3DA3CE89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601A-BCB4-49D0-A46E-7E0E1FC9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FB36-21E0-418A-9D86-45FF4C3F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A6B03-F0D9-4932-8CC4-8DF92B45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468DAA-F656-4ADE-81E5-6FFB8223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60041-A890-4745-A407-21D2118E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7F708-970F-4737-A9D4-63DD4DDC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3315C-8DB2-4453-A3CC-A407DC9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5AE8D6-5A0F-4E8E-A8DF-24F82CC43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612EF-82EF-4AB7-83B6-6C8480CC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EC93C-E89B-4C6D-9469-C8DCCABB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7C910-223D-4228-BB9C-0B2D2873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B5E9E-B5B6-4262-A153-C9776F1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0E20-B34E-498A-880B-29D86E4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6A9CC-B01B-4184-ADC3-EC169366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AD00C-E225-4846-9B69-3D63C92F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22FE7-2A04-4878-95E0-0D5F86FB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A696C-0B6F-4078-9C56-F9E4A06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55BB4-7310-4FE2-9C76-287CA601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C4C3E-52A8-45E0-B207-54B65121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D2E96-F260-43E2-B6E5-90F8FB7C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D9819-C69D-4A57-BC23-37B6ECFF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2DCF9-9478-47DB-B949-B11F9D63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E534-4AF9-4390-B5FE-7C30726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C2945-EBA0-4F64-B4AF-493455C77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CD46E-12CC-4060-ACD8-E1993A51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758E4-0F40-40B5-9619-93C55C49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5388F-9931-47A7-83AB-B7FC1320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588D1-90E1-485D-9729-8532713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3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B00CC-5F8E-4412-837B-3267C1A6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782F4-95A8-40CF-BEC0-BC5559C8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D3F2A-1B01-434C-913B-C3C181DF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CB8797-4619-4838-8BFE-AA879D927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DC7EAB-DC92-4956-BD20-C18C354D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4D99D-8B3F-46AE-9119-6420F6E7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F4A5F-B724-4CEC-A721-3D9BCB0B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9A8F4F-F4E8-4C4E-A1FB-D638F60E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D0864-1A8E-4680-8761-0DDEF4E3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D57CF-EEA8-4B11-B47C-7A6B8C5E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BADA16-C101-4421-AB4E-A7B45DEE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34B18-485F-4C49-A605-78E87358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714D0-9D09-447C-B357-6A206599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892CA-3820-4AA2-9A3D-2880109E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CBE09-EFD1-4DE6-A7E5-CD88270E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2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F838-46FE-4733-BFE6-D1BB14D3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01611-360D-4617-9826-11F02DD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04F6D-D630-41D3-9E85-3ED9CAEC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7C51E-39CD-40BB-9CFA-E7C10B3B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5D9FB-BC90-473F-8BE6-5164679A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7A5D4-37FE-4CF4-B80B-943D1C04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ECDA-F4D2-47C8-B4E6-58962AC2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957213-21DB-4B48-A579-C7205663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B6E40-37AA-45A9-8B0E-DD8A94062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CD67C-55F2-4B28-B223-3A8B84E3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3D55B-CB8A-4199-A8D6-8568D205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ED495-FBD5-49C2-BE9A-75D78774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3977E4-24C6-4EAA-B838-BD61576A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4521A-05B6-47B6-93E0-9AC78AC1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A04D-46D5-49F5-A471-34BFEF556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3CC7-74D2-4977-841E-2A4DAE0AB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628F6-F9BF-451E-99F7-7E02D81B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661D9A5-8E97-44E7-8324-44FE7A4CBDC0}"/>
              </a:ext>
            </a:extLst>
          </p:cNvPr>
          <p:cNvGraphicFramePr/>
          <p:nvPr/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부제목 2">
            <a:extLst>
              <a:ext uri="{FF2B5EF4-FFF2-40B4-BE49-F238E27FC236}">
                <a16:creationId xmlns:a16="http://schemas.microsoft.com/office/drawing/2014/main" id="{7BA4A85B-8AE8-4AA7-837B-6D38EB457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7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Soyeon Lee</dc:creator>
  <cp:lastModifiedBy>Soyeon Lee</cp:lastModifiedBy>
  <cp:revision>1</cp:revision>
  <dcterms:created xsi:type="dcterms:W3CDTF">2020-07-28T13:15:27Z</dcterms:created>
  <dcterms:modified xsi:type="dcterms:W3CDTF">2020-07-28T13:16:01Z</dcterms:modified>
</cp:coreProperties>
</file>