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8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27.png"/><Relationship Id="rId2" Type="http://schemas.openxmlformats.org/officeDocument/2006/relationships/image" Target="../media/image3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26.png"/><Relationship Id="rId5" Type="http://schemas.openxmlformats.org/officeDocument/2006/relationships/image" Target="../media/image38.png"/><Relationship Id="rId15" Type="http://schemas.openxmlformats.org/officeDocument/2006/relationships/image" Target="../media/image42.png"/><Relationship Id="rId10" Type="http://schemas.openxmlformats.org/officeDocument/2006/relationships/image" Target="../media/image25.png"/><Relationship Id="rId4" Type="http://schemas.openxmlformats.org/officeDocument/2006/relationships/image" Target="../media/image37.png"/><Relationship Id="rId9" Type="http://schemas.openxmlformats.org/officeDocument/2006/relationships/image" Target="../media/image24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26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44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47.png"/><Relationship Id="rId5" Type="http://schemas.openxmlformats.org/officeDocument/2006/relationships/image" Target="../media/image24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5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58.png"/><Relationship Id="rId5" Type="http://schemas.openxmlformats.org/officeDocument/2006/relationships/image" Target="../media/image25.png"/><Relationship Id="rId15" Type="http://schemas.openxmlformats.org/officeDocument/2006/relationships/image" Target="../media/image62.png"/><Relationship Id="rId10" Type="http://schemas.openxmlformats.org/officeDocument/2006/relationships/image" Target="../media/image47.png"/><Relationship Id="rId4" Type="http://schemas.openxmlformats.org/officeDocument/2006/relationships/image" Target="../media/image24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7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45.png"/><Relationship Id="rId21" Type="http://schemas.openxmlformats.org/officeDocument/2006/relationships/image" Target="../media/image76.png"/><Relationship Id="rId7" Type="http://schemas.openxmlformats.org/officeDocument/2006/relationships/image" Target="../media/image26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67.png"/><Relationship Id="rId24" Type="http://schemas.openxmlformats.org/officeDocument/2006/relationships/image" Target="../media/image79.png"/><Relationship Id="rId5" Type="http://schemas.openxmlformats.org/officeDocument/2006/relationships/image" Target="../media/image24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45.png"/><Relationship Id="rId21" Type="http://schemas.openxmlformats.org/officeDocument/2006/relationships/image" Target="../media/image94.png"/><Relationship Id="rId7" Type="http://schemas.openxmlformats.org/officeDocument/2006/relationships/image" Target="../media/image26.png"/><Relationship Id="rId12" Type="http://schemas.openxmlformats.org/officeDocument/2006/relationships/image" Target="../media/image47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83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85.png"/><Relationship Id="rId24" Type="http://schemas.openxmlformats.org/officeDocument/2006/relationships/image" Target="../media/image97.png"/><Relationship Id="rId5" Type="http://schemas.openxmlformats.org/officeDocument/2006/relationships/image" Target="../media/image24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10" Type="http://schemas.openxmlformats.org/officeDocument/2006/relationships/image" Target="../media/image84.png"/><Relationship Id="rId19" Type="http://schemas.openxmlformats.org/officeDocument/2006/relationships/image" Target="../media/image92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12" Type="http://schemas.openxmlformats.org/officeDocument/2006/relationships/image" Target="../media/image27.png"/><Relationship Id="rId17" Type="http://schemas.openxmlformats.org/officeDocument/2006/relationships/image" Target="../media/image108.png"/><Relationship Id="rId2" Type="http://schemas.openxmlformats.org/officeDocument/2006/relationships/image" Target="../media/image100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26.png"/><Relationship Id="rId5" Type="http://schemas.openxmlformats.org/officeDocument/2006/relationships/image" Target="../media/image102.png"/><Relationship Id="rId15" Type="http://schemas.openxmlformats.org/officeDocument/2006/relationships/image" Target="../media/image106.png"/><Relationship Id="rId10" Type="http://schemas.openxmlformats.org/officeDocument/2006/relationships/image" Target="../media/image25.png"/><Relationship Id="rId4" Type="http://schemas.openxmlformats.org/officeDocument/2006/relationships/image" Target="../media/image43.png"/><Relationship Id="rId9" Type="http://schemas.openxmlformats.org/officeDocument/2006/relationships/image" Target="../media/image24.png"/><Relationship Id="rId14" Type="http://schemas.openxmlformats.org/officeDocument/2006/relationships/image" Target="../media/image10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1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9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11.png"/><Relationship Id="rId5" Type="http://schemas.openxmlformats.org/officeDocument/2006/relationships/image" Target="../media/image25.png"/><Relationship Id="rId15" Type="http://schemas.openxmlformats.org/officeDocument/2006/relationships/image" Target="../media/image115.png"/><Relationship Id="rId10" Type="http://schemas.openxmlformats.org/officeDocument/2006/relationships/image" Target="../media/image47.png"/><Relationship Id="rId4" Type="http://schemas.openxmlformats.org/officeDocument/2006/relationships/image" Target="../media/image24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5" y="344234"/>
            <a:ext cx="17652324" cy="9597246"/>
            <a:chOff x="316695" y="344234"/>
            <a:chExt cx="17652324" cy="95972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85271" y="-3829161"/>
              <a:ext cx="35304647" cy="1919449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695" y="344234"/>
              <a:ext cx="17652324" cy="959724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7783" y="1390550"/>
            <a:ext cx="6200000" cy="10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84257" y="2596839"/>
            <a:ext cx="6228571" cy="32571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38447" y="4336232"/>
            <a:ext cx="2923810" cy="32571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87619" y="4347831"/>
            <a:ext cx="2933333" cy="32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5689" y="6041296"/>
            <a:ext cx="6342857" cy="34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78100" y="1299363"/>
            <a:ext cx="4878641" cy="186422"/>
            <a:chOff x="6678100" y="1299363"/>
            <a:chExt cx="4878641" cy="1864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8100" y="1299363"/>
              <a:ext cx="4878641" cy="1864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36542" y="4625493"/>
            <a:ext cx="982745" cy="1565660"/>
            <a:chOff x="8636542" y="4625493"/>
            <a:chExt cx="982745" cy="15656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36542" y="4625493"/>
              <a:ext cx="982745" cy="15656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94013" y="2591036"/>
            <a:ext cx="4878641" cy="186422"/>
            <a:chOff x="6694013" y="2591036"/>
            <a:chExt cx="4878641" cy="1864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4013" y="2591036"/>
              <a:ext cx="4878641" cy="18642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47034" y="1981333"/>
            <a:ext cx="1361905" cy="10095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29125" y="2034978"/>
            <a:ext cx="904762" cy="10095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24464" y="7795441"/>
            <a:ext cx="9057143" cy="32095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57500"/>
            <a:ext cx="13600000" cy="9923810"/>
          </a:xfrm>
          <a:prstGeom prst="rect">
            <a:avLst/>
          </a:prstGeom>
        </p:spPr>
      </p:pic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E4A818B8-608E-4253-8060-EE89C7AB1CFC}"/>
              </a:ext>
            </a:extLst>
          </p:cNvPr>
          <p:cNvGrpSpPr/>
          <p:nvPr/>
        </p:nvGrpSpPr>
        <p:grpSpPr>
          <a:xfrm>
            <a:off x="274670" y="382241"/>
            <a:ext cx="17607683" cy="522635"/>
            <a:chOff x="274670" y="382241"/>
            <a:chExt cx="17607683" cy="522635"/>
          </a:xfrm>
        </p:grpSpPr>
        <p:grpSp>
          <p:nvGrpSpPr>
            <p:cNvPr id="17" name="그룹 1002">
              <a:extLst>
                <a:ext uri="{FF2B5EF4-FFF2-40B4-BE49-F238E27FC236}">
                  <a16:creationId xmlns:a16="http://schemas.microsoft.com/office/drawing/2014/main" id="{8311E32D-DD4B-446A-97B4-EEA07A0CB724}"/>
                </a:ext>
              </a:extLst>
            </p:cNvPr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25" name="Object 5">
                <a:extLst>
                  <a:ext uri="{FF2B5EF4-FFF2-40B4-BE49-F238E27FC236}">
                    <a16:creationId xmlns:a16="http://schemas.microsoft.com/office/drawing/2014/main" id="{972386BC-9566-4D21-A878-B4A41EEF4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524498" y="344979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26" name="Object 6">
                <a:extLst>
                  <a:ext uri="{FF2B5EF4-FFF2-40B4-BE49-F238E27FC236}">
                    <a16:creationId xmlns:a16="http://schemas.microsoft.com/office/drawing/2014/main" id="{E2AAB994-E37A-46DD-B2B9-5F076817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8" name="그룹 1003">
              <a:extLst>
                <a:ext uri="{FF2B5EF4-FFF2-40B4-BE49-F238E27FC236}">
                  <a16:creationId xmlns:a16="http://schemas.microsoft.com/office/drawing/2014/main" id="{9C210026-4E77-4CE5-8CC2-A0BD28268149}"/>
                </a:ext>
              </a:extLst>
            </p:cNvPr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23" name="Object 9">
                <a:extLst>
                  <a:ext uri="{FF2B5EF4-FFF2-40B4-BE49-F238E27FC236}">
                    <a16:creationId xmlns:a16="http://schemas.microsoft.com/office/drawing/2014/main" id="{EAD78772-53B1-4B2B-A9B0-DEE26208E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524498" y="785955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24" name="Object 10">
                <a:extLst>
                  <a:ext uri="{FF2B5EF4-FFF2-40B4-BE49-F238E27FC236}">
                    <a16:creationId xmlns:a16="http://schemas.microsoft.com/office/drawing/2014/main" id="{F342AF8A-D36D-402C-A12D-580D697CE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pic>
          <p:nvPicPr>
            <p:cNvPr id="19" name="Object 12">
              <a:extLst>
                <a:ext uri="{FF2B5EF4-FFF2-40B4-BE49-F238E27FC236}">
                  <a16:creationId xmlns:a16="http://schemas.microsoft.com/office/drawing/2014/main" id="{B1A730B7-BAA1-43AC-AE70-79FCA0875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26666" y="340039"/>
              <a:ext cx="4409524" cy="942857"/>
            </a:xfrm>
            <a:prstGeom prst="rect">
              <a:avLst/>
            </a:prstGeom>
          </p:spPr>
        </p:pic>
        <p:pic>
          <p:nvPicPr>
            <p:cNvPr id="20" name="Object 13">
              <a:extLst>
                <a:ext uri="{FF2B5EF4-FFF2-40B4-BE49-F238E27FC236}">
                  <a16:creationId xmlns:a16="http://schemas.microsoft.com/office/drawing/2014/main" id="{B1785A02-6341-412C-A95A-6849FCD66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8500" y="309534"/>
              <a:ext cx="3228571" cy="1076190"/>
            </a:xfrm>
            <a:prstGeom prst="rect">
              <a:avLst/>
            </a:prstGeom>
          </p:spPr>
        </p:pic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682B323C-478E-4B81-BCFD-235EACA00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259" y="340039"/>
              <a:ext cx="2266667" cy="942857"/>
            </a:xfrm>
            <a:prstGeom prst="rect">
              <a:avLst/>
            </a:prstGeom>
          </p:spPr>
        </p:pic>
        <p:pic>
          <p:nvPicPr>
            <p:cNvPr id="22" name="Object 15">
              <a:extLst>
                <a:ext uri="{FF2B5EF4-FFF2-40B4-BE49-F238E27FC236}">
                  <a16:creationId xmlns:a16="http://schemas.microsoft.com/office/drawing/2014/main" id="{BC8FA7E8-3C72-4184-816C-AA8685FB5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96727" y="340039"/>
              <a:ext cx="3485714" cy="94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992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513" y="1772073"/>
            <a:ext cx="3780952" cy="26857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6057" y="4908942"/>
            <a:ext cx="3990476" cy="38380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6513" y="5660702"/>
            <a:ext cx="1104762" cy="60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62840" y="6837732"/>
            <a:ext cx="171429" cy="4380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21334" y="4908942"/>
            <a:ext cx="3990476" cy="38380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11790" y="5660702"/>
            <a:ext cx="923810" cy="60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68117" y="6837732"/>
            <a:ext cx="190476" cy="4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26611" y="4908942"/>
            <a:ext cx="3990476" cy="38380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73394" y="6837732"/>
            <a:ext cx="190476" cy="4190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28514" y="5557852"/>
            <a:ext cx="1038095" cy="600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64386" y="6837732"/>
            <a:ext cx="190476" cy="4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96638" y="4528658"/>
            <a:ext cx="15862530" cy="493714"/>
            <a:chOff x="1196638" y="4528658"/>
            <a:chExt cx="15862530" cy="493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6638" y="4528658"/>
              <a:ext cx="15862530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4670" y="382241"/>
            <a:ext cx="17607683" cy="522635"/>
            <a:chOff x="274670" y="382241"/>
            <a:chExt cx="17607683" cy="52263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8524498" y="344979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8524498" y="785955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26666" y="340039"/>
              <a:ext cx="4409524" cy="942857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38500" y="309534"/>
              <a:ext cx="3228571" cy="107619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8259" y="340039"/>
              <a:ext cx="2266667" cy="942857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96727" y="340039"/>
              <a:ext cx="3485714" cy="94285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3315" y="6866194"/>
            <a:ext cx="4219048" cy="75238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874825" y="6850910"/>
            <a:ext cx="4847619" cy="75238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4849" y="3260565"/>
            <a:ext cx="10771429" cy="291428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0046" y="7395322"/>
            <a:ext cx="4714286" cy="7523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441367" y="6831863"/>
            <a:ext cx="4009524" cy="128571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97232" y="7385799"/>
            <a:ext cx="4838095" cy="7523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112" y="2232521"/>
            <a:ext cx="5428571" cy="38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7191" y="1902176"/>
            <a:ext cx="4323810" cy="28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36873" y="3431888"/>
            <a:ext cx="9819048" cy="16666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0669" y="7567838"/>
            <a:ext cx="9647619" cy="16666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0669" y="6802420"/>
            <a:ext cx="10057143" cy="8761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13450" y="5985845"/>
            <a:ext cx="8904762" cy="8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4670" y="382241"/>
            <a:ext cx="17607683" cy="522635"/>
            <a:chOff x="274670" y="382241"/>
            <a:chExt cx="17607683" cy="52263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-8524498" y="344979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-8524498" y="785955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26666" y="340039"/>
              <a:ext cx="4409524" cy="94285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38500" y="309534"/>
              <a:ext cx="3228571" cy="107619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259" y="340039"/>
              <a:ext cx="2266667" cy="94285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6727" y="340039"/>
              <a:ext cx="3485714" cy="94285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154970" y="5111003"/>
            <a:ext cx="7504762" cy="2504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95058" y="4629422"/>
            <a:ext cx="2904762" cy="28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64131" y="5783297"/>
            <a:ext cx="7482312" cy="64965"/>
            <a:chOff x="2364131" y="5783297"/>
            <a:chExt cx="7482312" cy="6496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2364131" y="5783297"/>
              <a:ext cx="7482312" cy="64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7051" y="4320185"/>
            <a:ext cx="7079929" cy="2704167"/>
            <a:chOff x="707051" y="4320185"/>
            <a:chExt cx="7079929" cy="27041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051" y="4320185"/>
              <a:ext cx="7079929" cy="27041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112" y="805034"/>
            <a:ext cx="6076190" cy="28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4670" y="382241"/>
            <a:ext cx="17607683" cy="522635"/>
            <a:chOff x="274670" y="382241"/>
            <a:chExt cx="17607683" cy="52263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8524498" y="344979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8524498" y="785955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26666" y="340039"/>
              <a:ext cx="4409524" cy="94285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38500" y="309534"/>
              <a:ext cx="3228571" cy="107619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8259" y="340039"/>
              <a:ext cx="2266667" cy="94285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6727" y="340039"/>
              <a:ext cx="3485714" cy="94285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7432" y="2788564"/>
            <a:ext cx="4952381" cy="10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3241" y="2208237"/>
            <a:ext cx="17091679" cy="100862"/>
            <a:chOff x="583241" y="2208237"/>
            <a:chExt cx="17091679" cy="10086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241" y="2208237"/>
              <a:ext cx="17091679" cy="100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699" y="3169676"/>
            <a:ext cx="5923253" cy="821108"/>
            <a:chOff x="914699" y="3169676"/>
            <a:chExt cx="5923253" cy="82110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40000">
              <a:off x="914699" y="3169676"/>
              <a:ext cx="5923253" cy="8211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75484" y="3588341"/>
            <a:ext cx="8000767" cy="290367"/>
            <a:chOff x="9575484" y="3588341"/>
            <a:chExt cx="8000767" cy="2903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60000">
              <a:off x="9575484" y="3588341"/>
              <a:ext cx="8000767" cy="29036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76238" y="2820659"/>
            <a:ext cx="7952381" cy="10095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64138" y="4363832"/>
            <a:ext cx="6913087" cy="1011333"/>
            <a:chOff x="764138" y="4363832"/>
            <a:chExt cx="6913087" cy="1011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4138" y="4363832"/>
              <a:ext cx="6913087" cy="1011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3120" y="6059748"/>
            <a:ext cx="6379973" cy="627906"/>
            <a:chOff x="743120" y="6059748"/>
            <a:chExt cx="6379973" cy="62790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3120" y="6059748"/>
              <a:ext cx="6379973" cy="6279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4614" y="5404099"/>
            <a:ext cx="2624233" cy="684582"/>
            <a:chOff x="754614" y="5404099"/>
            <a:chExt cx="2624233" cy="6845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4614" y="5404099"/>
              <a:ext cx="2624233" cy="68458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54397" y="5132034"/>
            <a:ext cx="2769873" cy="965747"/>
            <a:chOff x="7254397" y="5132034"/>
            <a:chExt cx="2769873" cy="96574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140000">
              <a:off x="7254397" y="5132034"/>
              <a:ext cx="2769873" cy="96574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292866" y="4196376"/>
            <a:ext cx="5131150" cy="4651977"/>
            <a:chOff x="10292866" y="4196376"/>
            <a:chExt cx="5131150" cy="465197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92866" y="4196376"/>
              <a:ext cx="5131150" cy="465197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878168" y="6658721"/>
            <a:ext cx="5798923" cy="2964952"/>
            <a:chOff x="11878168" y="6658721"/>
            <a:chExt cx="5798923" cy="296495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78168" y="6658721"/>
              <a:ext cx="5798923" cy="296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112" y="805034"/>
            <a:ext cx="6076190" cy="28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4670" y="382241"/>
            <a:ext cx="17607683" cy="522635"/>
            <a:chOff x="274670" y="382241"/>
            <a:chExt cx="17607683" cy="52263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524498" y="344979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524498" y="785955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26666" y="340039"/>
              <a:ext cx="4409524" cy="9428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8500" y="309534"/>
              <a:ext cx="3228571" cy="107619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259" y="340039"/>
              <a:ext cx="2266667" cy="942857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96727" y="340039"/>
              <a:ext cx="3485714" cy="942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5889" y="2836906"/>
            <a:ext cx="2333333" cy="1009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3241" y="2208237"/>
            <a:ext cx="17091679" cy="100862"/>
            <a:chOff x="583241" y="2208237"/>
            <a:chExt cx="17091679" cy="1008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241" y="2208237"/>
              <a:ext cx="17091679" cy="1008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9940" y="3089914"/>
            <a:ext cx="2933473" cy="861450"/>
            <a:chOff x="1319940" y="3089914"/>
            <a:chExt cx="2933473" cy="86145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360000">
              <a:off x="1319940" y="3089914"/>
              <a:ext cx="2933473" cy="8614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17559" y="3485126"/>
            <a:ext cx="5357338" cy="332166"/>
            <a:chOff x="10217559" y="3485126"/>
            <a:chExt cx="5357338" cy="3321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0000">
              <a:off x="10217559" y="3485126"/>
              <a:ext cx="5357338" cy="33216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10804" y="2827382"/>
            <a:ext cx="5123810" cy="10095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681038" y="3910675"/>
            <a:ext cx="2975273" cy="1301628"/>
            <a:chOff x="11681038" y="3910675"/>
            <a:chExt cx="2975273" cy="130162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81038" y="3910675"/>
              <a:ext cx="2975273" cy="13016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81038" y="5387590"/>
            <a:ext cx="2975273" cy="1301628"/>
            <a:chOff x="11681038" y="5387590"/>
            <a:chExt cx="2975273" cy="130162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81038" y="5387590"/>
              <a:ext cx="2975273" cy="13016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81038" y="8397596"/>
            <a:ext cx="2975273" cy="1301628"/>
            <a:chOff x="11681038" y="8397596"/>
            <a:chExt cx="2975273" cy="130162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81038" y="8397596"/>
              <a:ext cx="2975273" cy="130162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4687" y="4023950"/>
            <a:ext cx="6171429" cy="5562000"/>
            <a:chOff x="1204687" y="4023950"/>
            <a:chExt cx="6171429" cy="556200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4687" y="4023950"/>
              <a:ext cx="6171429" cy="55620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65741" y="3485143"/>
            <a:ext cx="4599344" cy="4574858"/>
            <a:chOff x="6965741" y="3485143"/>
            <a:chExt cx="4599344" cy="45748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380000">
              <a:off x="6965741" y="3485143"/>
              <a:ext cx="4599344" cy="457485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135282" y="5135687"/>
            <a:ext cx="4599344" cy="4574858"/>
            <a:chOff x="7135282" y="5135687"/>
            <a:chExt cx="4599344" cy="45748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960000">
              <a:off x="7135282" y="5135687"/>
              <a:ext cx="4599344" cy="457485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614549" y="7389315"/>
            <a:ext cx="1108251" cy="241199"/>
            <a:chOff x="12614549" y="7389315"/>
            <a:chExt cx="1108251" cy="24119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2614549" y="7389315"/>
              <a:ext cx="1108251" cy="241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4670" y="3890175"/>
            <a:ext cx="7842991" cy="5570541"/>
            <a:chOff x="274670" y="3890175"/>
            <a:chExt cx="7842991" cy="55705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670" y="3890175"/>
              <a:ext cx="7842991" cy="55705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112" y="805034"/>
            <a:ext cx="6076190" cy="28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4670" y="382241"/>
            <a:ext cx="17607683" cy="522635"/>
            <a:chOff x="274670" y="382241"/>
            <a:chExt cx="17607683" cy="52263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8524498" y="344979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8524498" y="785955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26666" y="340039"/>
              <a:ext cx="4409524" cy="94285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38500" y="309534"/>
              <a:ext cx="3228571" cy="107619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8259" y="340039"/>
              <a:ext cx="2266667" cy="94285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6727" y="340039"/>
              <a:ext cx="3485714" cy="94285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7110" y="3970946"/>
            <a:ext cx="7142857" cy="57714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2634" y="2612089"/>
            <a:ext cx="2942857" cy="10095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24878" y="2665809"/>
            <a:ext cx="3761905" cy="10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3241" y="2208237"/>
            <a:ext cx="17091679" cy="100862"/>
            <a:chOff x="583241" y="2208237"/>
            <a:chExt cx="17091679" cy="1008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3241" y="2208237"/>
              <a:ext cx="17091679" cy="100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2322" y="2775185"/>
            <a:ext cx="3438081" cy="933429"/>
            <a:chOff x="742322" y="2775185"/>
            <a:chExt cx="3438081" cy="933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480000">
              <a:off x="742322" y="2775185"/>
              <a:ext cx="3438081" cy="933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63287" y="2070921"/>
            <a:ext cx="4193015" cy="1461941"/>
            <a:chOff x="5963287" y="2070921"/>
            <a:chExt cx="4193015" cy="146194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">
              <a:off x="5963287" y="2070921"/>
              <a:ext cx="4193015" cy="14619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29285" y="3406784"/>
            <a:ext cx="4158130" cy="257813"/>
            <a:chOff x="11229285" y="3406784"/>
            <a:chExt cx="4158130" cy="25781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20000">
              <a:off x="11229285" y="3406784"/>
              <a:ext cx="4158130" cy="2578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42857" y="4084388"/>
            <a:ext cx="8806471" cy="4959232"/>
            <a:chOff x="9142857" y="4084388"/>
            <a:chExt cx="8806471" cy="495923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42857" y="4084388"/>
              <a:ext cx="8806471" cy="49592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460285" y="5084991"/>
            <a:ext cx="6171429" cy="546429"/>
            <a:chOff x="9460285" y="5084991"/>
            <a:chExt cx="6171429" cy="546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60285" y="5084991"/>
              <a:ext cx="6171429" cy="546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403640" y="1727466"/>
            <a:ext cx="5279414" cy="5251307"/>
            <a:chOff x="4403640" y="1727466"/>
            <a:chExt cx="5279414" cy="525130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2760000">
              <a:off x="4403640" y="1727466"/>
              <a:ext cx="5279414" cy="525130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100031" y="3710104"/>
            <a:ext cx="6718176" cy="4816112"/>
            <a:chOff x="3100031" y="3710104"/>
            <a:chExt cx="6718176" cy="481611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800000">
              <a:off x="3100031" y="3710104"/>
              <a:ext cx="6718176" cy="481611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91034" y="4220830"/>
            <a:ext cx="2849706" cy="2834534"/>
            <a:chOff x="7191034" y="4220830"/>
            <a:chExt cx="2849706" cy="283453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2700000">
              <a:off x="7191034" y="4220830"/>
              <a:ext cx="2849706" cy="283453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778437" y="7138375"/>
            <a:ext cx="314625" cy="331185"/>
            <a:chOff x="11778437" y="7138375"/>
            <a:chExt cx="314625" cy="33118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78437" y="7138375"/>
              <a:ext cx="314625" cy="33118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782776" y="4312739"/>
            <a:ext cx="6268789" cy="6235414"/>
            <a:chOff x="4782776" y="4312739"/>
            <a:chExt cx="6268789" cy="623541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2160000">
              <a:off x="4782776" y="4312739"/>
              <a:ext cx="6268789" cy="62354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982083" y="1403465"/>
            <a:ext cx="10134990" cy="10081032"/>
            <a:chOff x="3982083" y="1403465"/>
            <a:chExt cx="10134990" cy="1008103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2520000">
              <a:off x="3982083" y="1403465"/>
              <a:ext cx="10134990" cy="1008103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113590" y="8162698"/>
            <a:ext cx="5791171" cy="655110"/>
            <a:chOff x="12113590" y="8162698"/>
            <a:chExt cx="5791171" cy="65511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113590" y="8162698"/>
              <a:ext cx="5791171" cy="655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061285" y="5810991"/>
            <a:ext cx="4964991" cy="4623046"/>
            <a:chOff x="7061285" y="5810991"/>
            <a:chExt cx="4964991" cy="462304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860000">
              <a:off x="7061285" y="5810991"/>
              <a:ext cx="4964991" cy="462304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905669" y="5302875"/>
            <a:ext cx="6970423" cy="6933313"/>
            <a:chOff x="5905669" y="5302875"/>
            <a:chExt cx="6970423" cy="69333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2520000">
              <a:off x="5905669" y="5302875"/>
              <a:ext cx="6970423" cy="69333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39772" y="4114286"/>
            <a:ext cx="5357911" cy="5839461"/>
            <a:chOff x="11739772" y="4114286"/>
            <a:chExt cx="5357911" cy="58394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9772" y="4114286"/>
              <a:ext cx="5357911" cy="58394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112" y="805034"/>
            <a:ext cx="6076190" cy="28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4670" y="382241"/>
            <a:ext cx="17607683" cy="522635"/>
            <a:chOff x="274670" y="382241"/>
            <a:chExt cx="17607683" cy="52263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8524498" y="344979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8524498" y="785955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26666" y="340039"/>
              <a:ext cx="4409524" cy="94285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38500" y="309534"/>
              <a:ext cx="3228571" cy="107619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8259" y="340039"/>
              <a:ext cx="2266667" cy="94285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6727" y="340039"/>
              <a:ext cx="3485714" cy="94285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8886" y="2561991"/>
            <a:ext cx="5400000" cy="25333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60909" y="2903313"/>
            <a:ext cx="6933333" cy="9238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3241" y="2208237"/>
            <a:ext cx="17091679" cy="100862"/>
            <a:chOff x="583241" y="2208237"/>
            <a:chExt cx="17091679" cy="1008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3241" y="2208237"/>
              <a:ext cx="17091679" cy="100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17066" y="3618302"/>
            <a:ext cx="7341759" cy="280620"/>
            <a:chOff x="10117066" y="3618302"/>
            <a:chExt cx="7341759" cy="2806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17066" y="3618302"/>
              <a:ext cx="7341759" cy="2806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1904" y="3142063"/>
            <a:ext cx="4649709" cy="933429"/>
            <a:chOff x="1701904" y="3142063"/>
            <a:chExt cx="4649709" cy="933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240000">
              <a:off x="1701904" y="3142063"/>
              <a:ext cx="4649709" cy="933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89315" y="4277309"/>
            <a:ext cx="4464378" cy="5756154"/>
            <a:chOff x="5789315" y="4277309"/>
            <a:chExt cx="4464378" cy="57561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89315" y="4277309"/>
              <a:ext cx="4464378" cy="57561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5238" y="4339106"/>
            <a:ext cx="4533333" cy="3219833"/>
            <a:chOff x="695238" y="4339106"/>
            <a:chExt cx="4533333" cy="32198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5238" y="4339106"/>
              <a:ext cx="4533333" cy="321983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0606" y="4559327"/>
            <a:ext cx="3895238" cy="36571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78225" y="5729430"/>
            <a:ext cx="163041" cy="1423245"/>
            <a:chOff x="578225" y="5729430"/>
            <a:chExt cx="163041" cy="1423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80000">
              <a:off x="578225" y="5729430"/>
              <a:ext cx="163041" cy="1423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88481" y="6252555"/>
            <a:ext cx="5112070" cy="2434123"/>
            <a:chOff x="588481" y="6252555"/>
            <a:chExt cx="5112070" cy="243412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80000">
              <a:off x="588481" y="6252555"/>
              <a:ext cx="5112070" cy="243412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764948" y="7606557"/>
            <a:ext cx="771137" cy="774708"/>
            <a:chOff x="5764948" y="7606557"/>
            <a:chExt cx="771137" cy="77470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64948" y="7606557"/>
              <a:ext cx="771137" cy="77470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901836" y="4236529"/>
            <a:ext cx="4950071" cy="777378"/>
            <a:chOff x="11901836" y="4236529"/>
            <a:chExt cx="4950071" cy="77737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901836" y="4236529"/>
              <a:ext cx="4950071" cy="77737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889946" y="5010824"/>
            <a:ext cx="4961962" cy="1857349"/>
            <a:chOff x="11889946" y="5010824"/>
            <a:chExt cx="4961962" cy="185734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889946" y="5010824"/>
              <a:ext cx="4961962" cy="185734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877259" y="6941905"/>
            <a:ext cx="5048381" cy="741523"/>
            <a:chOff x="11877259" y="6941905"/>
            <a:chExt cx="5048381" cy="74152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877259" y="6941905"/>
              <a:ext cx="5048381" cy="74152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914125" y="7634273"/>
            <a:ext cx="5036093" cy="1935887"/>
            <a:chOff x="11914125" y="7634273"/>
            <a:chExt cx="5036093" cy="193588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914125" y="7634273"/>
              <a:ext cx="5036093" cy="193588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883218" y="1936175"/>
            <a:ext cx="7789113" cy="7747645"/>
            <a:chOff x="2883218" y="1936175"/>
            <a:chExt cx="7789113" cy="774764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2520000">
              <a:off x="2883218" y="1936175"/>
              <a:ext cx="7789113" cy="774764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204308" y="3720187"/>
            <a:ext cx="6266928" cy="7427676"/>
            <a:chOff x="4204308" y="3720187"/>
            <a:chExt cx="6266928" cy="742767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2520000">
              <a:off x="4204308" y="3720187"/>
              <a:ext cx="6266928" cy="74276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3906" y="2534377"/>
            <a:ext cx="4457143" cy="2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2004" y="2885094"/>
            <a:ext cx="10314286" cy="3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64131" y="5783297"/>
            <a:ext cx="7482312" cy="64965"/>
            <a:chOff x="2364131" y="5783297"/>
            <a:chExt cx="7482312" cy="649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364131" y="5783297"/>
              <a:ext cx="7482312" cy="649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4543" y="4369037"/>
            <a:ext cx="5866667" cy="8666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7666" y="1368842"/>
            <a:ext cx="6657143" cy="28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02705" y="6087665"/>
            <a:ext cx="885988" cy="1167265"/>
            <a:chOff x="15202705" y="6087665"/>
            <a:chExt cx="885988" cy="11672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380000">
              <a:off x="15202705" y="6087665"/>
              <a:ext cx="885988" cy="11672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4670" y="382241"/>
            <a:ext cx="17607683" cy="522635"/>
            <a:chOff x="274670" y="382241"/>
            <a:chExt cx="17607683" cy="52263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-8524498" y="344979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-8524498" y="785955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26666" y="340039"/>
              <a:ext cx="4409524" cy="94285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38500" y="309534"/>
              <a:ext cx="3228571" cy="107619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259" y="340039"/>
              <a:ext cx="2266667" cy="94285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6727" y="340039"/>
              <a:ext cx="3485714" cy="94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99208" y="6544589"/>
            <a:ext cx="2518754" cy="3924494"/>
            <a:chOff x="15299208" y="6544589"/>
            <a:chExt cx="2518754" cy="39244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99208" y="6544589"/>
              <a:ext cx="2518754" cy="392449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25490" y="7482497"/>
            <a:ext cx="10038095" cy="21047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986410" y="6519245"/>
            <a:ext cx="893624" cy="1108117"/>
            <a:chOff x="13986410" y="6519245"/>
            <a:chExt cx="893624" cy="110811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320000">
              <a:off x="13986410" y="6519245"/>
              <a:ext cx="893624" cy="11081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973631" y="8929480"/>
            <a:ext cx="893624" cy="1108117"/>
            <a:chOff x="13973631" y="8929480"/>
            <a:chExt cx="893624" cy="110811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9180000">
              <a:off x="13973631" y="8929480"/>
              <a:ext cx="893624" cy="11081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111" y="805033"/>
            <a:ext cx="5742857" cy="28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4670" y="382241"/>
            <a:ext cx="17607683" cy="522635"/>
            <a:chOff x="274670" y="382241"/>
            <a:chExt cx="17607683" cy="52263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524498" y="344979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524498" y="785955"/>
                <a:ext cx="35215367" cy="163317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26666" y="340039"/>
              <a:ext cx="4409524" cy="9428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8500" y="309534"/>
              <a:ext cx="3228571" cy="107619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259" y="340039"/>
              <a:ext cx="2266667" cy="942857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96727" y="340039"/>
              <a:ext cx="3485714" cy="942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5889" y="2836906"/>
            <a:ext cx="2809524" cy="1009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3241" y="2208237"/>
            <a:ext cx="17091679" cy="100862"/>
            <a:chOff x="583241" y="2208237"/>
            <a:chExt cx="17091679" cy="1008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241" y="2208237"/>
              <a:ext cx="17091679" cy="1008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91450" y="3134849"/>
            <a:ext cx="3180905" cy="861450"/>
            <a:chOff x="1391450" y="3134849"/>
            <a:chExt cx="3180905" cy="86145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360000">
              <a:off x="1391450" y="3134849"/>
              <a:ext cx="3180905" cy="86145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8475" y="4035655"/>
            <a:ext cx="7200000" cy="876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145" y="5345389"/>
            <a:ext cx="5226644" cy="3887316"/>
            <a:chOff x="1423145" y="5345389"/>
            <a:chExt cx="5226644" cy="388731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3145" y="5345389"/>
              <a:ext cx="5226644" cy="38873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77697" y="5654129"/>
            <a:ext cx="6171429" cy="3517714"/>
            <a:chOff x="10177697" y="5654129"/>
            <a:chExt cx="6171429" cy="3517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77697" y="5654129"/>
              <a:ext cx="6171429" cy="3517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05296" y="5214386"/>
            <a:ext cx="3972967" cy="3951815"/>
            <a:chOff x="5905296" y="5214386"/>
            <a:chExt cx="3972967" cy="395181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2520000">
              <a:off x="5905296" y="5214386"/>
              <a:ext cx="3972967" cy="39518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113080" y="7605787"/>
            <a:ext cx="4129234" cy="1821259"/>
            <a:chOff x="8113080" y="7605787"/>
            <a:chExt cx="4129234" cy="18212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13080" y="7605787"/>
              <a:ext cx="4129234" cy="182125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195514" y="2663254"/>
            <a:ext cx="6971429" cy="2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Soyeon Lee</cp:lastModifiedBy>
  <cp:revision>2</cp:revision>
  <dcterms:created xsi:type="dcterms:W3CDTF">2020-07-15T17:25:17Z</dcterms:created>
  <dcterms:modified xsi:type="dcterms:W3CDTF">2020-07-15T08:26:51Z</dcterms:modified>
</cp:coreProperties>
</file>