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13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0BD35E4-B576-4C9E-8E85-7E2137AB7CDB}"/>
              </a:ext>
            </a:extLst>
          </p:cNvPr>
          <p:cNvSpPr/>
          <p:nvPr/>
        </p:nvSpPr>
        <p:spPr>
          <a:xfrm>
            <a:off x="2012179" y="2101269"/>
            <a:ext cx="1480829" cy="1922016"/>
          </a:xfrm>
          <a:prstGeom prst="rect">
            <a:avLst/>
          </a:prstGeom>
          <a:blipFill rotWithShape="1">
            <a:blip r:embed="rId2"/>
            <a:srcRect/>
            <a:stretch>
              <a:fillRect l="-51000" r="-51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68767B-964F-4F80-B1FC-95FAC9FE57A8}"/>
              </a:ext>
            </a:extLst>
          </p:cNvPr>
          <p:cNvSpPr/>
          <p:nvPr/>
        </p:nvSpPr>
        <p:spPr>
          <a:xfrm>
            <a:off x="2129359" y="4295754"/>
            <a:ext cx="1246468" cy="1869702"/>
          </a:xfrm>
          <a:prstGeom prst="rect">
            <a:avLst/>
          </a:prstGeom>
          <a:blipFill rotWithShape="1">
            <a:blip r:embed="rId3"/>
            <a:srcRect/>
            <a:stretch>
              <a:fillRect l="-38000" r="-38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4B8708A-38E3-4491-ABA6-90EBEF91E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국민 여러분들의 위대한 선택</dc:title>
  <dc:subject/>
  <dc:creator/>
  <cp:keywords/>
  <dc:description>generated using python-pptx</dc:description>
  <cp:lastModifiedBy>Soyeon Lee</cp:lastModifiedBy>
  <cp:revision>7</cp:revision>
  <dcterms:created xsi:type="dcterms:W3CDTF">2013-01-27T09:14:16Z</dcterms:created>
  <dcterms:modified xsi:type="dcterms:W3CDTF">2020-07-30T16:22:21Z</dcterms:modified>
  <cp:category/>
</cp:coreProperties>
</file>