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8DAA9-CA3F-4D9D-B818-C37E0805E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4E4448-91FE-4DD4-8F74-8BD72FEC7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F1760-0A08-4613-A0BD-111700D8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4165-47D6-4DC5-B2FD-21C5AA1B57D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A0AF8-6719-433B-AF5F-F1B5C80A5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69AF7F-CC3A-4EA8-914A-3B522F26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5A2C-6F40-4B45-99A9-4371E233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1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02FAB-8697-4278-AAD6-BE95443E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6A8463-E87F-45E1-B827-0DECC1584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9A6D0-B733-4355-A388-B96C1508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4165-47D6-4DC5-B2FD-21C5AA1B57D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F5A9D-FE43-4D22-976F-77A17225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270D8-5FFE-4A19-9059-CA9705D5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5A2C-6F40-4B45-99A9-4371E233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0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CA9C7B-3417-4B36-A7AC-BE941589F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C4F9A2-FDF5-476D-8466-1828AA4C6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A5777-3C6D-4D54-8AFD-D5031021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4165-47D6-4DC5-B2FD-21C5AA1B57D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D73A2-AFCA-4F48-932C-84D6720A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E429E-355C-45A4-A5FD-BFD29F8D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5A2C-6F40-4B45-99A9-4371E233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0A69F-622E-4D9C-B21C-A0FC3A08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B3FEE-3F60-43C9-B8BC-C4241536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90DA8-7ADA-48D0-B71C-DCE7F2F0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4165-47D6-4DC5-B2FD-21C5AA1B57D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E337E-07BB-4CFC-9945-1F5979D0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6858B-8C40-4822-8961-01B28A24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5A2C-6F40-4B45-99A9-4371E233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2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8E36-365E-4A6B-AB96-0B96A694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6AF14F-359C-4FFC-BE22-582AE8F8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BF868-E98F-41B3-A972-68F2CA50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4165-47D6-4DC5-B2FD-21C5AA1B57D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80452-1489-42F7-9E94-4DEF25E9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51A2E-2B62-4521-84B8-8676AB99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5A2C-6F40-4B45-99A9-4371E233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5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84ABA-A39D-4731-BFA9-94451218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AD3C6E-753B-48ED-A708-FAEFE48BB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1F6CFD-DD51-4D17-A3BB-FB7AF1DF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DB4DBC-3FF8-4DAE-A259-21EFEC54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4165-47D6-4DC5-B2FD-21C5AA1B57D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72BB7B-D330-421C-BD9E-41CE947B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3A7A6-F763-4D45-B567-3810DAED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5A2C-6F40-4B45-99A9-4371E233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3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F5969-39C4-44BA-B6ED-C7815974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307060-6E9B-457F-BDBC-791E1570D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0DC42-E9F0-486F-85B6-2B503E202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07A59C-3C80-41B0-931A-A6420EDD0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97B2DD-CB5A-4DD9-BB12-441F5D542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3397C1-787D-448F-BF73-652AD242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4165-47D6-4DC5-B2FD-21C5AA1B57D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564993-0F5C-4EEE-852B-24B8F38F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EC903D-082A-491B-93FB-0F866EF4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5A2C-6F40-4B45-99A9-4371E233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4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F1A72-3DB6-43B8-9879-205F3774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939111-8030-4240-9FA7-296EFA11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4165-47D6-4DC5-B2FD-21C5AA1B57D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575320-75C9-4E79-8536-23E5C3FF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8E5D73-D095-4119-BB89-F716CAE4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5A2C-6F40-4B45-99A9-4371E233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36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0626F3-93BC-4D8C-BDA9-466B19B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4165-47D6-4DC5-B2FD-21C5AA1B57D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39318-0224-4CCF-A423-203AD6A5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F7A8DB-25F1-4FFA-A150-6EFC7673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5A2C-6F40-4B45-99A9-4371E233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4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AE2D7-43D5-442A-B348-5587B592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B0CEE-875B-4C92-8B9A-11B23298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6DC299-FB35-4F82-A960-3B5A9A4E7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FCA43E-47EA-4715-A98F-8C7B16064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4165-47D6-4DC5-B2FD-21C5AA1B57D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51D91-07D7-4DE8-BCF6-2B97D3C4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6A0C07-1B10-4F6C-A297-83720660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5A2C-6F40-4B45-99A9-4371E233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3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B376D-BDF9-4152-8D84-4C45FDD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20760D-1345-4FB2-BBC5-7928743FE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52113B-0FC2-489B-AD01-1A6415547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D2638-827A-4F2E-B83F-9441BB781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4165-47D6-4DC5-B2FD-21C5AA1B57D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DC4A1-AD77-4358-8369-C2502730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EDD051-EC50-43C0-A159-47F80851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75A2C-6F40-4B45-99A9-4371E233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77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BA1D01-6800-4C97-A616-AA53B9E8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05AE34-681D-418E-BE1E-FFE026CD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76C06-D7A8-40CE-8932-4791394D8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4165-47D6-4DC5-B2FD-21C5AA1B57DA}" type="datetimeFigureOut">
              <a:rPr lang="ko-KR" altLang="en-US" smtClean="0"/>
              <a:t>2020-07-29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716FC8-3466-40A9-9D64-3DBD8B7B3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333EE7-17BD-4434-BF4F-32600FE07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5A2C-6F40-4B45-99A9-4371E2336C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1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5F303-46B5-464A-AF47-6AA1192B0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8D32F5-ECBF-4A8E-AE05-78E76E644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30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Soyeon Lee</dc:creator>
  <cp:lastModifiedBy>Soyeon Lee</cp:lastModifiedBy>
  <cp:revision>1</cp:revision>
  <dcterms:created xsi:type="dcterms:W3CDTF">2020-07-29T01:39:24Z</dcterms:created>
  <dcterms:modified xsi:type="dcterms:W3CDTF">2020-07-29T01:39:32Z</dcterms:modified>
</cp:coreProperties>
</file>