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E3820F-6E67-4AE7-8FB7-B579D41A83A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pPr latinLnBrk="1"/>
          <a:endParaRPr lang="ko-KR" altLang="en-US"/>
        </a:p>
      </dgm:t>
    </dgm:pt>
    <dgm:pt modelId="{A84F0167-871A-4FCA-BC44-F783C553BB9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3FBFDF59-6DF1-4487-BAB8-274B778DA250}" type="parTrans" cxnId="{6F0C6D5D-AEBF-4ECC-A246-E921ABC363E2}">
      <dgm:prSet/>
      <dgm:spPr/>
      <dgm:t>
        <a:bodyPr/>
        <a:lstStyle/>
        <a:p>
          <a:pPr latinLnBrk="1"/>
          <a:endParaRPr lang="ko-KR" altLang="en-US"/>
        </a:p>
      </dgm:t>
    </dgm:pt>
    <dgm:pt modelId="{6F73D349-4945-48DC-89B2-181E69060438}" type="sibTrans" cxnId="{6F0C6D5D-AEBF-4ECC-A246-E921ABC363E2}">
      <dgm:prSet/>
      <dgm:spPr/>
      <dgm:t>
        <a:bodyPr/>
        <a:lstStyle/>
        <a:p>
          <a:pPr latinLnBrk="1"/>
          <a:endParaRPr lang="ko-KR" altLang="en-US"/>
        </a:p>
      </dgm:t>
    </dgm:pt>
    <dgm:pt modelId="{C1972B34-3C8D-426A-AAA0-CFC549638DA9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F1C71E52-01F7-4C3B-A5F3-AD7849B2E1C2}" type="parTrans" cxnId="{F7B49756-CF4B-4122-835D-6FD46A2EFF05}">
      <dgm:prSet/>
      <dgm:spPr/>
      <dgm:t>
        <a:bodyPr/>
        <a:lstStyle/>
        <a:p>
          <a:pPr latinLnBrk="1"/>
          <a:endParaRPr lang="ko-KR" altLang="en-US"/>
        </a:p>
      </dgm:t>
    </dgm:pt>
    <dgm:pt modelId="{406E8881-9B86-4F09-8665-DCAA3A6FB868}" type="sibTrans" cxnId="{F7B49756-CF4B-4122-835D-6FD46A2EFF05}">
      <dgm:prSet/>
      <dgm:spPr/>
      <dgm:t>
        <a:bodyPr/>
        <a:lstStyle/>
        <a:p>
          <a:pPr latinLnBrk="1"/>
          <a:endParaRPr lang="ko-KR" altLang="en-US"/>
        </a:p>
      </dgm:t>
    </dgm:pt>
    <dgm:pt modelId="{C3638FF6-A66C-4626-B32D-6E49FAA6B535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DAA15B80-7F4D-4A9B-BBB0-BCB0F6B8427F}" type="parTrans" cxnId="{97C0FAEE-04A9-492F-849A-F24E75B3D2E4}">
      <dgm:prSet/>
      <dgm:spPr/>
      <dgm:t>
        <a:bodyPr/>
        <a:lstStyle/>
        <a:p>
          <a:pPr latinLnBrk="1"/>
          <a:endParaRPr lang="ko-KR" altLang="en-US"/>
        </a:p>
      </dgm:t>
    </dgm:pt>
    <dgm:pt modelId="{320D1F49-1419-4AB2-82C8-288AEA7685CC}" type="sibTrans" cxnId="{97C0FAEE-04A9-492F-849A-F24E75B3D2E4}">
      <dgm:prSet/>
      <dgm:spPr/>
      <dgm:t>
        <a:bodyPr/>
        <a:lstStyle/>
        <a:p>
          <a:pPr latinLnBrk="1"/>
          <a:endParaRPr lang="ko-KR" altLang="en-US"/>
        </a:p>
      </dgm:t>
    </dgm:pt>
    <dgm:pt modelId="{BB116F5A-3523-43A3-98F1-887EF4F5288E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190B9714-DDD7-4F9F-B183-057CF87F9137}" type="parTrans" cxnId="{C65BCE95-493A-4442-A935-B4B773838740}">
      <dgm:prSet/>
      <dgm:spPr/>
      <dgm:t>
        <a:bodyPr/>
        <a:lstStyle/>
        <a:p>
          <a:pPr latinLnBrk="1"/>
          <a:endParaRPr lang="ko-KR" altLang="en-US"/>
        </a:p>
      </dgm:t>
    </dgm:pt>
    <dgm:pt modelId="{B818F3C6-76C3-4161-A06F-266A98AA4E6D}" type="sibTrans" cxnId="{C65BCE95-493A-4442-A935-B4B773838740}">
      <dgm:prSet/>
      <dgm:spPr/>
      <dgm:t>
        <a:bodyPr/>
        <a:lstStyle/>
        <a:p>
          <a:pPr latinLnBrk="1"/>
          <a:endParaRPr lang="ko-KR" altLang="en-US"/>
        </a:p>
      </dgm:t>
    </dgm:pt>
    <dgm:pt modelId="{B4E36DEC-2D8C-4674-BEEF-C422B630B8CB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F2E1D21D-669C-4B47-8CFD-9037EDFB73C0}" type="parTrans" cxnId="{3DCCD0FC-3B7C-4613-B139-B3C38DAA1562}">
      <dgm:prSet/>
      <dgm:spPr/>
      <dgm:t>
        <a:bodyPr/>
        <a:lstStyle/>
        <a:p>
          <a:pPr latinLnBrk="1"/>
          <a:endParaRPr lang="ko-KR" altLang="en-US"/>
        </a:p>
      </dgm:t>
    </dgm:pt>
    <dgm:pt modelId="{A43E7A93-7ED2-438A-87D4-89B04FFA6E43}" type="sibTrans" cxnId="{3DCCD0FC-3B7C-4613-B139-B3C38DAA1562}">
      <dgm:prSet/>
      <dgm:spPr/>
      <dgm:t>
        <a:bodyPr/>
        <a:lstStyle/>
        <a:p>
          <a:pPr latinLnBrk="1"/>
          <a:endParaRPr lang="ko-KR" altLang="en-US"/>
        </a:p>
      </dgm:t>
    </dgm:pt>
    <dgm:pt modelId="{3DD9FD3C-A188-4ECD-8227-2FB9C5D58B7C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CDDA656D-E440-4611-8A84-D978A15EEA5E}" type="parTrans" cxnId="{560CE60D-CF7A-413E-A93A-630ADC16764B}">
      <dgm:prSet/>
      <dgm:spPr/>
      <dgm:t>
        <a:bodyPr/>
        <a:lstStyle/>
        <a:p>
          <a:pPr latinLnBrk="1"/>
          <a:endParaRPr lang="ko-KR" altLang="en-US"/>
        </a:p>
      </dgm:t>
    </dgm:pt>
    <dgm:pt modelId="{27EC4A18-EC42-44E3-B3E9-F75E35DF4FFA}" type="sibTrans" cxnId="{560CE60D-CF7A-413E-A93A-630ADC16764B}">
      <dgm:prSet/>
      <dgm:spPr/>
      <dgm:t>
        <a:bodyPr/>
        <a:lstStyle/>
        <a:p>
          <a:pPr latinLnBrk="1"/>
          <a:endParaRPr lang="ko-KR" altLang="en-US"/>
        </a:p>
      </dgm:t>
    </dgm:pt>
    <dgm:pt modelId="{4DD84CAD-7B4D-47A8-808A-68A0A8BF5348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072F0553-6366-43F7-A2CA-8B8F8325CB4D}" type="parTrans" cxnId="{16130C61-3FA4-47CF-A482-1DA7C4E397C8}">
      <dgm:prSet/>
      <dgm:spPr/>
      <dgm:t>
        <a:bodyPr/>
        <a:lstStyle/>
        <a:p>
          <a:pPr latinLnBrk="1"/>
          <a:endParaRPr lang="ko-KR" altLang="en-US"/>
        </a:p>
      </dgm:t>
    </dgm:pt>
    <dgm:pt modelId="{91C78A24-BD45-434D-96F3-77502CBD6400}" type="sibTrans" cxnId="{16130C61-3FA4-47CF-A482-1DA7C4E397C8}">
      <dgm:prSet/>
      <dgm:spPr/>
      <dgm:t>
        <a:bodyPr/>
        <a:lstStyle/>
        <a:p>
          <a:pPr latinLnBrk="1"/>
          <a:endParaRPr lang="ko-KR" altLang="en-US"/>
        </a:p>
      </dgm:t>
    </dgm:pt>
    <dgm:pt modelId="{98A931E4-B85A-4C11-BFFD-89241B73C13B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8C42CDFB-3299-4D27-86AB-D831C063F7E7}" type="parTrans" cxnId="{FD3D9F8C-5DE8-4C38-BC74-D27567C1FF60}">
      <dgm:prSet/>
      <dgm:spPr/>
      <dgm:t>
        <a:bodyPr/>
        <a:lstStyle/>
        <a:p>
          <a:pPr latinLnBrk="1"/>
          <a:endParaRPr lang="ko-KR" altLang="en-US"/>
        </a:p>
      </dgm:t>
    </dgm:pt>
    <dgm:pt modelId="{38E9700E-8DA8-4D45-AE8B-2FEBAE722BC9}" type="sibTrans" cxnId="{FD3D9F8C-5DE8-4C38-BC74-D27567C1FF60}">
      <dgm:prSet/>
      <dgm:spPr/>
      <dgm:t>
        <a:bodyPr/>
        <a:lstStyle/>
        <a:p>
          <a:pPr latinLnBrk="1"/>
          <a:endParaRPr lang="ko-KR" altLang="en-US"/>
        </a:p>
      </dgm:t>
    </dgm:pt>
    <dgm:pt modelId="{1A00BBE5-570C-4F0C-BE9D-11292A1F9A62}">
      <dgm:prSet phldrT="[텍스트]" phldr="1"/>
      <dgm:spPr/>
      <dgm:t>
        <a:bodyPr/>
        <a:lstStyle/>
        <a:p>
          <a:pPr latinLnBrk="1"/>
          <a:endParaRPr lang="ko-KR" altLang="en-US"/>
        </a:p>
      </dgm:t>
    </dgm:pt>
    <dgm:pt modelId="{7A3DA137-9A8B-4346-81FF-9B95E58A4392}" type="parTrans" cxnId="{ECF4AE45-8E86-465A-8A02-3B13167CB7F1}">
      <dgm:prSet/>
      <dgm:spPr/>
      <dgm:t>
        <a:bodyPr/>
        <a:lstStyle/>
        <a:p>
          <a:pPr latinLnBrk="1"/>
          <a:endParaRPr lang="ko-KR" altLang="en-US"/>
        </a:p>
      </dgm:t>
    </dgm:pt>
    <dgm:pt modelId="{4EC699AE-856D-4669-AEAD-7042B11FA211}" type="sibTrans" cxnId="{ECF4AE45-8E86-465A-8A02-3B13167CB7F1}">
      <dgm:prSet/>
      <dgm:spPr/>
      <dgm:t>
        <a:bodyPr/>
        <a:lstStyle/>
        <a:p>
          <a:pPr latinLnBrk="1"/>
          <a:endParaRPr lang="ko-KR" altLang="en-US"/>
        </a:p>
      </dgm:t>
    </dgm:pt>
    <dgm:pt modelId="{1626D378-AECF-4E67-B244-21F15D11313E}" type="pres">
      <dgm:prSet presAssocID="{F2E3820F-6E67-4AE7-8FB7-B579D41A83AE}" presName="Name0" presStyleCnt="0">
        <dgm:presLayoutVars>
          <dgm:dir/>
          <dgm:animLvl val="lvl"/>
          <dgm:resizeHandles val="exact"/>
        </dgm:presLayoutVars>
      </dgm:prSet>
      <dgm:spPr/>
    </dgm:pt>
    <dgm:pt modelId="{658D8C60-8239-4427-8F34-FB08ED11A7B2}" type="pres">
      <dgm:prSet presAssocID="{A84F0167-871A-4FCA-BC44-F783C553BB92}" presName="linNode" presStyleCnt="0"/>
      <dgm:spPr/>
    </dgm:pt>
    <dgm:pt modelId="{829A6DD8-55C8-412D-8E4F-2290B3D57ED8}" type="pres">
      <dgm:prSet presAssocID="{A84F0167-871A-4FCA-BC44-F783C553BB9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D14C8FA-0055-4BB1-9875-0EB84B7A3BAA}" type="pres">
      <dgm:prSet presAssocID="{A84F0167-871A-4FCA-BC44-F783C553BB92}" presName="descendantText" presStyleLbl="alignAccFollowNode1" presStyleIdx="0" presStyleCnt="3">
        <dgm:presLayoutVars>
          <dgm:bulletEnabled val="1"/>
        </dgm:presLayoutVars>
      </dgm:prSet>
      <dgm:spPr/>
    </dgm:pt>
    <dgm:pt modelId="{C172740D-DA33-4F3F-9B1C-1EA0B59612A4}" type="pres">
      <dgm:prSet presAssocID="{6F73D349-4945-48DC-89B2-181E69060438}" presName="sp" presStyleCnt="0"/>
      <dgm:spPr/>
    </dgm:pt>
    <dgm:pt modelId="{DBE5221C-0E88-4C2C-922D-7CD40E200426}" type="pres">
      <dgm:prSet presAssocID="{BB116F5A-3523-43A3-98F1-887EF4F5288E}" presName="linNode" presStyleCnt="0"/>
      <dgm:spPr/>
    </dgm:pt>
    <dgm:pt modelId="{9FF6148D-6A2C-4A14-9232-C31C5AA1B649}" type="pres">
      <dgm:prSet presAssocID="{BB116F5A-3523-43A3-98F1-887EF4F5288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6AE246-D5D8-4AE8-8FE3-4B124B99A24B}" type="pres">
      <dgm:prSet presAssocID="{BB116F5A-3523-43A3-98F1-887EF4F5288E}" presName="descendantText" presStyleLbl="alignAccFollowNode1" presStyleIdx="1" presStyleCnt="3">
        <dgm:presLayoutVars>
          <dgm:bulletEnabled val="1"/>
        </dgm:presLayoutVars>
      </dgm:prSet>
      <dgm:spPr/>
    </dgm:pt>
    <dgm:pt modelId="{AA337D13-C769-4857-8ABA-51D33A0608F1}" type="pres">
      <dgm:prSet presAssocID="{B818F3C6-76C3-4161-A06F-266A98AA4E6D}" presName="sp" presStyleCnt="0"/>
      <dgm:spPr/>
    </dgm:pt>
    <dgm:pt modelId="{DA7B5799-4756-4696-92A3-F3999198A25E}" type="pres">
      <dgm:prSet presAssocID="{4DD84CAD-7B4D-47A8-808A-68A0A8BF5348}" presName="linNode" presStyleCnt="0"/>
      <dgm:spPr/>
    </dgm:pt>
    <dgm:pt modelId="{2E1D1392-AA0E-4C25-8D43-6D2E12F56ECA}" type="pres">
      <dgm:prSet presAssocID="{4DD84CAD-7B4D-47A8-808A-68A0A8BF534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C27A7EF1-384D-479C-AB21-39F7C0212661}" type="pres">
      <dgm:prSet presAssocID="{4DD84CAD-7B4D-47A8-808A-68A0A8BF534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60CE60D-CF7A-413E-A93A-630ADC16764B}" srcId="{BB116F5A-3523-43A3-98F1-887EF4F5288E}" destId="{3DD9FD3C-A188-4ECD-8227-2FB9C5D58B7C}" srcOrd="1" destOrd="0" parTransId="{CDDA656D-E440-4611-8A84-D978A15EEA5E}" sibTransId="{27EC4A18-EC42-44E3-B3E9-F75E35DF4FFA}"/>
    <dgm:cxn modelId="{572FD62A-C1DF-425C-A9E1-85C3996850F2}" type="presOf" srcId="{BB116F5A-3523-43A3-98F1-887EF4F5288E}" destId="{9FF6148D-6A2C-4A14-9232-C31C5AA1B649}" srcOrd="0" destOrd="0" presId="urn:microsoft.com/office/officeart/2005/8/layout/vList5"/>
    <dgm:cxn modelId="{0EBDD932-4C88-458D-94A8-F52F52AAF08A}" type="presOf" srcId="{98A931E4-B85A-4C11-BFFD-89241B73C13B}" destId="{C27A7EF1-384D-479C-AB21-39F7C0212661}" srcOrd="0" destOrd="0" presId="urn:microsoft.com/office/officeart/2005/8/layout/vList5"/>
    <dgm:cxn modelId="{95CE865B-3859-4367-908B-A36ADB9F364C}" type="presOf" srcId="{1A00BBE5-570C-4F0C-BE9D-11292A1F9A62}" destId="{C27A7EF1-384D-479C-AB21-39F7C0212661}" srcOrd="0" destOrd="1" presId="urn:microsoft.com/office/officeart/2005/8/layout/vList5"/>
    <dgm:cxn modelId="{6F0C6D5D-AEBF-4ECC-A246-E921ABC363E2}" srcId="{F2E3820F-6E67-4AE7-8FB7-B579D41A83AE}" destId="{A84F0167-871A-4FCA-BC44-F783C553BB92}" srcOrd="0" destOrd="0" parTransId="{3FBFDF59-6DF1-4487-BAB8-274B778DA250}" sibTransId="{6F73D349-4945-48DC-89B2-181E69060438}"/>
    <dgm:cxn modelId="{411DD05D-51AB-440C-A773-E7D3FBA7322D}" type="presOf" srcId="{3DD9FD3C-A188-4ECD-8227-2FB9C5D58B7C}" destId="{326AE246-D5D8-4AE8-8FE3-4B124B99A24B}" srcOrd="0" destOrd="1" presId="urn:microsoft.com/office/officeart/2005/8/layout/vList5"/>
    <dgm:cxn modelId="{16130C61-3FA4-47CF-A482-1DA7C4E397C8}" srcId="{F2E3820F-6E67-4AE7-8FB7-B579D41A83AE}" destId="{4DD84CAD-7B4D-47A8-808A-68A0A8BF5348}" srcOrd="2" destOrd="0" parTransId="{072F0553-6366-43F7-A2CA-8B8F8325CB4D}" sibTransId="{91C78A24-BD45-434D-96F3-77502CBD6400}"/>
    <dgm:cxn modelId="{ECF4AE45-8E86-465A-8A02-3B13167CB7F1}" srcId="{4DD84CAD-7B4D-47A8-808A-68A0A8BF5348}" destId="{1A00BBE5-570C-4F0C-BE9D-11292A1F9A62}" srcOrd="1" destOrd="0" parTransId="{7A3DA137-9A8B-4346-81FF-9B95E58A4392}" sibTransId="{4EC699AE-856D-4669-AEAD-7042B11FA211}"/>
    <dgm:cxn modelId="{F7B49756-CF4B-4122-835D-6FD46A2EFF05}" srcId="{A84F0167-871A-4FCA-BC44-F783C553BB92}" destId="{C1972B34-3C8D-426A-AAA0-CFC549638DA9}" srcOrd="0" destOrd="0" parTransId="{F1C71E52-01F7-4C3B-A5F3-AD7849B2E1C2}" sibTransId="{406E8881-9B86-4F09-8665-DCAA3A6FB868}"/>
    <dgm:cxn modelId="{A793D558-301A-48DF-ACB1-A3F25045CB63}" type="presOf" srcId="{B4E36DEC-2D8C-4674-BEEF-C422B630B8CB}" destId="{326AE246-D5D8-4AE8-8FE3-4B124B99A24B}" srcOrd="0" destOrd="0" presId="urn:microsoft.com/office/officeart/2005/8/layout/vList5"/>
    <dgm:cxn modelId="{9B2D107A-216C-4B17-98E1-2B473B11D274}" type="presOf" srcId="{F2E3820F-6E67-4AE7-8FB7-B579D41A83AE}" destId="{1626D378-AECF-4E67-B244-21F15D11313E}" srcOrd="0" destOrd="0" presId="urn:microsoft.com/office/officeart/2005/8/layout/vList5"/>
    <dgm:cxn modelId="{C9472B7B-EA41-47C9-99FA-7EF8C5940A81}" type="presOf" srcId="{C3638FF6-A66C-4626-B32D-6E49FAA6B535}" destId="{5D14C8FA-0055-4BB1-9875-0EB84B7A3BAA}" srcOrd="0" destOrd="1" presId="urn:microsoft.com/office/officeart/2005/8/layout/vList5"/>
    <dgm:cxn modelId="{FD3D9F8C-5DE8-4C38-BC74-D27567C1FF60}" srcId="{4DD84CAD-7B4D-47A8-808A-68A0A8BF5348}" destId="{98A931E4-B85A-4C11-BFFD-89241B73C13B}" srcOrd="0" destOrd="0" parTransId="{8C42CDFB-3299-4D27-86AB-D831C063F7E7}" sibTransId="{38E9700E-8DA8-4D45-AE8B-2FEBAE722BC9}"/>
    <dgm:cxn modelId="{34E22D94-6DA3-4865-8E2B-6084FA9F76B6}" type="presOf" srcId="{C1972B34-3C8D-426A-AAA0-CFC549638DA9}" destId="{5D14C8FA-0055-4BB1-9875-0EB84B7A3BAA}" srcOrd="0" destOrd="0" presId="urn:microsoft.com/office/officeart/2005/8/layout/vList5"/>
    <dgm:cxn modelId="{C65BCE95-493A-4442-A935-B4B773838740}" srcId="{F2E3820F-6E67-4AE7-8FB7-B579D41A83AE}" destId="{BB116F5A-3523-43A3-98F1-887EF4F5288E}" srcOrd="1" destOrd="0" parTransId="{190B9714-DDD7-4F9F-B183-057CF87F9137}" sibTransId="{B818F3C6-76C3-4161-A06F-266A98AA4E6D}"/>
    <dgm:cxn modelId="{C1AF20D7-574E-429D-9C34-9537461D98D3}" type="presOf" srcId="{4DD84CAD-7B4D-47A8-808A-68A0A8BF5348}" destId="{2E1D1392-AA0E-4C25-8D43-6D2E12F56ECA}" srcOrd="0" destOrd="0" presId="urn:microsoft.com/office/officeart/2005/8/layout/vList5"/>
    <dgm:cxn modelId="{97C0FAEE-04A9-492F-849A-F24E75B3D2E4}" srcId="{A84F0167-871A-4FCA-BC44-F783C553BB92}" destId="{C3638FF6-A66C-4626-B32D-6E49FAA6B535}" srcOrd="1" destOrd="0" parTransId="{DAA15B80-7F4D-4A9B-BBB0-BCB0F6B8427F}" sibTransId="{320D1F49-1419-4AB2-82C8-288AEA7685CC}"/>
    <dgm:cxn modelId="{3DCCD0FC-3B7C-4613-B139-B3C38DAA1562}" srcId="{BB116F5A-3523-43A3-98F1-887EF4F5288E}" destId="{B4E36DEC-2D8C-4674-BEEF-C422B630B8CB}" srcOrd="0" destOrd="0" parTransId="{F2E1D21D-669C-4B47-8CFD-9037EDFB73C0}" sibTransId="{A43E7A93-7ED2-438A-87D4-89B04FFA6E43}"/>
    <dgm:cxn modelId="{421A51FE-D56D-400B-8643-BE17BCFC372B}" type="presOf" srcId="{A84F0167-871A-4FCA-BC44-F783C553BB92}" destId="{829A6DD8-55C8-412D-8E4F-2290B3D57ED8}" srcOrd="0" destOrd="0" presId="urn:microsoft.com/office/officeart/2005/8/layout/vList5"/>
    <dgm:cxn modelId="{DD8CE320-01DE-459A-8D56-E102B2E77A03}" type="presParOf" srcId="{1626D378-AECF-4E67-B244-21F15D11313E}" destId="{658D8C60-8239-4427-8F34-FB08ED11A7B2}" srcOrd="0" destOrd="0" presId="urn:microsoft.com/office/officeart/2005/8/layout/vList5"/>
    <dgm:cxn modelId="{4985C71B-228D-4356-92E7-6DC1F0A95713}" type="presParOf" srcId="{658D8C60-8239-4427-8F34-FB08ED11A7B2}" destId="{829A6DD8-55C8-412D-8E4F-2290B3D57ED8}" srcOrd="0" destOrd="0" presId="urn:microsoft.com/office/officeart/2005/8/layout/vList5"/>
    <dgm:cxn modelId="{EDB21B3B-BCBE-4B9F-8355-2EC796FB261E}" type="presParOf" srcId="{658D8C60-8239-4427-8F34-FB08ED11A7B2}" destId="{5D14C8FA-0055-4BB1-9875-0EB84B7A3BAA}" srcOrd="1" destOrd="0" presId="urn:microsoft.com/office/officeart/2005/8/layout/vList5"/>
    <dgm:cxn modelId="{EE0AA8BA-0071-403A-B686-B42A05624BF2}" type="presParOf" srcId="{1626D378-AECF-4E67-B244-21F15D11313E}" destId="{C172740D-DA33-4F3F-9B1C-1EA0B59612A4}" srcOrd="1" destOrd="0" presId="urn:microsoft.com/office/officeart/2005/8/layout/vList5"/>
    <dgm:cxn modelId="{C8F6B367-040F-4480-B3D8-6C0118E2486B}" type="presParOf" srcId="{1626D378-AECF-4E67-B244-21F15D11313E}" destId="{DBE5221C-0E88-4C2C-922D-7CD40E200426}" srcOrd="2" destOrd="0" presId="urn:microsoft.com/office/officeart/2005/8/layout/vList5"/>
    <dgm:cxn modelId="{3EE84C46-2FA8-462F-BE85-357F7563D8FA}" type="presParOf" srcId="{DBE5221C-0E88-4C2C-922D-7CD40E200426}" destId="{9FF6148D-6A2C-4A14-9232-C31C5AA1B649}" srcOrd="0" destOrd="0" presId="urn:microsoft.com/office/officeart/2005/8/layout/vList5"/>
    <dgm:cxn modelId="{67E85BDE-E561-44D4-AFC5-5306574B3024}" type="presParOf" srcId="{DBE5221C-0E88-4C2C-922D-7CD40E200426}" destId="{326AE246-D5D8-4AE8-8FE3-4B124B99A24B}" srcOrd="1" destOrd="0" presId="urn:microsoft.com/office/officeart/2005/8/layout/vList5"/>
    <dgm:cxn modelId="{EDD17BB8-9D94-4406-8562-9A37AE126515}" type="presParOf" srcId="{1626D378-AECF-4E67-B244-21F15D11313E}" destId="{AA337D13-C769-4857-8ABA-51D33A0608F1}" srcOrd="3" destOrd="0" presId="urn:microsoft.com/office/officeart/2005/8/layout/vList5"/>
    <dgm:cxn modelId="{B4F84D4A-4E1B-4DA3-BC36-D809573AAE47}" type="presParOf" srcId="{1626D378-AECF-4E67-B244-21F15D11313E}" destId="{DA7B5799-4756-4696-92A3-F3999198A25E}" srcOrd="4" destOrd="0" presId="urn:microsoft.com/office/officeart/2005/8/layout/vList5"/>
    <dgm:cxn modelId="{231BB61F-2B21-4F55-A4BE-A9863F1C8D65}" type="presParOf" srcId="{DA7B5799-4756-4696-92A3-F3999198A25E}" destId="{2E1D1392-AA0E-4C25-8D43-6D2E12F56ECA}" srcOrd="0" destOrd="0" presId="urn:microsoft.com/office/officeart/2005/8/layout/vList5"/>
    <dgm:cxn modelId="{C39CD6E1-829F-4BED-B1AF-61910C108B73}" type="presParOf" srcId="{DA7B5799-4756-4696-92A3-F3999198A25E}" destId="{C27A7EF1-384D-479C-AB21-39F7C02126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4C8FA-0055-4BB1-9875-0EB84B7A3BAA}">
      <dsp:nvSpPr>
        <dsp:cNvPr id="0" name=""/>
        <dsp:cNvSpPr/>
      </dsp:nvSpPr>
      <dsp:spPr>
        <a:xfrm rot="5400000">
          <a:off x="5910143" y="-2540193"/>
          <a:ext cx="615553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100" kern="120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100" kern="1200"/>
        </a:p>
      </dsp:txBody>
      <dsp:txXfrm rot="-5400000">
        <a:off x="3291840" y="108159"/>
        <a:ext cx="5822111" cy="555455"/>
      </dsp:txXfrm>
    </dsp:sp>
    <dsp:sp modelId="{829A6DD8-55C8-412D-8E4F-2290B3D57ED8}">
      <dsp:nvSpPr>
        <dsp:cNvPr id="0" name=""/>
        <dsp:cNvSpPr/>
      </dsp:nvSpPr>
      <dsp:spPr>
        <a:xfrm>
          <a:off x="0" y="1165"/>
          <a:ext cx="3291840" cy="769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/>
        </a:p>
      </dsp:txBody>
      <dsp:txXfrm>
        <a:off x="37561" y="38726"/>
        <a:ext cx="3216718" cy="694319"/>
      </dsp:txXfrm>
    </dsp:sp>
    <dsp:sp modelId="{326AE246-D5D8-4AE8-8FE3-4B124B99A24B}">
      <dsp:nvSpPr>
        <dsp:cNvPr id="0" name=""/>
        <dsp:cNvSpPr/>
      </dsp:nvSpPr>
      <dsp:spPr>
        <a:xfrm rot="5400000">
          <a:off x="5910143" y="-1732280"/>
          <a:ext cx="615553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100" kern="120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100" kern="1200"/>
        </a:p>
      </dsp:txBody>
      <dsp:txXfrm rot="-5400000">
        <a:off x="3291840" y="916072"/>
        <a:ext cx="5822111" cy="555455"/>
      </dsp:txXfrm>
    </dsp:sp>
    <dsp:sp modelId="{9FF6148D-6A2C-4A14-9232-C31C5AA1B649}">
      <dsp:nvSpPr>
        <dsp:cNvPr id="0" name=""/>
        <dsp:cNvSpPr/>
      </dsp:nvSpPr>
      <dsp:spPr>
        <a:xfrm>
          <a:off x="0" y="809079"/>
          <a:ext cx="3291840" cy="769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/>
        </a:p>
      </dsp:txBody>
      <dsp:txXfrm>
        <a:off x="37561" y="846640"/>
        <a:ext cx="3216718" cy="694319"/>
      </dsp:txXfrm>
    </dsp:sp>
    <dsp:sp modelId="{C27A7EF1-384D-479C-AB21-39F7C0212661}">
      <dsp:nvSpPr>
        <dsp:cNvPr id="0" name=""/>
        <dsp:cNvSpPr/>
      </dsp:nvSpPr>
      <dsp:spPr>
        <a:xfrm rot="5400000">
          <a:off x="5910143" y="-924366"/>
          <a:ext cx="615553" cy="58521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100" kern="1200"/>
        </a:p>
        <a:p>
          <a:pPr marL="57150" lvl="1" indent="-57150" algn="l" defTabSz="4889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ko-KR" altLang="en-US" sz="1100" kern="1200"/>
        </a:p>
      </dsp:txBody>
      <dsp:txXfrm rot="-5400000">
        <a:off x="3291840" y="1723986"/>
        <a:ext cx="5822111" cy="555455"/>
      </dsp:txXfrm>
    </dsp:sp>
    <dsp:sp modelId="{2E1D1392-AA0E-4C25-8D43-6D2E12F56ECA}">
      <dsp:nvSpPr>
        <dsp:cNvPr id="0" name=""/>
        <dsp:cNvSpPr/>
      </dsp:nvSpPr>
      <dsp:spPr>
        <a:xfrm>
          <a:off x="0" y="1616992"/>
          <a:ext cx="3291840" cy="769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800" kern="1200"/>
        </a:p>
      </dsp:txBody>
      <dsp:txXfrm>
        <a:off x="37561" y="1654553"/>
        <a:ext cx="3216718" cy="694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4CA2-0234-4A44-938B-845E5615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C990F0-BDE6-41BE-B272-4961FC6F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1D30F-D07C-4F06-A046-5FA83A47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EEBD7-C9C2-4876-B494-5DA73284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DD4CC-2AE3-4FD6-964F-9B9C828E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5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037E9-55C5-4C85-98D0-9DBAE5F2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FB701B-81E3-4CB4-B6A5-2AD60754F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10766-635B-450D-B2C0-95F3B234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EDFBB-A665-4DE2-8807-F56B5BD3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ED84B-7B2B-479C-85E9-DA026973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89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BCA456-49C3-4F4F-8398-6BAA00018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2C4014-2328-4A6C-A0E5-606DC394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2E262-8C38-4FAA-9767-3F00AA9F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7AE8F-2CE2-42DE-9040-6BD74B9E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28CA4-1D68-4C0B-A132-1DF1B8ED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2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AEB9E-2E8A-47EA-8C9D-721FA715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17931-B393-421C-A20A-00B28579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DBE4D-70AC-47B9-926E-FD7E2F8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B9B2C-2060-4847-83D7-42CBC01E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8E175-0839-4ED3-956F-55155FC3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5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E333C-3250-4B4D-A801-7D961134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C63415-A0FD-4183-8505-16FF42C8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F2F9E-906E-4508-808C-6587DE41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6DF454-506C-4E0B-897E-DB60CF9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D4194-0F57-4145-A782-9378678E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1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6BCB9-C1DE-4518-BF9C-9D31B1F7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2FAFF-E4D6-4101-8303-98DC5EB34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0DD99-000B-4D0B-8C0D-BE8374BC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C46920-CE86-4ACD-B6C9-24101E16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A2FA6-3936-4B3D-B832-75D306EB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699BA-F374-4AC9-B88F-1EDE6185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0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B8B0F-A49C-425E-9BBD-BFC9C8B8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88535-9444-44BF-BC1C-F22FDE3A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06A0AD-6B32-40A8-986B-1E13C1AF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FBE405-7523-44E7-9036-67B00AE4C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B4BADB-FB38-435E-8354-EAC846708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EA6269-6F15-4313-A8FA-A540B8CD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F679B2-59D0-491C-8E98-F9E49306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0F9D51-A81C-4C99-891E-AD13D0B7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3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3F978-1ED3-47DD-A03C-5E2084A0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3A4780-D113-4586-B763-6B180A21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D40B97-869F-4292-A1A6-510BA144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57F990-BFD3-456B-B55F-AAD28874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21D1E6-43FC-414E-BA41-0EE42346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C8A317-55A4-4269-8EE1-10E5BC18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9916A-E2FE-4ED4-BBB3-9715FFA3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3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783D7-E413-4ED5-B4EB-81B95D81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4CA5E-385D-4F27-A226-2E1678B5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38207-E112-4996-8040-E75BE24A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3DB0C-8717-4C89-A936-3E9E1601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192D5-DBE0-415A-B946-65BFA34E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FBA1AF-2C90-4B7B-B980-1AFE21B4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3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E519A-BE2A-4020-8601-216FDC99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C01CA-C06F-4E85-BA1F-82D87045E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BA0B4-D7F3-43AB-8005-AEABF9245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7B773-3D15-4A95-923B-BC27CE20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AF686-7ABA-4A97-8094-29B1674A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2CF459-8F60-4880-8904-13D20364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075883-F372-4A8F-A3F0-B9B5137F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124C22-4178-4F29-BA3C-EA22F48F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3B848-F172-46A2-AC86-B91FCFAF3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74BC-DDF3-4F25-BBA8-8AD784C038C9}" type="datetimeFigureOut">
              <a:rPr lang="ko-KR" altLang="en-US" smtClean="0"/>
              <a:t>2020-07-28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2E0EA-0BB2-4525-9ADE-31B6C36C4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64F7A-F6EB-4BD1-AF04-A1B6325C1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8796-12B1-467B-ACB2-8D213D9F2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49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E7428EC9-DBB4-4701-8A57-C1FF165876D7}"/>
              </a:ext>
            </a:extLst>
          </p:cNvPr>
          <p:cNvGraphicFramePr/>
          <p:nvPr/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부제목 2">
            <a:extLst>
              <a:ext uri="{FF2B5EF4-FFF2-40B4-BE49-F238E27FC236}">
                <a16:creationId xmlns:a16="http://schemas.microsoft.com/office/drawing/2014/main" id="{2FF45419-BA18-4A3E-A9EA-9243C12EF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9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Soyeon Lee</dc:creator>
  <cp:lastModifiedBy>Soyeon Lee</cp:lastModifiedBy>
  <cp:revision>1</cp:revision>
  <dcterms:created xsi:type="dcterms:W3CDTF">2020-07-28T13:16:09Z</dcterms:created>
  <dcterms:modified xsi:type="dcterms:W3CDTF">2020-07-28T13:16:19Z</dcterms:modified>
</cp:coreProperties>
</file>