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4" r:id="rId2"/>
    <p:sldMasterId id="2147483672" r:id="rId3"/>
  </p:sldMasterIdLst>
  <p:notesMasterIdLst>
    <p:notesMasterId r:id="rId14"/>
  </p:notesMasterIdLst>
  <p:sldIdLst>
    <p:sldId id="256" r:id="rId4"/>
    <p:sldId id="398" r:id="rId5"/>
    <p:sldId id="391" r:id="rId6"/>
    <p:sldId id="393" r:id="rId7"/>
    <p:sldId id="392" r:id="rId8"/>
    <p:sldId id="395" r:id="rId9"/>
    <p:sldId id="376" r:id="rId10"/>
    <p:sldId id="396" r:id="rId11"/>
    <p:sldId id="397" r:id="rId12"/>
    <p:sldId id="26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CD6"/>
    <a:srgbClr val="E4EDF8"/>
    <a:srgbClr val="85AB47"/>
    <a:srgbClr val="E7EFD9"/>
    <a:srgbClr val="FCE5D4"/>
    <a:srgbClr val="E46A0E"/>
    <a:srgbClr val="9BBE62"/>
    <a:srgbClr val="95B7E1"/>
    <a:srgbClr val="CFCFE3"/>
    <a:srgbClr val="E4D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 autoAdjust="0"/>
    <p:restoredTop sz="95768" autoAdjust="0"/>
  </p:normalViewPr>
  <p:slideViewPr>
    <p:cSldViewPr>
      <p:cViewPr>
        <p:scale>
          <a:sx n="89" d="100"/>
          <a:sy n="89" d="100"/>
        </p:scale>
        <p:origin x="1248" y="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56"/>
    </p:cViewPr>
  </p:outlineViewPr>
  <p:notesTextViewPr>
    <p:cViewPr>
      <p:scale>
        <a:sx n="135" d="100"/>
        <a:sy n="13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7F1D7-A0D3-4B37-9A1E-BAAFB9DC07AB}" type="datetimeFigureOut">
              <a:rPr lang="zh-CN" altLang="en-US" smtClean="0"/>
              <a:t>19/7/17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A09D8-0980-46EA-A39A-1EB33967A0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09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379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472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71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370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3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128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960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40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9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A09D8-0980-46EA-A39A-1EB33967A0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42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1066800"/>
            <a:ext cx="508000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066800"/>
            <a:ext cx="582613" cy="633413"/>
          </a:xfrm>
          <a:prstGeom prst="rect">
            <a:avLst/>
          </a:prstGeom>
          <a:solidFill>
            <a:srgbClr val="000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hidden">
          <a:xfrm>
            <a:off x="0" y="1676400"/>
            <a:ext cx="9144000" cy="25336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524000" y="1066800"/>
            <a:ext cx="508000" cy="633413"/>
          </a:xfrm>
          <a:prstGeom prst="rect">
            <a:avLst/>
          </a:prstGeom>
          <a:solidFill>
            <a:srgbClr val="D8D8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006600" y="1066800"/>
            <a:ext cx="508000" cy="633413"/>
          </a:xfrm>
          <a:prstGeom prst="rect">
            <a:avLst/>
          </a:prstGeom>
          <a:solidFill>
            <a:srgbClr val="E5E5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514600" y="1066800"/>
            <a:ext cx="508000" cy="633413"/>
          </a:xfrm>
          <a:prstGeom prst="rect">
            <a:avLst/>
          </a:prstGeom>
          <a:solidFill>
            <a:srgbClr val="F1F1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2971800" y="1066800"/>
            <a:ext cx="508000" cy="633413"/>
          </a:xfrm>
          <a:prstGeom prst="rect">
            <a:avLst/>
          </a:prstGeom>
          <a:solidFill>
            <a:srgbClr val="F9F9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558800" y="1066800"/>
            <a:ext cx="508000" cy="633413"/>
          </a:xfrm>
          <a:prstGeom prst="rect">
            <a:avLst/>
          </a:prstGeom>
          <a:solidFill>
            <a:srgbClr val="99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pic>
        <p:nvPicPr>
          <p:cNvPr id="13" name="Picture 18" descr="일반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45" r="14537" b="15543"/>
          <a:stretch>
            <a:fillRect/>
          </a:stretch>
        </p:blipFill>
        <p:spPr bwMode="auto">
          <a:xfrm>
            <a:off x="0" y="1676400"/>
            <a:ext cx="9144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9" descr="일반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45" r="93590" b="40138"/>
          <a:stretch>
            <a:fillRect/>
          </a:stretch>
        </p:blipFill>
        <p:spPr bwMode="auto">
          <a:xfrm>
            <a:off x="0" y="1071563"/>
            <a:ext cx="5334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reeform 11"/>
          <p:cNvSpPr>
            <a:spLocks noEditPoints="1"/>
          </p:cNvSpPr>
          <p:nvPr/>
        </p:nvSpPr>
        <p:spPr bwMode="auto">
          <a:xfrm rot="20665371">
            <a:off x="-692150" y="1914525"/>
            <a:ext cx="1951038" cy="2047875"/>
          </a:xfrm>
          <a:custGeom>
            <a:avLst/>
            <a:gdLst>
              <a:gd name="T0" fmla="*/ 2147483647 w 6223"/>
              <a:gd name="T1" fmla="*/ 2147483647 h 6203"/>
              <a:gd name="T2" fmla="*/ 2147483647 w 6223"/>
              <a:gd name="T3" fmla="*/ 2147483647 h 6203"/>
              <a:gd name="T4" fmla="*/ 2147483647 w 6223"/>
              <a:gd name="T5" fmla="*/ 2147483647 h 6203"/>
              <a:gd name="T6" fmla="*/ 2147483647 w 6223"/>
              <a:gd name="T7" fmla="*/ 2147483647 h 6203"/>
              <a:gd name="T8" fmla="*/ 2147483647 w 6223"/>
              <a:gd name="T9" fmla="*/ 2147483647 h 6203"/>
              <a:gd name="T10" fmla="*/ 2147483647 w 6223"/>
              <a:gd name="T11" fmla="*/ 2147483647 h 6203"/>
              <a:gd name="T12" fmla="*/ 2147483647 w 6223"/>
              <a:gd name="T13" fmla="*/ 2147483647 h 6203"/>
              <a:gd name="T14" fmla="*/ 2147483647 w 6223"/>
              <a:gd name="T15" fmla="*/ 2147483647 h 6203"/>
              <a:gd name="T16" fmla="*/ 2147483647 w 6223"/>
              <a:gd name="T17" fmla="*/ 2147483647 h 6203"/>
              <a:gd name="T18" fmla="*/ 2147483647 w 6223"/>
              <a:gd name="T19" fmla="*/ 2147483647 h 6203"/>
              <a:gd name="T20" fmla="*/ 2147483647 w 6223"/>
              <a:gd name="T21" fmla="*/ 2147483647 h 6203"/>
              <a:gd name="T22" fmla="*/ 2147483647 w 6223"/>
              <a:gd name="T23" fmla="*/ 2147483647 h 6203"/>
              <a:gd name="T24" fmla="*/ 2147483647 w 6223"/>
              <a:gd name="T25" fmla="*/ 2147483647 h 6203"/>
              <a:gd name="T26" fmla="*/ 2147483647 w 6223"/>
              <a:gd name="T27" fmla="*/ 2147483647 h 6203"/>
              <a:gd name="T28" fmla="*/ 2147483647 w 6223"/>
              <a:gd name="T29" fmla="*/ 2147483647 h 6203"/>
              <a:gd name="T30" fmla="*/ 2147483647 w 6223"/>
              <a:gd name="T31" fmla="*/ 2147483647 h 6203"/>
              <a:gd name="T32" fmla="*/ 2147483647 w 6223"/>
              <a:gd name="T33" fmla="*/ 2147483647 h 6203"/>
              <a:gd name="T34" fmla="*/ 2147483647 w 6223"/>
              <a:gd name="T35" fmla="*/ 2147483647 h 6203"/>
              <a:gd name="T36" fmla="*/ 2147483647 w 6223"/>
              <a:gd name="T37" fmla="*/ 2147483647 h 6203"/>
              <a:gd name="T38" fmla="*/ 2147483647 w 6223"/>
              <a:gd name="T39" fmla="*/ 2147483647 h 6203"/>
              <a:gd name="T40" fmla="*/ 2147483647 w 6223"/>
              <a:gd name="T41" fmla="*/ 2147483647 h 6203"/>
              <a:gd name="T42" fmla="*/ 2147483647 w 6223"/>
              <a:gd name="T43" fmla="*/ 2147483647 h 6203"/>
              <a:gd name="T44" fmla="*/ 2147483647 w 6223"/>
              <a:gd name="T45" fmla="*/ 2147483647 h 6203"/>
              <a:gd name="T46" fmla="*/ 2147483647 w 6223"/>
              <a:gd name="T47" fmla="*/ 2147483647 h 6203"/>
              <a:gd name="T48" fmla="*/ 2147483647 w 6223"/>
              <a:gd name="T49" fmla="*/ 2147483647 h 6203"/>
              <a:gd name="T50" fmla="*/ 2147483647 w 6223"/>
              <a:gd name="T51" fmla="*/ 2147483647 h 6203"/>
              <a:gd name="T52" fmla="*/ 2147483647 w 6223"/>
              <a:gd name="T53" fmla="*/ 2147483647 h 6203"/>
              <a:gd name="T54" fmla="*/ 2147483647 w 6223"/>
              <a:gd name="T55" fmla="*/ 2147483647 h 6203"/>
              <a:gd name="T56" fmla="*/ 2147483647 w 6223"/>
              <a:gd name="T57" fmla="*/ 2147483647 h 6203"/>
              <a:gd name="T58" fmla="*/ 2147483647 w 6223"/>
              <a:gd name="T59" fmla="*/ 2147483647 h 6203"/>
              <a:gd name="T60" fmla="*/ 2147483647 w 6223"/>
              <a:gd name="T61" fmla="*/ 2147483647 h 6203"/>
              <a:gd name="T62" fmla="*/ 2147483647 w 6223"/>
              <a:gd name="T63" fmla="*/ 2147483647 h 6203"/>
              <a:gd name="T64" fmla="*/ 2147483647 w 6223"/>
              <a:gd name="T65" fmla="*/ 2147483647 h 6203"/>
              <a:gd name="T66" fmla="*/ 2147483647 w 6223"/>
              <a:gd name="T67" fmla="*/ 2147483647 h 6203"/>
              <a:gd name="T68" fmla="*/ 2147483647 w 6223"/>
              <a:gd name="T69" fmla="*/ 2147483647 h 6203"/>
              <a:gd name="T70" fmla="*/ 2147483647 w 6223"/>
              <a:gd name="T71" fmla="*/ 2147483647 h 6203"/>
              <a:gd name="T72" fmla="*/ 2147483647 w 6223"/>
              <a:gd name="T73" fmla="*/ 2147483647 h 6203"/>
              <a:gd name="T74" fmla="*/ 2147483647 w 6223"/>
              <a:gd name="T75" fmla="*/ 2147483647 h 6203"/>
              <a:gd name="T76" fmla="*/ 2147483647 w 6223"/>
              <a:gd name="T77" fmla="*/ 2147483647 h 6203"/>
              <a:gd name="T78" fmla="*/ 2147483647 w 6223"/>
              <a:gd name="T79" fmla="*/ 2147483647 h 6203"/>
              <a:gd name="T80" fmla="*/ 2147483647 w 6223"/>
              <a:gd name="T81" fmla="*/ 2147483647 h 6203"/>
              <a:gd name="T82" fmla="*/ 2147483647 w 6223"/>
              <a:gd name="T83" fmla="*/ 2147483647 h 6203"/>
              <a:gd name="T84" fmla="*/ 2147483647 w 6223"/>
              <a:gd name="T85" fmla="*/ 2147483647 h 6203"/>
              <a:gd name="T86" fmla="*/ 2147483647 w 6223"/>
              <a:gd name="T87" fmla="*/ 2147483647 h 6203"/>
              <a:gd name="T88" fmla="*/ 2147483647 w 6223"/>
              <a:gd name="T89" fmla="*/ 2147483647 h 6203"/>
              <a:gd name="T90" fmla="*/ 2147483647 w 6223"/>
              <a:gd name="T91" fmla="*/ 2147483647 h 6203"/>
              <a:gd name="T92" fmla="*/ 2147483647 w 6223"/>
              <a:gd name="T93" fmla="*/ 2147483647 h 6203"/>
              <a:gd name="T94" fmla="*/ 2147483647 w 6223"/>
              <a:gd name="T95" fmla="*/ 2147483647 h 6203"/>
              <a:gd name="T96" fmla="*/ 2147483647 w 6223"/>
              <a:gd name="T97" fmla="*/ 2147483647 h 6203"/>
              <a:gd name="T98" fmla="*/ 2147483647 w 6223"/>
              <a:gd name="T99" fmla="*/ 2147483647 h 6203"/>
              <a:gd name="T100" fmla="*/ 2147483647 w 6223"/>
              <a:gd name="T101" fmla="*/ 2147483647 h 6203"/>
              <a:gd name="T102" fmla="*/ 2147483647 w 6223"/>
              <a:gd name="T103" fmla="*/ 2147483647 h 6203"/>
              <a:gd name="T104" fmla="*/ 2147483647 w 6223"/>
              <a:gd name="T105" fmla="*/ 2147483647 h 6203"/>
              <a:gd name="T106" fmla="*/ 2147483647 w 6223"/>
              <a:gd name="T107" fmla="*/ 2147483647 h 6203"/>
              <a:gd name="T108" fmla="*/ 2147483647 w 6223"/>
              <a:gd name="T109" fmla="*/ 2147483647 h 6203"/>
              <a:gd name="T110" fmla="*/ 2147483647 w 6223"/>
              <a:gd name="T111" fmla="*/ 2147483647 h 6203"/>
              <a:gd name="T112" fmla="*/ 2147483647 w 6223"/>
              <a:gd name="T113" fmla="*/ 2147483647 h 6203"/>
              <a:gd name="T114" fmla="*/ 2147483647 w 6223"/>
              <a:gd name="T115" fmla="*/ 2147483647 h 6203"/>
              <a:gd name="T116" fmla="*/ 2147483647 w 6223"/>
              <a:gd name="T117" fmla="*/ 2147483647 h 6203"/>
              <a:gd name="T118" fmla="*/ 2147483647 w 6223"/>
              <a:gd name="T119" fmla="*/ 2147483647 h 6203"/>
              <a:gd name="T120" fmla="*/ 2147483647 w 6223"/>
              <a:gd name="T121" fmla="*/ 2147483647 h 6203"/>
              <a:gd name="T122" fmla="*/ 2147483647 w 6223"/>
              <a:gd name="T123" fmla="*/ 2147483647 h 62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223" h="6203">
                <a:moveTo>
                  <a:pt x="5192" y="792"/>
                </a:moveTo>
                <a:lnTo>
                  <a:pt x="5276" y="876"/>
                </a:lnTo>
                <a:lnTo>
                  <a:pt x="5360" y="960"/>
                </a:lnTo>
                <a:lnTo>
                  <a:pt x="5444" y="1056"/>
                </a:lnTo>
                <a:lnTo>
                  <a:pt x="5516" y="1140"/>
                </a:lnTo>
                <a:lnTo>
                  <a:pt x="5588" y="1236"/>
                </a:lnTo>
                <a:lnTo>
                  <a:pt x="5659" y="1320"/>
                </a:lnTo>
                <a:lnTo>
                  <a:pt x="5719" y="1416"/>
                </a:lnTo>
                <a:lnTo>
                  <a:pt x="5779" y="1512"/>
                </a:lnTo>
                <a:lnTo>
                  <a:pt x="5863" y="1656"/>
                </a:lnTo>
                <a:lnTo>
                  <a:pt x="5935" y="1800"/>
                </a:lnTo>
                <a:lnTo>
                  <a:pt x="6007" y="1968"/>
                </a:lnTo>
                <a:lnTo>
                  <a:pt x="6067" y="2124"/>
                </a:lnTo>
                <a:lnTo>
                  <a:pt x="6115" y="2292"/>
                </a:lnTo>
                <a:lnTo>
                  <a:pt x="6151" y="2472"/>
                </a:lnTo>
                <a:lnTo>
                  <a:pt x="6187" y="2640"/>
                </a:lnTo>
                <a:lnTo>
                  <a:pt x="6199" y="2820"/>
                </a:lnTo>
                <a:lnTo>
                  <a:pt x="6211" y="3000"/>
                </a:lnTo>
                <a:lnTo>
                  <a:pt x="6223" y="3167"/>
                </a:lnTo>
                <a:lnTo>
                  <a:pt x="6211" y="3347"/>
                </a:lnTo>
                <a:lnTo>
                  <a:pt x="6199" y="3527"/>
                </a:lnTo>
                <a:lnTo>
                  <a:pt x="6163" y="3695"/>
                </a:lnTo>
                <a:lnTo>
                  <a:pt x="6127" y="3863"/>
                </a:lnTo>
                <a:lnTo>
                  <a:pt x="6079" y="4031"/>
                </a:lnTo>
                <a:lnTo>
                  <a:pt x="6031" y="4187"/>
                </a:lnTo>
                <a:lnTo>
                  <a:pt x="5971" y="4319"/>
                </a:lnTo>
                <a:lnTo>
                  <a:pt x="5911" y="4451"/>
                </a:lnTo>
                <a:lnTo>
                  <a:pt x="5839" y="4583"/>
                </a:lnTo>
                <a:lnTo>
                  <a:pt x="5767" y="4715"/>
                </a:lnTo>
                <a:lnTo>
                  <a:pt x="5695" y="4835"/>
                </a:lnTo>
                <a:lnTo>
                  <a:pt x="5612" y="4967"/>
                </a:lnTo>
                <a:lnTo>
                  <a:pt x="5516" y="5087"/>
                </a:lnTo>
                <a:lnTo>
                  <a:pt x="5408" y="5207"/>
                </a:lnTo>
                <a:lnTo>
                  <a:pt x="5240" y="5375"/>
                </a:lnTo>
                <a:lnTo>
                  <a:pt x="5072" y="5531"/>
                </a:lnTo>
                <a:lnTo>
                  <a:pt x="4880" y="5675"/>
                </a:lnTo>
                <a:lnTo>
                  <a:pt x="4688" y="5795"/>
                </a:lnTo>
                <a:lnTo>
                  <a:pt x="4472" y="5903"/>
                </a:lnTo>
                <a:lnTo>
                  <a:pt x="4269" y="5987"/>
                </a:lnTo>
                <a:lnTo>
                  <a:pt x="4053" y="6059"/>
                </a:lnTo>
                <a:lnTo>
                  <a:pt x="3825" y="6119"/>
                </a:lnTo>
                <a:lnTo>
                  <a:pt x="3597" y="6167"/>
                </a:lnTo>
                <a:lnTo>
                  <a:pt x="3369" y="6191"/>
                </a:lnTo>
                <a:lnTo>
                  <a:pt x="3141" y="6203"/>
                </a:lnTo>
                <a:lnTo>
                  <a:pt x="2926" y="6203"/>
                </a:lnTo>
                <a:lnTo>
                  <a:pt x="2698" y="6179"/>
                </a:lnTo>
                <a:lnTo>
                  <a:pt x="2470" y="6143"/>
                </a:lnTo>
                <a:lnTo>
                  <a:pt x="2254" y="6095"/>
                </a:lnTo>
                <a:lnTo>
                  <a:pt x="2038" y="6023"/>
                </a:lnTo>
                <a:lnTo>
                  <a:pt x="1918" y="5975"/>
                </a:lnTo>
                <a:lnTo>
                  <a:pt x="1799" y="5927"/>
                </a:lnTo>
                <a:lnTo>
                  <a:pt x="1679" y="5867"/>
                </a:lnTo>
                <a:lnTo>
                  <a:pt x="1571" y="5807"/>
                </a:lnTo>
                <a:lnTo>
                  <a:pt x="1451" y="5735"/>
                </a:lnTo>
                <a:lnTo>
                  <a:pt x="1343" y="5663"/>
                </a:lnTo>
                <a:lnTo>
                  <a:pt x="1235" y="5579"/>
                </a:lnTo>
                <a:lnTo>
                  <a:pt x="1115" y="5495"/>
                </a:lnTo>
                <a:lnTo>
                  <a:pt x="1031" y="5423"/>
                </a:lnTo>
                <a:lnTo>
                  <a:pt x="935" y="5339"/>
                </a:lnTo>
                <a:lnTo>
                  <a:pt x="839" y="5243"/>
                </a:lnTo>
                <a:lnTo>
                  <a:pt x="755" y="5147"/>
                </a:lnTo>
                <a:lnTo>
                  <a:pt x="671" y="5051"/>
                </a:lnTo>
                <a:lnTo>
                  <a:pt x="600" y="4955"/>
                </a:lnTo>
                <a:lnTo>
                  <a:pt x="528" y="4859"/>
                </a:lnTo>
                <a:lnTo>
                  <a:pt x="468" y="4763"/>
                </a:lnTo>
                <a:lnTo>
                  <a:pt x="432" y="4679"/>
                </a:lnTo>
                <a:lnTo>
                  <a:pt x="384" y="4607"/>
                </a:lnTo>
                <a:lnTo>
                  <a:pt x="348" y="4535"/>
                </a:lnTo>
                <a:lnTo>
                  <a:pt x="312" y="4463"/>
                </a:lnTo>
                <a:lnTo>
                  <a:pt x="276" y="4379"/>
                </a:lnTo>
                <a:lnTo>
                  <a:pt x="240" y="4307"/>
                </a:lnTo>
                <a:lnTo>
                  <a:pt x="204" y="4235"/>
                </a:lnTo>
                <a:lnTo>
                  <a:pt x="180" y="4151"/>
                </a:lnTo>
                <a:lnTo>
                  <a:pt x="120" y="3959"/>
                </a:lnTo>
                <a:lnTo>
                  <a:pt x="72" y="3755"/>
                </a:lnTo>
                <a:lnTo>
                  <a:pt x="36" y="3563"/>
                </a:lnTo>
                <a:lnTo>
                  <a:pt x="12" y="3371"/>
                </a:lnTo>
                <a:lnTo>
                  <a:pt x="0" y="3179"/>
                </a:lnTo>
                <a:lnTo>
                  <a:pt x="0" y="2988"/>
                </a:lnTo>
                <a:lnTo>
                  <a:pt x="12" y="2796"/>
                </a:lnTo>
                <a:lnTo>
                  <a:pt x="36" y="2616"/>
                </a:lnTo>
                <a:lnTo>
                  <a:pt x="72" y="2424"/>
                </a:lnTo>
                <a:lnTo>
                  <a:pt x="120" y="2244"/>
                </a:lnTo>
                <a:lnTo>
                  <a:pt x="180" y="2064"/>
                </a:lnTo>
                <a:lnTo>
                  <a:pt x="252" y="1884"/>
                </a:lnTo>
                <a:lnTo>
                  <a:pt x="336" y="1704"/>
                </a:lnTo>
                <a:lnTo>
                  <a:pt x="432" y="1524"/>
                </a:lnTo>
                <a:lnTo>
                  <a:pt x="540" y="1356"/>
                </a:lnTo>
                <a:lnTo>
                  <a:pt x="659" y="1188"/>
                </a:lnTo>
                <a:lnTo>
                  <a:pt x="695" y="1128"/>
                </a:lnTo>
                <a:lnTo>
                  <a:pt x="743" y="1080"/>
                </a:lnTo>
                <a:lnTo>
                  <a:pt x="791" y="1020"/>
                </a:lnTo>
                <a:lnTo>
                  <a:pt x="839" y="972"/>
                </a:lnTo>
                <a:lnTo>
                  <a:pt x="887" y="924"/>
                </a:lnTo>
                <a:lnTo>
                  <a:pt x="947" y="864"/>
                </a:lnTo>
                <a:lnTo>
                  <a:pt x="995" y="816"/>
                </a:lnTo>
                <a:lnTo>
                  <a:pt x="1055" y="780"/>
                </a:lnTo>
                <a:lnTo>
                  <a:pt x="1211" y="636"/>
                </a:lnTo>
                <a:lnTo>
                  <a:pt x="1391" y="516"/>
                </a:lnTo>
                <a:lnTo>
                  <a:pt x="1571" y="408"/>
                </a:lnTo>
                <a:lnTo>
                  <a:pt x="1763" y="312"/>
                </a:lnTo>
                <a:lnTo>
                  <a:pt x="1966" y="216"/>
                </a:lnTo>
                <a:lnTo>
                  <a:pt x="2158" y="156"/>
                </a:lnTo>
                <a:lnTo>
                  <a:pt x="2362" y="96"/>
                </a:lnTo>
                <a:lnTo>
                  <a:pt x="2578" y="48"/>
                </a:lnTo>
                <a:lnTo>
                  <a:pt x="2782" y="24"/>
                </a:lnTo>
                <a:lnTo>
                  <a:pt x="2998" y="0"/>
                </a:lnTo>
                <a:lnTo>
                  <a:pt x="3201" y="0"/>
                </a:lnTo>
                <a:lnTo>
                  <a:pt x="3417" y="12"/>
                </a:lnTo>
                <a:lnTo>
                  <a:pt x="3621" y="48"/>
                </a:lnTo>
                <a:lnTo>
                  <a:pt x="3825" y="84"/>
                </a:lnTo>
                <a:lnTo>
                  <a:pt x="4029" y="144"/>
                </a:lnTo>
                <a:lnTo>
                  <a:pt x="4233" y="204"/>
                </a:lnTo>
                <a:lnTo>
                  <a:pt x="4293" y="240"/>
                </a:lnTo>
                <a:lnTo>
                  <a:pt x="4365" y="264"/>
                </a:lnTo>
                <a:lnTo>
                  <a:pt x="4436" y="300"/>
                </a:lnTo>
                <a:lnTo>
                  <a:pt x="4496" y="324"/>
                </a:lnTo>
                <a:lnTo>
                  <a:pt x="4568" y="360"/>
                </a:lnTo>
                <a:lnTo>
                  <a:pt x="4628" y="396"/>
                </a:lnTo>
                <a:lnTo>
                  <a:pt x="4700" y="432"/>
                </a:lnTo>
                <a:lnTo>
                  <a:pt x="4760" y="468"/>
                </a:lnTo>
                <a:lnTo>
                  <a:pt x="4796" y="492"/>
                </a:lnTo>
                <a:lnTo>
                  <a:pt x="4844" y="528"/>
                </a:lnTo>
                <a:lnTo>
                  <a:pt x="4880" y="552"/>
                </a:lnTo>
                <a:lnTo>
                  <a:pt x="4928" y="588"/>
                </a:lnTo>
                <a:lnTo>
                  <a:pt x="4940" y="588"/>
                </a:lnTo>
                <a:lnTo>
                  <a:pt x="4952" y="600"/>
                </a:lnTo>
                <a:lnTo>
                  <a:pt x="4964" y="612"/>
                </a:lnTo>
                <a:lnTo>
                  <a:pt x="4976" y="612"/>
                </a:lnTo>
                <a:lnTo>
                  <a:pt x="4988" y="624"/>
                </a:lnTo>
                <a:lnTo>
                  <a:pt x="5000" y="636"/>
                </a:lnTo>
                <a:lnTo>
                  <a:pt x="5012" y="648"/>
                </a:lnTo>
                <a:lnTo>
                  <a:pt x="5024" y="660"/>
                </a:lnTo>
                <a:lnTo>
                  <a:pt x="5036" y="672"/>
                </a:lnTo>
                <a:lnTo>
                  <a:pt x="5060" y="684"/>
                </a:lnTo>
                <a:lnTo>
                  <a:pt x="5072" y="696"/>
                </a:lnTo>
                <a:lnTo>
                  <a:pt x="5084" y="708"/>
                </a:lnTo>
                <a:lnTo>
                  <a:pt x="5120" y="732"/>
                </a:lnTo>
                <a:lnTo>
                  <a:pt x="5144" y="744"/>
                </a:lnTo>
                <a:lnTo>
                  <a:pt x="5168" y="768"/>
                </a:lnTo>
                <a:lnTo>
                  <a:pt x="5192" y="792"/>
                </a:lnTo>
                <a:close/>
                <a:moveTo>
                  <a:pt x="5108" y="876"/>
                </a:moveTo>
                <a:lnTo>
                  <a:pt x="5060" y="840"/>
                </a:lnTo>
                <a:lnTo>
                  <a:pt x="5012" y="792"/>
                </a:lnTo>
                <a:lnTo>
                  <a:pt x="4964" y="756"/>
                </a:lnTo>
                <a:lnTo>
                  <a:pt x="4904" y="720"/>
                </a:lnTo>
                <a:lnTo>
                  <a:pt x="4856" y="684"/>
                </a:lnTo>
                <a:lnTo>
                  <a:pt x="4808" y="648"/>
                </a:lnTo>
                <a:lnTo>
                  <a:pt x="4760" y="612"/>
                </a:lnTo>
                <a:lnTo>
                  <a:pt x="4712" y="576"/>
                </a:lnTo>
                <a:lnTo>
                  <a:pt x="4664" y="552"/>
                </a:lnTo>
                <a:lnTo>
                  <a:pt x="4604" y="516"/>
                </a:lnTo>
                <a:lnTo>
                  <a:pt x="4556" y="492"/>
                </a:lnTo>
                <a:lnTo>
                  <a:pt x="4508" y="456"/>
                </a:lnTo>
                <a:lnTo>
                  <a:pt x="4376" y="396"/>
                </a:lnTo>
                <a:lnTo>
                  <a:pt x="4245" y="336"/>
                </a:lnTo>
                <a:lnTo>
                  <a:pt x="4113" y="276"/>
                </a:lnTo>
                <a:lnTo>
                  <a:pt x="3969" y="228"/>
                </a:lnTo>
                <a:lnTo>
                  <a:pt x="3825" y="192"/>
                </a:lnTo>
                <a:lnTo>
                  <a:pt x="3681" y="168"/>
                </a:lnTo>
                <a:lnTo>
                  <a:pt x="3537" y="144"/>
                </a:lnTo>
                <a:lnTo>
                  <a:pt x="3393" y="120"/>
                </a:lnTo>
                <a:lnTo>
                  <a:pt x="3249" y="108"/>
                </a:lnTo>
                <a:lnTo>
                  <a:pt x="3094" y="108"/>
                </a:lnTo>
                <a:lnTo>
                  <a:pt x="2950" y="108"/>
                </a:lnTo>
                <a:lnTo>
                  <a:pt x="2794" y="120"/>
                </a:lnTo>
                <a:lnTo>
                  <a:pt x="2650" y="144"/>
                </a:lnTo>
                <a:lnTo>
                  <a:pt x="2506" y="168"/>
                </a:lnTo>
                <a:lnTo>
                  <a:pt x="2362" y="204"/>
                </a:lnTo>
                <a:lnTo>
                  <a:pt x="2230" y="240"/>
                </a:lnTo>
                <a:lnTo>
                  <a:pt x="1930" y="360"/>
                </a:lnTo>
                <a:lnTo>
                  <a:pt x="1643" y="492"/>
                </a:lnTo>
                <a:lnTo>
                  <a:pt x="1391" y="660"/>
                </a:lnTo>
                <a:lnTo>
                  <a:pt x="1151" y="852"/>
                </a:lnTo>
                <a:lnTo>
                  <a:pt x="935" y="1056"/>
                </a:lnTo>
                <a:lnTo>
                  <a:pt x="743" y="1284"/>
                </a:lnTo>
                <a:lnTo>
                  <a:pt x="564" y="1524"/>
                </a:lnTo>
                <a:lnTo>
                  <a:pt x="420" y="1776"/>
                </a:lnTo>
                <a:lnTo>
                  <a:pt x="312" y="2052"/>
                </a:lnTo>
                <a:lnTo>
                  <a:pt x="216" y="2328"/>
                </a:lnTo>
                <a:lnTo>
                  <a:pt x="156" y="2616"/>
                </a:lnTo>
                <a:lnTo>
                  <a:pt x="120" y="2904"/>
                </a:lnTo>
                <a:lnTo>
                  <a:pt x="108" y="3203"/>
                </a:lnTo>
                <a:lnTo>
                  <a:pt x="132" y="3491"/>
                </a:lnTo>
                <a:lnTo>
                  <a:pt x="192" y="3791"/>
                </a:lnTo>
                <a:lnTo>
                  <a:pt x="276" y="4091"/>
                </a:lnTo>
                <a:lnTo>
                  <a:pt x="348" y="4259"/>
                </a:lnTo>
                <a:lnTo>
                  <a:pt x="420" y="4427"/>
                </a:lnTo>
                <a:lnTo>
                  <a:pt x="504" y="4583"/>
                </a:lnTo>
                <a:lnTo>
                  <a:pt x="600" y="4739"/>
                </a:lnTo>
                <a:lnTo>
                  <a:pt x="707" y="4895"/>
                </a:lnTo>
                <a:lnTo>
                  <a:pt x="827" y="5039"/>
                </a:lnTo>
                <a:lnTo>
                  <a:pt x="959" y="5183"/>
                </a:lnTo>
                <a:lnTo>
                  <a:pt x="1103" y="5339"/>
                </a:lnTo>
                <a:lnTo>
                  <a:pt x="1127" y="5351"/>
                </a:lnTo>
                <a:lnTo>
                  <a:pt x="1163" y="5375"/>
                </a:lnTo>
                <a:lnTo>
                  <a:pt x="1187" y="5399"/>
                </a:lnTo>
                <a:lnTo>
                  <a:pt x="1199" y="5423"/>
                </a:lnTo>
                <a:lnTo>
                  <a:pt x="1223" y="5435"/>
                </a:lnTo>
                <a:lnTo>
                  <a:pt x="1235" y="5447"/>
                </a:lnTo>
                <a:lnTo>
                  <a:pt x="1259" y="5459"/>
                </a:lnTo>
                <a:lnTo>
                  <a:pt x="1271" y="5471"/>
                </a:lnTo>
                <a:lnTo>
                  <a:pt x="1283" y="5483"/>
                </a:lnTo>
                <a:lnTo>
                  <a:pt x="1295" y="5495"/>
                </a:lnTo>
                <a:lnTo>
                  <a:pt x="1307" y="5507"/>
                </a:lnTo>
                <a:lnTo>
                  <a:pt x="1319" y="5507"/>
                </a:lnTo>
                <a:lnTo>
                  <a:pt x="1331" y="5519"/>
                </a:lnTo>
                <a:lnTo>
                  <a:pt x="1343" y="5531"/>
                </a:lnTo>
                <a:lnTo>
                  <a:pt x="1355" y="5531"/>
                </a:lnTo>
                <a:lnTo>
                  <a:pt x="1367" y="5543"/>
                </a:lnTo>
                <a:lnTo>
                  <a:pt x="1379" y="5555"/>
                </a:lnTo>
                <a:lnTo>
                  <a:pt x="1391" y="5555"/>
                </a:lnTo>
                <a:lnTo>
                  <a:pt x="1403" y="5567"/>
                </a:lnTo>
                <a:lnTo>
                  <a:pt x="1415" y="5579"/>
                </a:lnTo>
                <a:lnTo>
                  <a:pt x="1451" y="5603"/>
                </a:lnTo>
                <a:lnTo>
                  <a:pt x="1499" y="5627"/>
                </a:lnTo>
                <a:lnTo>
                  <a:pt x="1547" y="5663"/>
                </a:lnTo>
                <a:lnTo>
                  <a:pt x="1595" y="5687"/>
                </a:lnTo>
                <a:lnTo>
                  <a:pt x="1643" y="5711"/>
                </a:lnTo>
                <a:lnTo>
                  <a:pt x="1691" y="5747"/>
                </a:lnTo>
                <a:lnTo>
                  <a:pt x="1739" y="5771"/>
                </a:lnTo>
                <a:lnTo>
                  <a:pt x="1799" y="5795"/>
                </a:lnTo>
                <a:lnTo>
                  <a:pt x="1847" y="5819"/>
                </a:lnTo>
                <a:lnTo>
                  <a:pt x="1906" y="5843"/>
                </a:lnTo>
                <a:lnTo>
                  <a:pt x="1954" y="5867"/>
                </a:lnTo>
                <a:lnTo>
                  <a:pt x="2002" y="5891"/>
                </a:lnTo>
                <a:lnTo>
                  <a:pt x="2134" y="5939"/>
                </a:lnTo>
                <a:lnTo>
                  <a:pt x="2254" y="5975"/>
                </a:lnTo>
                <a:lnTo>
                  <a:pt x="2386" y="6011"/>
                </a:lnTo>
                <a:lnTo>
                  <a:pt x="2518" y="6047"/>
                </a:lnTo>
                <a:lnTo>
                  <a:pt x="2650" y="6071"/>
                </a:lnTo>
                <a:lnTo>
                  <a:pt x="2782" y="6083"/>
                </a:lnTo>
                <a:lnTo>
                  <a:pt x="2914" y="6095"/>
                </a:lnTo>
                <a:lnTo>
                  <a:pt x="3046" y="6095"/>
                </a:lnTo>
                <a:lnTo>
                  <a:pt x="3177" y="6095"/>
                </a:lnTo>
                <a:lnTo>
                  <a:pt x="3309" y="6095"/>
                </a:lnTo>
                <a:lnTo>
                  <a:pt x="3453" y="6083"/>
                </a:lnTo>
                <a:lnTo>
                  <a:pt x="3585" y="6059"/>
                </a:lnTo>
                <a:lnTo>
                  <a:pt x="3717" y="6035"/>
                </a:lnTo>
                <a:lnTo>
                  <a:pt x="3849" y="6011"/>
                </a:lnTo>
                <a:lnTo>
                  <a:pt x="3969" y="5975"/>
                </a:lnTo>
                <a:lnTo>
                  <a:pt x="4101" y="5927"/>
                </a:lnTo>
                <a:lnTo>
                  <a:pt x="4388" y="5819"/>
                </a:lnTo>
                <a:lnTo>
                  <a:pt x="4652" y="5675"/>
                </a:lnTo>
                <a:lnTo>
                  <a:pt x="4904" y="5507"/>
                </a:lnTo>
                <a:lnTo>
                  <a:pt x="5132" y="5315"/>
                </a:lnTo>
                <a:lnTo>
                  <a:pt x="5348" y="5099"/>
                </a:lnTo>
                <a:lnTo>
                  <a:pt x="5528" y="4871"/>
                </a:lnTo>
                <a:lnTo>
                  <a:pt x="5683" y="4631"/>
                </a:lnTo>
                <a:lnTo>
                  <a:pt x="5815" y="4379"/>
                </a:lnTo>
                <a:lnTo>
                  <a:pt x="5935" y="4115"/>
                </a:lnTo>
                <a:lnTo>
                  <a:pt x="6019" y="3839"/>
                </a:lnTo>
                <a:lnTo>
                  <a:pt x="6079" y="3551"/>
                </a:lnTo>
                <a:lnTo>
                  <a:pt x="6103" y="3263"/>
                </a:lnTo>
                <a:lnTo>
                  <a:pt x="6103" y="2976"/>
                </a:lnTo>
                <a:lnTo>
                  <a:pt x="6079" y="2688"/>
                </a:lnTo>
                <a:lnTo>
                  <a:pt x="6031" y="2400"/>
                </a:lnTo>
                <a:lnTo>
                  <a:pt x="5935" y="2112"/>
                </a:lnTo>
                <a:lnTo>
                  <a:pt x="5887" y="1992"/>
                </a:lnTo>
                <a:lnTo>
                  <a:pt x="5839" y="1872"/>
                </a:lnTo>
                <a:lnTo>
                  <a:pt x="5779" y="1752"/>
                </a:lnTo>
                <a:lnTo>
                  <a:pt x="5719" y="1644"/>
                </a:lnTo>
                <a:lnTo>
                  <a:pt x="5647" y="1536"/>
                </a:lnTo>
                <a:lnTo>
                  <a:pt x="5576" y="1416"/>
                </a:lnTo>
                <a:lnTo>
                  <a:pt x="5504" y="1308"/>
                </a:lnTo>
                <a:lnTo>
                  <a:pt x="5420" y="1200"/>
                </a:lnTo>
                <a:lnTo>
                  <a:pt x="5348" y="1116"/>
                </a:lnTo>
                <a:lnTo>
                  <a:pt x="5276" y="1032"/>
                </a:lnTo>
                <a:lnTo>
                  <a:pt x="5192" y="960"/>
                </a:lnTo>
                <a:lnTo>
                  <a:pt x="5108" y="876"/>
                </a:lnTo>
                <a:close/>
                <a:moveTo>
                  <a:pt x="4928" y="1284"/>
                </a:moveTo>
                <a:lnTo>
                  <a:pt x="4964" y="1332"/>
                </a:lnTo>
                <a:lnTo>
                  <a:pt x="4988" y="1380"/>
                </a:lnTo>
                <a:lnTo>
                  <a:pt x="5000" y="1440"/>
                </a:lnTo>
                <a:lnTo>
                  <a:pt x="5000" y="1500"/>
                </a:lnTo>
                <a:lnTo>
                  <a:pt x="4988" y="1548"/>
                </a:lnTo>
                <a:lnTo>
                  <a:pt x="4976" y="1608"/>
                </a:lnTo>
                <a:lnTo>
                  <a:pt x="4940" y="1656"/>
                </a:lnTo>
                <a:lnTo>
                  <a:pt x="4916" y="1692"/>
                </a:lnTo>
                <a:lnTo>
                  <a:pt x="4532" y="1320"/>
                </a:lnTo>
                <a:lnTo>
                  <a:pt x="4568" y="1284"/>
                </a:lnTo>
                <a:lnTo>
                  <a:pt x="4616" y="1260"/>
                </a:lnTo>
                <a:lnTo>
                  <a:pt x="4676" y="1236"/>
                </a:lnTo>
                <a:lnTo>
                  <a:pt x="4724" y="1224"/>
                </a:lnTo>
                <a:lnTo>
                  <a:pt x="4784" y="1224"/>
                </a:lnTo>
                <a:lnTo>
                  <a:pt x="4832" y="1236"/>
                </a:lnTo>
                <a:lnTo>
                  <a:pt x="4880" y="1260"/>
                </a:lnTo>
                <a:lnTo>
                  <a:pt x="4928" y="1284"/>
                </a:lnTo>
                <a:close/>
                <a:moveTo>
                  <a:pt x="4868" y="1368"/>
                </a:moveTo>
                <a:lnTo>
                  <a:pt x="4820" y="1332"/>
                </a:lnTo>
                <a:lnTo>
                  <a:pt x="4772" y="1320"/>
                </a:lnTo>
                <a:lnTo>
                  <a:pt x="4724" y="1332"/>
                </a:lnTo>
                <a:lnTo>
                  <a:pt x="4688" y="1344"/>
                </a:lnTo>
                <a:lnTo>
                  <a:pt x="4880" y="1548"/>
                </a:lnTo>
                <a:lnTo>
                  <a:pt x="4904" y="1500"/>
                </a:lnTo>
                <a:lnTo>
                  <a:pt x="4904" y="1452"/>
                </a:lnTo>
                <a:lnTo>
                  <a:pt x="4892" y="1404"/>
                </a:lnTo>
                <a:lnTo>
                  <a:pt x="4868" y="1368"/>
                </a:lnTo>
                <a:close/>
                <a:moveTo>
                  <a:pt x="3249" y="408"/>
                </a:moveTo>
                <a:lnTo>
                  <a:pt x="3201" y="588"/>
                </a:lnTo>
                <a:lnTo>
                  <a:pt x="3309" y="588"/>
                </a:lnTo>
                <a:lnTo>
                  <a:pt x="3249" y="408"/>
                </a:lnTo>
                <a:close/>
                <a:moveTo>
                  <a:pt x="3321" y="324"/>
                </a:moveTo>
                <a:lnTo>
                  <a:pt x="3453" y="756"/>
                </a:lnTo>
                <a:lnTo>
                  <a:pt x="3441" y="780"/>
                </a:lnTo>
                <a:lnTo>
                  <a:pt x="3417" y="804"/>
                </a:lnTo>
                <a:lnTo>
                  <a:pt x="3381" y="804"/>
                </a:lnTo>
                <a:lnTo>
                  <a:pt x="3357" y="780"/>
                </a:lnTo>
                <a:lnTo>
                  <a:pt x="3321" y="684"/>
                </a:lnTo>
                <a:lnTo>
                  <a:pt x="3177" y="672"/>
                </a:lnTo>
                <a:lnTo>
                  <a:pt x="3141" y="768"/>
                </a:lnTo>
                <a:lnTo>
                  <a:pt x="3118" y="792"/>
                </a:lnTo>
                <a:lnTo>
                  <a:pt x="3082" y="792"/>
                </a:lnTo>
                <a:lnTo>
                  <a:pt x="3046" y="780"/>
                </a:lnTo>
                <a:lnTo>
                  <a:pt x="3046" y="756"/>
                </a:lnTo>
                <a:lnTo>
                  <a:pt x="3177" y="336"/>
                </a:lnTo>
                <a:lnTo>
                  <a:pt x="3201" y="300"/>
                </a:lnTo>
                <a:lnTo>
                  <a:pt x="3249" y="288"/>
                </a:lnTo>
                <a:lnTo>
                  <a:pt x="3285" y="300"/>
                </a:lnTo>
                <a:lnTo>
                  <a:pt x="3321" y="324"/>
                </a:lnTo>
                <a:close/>
                <a:moveTo>
                  <a:pt x="2854" y="336"/>
                </a:moveTo>
                <a:lnTo>
                  <a:pt x="2914" y="660"/>
                </a:lnTo>
                <a:lnTo>
                  <a:pt x="2914" y="720"/>
                </a:lnTo>
                <a:lnTo>
                  <a:pt x="2878" y="780"/>
                </a:lnTo>
                <a:lnTo>
                  <a:pt x="2830" y="816"/>
                </a:lnTo>
                <a:lnTo>
                  <a:pt x="2770" y="840"/>
                </a:lnTo>
                <a:lnTo>
                  <a:pt x="2698" y="840"/>
                </a:lnTo>
                <a:lnTo>
                  <a:pt x="2638" y="828"/>
                </a:lnTo>
                <a:lnTo>
                  <a:pt x="2590" y="792"/>
                </a:lnTo>
                <a:lnTo>
                  <a:pt x="2554" y="732"/>
                </a:lnTo>
                <a:lnTo>
                  <a:pt x="2494" y="396"/>
                </a:lnTo>
                <a:lnTo>
                  <a:pt x="2506" y="372"/>
                </a:lnTo>
                <a:lnTo>
                  <a:pt x="2542" y="360"/>
                </a:lnTo>
                <a:lnTo>
                  <a:pt x="2566" y="360"/>
                </a:lnTo>
                <a:lnTo>
                  <a:pt x="2590" y="384"/>
                </a:lnTo>
                <a:lnTo>
                  <a:pt x="2650" y="708"/>
                </a:lnTo>
                <a:lnTo>
                  <a:pt x="2686" y="756"/>
                </a:lnTo>
                <a:lnTo>
                  <a:pt x="2758" y="768"/>
                </a:lnTo>
                <a:lnTo>
                  <a:pt x="2818" y="732"/>
                </a:lnTo>
                <a:lnTo>
                  <a:pt x="2830" y="672"/>
                </a:lnTo>
                <a:lnTo>
                  <a:pt x="2770" y="348"/>
                </a:lnTo>
                <a:lnTo>
                  <a:pt x="2782" y="312"/>
                </a:lnTo>
                <a:lnTo>
                  <a:pt x="2806" y="300"/>
                </a:lnTo>
                <a:lnTo>
                  <a:pt x="2842" y="300"/>
                </a:lnTo>
                <a:lnTo>
                  <a:pt x="2854" y="336"/>
                </a:lnTo>
                <a:close/>
                <a:moveTo>
                  <a:pt x="2266" y="468"/>
                </a:moveTo>
                <a:lnTo>
                  <a:pt x="2422" y="864"/>
                </a:lnTo>
                <a:lnTo>
                  <a:pt x="2422" y="900"/>
                </a:lnTo>
                <a:lnTo>
                  <a:pt x="2398" y="924"/>
                </a:lnTo>
                <a:lnTo>
                  <a:pt x="2362" y="924"/>
                </a:lnTo>
                <a:lnTo>
                  <a:pt x="2338" y="900"/>
                </a:lnTo>
                <a:lnTo>
                  <a:pt x="2266" y="756"/>
                </a:lnTo>
                <a:lnTo>
                  <a:pt x="2122" y="816"/>
                </a:lnTo>
                <a:lnTo>
                  <a:pt x="2170" y="984"/>
                </a:lnTo>
                <a:lnTo>
                  <a:pt x="2170" y="1008"/>
                </a:lnTo>
                <a:lnTo>
                  <a:pt x="2134" y="1032"/>
                </a:lnTo>
                <a:lnTo>
                  <a:pt x="2098" y="1032"/>
                </a:lnTo>
                <a:lnTo>
                  <a:pt x="2074" y="1008"/>
                </a:lnTo>
                <a:lnTo>
                  <a:pt x="1930" y="612"/>
                </a:lnTo>
                <a:lnTo>
                  <a:pt x="1930" y="576"/>
                </a:lnTo>
                <a:lnTo>
                  <a:pt x="1966" y="552"/>
                </a:lnTo>
                <a:lnTo>
                  <a:pt x="2002" y="552"/>
                </a:lnTo>
                <a:lnTo>
                  <a:pt x="2026" y="576"/>
                </a:lnTo>
                <a:lnTo>
                  <a:pt x="2098" y="744"/>
                </a:lnTo>
                <a:lnTo>
                  <a:pt x="2242" y="672"/>
                </a:lnTo>
                <a:lnTo>
                  <a:pt x="2170" y="504"/>
                </a:lnTo>
                <a:lnTo>
                  <a:pt x="2182" y="468"/>
                </a:lnTo>
                <a:lnTo>
                  <a:pt x="2206" y="444"/>
                </a:lnTo>
                <a:lnTo>
                  <a:pt x="2242" y="444"/>
                </a:lnTo>
                <a:lnTo>
                  <a:pt x="2266" y="468"/>
                </a:lnTo>
                <a:close/>
                <a:moveTo>
                  <a:pt x="1763" y="840"/>
                </a:moveTo>
                <a:lnTo>
                  <a:pt x="1727" y="828"/>
                </a:lnTo>
                <a:lnTo>
                  <a:pt x="1703" y="828"/>
                </a:lnTo>
                <a:lnTo>
                  <a:pt x="1655" y="840"/>
                </a:lnTo>
                <a:lnTo>
                  <a:pt x="1619" y="864"/>
                </a:lnTo>
                <a:lnTo>
                  <a:pt x="1559" y="924"/>
                </a:lnTo>
                <a:lnTo>
                  <a:pt x="1559" y="984"/>
                </a:lnTo>
                <a:lnTo>
                  <a:pt x="1571" y="1044"/>
                </a:lnTo>
                <a:lnTo>
                  <a:pt x="1619" y="1104"/>
                </a:lnTo>
                <a:lnTo>
                  <a:pt x="1703" y="1164"/>
                </a:lnTo>
                <a:lnTo>
                  <a:pt x="1811" y="1152"/>
                </a:lnTo>
                <a:lnTo>
                  <a:pt x="1870" y="1092"/>
                </a:lnTo>
                <a:lnTo>
                  <a:pt x="1859" y="1008"/>
                </a:lnTo>
                <a:lnTo>
                  <a:pt x="1787" y="1056"/>
                </a:lnTo>
                <a:lnTo>
                  <a:pt x="1763" y="1056"/>
                </a:lnTo>
                <a:lnTo>
                  <a:pt x="1739" y="1032"/>
                </a:lnTo>
                <a:lnTo>
                  <a:pt x="1715" y="1008"/>
                </a:lnTo>
                <a:lnTo>
                  <a:pt x="1739" y="972"/>
                </a:lnTo>
                <a:lnTo>
                  <a:pt x="1847" y="900"/>
                </a:lnTo>
                <a:lnTo>
                  <a:pt x="1870" y="900"/>
                </a:lnTo>
                <a:lnTo>
                  <a:pt x="1894" y="900"/>
                </a:lnTo>
                <a:lnTo>
                  <a:pt x="1918" y="924"/>
                </a:lnTo>
                <a:lnTo>
                  <a:pt x="1930" y="948"/>
                </a:lnTo>
                <a:lnTo>
                  <a:pt x="1954" y="1032"/>
                </a:lnTo>
                <a:lnTo>
                  <a:pt x="1954" y="1104"/>
                </a:lnTo>
                <a:lnTo>
                  <a:pt x="1918" y="1176"/>
                </a:lnTo>
                <a:lnTo>
                  <a:pt x="1859" y="1236"/>
                </a:lnTo>
                <a:lnTo>
                  <a:pt x="1787" y="1260"/>
                </a:lnTo>
                <a:lnTo>
                  <a:pt x="1703" y="1272"/>
                </a:lnTo>
                <a:lnTo>
                  <a:pt x="1619" y="1248"/>
                </a:lnTo>
                <a:lnTo>
                  <a:pt x="1535" y="1188"/>
                </a:lnTo>
                <a:lnTo>
                  <a:pt x="1487" y="1116"/>
                </a:lnTo>
                <a:lnTo>
                  <a:pt x="1451" y="1032"/>
                </a:lnTo>
                <a:lnTo>
                  <a:pt x="1451" y="948"/>
                </a:lnTo>
                <a:lnTo>
                  <a:pt x="1487" y="864"/>
                </a:lnTo>
                <a:lnTo>
                  <a:pt x="1547" y="804"/>
                </a:lnTo>
                <a:lnTo>
                  <a:pt x="1631" y="756"/>
                </a:lnTo>
                <a:lnTo>
                  <a:pt x="1715" y="744"/>
                </a:lnTo>
                <a:lnTo>
                  <a:pt x="1799" y="780"/>
                </a:lnTo>
                <a:lnTo>
                  <a:pt x="1811" y="792"/>
                </a:lnTo>
                <a:lnTo>
                  <a:pt x="1811" y="828"/>
                </a:lnTo>
                <a:lnTo>
                  <a:pt x="1787" y="840"/>
                </a:lnTo>
                <a:lnTo>
                  <a:pt x="1763" y="840"/>
                </a:lnTo>
                <a:close/>
                <a:moveTo>
                  <a:pt x="1559" y="1392"/>
                </a:moveTo>
                <a:lnTo>
                  <a:pt x="1571" y="1416"/>
                </a:lnTo>
                <a:lnTo>
                  <a:pt x="1559" y="1440"/>
                </a:lnTo>
                <a:lnTo>
                  <a:pt x="1535" y="1464"/>
                </a:lnTo>
                <a:lnTo>
                  <a:pt x="1487" y="1464"/>
                </a:lnTo>
                <a:lnTo>
                  <a:pt x="1187" y="1416"/>
                </a:lnTo>
                <a:lnTo>
                  <a:pt x="1379" y="1596"/>
                </a:lnTo>
                <a:lnTo>
                  <a:pt x="1391" y="1620"/>
                </a:lnTo>
                <a:lnTo>
                  <a:pt x="1367" y="1656"/>
                </a:lnTo>
                <a:lnTo>
                  <a:pt x="1343" y="1668"/>
                </a:lnTo>
                <a:lnTo>
                  <a:pt x="1307" y="1656"/>
                </a:lnTo>
                <a:lnTo>
                  <a:pt x="1007" y="1368"/>
                </a:lnTo>
                <a:lnTo>
                  <a:pt x="995" y="1344"/>
                </a:lnTo>
                <a:lnTo>
                  <a:pt x="1007" y="1320"/>
                </a:lnTo>
                <a:lnTo>
                  <a:pt x="1019" y="1296"/>
                </a:lnTo>
                <a:lnTo>
                  <a:pt x="1067" y="1296"/>
                </a:lnTo>
                <a:lnTo>
                  <a:pt x="1391" y="1356"/>
                </a:lnTo>
                <a:lnTo>
                  <a:pt x="1199" y="1164"/>
                </a:lnTo>
                <a:lnTo>
                  <a:pt x="1187" y="1128"/>
                </a:lnTo>
                <a:lnTo>
                  <a:pt x="1199" y="1104"/>
                </a:lnTo>
                <a:lnTo>
                  <a:pt x="1235" y="1092"/>
                </a:lnTo>
                <a:lnTo>
                  <a:pt x="1271" y="1104"/>
                </a:lnTo>
                <a:lnTo>
                  <a:pt x="1559" y="1392"/>
                </a:lnTo>
                <a:close/>
                <a:moveTo>
                  <a:pt x="1211" y="1764"/>
                </a:moveTo>
                <a:lnTo>
                  <a:pt x="1235" y="1800"/>
                </a:lnTo>
                <a:lnTo>
                  <a:pt x="1235" y="1836"/>
                </a:lnTo>
                <a:lnTo>
                  <a:pt x="1211" y="1860"/>
                </a:lnTo>
                <a:lnTo>
                  <a:pt x="1163" y="1848"/>
                </a:lnTo>
                <a:lnTo>
                  <a:pt x="839" y="1680"/>
                </a:lnTo>
                <a:lnTo>
                  <a:pt x="815" y="1644"/>
                </a:lnTo>
                <a:lnTo>
                  <a:pt x="827" y="1608"/>
                </a:lnTo>
                <a:lnTo>
                  <a:pt x="851" y="1584"/>
                </a:lnTo>
                <a:lnTo>
                  <a:pt x="887" y="1584"/>
                </a:lnTo>
                <a:lnTo>
                  <a:pt x="1211" y="1764"/>
                </a:lnTo>
                <a:close/>
                <a:moveTo>
                  <a:pt x="1019" y="1944"/>
                </a:moveTo>
                <a:lnTo>
                  <a:pt x="1055" y="2004"/>
                </a:lnTo>
                <a:lnTo>
                  <a:pt x="1067" y="2064"/>
                </a:lnTo>
                <a:lnTo>
                  <a:pt x="1043" y="2136"/>
                </a:lnTo>
                <a:lnTo>
                  <a:pt x="1007" y="2196"/>
                </a:lnTo>
                <a:lnTo>
                  <a:pt x="959" y="2244"/>
                </a:lnTo>
                <a:lnTo>
                  <a:pt x="911" y="2280"/>
                </a:lnTo>
                <a:lnTo>
                  <a:pt x="863" y="2292"/>
                </a:lnTo>
                <a:lnTo>
                  <a:pt x="827" y="2268"/>
                </a:lnTo>
                <a:lnTo>
                  <a:pt x="815" y="2244"/>
                </a:lnTo>
                <a:lnTo>
                  <a:pt x="827" y="2232"/>
                </a:lnTo>
                <a:lnTo>
                  <a:pt x="827" y="2220"/>
                </a:lnTo>
                <a:lnTo>
                  <a:pt x="851" y="2196"/>
                </a:lnTo>
                <a:lnTo>
                  <a:pt x="875" y="2196"/>
                </a:lnTo>
                <a:lnTo>
                  <a:pt x="887" y="2184"/>
                </a:lnTo>
                <a:lnTo>
                  <a:pt x="911" y="2172"/>
                </a:lnTo>
                <a:lnTo>
                  <a:pt x="923" y="2160"/>
                </a:lnTo>
                <a:lnTo>
                  <a:pt x="947" y="2136"/>
                </a:lnTo>
                <a:lnTo>
                  <a:pt x="971" y="2088"/>
                </a:lnTo>
                <a:lnTo>
                  <a:pt x="971" y="2052"/>
                </a:lnTo>
                <a:lnTo>
                  <a:pt x="947" y="2028"/>
                </a:lnTo>
                <a:lnTo>
                  <a:pt x="935" y="2028"/>
                </a:lnTo>
                <a:lnTo>
                  <a:pt x="923" y="2028"/>
                </a:lnTo>
                <a:lnTo>
                  <a:pt x="911" y="2040"/>
                </a:lnTo>
                <a:lnTo>
                  <a:pt x="887" y="2052"/>
                </a:lnTo>
                <a:lnTo>
                  <a:pt x="839" y="2088"/>
                </a:lnTo>
                <a:lnTo>
                  <a:pt x="803" y="2124"/>
                </a:lnTo>
                <a:lnTo>
                  <a:pt x="743" y="2160"/>
                </a:lnTo>
                <a:lnTo>
                  <a:pt x="671" y="2172"/>
                </a:lnTo>
                <a:lnTo>
                  <a:pt x="647" y="2172"/>
                </a:lnTo>
                <a:lnTo>
                  <a:pt x="623" y="2160"/>
                </a:lnTo>
                <a:lnTo>
                  <a:pt x="612" y="2136"/>
                </a:lnTo>
                <a:lnTo>
                  <a:pt x="600" y="2112"/>
                </a:lnTo>
                <a:lnTo>
                  <a:pt x="588" y="2016"/>
                </a:lnTo>
                <a:lnTo>
                  <a:pt x="647" y="1908"/>
                </a:lnTo>
                <a:lnTo>
                  <a:pt x="731" y="1848"/>
                </a:lnTo>
                <a:lnTo>
                  <a:pt x="791" y="1860"/>
                </a:lnTo>
                <a:lnTo>
                  <a:pt x="791" y="1896"/>
                </a:lnTo>
                <a:lnTo>
                  <a:pt x="767" y="1920"/>
                </a:lnTo>
                <a:lnTo>
                  <a:pt x="731" y="1944"/>
                </a:lnTo>
                <a:lnTo>
                  <a:pt x="707" y="1956"/>
                </a:lnTo>
                <a:lnTo>
                  <a:pt x="695" y="1968"/>
                </a:lnTo>
                <a:lnTo>
                  <a:pt x="695" y="1992"/>
                </a:lnTo>
                <a:lnTo>
                  <a:pt x="683" y="2004"/>
                </a:lnTo>
                <a:lnTo>
                  <a:pt x="683" y="2016"/>
                </a:lnTo>
                <a:lnTo>
                  <a:pt x="671" y="2040"/>
                </a:lnTo>
                <a:lnTo>
                  <a:pt x="683" y="2064"/>
                </a:lnTo>
                <a:lnTo>
                  <a:pt x="683" y="2076"/>
                </a:lnTo>
                <a:lnTo>
                  <a:pt x="695" y="2076"/>
                </a:lnTo>
                <a:lnTo>
                  <a:pt x="731" y="2064"/>
                </a:lnTo>
                <a:lnTo>
                  <a:pt x="767" y="2040"/>
                </a:lnTo>
                <a:lnTo>
                  <a:pt x="791" y="2016"/>
                </a:lnTo>
                <a:lnTo>
                  <a:pt x="827" y="1992"/>
                </a:lnTo>
                <a:lnTo>
                  <a:pt x="875" y="1944"/>
                </a:lnTo>
                <a:lnTo>
                  <a:pt x="923" y="1920"/>
                </a:lnTo>
                <a:lnTo>
                  <a:pt x="971" y="1920"/>
                </a:lnTo>
                <a:lnTo>
                  <a:pt x="1019" y="1944"/>
                </a:lnTo>
                <a:close/>
                <a:moveTo>
                  <a:pt x="887" y="2544"/>
                </a:moveTo>
                <a:lnTo>
                  <a:pt x="911" y="2556"/>
                </a:lnTo>
                <a:lnTo>
                  <a:pt x="911" y="2592"/>
                </a:lnTo>
                <a:lnTo>
                  <a:pt x="899" y="2616"/>
                </a:lnTo>
                <a:lnTo>
                  <a:pt x="863" y="2616"/>
                </a:lnTo>
                <a:lnTo>
                  <a:pt x="540" y="2556"/>
                </a:lnTo>
                <a:lnTo>
                  <a:pt x="504" y="2676"/>
                </a:lnTo>
                <a:lnTo>
                  <a:pt x="480" y="2700"/>
                </a:lnTo>
                <a:lnTo>
                  <a:pt x="444" y="2712"/>
                </a:lnTo>
                <a:lnTo>
                  <a:pt x="420" y="2700"/>
                </a:lnTo>
                <a:lnTo>
                  <a:pt x="408" y="2664"/>
                </a:lnTo>
                <a:lnTo>
                  <a:pt x="492" y="2340"/>
                </a:lnTo>
                <a:lnTo>
                  <a:pt x="516" y="2304"/>
                </a:lnTo>
                <a:lnTo>
                  <a:pt x="552" y="2304"/>
                </a:lnTo>
                <a:lnTo>
                  <a:pt x="576" y="2316"/>
                </a:lnTo>
                <a:lnTo>
                  <a:pt x="588" y="2352"/>
                </a:lnTo>
                <a:lnTo>
                  <a:pt x="564" y="2472"/>
                </a:lnTo>
                <a:lnTo>
                  <a:pt x="887" y="2544"/>
                </a:lnTo>
                <a:close/>
                <a:moveTo>
                  <a:pt x="5576" y="4187"/>
                </a:moveTo>
                <a:lnTo>
                  <a:pt x="5300" y="4103"/>
                </a:lnTo>
                <a:lnTo>
                  <a:pt x="5480" y="4343"/>
                </a:lnTo>
                <a:lnTo>
                  <a:pt x="5492" y="4379"/>
                </a:lnTo>
                <a:lnTo>
                  <a:pt x="5480" y="4403"/>
                </a:lnTo>
                <a:lnTo>
                  <a:pt x="5456" y="4415"/>
                </a:lnTo>
                <a:lnTo>
                  <a:pt x="5432" y="4403"/>
                </a:lnTo>
                <a:lnTo>
                  <a:pt x="5204" y="4115"/>
                </a:lnTo>
                <a:lnTo>
                  <a:pt x="5180" y="4079"/>
                </a:lnTo>
                <a:lnTo>
                  <a:pt x="5192" y="4043"/>
                </a:lnTo>
                <a:lnTo>
                  <a:pt x="5216" y="4019"/>
                </a:lnTo>
                <a:lnTo>
                  <a:pt x="5252" y="4019"/>
                </a:lnTo>
                <a:lnTo>
                  <a:pt x="5600" y="4103"/>
                </a:lnTo>
                <a:lnTo>
                  <a:pt x="5623" y="4127"/>
                </a:lnTo>
                <a:lnTo>
                  <a:pt x="5623" y="4163"/>
                </a:lnTo>
                <a:lnTo>
                  <a:pt x="5612" y="4187"/>
                </a:lnTo>
                <a:lnTo>
                  <a:pt x="5576" y="4187"/>
                </a:lnTo>
                <a:close/>
                <a:moveTo>
                  <a:pt x="5384" y="4487"/>
                </a:moveTo>
                <a:lnTo>
                  <a:pt x="5396" y="4511"/>
                </a:lnTo>
                <a:lnTo>
                  <a:pt x="5408" y="4523"/>
                </a:lnTo>
                <a:lnTo>
                  <a:pt x="5408" y="4547"/>
                </a:lnTo>
                <a:lnTo>
                  <a:pt x="5384" y="4583"/>
                </a:lnTo>
                <a:lnTo>
                  <a:pt x="5252" y="4751"/>
                </a:lnTo>
                <a:lnTo>
                  <a:pt x="5216" y="4763"/>
                </a:lnTo>
                <a:lnTo>
                  <a:pt x="5192" y="4763"/>
                </a:lnTo>
                <a:lnTo>
                  <a:pt x="5180" y="4739"/>
                </a:lnTo>
                <a:lnTo>
                  <a:pt x="5180" y="4703"/>
                </a:lnTo>
                <a:lnTo>
                  <a:pt x="5300" y="4547"/>
                </a:lnTo>
                <a:lnTo>
                  <a:pt x="5228" y="4475"/>
                </a:lnTo>
                <a:lnTo>
                  <a:pt x="5120" y="4619"/>
                </a:lnTo>
                <a:lnTo>
                  <a:pt x="5084" y="4643"/>
                </a:lnTo>
                <a:lnTo>
                  <a:pt x="5048" y="4631"/>
                </a:lnTo>
                <a:lnTo>
                  <a:pt x="5036" y="4607"/>
                </a:lnTo>
                <a:lnTo>
                  <a:pt x="5048" y="4571"/>
                </a:lnTo>
                <a:lnTo>
                  <a:pt x="5168" y="4427"/>
                </a:lnTo>
                <a:lnTo>
                  <a:pt x="5084" y="4367"/>
                </a:lnTo>
                <a:lnTo>
                  <a:pt x="4952" y="4511"/>
                </a:lnTo>
                <a:lnTo>
                  <a:pt x="4928" y="4535"/>
                </a:lnTo>
                <a:lnTo>
                  <a:pt x="4904" y="4523"/>
                </a:lnTo>
                <a:lnTo>
                  <a:pt x="4880" y="4487"/>
                </a:lnTo>
                <a:lnTo>
                  <a:pt x="4892" y="4463"/>
                </a:lnTo>
                <a:lnTo>
                  <a:pt x="5024" y="4283"/>
                </a:lnTo>
                <a:lnTo>
                  <a:pt x="5048" y="4259"/>
                </a:lnTo>
                <a:lnTo>
                  <a:pt x="5072" y="4247"/>
                </a:lnTo>
                <a:lnTo>
                  <a:pt x="5084" y="4259"/>
                </a:lnTo>
                <a:lnTo>
                  <a:pt x="5108" y="4271"/>
                </a:lnTo>
                <a:lnTo>
                  <a:pt x="5384" y="4487"/>
                </a:lnTo>
                <a:close/>
                <a:moveTo>
                  <a:pt x="3477" y="5339"/>
                </a:moveTo>
                <a:lnTo>
                  <a:pt x="3513" y="5531"/>
                </a:lnTo>
                <a:lnTo>
                  <a:pt x="3669" y="5687"/>
                </a:lnTo>
                <a:lnTo>
                  <a:pt x="3681" y="5723"/>
                </a:lnTo>
                <a:lnTo>
                  <a:pt x="3657" y="5759"/>
                </a:lnTo>
                <a:lnTo>
                  <a:pt x="3633" y="5771"/>
                </a:lnTo>
                <a:lnTo>
                  <a:pt x="3597" y="5759"/>
                </a:lnTo>
                <a:lnTo>
                  <a:pt x="3465" y="5627"/>
                </a:lnTo>
                <a:lnTo>
                  <a:pt x="3381" y="5795"/>
                </a:lnTo>
                <a:lnTo>
                  <a:pt x="3357" y="5819"/>
                </a:lnTo>
                <a:lnTo>
                  <a:pt x="3333" y="5819"/>
                </a:lnTo>
                <a:lnTo>
                  <a:pt x="3309" y="5795"/>
                </a:lnTo>
                <a:lnTo>
                  <a:pt x="3309" y="5759"/>
                </a:lnTo>
                <a:lnTo>
                  <a:pt x="3417" y="5555"/>
                </a:lnTo>
                <a:lnTo>
                  <a:pt x="3393" y="5363"/>
                </a:lnTo>
                <a:lnTo>
                  <a:pt x="3405" y="5315"/>
                </a:lnTo>
                <a:lnTo>
                  <a:pt x="3429" y="5303"/>
                </a:lnTo>
                <a:lnTo>
                  <a:pt x="3465" y="5303"/>
                </a:lnTo>
                <a:lnTo>
                  <a:pt x="3477" y="5339"/>
                </a:lnTo>
                <a:close/>
                <a:moveTo>
                  <a:pt x="5851" y="3323"/>
                </a:moveTo>
                <a:lnTo>
                  <a:pt x="5875" y="3335"/>
                </a:lnTo>
                <a:lnTo>
                  <a:pt x="5887" y="3371"/>
                </a:lnTo>
                <a:lnTo>
                  <a:pt x="5875" y="3395"/>
                </a:lnTo>
                <a:lnTo>
                  <a:pt x="5839" y="3431"/>
                </a:lnTo>
                <a:lnTo>
                  <a:pt x="5564" y="3551"/>
                </a:lnTo>
                <a:lnTo>
                  <a:pt x="5827" y="3599"/>
                </a:lnTo>
                <a:lnTo>
                  <a:pt x="5851" y="3611"/>
                </a:lnTo>
                <a:lnTo>
                  <a:pt x="5851" y="3647"/>
                </a:lnTo>
                <a:lnTo>
                  <a:pt x="5839" y="3671"/>
                </a:lnTo>
                <a:lnTo>
                  <a:pt x="5803" y="3683"/>
                </a:lnTo>
                <a:lnTo>
                  <a:pt x="5384" y="3635"/>
                </a:lnTo>
                <a:lnTo>
                  <a:pt x="5372" y="3623"/>
                </a:lnTo>
                <a:lnTo>
                  <a:pt x="5360" y="3599"/>
                </a:lnTo>
                <a:lnTo>
                  <a:pt x="5360" y="3563"/>
                </a:lnTo>
                <a:lnTo>
                  <a:pt x="5396" y="3539"/>
                </a:lnTo>
                <a:lnTo>
                  <a:pt x="5695" y="3395"/>
                </a:lnTo>
                <a:lnTo>
                  <a:pt x="5432" y="3347"/>
                </a:lnTo>
                <a:lnTo>
                  <a:pt x="5396" y="3335"/>
                </a:lnTo>
                <a:lnTo>
                  <a:pt x="5396" y="3299"/>
                </a:lnTo>
                <a:lnTo>
                  <a:pt x="5420" y="3263"/>
                </a:lnTo>
                <a:lnTo>
                  <a:pt x="5444" y="3263"/>
                </a:lnTo>
                <a:lnTo>
                  <a:pt x="5851" y="3323"/>
                </a:lnTo>
                <a:close/>
                <a:moveTo>
                  <a:pt x="5887" y="3143"/>
                </a:moveTo>
                <a:lnTo>
                  <a:pt x="5552" y="3167"/>
                </a:lnTo>
                <a:lnTo>
                  <a:pt x="5480" y="3155"/>
                </a:lnTo>
                <a:lnTo>
                  <a:pt x="5432" y="3119"/>
                </a:lnTo>
                <a:lnTo>
                  <a:pt x="5396" y="3060"/>
                </a:lnTo>
                <a:lnTo>
                  <a:pt x="5384" y="2988"/>
                </a:lnTo>
                <a:lnTo>
                  <a:pt x="5396" y="2928"/>
                </a:lnTo>
                <a:lnTo>
                  <a:pt x="5420" y="2868"/>
                </a:lnTo>
                <a:lnTo>
                  <a:pt x="5468" y="2820"/>
                </a:lnTo>
                <a:lnTo>
                  <a:pt x="5528" y="2808"/>
                </a:lnTo>
                <a:lnTo>
                  <a:pt x="5863" y="2784"/>
                </a:lnTo>
                <a:lnTo>
                  <a:pt x="5887" y="2796"/>
                </a:lnTo>
                <a:lnTo>
                  <a:pt x="5899" y="2832"/>
                </a:lnTo>
                <a:lnTo>
                  <a:pt x="5887" y="2856"/>
                </a:lnTo>
                <a:lnTo>
                  <a:pt x="5863" y="2880"/>
                </a:lnTo>
                <a:lnTo>
                  <a:pt x="5528" y="2892"/>
                </a:lnTo>
                <a:lnTo>
                  <a:pt x="5480" y="2928"/>
                </a:lnTo>
                <a:lnTo>
                  <a:pt x="5468" y="2988"/>
                </a:lnTo>
                <a:lnTo>
                  <a:pt x="5492" y="3048"/>
                </a:lnTo>
                <a:lnTo>
                  <a:pt x="5540" y="3084"/>
                </a:lnTo>
                <a:lnTo>
                  <a:pt x="5887" y="3060"/>
                </a:lnTo>
                <a:lnTo>
                  <a:pt x="5911" y="3072"/>
                </a:lnTo>
                <a:lnTo>
                  <a:pt x="5923" y="3108"/>
                </a:lnTo>
                <a:lnTo>
                  <a:pt x="5911" y="3131"/>
                </a:lnTo>
                <a:lnTo>
                  <a:pt x="5887" y="3143"/>
                </a:lnTo>
                <a:close/>
                <a:moveTo>
                  <a:pt x="5719" y="3875"/>
                </a:moveTo>
                <a:lnTo>
                  <a:pt x="5755" y="3899"/>
                </a:lnTo>
                <a:lnTo>
                  <a:pt x="5755" y="3935"/>
                </a:lnTo>
                <a:lnTo>
                  <a:pt x="5731" y="3959"/>
                </a:lnTo>
                <a:lnTo>
                  <a:pt x="5695" y="3971"/>
                </a:lnTo>
                <a:lnTo>
                  <a:pt x="5312" y="3863"/>
                </a:lnTo>
                <a:lnTo>
                  <a:pt x="5288" y="3839"/>
                </a:lnTo>
                <a:lnTo>
                  <a:pt x="5288" y="3815"/>
                </a:lnTo>
                <a:lnTo>
                  <a:pt x="5312" y="3779"/>
                </a:lnTo>
                <a:lnTo>
                  <a:pt x="5348" y="3779"/>
                </a:lnTo>
                <a:lnTo>
                  <a:pt x="5719" y="3875"/>
                </a:lnTo>
                <a:close/>
                <a:moveTo>
                  <a:pt x="4269" y="5483"/>
                </a:moveTo>
                <a:lnTo>
                  <a:pt x="4269" y="5519"/>
                </a:lnTo>
                <a:lnTo>
                  <a:pt x="4245" y="5543"/>
                </a:lnTo>
                <a:lnTo>
                  <a:pt x="4209" y="5543"/>
                </a:lnTo>
                <a:lnTo>
                  <a:pt x="4185" y="5519"/>
                </a:lnTo>
                <a:lnTo>
                  <a:pt x="4017" y="5159"/>
                </a:lnTo>
                <a:lnTo>
                  <a:pt x="4017" y="5135"/>
                </a:lnTo>
                <a:lnTo>
                  <a:pt x="4041" y="5111"/>
                </a:lnTo>
                <a:lnTo>
                  <a:pt x="4077" y="5099"/>
                </a:lnTo>
                <a:lnTo>
                  <a:pt x="4101" y="5123"/>
                </a:lnTo>
                <a:lnTo>
                  <a:pt x="4269" y="5483"/>
                </a:lnTo>
                <a:close/>
                <a:moveTo>
                  <a:pt x="3741" y="5267"/>
                </a:moveTo>
                <a:lnTo>
                  <a:pt x="3741" y="5231"/>
                </a:lnTo>
                <a:lnTo>
                  <a:pt x="3765" y="5219"/>
                </a:lnTo>
                <a:lnTo>
                  <a:pt x="3801" y="5219"/>
                </a:lnTo>
                <a:lnTo>
                  <a:pt x="3825" y="5243"/>
                </a:lnTo>
                <a:lnTo>
                  <a:pt x="3945" y="5543"/>
                </a:lnTo>
                <a:lnTo>
                  <a:pt x="4065" y="5507"/>
                </a:lnTo>
                <a:lnTo>
                  <a:pt x="4101" y="5519"/>
                </a:lnTo>
                <a:lnTo>
                  <a:pt x="4125" y="5543"/>
                </a:lnTo>
                <a:lnTo>
                  <a:pt x="4125" y="5579"/>
                </a:lnTo>
                <a:lnTo>
                  <a:pt x="4101" y="5603"/>
                </a:lnTo>
                <a:lnTo>
                  <a:pt x="3777" y="5711"/>
                </a:lnTo>
                <a:lnTo>
                  <a:pt x="3753" y="5699"/>
                </a:lnTo>
                <a:lnTo>
                  <a:pt x="3729" y="5675"/>
                </a:lnTo>
                <a:lnTo>
                  <a:pt x="3717" y="5639"/>
                </a:lnTo>
                <a:lnTo>
                  <a:pt x="3741" y="5627"/>
                </a:lnTo>
                <a:lnTo>
                  <a:pt x="3861" y="5579"/>
                </a:lnTo>
                <a:lnTo>
                  <a:pt x="3741" y="5267"/>
                </a:lnTo>
                <a:close/>
                <a:moveTo>
                  <a:pt x="4245" y="5159"/>
                </a:moveTo>
                <a:lnTo>
                  <a:pt x="4245" y="5087"/>
                </a:lnTo>
                <a:lnTo>
                  <a:pt x="4281" y="5039"/>
                </a:lnTo>
                <a:lnTo>
                  <a:pt x="4329" y="4991"/>
                </a:lnTo>
                <a:lnTo>
                  <a:pt x="4400" y="4955"/>
                </a:lnTo>
                <a:lnTo>
                  <a:pt x="4472" y="4943"/>
                </a:lnTo>
                <a:lnTo>
                  <a:pt x="4532" y="4943"/>
                </a:lnTo>
                <a:lnTo>
                  <a:pt x="4580" y="4967"/>
                </a:lnTo>
                <a:lnTo>
                  <a:pt x="4592" y="5015"/>
                </a:lnTo>
                <a:lnTo>
                  <a:pt x="4580" y="5027"/>
                </a:lnTo>
                <a:lnTo>
                  <a:pt x="4568" y="5039"/>
                </a:lnTo>
                <a:lnTo>
                  <a:pt x="4556" y="5039"/>
                </a:lnTo>
                <a:lnTo>
                  <a:pt x="4532" y="5039"/>
                </a:lnTo>
                <a:lnTo>
                  <a:pt x="4508" y="5039"/>
                </a:lnTo>
                <a:lnTo>
                  <a:pt x="4484" y="5039"/>
                </a:lnTo>
                <a:lnTo>
                  <a:pt x="4460" y="5039"/>
                </a:lnTo>
                <a:lnTo>
                  <a:pt x="4448" y="5039"/>
                </a:lnTo>
                <a:lnTo>
                  <a:pt x="4412" y="5039"/>
                </a:lnTo>
                <a:lnTo>
                  <a:pt x="4376" y="5063"/>
                </a:lnTo>
                <a:lnTo>
                  <a:pt x="4353" y="5087"/>
                </a:lnTo>
                <a:lnTo>
                  <a:pt x="4353" y="5123"/>
                </a:lnTo>
                <a:lnTo>
                  <a:pt x="4365" y="5135"/>
                </a:lnTo>
                <a:lnTo>
                  <a:pt x="4376" y="5135"/>
                </a:lnTo>
                <a:lnTo>
                  <a:pt x="4400" y="5135"/>
                </a:lnTo>
                <a:lnTo>
                  <a:pt x="4412" y="5147"/>
                </a:lnTo>
                <a:lnTo>
                  <a:pt x="4472" y="5147"/>
                </a:lnTo>
                <a:lnTo>
                  <a:pt x="4532" y="5135"/>
                </a:lnTo>
                <a:lnTo>
                  <a:pt x="4592" y="5135"/>
                </a:lnTo>
                <a:lnTo>
                  <a:pt x="4664" y="5171"/>
                </a:lnTo>
                <a:lnTo>
                  <a:pt x="4676" y="5183"/>
                </a:lnTo>
                <a:lnTo>
                  <a:pt x="4688" y="5207"/>
                </a:lnTo>
                <a:lnTo>
                  <a:pt x="4688" y="5231"/>
                </a:lnTo>
                <a:lnTo>
                  <a:pt x="4688" y="5255"/>
                </a:lnTo>
                <a:lnTo>
                  <a:pt x="4640" y="5351"/>
                </a:lnTo>
                <a:lnTo>
                  <a:pt x="4532" y="5399"/>
                </a:lnTo>
                <a:lnTo>
                  <a:pt x="4424" y="5399"/>
                </a:lnTo>
                <a:lnTo>
                  <a:pt x="4376" y="5351"/>
                </a:lnTo>
                <a:lnTo>
                  <a:pt x="4400" y="5327"/>
                </a:lnTo>
                <a:lnTo>
                  <a:pt x="4436" y="5315"/>
                </a:lnTo>
                <a:lnTo>
                  <a:pt x="4472" y="5327"/>
                </a:lnTo>
                <a:lnTo>
                  <a:pt x="4508" y="5327"/>
                </a:lnTo>
                <a:lnTo>
                  <a:pt x="4520" y="5315"/>
                </a:lnTo>
                <a:lnTo>
                  <a:pt x="4532" y="5315"/>
                </a:lnTo>
                <a:lnTo>
                  <a:pt x="4556" y="5303"/>
                </a:lnTo>
                <a:lnTo>
                  <a:pt x="4568" y="5291"/>
                </a:lnTo>
                <a:lnTo>
                  <a:pt x="4580" y="5279"/>
                </a:lnTo>
                <a:lnTo>
                  <a:pt x="4592" y="5255"/>
                </a:lnTo>
                <a:lnTo>
                  <a:pt x="4592" y="5243"/>
                </a:lnTo>
                <a:lnTo>
                  <a:pt x="4580" y="5231"/>
                </a:lnTo>
                <a:lnTo>
                  <a:pt x="4544" y="5219"/>
                </a:lnTo>
                <a:lnTo>
                  <a:pt x="4508" y="5219"/>
                </a:lnTo>
                <a:lnTo>
                  <a:pt x="4472" y="5219"/>
                </a:lnTo>
                <a:lnTo>
                  <a:pt x="4424" y="5231"/>
                </a:lnTo>
                <a:lnTo>
                  <a:pt x="4365" y="5231"/>
                </a:lnTo>
                <a:lnTo>
                  <a:pt x="4317" y="5231"/>
                </a:lnTo>
                <a:lnTo>
                  <a:pt x="4269" y="5207"/>
                </a:lnTo>
                <a:lnTo>
                  <a:pt x="4245" y="5159"/>
                </a:lnTo>
                <a:close/>
                <a:moveTo>
                  <a:pt x="4820" y="4619"/>
                </a:moveTo>
                <a:lnTo>
                  <a:pt x="5096" y="4883"/>
                </a:lnTo>
                <a:lnTo>
                  <a:pt x="5108" y="4895"/>
                </a:lnTo>
                <a:lnTo>
                  <a:pt x="5108" y="4919"/>
                </a:lnTo>
                <a:lnTo>
                  <a:pt x="5108" y="4931"/>
                </a:lnTo>
                <a:lnTo>
                  <a:pt x="5096" y="4955"/>
                </a:lnTo>
                <a:lnTo>
                  <a:pt x="5012" y="5039"/>
                </a:lnTo>
                <a:lnTo>
                  <a:pt x="4952" y="5075"/>
                </a:lnTo>
                <a:lnTo>
                  <a:pt x="4892" y="5099"/>
                </a:lnTo>
                <a:lnTo>
                  <a:pt x="4844" y="5087"/>
                </a:lnTo>
                <a:lnTo>
                  <a:pt x="4784" y="5039"/>
                </a:lnTo>
                <a:lnTo>
                  <a:pt x="4760" y="5003"/>
                </a:lnTo>
                <a:lnTo>
                  <a:pt x="4748" y="4967"/>
                </a:lnTo>
                <a:lnTo>
                  <a:pt x="4760" y="4919"/>
                </a:lnTo>
                <a:lnTo>
                  <a:pt x="4784" y="4871"/>
                </a:lnTo>
                <a:lnTo>
                  <a:pt x="4616" y="4859"/>
                </a:lnTo>
                <a:lnTo>
                  <a:pt x="4604" y="4859"/>
                </a:lnTo>
                <a:lnTo>
                  <a:pt x="4592" y="4859"/>
                </a:lnTo>
                <a:lnTo>
                  <a:pt x="4580" y="4847"/>
                </a:lnTo>
                <a:lnTo>
                  <a:pt x="4580" y="4835"/>
                </a:lnTo>
                <a:lnTo>
                  <a:pt x="4568" y="4811"/>
                </a:lnTo>
                <a:lnTo>
                  <a:pt x="4580" y="4799"/>
                </a:lnTo>
                <a:lnTo>
                  <a:pt x="4592" y="4787"/>
                </a:lnTo>
                <a:lnTo>
                  <a:pt x="4592" y="4775"/>
                </a:lnTo>
                <a:lnTo>
                  <a:pt x="4604" y="4763"/>
                </a:lnTo>
                <a:lnTo>
                  <a:pt x="4616" y="4763"/>
                </a:lnTo>
                <a:lnTo>
                  <a:pt x="4628" y="4763"/>
                </a:lnTo>
                <a:lnTo>
                  <a:pt x="4856" y="4787"/>
                </a:lnTo>
                <a:lnTo>
                  <a:pt x="4748" y="4679"/>
                </a:lnTo>
                <a:lnTo>
                  <a:pt x="4748" y="4667"/>
                </a:lnTo>
                <a:lnTo>
                  <a:pt x="4736" y="4655"/>
                </a:lnTo>
                <a:lnTo>
                  <a:pt x="4748" y="4631"/>
                </a:lnTo>
                <a:lnTo>
                  <a:pt x="4760" y="4619"/>
                </a:lnTo>
                <a:lnTo>
                  <a:pt x="4772" y="4607"/>
                </a:lnTo>
                <a:lnTo>
                  <a:pt x="4796" y="4595"/>
                </a:lnTo>
                <a:lnTo>
                  <a:pt x="4808" y="4607"/>
                </a:lnTo>
                <a:lnTo>
                  <a:pt x="4820" y="4619"/>
                </a:lnTo>
                <a:close/>
                <a:moveTo>
                  <a:pt x="4988" y="4919"/>
                </a:moveTo>
                <a:lnTo>
                  <a:pt x="4904" y="4835"/>
                </a:lnTo>
                <a:lnTo>
                  <a:pt x="4856" y="4883"/>
                </a:lnTo>
                <a:lnTo>
                  <a:pt x="4844" y="4907"/>
                </a:lnTo>
                <a:lnTo>
                  <a:pt x="4844" y="4931"/>
                </a:lnTo>
                <a:lnTo>
                  <a:pt x="4844" y="4955"/>
                </a:lnTo>
                <a:lnTo>
                  <a:pt x="4856" y="4967"/>
                </a:lnTo>
                <a:lnTo>
                  <a:pt x="4880" y="4991"/>
                </a:lnTo>
                <a:lnTo>
                  <a:pt x="4904" y="4991"/>
                </a:lnTo>
                <a:lnTo>
                  <a:pt x="4928" y="4979"/>
                </a:lnTo>
                <a:lnTo>
                  <a:pt x="4940" y="4967"/>
                </a:lnTo>
                <a:lnTo>
                  <a:pt x="4988" y="4919"/>
                </a:lnTo>
                <a:close/>
                <a:moveTo>
                  <a:pt x="2218" y="3731"/>
                </a:moveTo>
                <a:lnTo>
                  <a:pt x="2230" y="3695"/>
                </a:lnTo>
                <a:lnTo>
                  <a:pt x="2206" y="3659"/>
                </a:lnTo>
                <a:lnTo>
                  <a:pt x="2170" y="3647"/>
                </a:lnTo>
                <a:lnTo>
                  <a:pt x="2134" y="3659"/>
                </a:lnTo>
                <a:lnTo>
                  <a:pt x="2122" y="3695"/>
                </a:lnTo>
                <a:lnTo>
                  <a:pt x="2146" y="3731"/>
                </a:lnTo>
                <a:lnTo>
                  <a:pt x="2182" y="3743"/>
                </a:lnTo>
                <a:lnTo>
                  <a:pt x="2218" y="3731"/>
                </a:lnTo>
                <a:close/>
                <a:moveTo>
                  <a:pt x="5108" y="2196"/>
                </a:moveTo>
                <a:lnTo>
                  <a:pt x="5144" y="2232"/>
                </a:lnTo>
                <a:lnTo>
                  <a:pt x="5156" y="2256"/>
                </a:lnTo>
                <a:lnTo>
                  <a:pt x="5144" y="2268"/>
                </a:lnTo>
                <a:lnTo>
                  <a:pt x="5120" y="2280"/>
                </a:lnTo>
                <a:lnTo>
                  <a:pt x="5096" y="2268"/>
                </a:lnTo>
                <a:lnTo>
                  <a:pt x="5060" y="2232"/>
                </a:lnTo>
                <a:lnTo>
                  <a:pt x="5048" y="2208"/>
                </a:lnTo>
                <a:lnTo>
                  <a:pt x="5060" y="2184"/>
                </a:lnTo>
                <a:lnTo>
                  <a:pt x="5084" y="2184"/>
                </a:lnTo>
                <a:lnTo>
                  <a:pt x="5108" y="2196"/>
                </a:lnTo>
                <a:close/>
                <a:moveTo>
                  <a:pt x="4976" y="2064"/>
                </a:moveTo>
                <a:lnTo>
                  <a:pt x="5012" y="2100"/>
                </a:lnTo>
                <a:lnTo>
                  <a:pt x="5024" y="2124"/>
                </a:lnTo>
                <a:lnTo>
                  <a:pt x="5012" y="2148"/>
                </a:lnTo>
                <a:lnTo>
                  <a:pt x="5000" y="2160"/>
                </a:lnTo>
                <a:lnTo>
                  <a:pt x="4976" y="2148"/>
                </a:lnTo>
                <a:lnTo>
                  <a:pt x="4940" y="2112"/>
                </a:lnTo>
                <a:lnTo>
                  <a:pt x="4928" y="2088"/>
                </a:lnTo>
                <a:lnTo>
                  <a:pt x="4940" y="2064"/>
                </a:lnTo>
                <a:lnTo>
                  <a:pt x="4952" y="2052"/>
                </a:lnTo>
                <a:lnTo>
                  <a:pt x="4976" y="2064"/>
                </a:lnTo>
                <a:close/>
                <a:moveTo>
                  <a:pt x="4856" y="1944"/>
                </a:moveTo>
                <a:lnTo>
                  <a:pt x="4892" y="1980"/>
                </a:lnTo>
                <a:lnTo>
                  <a:pt x="4904" y="2004"/>
                </a:lnTo>
                <a:lnTo>
                  <a:pt x="4892" y="2028"/>
                </a:lnTo>
                <a:lnTo>
                  <a:pt x="4868" y="2028"/>
                </a:lnTo>
                <a:lnTo>
                  <a:pt x="4856" y="2028"/>
                </a:lnTo>
                <a:lnTo>
                  <a:pt x="4808" y="1992"/>
                </a:lnTo>
                <a:lnTo>
                  <a:pt x="4808" y="1956"/>
                </a:lnTo>
                <a:lnTo>
                  <a:pt x="4808" y="1944"/>
                </a:lnTo>
                <a:lnTo>
                  <a:pt x="4832" y="1932"/>
                </a:lnTo>
                <a:lnTo>
                  <a:pt x="4856" y="1944"/>
                </a:lnTo>
                <a:close/>
                <a:moveTo>
                  <a:pt x="4724" y="1812"/>
                </a:moveTo>
                <a:lnTo>
                  <a:pt x="4760" y="1848"/>
                </a:lnTo>
                <a:lnTo>
                  <a:pt x="4772" y="1872"/>
                </a:lnTo>
                <a:lnTo>
                  <a:pt x="4772" y="1896"/>
                </a:lnTo>
                <a:lnTo>
                  <a:pt x="4748" y="1908"/>
                </a:lnTo>
                <a:lnTo>
                  <a:pt x="4724" y="1896"/>
                </a:lnTo>
                <a:lnTo>
                  <a:pt x="4688" y="1860"/>
                </a:lnTo>
                <a:lnTo>
                  <a:pt x="4676" y="1836"/>
                </a:lnTo>
                <a:lnTo>
                  <a:pt x="4688" y="1812"/>
                </a:lnTo>
                <a:lnTo>
                  <a:pt x="4700" y="1800"/>
                </a:lnTo>
                <a:lnTo>
                  <a:pt x="4724" y="1812"/>
                </a:lnTo>
                <a:close/>
                <a:moveTo>
                  <a:pt x="4101" y="1188"/>
                </a:moveTo>
                <a:lnTo>
                  <a:pt x="4137" y="1224"/>
                </a:lnTo>
                <a:lnTo>
                  <a:pt x="4149" y="1248"/>
                </a:lnTo>
                <a:lnTo>
                  <a:pt x="4137" y="1272"/>
                </a:lnTo>
                <a:lnTo>
                  <a:pt x="4125" y="1284"/>
                </a:lnTo>
                <a:lnTo>
                  <a:pt x="4101" y="1272"/>
                </a:lnTo>
                <a:lnTo>
                  <a:pt x="4065" y="1236"/>
                </a:lnTo>
                <a:lnTo>
                  <a:pt x="4053" y="1212"/>
                </a:lnTo>
                <a:lnTo>
                  <a:pt x="4065" y="1188"/>
                </a:lnTo>
                <a:lnTo>
                  <a:pt x="4077" y="1188"/>
                </a:lnTo>
                <a:lnTo>
                  <a:pt x="4101" y="1188"/>
                </a:lnTo>
                <a:close/>
                <a:moveTo>
                  <a:pt x="4604" y="1692"/>
                </a:moveTo>
                <a:lnTo>
                  <a:pt x="4640" y="1728"/>
                </a:lnTo>
                <a:lnTo>
                  <a:pt x="4652" y="1752"/>
                </a:lnTo>
                <a:lnTo>
                  <a:pt x="4640" y="1776"/>
                </a:lnTo>
                <a:lnTo>
                  <a:pt x="4628" y="1788"/>
                </a:lnTo>
                <a:lnTo>
                  <a:pt x="4604" y="1776"/>
                </a:lnTo>
                <a:lnTo>
                  <a:pt x="4568" y="1740"/>
                </a:lnTo>
                <a:lnTo>
                  <a:pt x="4556" y="1716"/>
                </a:lnTo>
                <a:lnTo>
                  <a:pt x="4556" y="1692"/>
                </a:lnTo>
                <a:lnTo>
                  <a:pt x="4580" y="1680"/>
                </a:lnTo>
                <a:lnTo>
                  <a:pt x="4604" y="1692"/>
                </a:lnTo>
                <a:close/>
                <a:moveTo>
                  <a:pt x="4484" y="1572"/>
                </a:moveTo>
                <a:lnTo>
                  <a:pt x="4520" y="1608"/>
                </a:lnTo>
                <a:lnTo>
                  <a:pt x="4520" y="1632"/>
                </a:lnTo>
                <a:lnTo>
                  <a:pt x="4520" y="1644"/>
                </a:lnTo>
                <a:lnTo>
                  <a:pt x="4496" y="1656"/>
                </a:lnTo>
                <a:lnTo>
                  <a:pt x="4472" y="1644"/>
                </a:lnTo>
                <a:lnTo>
                  <a:pt x="4436" y="1608"/>
                </a:lnTo>
                <a:lnTo>
                  <a:pt x="4424" y="1584"/>
                </a:lnTo>
                <a:lnTo>
                  <a:pt x="4436" y="1560"/>
                </a:lnTo>
                <a:lnTo>
                  <a:pt x="4460" y="1560"/>
                </a:lnTo>
                <a:lnTo>
                  <a:pt x="4484" y="1572"/>
                </a:lnTo>
                <a:close/>
                <a:moveTo>
                  <a:pt x="4353" y="1440"/>
                </a:moveTo>
                <a:lnTo>
                  <a:pt x="4388" y="1476"/>
                </a:lnTo>
                <a:lnTo>
                  <a:pt x="4400" y="1500"/>
                </a:lnTo>
                <a:lnTo>
                  <a:pt x="4388" y="1524"/>
                </a:lnTo>
                <a:lnTo>
                  <a:pt x="4376" y="1536"/>
                </a:lnTo>
                <a:lnTo>
                  <a:pt x="4353" y="1524"/>
                </a:lnTo>
                <a:lnTo>
                  <a:pt x="4317" y="1488"/>
                </a:lnTo>
                <a:lnTo>
                  <a:pt x="4305" y="1464"/>
                </a:lnTo>
                <a:lnTo>
                  <a:pt x="4305" y="1440"/>
                </a:lnTo>
                <a:lnTo>
                  <a:pt x="4329" y="1428"/>
                </a:lnTo>
                <a:lnTo>
                  <a:pt x="4353" y="1440"/>
                </a:lnTo>
                <a:close/>
                <a:moveTo>
                  <a:pt x="4233" y="1320"/>
                </a:moveTo>
                <a:lnTo>
                  <a:pt x="4269" y="1356"/>
                </a:lnTo>
                <a:lnTo>
                  <a:pt x="4281" y="1380"/>
                </a:lnTo>
                <a:lnTo>
                  <a:pt x="4269" y="1404"/>
                </a:lnTo>
                <a:lnTo>
                  <a:pt x="4245" y="1404"/>
                </a:lnTo>
                <a:lnTo>
                  <a:pt x="4221" y="1404"/>
                </a:lnTo>
                <a:lnTo>
                  <a:pt x="4185" y="1368"/>
                </a:lnTo>
                <a:lnTo>
                  <a:pt x="4173" y="1344"/>
                </a:lnTo>
                <a:lnTo>
                  <a:pt x="4185" y="1320"/>
                </a:lnTo>
                <a:lnTo>
                  <a:pt x="4209" y="1308"/>
                </a:lnTo>
                <a:lnTo>
                  <a:pt x="4233" y="1320"/>
                </a:lnTo>
                <a:close/>
                <a:moveTo>
                  <a:pt x="3981" y="1068"/>
                </a:moveTo>
                <a:lnTo>
                  <a:pt x="4017" y="1104"/>
                </a:lnTo>
                <a:lnTo>
                  <a:pt x="4029" y="1128"/>
                </a:lnTo>
                <a:lnTo>
                  <a:pt x="4017" y="1152"/>
                </a:lnTo>
                <a:lnTo>
                  <a:pt x="3993" y="1164"/>
                </a:lnTo>
                <a:lnTo>
                  <a:pt x="3981" y="1152"/>
                </a:lnTo>
                <a:lnTo>
                  <a:pt x="3945" y="1116"/>
                </a:lnTo>
                <a:lnTo>
                  <a:pt x="3933" y="1092"/>
                </a:lnTo>
                <a:lnTo>
                  <a:pt x="3933" y="1068"/>
                </a:lnTo>
                <a:lnTo>
                  <a:pt x="3957" y="1056"/>
                </a:lnTo>
                <a:lnTo>
                  <a:pt x="3981" y="1068"/>
                </a:lnTo>
                <a:close/>
                <a:moveTo>
                  <a:pt x="4940" y="2580"/>
                </a:moveTo>
                <a:lnTo>
                  <a:pt x="4976" y="2616"/>
                </a:lnTo>
                <a:lnTo>
                  <a:pt x="4988" y="2640"/>
                </a:lnTo>
                <a:lnTo>
                  <a:pt x="4976" y="2664"/>
                </a:lnTo>
                <a:lnTo>
                  <a:pt x="4952" y="2664"/>
                </a:lnTo>
                <a:lnTo>
                  <a:pt x="4928" y="2664"/>
                </a:lnTo>
                <a:lnTo>
                  <a:pt x="4892" y="2628"/>
                </a:lnTo>
                <a:lnTo>
                  <a:pt x="4880" y="2604"/>
                </a:lnTo>
                <a:lnTo>
                  <a:pt x="4892" y="2580"/>
                </a:lnTo>
                <a:lnTo>
                  <a:pt x="4916" y="2568"/>
                </a:lnTo>
                <a:lnTo>
                  <a:pt x="4940" y="2580"/>
                </a:lnTo>
                <a:close/>
                <a:moveTo>
                  <a:pt x="4820" y="2460"/>
                </a:moveTo>
                <a:lnTo>
                  <a:pt x="4856" y="2496"/>
                </a:lnTo>
                <a:lnTo>
                  <a:pt x="4868" y="2520"/>
                </a:lnTo>
                <a:lnTo>
                  <a:pt x="4856" y="2544"/>
                </a:lnTo>
                <a:lnTo>
                  <a:pt x="4832" y="2544"/>
                </a:lnTo>
                <a:lnTo>
                  <a:pt x="4808" y="2544"/>
                </a:lnTo>
                <a:lnTo>
                  <a:pt x="4772" y="2508"/>
                </a:lnTo>
                <a:lnTo>
                  <a:pt x="4760" y="2484"/>
                </a:lnTo>
                <a:lnTo>
                  <a:pt x="4772" y="2460"/>
                </a:lnTo>
                <a:lnTo>
                  <a:pt x="4796" y="2448"/>
                </a:lnTo>
                <a:lnTo>
                  <a:pt x="4820" y="2460"/>
                </a:lnTo>
                <a:close/>
                <a:moveTo>
                  <a:pt x="4700" y="2340"/>
                </a:moveTo>
                <a:lnTo>
                  <a:pt x="4736" y="2376"/>
                </a:lnTo>
                <a:lnTo>
                  <a:pt x="4736" y="2400"/>
                </a:lnTo>
                <a:lnTo>
                  <a:pt x="4736" y="2412"/>
                </a:lnTo>
                <a:lnTo>
                  <a:pt x="4712" y="2424"/>
                </a:lnTo>
                <a:lnTo>
                  <a:pt x="4688" y="2424"/>
                </a:lnTo>
                <a:lnTo>
                  <a:pt x="4652" y="2376"/>
                </a:lnTo>
                <a:lnTo>
                  <a:pt x="4640" y="2352"/>
                </a:lnTo>
                <a:lnTo>
                  <a:pt x="4652" y="2340"/>
                </a:lnTo>
                <a:lnTo>
                  <a:pt x="4676" y="2328"/>
                </a:lnTo>
                <a:lnTo>
                  <a:pt x="4700" y="2340"/>
                </a:lnTo>
                <a:close/>
                <a:moveTo>
                  <a:pt x="4568" y="2220"/>
                </a:moveTo>
                <a:lnTo>
                  <a:pt x="4616" y="2256"/>
                </a:lnTo>
                <a:lnTo>
                  <a:pt x="4616" y="2280"/>
                </a:lnTo>
                <a:lnTo>
                  <a:pt x="4616" y="2292"/>
                </a:lnTo>
                <a:lnTo>
                  <a:pt x="4592" y="2304"/>
                </a:lnTo>
                <a:lnTo>
                  <a:pt x="4568" y="2292"/>
                </a:lnTo>
                <a:lnTo>
                  <a:pt x="4532" y="2256"/>
                </a:lnTo>
                <a:lnTo>
                  <a:pt x="4520" y="2232"/>
                </a:lnTo>
                <a:lnTo>
                  <a:pt x="4532" y="2220"/>
                </a:lnTo>
                <a:lnTo>
                  <a:pt x="4544" y="2208"/>
                </a:lnTo>
                <a:lnTo>
                  <a:pt x="4568" y="2220"/>
                </a:lnTo>
                <a:close/>
                <a:moveTo>
                  <a:pt x="4448" y="2100"/>
                </a:moveTo>
                <a:lnTo>
                  <a:pt x="4484" y="2136"/>
                </a:lnTo>
                <a:lnTo>
                  <a:pt x="4496" y="2160"/>
                </a:lnTo>
                <a:lnTo>
                  <a:pt x="4496" y="2172"/>
                </a:lnTo>
                <a:lnTo>
                  <a:pt x="4472" y="2184"/>
                </a:lnTo>
                <a:lnTo>
                  <a:pt x="4448" y="2172"/>
                </a:lnTo>
                <a:lnTo>
                  <a:pt x="4412" y="2136"/>
                </a:lnTo>
                <a:lnTo>
                  <a:pt x="4400" y="2112"/>
                </a:lnTo>
                <a:lnTo>
                  <a:pt x="4412" y="2100"/>
                </a:lnTo>
                <a:lnTo>
                  <a:pt x="4424" y="2088"/>
                </a:lnTo>
                <a:lnTo>
                  <a:pt x="4448" y="2100"/>
                </a:lnTo>
                <a:close/>
                <a:moveTo>
                  <a:pt x="4329" y="1980"/>
                </a:moveTo>
                <a:lnTo>
                  <a:pt x="4365" y="2016"/>
                </a:lnTo>
                <a:lnTo>
                  <a:pt x="4376" y="2040"/>
                </a:lnTo>
                <a:lnTo>
                  <a:pt x="4365" y="2052"/>
                </a:lnTo>
                <a:lnTo>
                  <a:pt x="4353" y="2064"/>
                </a:lnTo>
                <a:lnTo>
                  <a:pt x="4329" y="2052"/>
                </a:lnTo>
                <a:lnTo>
                  <a:pt x="4293" y="2016"/>
                </a:lnTo>
                <a:lnTo>
                  <a:pt x="4281" y="1992"/>
                </a:lnTo>
                <a:lnTo>
                  <a:pt x="4293" y="1968"/>
                </a:lnTo>
                <a:lnTo>
                  <a:pt x="4305" y="1968"/>
                </a:lnTo>
                <a:lnTo>
                  <a:pt x="4329" y="1980"/>
                </a:lnTo>
                <a:close/>
                <a:moveTo>
                  <a:pt x="3729" y="1368"/>
                </a:moveTo>
                <a:lnTo>
                  <a:pt x="3765" y="1404"/>
                </a:lnTo>
                <a:lnTo>
                  <a:pt x="3777" y="1428"/>
                </a:lnTo>
                <a:lnTo>
                  <a:pt x="3765" y="1452"/>
                </a:lnTo>
                <a:lnTo>
                  <a:pt x="3741" y="1464"/>
                </a:lnTo>
                <a:lnTo>
                  <a:pt x="3729" y="1452"/>
                </a:lnTo>
                <a:lnTo>
                  <a:pt x="3681" y="1416"/>
                </a:lnTo>
                <a:lnTo>
                  <a:pt x="3669" y="1392"/>
                </a:lnTo>
                <a:lnTo>
                  <a:pt x="3681" y="1368"/>
                </a:lnTo>
                <a:lnTo>
                  <a:pt x="3705" y="1356"/>
                </a:lnTo>
                <a:lnTo>
                  <a:pt x="3729" y="1368"/>
                </a:lnTo>
                <a:close/>
                <a:moveTo>
                  <a:pt x="4209" y="1848"/>
                </a:moveTo>
                <a:lnTo>
                  <a:pt x="4245" y="1896"/>
                </a:lnTo>
                <a:lnTo>
                  <a:pt x="4257" y="1908"/>
                </a:lnTo>
                <a:lnTo>
                  <a:pt x="4245" y="1932"/>
                </a:lnTo>
                <a:lnTo>
                  <a:pt x="4233" y="1944"/>
                </a:lnTo>
                <a:lnTo>
                  <a:pt x="4209" y="1932"/>
                </a:lnTo>
                <a:lnTo>
                  <a:pt x="4173" y="1896"/>
                </a:lnTo>
                <a:lnTo>
                  <a:pt x="4161" y="1872"/>
                </a:lnTo>
                <a:lnTo>
                  <a:pt x="4173" y="1848"/>
                </a:lnTo>
                <a:lnTo>
                  <a:pt x="4185" y="1848"/>
                </a:lnTo>
                <a:lnTo>
                  <a:pt x="4209" y="1848"/>
                </a:lnTo>
                <a:close/>
                <a:moveTo>
                  <a:pt x="4089" y="1728"/>
                </a:moveTo>
                <a:lnTo>
                  <a:pt x="4125" y="1764"/>
                </a:lnTo>
                <a:lnTo>
                  <a:pt x="4137" y="1788"/>
                </a:lnTo>
                <a:lnTo>
                  <a:pt x="4125" y="1812"/>
                </a:lnTo>
                <a:lnTo>
                  <a:pt x="4113" y="1824"/>
                </a:lnTo>
                <a:lnTo>
                  <a:pt x="4089" y="1812"/>
                </a:lnTo>
                <a:lnTo>
                  <a:pt x="4053" y="1776"/>
                </a:lnTo>
                <a:lnTo>
                  <a:pt x="4041" y="1752"/>
                </a:lnTo>
                <a:lnTo>
                  <a:pt x="4041" y="1728"/>
                </a:lnTo>
                <a:lnTo>
                  <a:pt x="4065" y="1716"/>
                </a:lnTo>
                <a:lnTo>
                  <a:pt x="4089" y="1728"/>
                </a:lnTo>
                <a:close/>
                <a:moveTo>
                  <a:pt x="3969" y="1608"/>
                </a:moveTo>
                <a:lnTo>
                  <a:pt x="4005" y="1644"/>
                </a:lnTo>
                <a:lnTo>
                  <a:pt x="4017" y="1668"/>
                </a:lnTo>
                <a:lnTo>
                  <a:pt x="4005" y="1692"/>
                </a:lnTo>
                <a:lnTo>
                  <a:pt x="3993" y="1704"/>
                </a:lnTo>
                <a:lnTo>
                  <a:pt x="3969" y="1692"/>
                </a:lnTo>
                <a:lnTo>
                  <a:pt x="3933" y="1656"/>
                </a:lnTo>
                <a:lnTo>
                  <a:pt x="3921" y="1632"/>
                </a:lnTo>
                <a:lnTo>
                  <a:pt x="3921" y="1608"/>
                </a:lnTo>
                <a:lnTo>
                  <a:pt x="3945" y="1596"/>
                </a:lnTo>
                <a:lnTo>
                  <a:pt x="3969" y="1608"/>
                </a:lnTo>
                <a:close/>
                <a:moveTo>
                  <a:pt x="3849" y="1488"/>
                </a:moveTo>
                <a:lnTo>
                  <a:pt x="3885" y="1524"/>
                </a:lnTo>
                <a:lnTo>
                  <a:pt x="3897" y="1548"/>
                </a:lnTo>
                <a:lnTo>
                  <a:pt x="3885" y="1572"/>
                </a:lnTo>
                <a:lnTo>
                  <a:pt x="3861" y="1584"/>
                </a:lnTo>
                <a:lnTo>
                  <a:pt x="3849" y="1572"/>
                </a:lnTo>
                <a:lnTo>
                  <a:pt x="3813" y="1536"/>
                </a:lnTo>
                <a:lnTo>
                  <a:pt x="3801" y="1512"/>
                </a:lnTo>
                <a:lnTo>
                  <a:pt x="3801" y="1488"/>
                </a:lnTo>
                <a:lnTo>
                  <a:pt x="3825" y="1476"/>
                </a:lnTo>
                <a:lnTo>
                  <a:pt x="3849" y="1488"/>
                </a:lnTo>
                <a:close/>
                <a:moveTo>
                  <a:pt x="3657" y="1308"/>
                </a:moveTo>
                <a:lnTo>
                  <a:pt x="3645" y="1332"/>
                </a:lnTo>
                <a:lnTo>
                  <a:pt x="3633" y="1344"/>
                </a:lnTo>
                <a:lnTo>
                  <a:pt x="3621" y="1344"/>
                </a:lnTo>
                <a:lnTo>
                  <a:pt x="3597" y="1332"/>
                </a:lnTo>
                <a:lnTo>
                  <a:pt x="3561" y="1296"/>
                </a:lnTo>
                <a:lnTo>
                  <a:pt x="3549" y="1272"/>
                </a:lnTo>
                <a:lnTo>
                  <a:pt x="3561" y="1260"/>
                </a:lnTo>
                <a:lnTo>
                  <a:pt x="3573" y="1248"/>
                </a:lnTo>
                <a:lnTo>
                  <a:pt x="3585" y="1236"/>
                </a:lnTo>
                <a:lnTo>
                  <a:pt x="3597" y="1236"/>
                </a:lnTo>
                <a:lnTo>
                  <a:pt x="3597" y="1248"/>
                </a:lnTo>
                <a:lnTo>
                  <a:pt x="3609" y="1248"/>
                </a:lnTo>
                <a:lnTo>
                  <a:pt x="3645" y="1284"/>
                </a:lnTo>
                <a:lnTo>
                  <a:pt x="3645" y="1296"/>
                </a:lnTo>
                <a:lnTo>
                  <a:pt x="3657" y="1308"/>
                </a:lnTo>
                <a:close/>
                <a:moveTo>
                  <a:pt x="5024" y="2412"/>
                </a:moveTo>
                <a:lnTo>
                  <a:pt x="5072" y="2448"/>
                </a:lnTo>
                <a:lnTo>
                  <a:pt x="5072" y="2472"/>
                </a:lnTo>
                <a:lnTo>
                  <a:pt x="5072" y="2484"/>
                </a:lnTo>
                <a:lnTo>
                  <a:pt x="5048" y="2496"/>
                </a:lnTo>
                <a:lnTo>
                  <a:pt x="5024" y="2484"/>
                </a:lnTo>
                <a:lnTo>
                  <a:pt x="4988" y="2448"/>
                </a:lnTo>
                <a:lnTo>
                  <a:pt x="4976" y="2424"/>
                </a:lnTo>
                <a:lnTo>
                  <a:pt x="4988" y="2400"/>
                </a:lnTo>
                <a:lnTo>
                  <a:pt x="5000" y="2400"/>
                </a:lnTo>
                <a:lnTo>
                  <a:pt x="5024" y="2412"/>
                </a:lnTo>
                <a:close/>
                <a:moveTo>
                  <a:pt x="4904" y="2280"/>
                </a:moveTo>
                <a:lnTo>
                  <a:pt x="4940" y="2316"/>
                </a:lnTo>
                <a:lnTo>
                  <a:pt x="4952" y="2340"/>
                </a:lnTo>
                <a:lnTo>
                  <a:pt x="4940" y="2364"/>
                </a:lnTo>
                <a:lnTo>
                  <a:pt x="4928" y="2376"/>
                </a:lnTo>
                <a:lnTo>
                  <a:pt x="4904" y="2364"/>
                </a:lnTo>
                <a:lnTo>
                  <a:pt x="4868" y="2328"/>
                </a:lnTo>
                <a:lnTo>
                  <a:pt x="4856" y="2304"/>
                </a:lnTo>
                <a:lnTo>
                  <a:pt x="4856" y="2280"/>
                </a:lnTo>
                <a:lnTo>
                  <a:pt x="4880" y="2268"/>
                </a:lnTo>
                <a:lnTo>
                  <a:pt x="4904" y="2280"/>
                </a:lnTo>
                <a:close/>
                <a:moveTo>
                  <a:pt x="4784" y="2160"/>
                </a:moveTo>
                <a:lnTo>
                  <a:pt x="4820" y="2196"/>
                </a:lnTo>
                <a:lnTo>
                  <a:pt x="4820" y="2220"/>
                </a:lnTo>
                <a:lnTo>
                  <a:pt x="4820" y="2244"/>
                </a:lnTo>
                <a:lnTo>
                  <a:pt x="4796" y="2244"/>
                </a:lnTo>
                <a:lnTo>
                  <a:pt x="4772" y="2244"/>
                </a:lnTo>
                <a:lnTo>
                  <a:pt x="4736" y="2208"/>
                </a:lnTo>
                <a:lnTo>
                  <a:pt x="4724" y="2172"/>
                </a:lnTo>
                <a:lnTo>
                  <a:pt x="4736" y="2160"/>
                </a:lnTo>
                <a:lnTo>
                  <a:pt x="4760" y="2148"/>
                </a:lnTo>
                <a:lnTo>
                  <a:pt x="4784" y="2160"/>
                </a:lnTo>
                <a:close/>
                <a:moveTo>
                  <a:pt x="4652" y="2028"/>
                </a:moveTo>
                <a:lnTo>
                  <a:pt x="4688" y="2064"/>
                </a:lnTo>
                <a:lnTo>
                  <a:pt x="4700" y="2088"/>
                </a:lnTo>
                <a:lnTo>
                  <a:pt x="4688" y="2112"/>
                </a:lnTo>
                <a:lnTo>
                  <a:pt x="4676" y="2124"/>
                </a:lnTo>
                <a:lnTo>
                  <a:pt x="4652" y="2112"/>
                </a:lnTo>
                <a:lnTo>
                  <a:pt x="4616" y="2076"/>
                </a:lnTo>
                <a:lnTo>
                  <a:pt x="4604" y="2052"/>
                </a:lnTo>
                <a:lnTo>
                  <a:pt x="4604" y="2028"/>
                </a:lnTo>
                <a:lnTo>
                  <a:pt x="4628" y="2016"/>
                </a:lnTo>
                <a:lnTo>
                  <a:pt x="4652" y="2028"/>
                </a:lnTo>
                <a:close/>
                <a:moveTo>
                  <a:pt x="4532" y="1908"/>
                </a:moveTo>
                <a:lnTo>
                  <a:pt x="4568" y="1944"/>
                </a:lnTo>
                <a:lnTo>
                  <a:pt x="4580" y="1968"/>
                </a:lnTo>
                <a:lnTo>
                  <a:pt x="4568" y="1992"/>
                </a:lnTo>
                <a:lnTo>
                  <a:pt x="4544" y="2004"/>
                </a:lnTo>
                <a:lnTo>
                  <a:pt x="4520" y="1992"/>
                </a:lnTo>
                <a:lnTo>
                  <a:pt x="4484" y="1956"/>
                </a:lnTo>
                <a:lnTo>
                  <a:pt x="4472" y="1932"/>
                </a:lnTo>
                <a:lnTo>
                  <a:pt x="4484" y="1908"/>
                </a:lnTo>
                <a:lnTo>
                  <a:pt x="4508" y="1896"/>
                </a:lnTo>
                <a:lnTo>
                  <a:pt x="4532" y="1908"/>
                </a:lnTo>
                <a:close/>
                <a:moveTo>
                  <a:pt x="3909" y="1284"/>
                </a:moveTo>
                <a:lnTo>
                  <a:pt x="3945" y="1320"/>
                </a:lnTo>
                <a:lnTo>
                  <a:pt x="3945" y="1344"/>
                </a:lnTo>
                <a:lnTo>
                  <a:pt x="3945" y="1368"/>
                </a:lnTo>
                <a:lnTo>
                  <a:pt x="3921" y="1380"/>
                </a:lnTo>
                <a:lnTo>
                  <a:pt x="3897" y="1368"/>
                </a:lnTo>
                <a:lnTo>
                  <a:pt x="3861" y="1332"/>
                </a:lnTo>
                <a:lnTo>
                  <a:pt x="3849" y="1308"/>
                </a:lnTo>
                <a:lnTo>
                  <a:pt x="3861" y="1284"/>
                </a:lnTo>
                <a:lnTo>
                  <a:pt x="3885" y="1272"/>
                </a:lnTo>
                <a:lnTo>
                  <a:pt x="3909" y="1284"/>
                </a:lnTo>
                <a:close/>
                <a:moveTo>
                  <a:pt x="4400" y="1788"/>
                </a:moveTo>
                <a:lnTo>
                  <a:pt x="4436" y="1824"/>
                </a:lnTo>
                <a:lnTo>
                  <a:pt x="4448" y="1848"/>
                </a:lnTo>
                <a:lnTo>
                  <a:pt x="4436" y="1860"/>
                </a:lnTo>
                <a:lnTo>
                  <a:pt x="4424" y="1872"/>
                </a:lnTo>
                <a:lnTo>
                  <a:pt x="4400" y="1860"/>
                </a:lnTo>
                <a:lnTo>
                  <a:pt x="4365" y="1824"/>
                </a:lnTo>
                <a:lnTo>
                  <a:pt x="4353" y="1800"/>
                </a:lnTo>
                <a:lnTo>
                  <a:pt x="4365" y="1776"/>
                </a:lnTo>
                <a:lnTo>
                  <a:pt x="4376" y="1776"/>
                </a:lnTo>
                <a:lnTo>
                  <a:pt x="4400" y="1788"/>
                </a:lnTo>
                <a:close/>
                <a:moveTo>
                  <a:pt x="4281" y="1656"/>
                </a:moveTo>
                <a:lnTo>
                  <a:pt x="4317" y="1692"/>
                </a:lnTo>
                <a:lnTo>
                  <a:pt x="4329" y="1716"/>
                </a:lnTo>
                <a:lnTo>
                  <a:pt x="4317" y="1740"/>
                </a:lnTo>
                <a:lnTo>
                  <a:pt x="4293" y="1752"/>
                </a:lnTo>
                <a:lnTo>
                  <a:pt x="4281" y="1740"/>
                </a:lnTo>
                <a:lnTo>
                  <a:pt x="4233" y="1704"/>
                </a:lnTo>
                <a:lnTo>
                  <a:pt x="4233" y="1680"/>
                </a:lnTo>
                <a:lnTo>
                  <a:pt x="4233" y="1656"/>
                </a:lnTo>
                <a:lnTo>
                  <a:pt x="4257" y="1644"/>
                </a:lnTo>
                <a:lnTo>
                  <a:pt x="4281" y="1656"/>
                </a:lnTo>
                <a:close/>
                <a:moveTo>
                  <a:pt x="4149" y="1536"/>
                </a:moveTo>
                <a:lnTo>
                  <a:pt x="4185" y="1572"/>
                </a:lnTo>
                <a:lnTo>
                  <a:pt x="4197" y="1596"/>
                </a:lnTo>
                <a:lnTo>
                  <a:pt x="4197" y="1620"/>
                </a:lnTo>
                <a:lnTo>
                  <a:pt x="4173" y="1620"/>
                </a:lnTo>
                <a:lnTo>
                  <a:pt x="4149" y="1620"/>
                </a:lnTo>
                <a:lnTo>
                  <a:pt x="4113" y="1584"/>
                </a:lnTo>
                <a:lnTo>
                  <a:pt x="4101" y="1548"/>
                </a:lnTo>
                <a:lnTo>
                  <a:pt x="4113" y="1536"/>
                </a:lnTo>
                <a:lnTo>
                  <a:pt x="4125" y="1524"/>
                </a:lnTo>
                <a:lnTo>
                  <a:pt x="4149" y="1536"/>
                </a:lnTo>
                <a:close/>
                <a:moveTo>
                  <a:pt x="4029" y="1404"/>
                </a:moveTo>
                <a:lnTo>
                  <a:pt x="4065" y="1440"/>
                </a:lnTo>
                <a:lnTo>
                  <a:pt x="4077" y="1464"/>
                </a:lnTo>
                <a:lnTo>
                  <a:pt x="4065" y="1488"/>
                </a:lnTo>
                <a:lnTo>
                  <a:pt x="4053" y="1500"/>
                </a:lnTo>
                <a:lnTo>
                  <a:pt x="4029" y="1488"/>
                </a:lnTo>
                <a:lnTo>
                  <a:pt x="3993" y="1452"/>
                </a:lnTo>
                <a:lnTo>
                  <a:pt x="3981" y="1428"/>
                </a:lnTo>
                <a:lnTo>
                  <a:pt x="3981" y="1404"/>
                </a:lnTo>
                <a:lnTo>
                  <a:pt x="4005" y="1392"/>
                </a:lnTo>
                <a:lnTo>
                  <a:pt x="4029" y="1404"/>
                </a:lnTo>
                <a:close/>
                <a:moveTo>
                  <a:pt x="3777" y="1164"/>
                </a:moveTo>
                <a:lnTo>
                  <a:pt x="3813" y="1200"/>
                </a:lnTo>
                <a:lnTo>
                  <a:pt x="3825" y="1224"/>
                </a:lnTo>
                <a:lnTo>
                  <a:pt x="3813" y="1236"/>
                </a:lnTo>
                <a:lnTo>
                  <a:pt x="3801" y="1248"/>
                </a:lnTo>
                <a:lnTo>
                  <a:pt x="3777" y="1236"/>
                </a:lnTo>
                <a:lnTo>
                  <a:pt x="3741" y="1200"/>
                </a:lnTo>
                <a:lnTo>
                  <a:pt x="3729" y="1176"/>
                </a:lnTo>
                <a:lnTo>
                  <a:pt x="3729" y="1152"/>
                </a:lnTo>
                <a:lnTo>
                  <a:pt x="3753" y="1152"/>
                </a:lnTo>
                <a:lnTo>
                  <a:pt x="3777" y="1164"/>
                </a:lnTo>
                <a:close/>
                <a:moveTo>
                  <a:pt x="3477" y="1212"/>
                </a:moveTo>
                <a:lnTo>
                  <a:pt x="3441" y="1176"/>
                </a:lnTo>
                <a:lnTo>
                  <a:pt x="3441" y="1164"/>
                </a:lnTo>
                <a:lnTo>
                  <a:pt x="3405" y="1188"/>
                </a:lnTo>
                <a:lnTo>
                  <a:pt x="3369" y="1212"/>
                </a:lnTo>
                <a:lnTo>
                  <a:pt x="3333" y="1248"/>
                </a:lnTo>
                <a:lnTo>
                  <a:pt x="3285" y="1284"/>
                </a:lnTo>
                <a:lnTo>
                  <a:pt x="3177" y="1368"/>
                </a:lnTo>
                <a:lnTo>
                  <a:pt x="3070" y="1440"/>
                </a:lnTo>
                <a:lnTo>
                  <a:pt x="2962" y="1524"/>
                </a:lnTo>
                <a:lnTo>
                  <a:pt x="2854" y="1608"/>
                </a:lnTo>
                <a:lnTo>
                  <a:pt x="2746" y="1692"/>
                </a:lnTo>
                <a:lnTo>
                  <a:pt x="2638" y="1776"/>
                </a:lnTo>
                <a:lnTo>
                  <a:pt x="2530" y="1860"/>
                </a:lnTo>
                <a:lnTo>
                  <a:pt x="2422" y="1944"/>
                </a:lnTo>
                <a:lnTo>
                  <a:pt x="2326" y="2016"/>
                </a:lnTo>
                <a:lnTo>
                  <a:pt x="2230" y="2100"/>
                </a:lnTo>
                <a:lnTo>
                  <a:pt x="2134" y="2184"/>
                </a:lnTo>
                <a:lnTo>
                  <a:pt x="2026" y="2268"/>
                </a:lnTo>
                <a:lnTo>
                  <a:pt x="1930" y="2340"/>
                </a:lnTo>
                <a:lnTo>
                  <a:pt x="1823" y="2424"/>
                </a:lnTo>
                <a:lnTo>
                  <a:pt x="1727" y="2496"/>
                </a:lnTo>
                <a:lnTo>
                  <a:pt x="1631" y="2568"/>
                </a:lnTo>
                <a:lnTo>
                  <a:pt x="1607" y="2592"/>
                </a:lnTo>
                <a:lnTo>
                  <a:pt x="1571" y="2616"/>
                </a:lnTo>
                <a:lnTo>
                  <a:pt x="1547" y="2640"/>
                </a:lnTo>
                <a:lnTo>
                  <a:pt x="1511" y="2664"/>
                </a:lnTo>
                <a:lnTo>
                  <a:pt x="1547" y="2700"/>
                </a:lnTo>
                <a:lnTo>
                  <a:pt x="1559" y="2724"/>
                </a:lnTo>
                <a:lnTo>
                  <a:pt x="1547" y="2736"/>
                </a:lnTo>
                <a:lnTo>
                  <a:pt x="1523" y="2748"/>
                </a:lnTo>
                <a:lnTo>
                  <a:pt x="1499" y="2736"/>
                </a:lnTo>
                <a:lnTo>
                  <a:pt x="1463" y="2700"/>
                </a:lnTo>
                <a:lnTo>
                  <a:pt x="1403" y="2736"/>
                </a:lnTo>
                <a:lnTo>
                  <a:pt x="1355" y="2784"/>
                </a:lnTo>
                <a:lnTo>
                  <a:pt x="1295" y="2820"/>
                </a:lnTo>
                <a:lnTo>
                  <a:pt x="1235" y="2856"/>
                </a:lnTo>
                <a:lnTo>
                  <a:pt x="1175" y="2892"/>
                </a:lnTo>
                <a:lnTo>
                  <a:pt x="1127" y="2928"/>
                </a:lnTo>
                <a:lnTo>
                  <a:pt x="1067" y="2976"/>
                </a:lnTo>
                <a:lnTo>
                  <a:pt x="1007" y="3012"/>
                </a:lnTo>
                <a:lnTo>
                  <a:pt x="1043" y="3048"/>
                </a:lnTo>
                <a:lnTo>
                  <a:pt x="1055" y="3072"/>
                </a:lnTo>
                <a:lnTo>
                  <a:pt x="1043" y="3084"/>
                </a:lnTo>
                <a:lnTo>
                  <a:pt x="1031" y="3096"/>
                </a:lnTo>
                <a:lnTo>
                  <a:pt x="1007" y="3084"/>
                </a:lnTo>
                <a:lnTo>
                  <a:pt x="971" y="3048"/>
                </a:lnTo>
                <a:lnTo>
                  <a:pt x="959" y="3048"/>
                </a:lnTo>
                <a:lnTo>
                  <a:pt x="959" y="3036"/>
                </a:lnTo>
                <a:lnTo>
                  <a:pt x="947" y="3036"/>
                </a:lnTo>
                <a:lnTo>
                  <a:pt x="947" y="3048"/>
                </a:lnTo>
                <a:lnTo>
                  <a:pt x="911" y="3060"/>
                </a:lnTo>
                <a:lnTo>
                  <a:pt x="863" y="3096"/>
                </a:lnTo>
                <a:lnTo>
                  <a:pt x="791" y="3131"/>
                </a:lnTo>
                <a:lnTo>
                  <a:pt x="707" y="3179"/>
                </a:lnTo>
                <a:lnTo>
                  <a:pt x="623" y="3227"/>
                </a:lnTo>
                <a:lnTo>
                  <a:pt x="540" y="3275"/>
                </a:lnTo>
                <a:lnTo>
                  <a:pt x="468" y="3311"/>
                </a:lnTo>
                <a:lnTo>
                  <a:pt x="420" y="3335"/>
                </a:lnTo>
                <a:lnTo>
                  <a:pt x="456" y="3383"/>
                </a:lnTo>
                <a:lnTo>
                  <a:pt x="492" y="3407"/>
                </a:lnTo>
                <a:lnTo>
                  <a:pt x="516" y="3419"/>
                </a:lnTo>
                <a:lnTo>
                  <a:pt x="540" y="3431"/>
                </a:lnTo>
                <a:lnTo>
                  <a:pt x="600" y="3455"/>
                </a:lnTo>
                <a:lnTo>
                  <a:pt x="647" y="3491"/>
                </a:lnTo>
                <a:lnTo>
                  <a:pt x="671" y="3539"/>
                </a:lnTo>
                <a:lnTo>
                  <a:pt x="683" y="3599"/>
                </a:lnTo>
                <a:lnTo>
                  <a:pt x="707" y="3671"/>
                </a:lnTo>
                <a:lnTo>
                  <a:pt x="743" y="3719"/>
                </a:lnTo>
                <a:lnTo>
                  <a:pt x="779" y="3767"/>
                </a:lnTo>
                <a:lnTo>
                  <a:pt x="827" y="3803"/>
                </a:lnTo>
                <a:lnTo>
                  <a:pt x="887" y="3839"/>
                </a:lnTo>
                <a:lnTo>
                  <a:pt x="971" y="3875"/>
                </a:lnTo>
                <a:lnTo>
                  <a:pt x="1055" y="3923"/>
                </a:lnTo>
                <a:lnTo>
                  <a:pt x="1091" y="3983"/>
                </a:lnTo>
                <a:lnTo>
                  <a:pt x="1091" y="4055"/>
                </a:lnTo>
                <a:lnTo>
                  <a:pt x="1079" y="4115"/>
                </a:lnTo>
                <a:lnTo>
                  <a:pt x="1055" y="4187"/>
                </a:lnTo>
                <a:lnTo>
                  <a:pt x="1043" y="4271"/>
                </a:lnTo>
                <a:lnTo>
                  <a:pt x="1067" y="4319"/>
                </a:lnTo>
                <a:lnTo>
                  <a:pt x="1091" y="4379"/>
                </a:lnTo>
                <a:lnTo>
                  <a:pt x="1115" y="4427"/>
                </a:lnTo>
                <a:lnTo>
                  <a:pt x="1115" y="4475"/>
                </a:lnTo>
                <a:lnTo>
                  <a:pt x="1103" y="4547"/>
                </a:lnTo>
                <a:lnTo>
                  <a:pt x="1091" y="4607"/>
                </a:lnTo>
                <a:lnTo>
                  <a:pt x="1091" y="4679"/>
                </a:lnTo>
                <a:lnTo>
                  <a:pt x="1079" y="4739"/>
                </a:lnTo>
                <a:lnTo>
                  <a:pt x="1079" y="4811"/>
                </a:lnTo>
                <a:lnTo>
                  <a:pt x="1091" y="4871"/>
                </a:lnTo>
                <a:lnTo>
                  <a:pt x="1127" y="4931"/>
                </a:lnTo>
                <a:lnTo>
                  <a:pt x="1175" y="4979"/>
                </a:lnTo>
                <a:lnTo>
                  <a:pt x="1235" y="5039"/>
                </a:lnTo>
                <a:lnTo>
                  <a:pt x="1307" y="5063"/>
                </a:lnTo>
                <a:lnTo>
                  <a:pt x="1367" y="5075"/>
                </a:lnTo>
                <a:lnTo>
                  <a:pt x="1439" y="5075"/>
                </a:lnTo>
                <a:lnTo>
                  <a:pt x="1499" y="5063"/>
                </a:lnTo>
                <a:lnTo>
                  <a:pt x="1571" y="5051"/>
                </a:lnTo>
                <a:lnTo>
                  <a:pt x="1631" y="5039"/>
                </a:lnTo>
                <a:lnTo>
                  <a:pt x="1691" y="5039"/>
                </a:lnTo>
                <a:lnTo>
                  <a:pt x="1751" y="5051"/>
                </a:lnTo>
                <a:lnTo>
                  <a:pt x="1799" y="5075"/>
                </a:lnTo>
                <a:lnTo>
                  <a:pt x="1835" y="5099"/>
                </a:lnTo>
                <a:lnTo>
                  <a:pt x="1906" y="5111"/>
                </a:lnTo>
                <a:lnTo>
                  <a:pt x="1978" y="5111"/>
                </a:lnTo>
                <a:lnTo>
                  <a:pt x="2062" y="5099"/>
                </a:lnTo>
                <a:lnTo>
                  <a:pt x="2158" y="5111"/>
                </a:lnTo>
                <a:lnTo>
                  <a:pt x="2230" y="5123"/>
                </a:lnTo>
                <a:lnTo>
                  <a:pt x="2290" y="5195"/>
                </a:lnTo>
                <a:lnTo>
                  <a:pt x="2314" y="5291"/>
                </a:lnTo>
                <a:lnTo>
                  <a:pt x="2350" y="5387"/>
                </a:lnTo>
                <a:lnTo>
                  <a:pt x="2434" y="5471"/>
                </a:lnTo>
                <a:lnTo>
                  <a:pt x="2530" y="5507"/>
                </a:lnTo>
                <a:lnTo>
                  <a:pt x="2602" y="5531"/>
                </a:lnTo>
                <a:lnTo>
                  <a:pt x="2674" y="5579"/>
                </a:lnTo>
                <a:lnTo>
                  <a:pt x="2734" y="5663"/>
                </a:lnTo>
                <a:lnTo>
                  <a:pt x="2758" y="5687"/>
                </a:lnTo>
                <a:lnTo>
                  <a:pt x="2794" y="5735"/>
                </a:lnTo>
                <a:lnTo>
                  <a:pt x="2842" y="5783"/>
                </a:lnTo>
                <a:lnTo>
                  <a:pt x="2914" y="5843"/>
                </a:lnTo>
                <a:lnTo>
                  <a:pt x="2938" y="5747"/>
                </a:lnTo>
                <a:lnTo>
                  <a:pt x="2974" y="5663"/>
                </a:lnTo>
                <a:lnTo>
                  <a:pt x="3010" y="5591"/>
                </a:lnTo>
                <a:lnTo>
                  <a:pt x="3046" y="5519"/>
                </a:lnTo>
                <a:lnTo>
                  <a:pt x="3082" y="5459"/>
                </a:lnTo>
                <a:lnTo>
                  <a:pt x="3118" y="5399"/>
                </a:lnTo>
                <a:lnTo>
                  <a:pt x="3165" y="5339"/>
                </a:lnTo>
                <a:lnTo>
                  <a:pt x="3201" y="5279"/>
                </a:lnTo>
                <a:lnTo>
                  <a:pt x="3165" y="5243"/>
                </a:lnTo>
                <a:lnTo>
                  <a:pt x="3153" y="5219"/>
                </a:lnTo>
                <a:lnTo>
                  <a:pt x="3165" y="5195"/>
                </a:lnTo>
                <a:lnTo>
                  <a:pt x="3177" y="5183"/>
                </a:lnTo>
                <a:lnTo>
                  <a:pt x="3201" y="5195"/>
                </a:lnTo>
                <a:lnTo>
                  <a:pt x="3237" y="5231"/>
                </a:lnTo>
                <a:lnTo>
                  <a:pt x="3273" y="5171"/>
                </a:lnTo>
                <a:lnTo>
                  <a:pt x="3321" y="5123"/>
                </a:lnTo>
                <a:lnTo>
                  <a:pt x="3357" y="5063"/>
                </a:lnTo>
                <a:lnTo>
                  <a:pt x="3405" y="5015"/>
                </a:lnTo>
                <a:lnTo>
                  <a:pt x="3441" y="4955"/>
                </a:lnTo>
                <a:lnTo>
                  <a:pt x="3477" y="4907"/>
                </a:lnTo>
                <a:lnTo>
                  <a:pt x="3525" y="4847"/>
                </a:lnTo>
                <a:lnTo>
                  <a:pt x="3561" y="4787"/>
                </a:lnTo>
                <a:lnTo>
                  <a:pt x="3549" y="4787"/>
                </a:lnTo>
                <a:lnTo>
                  <a:pt x="3513" y="4751"/>
                </a:lnTo>
                <a:lnTo>
                  <a:pt x="3501" y="4727"/>
                </a:lnTo>
                <a:lnTo>
                  <a:pt x="3513" y="4703"/>
                </a:lnTo>
                <a:lnTo>
                  <a:pt x="3537" y="4691"/>
                </a:lnTo>
                <a:lnTo>
                  <a:pt x="3561" y="4703"/>
                </a:lnTo>
                <a:lnTo>
                  <a:pt x="3597" y="4739"/>
                </a:lnTo>
                <a:lnTo>
                  <a:pt x="3753" y="4535"/>
                </a:lnTo>
                <a:lnTo>
                  <a:pt x="3897" y="4331"/>
                </a:lnTo>
                <a:lnTo>
                  <a:pt x="4053" y="4139"/>
                </a:lnTo>
                <a:lnTo>
                  <a:pt x="4209" y="3935"/>
                </a:lnTo>
                <a:lnTo>
                  <a:pt x="4353" y="3731"/>
                </a:lnTo>
                <a:lnTo>
                  <a:pt x="4508" y="3515"/>
                </a:lnTo>
                <a:lnTo>
                  <a:pt x="4652" y="3311"/>
                </a:lnTo>
                <a:lnTo>
                  <a:pt x="4808" y="3108"/>
                </a:lnTo>
                <a:lnTo>
                  <a:pt x="4856" y="3036"/>
                </a:lnTo>
                <a:lnTo>
                  <a:pt x="4916" y="2952"/>
                </a:lnTo>
                <a:lnTo>
                  <a:pt x="4976" y="2880"/>
                </a:lnTo>
                <a:lnTo>
                  <a:pt x="5036" y="2796"/>
                </a:lnTo>
                <a:lnTo>
                  <a:pt x="5048" y="2796"/>
                </a:lnTo>
                <a:lnTo>
                  <a:pt x="5048" y="2784"/>
                </a:lnTo>
                <a:lnTo>
                  <a:pt x="5060" y="2784"/>
                </a:lnTo>
                <a:lnTo>
                  <a:pt x="5024" y="2748"/>
                </a:lnTo>
                <a:lnTo>
                  <a:pt x="5012" y="2724"/>
                </a:lnTo>
                <a:lnTo>
                  <a:pt x="5012" y="2700"/>
                </a:lnTo>
                <a:lnTo>
                  <a:pt x="5036" y="2688"/>
                </a:lnTo>
                <a:lnTo>
                  <a:pt x="5060" y="2700"/>
                </a:lnTo>
                <a:lnTo>
                  <a:pt x="5084" y="2736"/>
                </a:lnTo>
                <a:lnTo>
                  <a:pt x="5108" y="2700"/>
                </a:lnTo>
                <a:lnTo>
                  <a:pt x="5132" y="2676"/>
                </a:lnTo>
                <a:lnTo>
                  <a:pt x="5144" y="2652"/>
                </a:lnTo>
                <a:lnTo>
                  <a:pt x="5156" y="2616"/>
                </a:lnTo>
                <a:lnTo>
                  <a:pt x="5120" y="2580"/>
                </a:lnTo>
                <a:lnTo>
                  <a:pt x="5108" y="2556"/>
                </a:lnTo>
                <a:lnTo>
                  <a:pt x="5108" y="2532"/>
                </a:lnTo>
                <a:lnTo>
                  <a:pt x="5132" y="2520"/>
                </a:lnTo>
                <a:lnTo>
                  <a:pt x="5156" y="2532"/>
                </a:lnTo>
                <a:lnTo>
                  <a:pt x="5192" y="2568"/>
                </a:lnTo>
                <a:lnTo>
                  <a:pt x="5204" y="2532"/>
                </a:lnTo>
                <a:lnTo>
                  <a:pt x="5228" y="2508"/>
                </a:lnTo>
                <a:lnTo>
                  <a:pt x="5228" y="2484"/>
                </a:lnTo>
                <a:lnTo>
                  <a:pt x="5240" y="2460"/>
                </a:lnTo>
                <a:lnTo>
                  <a:pt x="5240" y="2448"/>
                </a:lnTo>
                <a:lnTo>
                  <a:pt x="5240" y="2436"/>
                </a:lnTo>
                <a:lnTo>
                  <a:pt x="5240" y="2424"/>
                </a:lnTo>
                <a:lnTo>
                  <a:pt x="5252" y="2412"/>
                </a:lnTo>
                <a:lnTo>
                  <a:pt x="5240" y="2400"/>
                </a:lnTo>
                <a:lnTo>
                  <a:pt x="5228" y="2400"/>
                </a:lnTo>
                <a:lnTo>
                  <a:pt x="5192" y="2364"/>
                </a:lnTo>
                <a:lnTo>
                  <a:pt x="5180" y="2340"/>
                </a:lnTo>
                <a:lnTo>
                  <a:pt x="5180" y="2316"/>
                </a:lnTo>
                <a:lnTo>
                  <a:pt x="5204" y="2304"/>
                </a:lnTo>
                <a:lnTo>
                  <a:pt x="5228" y="2316"/>
                </a:lnTo>
                <a:lnTo>
                  <a:pt x="5252" y="2340"/>
                </a:lnTo>
                <a:lnTo>
                  <a:pt x="5252" y="2316"/>
                </a:lnTo>
                <a:lnTo>
                  <a:pt x="5252" y="2292"/>
                </a:lnTo>
                <a:lnTo>
                  <a:pt x="5240" y="2268"/>
                </a:lnTo>
                <a:lnTo>
                  <a:pt x="5240" y="2244"/>
                </a:lnTo>
                <a:lnTo>
                  <a:pt x="5216" y="2160"/>
                </a:lnTo>
                <a:lnTo>
                  <a:pt x="5168" y="2076"/>
                </a:lnTo>
                <a:lnTo>
                  <a:pt x="5132" y="1992"/>
                </a:lnTo>
                <a:lnTo>
                  <a:pt x="5144" y="1908"/>
                </a:lnTo>
                <a:lnTo>
                  <a:pt x="5156" y="1860"/>
                </a:lnTo>
                <a:lnTo>
                  <a:pt x="5168" y="1812"/>
                </a:lnTo>
                <a:lnTo>
                  <a:pt x="5192" y="1764"/>
                </a:lnTo>
                <a:lnTo>
                  <a:pt x="5192" y="1704"/>
                </a:lnTo>
                <a:lnTo>
                  <a:pt x="5204" y="1656"/>
                </a:lnTo>
                <a:lnTo>
                  <a:pt x="5192" y="1596"/>
                </a:lnTo>
                <a:lnTo>
                  <a:pt x="5180" y="1548"/>
                </a:lnTo>
                <a:lnTo>
                  <a:pt x="5156" y="1500"/>
                </a:lnTo>
                <a:lnTo>
                  <a:pt x="5120" y="1428"/>
                </a:lnTo>
                <a:lnTo>
                  <a:pt x="5132" y="1344"/>
                </a:lnTo>
                <a:lnTo>
                  <a:pt x="5120" y="1260"/>
                </a:lnTo>
                <a:lnTo>
                  <a:pt x="5060" y="1164"/>
                </a:lnTo>
                <a:lnTo>
                  <a:pt x="5000" y="1116"/>
                </a:lnTo>
                <a:lnTo>
                  <a:pt x="4952" y="1092"/>
                </a:lnTo>
                <a:lnTo>
                  <a:pt x="4904" y="1080"/>
                </a:lnTo>
                <a:lnTo>
                  <a:pt x="4868" y="1080"/>
                </a:lnTo>
                <a:lnTo>
                  <a:pt x="4820" y="1080"/>
                </a:lnTo>
                <a:lnTo>
                  <a:pt x="4784" y="1092"/>
                </a:lnTo>
                <a:lnTo>
                  <a:pt x="4748" y="1080"/>
                </a:lnTo>
                <a:lnTo>
                  <a:pt x="4700" y="1068"/>
                </a:lnTo>
                <a:lnTo>
                  <a:pt x="4664" y="1044"/>
                </a:lnTo>
                <a:lnTo>
                  <a:pt x="4628" y="1032"/>
                </a:lnTo>
                <a:lnTo>
                  <a:pt x="4592" y="1032"/>
                </a:lnTo>
                <a:lnTo>
                  <a:pt x="4544" y="1032"/>
                </a:lnTo>
                <a:lnTo>
                  <a:pt x="4496" y="1044"/>
                </a:lnTo>
                <a:lnTo>
                  <a:pt x="4448" y="1068"/>
                </a:lnTo>
                <a:lnTo>
                  <a:pt x="4400" y="1080"/>
                </a:lnTo>
                <a:lnTo>
                  <a:pt x="4341" y="1104"/>
                </a:lnTo>
                <a:lnTo>
                  <a:pt x="4293" y="1116"/>
                </a:lnTo>
                <a:lnTo>
                  <a:pt x="4245" y="1104"/>
                </a:lnTo>
                <a:lnTo>
                  <a:pt x="4197" y="1092"/>
                </a:lnTo>
                <a:lnTo>
                  <a:pt x="4149" y="1056"/>
                </a:lnTo>
                <a:lnTo>
                  <a:pt x="4101" y="1032"/>
                </a:lnTo>
                <a:lnTo>
                  <a:pt x="4053" y="1008"/>
                </a:lnTo>
                <a:lnTo>
                  <a:pt x="3993" y="984"/>
                </a:lnTo>
                <a:lnTo>
                  <a:pt x="3945" y="972"/>
                </a:lnTo>
                <a:lnTo>
                  <a:pt x="3921" y="972"/>
                </a:lnTo>
                <a:lnTo>
                  <a:pt x="3909" y="972"/>
                </a:lnTo>
                <a:lnTo>
                  <a:pt x="3897" y="972"/>
                </a:lnTo>
                <a:lnTo>
                  <a:pt x="3885" y="972"/>
                </a:lnTo>
                <a:lnTo>
                  <a:pt x="3897" y="984"/>
                </a:lnTo>
                <a:lnTo>
                  <a:pt x="3897" y="1008"/>
                </a:lnTo>
                <a:lnTo>
                  <a:pt x="3897" y="1020"/>
                </a:lnTo>
                <a:lnTo>
                  <a:pt x="3873" y="1032"/>
                </a:lnTo>
                <a:lnTo>
                  <a:pt x="3849" y="1020"/>
                </a:lnTo>
                <a:lnTo>
                  <a:pt x="3813" y="984"/>
                </a:lnTo>
                <a:lnTo>
                  <a:pt x="3801" y="972"/>
                </a:lnTo>
                <a:lnTo>
                  <a:pt x="3789" y="984"/>
                </a:lnTo>
                <a:lnTo>
                  <a:pt x="3777" y="984"/>
                </a:lnTo>
                <a:lnTo>
                  <a:pt x="3765" y="984"/>
                </a:lnTo>
                <a:lnTo>
                  <a:pt x="3753" y="984"/>
                </a:lnTo>
                <a:lnTo>
                  <a:pt x="3729" y="996"/>
                </a:lnTo>
                <a:lnTo>
                  <a:pt x="3705" y="996"/>
                </a:lnTo>
                <a:lnTo>
                  <a:pt x="3669" y="1008"/>
                </a:lnTo>
                <a:lnTo>
                  <a:pt x="3645" y="1032"/>
                </a:lnTo>
                <a:lnTo>
                  <a:pt x="3693" y="1068"/>
                </a:lnTo>
                <a:lnTo>
                  <a:pt x="3705" y="1092"/>
                </a:lnTo>
                <a:lnTo>
                  <a:pt x="3693" y="1116"/>
                </a:lnTo>
                <a:lnTo>
                  <a:pt x="3669" y="1128"/>
                </a:lnTo>
                <a:lnTo>
                  <a:pt x="3645" y="1116"/>
                </a:lnTo>
                <a:lnTo>
                  <a:pt x="3597" y="1068"/>
                </a:lnTo>
                <a:lnTo>
                  <a:pt x="3597" y="1056"/>
                </a:lnTo>
                <a:lnTo>
                  <a:pt x="3585" y="1056"/>
                </a:lnTo>
                <a:lnTo>
                  <a:pt x="3573" y="1056"/>
                </a:lnTo>
                <a:lnTo>
                  <a:pt x="3573" y="1068"/>
                </a:lnTo>
                <a:lnTo>
                  <a:pt x="3549" y="1080"/>
                </a:lnTo>
                <a:lnTo>
                  <a:pt x="3525" y="1104"/>
                </a:lnTo>
                <a:lnTo>
                  <a:pt x="3501" y="1116"/>
                </a:lnTo>
                <a:lnTo>
                  <a:pt x="3489" y="1128"/>
                </a:lnTo>
                <a:lnTo>
                  <a:pt x="3525" y="1164"/>
                </a:lnTo>
                <a:lnTo>
                  <a:pt x="3537" y="1188"/>
                </a:lnTo>
                <a:lnTo>
                  <a:pt x="3525" y="1212"/>
                </a:lnTo>
                <a:lnTo>
                  <a:pt x="3501" y="1224"/>
                </a:lnTo>
                <a:lnTo>
                  <a:pt x="3477" y="1212"/>
                </a:lnTo>
                <a:close/>
                <a:moveTo>
                  <a:pt x="4317" y="2412"/>
                </a:moveTo>
                <a:lnTo>
                  <a:pt x="4317" y="2472"/>
                </a:lnTo>
                <a:lnTo>
                  <a:pt x="4233" y="2556"/>
                </a:lnTo>
                <a:lnTo>
                  <a:pt x="4161" y="2640"/>
                </a:lnTo>
                <a:lnTo>
                  <a:pt x="4161" y="2700"/>
                </a:lnTo>
                <a:lnTo>
                  <a:pt x="4185" y="2700"/>
                </a:lnTo>
                <a:lnTo>
                  <a:pt x="4209" y="2688"/>
                </a:lnTo>
                <a:lnTo>
                  <a:pt x="4233" y="2676"/>
                </a:lnTo>
                <a:lnTo>
                  <a:pt x="4257" y="2664"/>
                </a:lnTo>
                <a:lnTo>
                  <a:pt x="4293" y="2616"/>
                </a:lnTo>
                <a:lnTo>
                  <a:pt x="4341" y="2556"/>
                </a:lnTo>
                <a:lnTo>
                  <a:pt x="4388" y="2520"/>
                </a:lnTo>
                <a:lnTo>
                  <a:pt x="4436" y="2520"/>
                </a:lnTo>
                <a:lnTo>
                  <a:pt x="4424" y="2580"/>
                </a:lnTo>
                <a:lnTo>
                  <a:pt x="4353" y="2664"/>
                </a:lnTo>
                <a:lnTo>
                  <a:pt x="4257" y="2748"/>
                </a:lnTo>
                <a:lnTo>
                  <a:pt x="4185" y="2784"/>
                </a:lnTo>
                <a:lnTo>
                  <a:pt x="4161" y="2784"/>
                </a:lnTo>
                <a:lnTo>
                  <a:pt x="4137" y="2772"/>
                </a:lnTo>
                <a:lnTo>
                  <a:pt x="4113" y="2760"/>
                </a:lnTo>
                <a:lnTo>
                  <a:pt x="4089" y="2760"/>
                </a:lnTo>
                <a:lnTo>
                  <a:pt x="4053" y="2784"/>
                </a:lnTo>
                <a:lnTo>
                  <a:pt x="4017" y="2784"/>
                </a:lnTo>
                <a:lnTo>
                  <a:pt x="3993" y="2784"/>
                </a:lnTo>
                <a:lnTo>
                  <a:pt x="3981" y="2784"/>
                </a:lnTo>
                <a:lnTo>
                  <a:pt x="3981" y="2760"/>
                </a:lnTo>
                <a:lnTo>
                  <a:pt x="3993" y="2724"/>
                </a:lnTo>
                <a:lnTo>
                  <a:pt x="4005" y="2700"/>
                </a:lnTo>
                <a:lnTo>
                  <a:pt x="4005" y="2664"/>
                </a:lnTo>
                <a:lnTo>
                  <a:pt x="3981" y="2640"/>
                </a:lnTo>
                <a:lnTo>
                  <a:pt x="3969" y="2628"/>
                </a:lnTo>
                <a:lnTo>
                  <a:pt x="3945" y="2604"/>
                </a:lnTo>
                <a:lnTo>
                  <a:pt x="3945" y="2580"/>
                </a:lnTo>
                <a:lnTo>
                  <a:pt x="3945" y="2520"/>
                </a:lnTo>
                <a:lnTo>
                  <a:pt x="3969" y="2460"/>
                </a:lnTo>
                <a:lnTo>
                  <a:pt x="4017" y="2400"/>
                </a:lnTo>
                <a:lnTo>
                  <a:pt x="4053" y="2352"/>
                </a:lnTo>
                <a:lnTo>
                  <a:pt x="4077" y="2328"/>
                </a:lnTo>
                <a:lnTo>
                  <a:pt x="4113" y="2304"/>
                </a:lnTo>
                <a:lnTo>
                  <a:pt x="4137" y="2292"/>
                </a:lnTo>
                <a:lnTo>
                  <a:pt x="4173" y="2280"/>
                </a:lnTo>
                <a:lnTo>
                  <a:pt x="4173" y="2340"/>
                </a:lnTo>
                <a:lnTo>
                  <a:pt x="4137" y="2388"/>
                </a:lnTo>
                <a:lnTo>
                  <a:pt x="4089" y="2436"/>
                </a:lnTo>
                <a:lnTo>
                  <a:pt x="4041" y="2484"/>
                </a:lnTo>
                <a:lnTo>
                  <a:pt x="4029" y="2508"/>
                </a:lnTo>
                <a:lnTo>
                  <a:pt x="4017" y="2544"/>
                </a:lnTo>
                <a:lnTo>
                  <a:pt x="4017" y="2568"/>
                </a:lnTo>
                <a:lnTo>
                  <a:pt x="4041" y="2604"/>
                </a:lnTo>
                <a:lnTo>
                  <a:pt x="4113" y="2568"/>
                </a:lnTo>
                <a:lnTo>
                  <a:pt x="4185" y="2496"/>
                </a:lnTo>
                <a:lnTo>
                  <a:pt x="4245" y="2424"/>
                </a:lnTo>
                <a:lnTo>
                  <a:pt x="4317" y="2412"/>
                </a:lnTo>
                <a:close/>
                <a:moveTo>
                  <a:pt x="4484" y="2616"/>
                </a:moveTo>
                <a:lnTo>
                  <a:pt x="4508" y="2616"/>
                </a:lnTo>
                <a:lnTo>
                  <a:pt x="4520" y="2616"/>
                </a:lnTo>
                <a:lnTo>
                  <a:pt x="4532" y="2640"/>
                </a:lnTo>
                <a:lnTo>
                  <a:pt x="4520" y="2664"/>
                </a:lnTo>
                <a:lnTo>
                  <a:pt x="4484" y="2712"/>
                </a:lnTo>
                <a:lnTo>
                  <a:pt x="4412" y="2784"/>
                </a:lnTo>
                <a:lnTo>
                  <a:pt x="4365" y="2868"/>
                </a:lnTo>
                <a:lnTo>
                  <a:pt x="4376" y="2940"/>
                </a:lnTo>
                <a:lnTo>
                  <a:pt x="4412" y="2952"/>
                </a:lnTo>
                <a:lnTo>
                  <a:pt x="4448" y="2916"/>
                </a:lnTo>
                <a:lnTo>
                  <a:pt x="4484" y="2880"/>
                </a:lnTo>
                <a:lnTo>
                  <a:pt x="4508" y="2844"/>
                </a:lnTo>
                <a:lnTo>
                  <a:pt x="4532" y="2820"/>
                </a:lnTo>
                <a:lnTo>
                  <a:pt x="4556" y="2796"/>
                </a:lnTo>
                <a:lnTo>
                  <a:pt x="4592" y="2760"/>
                </a:lnTo>
                <a:lnTo>
                  <a:pt x="4616" y="2748"/>
                </a:lnTo>
                <a:lnTo>
                  <a:pt x="4640" y="2748"/>
                </a:lnTo>
                <a:lnTo>
                  <a:pt x="4664" y="2760"/>
                </a:lnTo>
                <a:lnTo>
                  <a:pt x="4664" y="2772"/>
                </a:lnTo>
                <a:lnTo>
                  <a:pt x="4664" y="2796"/>
                </a:lnTo>
                <a:lnTo>
                  <a:pt x="4628" y="2832"/>
                </a:lnTo>
                <a:lnTo>
                  <a:pt x="4592" y="2868"/>
                </a:lnTo>
                <a:lnTo>
                  <a:pt x="4556" y="2904"/>
                </a:lnTo>
                <a:lnTo>
                  <a:pt x="4520" y="2940"/>
                </a:lnTo>
                <a:lnTo>
                  <a:pt x="4508" y="2952"/>
                </a:lnTo>
                <a:lnTo>
                  <a:pt x="4484" y="2988"/>
                </a:lnTo>
                <a:lnTo>
                  <a:pt x="4484" y="3024"/>
                </a:lnTo>
                <a:lnTo>
                  <a:pt x="4508" y="3036"/>
                </a:lnTo>
                <a:lnTo>
                  <a:pt x="4568" y="3012"/>
                </a:lnTo>
                <a:lnTo>
                  <a:pt x="4652" y="2940"/>
                </a:lnTo>
                <a:lnTo>
                  <a:pt x="4724" y="2880"/>
                </a:lnTo>
                <a:lnTo>
                  <a:pt x="4772" y="2892"/>
                </a:lnTo>
                <a:lnTo>
                  <a:pt x="4748" y="2940"/>
                </a:lnTo>
                <a:lnTo>
                  <a:pt x="4688" y="3012"/>
                </a:lnTo>
                <a:lnTo>
                  <a:pt x="4616" y="3072"/>
                </a:lnTo>
                <a:lnTo>
                  <a:pt x="4568" y="3108"/>
                </a:lnTo>
                <a:lnTo>
                  <a:pt x="4532" y="3108"/>
                </a:lnTo>
                <a:lnTo>
                  <a:pt x="4496" y="3096"/>
                </a:lnTo>
                <a:lnTo>
                  <a:pt x="4460" y="3084"/>
                </a:lnTo>
                <a:lnTo>
                  <a:pt x="4424" y="3084"/>
                </a:lnTo>
                <a:lnTo>
                  <a:pt x="4400" y="3084"/>
                </a:lnTo>
                <a:lnTo>
                  <a:pt x="4365" y="3096"/>
                </a:lnTo>
                <a:lnTo>
                  <a:pt x="4341" y="3108"/>
                </a:lnTo>
                <a:lnTo>
                  <a:pt x="4317" y="3108"/>
                </a:lnTo>
                <a:lnTo>
                  <a:pt x="4305" y="3084"/>
                </a:lnTo>
                <a:lnTo>
                  <a:pt x="4305" y="3060"/>
                </a:lnTo>
                <a:lnTo>
                  <a:pt x="4317" y="3036"/>
                </a:lnTo>
                <a:lnTo>
                  <a:pt x="4317" y="3012"/>
                </a:lnTo>
                <a:lnTo>
                  <a:pt x="4317" y="2976"/>
                </a:lnTo>
                <a:lnTo>
                  <a:pt x="4305" y="2952"/>
                </a:lnTo>
                <a:lnTo>
                  <a:pt x="4293" y="2916"/>
                </a:lnTo>
                <a:lnTo>
                  <a:pt x="4281" y="2880"/>
                </a:lnTo>
                <a:lnTo>
                  <a:pt x="4305" y="2808"/>
                </a:lnTo>
                <a:lnTo>
                  <a:pt x="4353" y="2748"/>
                </a:lnTo>
                <a:lnTo>
                  <a:pt x="4412" y="2676"/>
                </a:lnTo>
                <a:lnTo>
                  <a:pt x="4484" y="2616"/>
                </a:lnTo>
                <a:close/>
                <a:moveTo>
                  <a:pt x="4185" y="2880"/>
                </a:moveTo>
                <a:lnTo>
                  <a:pt x="4209" y="2928"/>
                </a:lnTo>
                <a:lnTo>
                  <a:pt x="4173" y="2976"/>
                </a:lnTo>
                <a:lnTo>
                  <a:pt x="4125" y="3024"/>
                </a:lnTo>
                <a:lnTo>
                  <a:pt x="4101" y="3060"/>
                </a:lnTo>
                <a:lnTo>
                  <a:pt x="4125" y="3072"/>
                </a:lnTo>
                <a:lnTo>
                  <a:pt x="4161" y="3084"/>
                </a:lnTo>
                <a:lnTo>
                  <a:pt x="4209" y="3096"/>
                </a:lnTo>
                <a:lnTo>
                  <a:pt x="4257" y="3131"/>
                </a:lnTo>
                <a:lnTo>
                  <a:pt x="4281" y="3179"/>
                </a:lnTo>
                <a:lnTo>
                  <a:pt x="4305" y="3275"/>
                </a:lnTo>
                <a:lnTo>
                  <a:pt x="4317" y="3371"/>
                </a:lnTo>
                <a:lnTo>
                  <a:pt x="4317" y="3431"/>
                </a:lnTo>
                <a:lnTo>
                  <a:pt x="4305" y="3455"/>
                </a:lnTo>
                <a:lnTo>
                  <a:pt x="4281" y="3455"/>
                </a:lnTo>
                <a:lnTo>
                  <a:pt x="4269" y="3455"/>
                </a:lnTo>
                <a:lnTo>
                  <a:pt x="4257" y="3443"/>
                </a:lnTo>
                <a:lnTo>
                  <a:pt x="4257" y="3383"/>
                </a:lnTo>
                <a:lnTo>
                  <a:pt x="4245" y="3311"/>
                </a:lnTo>
                <a:lnTo>
                  <a:pt x="4221" y="3227"/>
                </a:lnTo>
                <a:lnTo>
                  <a:pt x="4185" y="3179"/>
                </a:lnTo>
                <a:lnTo>
                  <a:pt x="4149" y="3167"/>
                </a:lnTo>
                <a:lnTo>
                  <a:pt x="4113" y="3155"/>
                </a:lnTo>
                <a:lnTo>
                  <a:pt x="4065" y="3143"/>
                </a:lnTo>
                <a:lnTo>
                  <a:pt x="4029" y="3143"/>
                </a:lnTo>
                <a:lnTo>
                  <a:pt x="4005" y="3143"/>
                </a:lnTo>
                <a:lnTo>
                  <a:pt x="3981" y="3155"/>
                </a:lnTo>
                <a:lnTo>
                  <a:pt x="3969" y="3179"/>
                </a:lnTo>
                <a:lnTo>
                  <a:pt x="3969" y="3203"/>
                </a:lnTo>
                <a:lnTo>
                  <a:pt x="4077" y="3239"/>
                </a:lnTo>
                <a:lnTo>
                  <a:pt x="4149" y="3311"/>
                </a:lnTo>
                <a:lnTo>
                  <a:pt x="4197" y="3407"/>
                </a:lnTo>
                <a:lnTo>
                  <a:pt x="4197" y="3527"/>
                </a:lnTo>
                <a:lnTo>
                  <a:pt x="4185" y="3551"/>
                </a:lnTo>
                <a:lnTo>
                  <a:pt x="4161" y="3551"/>
                </a:lnTo>
                <a:lnTo>
                  <a:pt x="4149" y="3539"/>
                </a:lnTo>
                <a:lnTo>
                  <a:pt x="4137" y="3527"/>
                </a:lnTo>
                <a:lnTo>
                  <a:pt x="4137" y="3479"/>
                </a:lnTo>
                <a:lnTo>
                  <a:pt x="4125" y="3443"/>
                </a:lnTo>
                <a:lnTo>
                  <a:pt x="4113" y="3395"/>
                </a:lnTo>
                <a:lnTo>
                  <a:pt x="4101" y="3347"/>
                </a:lnTo>
                <a:lnTo>
                  <a:pt x="4065" y="3311"/>
                </a:lnTo>
                <a:lnTo>
                  <a:pt x="4029" y="3287"/>
                </a:lnTo>
                <a:lnTo>
                  <a:pt x="3969" y="3275"/>
                </a:lnTo>
                <a:lnTo>
                  <a:pt x="3909" y="3263"/>
                </a:lnTo>
                <a:lnTo>
                  <a:pt x="3897" y="3263"/>
                </a:lnTo>
                <a:lnTo>
                  <a:pt x="3873" y="3287"/>
                </a:lnTo>
                <a:lnTo>
                  <a:pt x="3849" y="3311"/>
                </a:lnTo>
                <a:lnTo>
                  <a:pt x="3837" y="3323"/>
                </a:lnTo>
                <a:lnTo>
                  <a:pt x="3909" y="3407"/>
                </a:lnTo>
                <a:lnTo>
                  <a:pt x="3993" y="3491"/>
                </a:lnTo>
                <a:lnTo>
                  <a:pt x="4077" y="3563"/>
                </a:lnTo>
                <a:lnTo>
                  <a:pt x="4125" y="3623"/>
                </a:lnTo>
                <a:lnTo>
                  <a:pt x="4137" y="3647"/>
                </a:lnTo>
                <a:lnTo>
                  <a:pt x="4125" y="3671"/>
                </a:lnTo>
                <a:lnTo>
                  <a:pt x="4101" y="3695"/>
                </a:lnTo>
                <a:lnTo>
                  <a:pt x="4077" y="3683"/>
                </a:lnTo>
                <a:lnTo>
                  <a:pt x="4005" y="3599"/>
                </a:lnTo>
                <a:lnTo>
                  <a:pt x="3921" y="3527"/>
                </a:lnTo>
                <a:lnTo>
                  <a:pt x="3837" y="3443"/>
                </a:lnTo>
                <a:lnTo>
                  <a:pt x="3753" y="3359"/>
                </a:lnTo>
                <a:lnTo>
                  <a:pt x="3669" y="3263"/>
                </a:lnTo>
                <a:lnTo>
                  <a:pt x="3585" y="3179"/>
                </a:lnTo>
                <a:lnTo>
                  <a:pt x="3501" y="3096"/>
                </a:lnTo>
                <a:lnTo>
                  <a:pt x="3429" y="3012"/>
                </a:lnTo>
                <a:lnTo>
                  <a:pt x="3417" y="3000"/>
                </a:lnTo>
                <a:lnTo>
                  <a:pt x="3429" y="2976"/>
                </a:lnTo>
                <a:lnTo>
                  <a:pt x="3453" y="2964"/>
                </a:lnTo>
                <a:lnTo>
                  <a:pt x="3477" y="2976"/>
                </a:lnTo>
                <a:lnTo>
                  <a:pt x="3765" y="3263"/>
                </a:lnTo>
                <a:lnTo>
                  <a:pt x="3777" y="3251"/>
                </a:lnTo>
                <a:lnTo>
                  <a:pt x="3789" y="3239"/>
                </a:lnTo>
                <a:lnTo>
                  <a:pt x="3813" y="3215"/>
                </a:lnTo>
                <a:lnTo>
                  <a:pt x="3825" y="3191"/>
                </a:lnTo>
                <a:lnTo>
                  <a:pt x="3825" y="3143"/>
                </a:lnTo>
                <a:lnTo>
                  <a:pt x="3801" y="3096"/>
                </a:lnTo>
                <a:lnTo>
                  <a:pt x="3789" y="3048"/>
                </a:lnTo>
                <a:lnTo>
                  <a:pt x="3765" y="3024"/>
                </a:lnTo>
                <a:lnTo>
                  <a:pt x="3729" y="3012"/>
                </a:lnTo>
                <a:lnTo>
                  <a:pt x="3669" y="2988"/>
                </a:lnTo>
                <a:lnTo>
                  <a:pt x="3597" y="2976"/>
                </a:lnTo>
                <a:lnTo>
                  <a:pt x="3561" y="2952"/>
                </a:lnTo>
                <a:lnTo>
                  <a:pt x="3549" y="2940"/>
                </a:lnTo>
                <a:lnTo>
                  <a:pt x="3549" y="2928"/>
                </a:lnTo>
                <a:lnTo>
                  <a:pt x="3561" y="2916"/>
                </a:lnTo>
                <a:lnTo>
                  <a:pt x="3573" y="2904"/>
                </a:lnTo>
                <a:lnTo>
                  <a:pt x="3621" y="2892"/>
                </a:lnTo>
                <a:lnTo>
                  <a:pt x="3693" y="2916"/>
                </a:lnTo>
                <a:lnTo>
                  <a:pt x="3777" y="2940"/>
                </a:lnTo>
                <a:lnTo>
                  <a:pt x="3825" y="2964"/>
                </a:lnTo>
                <a:lnTo>
                  <a:pt x="3837" y="3000"/>
                </a:lnTo>
                <a:lnTo>
                  <a:pt x="3849" y="3036"/>
                </a:lnTo>
                <a:lnTo>
                  <a:pt x="3861" y="3084"/>
                </a:lnTo>
                <a:lnTo>
                  <a:pt x="3873" y="3119"/>
                </a:lnTo>
                <a:lnTo>
                  <a:pt x="3897" y="3131"/>
                </a:lnTo>
                <a:lnTo>
                  <a:pt x="3909" y="3108"/>
                </a:lnTo>
                <a:lnTo>
                  <a:pt x="3933" y="3084"/>
                </a:lnTo>
                <a:lnTo>
                  <a:pt x="3945" y="3060"/>
                </a:lnTo>
                <a:lnTo>
                  <a:pt x="3933" y="2964"/>
                </a:lnTo>
                <a:lnTo>
                  <a:pt x="3909" y="2904"/>
                </a:lnTo>
                <a:lnTo>
                  <a:pt x="3861" y="2868"/>
                </a:lnTo>
                <a:lnTo>
                  <a:pt x="3789" y="2844"/>
                </a:lnTo>
                <a:lnTo>
                  <a:pt x="3753" y="2832"/>
                </a:lnTo>
                <a:lnTo>
                  <a:pt x="3729" y="2832"/>
                </a:lnTo>
                <a:lnTo>
                  <a:pt x="3705" y="2832"/>
                </a:lnTo>
                <a:lnTo>
                  <a:pt x="3681" y="2820"/>
                </a:lnTo>
                <a:lnTo>
                  <a:pt x="3669" y="2796"/>
                </a:lnTo>
                <a:lnTo>
                  <a:pt x="3669" y="2784"/>
                </a:lnTo>
                <a:lnTo>
                  <a:pt x="3681" y="2760"/>
                </a:lnTo>
                <a:lnTo>
                  <a:pt x="3693" y="2760"/>
                </a:lnTo>
                <a:lnTo>
                  <a:pt x="3753" y="2760"/>
                </a:lnTo>
                <a:lnTo>
                  <a:pt x="3825" y="2772"/>
                </a:lnTo>
                <a:lnTo>
                  <a:pt x="3897" y="2796"/>
                </a:lnTo>
                <a:lnTo>
                  <a:pt x="3957" y="2820"/>
                </a:lnTo>
                <a:lnTo>
                  <a:pt x="3969" y="2868"/>
                </a:lnTo>
                <a:lnTo>
                  <a:pt x="3993" y="2928"/>
                </a:lnTo>
                <a:lnTo>
                  <a:pt x="4005" y="2976"/>
                </a:lnTo>
                <a:lnTo>
                  <a:pt x="4017" y="2988"/>
                </a:lnTo>
                <a:lnTo>
                  <a:pt x="4053" y="2976"/>
                </a:lnTo>
                <a:lnTo>
                  <a:pt x="4101" y="2928"/>
                </a:lnTo>
                <a:lnTo>
                  <a:pt x="4149" y="2892"/>
                </a:lnTo>
                <a:lnTo>
                  <a:pt x="4185" y="2880"/>
                </a:lnTo>
                <a:close/>
                <a:moveTo>
                  <a:pt x="3489" y="3167"/>
                </a:moveTo>
                <a:lnTo>
                  <a:pt x="3537" y="3215"/>
                </a:lnTo>
                <a:lnTo>
                  <a:pt x="3585" y="3263"/>
                </a:lnTo>
                <a:lnTo>
                  <a:pt x="3645" y="3323"/>
                </a:lnTo>
                <a:lnTo>
                  <a:pt x="3705" y="3383"/>
                </a:lnTo>
                <a:lnTo>
                  <a:pt x="3765" y="3443"/>
                </a:lnTo>
                <a:lnTo>
                  <a:pt x="3825" y="3503"/>
                </a:lnTo>
                <a:lnTo>
                  <a:pt x="3897" y="3575"/>
                </a:lnTo>
                <a:lnTo>
                  <a:pt x="3957" y="3635"/>
                </a:lnTo>
                <a:lnTo>
                  <a:pt x="3945" y="3635"/>
                </a:lnTo>
                <a:lnTo>
                  <a:pt x="3933" y="3659"/>
                </a:lnTo>
                <a:lnTo>
                  <a:pt x="3921" y="3671"/>
                </a:lnTo>
                <a:lnTo>
                  <a:pt x="3897" y="3671"/>
                </a:lnTo>
                <a:lnTo>
                  <a:pt x="3861" y="3623"/>
                </a:lnTo>
                <a:lnTo>
                  <a:pt x="3789" y="3551"/>
                </a:lnTo>
                <a:lnTo>
                  <a:pt x="3729" y="3491"/>
                </a:lnTo>
                <a:lnTo>
                  <a:pt x="3681" y="3479"/>
                </a:lnTo>
                <a:lnTo>
                  <a:pt x="3681" y="3515"/>
                </a:lnTo>
                <a:lnTo>
                  <a:pt x="3717" y="3575"/>
                </a:lnTo>
                <a:lnTo>
                  <a:pt x="3765" y="3623"/>
                </a:lnTo>
                <a:lnTo>
                  <a:pt x="3813" y="3671"/>
                </a:lnTo>
                <a:lnTo>
                  <a:pt x="3837" y="3743"/>
                </a:lnTo>
                <a:lnTo>
                  <a:pt x="3837" y="3803"/>
                </a:lnTo>
                <a:lnTo>
                  <a:pt x="3801" y="3863"/>
                </a:lnTo>
                <a:lnTo>
                  <a:pt x="3753" y="3899"/>
                </a:lnTo>
                <a:lnTo>
                  <a:pt x="3681" y="3935"/>
                </a:lnTo>
                <a:lnTo>
                  <a:pt x="3609" y="3947"/>
                </a:lnTo>
                <a:lnTo>
                  <a:pt x="3537" y="3935"/>
                </a:lnTo>
                <a:lnTo>
                  <a:pt x="3477" y="3887"/>
                </a:lnTo>
                <a:lnTo>
                  <a:pt x="3453" y="3863"/>
                </a:lnTo>
                <a:lnTo>
                  <a:pt x="3429" y="3827"/>
                </a:lnTo>
                <a:lnTo>
                  <a:pt x="3393" y="3803"/>
                </a:lnTo>
                <a:lnTo>
                  <a:pt x="3357" y="3791"/>
                </a:lnTo>
                <a:lnTo>
                  <a:pt x="3297" y="3791"/>
                </a:lnTo>
                <a:lnTo>
                  <a:pt x="3237" y="3791"/>
                </a:lnTo>
                <a:lnTo>
                  <a:pt x="3189" y="3791"/>
                </a:lnTo>
                <a:lnTo>
                  <a:pt x="3165" y="3767"/>
                </a:lnTo>
                <a:lnTo>
                  <a:pt x="3177" y="3731"/>
                </a:lnTo>
                <a:lnTo>
                  <a:pt x="3225" y="3707"/>
                </a:lnTo>
                <a:lnTo>
                  <a:pt x="3309" y="3707"/>
                </a:lnTo>
                <a:lnTo>
                  <a:pt x="3381" y="3707"/>
                </a:lnTo>
                <a:lnTo>
                  <a:pt x="3465" y="3755"/>
                </a:lnTo>
                <a:lnTo>
                  <a:pt x="3525" y="3827"/>
                </a:lnTo>
                <a:lnTo>
                  <a:pt x="3585" y="3875"/>
                </a:lnTo>
                <a:lnTo>
                  <a:pt x="3669" y="3875"/>
                </a:lnTo>
                <a:lnTo>
                  <a:pt x="3753" y="3815"/>
                </a:lnTo>
                <a:lnTo>
                  <a:pt x="3777" y="3755"/>
                </a:lnTo>
                <a:lnTo>
                  <a:pt x="3753" y="3707"/>
                </a:lnTo>
                <a:lnTo>
                  <a:pt x="3705" y="3647"/>
                </a:lnTo>
                <a:lnTo>
                  <a:pt x="3669" y="3611"/>
                </a:lnTo>
                <a:lnTo>
                  <a:pt x="3633" y="3575"/>
                </a:lnTo>
                <a:lnTo>
                  <a:pt x="3609" y="3539"/>
                </a:lnTo>
                <a:lnTo>
                  <a:pt x="3597" y="3503"/>
                </a:lnTo>
                <a:lnTo>
                  <a:pt x="3597" y="3479"/>
                </a:lnTo>
                <a:lnTo>
                  <a:pt x="3597" y="3455"/>
                </a:lnTo>
                <a:lnTo>
                  <a:pt x="3609" y="3431"/>
                </a:lnTo>
                <a:lnTo>
                  <a:pt x="3609" y="3395"/>
                </a:lnTo>
                <a:lnTo>
                  <a:pt x="3573" y="3359"/>
                </a:lnTo>
                <a:lnTo>
                  <a:pt x="3525" y="3311"/>
                </a:lnTo>
                <a:lnTo>
                  <a:pt x="3477" y="3251"/>
                </a:lnTo>
                <a:lnTo>
                  <a:pt x="3441" y="3227"/>
                </a:lnTo>
                <a:lnTo>
                  <a:pt x="3429" y="3191"/>
                </a:lnTo>
                <a:lnTo>
                  <a:pt x="3441" y="3167"/>
                </a:lnTo>
                <a:lnTo>
                  <a:pt x="3465" y="3167"/>
                </a:lnTo>
                <a:lnTo>
                  <a:pt x="3489" y="3167"/>
                </a:lnTo>
                <a:close/>
                <a:moveTo>
                  <a:pt x="3237" y="1452"/>
                </a:moveTo>
                <a:lnTo>
                  <a:pt x="3261" y="1440"/>
                </a:lnTo>
                <a:lnTo>
                  <a:pt x="3273" y="1464"/>
                </a:lnTo>
                <a:lnTo>
                  <a:pt x="3273" y="1488"/>
                </a:lnTo>
                <a:lnTo>
                  <a:pt x="3273" y="1500"/>
                </a:lnTo>
                <a:lnTo>
                  <a:pt x="3237" y="1536"/>
                </a:lnTo>
                <a:lnTo>
                  <a:pt x="3213" y="1572"/>
                </a:lnTo>
                <a:lnTo>
                  <a:pt x="3177" y="1596"/>
                </a:lnTo>
                <a:lnTo>
                  <a:pt x="3141" y="1632"/>
                </a:lnTo>
                <a:lnTo>
                  <a:pt x="3070" y="1716"/>
                </a:lnTo>
                <a:lnTo>
                  <a:pt x="2986" y="1800"/>
                </a:lnTo>
                <a:lnTo>
                  <a:pt x="2902" y="1884"/>
                </a:lnTo>
                <a:lnTo>
                  <a:pt x="2806" y="1956"/>
                </a:lnTo>
                <a:lnTo>
                  <a:pt x="2794" y="1956"/>
                </a:lnTo>
                <a:lnTo>
                  <a:pt x="2770" y="1956"/>
                </a:lnTo>
                <a:lnTo>
                  <a:pt x="2770" y="1932"/>
                </a:lnTo>
                <a:lnTo>
                  <a:pt x="2770" y="1920"/>
                </a:lnTo>
                <a:lnTo>
                  <a:pt x="2830" y="1848"/>
                </a:lnTo>
                <a:lnTo>
                  <a:pt x="2914" y="1764"/>
                </a:lnTo>
                <a:lnTo>
                  <a:pt x="2986" y="1692"/>
                </a:lnTo>
                <a:lnTo>
                  <a:pt x="3070" y="1608"/>
                </a:lnTo>
                <a:lnTo>
                  <a:pt x="3106" y="1572"/>
                </a:lnTo>
                <a:lnTo>
                  <a:pt x="3153" y="1524"/>
                </a:lnTo>
                <a:lnTo>
                  <a:pt x="3189" y="1476"/>
                </a:lnTo>
                <a:lnTo>
                  <a:pt x="3237" y="1452"/>
                </a:lnTo>
                <a:close/>
                <a:moveTo>
                  <a:pt x="3417" y="1584"/>
                </a:moveTo>
                <a:lnTo>
                  <a:pt x="3441" y="1620"/>
                </a:lnTo>
                <a:lnTo>
                  <a:pt x="3405" y="1680"/>
                </a:lnTo>
                <a:lnTo>
                  <a:pt x="3345" y="1740"/>
                </a:lnTo>
                <a:lnTo>
                  <a:pt x="3309" y="1764"/>
                </a:lnTo>
                <a:lnTo>
                  <a:pt x="3273" y="1812"/>
                </a:lnTo>
                <a:lnTo>
                  <a:pt x="3225" y="1860"/>
                </a:lnTo>
                <a:lnTo>
                  <a:pt x="3177" y="1908"/>
                </a:lnTo>
                <a:lnTo>
                  <a:pt x="3129" y="1968"/>
                </a:lnTo>
                <a:lnTo>
                  <a:pt x="3082" y="2016"/>
                </a:lnTo>
                <a:lnTo>
                  <a:pt x="3034" y="2052"/>
                </a:lnTo>
                <a:lnTo>
                  <a:pt x="2974" y="2088"/>
                </a:lnTo>
                <a:lnTo>
                  <a:pt x="2926" y="2124"/>
                </a:lnTo>
                <a:lnTo>
                  <a:pt x="2878" y="2148"/>
                </a:lnTo>
                <a:lnTo>
                  <a:pt x="2818" y="2148"/>
                </a:lnTo>
                <a:lnTo>
                  <a:pt x="2758" y="2160"/>
                </a:lnTo>
                <a:lnTo>
                  <a:pt x="2710" y="2160"/>
                </a:lnTo>
                <a:lnTo>
                  <a:pt x="2638" y="2172"/>
                </a:lnTo>
                <a:lnTo>
                  <a:pt x="2578" y="2196"/>
                </a:lnTo>
                <a:lnTo>
                  <a:pt x="2518" y="2220"/>
                </a:lnTo>
                <a:lnTo>
                  <a:pt x="2458" y="2244"/>
                </a:lnTo>
                <a:lnTo>
                  <a:pt x="2398" y="2268"/>
                </a:lnTo>
                <a:lnTo>
                  <a:pt x="2338" y="2304"/>
                </a:lnTo>
                <a:lnTo>
                  <a:pt x="2290" y="2340"/>
                </a:lnTo>
                <a:lnTo>
                  <a:pt x="2230" y="2388"/>
                </a:lnTo>
                <a:lnTo>
                  <a:pt x="2182" y="2424"/>
                </a:lnTo>
                <a:lnTo>
                  <a:pt x="2134" y="2472"/>
                </a:lnTo>
                <a:lnTo>
                  <a:pt x="2074" y="2520"/>
                </a:lnTo>
                <a:lnTo>
                  <a:pt x="2026" y="2556"/>
                </a:lnTo>
                <a:lnTo>
                  <a:pt x="2002" y="2568"/>
                </a:lnTo>
                <a:lnTo>
                  <a:pt x="1978" y="2568"/>
                </a:lnTo>
                <a:lnTo>
                  <a:pt x="1966" y="2556"/>
                </a:lnTo>
                <a:lnTo>
                  <a:pt x="1978" y="2532"/>
                </a:lnTo>
                <a:lnTo>
                  <a:pt x="2026" y="2460"/>
                </a:lnTo>
                <a:lnTo>
                  <a:pt x="2110" y="2388"/>
                </a:lnTo>
                <a:lnTo>
                  <a:pt x="2206" y="2316"/>
                </a:lnTo>
                <a:lnTo>
                  <a:pt x="2266" y="2268"/>
                </a:lnTo>
                <a:lnTo>
                  <a:pt x="2302" y="2244"/>
                </a:lnTo>
                <a:lnTo>
                  <a:pt x="2338" y="2220"/>
                </a:lnTo>
                <a:lnTo>
                  <a:pt x="2386" y="2208"/>
                </a:lnTo>
                <a:lnTo>
                  <a:pt x="2422" y="2184"/>
                </a:lnTo>
                <a:lnTo>
                  <a:pt x="2458" y="2172"/>
                </a:lnTo>
                <a:lnTo>
                  <a:pt x="2506" y="2148"/>
                </a:lnTo>
                <a:lnTo>
                  <a:pt x="2566" y="2136"/>
                </a:lnTo>
                <a:lnTo>
                  <a:pt x="2638" y="2112"/>
                </a:lnTo>
                <a:lnTo>
                  <a:pt x="2698" y="2100"/>
                </a:lnTo>
                <a:lnTo>
                  <a:pt x="2770" y="2088"/>
                </a:lnTo>
                <a:lnTo>
                  <a:pt x="2818" y="2076"/>
                </a:lnTo>
                <a:lnTo>
                  <a:pt x="2866" y="2076"/>
                </a:lnTo>
                <a:lnTo>
                  <a:pt x="2914" y="2064"/>
                </a:lnTo>
                <a:lnTo>
                  <a:pt x="2974" y="2028"/>
                </a:lnTo>
                <a:lnTo>
                  <a:pt x="3022" y="1980"/>
                </a:lnTo>
                <a:lnTo>
                  <a:pt x="3070" y="1932"/>
                </a:lnTo>
                <a:lnTo>
                  <a:pt x="3129" y="1872"/>
                </a:lnTo>
                <a:lnTo>
                  <a:pt x="3189" y="1812"/>
                </a:lnTo>
                <a:lnTo>
                  <a:pt x="3249" y="1740"/>
                </a:lnTo>
                <a:lnTo>
                  <a:pt x="3309" y="1680"/>
                </a:lnTo>
                <a:lnTo>
                  <a:pt x="3333" y="1656"/>
                </a:lnTo>
                <a:lnTo>
                  <a:pt x="3357" y="1620"/>
                </a:lnTo>
                <a:lnTo>
                  <a:pt x="3393" y="1596"/>
                </a:lnTo>
                <a:lnTo>
                  <a:pt x="3417" y="1584"/>
                </a:lnTo>
                <a:close/>
                <a:moveTo>
                  <a:pt x="3717" y="1884"/>
                </a:moveTo>
                <a:lnTo>
                  <a:pt x="3741" y="1884"/>
                </a:lnTo>
                <a:lnTo>
                  <a:pt x="3753" y="1884"/>
                </a:lnTo>
                <a:lnTo>
                  <a:pt x="3765" y="1908"/>
                </a:lnTo>
                <a:lnTo>
                  <a:pt x="3753" y="1932"/>
                </a:lnTo>
                <a:lnTo>
                  <a:pt x="3705" y="1980"/>
                </a:lnTo>
                <a:lnTo>
                  <a:pt x="3633" y="2052"/>
                </a:lnTo>
                <a:lnTo>
                  <a:pt x="3561" y="2124"/>
                </a:lnTo>
                <a:lnTo>
                  <a:pt x="3537" y="2184"/>
                </a:lnTo>
                <a:lnTo>
                  <a:pt x="3549" y="2208"/>
                </a:lnTo>
                <a:lnTo>
                  <a:pt x="3597" y="2220"/>
                </a:lnTo>
                <a:lnTo>
                  <a:pt x="3633" y="2208"/>
                </a:lnTo>
                <a:lnTo>
                  <a:pt x="3669" y="2208"/>
                </a:lnTo>
                <a:lnTo>
                  <a:pt x="3717" y="2184"/>
                </a:lnTo>
                <a:lnTo>
                  <a:pt x="3765" y="2148"/>
                </a:lnTo>
                <a:lnTo>
                  <a:pt x="3813" y="2100"/>
                </a:lnTo>
                <a:lnTo>
                  <a:pt x="3861" y="2064"/>
                </a:lnTo>
                <a:lnTo>
                  <a:pt x="3885" y="2052"/>
                </a:lnTo>
                <a:lnTo>
                  <a:pt x="3909" y="2052"/>
                </a:lnTo>
                <a:lnTo>
                  <a:pt x="3921" y="2076"/>
                </a:lnTo>
                <a:lnTo>
                  <a:pt x="3909" y="2100"/>
                </a:lnTo>
                <a:lnTo>
                  <a:pt x="3897" y="2112"/>
                </a:lnTo>
                <a:lnTo>
                  <a:pt x="3873" y="2136"/>
                </a:lnTo>
                <a:lnTo>
                  <a:pt x="3849" y="2148"/>
                </a:lnTo>
                <a:lnTo>
                  <a:pt x="3837" y="2172"/>
                </a:lnTo>
                <a:lnTo>
                  <a:pt x="3777" y="2232"/>
                </a:lnTo>
                <a:lnTo>
                  <a:pt x="3717" y="2268"/>
                </a:lnTo>
                <a:lnTo>
                  <a:pt x="3645" y="2280"/>
                </a:lnTo>
                <a:lnTo>
                  <a:pt x="3561" y="2280"/>
                </a:lnTo>
                <a:lnTo>
                  <a:pt x="3537" y="2280"/>
                </a:lnTo>
                <a:lnTo>
                  <a:pt x="3513" y="2256"/>
                </a:lnTo>
                <a:lnTo>
                  <a:pt x="3489" y="2244"/>
                </a:lnTo>
                <a:lnTo>
                  <a:pt x="3465" y="2244"/>
                </a:lnTo>
                <a:lnTo>
                  <a:pt x="3453" y="2256"/>
                </a:lnTo>
                <a:lnTo>
                  <a:pt x="3429" y="2280"/>
                </a:lnTo>
                <a:lnTo>
                  <a:pt x="3417" y="2292"/>
                </a:lnTo>
                <a:lnTo>
                  <a:pt x="3405" y="2316"/>
                </a:lnTo>
                <a:lnTo>
                  <a:pt x="3417" y="2340"/>
                </a:lnTo>
                <a:lnTo>
                  <a:pt x="3453" y="2388"/>
                </a:lnTo>
                <a:lnTo>
                  <a:pt x="3501" y="2424"/>
                </a:lnTo>
                <a:lnTo>
                  <a:pt x="3525" y="2460"/>
                </a:lnTo>
                <a:lnTo>
                  <a:pt x="3537" y="2472"/>
                </a:lnTo>
                <a:lnTo>
                  <a:pt x="3525" y="2496"/>
                </a:lnTo>
                <a:lnTo>
                  <a:pt x="3501" y="2496"/>
                </a:lnTo>
                <a:lnTo>
                  <a:pt x="3477" y="2496"/>
                </a:lnTo>
                <a:lnTo>
                  <a:pt x="3453" y="2472"/>
                </a:lnTo>
                <a:lnTo>
                  <a:pt x="3417" y="2436"/>
                </a:lnTo>
                <a:lnTo>
                  <a:pt x="3381" y="2400"/>
                </a:lnTo>
                <a:lnTo>
                  <a:pt x="3345" y="2376"/>
                </a:lnTo>
                <a:lnTo>
                  <a:pt x="3333" y="2376"/>
                </a:lnTo>
                <a:lnTo>
                  <a:pt x="3321" y="2388"/>
                </a:lnTo>
                <a:lnTo>
                  <a:pt x="3297" y="2412"/>
                </a:lnTo>
                <a:lnTo>
                  <a:pt x="3285" y="2436"/>
                </a:lnTo>
                <a:lnTo>
                  <a:pt x="3309" y="2472"/>
                </a:lnTo>
                <a:lnTo>
                  <a:pt x="3345" y="2520"/>
                </a:lnTo>
                <a:lnTo>
                  <a:pt x="3393" y="2568"/>
                </a:lnTo>
                <a:lnTo>
                  <a:pt x="3429" y="2592"/>
                </a:lnTo>
                <a:lnTo>
                  <a:pt x="3441" y="2616"/>
                </a:lnTo>
                <a:lnTo>
                  <a:pt x="3429" y="2628"/>
                </a:lnTo>
                <a:lnTo>
                  <a:pt x="3405" y="2640"/>
                </a:lnTo>
                <a:lnTo>
                  <a:pt x="3393" y="2640"/>
                </a:lnTo>
                <a:lnTo>
                  <a:pt x="2998" y="2244"/>
                </a:lnTo>
                <a:lnTo>
                  <a:pt x="2986" y="2220"/>
                </a:lnTo>
                <a:lnTo>
                  <a:pt x="2986" y="2196"/>
                </a:lnTo>
                <a:lnTo>
                  <a:pt x="3010" y="2184"/>
                </a:lnTo>
                <a:lnTo>
                  <a:pt x="3046" y="2196"/>
                </a:lnTo>
                <a:lnTo>
                  <a:pt x="3082" y="2244"/>
                </a:lnTo>
                <a:lnTo>
                  <a:pt x="3129" y="2292"/>
                </a:lnTo>
                <a:lnTo>
                  <a:pt x="3177" y="2328"/>
                </a:lnTo>
                <a:lnTo>
                  <a:pt x="3213" y="2352"/>
                </a:lnTo>
                <a:lnTo>
                  <a:pt x="3225" y="2352"/>
                </a:lnTo>
                <a:lnTo>
                  <a:pt x="3237" y="2340"/>
                </a:lnTo>
                <a:lnTo>
                  <a:pt x="3261" y="2328"/>
                </a:lnTo>
                <a:lnTo>
                  <a:pt x="3273" y="2316"/>
                </a:lnTo>
                <a:lnTo>
                  <a:pt x="3273" y="2280"/>
                </a:lnTo>
                <a:lnTo>
                  <a:pt x="3225" y="2232"/>
                </a:lnTo>
                <a:lnTo>
                  <a:pt x="3177" y="2184"/>
                </a:lnTo>
                <a:lnTo>
                  <a:pt x="3129" y="2148"/>
                </a:lnTo>
                <a:lnTo>
                  <a:pt x="3118" y="2124"/>
                </a:lnTo>
                <a:lnTo>
                  <a:pt x="3129" y="2100"/>
                </a:lnTo>
                <a:lnTo>
                  <a:pt x="3153" y="2100"/>
                </a:lnTo>
                <a:lnTo>
                  <a:pt x="3177" y="2112"/>
                </a:lnTo>
                <a:lnTo>
                  <a:pt x="3213" y="2148"/>
                </a:lnTo>
                <a:lnTo>
                  <a:pt x="3249" y="2184"/>
                </a:lnTo>
                <a:lnTo>
                  <a:pt x="3297" y="2220"/>
                </a:lnTo>
                <a:lnTo>
                  <a:pt x="3333" y="2232"/>
                </a:lnTo>
                <a:lnTo>
                  <a:pt x="3357" y="2220"/>
                </a:lnTo>
                <a:lnTo>
                  <a:pt x="3381" y="2208"/>
                </a:lnTo>
                <a:lnTo>
                  <a:pt x="3393" y="2184"/>
                </a:lnTo>
                <a:lnTo>
                  <a:pt x="3393" y="2160"/>
                </a:lnTo>
                <a:lnTo>
                  <a:pt x="3357" y="2076"/>
                </a:lnTo>
                <a:lnTo>
                  <a:pt x="3357" y="2004"/>
                </a:lnTo>
                <a:lnTo>
                  <a:pt x="3381" y="1920"/>
                </a:lnTo>
                <a:lnTo>
                  <a:pt x="3417" y="1848"/>
                </a:lnTo>
                <a:lnTo>
                  <a:pt x="3453" y="1812"/>
                </a:lnTo>
                <a:lnTo>
                  <a:pt x="3477" y="1788"/>
                </a:lnTo>
                <a:lnTo>
                  <a:pt x="3513" y="1752"/>
                </a:lnTo>
                <a:lnTo>
                  <a:pt x="3549" y="1728"/>
                </a:lnTo>
                <a:lnTo>
                  <a:pt x="3573" y="1716"/>
                </a:lnTo>
                <a:lnTo>
                  <a:pt x="3585" y="1728"/>
                </a:lnTo>
                <a:lnTo>
                  <a:pt x="3597" y="1752"/>
                </a:lnTo>
                <a:lnTo>
                  <a:pt x="3585" y="1776"/>
                </a:lnTo>
                <a:lnTo>
                  <a:pt x="3549" y="1812"/>
                </a:lnTo>
                <a:lnTo>
                  <a:pt x="3501" y="1860"/>
                </a:lnTo>
                <a:lnTo>
                  <a:pt x="3465" y="1920"/>
                </a:lnTo>
                <a:lnTo>
                  <a:pt x="3441" y="1968"/>
                </a:lnTo>
                <a:lnTo>
                  <a:pt x="3429" y="1992"/>
                </a:lnTo>
                <a:lnTo>
                  <a:pt x="3429" y="2040"/>
                </a:lnTo>
                <a:lnTo>
                  <a:pt x="3429" y="2076"/>
                </a:lnTo>
                <a:lnTo>
                  <a:pt x="3441" y="2100"/>
                </a:lnTo>
                <a:lnTo>
                  <a:pt x="3501" y="2088"/>
                </a:lnTo>
                <a:lnTo>
                  <a:pt x="3573" y="2016"/>
                </a:lnTo>
                <a:lnTo>
                  <a:pt x="3657" y="1932"/>
                </a:lnTo>
                <a:lnTo>
                  <a:pt x="3717" y="1884"/>
                </a:lnTo>
                <a:close/>
                <a:moveTo>
                  <a:pt x="2998" y="2340"/>
                </a:moveTo>
                <a:lnTo>
                  <a:pt x="3022" y="2388"/>
                </a:lnTo>
                <a:lnTo>
                  <a:pt x="3058" y="2436"/>
                </a:lnTo>
                <a:lnTo>
                  <a:pt x="3082" y="2484"/>
                </a:lnTo>
                <a:lnTo>
                  <a:pt x="3118" y="2520"/>
                </a:lnTo>
                <a:lnTo>
                  <a:pt x="3177" y="2556"/>
                </a:lnTo>
                <a:lnTo>
                  <a:pt x="3237" y="2592"/>
                </a:lnTo>
                <a:lnTo>
                  <a:pt x="3273" y="2616"/>
                </a:lnTo>
                <a:lnTo>
                  <a:pt x="3285" y="2628"/>
                </a:lnTo>
                <a:lnTo>
                  <a:pt x="3285" y="2664"/>
                </a:lnTo>
                <a:lnTo>
                  <a:pt x="3261" y="2700"/>
                </a:lnTo>
                <a:lnTo>
                  <a:pt x="3225" y="2724"/>
                </a:lnTo>
                <a:lnTo>
                  <a:pt x="3177" y="2748"/>
                </a:lnTo>
                <a:lnTo>
                  <a:pt x="3129" y="2796"/>
                </a:lnTo>
                <a:lnTo>
                  <a:pt x="3094" y="2832"/>
                </a:lnTo>
                <a:lnTo>
                  <a:pt x="3046" y="2880"/>
                </a:lnTo>
                <a:lnTo>
                  <a:pt x="2998" y="2916"/>
                </a:lnTo>
                <a:lnTo>
                  <a:pt x="2950" y="2988"/>
                </a:lnTo>
                <a:lnTo>
                  <a:pt x="2902" y="3060"/>
                </a:lnTo>
                <a:lnTo>
                  <a:pt x="2866" y="3131"/>
                </a:lnTo>
                <a:lnTo>
                  <a:pt x="2830" y="3191"/>
                </a:lnTo>
                <a:lnTo>
                  <a:pt x="2806" y="3239"/>
                </a:lnTo>
                <a:lnTo>
                  <a:pt x="2806" y="3275"/>
                </a:lnTo>
                <a:lnTo>
                  <a:pt x="2794" y="3299"/>
                </a:lnTo>
                <a:lnTo>
                  <a:pt x="2782" y="3323"/>
                </a:lnTo>
                <a:lnTo>
                  <a:pt x="2770" y="3335"/>
                </a:lnTo>
                <a:lnTo>
                  <a:pt x="2746" y="3347"/>
                </a:lnTo>
                <a:lnTo>
                  <a:pt x="2722" y="3335"/>
                </a:lnTo>
                <a:lnTo>
                  <a:pt x="2722" y="3299"/>
                </a:lnTo>
                <a:lnTo>
                  <a:pt x="2734" y="3239"/>
                </a:lnTo>
                <a:lnTo>
                  <a:pt x="2758" y="3179"/>
                </a:lnTo>
                <a:lnTo>
                  <a:pt x="2782" y="3131"/>
                </a:lnTo>
                <a:lnTo>
                  <a:pt x="2818" y="3072"/>
                </a:lnTo>
                <a:lnTo>
                  <a:pt x="2842" y="3036"/>
                </a:lnTo>
                <a:lnTo>
                  <a:pt x="2866" y="3000"/>
                </a:lnTo>
                <a:lnTo>
                  <a:pt x="2878" y="2964"/>
                </a:lnTo>
                <a:lnTo>
                  <a:pt x="2890" y="2928"/>
                </a:lnTo>
                <a:lnTo>
                  <a:pt x="2866" y="2880"/>
                </a:lnTo>
                <a:lnTo>
                  <a:pt x="2830" y="2820"/>
                </a:lnTo>
                <a:lnTo>
                  <a:pt x="2770" y="2772"/>
                </a:lnTo>
                <a:lnTo>
                  <a:pt x="2722" y="2748"/>
                </a:lnTo>
                <a:lnTo>
                  <a:pt x="2686" y="2760"/>
                </a:lnTo>
                <a:lnTo>
                  <a:pt x="2650" y="2772"/>
                </a:lnTo>
                <a:lnTo>
                  <a:pt x="2614" y="2796"/>
                </a:lnTo>
                <a:lnTo>
                  <a:pt x="2578" y="2808"/>
                </a:lnTo>
                <a:lnTo>
                  <a:pt x="2518" y="2832"/>
                </a:lnTo>
                <a:lnTo>
                  <a:pt x="2458" y="2868"/>
                </a:lnTo>
                <a:lnTo>
                  <a:pt x="2386" y="2892"/>
                </a:lnTo>
                <a:lnTo>
                  <a:pt x="2314" y="2904"/>
                </a:lnTo>
                <a:lnTo>
                  <a:pt x="2290" y="2880"/>
                </a:lnTo>
                <a:lnTo>
                  <a:pt x="2290" y="2856"/>
                </a:lnTo>
                <a:lnTo>
                  <a:pt x="2290" y="2844"/>
                </a:lnTo>
                <a:lnTo>
                  <a:pt x="2302" y="2844"/>
                </a:lnTo>
                <a:lnTo>
                  <a:pt x="2350" y="2820"/>
                </a:lnTo>
                <a:lnTo>
                  <a:pt x="2398" y="2796"/>
                </a:lnTo>
                <a:lnTo>
                  <a:pt x="2446" y="2772"/>
                </a:lnTo>
                <a:lnTo>
                  <a:pt x="2494" y="2760"/>
                </a:lnTo>
                <a:lnTo>
                  <a:pt x="2554" y="2736"/>
                </a:lnTo>
                <a:lnTo>
                  <a:pt x="2626" y="2700"/>
                </a:lnTo>
                <a:lnTo>
                  <a:pt x="2686" y="2664"/>
                </a:lnTo>
                <a:lnTo>
                  <a:pt x="2746" y="2628"/>
                </a:lnTo>
                <a:lnTo>
                  <a:pt x="2782" y="2592"/>
                </a:lnTo>
                <a:lnTo>
                  <a:pt x="2818" y="2568"/>
                </a:lnTo>
                <a:lnTo>
                  <a:pt x="2854" y="2520"/>
                </a:lnTo>
                <a:lnTo>
                  <a:pt x="2878" y="2484"/>
                </a:lnTo>
                <a:lnTo>
                  <a:pt x="2902" y="2448"/>
                </a:lnTo>
                <a:lnTo>
                  <a:pt x="2926" y="2400"/>
                </a:lnTo>
                <a:lnTo>
                  <a:pt x="2962" y="2364"/>
                </a:lnTo>
                <a:lnTo>
                  <a:pt x="2998" y="2340"/>
                </a:lnTo>
                <a:close/>
                <a:moveTo>
                  <a:pt x="3034" y="2544"/>
                </a:moveTo>
                <a:lnTo>
                  <a:pt x="3022" y="2520"/>
                </a:lnTo>
                <a:lnTo>
                  <a:pt x="3010" y="2508"/>
                </a:lnTo>
                <a:lnTo>
                  <a:pt x="2998" y="2496"/>
                </a:lnTo>
                <a:lnTo>
                  <a:pt x="2986" y="2496"/>
                </a:lnTo>
                <a:lnTo>
                  <a:pt x="2938" y="2532"/>
                </a:lnTo>
                <a:lnTo>
                  <a:pt x="2878" y="2592"/>
                </a:lnTo>
                <a:lnTo>
                  <a:pt x="2830" y="2652"/>
                </a:lnTo>
                <a:lnTo>
                  <a:pt x="2806" y="2688"/>
                </a:lnTo>
                <a:lnTo>
                  <a:pt x="2806" y="2712"/>
                </a:lnTo>
                <a:lnTo>
                  <a:pt x="2818" y="2724"/>
                </a:lnTo>
                <a:lnTo>
                  <a:pt x="2830" y="2724"/>
                </a:lnTo>
                <a:lnTo>
                  <a:pt x="2854" y="2736"/>
                </a:lnTo>
                <a:lnTo>
                  <a:pt x="2902" y="2700"/>
                </a:lnTo>
                <a:lnTo>
                  <a:pt x="2962" y="2652"/>
                </a:lnTo>
                <a:lnTo>
                  <a:pt x="3010" y="2592"/>
                </a:lnTo>
                <a:lnTo>
                  <a:pt x="3034" y="2544"/>
                </a:lnTo>
                <a:close/>
                <a:moveTo>
                  <a:pt x="3082" y="2628"/>
                </a:moveTo>
                <a:lnTo>
                  <a:pt x="3046" y="2664"/>
                </a:lnTo>
                <a:lnTo>
                  <a:pt x="2998" y="2700"/>
                </a:lnTo>
                <a:lnTo>
                  <a:pt x="2962" y="2748"/>
                </a:lnTo>
                <a:lnTo>
                  <a:pt x="2926" y="2784"/>
                </a:lnTo>
                <a:lnTo>
                  <a:pt x="2926" y="2808"/>
                </a:lnTo>
                <a:lnTo>
                  <a:pt x="2938" y="2832"/>
                </a:lnTo>
                <a:lnTo>
                  <a:pt x="2962" y="2844"/>
                </a:lnTo>
                <a:lnTo>
                  <a:pt x="2986" y="2832"/>
                </a:lnTo>
                <a:lnTo>
                  <a:pt x="3034" y="2784"/>
                </a:lnTo>
                <a:lnTo>
                  <a:pt x="3094" y="2736"/>
                </a:lnTo>
                <a:lnTo>
                  <a:pt x="3129" y="2700"/>
                </a:lnTo>
                <a:lnTo>
                  <a:pt x="3153" y="2664"/>
                </a:lnTo>
                <a:lnTo>
                  <a:pt x="3141" y="2652"/>
                </a:lnTo>
                <a:lnTo>
                  <a:pt x="3129" y="2628"/>
                </a:lnTo>
                <a:lnTo>
                  <a:pt x="3106" y="2616"/>
                </a:lnTo>
                <a:lnTo>
                  <a:pt x="3082" y="2628"/>
                </a:lnTo>
                <a:close/>
                <a:moveTo>
                  <a:pt x="2626" y="2268"/>
                </a:moveTo>
                <a:lnTo>
                  <a:pt x="2650" y="2268"/>
                </a:lnTo>
                <a:lnTo>
                  <a:pt x="2662" y="2268"/>
                </a:lnTo>
                <a:lnTo>
                  <a:pt x="2674" y="2292"/>
                </a:lnTo>
                <a:lnTo>
                  <a:pt x="2662" y="2316"/>
                </a:lnTo>
                <a:lnTo>
                  <a:pt x="2626" y="2364"/>
                </a:lnTo>
                <a:lnTo>
                  <a:pt x="2578" y="2400"/>
                </a:lnTo>
                <a:lnTo>
                  <a:pt x="2518" y="2448"/>
                </a:lnTo>
                <a:lnTo>
                  <a:pt x="2482" y="2496"/>
                </a:lnTo>
                <a:lnTo>
                  <a:pt x="2422" y="2556"/>
                </a:lnTo>
                <a:lnTo>
                  <a:pt x="2362" y="2616"/>
                </a:lnTo>
                <a:lnTo>
                  <a:pt x="2302" y="2676"/>
                </a:lnTo>
                <a:lnTo>
                  <a:pt x="2242" y="2736"/>
                </a:lnTo>
                <a:lnTo>
                  <a:pt x="2206" y="2760"/>
                </a:lnTo>
                <a:lnTo>
                  <a:pt x="2182" y="2760"/>
                </a:lnTo>
                <a:lnTo>
                  <a:pt x="2158" y="2760"/>
                </a:lnTo>
                <a:lnTo>
                  <a:pt x="2158" y="2736"/>
                </a:lnTo>
                <a:lnTo>
                  <a:pt x="2182" y="2700"/>
                </a:lnTo>
                <a:lnTo>
                  <a:pt x="2242" y="2640"/>
                </a:lnTo>
                <a:lnTo>
                  <a:pt x="2302" y="2568"/>
                </a:lnTo>
                <a:lnTo>
                  <a:pt x="2386" y="2496"/>
                </a:lnTo>
                <a:lnTo>
                  <a:pt x="2458" y="2412"/>
                </a:lnTo>
                <a:lnTo>
                  <a:pt x="2530" y="2352"/>
                </a:lnTo>
                <a:lnTo>
                  <a:pt x="2590" y="2304"/>
                </a:lnTo>
                <a:lnTo>
                  <a:pt x="2626" y="2268"/>
                </a:lnTo>
                <a:close/>
                <a:moveTo>
                  <a:pt x="2926" y="4511"/>
                </a:moveTo>
                <a:lnTo>
                  <a:pt x="3129" y="4703"/>
                </a:lnTo>
                <a:lnTo>
                  <a:pt x="3141" y="4727"/>
                </a:lnTo>
                <a:lnTo>
                  <a:pt x="3129" y="4751"/>
                </a:lnTo>
                <a:lnTo>
                  <a:pt x="3106" y="4763"/>
                </a:lnTo>
                <a:lnTo>
                  <a:pt x="3094" y="4751"/>
                </a:lnTo>
                <a:lnTo>
                  <a:pt x="2890" y="4547"/>
                </a:lnTo>
                <a:lnTo>
                  <a:pt x="2878" y="4523"/>
                </a:lnTo>
                <a:lnTo>
                  <a:pt x="2890" y="4511"/>
                </a:lnTo>
                <a:lnTo>
                  <a:pt x="2914" y="4499"/>
                </a:lnTo>
                <a:lnTo>
                  <a:pt x="2926" y="4511"/>
                </a:lnTo>
                <a:close/>
                <a:moveTo>
                  <a:pt x="1487" y="3060"/>
                </a:moveTo>
                <a:lnTo>
                  <a:pt x="1691" y="3263"/>
                </a:lnTo>
                <a:lnTo>
                  <a:pt x="1691" y="3287"/>
                </a:lnTo>
                <a:lnTo>
                  <a:pt x="1691" y="3311"/>
                </a:lnTo>
                <a:lnTo>
                  <a:pt x="1667" y="3311"/>
                </a:lnTo>
                <a:lnTo>
                  <a:pt x="1643" y="3311"/>
                </a:lnTo>
                <a:lnTo>
                  <a:pt x="1439" y="3108"/>
                </a:lnTo>
                <a:lnTo>
                  <a:pt x="1427" y="3084"/>
                </a:lnTo>
                <a:lnTo>
                  <a:pt x="1439" y="3072"/>
                </a:lnTo>
                <a:lnTo>
                  <a:pt x="1463" y="3060"/>
                </a:lnTo>
                <a:lnTo>
                  <a:pt x="1487" y="3060"/>
                </a:lnTo>
                <a:close/>
                <a:moveTo>
                  <a:pt x="2830" y="4259"/>
                </a:moveTo>
                <a:lnTo>
                  <a:pt x="2650" y="4439"/>
                </a:lnTo>
                <a:lnTo>
                  <a:pt x="2626" y="4451"/>
                </a:lnTo>
                <a:lnTo>
                  <a:pt x="2602" y="4439"/>
                </a:lnTo>
                <a:lnTo>
                  <a:pt x="2602" y="4427"/>
                </a:lnTo>
                <a:lnTo>
                  <a:pt x="2602" y="4403"/>
                </a:lnTo>
                <a:lnTo>
                  <a:pt x="2794" y="4211"/>
                </a:lnTo>
                <a:lnTo>
                  <a:pt x="2806" y="4211"/>
                </a:lnTo>
                <a:lnTo>
                  <a:pt x="2830" y="4223"/>
                </a:lnTo>
                <a:lnTo>
                  <a:pt x="2842" y="4235"/>
                </a:lnTo>
                <a:lnTo>
                  <a:pt x="2830" y="4259"/>
                </a:lnTo>
                <a:close/>
                <a:moveTo>
                  <a:pt x="2566" y="3995"/>
                </a:moveTo>
                <a:lnTo>
                  <a:pt x="2386" y="4175"/>
                </a:lnTo>
                <a:lnTo>
                  <a:pt x="2362" y="4187"/>
                </a:lnTo>
                <a:lnTo>
                  <a:pt x="2338" y="4175"/>
                </a:lnTo>
                <a:lnTo>
                  <a:pt x="2338" y="4163"/>
                </a:lnTo>
                <a:lnTo>
                  <a:pt x="2338" y="4139"/>
                </a:lnTo>
                <a:lnTo>
                  <a:pt x="2530" y="3947"/>
                </a:lnTo>
                <a:lnTo>
                  <a:pt x="2542" y="3947"/>
                </a:lnTo>
                <a:lnTo>
                  <a:pt x="2566" y="3959"/>
                </a:lnTo>
                <a:lnTo>
                  <a:pt x="2578" y="3971"/>
                </a:lnTo>
                <a:lnTo>
                  <a:pt x="2566" y="3995"/>
                </a:lnTo>
                <a:close/>
                <a:moveTo>
                  <a:pt x="1954" y="3383"/>
                </a:moveTo>
                <a:lnTo>
                  <a:pt x="1775" y="3563"/>
                </a:lnTo>
                <a:lnTo>
                  <a:pt x="1751" y="3575"/>
                </a:lnTo>
                <a:lnTo>
                  <a:pt x="1727" y="3563"/>
                </a:lnTo>
                <a:lnTo>
                  <a:pt x="1715" y="3539"/>
                </a:lnTo>
                <a:lnTo>
                  <a:pt x="1727" y="3527"/>
                </a:lnTo>
                <a:lnTo>
                  <a:pt x="1906" y="3335"/>
                </a:lnTo>
                <a:lnTo>
                  <a:pt x="1930" y="3335"/>
                </a:lnTo>
                <a:lnTo>
                  <a:pt x="1954" y="3347"/>
                </a:lnTo>
                <a:lnTo>
                  <a:pt x="1966" y="3359"/>
                </a:lnTo>
                <a:lnTo>
                  <a:pt x="1954" y="3383"/>
                </a:lnTo>
                <a:close/>
                <a:moveTo>
                  <a:pt x="5120" y="1080"/>
                </a:moveTo>
                <a:lnTo>
                  <a:pt x="5156" y="1128"/>
                </a:lnTo>
                <a:lnTo>
                  <a:pt x="5192" y="1164"/>
                </a:lnTo>
                <a:lnTo>
                  <a:pt x="5216" y="1212"/>
                </a:lnTo>
                <a:lnTo>
                  <a:pt x="5228" y="1272"/>
                </a:lnTo>
                <a:lnTo>
                  <a:pt x="5240" y="1320"/>
                </a:lnTo>
                <a:lnTo>
                  <a:pt x="5240" y="1368"/>
                </a:lnTo>
                <a:lnTo>
                  <a:pt x="5240" y="1428"/>
                </a:lnTo>
                <a:lnTo>
                  <a:pt x="5240" y="1476"/>
                </a:lnTo>
                <a:lnTo>
                  <a:pt x="5264" y="1536"/>
                </a:lnTo>
                <a:lnTo>
                  <a:pt x="5288" y="1596"/>
                </a:lnTo>
                <a:lnTo>
                  <a:pt x="5300" y="1656"/>
                </a:lnTo>
                <a:lnTo>
                  <a:pt x="5312" y="1716"/>
                </a:lnTo>
                <a:lnTo>
                  <a:pt x="5300" y="1776"/>
                </a:lnTo>
                <a:lnTo>
                  <a:pt x="5288" y="1824"/>
                </a:lnTo>
                <a:lnTo>
                  <a:pt x="5276" y="1884"/>
                </a:lnTo>
                <a:lnTo>
                  <a:pt x="5252" y="1944"/>
                </a:lnTo>
                <a:lnTo>
                  <a:pt x="5252" y="2004"/>
                </a:lnTo>
                <a:lnTo>
                  <a:pt x="5276" y="2064"/>
                </a:lnTo>
                <a:lnTo>
                  <a:pt x="5312" y="2124"/>
                </a:lnTo>
                <a:lnTo>
                  <a:pt x="5324" y="2160"/>
                </a:lnTo>
                <a:lnTo>
                  <a:pt x="5348" y="2220"/>
                </a:lnTo>
                <a:lnTo>
                  <a:pt x="5360" y="2280"/>
                </a:lnTo>
                <a:lnTo>
                  <a:pt x="5372" y="2328"/>
                </a:lnTo>
                <a:lnTo>
                  <a:pt x="5372" y="2376"/>
                </a:lnTo>
                <a:lnTo>
                  <a:pt x="5360" y="2424"/>
                </a:lnTo>
                <a:lnTo>
                  <a:pt x="5348" y="2472"/>
                </a:lnTo>
                <a:lnTo>
                  <a:pt x="5336" y="2520"/>
                </a:lnTo>
                <a:lnTo>
                  <a:pt x="5312" y="2568"/>
                </a:lnTo>
                <a:lnTo>
                  <a:pt x="5276" y="2640"/>
                </a:lnTo>
                <a:lnTo>
                  <a:pt x="5228" y="2712"/>
                </a:lnTo>
                <a:lnTo>
                  <a:pt x="5180" y="2784"/>
                </a:lnTo>
                <a:lnTo>
                  <a:pt x="5120" y="2868"/>
                </a:lnTo>
                <a:lnTo>
                  <a:pt x="5072" y="2940"/>
                </a:lnTo>
                <a:lnTo>
                  <a:pt x="5012" y="3012"/>
                </a:lnTo>
                <a:lnTo>
                  <a:pt x="4952" y="3096"/>
                </a:lnTo>
                <a:lnTo>
                  <a:pt x="4904" y="3167"/>
                </a:lnTo>
                <a:lnTo>
                  <a:pt x="4784" y="3323"/>
                </a:lnTo>
                <a:lnTo>
                  <a:pt x="4676" y="3467"/>
                </a:lnTo>
                <a:lnTo>
                  <a:pt x="4568" y="3623"/>
                </a:lnTo>
                <a:lnTo>
                  <a:pt x="4448" y="3779"/>
                </a:lnTo>
                <a:lnTo>
                  <a:pt x="4341" y="3935"/>
                </a:lnTo>
                <a:lnTo>
                  <a:pt x="4221" y="4079"/>
                </a:lnTo>
                <a:lnTo>
                  <a:pt x="4113" y="4235"/>
                </a:lnTo>
                <a:lnTo>
                  <a:pt x="3993" y="4379"/>
                </a:lnTo>
                <a:lnTo>
                  <a:pt x="3933" y="4463"/>
                </a:lnTo>
                <a:lnTo>
                  <a:pt x="3885" y="4535"/>
                </a:lnTo>
                <a:lnTo>
                  <a:pt x="3825" y="4607"/>
                </a:lnTo>
                <a:lnTo>
                  <a:pt x="3765" y="4691"/>
                </a:lnTo>
                <a:lnTo>
                  <a:pt x="3705" y="4763"/>
                </a:lnTo>
                <a:lnTo>
                  <a:pt x="3657" y="4847"/>
                </a:lnTo>
                <a:lnTo>
                  <a:pt x="3597" y="4919"/>
                </a:lnTo>
                <a:lnTo>
                  <a:pt x="3537" y="5003"/>
                </a:lnTo>
                <a:lnTo>
                  <a:pt x="3489" y="5075"/>
                </a:lnTo>
                <a:lnTo>
                  <a:pt x="3429" y="5147"/>
                </a:lnTo>
                <a:lnTo>
                  <a:pt x="3369" y="5231"/>
                </a:lnTo>
                <a:lnTo>
                  <a:pt x="3321" y="5315"/>
                </a:lnTo>
                <a:lnTo>
                  <a:pt x="3261" y="5411"/>
                </a:lnTo>
                <a:lnTo>
                  <a:pt x="3201" y="5495"/>
                </a:lnTo>
                <a:lnTo>
                  <a:pt x="3153" y="5579"/>
                </a:lnTo>
                <a:lnTo>
                  <a:pt x="3106" y="5651"/>
                </a:lnTo>
                <a:lnTo>
                  <a:pt x="3094" y="5687"/>
                </a:lnTo>
                <a:lnTo>
                  <a:pt x="3070" y="5735"/>
                </a:lnTo>
                <a:lnTo>
                  <a:pt x="3058" y="5771"/>
                </a:lnTo>
                <a:lnTo>
                  <a:pt x="3034" y="5819"/>
                </a:lnTo>
                <a:lnTo>
                  <a:pt x="3022" y="5879"/>
                </a:lnTo>
                <a:lnTo>
                  <a:pt x="3010" y="5927"/>
                </a:lnTo>
                <a:lnTo>
                  <a:pt x="2986" y="5987"/>
                </a:lnTo>
                <a:lnTo>
                  <a:pt x="2974" y="6035"/>
                </a:lnTo>
                <a:lnTo>
                  <a:pt x="2926" y="5999"/>
                </a:lnTo>
                <a:lnTo>
                  <a:pt x="2878" y="5963"/>
                </a:lnTo>
                <a:lnTo>
                  <a:pt x="2830" y="5927"/>
                </a:lnTo>
                <a:lnTo>
                  <a:pt x="2782" y="5891"/>
                </a:lnTo>
                <a:lnTo>
                  <a:pt x="2746" y="5843"/>
                </a:lnTo>
                <a:lnTo>
                  <a:pt x="2710" y="5795"/>
                </a:lnTo>
                <a:lnTo>
                  <a:pt x="2662" y="5735"/>
                </a:lnTo>
                <a:lnTo>
                  <a:pt x="2626" y="5675"/>
                </a:lnTo>
                <a:lnTo>
                  <a:pt x="2590" y="5639"/>
                </a:lnTo>
                <a:lnTo>
                  <a:pt x="2554" y="5627"/>
                </a:lnTo>
                <a:lnTo>
                  <a:pt x="2518" y="5615"/>
                </a:lnTo>
                <a:lnTo>
                  <a:pt x="2470" y="5603"/>
                </a:lnTo>
                <a:lnTo>
                  <a:pt x="2422" y="5579"/>
                </a:lnTo>
                <a:lnTo>
                  <a:pt x="2374" y="5555"/>
                </a:lnTo>
                <a:lnTo>
                  <a:pt x="2326" y="5519"/>
                </a:lnTo>
                <a:lnTo>
                  <a:pt x="2290" y="5483"/>
                </a:lnTo>
                <a:lnTo>
                  <a:pt x="2254" y="5423"/>
                </a:lnTo>
                <a:lnTo>
                  <a:pt x="2242" y="5351"/>
                </a:lnTo>
                <a:lnTo>
                  <a:pt x="2218" y="5279"/>
                </a:lnTo>
                <a:lnTo>
                  <a:pt x="2182" y="5231"/>
                </a:lnTo>
                <a:lnTo>
                  <a:pt x="2134" y="5207"/>
                </a:lnTo>
                <a:lnTo>
                  <a:pt x="2062" y="5207"/>
                </a:lnTo>
                <a:lnTo>
                  <a:pt x="1978" y="5219"/>
                </a:lnTo>
                <a:lnTo>
                  <a:pt x="1894" y="5231"/>
                </a:lnTo>
                <a:lnTo>
                  <a:pt x="1835" y="5219"/>
                </a:lnTo>
                <a:lnTo>
                  <a:pt x="1787" y="5195"/>
                </a:lnTo>
                <a:lnTo>
                  <a:pt x="1739" y="5171"/>
                </a:lnTo>
                <a:lnTo>
                  <a:pt x="1679" y="5159"/>
                </a:lnTo>
                <a:lnTo>
                  <a:pt x="1595" y="5159"/>
                </a:lnTo>
                <a:lnTo>
                  <a:pt x="1523" y="5171"/>
                </a:lnTo>
                <a:lnTo>
                  <a:pt x="1451" y="5183"/>
                </a:lnTo>
                <a:lnTo>
                  <a:pt x="1391" y="5195"/>
                </a:lnTo>
                <a:lnTo>
                  <a:pt x="1319" y="5195"/>
                </a:lnTo>
                <a:lnTo>
                  <a:pt x="1247" y="5171"/>
                </a:lnTo>
                <a:lnTo>
                  <a:pt x="1175" y="5135"/>
                </a:lnTo>
                <a:lnTo>
                  <a:pt x="1091" y="5075"/>
                </a:lnTo>
                <a:lnTo>
                  <a:pt x="1031" y="4991"/>
                </a:lnTo>
                <a:lnTo>
                  <a:pt x="995" y="4919"/>
                </a:lnTo>
                <a:lnTo>
                  <a:pt x="971" y="4835"/>
                </a:lnTo>
                <a:lnTo>
                  <a:pt x="971" y="4751"/>
                </a:lnTo>
                <a:lnTo>
                  <a:pt x="971" y="4667"/>
                </a:lnTo>
                <a:lnTo>
                  <a:pt x="983" y="4595"/>
                </a:lnTo>
                <a:lnTo>
                  <a:pt x="995" y="4523"/>
                </a:lnTo>
                <a:lnTo>
                  <a:pt x="995" y="4451"/>
                </a:lnTo>
                <a:lnTo>
                  <a:pt x="983" y="4403"/>
                </a:lnTo>
                <a:lnTo>
                  <a:pt x="959" y="4355"/>
                </a:lnTo>
                <a:lnTo>
                  <a:pt x="947" y="4307"/>
                </a:lnTo>
                <a:lnTo>
                  <a:pt x="935" y="4247"/>
                </a:lnTo>
                <a:lnTo>
                  <a:pt x="935" y="4199"/>
                </a:lnTo>
                <a:lnTo>
                  <a:pt x="959" y="4127"/>
                </a:lnTo>
                <a:lnTo>
                  <a:pt x="983" y="4055"/>
                </a:lnTo>
                <a:lnTo>
                  <a:pt x="971" y="4007"/>
                </a:lnTo>
                <a:lnTo>
                  <a:pt x="923" y="3971"/>
                </a:lnTo>
                <a:lnTo>
                  <a:pt x="851" y="3935"/>
                </a:lnTo>
                <a:lnTo>
                  <a:pt x="767" y="3899"/>
                </a:lnTo>
                <a:lnTo>
                  <a:pt x="707" y="3851"/>
                </a:lnTo>
                <a:lnTo>
                  <a:pt x="647" y="3767"/>
                </a:lnTo>
                <a:lnTo>
                  <a:pt x="612" y="3683"/>
                </a:lnTo>
                <a:lnTo>
                  <a:pt x="588" y="3611"/>
                </a:lnTo>
                <a:lnTo>
                  <a:pt x="540" y="3563"/>
                </a:lnTo>
                <a:lnTo>
                  <a:pt x="444" y="3503"/>
                </a:lnTo>
                <a:lnTo>
                  <a:pt x="372" y="3455"/>
                </a:lnTo>
                <a:lnTo>
                  <a:pt x="312" y="3383"/>
                </a:lnTo>
                <a:lnTo>
                  <a:pt x="252" y="3275"/>
                </a:lnTo>
                <a:lnTo>
                  <a:pt x="312" y="3251"/>
                </a:lnTo>
                <a:lnTo>
                  <a:pt x="372" y="3215"/>
                </a:lnTo>
                <a:lnTo>
                  <a:pt x="432" y="3191"/>
                </a:lnTo>
                <a:lnTo>
                  <a:pt x="492" y="3167"/>
                </a:lnTo>
                <a:lnTo>
                  <a:pt x="552" y="3131"/>
                </a:lnTo>
                <a:lnTo>
                  <a:pt x="612" y="3108"/>
                </a:lnTo>
                <a:lnTo>
                  <a:pt x="659" y="3072"/>
                </a:lnTo>
                <a:lnTo>
                  <a:pt x="719" y="3048"/>
                </a:lnTo>
                <a:lnTo>
                  <a:pt x="803" y="2988"/>
                </a:lnTo>
                <a:lnTo>
                  <a:pt x="887" y="2940"/>
                </a:lnTo>
                <a:lnTo>
                  <a:pt x="959" y="2892"/>
                </a:lnTo>
                <a:lnTo>
                  <a:pt x="1043" y="2844"/>
                </a:lnTo>
                <a:lnTo>
                  <a:pt x="1115" y="2784"/>
                </a:lnTo>
                <a:lnTo>
                  <a:pt x="1199" y="2736"/>
                </a:lnTo>
                <a:lnTo>
                  <a:pt x="1271" y="2676"/>
                </a:lnTo>
                <a:lnTo>
                  <a:pt x="1355" y="2616"/>
                </a:lnTo>
                <a:lnTo>
                  <a:pt x="1523" y="2508"/>
                </a:lnTo>
                <a:lnTo>
                  <a:pt x="1679" y="2388"/>
                </a:lnTo>
                <a:lnTo>
                  <a:pt x="1835" y="2268"/>
                </a:lnTo>
                <a:lnTo>
                  <a:pt x="1990" y="2148"/>
                </a:lnTo>
                <a:lnTo>
                  <a:pt x="2146" y="2016"/>
                </a:lnTo>
                <a:lnTo>
                  <a:pt x="2302" y="1896"/>
                </a:lnTo>
                <a:lnTo>
                  <a:pt x="2458" y="1776"/>
                </a:lnTo>
                <a:lnTo>
                  <a:pt x="2614" y="1656"/>
                </a:lnTo>
                <a:lnTo>
                  <a:pt x="2686" y="1596"/>
                </a:lnTo>
                <a:lnTo>
                  <a:pt x="2770" y="1548"/>
                </a:lnTo>
                <a:lnTo>
                  <a:pt x="2842" y="1488"/>
                </a:lnTo>
                <a:lnTo>
                  <a:pt x="2914" y="1428"/>
                </a:lnTo>
                <a:lnTo>
                  <a:pt x="2998" y="1368"/>
                </a:lnTo>
                <a:lnTo>
                  <a:pt x="3070" y="1308"/>
                </a:lnTo>
                <a:lnTo>
                  <a:pt x="3153" y="1248"/>
                </a:lnTo>
                <a:lnTo>
                  <a:pt x="3225" y="1200"/>
                </a:lnTo>
                <a:lnTo>
                  <a:pt x="3273" y="1164"/>
                </a:lnTo>
                <a:lnTo>
                  <a:pt x="3333" y="1116"/>
                </a:lnTo>
                <a:lnTo>
                  <a:pt x="3381" y="1080"/>
                </a:lnTo>
                <a:lnTo>
                  <a:pt x="3441" y="1032"/>
                </a:lnTo>
                <a:lnTo>
                  <a:pt x="3501" y="996"/>
                </a:lnTo>
                <a:lnTo>
                  <a:pt x="3549" y="960"/>
                </a:lnTo>
                <a:lnTo>
                  <a:pt x="3609" y="924"/>
                </a:lnTo>
                <a:lnTo>
                  <a:pt x="3657" y="912"/>
                </a:lnTo>
                <a:lnTo>
                  <a:pt x="3705" y="888"/>
                </a:lnTo>
                <a:lnTo>
                  <a:pt x="3753" y="876"/>
                </a:lnTo>
                <a:lnTo>
                  <a:pt x="3801" y="864"/>
                </a:lnTo>
                <a:lnTo>
                  <a:pt x="3849" y="864"/>
                </a:lnTo>
                <a:lnTo>
                  <a:pt x="3897" y="864"/>
                </a:lnTo>
                <a:lnTo>
                  <a:pt x="3945" y="864"/>
                </a:lnTo>
                <a:lnTo>
                  <a:pt x="4005" y="876"/>
                </a:lnTo>
                <a:lnTo>
                  <a:pt x="4065" y="900"/>
                </a:lnTo>
                <a:lnTo>
                  <a:pt x="4113" y="924"/>
                </a:lnTo>
                <a:lnTo>
                  <a:pt x="4173" y="948"/>
                </a:lnTo>
                <a:lnTo>
                  <a:pt x="4221" y="984"/>
                </a:lnTo>
                <a:lnTo>
                  <a:pt x="4269" y="996"/>
                </a:lnTo>
                <a:lnTo>
                  <a:pt x="4317" y="984"/>
                </a:lnTo>
                <a:lnTo>
                  <a:pt x="4376" y="972"/>
                </a:lnTo>
                <a:lnTo>
                  <a:pt x="4448" y="948"/>
                </a:lnTo>
                <a:lnTo>
                  <a:pt x="4508" y="936"/>
                </a:lnTo>
                <a:lnTo>
                  <a:pt x="4580" y="924"/>
                </a:lnTo>
                <a:lnTo>
                  <a:pt x="4640" y="936"/>
                </a:lnTo>
                <a:lnTo>
                  <a:pt x="4700" y="948"/>
                </a:lnTo>
                <a:lnTo>
                  <a:pt x="4760" y="972"/>
                </a:lnTo>
                <a:lnTo>
                  <a:pt x="4808" y="972"/>
                </a:lnTo>
                <a:lnTo>
                  <a:pt x="4856" y="972"/>
                </a:lnTo>
                <a:lnTo>
                  <a:pt x="4904" y="972"/>
                </a:lnTo>
                <a:lnTo>
                  <a:pt x="4952" y="984"/>
                </a:lnTo>
                <a:lnTo>
                  <a:pt x="4988" y="996"/>
                </a:lnTo>
                <a:lnTo>
                  <a:pt x="5036" y="1020"/>
                </a:lnTo>
                <a:lnTo>
                  <a:pt x="5084" y="1044"/>
                </a:lnTo>
                <a:lnTo>
                  <a:pt x="5120" y="1080"/>
                </a:lnTo>
                <a:close/>
                <a:moveTo>
                  <a:pt x="1403" y="3395"/>
                </a:moveTo>
                <a:lnTo>
                  <a:pt x="1439" y="3431"/>
                </a:lnTo>
                <a:lnTo>
                  <a:pt x="1439" y="3455"/>
                </a:lnTo>
                <a:lnTo>
                  <a:pt x="1439" y="3479"/>
                </a:lnTo>
                <a:lnTo>
                  <a:pt x="1415" y="3479"/>
                </a:lnTo>
                <a:lnTo>
                  <a:pt x="1391" y="3479"/>
                </a:lnTo>
                <a:lnTo>
                  <a:pt x="1355" y="3443"/>
                </a:lnTo>
                <a:lnTo>
                  <a:pt x="1343" y="3419"/>
                </a:lnTo>
                <a:lnTo>
                  <a:pt x="1355" y="3395"/>
                </a:lnTo>
                <a:lnTo>
                  <a:pt x="1379" y="3383"/>
                </a:lnTo>
                <a:lnTo>
                  <a:pt x="1403" y="3395"/>
                </a:lnTo>
                <a:close/>
                <a:moveTo>
                  <a:pt x="1655" y="3647"/>
                </a:moveTo>
                <a:lnTo>
                  <a:pt x="1691" y="3683"/>
                </a:lnTo>
                <a:lnTo>
                  <a:pt x="1703" y="3707"/>
                </a:lnTo>
                <a:lnTo>
                  <a:pt x="1691" y="3731"/>
                </a:lnTo>
                <a:lnTo>
                  <a:pt x="1679" y="3743"/>
                </a:lnTo>
                <a:lnTo>
                  <a:pt x="1655" y="3731"/>
                </a:lnTo>
                <a:lnTo>
                  <a:pt x="1619" y="3695"/>
                </a:lnTo>
                <a:lnTo>
                  <a:pt x="1607" y="3671"/>
                </a:lnTo>
                <a:lnTo>
                  <a:pt x="1607" y="3647"/>
                </a:lnTo>
                <a:lnTo>
                  <a:pt x="1631" y="3635"/>
                </a:lnTo>
                <a:lnTo>
                  <a:pt x="1655" y="3647"/>
                </a:lnTo>
                <a:close/>
                <a:moveTo>
                  <a:pt x="1523" y="3527"/>
                </a:moveTo>
                <a:lnTo>
                  <a:pt x="1559" y="3563"/>
                </a:lnTo>
                <a:lnTo>
                  <a:pt x="1571" y="3587"/>
                </a:lnTo>
                <a:lnTo>
                  <a:pt x="1559" y="3599"/>
                </a:lnTo>
                <a:lnTo>
                  <a:pt x="1547" y="3611"/>
                </a:lnTo>
                <a:lnTo>
                  <a:pt x="1523" y="3599"/>
                </a:lnTo>
                <a:lnTo>
                  <a:pt x="1487" y="3563"/>
                </a:lnTo>
                <a:lnTo>
                  <a:pt x="1475" y="3539"/>
                </a:lnTo>
                <a:lnTo>
                  <a:pt x="1487" y="3515"/>
                </a:lnTo>
                <a:lnTo>
                  <a:pt x="1499" y="3515"/>
                </a:lnTo>
                <a:lnTo>
                  <a:pt x="1523" y="3527"/>
                </a:lnTo>
                <a:close/>
                <a:moveTo>
                  <a:pt x="1271" y="3263"/>
                </a:moveTo>
                <a:lnTo>
                  <a:pt x="1307" y="3299"/>
                </a:lnTo>
                <a:lnTo>
                  <a:pt x="1319" y="3323"/>
                </a:lnTo>
                <a:lnTo>
                  <a:pt x="1307" y="3347"/>
                </a:lnTo>
                <a:lnTo>
                  <a:pt x="1283" y="3359"/>
                </a:lnTo>
                <a:lnTo>
                  <a:pt x="1259" y="3347"/>
                </a:lnTo>
                <a:lnTo>
                  <a:pt x="1223" y="3311"/>
                </a:lnTo>
                <a:lnTo>
                  <a:pt x="1211" y="3287"/>
                </a:lnTo>
                <a:lnTo>
                  <a:pt x="1223" y="3263"/>
                </a:lnTo>
                <a:lnTo>
                  <a:pt x="1247" y="3251"/>
                </a:lnTo>
                <a:lnTo>
                  <a:pt x="1271" y="3263"/>
                </a:lnTo>
                <a:close/>
                <a:moveTo>
                  <a:pt x="1139" y="3131"/>
                </a:moveTo>
                <a:lnTo>
                  <a:pt x="1175" y="3167"/>
                </a:lnTo>
                <a:lnTo>
                  <a:pt x="1187" y="3191"/>
                </a:lnTo>
                <a:lnTo>
                  <a:pt x="1175" y="3215"/>
                </a:lnTo>
                <a:lnTo>
                  <a:pt x="1163" y="3227"/>
                </a:lnTo>
                <a:lnTo>
                  <a:pt x="1139" y="3215"/>
                </a:lnTo>
                <a:lnTo>
                  <a:pt x="1103" y="3179"/>
                </a:lnTo>
                <a:lnTo>
                  <a:pt x="1091" y="3155"/>
                </a:lnTo>
                <a:lnTo>
                  <a:pt x="1091" y="3131"/>
                </a:lnTo>
                <a:lnTo>
                  <a:pt x="1115" y="3119"/>
                </a:lnTo>
                <a:lnTo>
                  <a:pt x="1139" y="3131"/>
                </a:lnTo>
                <a:close/>
                <a:moveTo>
                  <a:pt x="3082" y="5063"/>
                </a:moveTo>
                <a:lnTo>
                  <a:pt x="3118" y="5099"/>
                </a:lnTo>
                <a:lnTo>
                  <a:pt x="3118" y="5123"/>
                </a:lnTo>
                <a:lnTo>
                  <a:pt x="3118" y="5147"/>
                </a:lnTo>
                <a:lnTo>
                  <a:pt x="3094" y="5159"/>
                </a:lnTo>
                <a:lnTo>
                  <a:pt x="3070" y="5147"/>
                </a:lnTo>
                <a:lnTo>
                  <a:pt x="3034" y="5111"/>
                </a:lnTo>
                <a:lnTo>
                  <a:pt x="3022" y="5087"/>
                </a:lnTo>
                <a:lnTo>
                  <a:pt x="3034" y="5063"/>
                </a:lnTo>
                <a:lnTo>
                  <a:pt x="3058" y="5051"/>
                </a:lnTo>
                <a:lnTo>
                  <a:pt x="3082" y="5063"/>
                </a:lnTo>
                <a:close/>
                <a:moveTo>
                  <a:pt x="2950" y="4943"/>
                </a:moveTo>
                <a:lnTo>
                  <a:pt x="2986" y="4979"/>
                </a:lnTo>
                <a:lnTo>
                  <a:pt x="2998" y="5003"/>
                </a:lnTo>
                <a:lnTo>
                  <a:pt x="2986" y="5015"/>
                </a:lnTo>
                <a:lnTo>
                  <a:pt x="2962" y="5027"/>
                </a:lnTo>
                <a:lnTo>
                  <a:pt x="2938" y="5015"/>
                </a:lnTo>
                <a:lnTo>
                  <a:pt x="2902" y="4979"/>
                </a:lnTo>
                <a:lnTo>
                  <a:pt x="2890" y="4955"/>
                </a:lnTo>
                <a:lnTo>
                  <a:pt x="2902" y="4943"/>
                </a:lnTo>
                <a:lnTo>
                  <a:pt x="2926" y="4931"/>
                </a:lnTo>
                <a:lnTo>
                  <a:pt x="2950" y="4943"/>
                </a:lnTo>
                <a:close/>
                <a:moveTo>
                  <a:pt x="2818" y="4811"/>
                </a:moveTo>
                <a:lnTo>
                  <a:pt x="2854" y="4847"/>
                </a:lnTo>
                <a:lnTo>
                  <a:pt x="2866" y="4871"/>
                </a:lnTo>
                <a:lnTo>
                  <a:pt x="2854" y="4895"/>
                </a:lnTo>
                <a:lnTo>
                  <a:pt x="2842" y="4895"/>
                </a:lnTo>
                <a:lnTo>
                  <a:pt x="2818" y="4895"/>
                </a:lnTo>
                <a:lnTo>
                  <a:pt x="2782" y="4859"/>
                </a:lnTo>
                <a:lnTo>
                  <a:pt x="2770" y="4835"/>
                </a:lnTo>
                <a:lnTo>
                  <a:pt x="2770" y="4811"/>
                </a:lnTo>
                <a:lnTo>
                  <a:pt x="2794" y="4799"/>
                </a:lnTo>
                <a:lnTo>
                  <a:pt x="2818" y="4811"/>
                </a:lnTo>
                <a:close/>
                <a:moveTo>
                  <a:pt x="2686" y="4679"/>
                </a:moveTo>
                <a:lnTo>
                  <a:pt x="2722" y="4715"/>
                </a:lnTo>
                <a:lnTo>
                  <a:pt x="2734" y="4739"/>
                </a:lnTo>
                <a:lnTo>
                  <a:pt x="2722" y="4763"/>
                </a:lnTo>
                <a:lnTo>
                  <a:pt x="2710" y="4775"/>
                </a:lnTo>
                <a:lnTo>
                  <a:pt x="2686" y="4763"/>
                </a:lnTo>
                <a:lnTo>
                  <a:pt x="2650" y="4727"/>
                </a:lnTo>
                <a:lnTo>
                  <a:pt x="2638" y="4703"/>
                </a:lnTo>
                <a:lnTo>
                  <a:pt x="2650" y="4679"/>
                </a:lnTo>
                <a:lnTo>
                  <a:pt x="2662" y="4667"/>
                </a:lnTo>
                <a:lnTo>
                  <a:pt x="2686" y="4679"/>
                </a:lnTo>
                <a:close/>
                <a:moveTo>
                  <a:pt x="2554" y="4547"/>
                </a:moveTo>
                <a:lnTo>
                  <a:pt x="2602" y="4583"/>
                </a:lnTo>
                <a:lnTo>
                  <a:pt x="2602" y="4607"/>
                </a:lnTo>
                <a:lnTo>
                  <a:pt x="2602" y="4631"/>
                </a:lnTo>
                <a:lnTo>
                  <a:pt x="2578" y="4643"/>
                </a:lnTo>
                <a:lnTo>
                  <a:pt x="2554" y="4631"/>
                </a:lnTo>
                <a:lnTo>
                  <a:pt x="2518" y="4595"/>
                </a:lnTo>
                <a:lnTo>
                  <a:pt x="2506" y="4571"/>
                </a:lnTo>
                <a:lnTo>
                  <a:pt x="2518" y="4547"/>
                </a:lnTo>
                <a:lnTo>
                  <a:pt x="2530" y="4547"/>
                </a:lnTo>
                <a:lnTo>
                  <a:pt x="2554" y="4547"/>
                </a:lnTo>
                <a:close/>
                <a:moveTo>
                  <a:pt x="1918" y="3911"/>
                </a:moveTo>
                <a:lnTo>
                  <a:pt x="1954" y="3947"/>
                </a:lnTo>
                <a:lnTo>
                  <a:pt x="1966" y="3971"/>
                </a:lnTo>
                <a:lnTo>
                  <a:pt x="1954" y="3983"/>
                </a:lnTo>
                <a:lnTo>
                  <a:pt x="1930" y="3995"/>
                </a:lnTo>
                <a:lnTo>
                  <a:pt x="1906" y="3995"/>
                </a:lnTo>
                <a:lnTo>
                  <a:pt x="1870" y="3959"/>
                </a:lnTo>
                <a:lnTo>
                  <a:pt x="1859" y="3923"/>
                </a:lnTo>
                <a:lnTo>
                  <a:pt x="1870" y="3911"/>
                </a:lnTo>
                <a:lnTo>
                  <a:pt x="1894" y="3899"/>
                </a:lnTo>
                <a:lnTo>
                  <a:pt x="1918" y="3911"/>
                </a:lnTo>
                <a:close/>
                <a:moveTo>
                  <a:pt x="2434" y="4427"/>
                </a:moveTo>
                <a:lnTo>
                  <a:pt x="2470" y="4463"/>
                </a:lnTo>
                <a:lnTo>
                  <a:pt x="2482" y="4487"/>
                </a:lnTo>
                <a:lnTo>
                  <a:pt x="2470" y="4499"/>
                </a:lnTo>
                <a:lnTo>
                  <a:pt x="2446" y="4511"/>
                </a:lnTo>
                <a:lnTo>
                  <a:pt x="2422" y="4511"/>
                </a:lnTo>
                <a:lnTo>
                  <a:pt x="2386" y="4463"/>
                </a:lnTo>
                <a:lnTo>
                  <a:pt x="2374" y="4439"/>
                </a:lnTo>
                <a:lnTo>
                  <a:pt x="2386" y="4427"/>
                </a:lnTo>
                <a:lnTo>
                  <a:pt x="2410" y="4415"/>
                </a:lnTo>
                <a:lnTo>
                  <a:pt x="2434" y="4427"/>
                </a:lnTo>
                <a:close/>
                <a:moveTo>
                  <a:pt x="2302" y="4295"/>
                </a:moveTo>
                <a:lnTo>
                  <a:pt x="2338" y="4331"/>
                </a:lnTo>
                <a:lnTo>
                  <a:pt x="2350" y="4355"/>
                </a:lnTo>
                <a:lnTo>
                  <a:pt x="2338" y="4379"/>
                </a:lnTo>
                <a:lnTo>
                  <a:pt x="2314" y="4391"/>
                </a:lnTo>
                <a:lnTo>
                  <a:pt x="2302" y="4379"/>
                </a:lnTo>
                <a:lnTo>
                  <a:pt x="2266" y="4343"/>
                </a:lnTo>
                <a:lnTo>
                  <a:pt x="2254" y="4319"/>
                </a:lnTo>
                <a:lnTo>
                  <a:pt x="2254" y="4295"/>
                </a:lnTo>
                <a:lnTo>
                  <a:pt x="2278" y="4283"/>
                </a:lnTo>
                <a:lnTo>
                  <a:pt x="2302" y="4295"/>
                </a:lnTo>
                <a:close/>
                <a:moveTo>
                  <a:pt x="2170" y="4163"/>
                </a:moveTo>
                <a:lnTo>
                  <a:pt x="2206" y="4199"/>
                </a:lnTo>
                <a:lnTo>
                  <a:pt x="2218" y="4223"/>
                </a:lnTo>
                <a:lnTo>
                  <a:pt x="2206" y="4247"/>
                </a:lnTo>
                <a:lnTo>
                  <a:pt x="2194" y="4259"/>
                </a:lnTo>
                <a:lnTo>
                  <a:pt x="2170" y="4247"/>
                </a:lnTo>
                <a:lnTo>
                  <a:pt x="2134" y="4211"/>
                </a:lnTo>
                <a:lnTo>
                  <a:pt x="2122" y="4187"/>
                </a:lnTo>
                <a:lnTo>
                  <a:pt x="2122" y="4163"/>
                </a:lnTo>
                <a:lnTo>
                  <a:pt x="2146" y="4151"/>
                </a:lnTo>
                <a:lnTo>
                  <a:pt x="2170" y="4163"/>
                </a:lnTo>
                <a:close/>
                <a:moveTo>
                  <a:pt x="2038" y="4031"/>
                </a:moveTo>
                <a:lnTo>
                  <a:pt x="2074" y="4079"/>
                </a:lnTo>
                <a:lnTo>
                  <a:pt x="2086" y="4091"/>
                </a:lnTo>
                <a:lnTo>
                  <a:pt x="2086" y="4115"/>
                </a:lnTo>
                <a:lnTo>
                  <a:pt x="2062" y="4127"/>
                </a:lnTo>
                <a:lnTo>
                  <a:pt x="2038" y="4115"/>
                </a:lnTo>
                <a:lnTo>
                  <a:pt x="2002" y="4079"/>
                </a:lnTo>
                <a:lnTo>
                  <a:pt x="1990" y="4055"/>
                </a:lnTo>
                <a:lnTo>
                  <a:pt x="2002" y="4031"/>
                </a:lnTo>
                <a:lnTo>
                  <a:pt x="2014" y="4031"/>
                </a:lnTo>
                <a:lnTo>
                  <a:pt x="2038" y="4031"/>
                </a:lnTo>
                <a:close/>
                <a:moveTo>
                  <a:pt x="1787" y="3779"/>
                </a:moveTo>
                <a:lnTo>
                  <a:pt x="1823" y="3815"/>
                </a:lnTo>
                <a:lnTo>
                  <a:pt x="1835" y="3839"/>
                </a:lnTo>
                <a:lnTo>
                  <a:pt x="1823" y="3863"/>
                </a:lnTo>
                <a:lnTo>
                  <a:pt x="1799" y="3875"/>
                </a:lnTo>
                <a:lnTo>
                  <a:pt x="1787" y="3863"/>
                </a:lnTo>
                <a:lnTo>
                  <a:pt x="1739" y="3827"/>
                </a:lnTo>
                <a:lnTo>
                  <a:pt x="1739" y="3803"/>
                </a:lnTo>
                <a:lnTo>
                  <a:pt x="1739" y="3779"/>
                </a:lnTo>
                <a:lnTo>
                  <a:pt x="1763" y="3767"/>
                </a:lnTo>
                <a:lnTo>
                  <a:pt x="1787" y="3779"/>
                </a:lnTo>
                <a:close/>
                <a:moveTo>
                  <a:pt x="1763" y="2916"/>
                </a:moveTo>
                <a:lnTo>
                  <a:pt x="1799" y="2952"/>
                </a:lnTo>
                <a:lnTo>
                  <a:pt x="1811" y="2976"/>
                </a:lnTo>
                <a:lnTo>
                  <a:pt x="1799" y="3000"/>
                </a:lnTo>
                <a:lnTo>
                  <a:pt x="1787" y="3000"/>
                </a:lnTo>
                <a:lnTo>
                  <a:pt x="1763" y="3000"/>
                </a:lnTo>
                <a:lnTo>
                  <a:pt x="1727" y="2964"/>
                </a:lnTo>
                <a:lnTo>
                  <a:pt x="1715" y="2940"/>
                </a:lnTo>
                <a:lnTo>
                  <a:pt x="1715" y="2916"/>
                </a:lnTo>
                <a:lnTo>
                  <a:pt x="1739" y="2904"/>
                </a:lnTo>
                <a:lnTo>
                  <a:pt x="1763" y="2916"/>
                </a:lnTo>
                <a:close/>
                <a:moveTo>
                  <a:pt x="2014" y="3167"/>
                </a:moveTo>
                <a:lnTo>
                  <a:pt x="2050" y="3203"/>
                </a:lnTo>
                <a:lnTo>
                  <a:pt x="2062" y="3227"/>
                </a:lnTo>
                <a:lnTo>
                  <a:pt x="2062" y="3251"/>
                </a:lnTo>
                <a:lnTo>
                  <a:pt x="2038" y="3263"/>
                </a:lnTo>
                <a:lnTo>
                  <a:pt x="2014" y="3251"/>
                </a:lnTo>
                <a:lnTo>
                  <a:pt x="1978" y="3215"/>
                </a:lnTo>
                <a:lnTo>
                  <a:pt x="1966" y="3191"/>
                </a:lnTo>
                <a:lnTo>
                  <a:pt x="1978" y="3167"/>
                </a:lnTo>
                <a:lnTo>
                  <a:pt x="1990" y="3155"/>
                </a:lnTo>
                <a:lnTo>
                  <a:pt x="2014" y="3167"/>
                </a:lnTo>
                <a:close/>
                <a:moveTo>
                  <a:pt x="1894" y="3048"/>
                </a:moveTo>
                <a:lnTo>
                  <a:pt x="1930" y="3084"/>
                </a:lnTo>
                <a:lnTo>
                  <a:pt x="1942" y="3108"/>
                </a:lnTo>
                <a:lnTo>
                  <a:pt x="1930" y="3119"/>
                </a:lnTo>
                <a:lnTo>
                  <a:pt x="1906" y="3131"/>
                </a:lnTo>
                <a:lnTo>
                  <a:pt x="1882" y="3119"/>
                </a:lnTo>
                <a:lnTo>
                  <a:pt x="1847" y="3084"/>
                </a:lnTo>
                <a:lnTo>
                  <a:pt x="1835" y="3060"/>
                </a:lnTo>
                <a:lnTo>
                  <a:pt x="1847" y="3036"/>
                </a:lnTo>
                <a:lnTo>
                  <a:pt x="1870" y="3036"/>
                </a:lnTo>
                <a:lnTo>
                  <a:pt x="1894" y="3048"/>
                </a:lnTo>
                <a:close/>
                <a:moveTo>
                  <a:pt x="1631" y="2784"/>
                </a:moveTo>
                <a:lnTo>
                  <a:pt x="1667" y="2820"/>
                </a:lnTo>
                <a:lnTo>
                  <a:pt x="1679" y="2844"/>
                </a:lnTo>
                <a:lnTo>
                  <a:pt x="1667" y="2868"/>
                </a:lnTo>
                <a:lnTo>
                  <a:pt x="1655" y="2880"/>
                </a:lnTo>
                <a:lnTo>
                  <a:pt x="1631" y="2868"/>
                </a:lnTo>
                <a:lnTo>
                  <a:pt x="1595" y="2832"/>
                </a:lnTo>
                <a:lnTo>
                  <a:pt x="1583" y="2808"/>
                </a:lnTo>
                <a:lnTo>
                  <a:pt x="1595" y="2784"/>
                </a:lnTo>
                <a:lnTo>
                  <a:pt x="1607" y="2772"/>
                </a:lnTo>
                <a:lnTo>
                  <a:pt x="1631" y="2784"/>
                </a:lnTo>
                <a:close/>
                <a:moveTo>
                  <a:pt x="3429" y="4571"/>
                </a:moveTo>
                <a:lnTo>
                  <a:pt x="3465" y="4619"/>
                </a:lnTo>
                <a:lnTo>
                  <a:pt x="3477" y="4631"/>
                </a:lnTo>
                <a:lnTo>
                  <a:pt x="3465" y="4655"/>
                </a:lnTo>
                <a:lnTo>
                  <a:pt x="3453" y="4667"/>
                </a:lnTo>
                <a:lnTo>
                  <a:pt x="3429" y="4655"/>
                </a:lnTo>
                <a:lnTo>
                  <a:pt x="3393" y="4619"/>
                </a:lnTo>
                <a:lnTo>
                  <a:pt x="3381" y="4595"/>
                </a:lnTo>
                <a:lnTo>
                  <a:pt x="3381" y="4571"/>
                </a:lnTo>
                <a:lnTo>
                  <a:pt x="3405" y="4571"/>
                </a:lnTo>
                <a:lnTo>
                  <a:pt x="3429" y="4571"/>
                </a:lnTo>
                <a:close/>
                <a:moveTo>
                  <a:pt x="3297" y="4451"/>
                </a:moveTo>
                <a:lnTo>
                  <a:pt x="3333" y="4487"/>
                </a:lnTo>
                <a:lnTo>
                  <a:pt x="3345" y="4511"/>
                </a:lnTo>
                <a:lnTo>
                  <a:pt x="3345" y="4535"/>
                </a:lnTo>
                <a:lnTo>
                  <a:pt x="3321" y="4535"/>
                </a:lnTo>
                <a:lnTo>
                  <a:pt x="3297" y="4535"/>
                </a:lnTo>
                <a:lnTo>
                  <a:pt x="3261" y="4499"/>
                </a:lnTo>
                <a:lnTo>
                  <a:pt x="3249" y="4475"/>
                </a:lnTo>
                <a:lnTo>
                  <a:pt x="3261" y="4451"/>
                </a:lnTo>
                <a:lnTo>
                  <a:pt x="3273" y="4439"/>
                </a:lnTo>
                <a:lnTo>
                  <a:pt x="3297" y="4451"/>
                </a:lnTo>
                <a:close/>
                <a:moveTo>
                  <a:pt x="3177" y="4319"/>
                </a:moveTo>
                <a:lnTo>
                  <a:pt x="3213" y="4355"/>
                </a:lnTo>
                <a:lnTo>
                  <a:pt x="3225" y="4379"/>
                </a:lnTo>
                <a:lnTo>
                  <a:pt x="3213" y="4403"/>
                </a:lnTo>
                <a:lnTo>
                  <a:pt x="3189" y="4415"/>
                </a:lnTo>
                <a:lnTo>
                  <a:pt x="3165" y="4403"/>
                </a:lnTo>
                <a:lnTo>
                  <a:pt x="3129" y="4367"/>
                </a:lnTo>
                <a:lnTo>
                  <a:pt x="3118" y="4343"/>
                </a:lnTo>
                <a:lnTo>
                  <a:pt x="3129" y="4319"/>
                </a:lnTo>
                <a:lnTo>
                  <a:pt x="3153" y="4307"/>
                </a:lnTo>
                <a:lnTo>
                  <a:pt x="3177" y="4319"/>
                </a:lnTo>
                <a:close/>
                <a:moveTo>
                  <a:pt x="3046" y="4187"/>
                </a:moveTo>
                <a:lnTo>
                  <a:pt x="3082" y="4235"/>
                </a:lnTo>
                <a:lnTo>
                  <a:pt x="3094" y="4247"/>
                </a:lnTo>
                <a:lnTo>
                  <a:pt x="3082" y="4271"/>
                </a:lnTo>
                <a:lnTo>
                  <a:pt x="3070" y="4283"/>
                </a:lnTo>
                <a:lnTo>
                  <a:pt x="3046" y="4271"/>
                </a:lnTo>
                <a:lnTo>
                  <a:pt x="3010" y="4235"/>
                </a:lnTo>
                <a:lnTo>
                  <a:pt x="2998" y="4211"/>
                </a:lnTo>
                <a:lnTo>
                  <a:pt x="2998" y="4187"/>
                </a:lnTo>
                <a:lnTo>
                  <a:pt x="3022" y="4187"/>
                </a:lnTo>
                <a:lnTo>
                  <a:pt x="3046" y="4187"/>
                </a:lnTo>
                <a:close/>
                <a:moveTo>
                  <a:pt x="2914" y="4067"/>
                </a:moveTo>
                <a:lnTo>
                  <a:pt x="2950" y="4103"/>
                </a:lnTo>
                <a:lnTo>
                  <a:pt x="2962" y="4127"/>
                </a:lnTo>
                <a:lnTo>
                  <a:pt x="2950" y="4151"/>
                </a:lnTo>
                <a:lnTo>
                  <a:pt x="2938" y="4151"/>
                </a:lnTo>
                <a:lnTo>
                  <a:pt x="2914" y="4151"/>
                </a:lnTo>
                <a:lnTo>
                  <a:pt x="2878" y="4115"/>
                </a:lnTo>
                <a:lnTo>
                  <a:pt x="2866" y="4091"/>
                </a:lnTo>
                <a:lnTo>
                  <a:pt x="2878" y="4067"/>
                </a:lnTo>
                <a:lnTo>
                  <a:pt x="2890" y="4055"/>
                </a:lnTo>
                <a:lnTo>
                  <a:pt x="2914" y="4067"/>
                </a:lnTo>
                <a:close/>
                <a:moveTo>
                  <a:pt x="2278" y="3419"/>
                </a:moveTo>
                <a:lnTo>
                  <a:pt x="2314" y="3467"/>
                </a:lnTo>
                <a:lnTo>
                  <a:pt x="2326" y="3491"/>
                </a:lnTo>
                <a:lnTo>
                  <a:pt x="2314" y="3503"/>
                </a:lnTo>
                <a:lnTo>
                  <a:pt x="2290" y="3515"/>
                </a:lnTo>
                <a:lnTo>
                  <a:pt x="2266" y="3503"/>
                </a:lnTo>
                <a:lnTo>
                  <a:pt x="2230" y="3467"/>
                </a:lnTo>
                <a:lnTo>
                  <a:pt x="2218" y="3443"/>
                </a:lnTo>
                <a:lnTo>
                  <a:pt x="2230" y="3419"/>
                </a:lnTo>
                <a:lnTo>
                  <a:pt x="2254" y="3419"/>
                </a:lnTo>
                <a:lnTo>
                  <a:pt x="2278" y="3419"/>
                </a:lnTo>
                <a:close/>
                <a:moveTo>
                  <a:pt x="2794" y="3935"/>
                </a:moveTo>
                <a:lnTo>
                  <a:pt x="2830" y="3971"/>
                </a:lnTo>
                <a:lnTo>
                  <a:pt x="2830" y="3995"/>
                </a:lnTo>
                <a:lnTo>
                  <a:pt x="2830" y="4019"/>
                </a:lnTo>
                <a:lnTo>
                  <a:pt x="2806" y="4031"/>
                </a:lnTo>
                <a:lnTo>
                  <a:pt x="2782" y="4019"/>
                </a:lnTo>
                <a:lnTo>
                  <a:pt x="2746" y="3983"/>
                </a:lnTo>
                <a:lnTo>
                  <a:pt x="2734" y="3959"/>
                </a:lnTo>
                <a:lnTo>
                  <a:pt x="2746" y="3935"/>
                </a:lnTo>
                <a:lnTo>
                  <a:pt x="2770" y="3923"/>
                </a:lnTo>
                <a:lnTo>
                  <a:pt x="2794" y="3935"/>
                </a:lnTo>
                <a:close/>
                <a:moveTo>
                  <a:pt x="2662" y="3803"/>
                </a:moveTo>
                <a:lnTo>
                  <a:pt x="2698" y="3851"/>
                </a:lnTo>
                <a:lnTo>
                  <a:pt x="2710" y="3863"/>
                </a:lnTo>
                <a:lnTo>
                  <a:pt x="2698" y="3887"/>
                </a:lnTo>
                <a:lnTo>
                  <a:pt x="2674" y="3899"/>
                </a:lnTo>
                <a:lnTo>
                  <a:pt x="2662" y="3887"/>
                </a:lnTo>
                <a:lnTo>
                  <a:pt x="2614" y="3851"/>
                </a:lnTo>
                <a:lnTo>
                  <a:pt x="2614" y="3827"/>
                </a:lnTo>
                <a:lnTo>
                  <a:pt x="2614" y="3803"/>
                </a:lnTo>
                <a:lnTo>
                  <a:pt x="2638" y="3803"/>
                </a:lnTo>
                <a:lnTo>
                  <a:pt x="2662" y="3803"/>
                </a:lnTo>
                <a:close/>
                <a:moveTo>
                  <a:pt x="2530" y="3683"/>
                </a:moveTo>
                <a:lnTo>
                  <a:pt x="2566" y="3719"/>
                </a:lnTo>
                <a:lnTo>
                  <a:pt x="2578" y="3743"/>
                </a:lnTo>
                <a:lnTo>
                  <a:pt x="2566" y="3767"/>
                </a:lnTo>
                <a:lnTo>
                  <a:pt x="2554" y="3767"/>
                </a:lnTo>
                <a:lnTo>
                  <a:pt x="2530" y="3767"/>
                </a:lnTo>
                <a:lnTo>
                  <a:pt x="2494" y="3731"/>
                </a:lnTo>
                <a:lnTo>
                  <a:pt x="2482" y="3707"/>
                </a:lnTo>
                <a:lnTo>
                  <a:pt x="2494" y="3683"/>
                </a:lnTo>
                <a:lnTo>
                  <a:pt x="2506" y="3671"/>
                </a:lnTo>
                <a:lnTo>
                  <a:pt x="2530" y="3683"/>
                </a:lnTo>
                <a:close/>
                <a:moveTo>
                  <a:pt x="2398" y="3551"/>
                </a:moveTo>
                <a:lnTo>
                  <a:pt x="2446" y="3587"/>
                </a:lnTo>
                <a:lnTo>
                  <a:pt x="2446" y="3611"/>
                </a:lnTo>
                <a:lnTo>
                  <a:pt x="2446" y="3635"/>
                </a:lnTo>
                <a:lnTo>
                  <a:pt x="2422" y="3647"/>
                </a:lnTo>
                <a:lnTo>
                  <a:pt x="2398" y="3635"/>
                </a:lnTo>
                <a:lnTo>
                  <a:pt x="2362" y="3599"/>
                </a:lnTo>
                <a:lnTo>
                  <a:pt x="2350" y="3575"/>
                </a:lnTo>
                <a:lnTo>
                  <a:pt x="2362" y="3551"/>
                </a:lnTo>
                <a:lnTo>
                  <a:pt x="2374" y="3539"/>
                </a:lnTo>
                <a:lnTo>
                  <a:pt x="2398" y="3551"/>
                </a:lnTo>
                <a:close/>
                <a:moveTo>
                  <a:pt x="2146" y="3299"/>
                </a:moveTo>
                <a:lnTo>
                  <a:pt x="2182" y="3335"/>
                </a:lnTo>
                <a:lnTo>
                  <a:pt x="2194" y="3359"/>
                </a:lnTo>
                <a:lnTo>
                  <a:pt x="2182" y="3383"/>
                </a:lnTo>
                <a:lnTo>
                  <a:pt x="2170" y="3383"/>
                </a:lnTo>
                <a:lnTo>
                  <a:pt x="2146" y="3383"/>
                </a:lnTo>
                <a:lnTo>
                  <a:pt x="2110" y="3347"/>
                </a:lnTo>
                <a:lnTo>
                  <a:pt x="2098" y="3323"/>
                </a:lnTo>
                <a:lnTo>
                  <a:pt x="2098" y="3299"/>
                </a:lnTo>
                <a:lnTo>
                  <a:pt x="2122" y="3287"/>
                </a:lnTo>
                <a:lnTo>
                  <a:pt x="2146" y="3299"/>
                </a:lnTo>
                <a:close/>
                <a:moveTo>
                  <a:pt x="1978" y="3731"/>
                </a:moveTo>
                <a:lnTo>
                  <a:pt x="1990" y="3707"/>
                </a:lnTo>
                <a:lnTo>
                  <a:pt x="2014" y="3707"/>
                </a:lnTo>
                <a:lnTo>
                  <a:pt x="2038" y="3719"/>
                </a:lnTo>
                <a:lnTo>
                  <a:pt x="2038" y="3755"/>
                </a:lnTo>
                <a:lnTo>
                  <a:pt x="2038" y="3767"/>
                </a:lnTo>
                <a:lnTo>
                  <a:pt x="2038" y="3791"/>
                </a:lnTo>
                <a:lnTo>
                  <a:pt x="2050" y="3803"/>
                </a:lnTo>
                <a:lnTo>
                  <a:pt x="2062" y="3815"/>
                </a:lnTo>
                <a:lnTo>
                  <a:pt x="2086" y="3827"/>
                </a:lnTo>
                <a:lnTo>
                  <a:pt x="2122" y="3827"/>
                </a:lnTo>
                <a:lnTo>
                  <a:pt x="2146" y="3815"/>
                </a:lnTo>
                <a:lnTo>
                  <a:pt x="2170" y="3791"/>
                </a:lnTo>
                <a:lnTo>
                  <a:pt x="2110" y="3779"/>
                </a:lnTo>
                <a:lnTo>
                  <a:pt x="2074" y="3731"/>
                </a:lnTo>
                <a:lnTo>
                  <a:pt x="2074" y="3671"/>
                </a:lnTo>
                <a:lnTo>
                  <a:pt x="2098" y="3623"/>
                </a:lnTo>
                <a:lnTo>
                  <a:pt x="2170" y="3587"/>
                </a:lnTo>
                <a:lnTo>
                  <a:pt x="2242" y="3611"/>
                </a:lnTo>
                <a:lnTo>
                  <a:pt x="2278" y="3683"/>
                </a:lnTo>
                <a:lnTo>
                  <a:pt x="2278" y="3755"/>
                </a:lnTo>
                <a:lnTo>
                  <a:pt x="2266" y="3779"/>
                </a:lnTo>
                <a:lnTo>
                  <a:pt x="2242" y="3803"/>
                </a:lnTo>
                <a:lnTo>
                  <a:pt x="2230" y="3815"/>
                </a:lnTo>
                <a:lnTo>
                  <a:pt x="2206" y="3839"/>
                </a:lnTo>
                <a:lnTo>
                  <a:pt x="2158" y="3863"/>
                </a:lnTo>
                <a:lnTo>
                  <a:pt x="2110" y="3887"/>
                </a:lnTo>
                <a:lnTo>
                  <a:pt x="2062" y="3887"/>
                </a:lnTo>
                <a:lnTo>
                  <a:pt x="2014" y="3851"/>
                </a:lnTo>
                <a:lnTo>
                  <a:pt x="1990" y="3827"/>
                </a:lnTo>
                <a:lnTo>
                  <a:pt x="1978" y="3803"/>
                </a:lnTo>
                <a:lnTo>
                  <a:pt x="1978" y="3767"/>
                </a:lnTo>
                <a:lnTo>
                  <a:pt x="1978" y="3731"/>
                </a:lnTo>
                <a:close/>
              </a:path>
            </a:pathLst>
          </a:custGeom>
          <a:solidFill>
            <a:srgbClr val="E1D3F1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9050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2AB3ED1-B812-487D-BF94-61DE1C204347}" type="datetime1">
              <a:rPr lang="zh-CN" altLang="en-US" smtClean="0"/>
              <a:t>19/7/17</a:t>
            </a:fld>
            <a:endParaRPr lang="zh-CN" altLang="en-US"/>
          </a:p>
        </p:txBody>
      </p:sp>
      <p:sp>
        <p:nvSpPr>
          <p:cNvPr id="1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200"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18" name="Rectangle 8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ct val="0"/>
              </a:spcBef>
              <a:spcAft>
                <a:spcPts val="0"/>
              </a:spcAft>
              <a:defRPr sz="1200">
                <a:latin typeface="Arial Black" pitchFamily="34" charset="0"/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71972"/>
      </p:ext>
    </p:extLst>
  </p:cSld>
  <p:clrMapOvr>
    <a:masterClrMapping/>
  </p:clrMapOvr>
  <p:transition spd="slow" advTm="11299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7EFBA3-9643-4770-B19E-B7C9FCADA878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761840"/>
      </p:ext>
    </p:extLst>
  </p:cSld>
  <p:clrMapOvr>
    <a:masterClrMapping/>
  </p:clrMapOvr>
  <p:transition spd="slow" advTm="11299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938"/>
            <a:ext cx="2019300" cy="58594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7938"/>
            <a:ext cx="5905500" cy="58594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53DFE9-3918-4F87-8973-E4C64ABF5E0E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951716"/>
      </p:ext>
    </p:extLst>
  </p:cSld>
  <p:clrMapOvr>
    <a:masterClrMapping/>
  </p:clrMapOvr>
  <p:transition spd="slow" advTm="11299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GB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8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618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86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21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703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709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30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16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059832" y="6237312"/>
            <a:ext cx="2895600" cy="457200"/>
          </a:xfrm>
          <a:ln/>
        </p:spPr>
        <p:txBody>
          <a:bodyPr/>
          <a:lstStyle>
            <a:lvl1pPr>
              <a:defRPr sz="12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陈蓓  清华大学博士学位论文答辩</a:t>
            </a:r>
            <a:endParaRPr lang="zh-CN" altLang="en-US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34EF9797-6F43-41A0-9937-624F80761513}" type="datetime1">
              <a:rPr lang="zh-CN" altLang="en-US" smtClean="0"/>
              <a:t>19/7/17</a:t>
            </a:fld>
            <a:endParaRPr lang="zh-CN" altLang="en-US"/>
          </a:p>
        </p:txBody>
      </p:sp>
      <p:sp>
        <p:nvSpPr>
          <p:cNvPr id="7" name="Rectangle 17"/>
          <p:cNvSpPr txBox="1">
            <a:spLocks noChangeArrowheads="1"/>
          </p:cNvSpPr>
          <p:nvPr userDrawn="1"/>
        </p:nvSpPr>
        <p:spPr bwMode="auto">
          <a:xfrm>
            <a:off x="6372200" y="6237312"/>
            <a:ext cx="172819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defRPr sz="1200" kern="1200">
                <a:solidFill>
                  <a:schemeClr val="accent6">
                    <a:lumMod val="75000"/>
                  </a:schemeClr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EFE7FF8-5066-4E19-886D-1916B4DCE4E8}" type="slidenum">
              <a:rPr lang="zh-CN" altLang="en-US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341999"/>
      </p:ext>
    </p:extLst>
  </p:cSld>
  <p:clrMapOvr>
    <a:masterClrMapping/>
  </p:clrMapOvr>
  <p:transition spd="slow" advTm="11299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6900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8859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344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GB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7673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2231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7474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805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0766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1319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6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767FA-1E44-48BB-9660-1814544AFE96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153137"/>
      </p:ext>
    </p:extLst>
  </p:cSld>
  <p:clrMapOvr>
    <a:masterClrMapping/>
  </p:clrMapOvr>
  <p:transition spd="slow" advTm="11299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3762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GB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8553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61149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391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23963"/>
            <a:ext cx="3962400" cy="4643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23963"/>
            <a:ext cx="3962400" cy="4643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BF749-80EF-46C9-A13B-B66BE3BD83C0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737565"/>
      </p:ext>
    </p:extLst>
  </p:cSld>
  <p:clrMapOvr>
    <a:masterClrMapping/>
  </p:clrMapOvr>
  <p:transition spd="slow" advTm="11299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8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17520-F88F-41EC-A327-1C80D21575F5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58754"/>
      </p:ext>
    </p:extLst>
  </p:cSld>
  <p:clrMapOvr>
    <a:masterClrMapping/>
  </p:clrMapOvr>
  <p:transition spd="slow" advTm="11299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919746-F6C4-4248-8436-C260D34D6339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99379"/>
      </p:ext>
    </p:extLst>
  </p:cSld>
  <p:clrMapOvr>
    <a:masterClrMapping/>
  </p:clrMapOvr>
  <p:transition spd="slow" advTm="11299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358757-38E1-45CB-B175-CB14D26710D6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685615"/>
      </p:ext>
    </p:extLst>
  </p:cSld>
  <p:clrMapOvr>
    <a:masterClrMapping/>
  </p:clrMapOvr>
  <p:transition spd="slow" advTm="11299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82DEC3-C237-4C37-9EBF-D4D68F02261E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10093"/>
      </p:ext>
    </p:extLst>
  </p:cSld>
  <p:clrMapOvr>
    <a:masterClrMapping/>
  </p:clrMapOvr>
  <p:transition spd="slow" advTm="11299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744AC-6039-453B-A77C-6844C2867C92}" type="datetime1">
              <a:rPr lang="zh-CN" altLang="en-US" smtClean="0"/>
              <a:t>19/7/17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038333"/>
      </p:ext>
    </p:extLst>
  </p:cSld>
  <p:clrMapOvr>
    <a:masterClrMapping/>
  </p:clrMapOvr>
  <p:transition spd="slow" advTm="11299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/>
        </p:nvGrpSpPr>
        <p:grpSpPr bwMode="auto">
          <a:xfrm>
            <a:off x="7424738" y="5791200"/>
            <a:ext cx="1719262" cy="1066800"/>
            <a:chOff x="4677" y="3648"/>
            <a:chExt cx="1083" cy="672"/>
          </a:xfrm>
        </p:grpSpPr>
        <p:sp>
          <p:nvSpPr>
            <p:cNvPr id="1043" name="Rectangle 19"/>
            <p:cNvSpPr>
              <a:spLocks noChangeArrowheads="1"/>
            </p:cNvSpPr>
            <p:nvPr userDrawn="1"/>
          </p:nvSpPr>
          <p:spPr bwMode="auto">
            <a:xfrm rot="10800000">
              <a:off x="4677" y="4157"/>
              <a:ext cx="987" cy="16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44" name="Rectangle 20"/>
            <p:cNvSpPr>
              <a:spLocks noChangeArrowheads="1"/>
            </p:cNvSpPr>
            <p:nvPr userDrawn="1"/>
          </p:nvSpPr>
          <p:spPr bwMode="auto">
            <a:xfrm rot="-5400000">
              <a:off x="5328" y="3888"/>
              <a:ext cx="672" cy="19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1045" name="Group 21"/>
            <p:cNvGrpSpPr>
              <a:grpSpLocks/>
            </p:cNvGrpSpPr>
            <p:nvPr userDrawn="1"/>
          </p:nvGrpSpPr>
          <p:grpSpPr bwMode="auto">
            <a:xfrm>
              <a:off x="5327" y="3976"/>
              <a:ext cx="433" cy="344"/>
              <a:chOff x="5327" y="3496"/>
              <a:chExt cx="433" cy="344"/>
            </a:xfrm>
          </p:grpSpPr>
          <p:sp>
            <p:nvSpPr>
              <p:cNvPr id="1046" name="Rectangle 22"/>
              <p:cNvSpPr>
                <a:spLocks noChangeArrowheads="1"/>
              </p:cNvSpPr>
              <p:nvPr userDrawn="1"/>
            </p:nvSpPr>
            <p:spPr bwMode="auto">
              <a:xfrm rot="10800000">
                <a:off x="5580" y="3504"/>
                <a:ext cx="180" cy="336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047" name="Rectangle 23"/>
              <p:cNvSpPr>
                <a:spLocks noChangeArrowheads="1"/>
              </p:cNvSpPr>
              <p:nvPr userDrawn="1"/>
            </p:nvSpPr>
            <p:spPr bwMode="auto">
              <a:xfrm rot="10800000">
                <a:off x="5414" y="3665"/>
                <a:ext cx="87" cy="8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666699"/>
                  </a:solidFill>
                  <a:ea typeface="宋体" charset="-122"/>
                </a:endParaRPr>
              </a:p>
            </p:txBody>
          </p:sp>
          <p:sp>
            <p:nvSpPr>
              <p:cNvPr id="1048" name="Rectangle 24"/>
              <p:cNvSpPr>
                <a:spLocks noChangeArrowheads="1"/>
              </p:cNvSpPr>
              <p:nvPr userDrawn="1"/>
            </p:nvSpPr>
            <p:spPr bwMode="auto">
              <a:xfrm rot="10800000">
                <a:off x="5327" y="3752"/>
                <a:ext cx="88" cy="87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666699"/>
                  </a:solidFill>
                  <a:ea typeface="宋体" charset="-122"/>
                </a:endParaRPr>
              </a:p>
            </p:txBody>
          </p:sp>
          <p:sp>
            <p:nvSpPr>
              <p:cNvPr id="1049" name="Rectangle 25"/>
              <p:cNvSpPr>
                <a:spLocks noChangeArrowheads="1"/>
              </p:cNvSpPr>
              <p:nvPr userDrawn="1"/>
            </p:nvSpPr>
            <p:spPr bwMode="auto">
              <a:xfrm rot="10800000">
                <a:off x="5327" y="3665"/>
                <a:ext cx="88" cy="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9999CC"/>
                  </a:solidFill>
                  <a:ea typeface="宋体" charset="-122"/>
                </a:endParaRPr>
              </a:p>
            </p:txBody>
          </p:sp>
          <p:sp>
            <p:nvSpPr>
              <p:cNvPr id="1050" name="Rectangle 26"/>
              <p:cNvSpPr>
                <a:spLocks noChangeArrowheads="1"/>
              </p:cNvSpPr>
              <p:nvPr userDrawn="1"/>
            </p:nvSpPr>
            <p:spPr bwMode="auto">
              <a:xfrm rot="10800000">
                <a:off x="5501" y="3579"/>
                <a:ext cx="86" cy="87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666699"/>
                  </a:solidFill>
                  <a:ea typeface="宋体" charset="-122"/>
                </a:endParaRPr>
              </a:p>
            </p:txBody>
          </p:sp>
          <p:sp>
            <p:nvSpPr>
              <p:cNvPr id="1051" name="Rectangle 27"/>
              <p:cNvSpPr>
                <a:spLocks noChangeArrowheads="1"/>
              </p:cNvSpPr>
              <p:nvPr userDrawn="1"/>
            </p:nvSpPr>
            <p:spPr bwMode="auto">
              <a:xfrm rot="10800000">
                <a:off x="5587" y="3666"/>
                <a:ext cx="89" cy="8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052" name="Rectangle 28"/>
              <p:cNvSpPr>
                <a:spLocks noChangeArrowheads="1"/>
              </p:cNvSpPr>
              <p:nvPr userDrawn="1"/>
            </p:nvSpPr>
            <p:spPr bwMode="auto">
              <a:xfrm rot="10800000">
                <a:off x="5414" y="3581"/>
                <a:ext cx="87" cy="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9999CC"/>
                  </a:solidFill>
                  <a:ea typeface="宋体" charset="-122"/>
                </a:endParaRPr>
              </a:p>
            </p:txBody>
          </p:sp>
          <p:sp>
            <p:nvSpPr>
              <p:cNvPr id="1053" name="Rectangle 29"/>
              <p:cNvSpPr>
                <a:spLocks noChangeArrowheads="1"/>
              </p:cNvSpPr>
              <p:nvPr userDrawn="1"/>
            </p:nvSpPr>
            <p:spPr bwMode="auto">
              <a:xfrm rot="10800000">
                <a:off x="5500" y="3496"/>
                <a:ext cx="86" cy="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>
                  <a:solidFill>
                    <a:srgbClr val="9999CC"/>
                  </a:solidFill>
                  <a:ea typeface="宋体" charset="-122"/>
                </a:endParaRPr>
              </a:p>
            </p:txBody>
          </p:sp>
        </p:grpSp>
      </p:grp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72150" y="61674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ct val="0"/>
              </a:spcBef>
              <a:spcAft>
                <a:spcPts val="0"/>
              </a:spcAft>
              <a:defRPr sz="1400">
                <a:latin typeface="+mn-lt"/>
                <a:ea typeface="宋体" pitchFamily="2" charset="-122"/>
              </a:defRPr>
            </a:lvl1pPr>
          </a:lstStyle>
          <a:p>
            <a:r>
              <a:rPr lang="zh-CN" altLang="en-US"/>
              <a:t>陈蓓  清华大学博士学位论文答辩</a:t>
            </a:r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0" y="874713"/>
            <a:ext cx="9144000" cy="304800"/>
            <a:chOff x="0" y="0"/>
            <a:chExt cx="5760" cy="344"/>
          </a:xfrm>
        </p:grpSpPr>
        <p:sp>
          <p:nvSpPr>
            <p:cNvPr id="1034" name="Rectangle 6"/>
            <p:cNvSpPr>
              <a:spLocks noChangeArrowheads="1"/>
            </p:cNvSpPr>
            <p:nvPr userDrawn="1"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35" name="Rectangle 7"/>
            <p:cNvSpPr>
              <a:spLocks noChangeArrowheads="1"/>
            </p:cNvSpPr>
            <p:nvPr userDrawn="1"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36" name="Rectangle 8"/>
            <p:cNvSpPr>
              <a:spLocks noChangeArrowheads="1"/>
            </p:cNvSpPr>
            <p:nvPr userDrawn="1"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666699"/>
                </a:solidFill>
                <a:ea typeface="宋体" charset="-122"/>
              </a:endParaRPr>
            </a:p>
          </p:txBody>
        </p:sp>
        <p:sp>
          <p:nvSpPr>
            <p:cNvPr id="1037" name="Rectangle 9"/>
            <p:cNvSpPr>
              <a:spLocks noChangeArrowheads="1"/>
            </p:cNvSpPr>
            <p:nvPr userDrawn="1"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666699"/>
                </a:solidFill>
                <a:ea typeface="宋体" charset="-122"/>
              </a:endParaRPr>
            </a:p>
          </p:txBody>
        </p:sp>
        <p:sp>
          <p:nvSpPr>
            <p:cNvPr id="1038" name="Rectangle 10"/>
            <p:cNvSpPr>
              <a:spLocks noChangeArrowheads="1"/>
            </p:cNvSpPr>
            <p:nvPr userDrawn="1"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9999CC"/>
                </a:solidFill>
                <a:ea typeface="宋体" charset="-122"/>
              </a:endParaRPr>
            </a:p>
          </p:txBody>
        </p:sp>
        <p:sp>
          <p:nvSpPr>
            <p:cNvPr id="1039" name="Rectangle 11"/>
            <p:cNvSpPr>
              <a:spLocks noChangeArrowheads="1"/>
            </p:cNvSpPr>
            <p:nvPr userDrawn="1"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666699"/>
                </a:solidFill>
                <a:ea typeface="宋体" charset="-122"/>
              </a:endParaRPr>
            </a:p>
          </p:txBody>
        </p:sp>
        <p:sp>
          <p:nvSpPr>
            <p:cNvPr id="1040" name="Rectangle 12"/>
            <p:cNvSpPr>
              <a:spLocks noChangeArrowheads="1"/>
            </p:cNvSpPr>
            <p:nvPr userDrawn="1"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41" name="Rectangle 13"/>
            <p:cNvSpPr>
              <a:spLocks noChangeArrowheads="1"/>
            </p:cNvSpPr>
            <p:nvPr userDrawn="1"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9999CC"/>
                </a:solidFill>
                <a:ea typeface="宋体" charset="-122"/>
              </a:endParaRPr>
            </a:p>
          </p:txBody>
        </p:sp>
        <p:sp>
          <p:nvSpPr>
            <p:cNvPr id="1042" name="Rectangle 14"/>
            <p:cNvSpPr>
              <a:spLocks noChangeArrowheads="1"/>
            </p:cNvSpPr>
            <p:nvPr userDrawn="1"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9999CC"/>
                </a:solidFill>
                <a:ea typeface="宋体" charset="-122"/>
              </a:endParaRPr>
            </a:p>
          </p:txBody>
        </p:sp>
      </p:grpSp>
      <p:sp>
        <p:nvSpPr>
          <p:cNvPr id="103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938"/>
            <a:ext cx="8077200" cy="110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23963"/>
            <a:ext cx="8077200" cy="464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6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fontAlgn="auto">
              <a:spcBef>
                <a:spcPct val="0"/>
              </a:spcBef>
              <a:spcAft>
                <a:spcPts val="0"/>
              </a:spcAft>
              <a:defRPr sz="1200">
                <a:latin typeface="+mn-lt"/>
                <a:ea typeface="宋体" pitchFamily="2" charset="-122"/>
              </a:defRPr>
            </a:lvl1pPr>
          </a:lstStyle>
          <a:p>
            <a:fld id="{81677876-9E9C-4E62-A501-3B50D0417EAE}" type="datetime1">
              <a:rPr lang="zh-CN" altLang="en-US" smtClean="0"/>
              <a:t>19/7/17</a:t>
            </a:fld>
            <a:endParaRPr lang="zh-CN" altLang="en-US"/>
          </a:p>
        </p:txBody>
      </p:sp>
      <p:sp>
        <p:nvSpPr>
          <p:cNvPr id="1033" name="Freeform 30"/>
          <p:cNvSpPr>
            <a:spLocks noEditPoints="1"/>
          </p:cNvSpPr>
          <p:nvPr/>
        </p:nvSpPr>
        <p:spPr bwMode="auto">
          <a:xfrm rot="-4341434">
            <a:off x="8237537" y="-373062"/>
            <a:ext cx="1439863" cy="1439862"/>
          </a:xfrm>
          <a:custGeom>
            <a:avLst/>
            <a:gdLst>
              <a:gd name="T0" fmla="*/ 2147483647 w 6223"/>
              <a:gd name="T1" fmla="*/ 2147483647 h 6203"/>
              <a:gd name="T2" fmla="*/ 2147483647 w 6223"/>
              <a:gd name="T3" fmla="*/ 2147483647 h 6203"/>
              <a:gd name="T4" fmla="*/ 2147483647 w 6223"/>
              <a:gd name="T5" fmla="*/ 2147483647 h 6203"/>
              <a:gd name="T6" fmla="*/ 2147483647 w 6223"/>
              <a:gd name="T7" fmla="*/ 2147483647 h 6203"/>
              <a:gd name="T8" fmla="*/ 2147483647 w 6223"/>
              <a:gd name="T9" fmla="*/ 2147483647 h 6203"/>
              <a:gd name="T10" fmla="*/ 2147483647 w 6223"/>
              <a:gd name="T11" fmla="*/ 2147483647 h 6203"/>
              <a:gd name="T12" fmla="*/ 2147483647 w 6223"/>
              <a:gd name="T13" fmla="*/ 2147483647 h 6203"/>
              <a:gd name="T14" fmla="*/ 2147483647 w 6223"/>
              <a:gd name="T15" fmla="*/ 2147483647 h 6203"/>
              <a:gd name="T16" fmla="*/ 2147483647 w 6223"/>
              <a:gd name="T17" fmla="*/ 2147483647 h 6203"/>
              <a:gd name="T18" fmla="*/ 2147483647 w 6223"/>
              <a:gd name="T19" fmla="*/ 2147483647 h 6203"/>
              <a:gd name="T20" fmla="*/ 2147483647 w 6223"/>
              <a:gd name="T21" fmla="*/ 2147483647 h 6203"/>
              <a:gd name="T22" fmla="*/ 2147483647 w 6223"/>
              <a:gd name="T23" fmla="*/ 2147483647 h 6203"/>
              <a:gd name="T24" fmla="*/ 2147483647 w 6223"/>
              <a:gd name="T25" fmla="*/ 2147483647 h 6203"/>
              <a:gd name="T26" fmla="*/ 2147483647 w 6223"/>
              <a:gd name="T27" fmla="*/ 2147483647 h 6203"/>
              <a:gd name="T28" fmla="*/ 2147483647 w 6223"/>
              <a:gd name="T29" fmla="*/ 2147483647 h 6203"/>
              <a:gd name="T30" fmla="*/ 2147483647 w 6223"/>
              <a:gd name="T31" fmla="*/ 2147483647 h 6203"/>
              <a:gd name="T32" fmla="*/ 2147483647 w 6223"/>
              <a:gd name="T33" fmla="*/ 2147483647 h 6203"/>
              <a:gd name="T34" fmla="*/ 2147483647 w 6223"/>
              <a:gd name="T35" fmla="*/ 2147483647 h 6203"/>
              <a:gd name="T36" fmla="*/ 2147483647 w 6223"/>
              <a:gd name="T37" fmla="*/ 2147483647 h 6203"/>
              <a:gd name="T38" fmla="*/ 2147483647 w 6223"/>
              <a:gd name="T39" fmla="*/ 2147483647 h 6203"/>
              <a:gd name="T40" fmla="*/ 2147483647 w 6223"/>
              <a:gd name="T41" fmla="*/ 2147483647 h 6203"/>
              <a:gd name="T42" fmla="*/ 2147483647 w 6223"/>
              <a:gd name="T43" fmla="*/ 2147483647 h 6203"/>
              <a:gd name="T44" fmla="*/ 2147483647 w 6223"/>
              <a:gd name="T45" fmla="*/ 2147483647 h 6203"/>
              <a:gd name="T46" fmla="*/ 2147483647 w 6223"/>
              <a:gd name="T47" fmla="*/ 2147483647 h 6203"/>
              <a:gd name="T48" fmla="*/ 2147483647 w 6223"/>
              <a:gd name="T49" fmla="*/ 2147483647 h 6203"/>
              <a:gd name="T50" fmla="*/ 2147483647 w 6223"/>
              <a:gd name="T51" fmla="*/ 2147483647 h 6203"/>
              <a:gd name="T52" fmla="*/ 2147483647 w 6223"/>
              <a:gd name="T53" fmla="*/ 2147483647 h 6203"/>
              <a:gd name="T54" fmla="*/ 2147483647 w 6223"/>
              <a:gd name="T55" fmla="*/ 2147483647 h 6203"/>
              <a:gd name="T56" fmla="*/ 2147483647 w 6223"/>
              <a:gd name="T57" fmla="*/ 2147483647 h 6203"/>
              <a:gd name="T58" fmla="*/ 2147483647 w 6223"/>
              <a:gd name="T59" fmla="*/ 2147483647 h 6203"/>
              <a:gd name="T60" fmla="*/ 2147483647 w 6223"/>
              <a:gd name="T61" fmla="*/ 2147483647 h 6203"/>
              <a:gd name="T62" fmla="*/ 2147483647 w 6223"/>
              <a:gd name="T63" fmla="*/ 2147483647 h 6203"/>
              <a:gd name="T64" fmla="*/ 2147483647 w 6223"/>
              <a:gd name="T65" fmla="*/ 2147483647 h 6203"/>
              <a:gd name="T66" fmla="*/ 2147483647 w 6223"/>
              <a:gd name="T67" fmla="*/ 2147483647 h 6203"/>
              <a:gd name="T68" fmla="*/ 2147483647 w 6223"/>
              <a:gd name="T69" fmla="*/ 2147483647 h 6203"/>
              <a:gd name="T70" fmla="*/ 2147483647 w 6223"/>
              <a:gd name="T71" fmla="*/ 2147483647 h 6203"/>
              <a:gd name="T72" fmla="*/ 2147483647 w 6223"/>
              <a:gd name="T73" fmla="*/ 2147483647 h 6203"/>
              <a:gd name="T74" fmla="*/ 2147483647 w 6223"/>
              <a:gd name="T75" fmla="*/ 2147483647 h 6203"/>
              <a:gd name="T76" fmla="*/ 2147483647 w 6223"/>
              <a:gd name="T77" fmla="*/ 2147483647 h 6203"/>
              <a:gd name="T78" fmla="*/ 2147483647 w 6223"/>
              <a:gd name="T79" fmla="*/ 2147483647 h 6203"/>
              <a:gd name="T80" fmla="*/ 2147483647 w 6223"/>
              <a:gd name="T81" fmla="*/ 2147483647 h 6203"/>
              <a:gd name="T82" fmla="*/ 2147483647 w 6223"/>
              <a:gd name="T83" fmla="*/ 2147483647 h 6203"/>
              <a:gd name="T84" fmla="*/ 2147483647 w 6223"/>
              <a:gd name="T85" fmla="*/ 2147483647 h 6203"/>
              <a:gd name="T86" fmla="*/ 2147483647 w 6223"/>
              <a:gd name="T87" fmla="*/ 2147483647 h 6203"/>
              <a:gd name="T88" fmla="*/ 2147483647 w 6223"/>
              <a:gd name="T89" fmla="*/ 2147483647 h 6203"/>
              <a:gd name="T90" fmla="*/ 2147483647 w 6223"/>
              <a:gd name="T91" fmla="*/ 2147483647 h 6203"/>
              <a:gd name="T92" fmla="*/ 2147483647 w 6223"/>
              <a:gd name="T93" fmla="*/ 2147483647 h 6203"/>
              <a:gd name="T94" fmla="*/ 2147483647 w 6223"/>
              <a:gd name="T95" fmla="*/ 2147483647 h 6203"/>
              <a:gd name="T96" fmla="*/ 2147483647 w 6223"/>
              <a:gd name="T97" fmla="*/ 2147483647 h 6203"/>
              <a:gd name="T98" fmla="*/ 2147483647 w 6223"/>
              <a:gd name="T99" fmla="*/ 2147483647 h 6203"/>
              <a:gd name="T100" fmla="*/ 2147483647 w 6223"/>
              <a:gd name="T101" fmla="*/ 2147483647 h 6203"/>
              <a:gd name="T102" fmla="*/ 2147483647 w 6223"/>
              <a:gd name="T103" fmla="*/ 2147483647 h 6203"/>
              <a:gd name="T104" fmla="*/ 2147483647 w 6223"/>
              <a:gd name="T105" fmla="*/ 2147483647 h 6203"/>
              <a:gd name="T106" fmla="*/ 2147483647 w 6223"/>
              <a:gd name="T107" fmla="*/ 2147483647 h 6203"/>
              <a:gd name="T108" fmla="*/ 2147483647 w 6223"/>
              <a:gd name="T109" fmla="*/ 2147483647 h 6203"/>
              <a:gd name="T110" fmla="*/ 2147483647 w 6223"/>
              <a:gd name="T111" fmla="*/ 2147483647 h 6203"/>
              <a:gd name="T112" fmla="*/ 2147483647 w 6223"/>
              <a:gd name="T113" fmla="*/ 2147483647 h 6203"/>
              <a:gd name="T114" fmla="*/ 2147483647 w 6223"/>
              <a:gd name="T115" fmla="*/ 2147483647 h 6203"/>
              <a:gd name="T116" fmla="*/ 2147483647 w 6223"/>
              <a:gd name="T117" fmla="*/ 2147483647 h 6203"/>
              <a:gd name="T118" fmla="*/ 2147483647 w 6223"/>
              <a:gd name="T119" fmla="*/ 2147483647 h 6203"/>
              <a:gd name="T120" fmla="*/ 2147483647 w 6223"/>
              <a:gd name="T121" fmla="*/ 2147483647 h 6203"/>
              <a:gd name="T122" fmla="*/ 2147483647 w 6223"/>
              <a:gd name="T123" fmla="*/ 2147483647 h 62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223" h="6203">
                <a:moveTo>
                  <a:pt x="5192" y="792"/>
                </a:moveTo>
                <a:lnTo>
                  <a:pt x="5276" y="876"/>
                </a:lnTo>
                <a:lnTo>
                  <a:pt x="5360" y="960"/>
                </a:lnTo>
                <a:lnTo>
                  <a:pt x="5444" y="1056"/>
                </a:lnTo>
                <a:lnTo>
                  <a:pt x="5516" y="1140"/>
                </a:lnTo>
                <a:lnTo>
                  <a:pt x="5588" y="1236"/>
                </a:lnTo>
                <a:lnTo>
                  <a:pt x="5659" y="1320"/>
                </a:lnTo>
                <a:lnTo>
                  <a:pt x="5719" y="1416"/>
                </a:lnTo>
                <a:lnTo>
                  <a:pt x="5779" y="1512"/>
                </a:lnTo>
                <a:lnTo>
                  <a:pt x="5863" y="1656"/>
                </a:lnTo>
                <a:lnTo>
                  <a:pt x="5935" y="1800"/>
                </a:lnTo>
                <a:lnTo>
                  <a:pt x="6007" y="1968"/>
                </a:lnTo>
                <a:lnTo>
                  <a:pt x="6067" y="2124"/>
                </a:lnTo>
                <a:lnTo>
                  <a:pt x="6115" y="2292"/>
                </a:lnTo>
                <a:lnTo>
                  <a:pt x="6151" y="2472"/>
                </a:lnTo>
                <a:lnTo>
                  <a:pt x="6187" y="2640"/>
                </a:lnTo>
                <a:lnTo>
                  <a:pt x="6199" y="2820"/>
                </a:lnTo>
                <a:lnTo>
                  <a:pt x="6211" y="3000"/>
                </a:lnTo>
                <a:lnTo>
                  <a:pt x="6223" y="3167"/>
                </a:lnTo>
                <a:lnTo>
                  <a:pt x="6211" y="3347"/>
                </a:lnTo>
                <a:lnTo>
                  <a:pt x="6199" y="3527"/>
                </a:lnTo>
                <a:lnTo>
                  <a:pt x="6163" y="3695"/>
                </a:lnTo>
                <a:lnTo>
                  <a:pt x="6127" y="3863"/>
                </a:lnTo>
                <a:lnTo>
                  <a:pt x="6079" y="4031"/>
                </a:lnTo>
                <a:lnTo>
                  <a:pt x="6031" y="4187"/>
                </a:lnTo>
                <a:lnTo>
                  <a:pt x="5971" y="4319"/>
                </a:lnTo>
                <a:lnTo>
                  <a:pt x="5911" y="4451"/>
                </a:lnTo>
                <a:lnTo>
                  <a:pt x="5839" y="4583"/>
                </a:lnTo>
                <a:lnTo>
                  <a:pt x="5767" y="4715"/>
                </a:lnTo>
                <a:lnTo>
                  <a:pt x="5695" y="4835"/>
                </a:lnTo>
                <a:lnTo>
                  <a:pt x="5612" y="4967"/>
                </a:lnTo>
                <a:lnTo>
                  <a:pt x="5516" y="5087"/>
                </a:lnTo>
                <a:lnTo>
                  <a:pt x="5408" y="5207"/>
                </a:lnTo>
                <a:lnTo>
                  <a:pt x="5240" y="5375"/>
                </a:lnTo>
                <a:lnTo>
                  <a:pt x="5072" y="5531"/>
                </a:lnTo>
                <a:lnTo>
                  <a:pt x="4880" y="5675"/>
                </a:lnTo>
                <a:lnTo>
                  <a:pt x="4688" y="5795"/>
                </a:lnTo>
                <a:lnTo>
                  <a:pt x="4472" y="5903"/>
                </a:lnTo>
                <a:lnTo>
                  <a:pt x="4269" y="5987"/>
                </a:lnTo>
                <a:lnTo>
                  <a:pt x="4053" y="6059"/>
                </a:lnTo>
                <a:lnTo>
                  <a:pt x="3825" y="6119"/>
                </a:lnTo>
                <a:lnTo>
                  <a:pt x="3597" y="6167"/>
                </a:lnTo>
                <a:lnTo>
                  <a:pt x="3369" y="6191"/>
                </a:lnTo>
                <a:lnTo>
                  <a:pt x="3141" y="6203"/>
                </a:lnTo>
                <a:lnTo>
                  <a:pt x="2926" y="6203"/>
                </a:lnTo>
                <a:lnTo>
                  <a:pt x="2698" y="6179"/>
                </a:lnTo>
                <a:lnTo>
                  <a:pt x="2470" y="6143"/>
                </a:lnTo>
                <a:lnTo>
                  <a:pt x="2254" y="6095"/>
                </a:lnTo>
                <a:lnTo>
                  <a:pt x="2038" y="6023"/>
                </a:lnTo>
                <a:lnTo>
                  <a:pt x="1918" y="5975"/>
                </a:lnTo>
                <a:lnTo>
                  <a:pt x="1799" y="5927"/>
                </a:lnTo>
                <a:lnTo>
                  <a:pt x="1679" y="5867"/>
                </a:lnTo>
                <a:lnTo>
                  <a:pt x="1571" y="5807"/>
                </a:lnTo>
                <a:lnTo>
                  <a:pt x="1451" y="5735"/>
                </a:lnTo>
                <a:lnTo>
                  <a:pt x="1343" y="5663"/>
                </a:lnTo>
                <a:lnTo>
                  <a:pt x="1235" y="5579"/>
                </a:lnTo>
                <a:lnTo>
                  <a:pt x="1115" y="5495"/>
                </a:lnTo>
                <a:lnTo>
                  <a:pt x="1031" y="5423"/>
                </a:lnTo>
                <a:lnTo>
                  <a:pt x="935" y="5339"/>
                </a:lnTo>
                <a:lnTo>
                  <a:pt x="839" y="5243"/>
                </a:lnTo>
                <a:lnTo>
                  <a:pt x="755" y="5147"/>
                </a:lnTo>
                <a:lnTo>
                  <a:pt x="671" y="5051"/>
                </a:lnTo>
                <a:lnTo>
                  <a:pt x="600" y="4955"/>
                </a:lnTo>
                <a:lnTo>
                  <a:pt x="528" y="4859"/>
                </a:lnTo>
                <a:lnTo>
                  <a:pt x="468" y="4763"/>
                </a:lnTo>
                <a:lnTo>
                  <a:pt x="432" y="4679"/>
                </a:lnTo>
                <a:lnTo>
                  <a:pt x="384" y="4607"/>
                </a:lnTo>
                <a:lnTo>
                  <a:pt x="348" y="4535"/>
                </a:lnTo>
                <a:lnTo>
                  <a:pt x="312" y="4463"/>
                </a:lnTo>
                <a:lnTo>
                  <a:pt x="276" y="4379"/>
                </a:lnTo>
                <a:lnTo>
                  <a:pt x="240" y="4307"/>
                </a:lnTo>
                <a:lnTo>
                  <a:pt x="204" y="4235"/>
                </a:lnTo>
                <a:lnTo>
                  <a:pt x="180" y="4151"/>
                </a:lnTo>
                <a:lnTo>
                  <a:pt x="120" y="3959"/>
                </a:lnTo>
                <a:lnTo>
                  <a:pt x="72" y="3755"/>
                </a:lnTo>
                <a:lnTo>
                  <a:pt x="36" y="3563"/>
                </a:lnTo>
                <a:lnTo>
                  <a:pt x="12" y="3371"/>
                </a:lnTo>
                <a:lnTo>
                  <a:pt x="0" y="3179"/>
                </a:lnTo>
                <a:lnTo>
                  <a:pt x="0" y="2988"/>
                </a:lnTo>
                <a:lnTo>
                  <a:pt x="12" y="2796"/>
                </a:lnTo>
                <a:lnTo>
                  <a:pt x="36" y="2616"/>
                </a:lnTo>
                <a:lnTo>
                  <a:pt x="72" y="2424"/>
                </a:lnTo>
                <a:lnTo>
                  <a:pt x="120" y="2244"/>
                </a:lnTo>
                <a:lnTo>
                  <a:pt x="180" y="2064"/>
                </a:lnTo>
                <a:lnTo>
                  <a:pt x="252" y="1884"/>
                </a:lnTo>
                <a:lnTo>
                  <a:pt x="336" y="1704"/>
                </a:lnTo>
                <a:lnTo>
                  <a:pt x="432" y="1524"/>
                </a:lnTo>
                <a:lnTo>
                  <a:pt x="540" y="1356"/>
                </a:lnTo>
                <a:lnTo>
                  <a:pt x="659" y="1188"/>
                </a:lnTo>
                <a:lnTo>
                  <a:pt x="695" y="1128"/>
                </a:lnTo>
                <a:lnTo>
                  <a:pt x="743" y="1080"/>
                </a:lnTo>
                <a:lnTo>
                  <a:pt x="791" y="1020"/>
                </a:lnTo>
                <a:lnTo>
                  <a:pt x="839" y="972"/>
                </a:lnTo>
                <a:lnTo>
                  <a:pt x="887" y="924"/>
                </a:lnTo>
                <a:lnTo>
                  <a:pt x="947" y="864"/>
                </a:lnTo>
                <a:lnTo>
                  <a:pt x="995" y="816"/>
                </a:lnTo>
                <a:lnTo>
                  <a:pt x="1055" y="780"/>
                </a:lnTo>
                <a:lnTo>
                  <a:pt x="1211" y="636"/>
                </a:lnTo>
                <a:lnTo>
                  <a:pt x="1391" y="516"/>
                </a:lnTo>
                <a:lnTo>
                  <a:pt x="1571" y="408"/>
                </a:lnTo>
                <a:lnTo>
                  <a:pt x="1763" y="312"/>
                </a:lnTo>
                <a:lnTo>
                  <a:pt x="1966" y="216"/>
                </a:lnTo>
                <a:lnTo>
                  <a:pt x="2158" y="156"/>
                </a:lnTo>
                <a:lnTo>
                  <a:pt x="2362" y="96"/>
                </a:lnTo>
                <a:lnTo>
                  <a:pt x="2578" y="48"/>
                </a:lnTo>
                <a:lnTo>
                  <a:pt x="2782" y="24"/>
                </a:lnTo>
                <a:lnTo>
                  <a:pt x="2998" y="0"/>
                </a:lnTo>
                <a:lnTo>
                  <a:pt x="3201" y="0"/>
                </a:lnTo>
                <a:lnTo>
                  <a:pt x="3417" y="12"/>
                </a:lnTo>
                <a:lnTo>
                  <a:pt x="3621" y="48"/>
                </a:lnTo>
                <a:lnTo>
                  <a:pt x="3825" y="84"/>
                </a:lnTo>
                <a:lnTo>
                  <a:pt x="4029" y="144"/>
                </a:lnTo>
                <a:lnTo>
                  <a:pt x="4233" y="204"/>
                </a:lnTo>
                <a:lnTo>
                  <a:pt x="4293" y="240"/>
                </a:lnTo>
                <a:lnTo>
                  <a:pt x="4365" y="264"/>
                </a:lnTo>
                <a:lnTo>
                  <a:pt x="4436" y="300"/>
                </a:lnTo>
                <a:lnTo>
                  <a:pt x="4496" y="324"/>
                </a:lnTo>
                <a:lnTo>
                  <a:pt x="4568" y="360"/>
                </a:lnTo>
                <a:lnTo>
                  <a:pt x="4628" y="396"/>
                </a:lnTo>
                <a:lnTo>
                  <a:pt x="4700" y="432"/>
                </a:lnTo>
                <a:lnTo>
                  <a:pt x="4760" y="468"/>
                </a:lnTo>
                <a:lnTo>
                  <a:pt x="4796" y="492"/>
                </a:lnTo>
                <a:lnTo>
                  <a:pt x="4844" y="528"/>
                </a:lnTo>
                <a:lnTo>
                  <a:pt x="4880" y="552"/>
                </a:lnTo>
                <a:lnTo>
                  <a:pt x="4928" y="588"/>
                </a:lnTo>
                <a:lnTo>
                  <a:pt x="4940" y="588"/>
                </a:lnTo>
                <a:lnTo>
                  <a:pt x="4952" y="600"/>
                </a:lnTo>
                <a:lnTo>
                  <a:pt x="4964" y="612"/>
                </a:lnTo>
                <a:lnTo>
                  <a:pt x="4976" y="612"/>
                </a:lnTo>
                <a:lnTo>
                  <a:pt x="4988" y="624"/>
                </a:lnTo>
                <a:lnTo>
                  <a:pt x="5000" y="636"/>
                </a:lnTo>
                <a:lnTo>
                  <a:pt x="5012" y="648"/>
                </a:lnTo>
                <a:lnTo>
                  <a:pt x="5024" y="660"/>
                </a:lnTo>
                <a:lnTo>
                  <a:pt x="5036" y="672"/>
                </a:lnTo>
                <a:lnTo>
                  <a:pt x="5060" y="684"/>
                </a:lnTo>
                <a:lnTo>
                  <a:pt x="5072" y="696"/>
                </a:lnTo>
                <a:lnTo>
                  <a:pt x="5084" y="708"/>
                </a:lnTo>
                <a:lnTo>
                  <a:pt x="5120" y="732"/>
                </a:lnTo>
                <a:lnTo>
                  <a:pt x="5144" y="744"/>
                </a:lnTo>
                <a:lnTo>
                  <a:pt x="5168" y="768"/>
                </a:lnTo>
                <a:lnTo>
                  <a:pt x="5192" y="792"/>
                </a:lnTo>
                <a:close/>
                <a:moveTo>
                  <a:pt x="5108" y="876"/>
                </a:moveTo>
                <a:lnTo>
                  <a:pt x="5060" y="840"/>
                </a:lnTo>
                <a:lnTo>
                  <a:pt x="5012" y="792"/>
                </a:lnTo>
                <a:lnTo>
                  <a:pt x="4964" y="756"/>
                </a:lnTo>
                <a:lnTo>
                  <a:pt x="4904" y="720"/>
                </a:lnTo>
                <a:lnTo>
                  <a:pt x="4856" y="684"/>
                </a:lnTo>
                <a:lnTo>
                  <a:pt x="4808" y="648"/>
                </a:lnTo>
                <a:lnTo>
                  <a:pt x="4760" y="612"/>
                </a:lnTo>
                <a:lnTo>
                  <a:pt x="4712" y="576"/>
                </a:lnTo>
                <a:lnTo>
                  <a:pt x="4664" y="552"/>
                </a:lnTo>
                <a:lnTo>
                  <a:pt x="4604" y="516"/>
                </a:lnTo>
                <a:lnTo>
                  <a:pt x="4556" y="492"/>
                </a:lnTo>
                <a:lnTo>
                  <a:pt x="4508" y="456"/>
                </a:lnTo>
                <a:lnTo>
                  <a:pt x="4376" y="396"/>
                </a:lnTo>
                <a:lnTo>
                  <a:pt x="4245" y="336"/>
                </a:lnTo>
                <a:lnTo>
                  <a:pt x="4113" y="276"/>
                </a:lnTo>
                <a:lnTo>
                  <a:pt x="3969" y="228"/>
                </a:lnTo>
                <a:lnTo>
                  <a:pt x="3825" y="192"/>
                </a:lnTo>
                <a:lnTo>
                  <a:pt x="3681" y="168"/>
                </a:lnTo>
                <a:lnTo>
                  <a:pt x="3537" y="144"/>
                </a:lnTo>
                <a:lnTo>
                  <a:pt x="3393" y="120"/>
                </a:lnTo>
                <a:lnTo>
                  <a:pt x="3249" y="108"/>
                </a:lnTo>
                <a:lnTo>
                  <a:pt x="3094" y="108"/>
                </a:lnTo>
                <a:lnTo>
                  <a:pt x="2950" y="108"/>
                </a:lnTo>
                <a:lnTo>
                  <a:pt x="2794" y="120"/>
                </a:lnTo>
                <a:lnTo>
                  <a:pt x="2650" y="144"/>
                </a:lnTo>
                <a:lnTo>
                  <a:pt x="2506" y="168"/>
                </a:lnTo>
                <a:lnTo>
                  <a:pt x="2362" y="204"/>
                </a:lnTo>
                <a:lnTo>
                  <a:pt x="2230" y="240"/>
                </a:lnTo>
                <a:lnTo>
                  <a:pt x="1930" y="360"/>
                </a:lnTo>
                <a:lnTo>
                  <a:pt x="1643" y="492"/>
                </a:lnTo>
                <a:lnTo>
                  <a:pt x="1391" y="660"/>
                </a:lnTo>
                <a:lnTo>
                  <a:pt x="1151" y="852"/>
                </a:lnTo>
                <a:lnTo>
                  <a:pt x="935" y="1056"/>
                </a:lnTo>
                <a:lnTo>
                  <a:pt x="743" y="1284"/>
                </a:lnTo>
                <a:lnTo>
                  <a:pt x="564" y="1524"/>
                </a:lnTo>
                <a:lnTo>
                  <a:pt x="420" y="1776"/>
                </a:lnTo>
                <a:lnTo>
                  <a:pt x="312" y="2052"/>
                </a:lnTo>
                <a:lnTo>
                  <a:pt x="216" y="2328"/>
                </a:lnTo>
                <a:lnTo>
                  <a:pt x="156" y="2616"/>
                </a:lnTo>
                <a:lnTo>
                  <a:pt x="120" y="2904"/>
                </a:lnTo>
                <a:lnTo>
                  <a:pt x="108" y="3203"/>
                </a:lnTo>
                <a:lnTo>
                  <a:pt x="132" y="3491"/>
                </a:lnTo>
                <a:lnTo>
                  <a:pt x="192" y="3791"/>
                </a:lnTo>
                <a:lnTo>
                  <a:pt x="276" y="4091"/>
                </a:lnTo>
                <a:lnTo>
                  <a:pt x="348" y="4259"/>
                </a:lnTo>
                <a:lnTo>
                  <a:pt x="420" y="4427"/>
                </a:lnTo>
                <a:lnTo>
                  <a:pt x="504" y="4583"/>
                </a:lnTo>
                <a:lnTo>
                  <a:pt x="600" y="4739"/>
                </a:lnTo>
                <a:lnTo>
                  <a:pt x="707" y="4895"/>
                </a:lnTo>
                <a:lnTo>
                  <a:pt x="827" y="5039"/>
                </a:lnTo>
                <a:lnTo>
                  <a:pt x="959" y="5183"/>
                </a:lnTo>
                <a:lnTo>
                  <a:pt x="1103" y="5339"/>
                </a:lnTo>
                <a:lnTo>
                  <a:pt x="1127" y="5351"/>
                </a:lnTo>
                <a:lnTo>
                  <a:pt x="1163" y="5375"/>
                </a:lnTo>
                <a:lnTo>
                  <a:pt x="1187" y="5399"/>
                </a:lnTo>
                <a:lnTo>
                  <a:pt x="1199" y="5423"/>
                </a:lnTo>
                <a:lnTo>
                  <a:pt x="1223" y="5435"/>
                </a:lnTo>
                <a:lnTo>
                  <a:pt x="1235" y="5447"/>
                </a:lnTo>
                <a:lnTo>
                  <a:pt x="1259" y="5459"/>
                </a:lnTo>
                <a:lnTo>
                  <a:pt x="1271" y="5471"/>
                </a:lnTo>
                <a:lnTo>
                  <a:pt x="1283" y="5483"/>
                </a:lnTo>
                <a:lnTo>
                  <a:pt x="1295" y="5495"/>
                </a:lnTo>
                <a:lnTo>
                  <a:pt x="1307" y="5507"/>
                </a:lnTo>
                <a:lnTo>
                  <a:pt x="1319" y="5507"/>
                </a:lnTo>
                <a:lnTo>
                  <a:pt x="1331" y="5519"/>
                </a:lnTo>
                <a:lnTo>
                  <a:pt x="1343" y="5531"/>
                </a:lnTo>
                <a:lnTo>
                  <a:pt x="1355" y="5531"/>
                </a:lnTo>
                <a:lnTo>
                  <a:pt x="1367" y="5543"/>
                </a:lnTo>
                <a:lnTo>
                  <a:pt x="1379" y="5555"/>
                </a:lnTo>
                <a:lnTo>
                  <a:pt x="1391" y="5555"/>
                </a:lnTo>
                <a:lnTo>
                  <a:pt x="1403" y="5567"/>
                </a:lnTo>
                <a:lnTo>
                  <a:pt x="1415" y="5579"/>
                </a:lnTo>
                <a:lnTo>
                  <a:pt x="1451" y="5603"/>
                </a:lnTo>
                <a:lnTo>
                  <a:pt x="1499" y="5627"/>
                </a:lnTo>
                <a:lnTo>
                  <a:pt x="1547" y="5663"/>
                </a:lnTo>
                <a:lnTo>
                  <a:pt x="1595" y="5687"/>
                </a:lnTo>
                <a:lnTo>
                  <a:pt x="1643" y="5711"/>
                </a:lnTo>
                <a:lnTo>
                  <a:pt x="1691" y="5747"/>
                </a:lnTo>
                <a:lnTo>
                  <a:pt x="1739" y="5771"/>
                </a:lnTo>
                <a:lnTo>
                  <a:pt x="1799" y="5795"/>
                </a:lnTo>
                <a:lnTo>
                  <a:pt x="1847" y="5819"/>
                </a:lnTo>
                <a:lnTo>
                  <a:pt x="1906" y="5843"/>
                </a:lnTo>
                <a:lnTo>
                  <a:pt x="1954" y="5867"/>
                </a:lnTo>
                <a:lnTo>
                  <a:pt x="2002" y="5891"/>
                </a:lnTo>
                <a:lnTo>
                  <a:pt x="2134" y="5939"/>
                </a:lnTo>
                <a:lnTo>
                  <a:pt x="2254" y="5975"/>
                </a:lnTo>
                <a:lnTo>
                  <a:pt x="2386" y="6011"/>
                </a:lnTo>
                <a:lnTo>
                  <a:pt x="2518" y="6047"/>
                </a:lnTo>
                <a:lnTo>
                  <a:pt x="2650" y="6071"/>
                </a:lnTo>
                <a:lnTo>
                  <a:pt x="2782" y="6083"/>
                </a:lnTo>
                <a:lnTo>
                  <a:pt x="2914" y="6095"/>
                </a:lnTo>
                <a:lnTo>
                  <a:pt x="3046" y="6095"/>
                </a:lnTo>
                <a:lnTo>
                  <a:pt x="3177" y="6095"/>
                </a:lnTo>
                <a:lnTo>
                  <a:pt x="3309" y="6095"/>
                </a:lnTo>
                <a:lnTo>
                  <a:pt x="3453" y="6083"/>
                </a:lnTo>
                <a:lnTo>
                  <a:pt x="3585" y="6059"/>
                </a:lnTo>
                <a:lnTo>
                  <a:pt x="3717" y="6035"/>
                </a:lnTo>
                <a:lnTo>
                  <a:pt x="3849" y="6011"/>
                </a:lnTo>
                <a:lnTo>
                  <a:pt x="3969" y="5975"/>
                </a:lnTo>
                <a:lnTo>
                  <a:pt x="4101" y="5927"/>
                </a:lnTo>
                <a:lnTo>
                  <a:pt x="4388" y="5819"/>
                </a:lnTo>
                <a:lnTo>
                  <a:pt x="4652" y="5675"/>
                </a:lnTo>
                <a:lnTo>
                  <a:pt x="4904" y="5507"/>
                </a:lnTo>
                <a:lnTo>
                  <a:pt x="5132" y="5315"/>
                </a:lnTo>
                <a:lnTo>
                  <a:pt x="5348" y="5099"/>
                </a:lnTo>
                <a:lnTo>
                  <a:pt x="5528" y="4871"/>
                </a:lnTo>
                <a:lnTo>
                  <a:pt x="5683" y="4631"/>
                </a:lnTo>
                <a:lnTo>
                  <a:pt x="5815" y="4379"/>
                </a:lnTo>
                <a:lnTo>
                  <a:pt x="5935" y="4115"/>
                </a:lnTo>
                <a:lnTo>
                  <a:pt x="6019" y="3839"/>
                </a:lnTo>
                <a:lnTo>
                  <a:pt x="6079" y="3551"/>
                </a:lnTo>
                <a:lnTo>
                  <a:pt x="6103" y="3263"/>
                </a:lnTo>
                <a:lnTo>
                  <a:pt x="6103" y="2976"/>
                </a:lnTo>
                <a:lnTo>
                  <a:pt x="6079" y="2688"/>
                </a:lnTo>
                <a:lnTo>
                  <a:pt x="6031" y="2400"/>
                </a:lnTo>
                <a:lnTo>
                  <a:pt x="5935" y="2112"/>
                </a:lnTo>
                <a:lnTo>
                  <a:pt x="5887" y="1992"/>
                </a:lnTo>
                <a:lnTo>
                  <a:pt x="5839" y="1872"/>
                </a:lnTo>
                <a:lnTo>
                  <a:pt x="5779" y="1752"/>
                </a:lnTo>
                <a:lnTo>
                  <a:pt x="5719" y="1644"/>
                </a:lnTo>
                <a:lnTo>
                  <a:pt x="5647" y="1536"/>
                </a:lnTo>
                <a:lnTo>
                  <a:pt x="5576" y="1416"/>
                </a:lnTo>
                <a:lnTo>
                  <a:pt x="5504" y="1308"/>
                </a:lnTo>
                <a:lnTo>
                  <a:pt x="5420" y="1200"/>
                </a:lnTo>
                <a:lnTo>
                  <a:pt x="5348" y="1116"/>
                </a:lnTo>
                <a:lnTo>
                  <a:pt x="5276" y="1032"/>
                </a:lnTo>
                <a:lnTo>
                  <a:pt x="5192" y="960"/>
                </a:lnTo>
                <a:lnTo>
                  <a:pt x="5108" y="876"/>
                </a:lnTo>
                <a:close/>
                <a:moveTo>
                  <a:pt x="4928" y="1284"/>
                </a:moveTo>
                <a:lnTo>
                  <a:pt x="4964" y="1332"/>
                </a:lnTo>
                <a:lnTo>
                  <a:pt x="4988" y="1380"/>
                </a:lnTo>
                <a:lnTo>
                  <a:pt x="5000" y="1440"/>
                </a:lnTo>
                <a:lnTo>
                  <a:pt x="5000" y="1500"/>
                </a:lnTo>
                <a:lnTo>
                  <a:pt x="4988" y="1548"/>
                </a:lnTo>
                <a:lnTo>
                  <a:pt x="4976" y="1608"/>
                </a:lnTo>
                <a:lnTo>
                  <a:pt x="4940" y="1656"/>
                </a:lnTo>
                <a:lnTo>
                  <a:pt x="4916" y="1692"/>
                </a:lnTo>
                <a:lnTo>
                  <a:pt x="4532" y="1320"/>
                </a:lnTo>
                <a:lnTo>
                  <a:pt x="4568" y="1284"/>
                </a:lnTo>
                <a:lnTo>
                  <a:pt x="4616" y="1260"/>
                </a:lnTo>
                <a:lnTo>
                  <a:pt x="4676" y="1236"/>
                </a:lnTo>
                <a:lnTo>
                  <a:pt x="4724" y="1224"/>
                </a:lnTo>
                <a:lnTo>
                  <a:pt x="4784" y="1224"/>
                </a:lnTo>
                <a:lnTo>
                  <a:pt x="4832" y="1236"/>
                </a:lnTo>
                <a:lnTo>
                  <a:pt x="4880" y="1260"/>
                </a:lnTo>
                <a:lnTo>
                  <a:pt x="4928" y="1284"/>
                </a:lnTo>
                <a:close/>
                <a:moveTo>
                  <a:pt x="4868" y="1368"/>
                </a:moveTo>
                <a:lnTo>
                  <a:pt x="4820" y="1332"/>
                </a:lnTo>
                <a:lnTo>
                  <a:pt x="4772" y="1320"/>
                </a:lnTo>
                <a:lnTo>
                  <a:pt x="4724" y="1332"/>
                </a:lnTo>
                <a:lnTo>
                  <a:pt x="4688" y="1344"/>
                </a:lnTo>
                <a:lnTo>
                  <a:pt x="4880" y="1548"/>
                </a:lnTo>
                <a:lnTo>
                  <a:pt x="4904" y="1500"/>
                </a:lnTo>
                <a:lnTo>
                  <a:pt x="4904" y="1452"/>
                </a:lnTo>
                <a:lnTo>
                  <a:pt x="4892" y="1404"/>
                </a:lnTo>
                <a:lnTo>
                  <a:pt x="4868" y="1368"/>
                </a:lnTo>
                <a:close/>
                <a:moveTo>
                  <a:pt x="3249" y="408"/>
                </a:moveTo>
                <a:lnTo>
                  <a:pt x="3201" y="588"/>
                </a:lnTo>
                <a:lnTo>
                  <a:pt x="3309" y="588"/>
                </a:lnTo>
                <a:lnTo>
                  <a:pt x="3249" y="408"/>
                </a:lnTo>
                <a:close/>
                <a:moveTo>
                  <a:pt x="3321" y="324"/>
                </a:moveTo>
                <a:lnTo>
                  <a:pt x="3453" y="756"/>
                </a:lnTo>
                <a:lnTo>
                  <a:pt x="3441" y="780"/>
                </a:lnTo>
                <a:lnTo>
                  <a:pt x="3417" y="804"/>
                </a:lnTo>
                <a:lnTo>
                  <a:pt x="3381" y="804"/>
                </a:lnTo>
                <a:lnTo>
                  <a:pt x="3357" y="780"/>
                </a:lnTo>
                <a:lnTo>
                  <a:pt x="3321" y="684"/>
                </a:lnTo>
                <a:lnTo>
                  <a:pt x="3177" y="672"/>
                </a:lnTo>
                <a:lnTo>
                  <a:pt x="3141" y="768"/>
                </a:lnTo>
                <a:lnTo>
                  <a:pt x="3118" y="792"/>
                </a:lnTo>
                <a:lnTo>
                  <a:pt x="3082" y="792"/>
                </a:lnTo>
                <a:lnTo>
                  <a:pt x="3046" y="780"/>
                </a:lnTo>
                <a:lnTo>
                  <a:pt x="3046" y="756"/>
                </a:lnTo>
                <a:lnTo>
                  <a:pt x="3177" y="336"/>
                </a:lnTo>
                <a:lnTo>
                  <a:pt x="3201" y="300"/>
                </a:lnTo>
                <a:lnTo>
                  <a:pt x="3249" y="288"/>
                </a:lnTo>
                <a:lnTo>
                  <a:pt x="3285" y="300"/>
                </a:lnTo>
                <a:lnTo>
                  <a:pt x="3321" y="324"/>
                </a:lnTo>
                <a:close/>
                <a:moveTo>
                  <a:pt x="2854" y="336"/>
                </a:moveTo>
                <a:lnTo>
                  <a:pt x="2914" y="660"/>
                </a:lnTo>
                <a:lnTo>
                  <a:pt x="2914" y="720"/>
                </a:lnTo>
                <a:lnTo>
                  <a:pt x="2878" y="780"/>
                </a:lnTo>
                <a:lnTo>
                  <a:pt x="2830" y="816"/>
                </a:lnTo>
                <a:lnTo>
                  <a:pt x="2770" y="840"/>
                </a:lnTo>
                <a:lnTo>
                  <a:pt x="2698" y="840"/>
                </a:lnTo>
                <a:lnTo>
                  <a:pt x="2638" y="828"/>
                </a:lnTo>
                <a:lnTo>
                  <a:pt x="2590" y="792"/>
                </a:lnTo>
                <a:lnTo>
                  <a:pt x="2554" y="732"/>
                </a:lnTo>
                <a:lnTo>
                  <a:pt x="2494" y="396"/>
                </a:lnTo>
                <a:lnTo>
                  <a:pt x="2506" y="372"/>
                </a:lnTo>
                <a:lnTo>
                  <a:pt x="2542" y="360"/>
                </a:lnTo>
                <a:lnTo>
                  <a:pt x="2566" y="360"/>
                </a:lnTo>
                <a:lnTo>
                  <a:pt x="2590" y="384"/>
                </a:lnTo>
                <a:lnTo>
                  <a:pt x="2650" y="708"/>
                </a:lnTo>
                <a:lnTo>
                  <a:pt x="2686" y="756"/>
                </a:lnTo>
                <a:lnTo>
                  <a:pt x="2758" y="768"/>
                </a:lnTo>
                <a:lnTo>
                  <a:pt x="2818" y="732"/>
                </a:lnTo>
                <a:lnTo>
                  <a:pt x="2830" y="672"/>
                </a:lnTo>
                <a:lnTo>
                  <a:pt x="2770" y="348"/>
                </a:lnTo>
                <a:lnTo>
                  <a:pt x="2782" y="312"/>
                </a:lnTo>
                <a:lnTo>
                  <a:pt x="2806" y="300"/>
                </a:lnTo>
                <a:lnTo>
                  <a:pt x="2842" y="300"/>
                </a:lnTo>
                <a:lnTo>
                  <a:pt x="2854" y="336"/>
                </a:lnTo>
                <a:close/>
                <a:moveTo>
                  <a:pt x="2266" y="468"/>
                </a:moveTo>
                <a:lnTo>
                  <a:pt x="2422" y="864"/>
                </a:lnTo>
                <a:lnTo>
                  <a:pt x="2422" y="900"/>
                </a:lnTo>
                <a:lnTo>
                  <a:pt x="2398" y="924"/>
                </a:lnTo>
                <a:lnTo>
                  <a:pt x="2362" y="924"/>
                </a:lnTo>
                <a:lnTo>
                  <a:pt x="2338" y="900"/>
                </a:lnTo>
                <a:lnTo>
                  <a:pt x="2266" y="756"/>
                </a:lnTo>
                <a:lnTo>
                  <a:pt x="2122" y="816"/>
                </a:lnTo>
                <a:lnTo>
                  <a:pt x="2170" y="984"/>
                </a:lnTo>
                <a:lnTo>
                  <a:pt x="2170" y="1008"/>
                </a:lnTo>
                <a:lnTo>
                  <a:pt x="2134" y="1032"/>
                </a:lnTo>
                <a:lnTo>
                  <a:pt x="2098" y="1032"/>
                </a:lnTo>
                <a:lnTo>
                  <a:pt x="2074" y="1008"/>
                </a:lnTo>
                <a:lnTo>
                  <a:pt x="1930" y="612"/>
                </a:lnTo>
                <a:lnTo>
                  <a:pt x="1930" y="576"/>
                </a:lnTo>
                <a:lnTo>
                  <a:pt x="1966" y="552"/>
                </a:lnTo>
                <a:lnTo>
                  <a:pt x="2002" y="552"/>
                </a:lnTo>
                <a:lnTo>
                  <a:pt x="2026" y="576"/>
                </a:lnTo>
                <a:lnTo>
                  <a:pt x="2098" y="744"/>
                </a:lnTo>
                <a:lnTo>
                  <a:pt x="2242" y="672"/>
                </a:lnTo>
                <a:lnTo>
                  <a:pt x="2170" y="504"/>
                </a:lnTo>
                <a:lnTo>
                  <a:pt x="2182" y="468"/>
                </a:lnTo>
                <a:lnTo>
                  <a:pt x="2206" y="444"/>
                </a:lnTo>
                <a:lnTo>
                  <a:pt x="2242" y="444"/>
                </a:lnTo>
                <a:lnTo>
                  <a:pt x="2266" y="468"/>
                </a:lnTo>
                <a:close/>
                <a:moveTo>
                  <a:pt x="1763" y="840"/>
                </a:moveTo>
                <a:lnTo>
                  <a:pt x="1727" y="828"/>
                </a:lnTo>
                <a:lnTo>
                  <a:pt x="1703" y="828"/>
                </a:lnTo>
                <a:lnTo>
                  <a:pt x="1655" y="840"/>
                </a:lnTo>
                <a:lnTo>
                  <a:pt x="1619" y="864"/>
                </a:lnTo>
                <a:lnTo>
                  <a:pt x="1559" y="924"/>
                </a:lnTo>
                <a:lnTo>
                  <a:pt x="1559" y="984"/>
                </a:lnTo>
                <a:lnTo>
                  <a:pt x="1571" y="1044"/>
                </a:lnTo>
                <a:lnTo>
                  <a:pt x="1619" y="1104"/>
                </a:lnTo>
                <a:lnTo>
                  <a:pt x="1703" y="1164"/>
                </a:lnTo>
                <a:lnTo>
                  <a:pt x="1811" y="1152"/>
                </a:lnTo>
                <a:lnTo>
                  <a:pt x="1870" y="1092"/>
                </a:lnTo>
                <a:lnTo>
                  <a:pt x="1859" y="1008"/>
                </a:lnTo>
                <a:lnTo>
                  <a:pt x="1787" y="1056"/>
                </a:lnTo>
                <a:lnTo>
                  <a:pt x="1763" y="1056"/>
                </a:lnTo>
                <a:lnTo>
                  <a:pt x="1739" y="1032"/>
                </a:lnTo>
                <a:lnTo>
                  <a:pt x="1715" y="1008"/>
                </a:lnTo>
                <a:lnTo>
                  <a:pt x="1739" y="972"/>
                </a:lnTo>
                <a:lnTo>
                  <a:pt x="1847" y="900"/>
                </a:lnTo>
                <a:lnTo>
                  <a:pt x="1870" y="900"/>
                </a:lnTo>
                <a:lnTo>
                  <a:pt x="1894" y="900"/>
                </a:lnTo>
                <a:lnTo>
                  <a:pt x="1918" y="924"/>
                </a:lnTo>
                <a:lnTo>
                  <a:pt x="1930" y="948"/>
                </a:lnTo>
                <a:lnTo>
                  <a:pt x="1954" y="1032"/>
                </a:lnTo>
                <a:lnTo>
                  <a:pt x="1954" y="1104"/>
                </a:lnTo>
                <a:lnTo>
                  <a:pt x="1918" y="1176"/>
                </a:lnTo>
                <a:lnTo>
                  <a:pt x="1859" y="1236"/>
                </a:lnTo>
                <a:lnTo>
                  <a:pt x="1787" y="1260"/>
                </a:lnTo>
                <a:lnTo>
                  <a:pt x="1703" y="1272"/>
                </a:lnTo>
                <a:lnTo>
                  <a:pt x="1619" y="1248"/>
                </a:lnTo>
                <a:lnTo>
                  <a:pt x="1535" y="1188"/>
                </a:lnTo>
                <a:lnTo>
                  <a:pt x="1487" y="1116"/>
                </a:lnTo>
                <a:lnTo>
                  <a:pt x="1451" y="1032"/>
                </a:lnTo>
                <a:lnTo>
                  <a:pt x="1451" y="948"/>
                </a:lnTo>
                <a:lnTo>
                  <a:pt x="1487" y="864"/>
                </a:lnTo>
                <a:lnTo>
                  <a:pt x="1547" y="804"/>
                </a:lnTo>
                <a:lnTo>
                  <a:pt x="1631" y="756"/>
                </a:lnTo>
                <a:lnTo>
                  <a:pt x="1715" y="744"/>
                </a:lnTo>
                <a:lnTo>
                  <a:pt x="1799" y="780"/>
                </a:lnTo>
                <a:lnTo>
                  <a:pt x="1811" y="792"/>
                </a:lnTo>
                <a:lnTo>
                  <a:pt x="1811" y="828"/>
                </a:lnTo>
                <a:lnTo>
                  <a:pt x="1787" y="840"/>
                </a:lnTo>
                <a:lnTo>
                  <a:pt x="1763" y="840"/>
                </a:lnTo>
                <a:close/>
                <a:moveTo>
                  <a:pt x="1559" y="1392"/>
                </a:moveTo>
                <a:lnTo>
                  <a:pt x="1571" y="1416"/>
                </a:lnTo>
                <a:lnTo>
                  <a:pt x="1559" y="1440"/>
                </a:lnTo>
                <a:lnTo>
                  <a:pt x="1535" y="1464"/>
                </a:lnTo>
                <a:lnTo>
                  <a:pt x="1487" y="1464"/>
                </a:lnTo>
                <a:lnTo>
                  <a:pt x="1187" y="1416"/>
                </a:lnTo>
                <a:lnTo>
                  <a:pt x="1379" y="1596"/>
                </a:lnTo>
                <a:lnTo>
                  <a:pt x="1391" y="1620"/>
                </a:lnTo>
                <a:lnTo>
                  <a:pt x="1367" y="1656"/>
                </a:lnTo>
                <a:lnTo>
                  <a:pt x="1343" y="1668"/>
                </a:lnTo>
                <a:lnTo>
                  <a:pt x="1307" y="1656"/>
                </a:lnTo>
                <a:lnTo>
                  <a:pt x="1007" y="1368"/>
                </a:lnTo>
                <a:lnTo>
                  <a:pt x="995" y="1344"/>
                </a:lnTo>
                <a:lnTo>
                  <a:pt x="1007" y="1320"/>
                </a:lnTo>
                <a:lnTo>
                  <a:pt x="1019" y="1296"/>
                </a:lnTo>
                <a:lnTo>
                  <a:pt x="1067" y="1296"/>
                </a:lnTo>
                <a:lnTo>
                  <a:pt x="1391" y="1356"/>
                </a:lnTo>
                <a:lnTo>
                  <a:pt x="1199" y="1164"/>
                </a:lnTo>
                <a:lnTo>
                  <a:pt x="1187" y="1128"/>
                </a:lnTo>
                <a:lnTo>
                  <a:pt x="1199" y="1104"/>
                </a:lnTo>
                <a:lnTo>
                  <a:pt x="1235" y="1092"/>
                </a:lnTo>
                <a:lnTo>
                  <a:pt x="1271" y="1104"/>
                </a:lnTo>
                <a:lnTo>
                  <a:pt x="1559" y="1392"/>
                </a:lnTo>
                <a:close/>
                <a:moveTo>
                  <a:pt x="1211" y="1764"/>
                </a:moveTo>
                <a:lnTo>
                  <a:pt x="1235" y="1800"/>
                </a:lnTo>
                <a:lnTo>
                  <a:pt x="1235" y="1836"/>
                </a:lnTo>
                <a:lnTo>
                  <a:pt x="1211" y="1860"/>
                </a:lnTo>
                <a:lnTo>
                  <a:pt x="1163" y="1848"/>
                </a:lnTo>
                <a:lnTo>
                  <a:pt x="839" y="1680"/>
                </a:lnTo>
                <a:lnTo>
                  <a:pt x="815" y="1644"/>
                </a:lnTo>
                <a:lnTo>
                  <a:pt x="827" y="1608"/>
                </a:lnTo>
                <a:lnTo>
                  <a:pt x="851" y="1584"/>
                </a:lnTo>
                <a:lnTo>
                  <a:pt x="887" y="1584"/>
                </a:lnTo>
                <a:lnTo>
                  <a:pt x="1211" y="1764"/>
                </a:lnTo>
                <a:close/>
                <a:moveTo>
                  <a:pt x="1019" y="1944"/>
                </a:moveTo>
                <a:lnTo>
                  <a:pt x="1055" y="2004"/>
                </a:lnTo>
                <a:lnTo>
                  <a:pt x="1067" y="2064"/>
                </a:lnTo>
                <a:lnTo>
                  <a:pt x="1043" y="2136"/>
                </a:lnTo>
                <a:lnTo>
                  <a:pt x="1007" y="2196"/>
                </a:lnTo>
                <a:lnTo>
                  <a:pt x="959" y="2244"/>
                </a:lnTo>
                <a:lnTo>
                  <a:pt x="911" y="2280"/>
                </a:lnTo>
                <a:lnTo>
                  <a:pt x="863" y="2292"/>
                </a:lnTo>
                <a:lnTo>
                  <a:pt x="827" y="2268"/>
                </a:lnTo>
                <a:lnTo>
                  <a:pt x="815" y="2244"/>
                </a:lnTo>
                <a:lnTo>
                  <a:pt x="827" y="2232"/>
                </a:lnTo>
                <a:lnTo>
                  <a:pt x="827" y="2220"/>
                </a:lnTo>
                <a:lnTo>
                  <a:pt x="851" y="2196"/>
                </a:lnTo>
                <a:lnTo>
                  <a:pt x="875" y="2196"/>
                </a:lnTo>
                <a:lnTo>
                  <a:pt x="887" y="2184"/>
                </a:lnTo>
                <a:lnTo>
                  <a:pt x="911" y="2172"/>
                </a:lnTo>
                <a:lnTo>
                  <a:pt x="923" y="2160"/>
                </a:lnTo>
                <a:lnTo>
                  <a:pt x="947" y="2136"/>
                </a:lnTo>
                <a:lnTo>
                  <a:pt x="971" y="2088"/>
                </a:lnTo>
                <a:lnTo>
                  <a:pt x="971" y="2052"/>
                </a:lnTo>
                <a:lnTo>
                  <a:pt x="947" y="2028"/>
                </a:lnTo>
                <a:lnTo>
                  <a:pt x="935" y="2028"/>
                </a:lnTo>
                <a:lnTo>
                  <a:pt x="923" y="2028"/>
                </a:lnTo>
                <a:lnTo>
                  <a:pt x="911" y="2040"/>
                </a:lnTo>
                <a:lnTo>
                  <a:pt x="887" y="2052"/>
                </a:lnTo>
                <a:lnTo>
                  <a:pt x="839" y="2088"/>
                </a:lnTo>
                <a:lnTo>
                  <a:pt x="803" y="2124"/>
                </a:lnTo>
                <a:lnTo>
                  <a:pt x="743" y="2160"/>
                </a:lnTo>
                <a:lnTo>
                  <a:pt x="671" y="2172"/>
                </a:lnTo>
                <a:lnTo>
                  <a:pt x="647" y="2172"/>
                </a:lnTo>
                <a:lnTo>
                  <a:pt x="623" y="2160"/>
                </a:lnTo>
                <a:lnTo>
                  <a:pt x="612" y="2136"/>
                </a:lnTo>
                <a:lnTo>
                  <a:pt x="600" y="2112"/>
                </a:lnTo>
                <a:lnTo>
                  <a:pt x="588" y="2016"/>
                </a:lnTo>
                <a:lnTo>
                  <a:pt x="647" y="1908"/>
                </a:lnTo>
                <a:lnTo>
                  <a:pt x="731" y="1848"/>
                </a:lnTo>
                <a:lnTo>
                  <a:pt x="791" y="1860"/>
                </a:lnTo>
                <a:lnTo>
                  <a:pt x="791" y="1896"/>
                </a:lnTo>
                <a:lnTo>
                  <a:pt x="767" y="1920"/>
                </a:lnTo>
                <a:lnTo>
                  <a:pt x="731" y="1944"/>
                </a:lnTo>
                <a:lnTo>
                  <a:pt x="707" y="1956"/>
                </a:lnTo>
                <a:lnTo>
                  <a:pt x="695" y="1968"/>
                </a:lnTo>
                <a:lnTo>
                  <a:pt x="695" y="1992"/>
                </a:lnTo>
                <a:lnTo>
                  <a:pt x="683" y="2004"/>
                </a:lnTo>
                <a:lnTo>
                  <a:pt x="683" y="2016"/>
                </a:lnTo>
                <a:lnTo>
                  <a:pt x="671" y="2040"/>
                </a:lnTo>
                <a:lnTo>
                  <a:pt x="683" y="2064"/>
                </a:lnTo>
                <a:lnTo>
                  <a:pt x="683" y="2076"/>
                </a:lnTo>
                <a:lnTo>
                  <a:pt x="695" y="2076"/>
                </a:lnTo>
                <a:lnTo>
                  <a:pt x="731" y="2064"/>
                </a:lnTo>
                <a:lnTo>
                  <a:pt x="767" y="2040"/>
                </a:lnTo>
                <a:lnTo>
                  <a:pt x="791" y="2016"/>
                </a:lnTo>
                <a:lnTo>
                  <a:pt x="827" y="1992"/>
                </a:lnTo>
                <a:lnTo>
                  <a:pt x="875" y="1944"/>
                </a:lnTo>
                <a:lnTo>
                  <a:pt x="923" y="1920"/>
                </a:lnTo>
                <a:lnTo>
                  <a:pt x="971" y="1920"/>
                </a:lnTo>
                <a:lnTo>
                  <a:pt x="1019" y="1944"/>
                </a:lnTo>
                <a:close/>
                <a:moveTo>
                  <a:pt x="887" y="2544"/>
                </a:moveTo>
                <a:lnTo>
                  <a:pt x="911" y="2556"/>
                </a:lnTo>
                <a:lnTo>
                  <a:pt x="911" y="2592"/>
                </a:lnTo>
                <a:lnTo>
                  <a:pt x="899" y="2616"/>
                </a:lnTo>
                <a:lnTo>
                  <a:pt x="863" y="2616"/>
                </a:lnTo>
                <a:lnTo>
                  <a:pt x="540" y="2556"/>
                </a:lnTo>
                <a:lnTo>
                  <a:pt x="504" y="2676"/>
                </a:lnTo>
                <a:lnTo>
                  <a:pt x="480" y="2700"/>
                </a:lnTo>
                <a:lnTo>
                  <a:pt x="444" y="2712"/>
                </a:lnTo>
                <a:lnTo>
                  <a:pt x="420" y="2700"/>
                </a:lnTo>
                <a:lnTo>
                  <a:pt x="408" y="2664"/>
                </a:lnTo>
                <a:lnTo>
                  <a:pt x="492" y="2340"/>
                </a:lnTo>
                <a:lnTo>
                  <a:pt x="516" y="2304"/>
                </a:lnTo>
                <a:lnTo>
                  <a:pt x="552" y="2304"/>
                </a:lnTo>
                <a:lnTo>
                  <a:pt x="576" y="2316"/>
                </a:lnTo>
                <a:lnTo>
                  <a:pt x="588" y="2352"/>
                </a:lnTo>
                <a:lnTo>
                  <a:pt x="564" y="2472"/>
                </a:lnTo>
                <a:lnTo>
                  <a:pt x="887" y="2544"/>
                </a:lnTo>
                <a:close/>
                <a:moveTo>
                  <a:pt x="5576" y="4187"/>
                </a:moveTo>
                <a:lnTo>
                  <a:pt x="5300" y="4103"/>
                </a:lnTo>
                <a:lnTo>
                  <a:pt x="5480" y="4343"/>
                </a:lnTo>
                <a:lnTo>
                  <a:pt x="5492" y="4379"/>
                </a:lnTo>
                <a:lnTo>
                  <a:pt x="5480" y="4403"/>
                </a:lnTo>
                <a:lnTo>
                  <a:pt x="5456" y="4415"/>
                </a:lnTo>
                <a:lnTo>
                  <a:pt x="5432" y="4403"/>
                </a:lnTo>
                <a:lnTo>
                  <a:pt x="5204" y="4115"/>
                </a:lnTo>
                <a:lnTo>
                  <a:pt x="5180" y="4079"/>
                </a:lnTo>
                <a:lnTo>
                  <a:pt x="5192" y="4043"/>
                </a:lnTo>
                <a:lnTo>
                  <a:pt x="5216" y="4019"/>
                </a:lnTo>
                <a:lnTo>
                  <a:pt x="5252" y="4019"/>
                </a:lnTo>
                <a:lnTo>
                  <a:pt x="5600" y="4103"/>
                </a:lnTo>
                <a:lnTo>
                  <a:pt x="5623" y="4127"/>
                </a:lnTo>
                <a:lnTo>
                  <a:pt x="5623" y="4163"/>
                </a:lnTo>
                <a:lnTo>
                  <a:pt x="5612" y="4187"/>
                </a:lnTo>
                <a:lnTo>
                  <a:pt x="5576" y="4187"/>
                </a:lnTo>
                <a:close/>
                <a:moveTo>
                  <a:pt x="5384" y="4487"/>
                </a:moveTo>
                <a:lnTo>
                  <a:pt x="5396" y="4511"/>
                </a:lnTo>
                <a:lnTo>
                  <a:pt x="5408" y="4523"/>
                </a:lnTo>
                <a:lnTo>
                  <a:pt x="5408" y="4547"/>
                </a:lnTo>
                <a:lnTo>
                  <a:pt x="5384" y="4583"/>
                </a:lnTo>
                <a:lnTo>
                  <a:pt x="5252" y="4751"/>
                </a:lnTo>
                <a:lnTo>
                  <a:pt x="5216" y="4763"/>
                </a:lnTo>
                <a:lnTo>
                  <a:pt x="5192" y="4763"/>
                </a:lnTo>
                <a:lnTo>
                  <a:pt x="5180" y="4739"/>
                </a:lnTo>
                <a:lnTo>
                  <a:pt x="5180" y="4703"/>
                </a:lnTo>
                <a:lnTo>
                  <a:pt x="5300" y="4547"/>
                </a:lnTo>
                <a:lnTo>
                  <a:pt x="5228" y="4475"/>
                </a:lnTo>
                <a:lnTo>
                  <a:pt x="5120" y="4619"/>
                </a:lnTo>
                <a:lnTo>
                  <a:pt x="5084" y="4643"/>
                </a:lnTo>
                <a:lnTo>
                  <a:pt x="5048" y="4631"/>
                </a:lnTo>
                <a:lnTo>
                  <a:pt x="5036" y="4607"/>
                </a:lnTo>
                <a:lnTo>
                  <a:pt x="5048" y="4571"/>
                </a:lnTo>
                <a:lnTo>
                  <a:pt x="5168" y="4427"/>
                </a:lnTo>
                <a:lnTo>
                  <a:pt x="5084" y="4367"/>
                </a:lnTo>
                <a:lnTo>
                  <a:pt x="4952" y="4511"/>
                </a:lnTo>
                <a:lnTo>
                  <a:pt x="4928" y="4535"/>
                </a:lnTo>
                <a:lnTo>
                  <a:pt x="4904" y="4523"/>
                </a:lnTo>
                <a:lnTo>
                  <a:pt x="4880" y="4487"/>
                </a:lnTo>
                <a:lnTo>
                  <a:pt x="4892" y="4463"/>
                </a:lnTo>
                <a:lnTo>
                  <a:pt x="5024" y="4283"/>
                </a:lnTo>
                <a:lnTo>
                  <a:pt x="5048" y="4259"/>
                </a:lnTo>
                <a:lnTo>
                  <a:pt x="5072" y="4247"/>
                </a:lnTo>
                <a:lnTo>
                  <a:pt x="5084" y="4259"/>
                </a:lnTo>
                <a:lnTo>
                  <a:pt x="5108" y="4271"/>
                </a:lnTo>
                <a:lnTo>
                  <a:pt x="5384" y="4487"/>
                </a:lnTo>
                <a:close/>
                <a:moveTo>
                  <a:pt x="3477" y="5339"/>
                </a:moveTo>
                <a:lnTo>
                  <a:pt x="3513" y="5531"/>
                </a:lnTo>
                <a:lnTo>
                  <a:pt x="3669" y="5687"/>
                </a:lnTo>
                <a:lnTo>
                  <a:pt x="3681" y="5723"/>
                </a:lnTo>
                <a:lnTo>
                  <a:pt x="3657" y="5759"/>
                </a:lnTo>
                <a:lnTo>
                  <a:pt x="3633" y="5771"/>
                </a:lnTo>
                <a:lnTo>
                  <a:pt x="3597" y="5759"/>
                </a:lnTo>
                <a:lnTo>
                  <a:pt x="3465" y="5627"/>
                </a:lnTo>
                <a:lnTo>
                  <a:pt x="3381" y="5795"/>
                </a:lnTo>
                <a:lnTo>
                  <a:pt x="3357" y="5819"/>
                </a:lnTo>
                <a:lnTo>
                  <a:pt x="3333" y="5819"/>
                </a:lnTo>
                <a:lnTo>
                  <a:pt x="3309" y="5795"/>
                </a:lnTo>
                <a:lnTo>
                  <a:pt x="3309" y="5759"/>
                </a:lnTo>
                <a:lnTo>
                  <a:pt x="3417" y="5555"/>
                </a:lnTo>
                <a:lnTo>
                  <a:pt x="3393" y="5363"/>
                </a:lnTo>
                <a:lnTo>
                  <a:pt x="3405" y="5315"/>
                </a:lnTo>
                <a:lnTo>
                  <a:pt x="3429" y="5303"/>
                </a:lnTo>
                <a:lnTo>
                  <a:pt x="3465" y="5303"/>
                </a:lnTo>
                <a:lnTo>
                  <a:pt x="3477" y="5339"/>
                </a:lnTo>
                <a:close/>
                <a:moveTo>
                  <a:pt x="5851" y="3323"/>
                </a:moveTo>
                <a:lnTo>
                  <a:pt x="5875" y="3335"/>
                </a:lnTo>
                <a:lnTo>
                  <a:pt x="5887" y="3371"/>
                </a:lnTo>
                <a:lnTo>
                  <a:pt x="5875" y="3395"/>
                </a:lnTo>
                <a:lnTo>
                  <a:pt x="5839" y="3431"/>
                </a:lnTo>
                <a:lnTo>
                  <a:pt x="5564" y="3551"/>
                </a:lnTo>
                <a:lnTo>
                  <a:pt x="5827" y="3599"/>
                </a:lnTo>
                <a:lnTo>
                  <a:pt x="5851" y="3611"/>
                </a:lnTo>
                <a:lnTo>
                  <a:pt x="5851" y="3647"/>
                </a:lnTo>
                <a:lnTo>
                  <a:pt x="5839" y="3671"/>
                </a:lnTo>
                <a:lnTo>
                  <a:pt x="5803" y="3683"/>
                </a:lnTo>
                <a:lnTo>
                  <a:pt x="5384" y="3635"/>
                </a:lnTo>
                <a:lnTo>
                  <a:pt x="5372" y="3623"/>
                </a:lnTo>
                <a:lnTo>
                  <a:pt x="5360" y="3599"/>
                </a:lnTo>
                <a:lnTo>
                  <a:pt x="5360" y="3563"/>
                </a:lnTo>
                <a:lnTo>
                  <a:pt x="5396" y="3539"/>
                </a:lnTo>
                <a:lnTo>
                  <a:pt x="5695" y="3395"/>
                </a:lnTo>
                <a:lnTo>
                  <a:pt x="5432" y="3347"/>
                </a:lnTo>
                <a:lnTo>
                  <a:pt x="5396" y="3335"/>
                </a:lnTo>
                <a:lnTo>
                  <a:pt x="5396" y="3299"/>
                </a:lnTo>
                <a:lnTo>
                  <a:pt x="5420" y="3263"/>
                </a:lnTo>
                <a:lnTo>
                  <a:pt x="5444" y="3263"/>
                </a:lnTo>
                <a:lnTo>
                  <a:pt x="5851" y="3323"/>
                </a:lnTo>
                <a:close/>
                <a:moveTo>
                  <a:pt x="5887" y="3143"/>
                </a:moveTo>
                <a:lnTo>
                  <a:pt x="5552" y="3167"/>
                </a:lnTo>
                <a:lnTo>
                  <a:pt x="5480" y="3155"/>
                </a:lnTo>
                <a:lnTo>
                  <a:pt x="5432" y="3119"/>
                </a:lnTo>
                <a:lnTo>
                  <a:pt x="5396" y="3060"/>
                </a:lnTo>
                <a:lnTo>
                  <a:pt x="5384" y="2988"/>
                </a:lnTo>
                <a:lnTo>
                  <a:pt x="5396" y="2928"/>
                </a:lnTo>
                <a:lnTo>
                  <a:pt x="5420" y="2868"/>
                </a:lnTo>
                <a:lnTo>
                  <a:pt x="5468" y="2820"/>
                </a:lnTo>
                <a:lnTo>
                  <a:pt x="5528" y="2808"/>
                </a:lnTo>
                <a:lnTo>
                  <a:pt x="5863" y="2784"/>
                </a:lnTo>
                <a:lnTo>
                  <a:pt x="5887" y="2796"/>
                </a:lnTo>
                <a:lnTo>
                  <a:pt x="5899" y="2832"/>
                </a:lnTo>
                <a:lnTo>
                  <a:pt x="5887" y="2856"/>
                </a:lnTo>
                <a:lnTo>
                  <a:pt x="5863" y="2880"/>
                </a:lnTo>
                <a:lnTo>
                  <a:pt x="5528" y="2892"/>
                </a:lnTo>
                <a:lnTo>
                  <a:pt x="5480" y="2928"/>
                </a:lnTo>
                <a:lnTo>
                  <a:pt x="5468" y="2988"/>
                </a:lnTo>
                <a:lnTo>
                  <a:pt x="5492" y="3048"/>
                </a:lnTo>
                <a:lnTo>
                  <a:pt x="5540" y="3084"/>
                </a:lnTo>
                <a:lnTo>
                  <a:pt x="5887" y="3060"/>
                </a:lnTo>
                <a:lnTo>
                  <a:pt x="5911" y="3072"/>
                </a:lnTo>
                <a:lnTo>
                  <a:pt x="5923" y="3108"/>
                </a:lnTo>
                <a:lnTo>
                  <a:pt x="5911" y="3131"/>
                </a:lnTo>
                <a:lnTo>
                  <a:pt x="5887" y="3143"/>
                </a:lnTo>
                <a:close/>
                <a:moveTo>
                  <a:pt x="5719" y="3875"/>
                </a:moveTo>
                <a:lnTo>
                  <a:pt x="5755" y="3899"/>
                </a:lnTo>
                <a:lnTo>
                  <a:pt x="5755" y="3935"/>
                </a:lnTo>
                <a:lnTo>
                  <a:pt x="5731" y="3959"/>
                </a:lnTo>
                <a:lnTo>
                  <a:pt x="5695" y="3971"/>
                </a:lnTo>
                <a:lnTo>
                  <a:pt x="5312" y="3863"/>
                </a:lnTo>
                <a:lnTo>
                  <a:pt x="5288" y="3839"/>
                </a:lnTo>
                <a:lnTo>
                  <a:pt x="5288" y="3815"/>
                </a:lnTo>
                <a:lnTo>
                  <a:pt x="5312" y="3779"/>
                </a:lnTo>
                <a:lnTo>
                  <a:pt x="5348" y="3779"/>
                </a:lnTo>
                <a:lnTo>
                  <a:pt x="5719" y="3875"/>
                </a:lnTo>
                <a:close/>
                <a:moveTo>
                  <a:pt x="4269" y="5483"/>
                </a:moveTo>
                <a:lnTo>
                  <a:pt x="4269" y="5519"/>
                </a:lnTo>
                <a:lnTo>
                  <a:pt x="4245" y="5543"/>
                </a:lnTo>
                <a:lnTo>
                  <a:pt x="4209" y="5543"/>
                </a:lnTo>
                <a:lnTo>
                  <a:pt x="4185" y="5519"/>
                </a:lnTo>
                <a:lnTo>
                  <a:pt x="4017" y="5159"/>
                </a:lnTo>
                <a:lnTo>
                  <a:pt x="4017" y="5135"/>
                </a:lnTo>
                <a:lnTo>
                  <a:pt x="4041" y="5111"/>
                </a:lnTo>
                <a:lnTo>
                  <a:pt x="4077" y="5099"/>
                </a:lnTo>
                <a:lnTo>
                  <a:pt x="4101" y="5123"/>
                </a:lnTo>
                <a:lnTo>
                  <a:pt x="4269" y="5483"/>
                </a:lnTo>
                <a:close/>
                <a:moveTo>
                  <a:pt x="3741" y="5267"/>
                </a:moveTo>
                <a:lnTo>
                  <a:pt x="3741" y="5231"/>
                </a:lnTo>
                <a:lnTo>
                  <a:pt x="3765" y="5219"/>
                </a:lnTo>
                <a:lnTo>
                  <a:pt x="3801" y="5219"/>
                </a:lnTo>
                <a:lnTo>
                  <a:pt x="3825" y="5243"/>
                </a:lnTo>
                <a:lnTo>
                  <a:pt x="3945" y="5543"/>
                </a:lnTo>
                <a:lnTo>
                  <a:pt x="4065" y="5507"/>
                </a:lnTo>
                <a:lnTo>
                  <a:pt x="4101" y="5519"/>
                </a:lnTo>
                <a:lnTo>
                  <a:pt x="4125" y="5543"/>
                </a:lnTo>
                <a:lnTo>
                  <a:pt x="4125" y="5579"/>
                </a:lnTo>
                <a:lnTo>
                  <a:pt x="4101" y="5603"/>
                </a:lnTo>
                <a:lnTo>
                  <a:pt x="3777" y="5711"/>
                </a:lnTo>
                <a:lnTo>
                  <a:pt x="3753" y="5699"/>
                </a:lnTo>
                <a:lnTo>
                  <a:pt x="3729" y="5675"/>
                </a:lnTo>
                <a:lnTo>
                  <a:pt x="3717" y="5639"/>
                </a:lnTo>
                <a:lnTo>
                  <a:pt x="3741" y="5627"/>
                </a:lnTo>
                <a:lnTo>
                  <a:pt x="3861" y="5579"/>
                </a:lnTo>
                <a:lnTo>
                  <a:pt x="3741" y="5267"/>
                </a:lnTo>
                <a:close/>
                <a:moveTo>
                  <a:pt x="4245" y="5159"/>
                </a:moveTo>
                <a:lnTo>
                  <a:pt x="4245" y="5087"/>
                </a:lnTo>
                <a:lnTo>
                  <a:pt x="4281" y="5039"/>
                </a:lnTo>
                <a:lnTo>
                  <a:pt x="4329" y="4991"/>
                </a:lnTo>
                <a:lnTo>
                  <a:pt x="4400" y="4955"/>
                </a:lnTo>
                <a:lnTo>
                  <a:pt x="4472" y="4943"/>
                </a:lnTo>
                <a:lnTo>
                  <a:pt x="4532" y="4943"/>
                </a:lnTo>
                <a:lnTo>
                  <a:pt x="4580" y="4967"/>
                </a:lnTo>
                <a:lnTo>
                  <a:pt x="4592" y="5015"/>
                </a:lnTo>
                <a:lnTo>
                  <a:pt x="4580" y="5027"/>
                </a:lnTo>
                <a:lnTo>
                  <a:pt x="4568" y="5039"/>
                </a:lnTo>
                <a:lnTo>
                  <a:pt x="4556" y="5039"/>
                </a:lnTo>
                <a:lnTo>
                  <a:pt x="4532" y="5039"/>
                </a:lnTo>
                <a:lnTo>
                  <a:pt x="4508" y="5039"/>
                </a:lnTo>
                <a:lnTo>
                  <a:pt x="4484" y="5039"/>
                </a:lnTo>
                <a:lnTo>
                  <a:pt x="4460" y="5039"/>
                </a:lnTo>
                <a:lnTo>
                  <a:pt x="4448" y="5039"/>
                </a:lnTo>
                <a:lnTo>
                  <a:pt x="4412" y="5039"/>
                </a:lnTo>
                <a:lnTo>
                  <a:pt x="4376" y="5063"/>
                </a:lnTo>
                <a:lnTo>
                  <a:pt x="4353" y="5087"/>
                </a:lnTo>
                <a:lnTo>
                  <a:pt x="4353" y="5123"/>
                </a:lnTo>
                <a:lnTo>
                  <a:pt x="4365" y="5135"/>
                </a:lnTo>
                <a:lnTo>
                  <a:pt x="4376" y="5135"/>
                </a:lnTo>
                <a:lnTo>
                  <a:pt x="4400" y="5135"/>
                </a:lnTo>
                <a:lnTo>
                  <a:pt x="4412" y="5147"/>
                </a:lnTo>
                <a:lnTo>
                  <a:pt x="4472" y="5147"/>
                </a:lnTo>
                <a:lnTo>
                  <a:pt x="4532" y="5135"/>
                </a:lnTo>
                <a:lnTo>
                  <a:pt x="4592" y="5135"/>
                </a:lnTo>
                <a:lnTo>
                  <a:pt x="4664" y="5171"/>
                </a:lnTo>
                <a:lnTo>
                  <a:pt x="4676" y="5183"/>
                </a:lnTo>
                <a:lnTo>
                  <a:pt x="4688" y="5207"/>
                </a:lnTo>
                <a:lnTo>
                  <a:pt x="4688" y="5231"/>
                </a:lnTo>
                <a:lnTo>
                  <a:pt x="4688" y="5255"/>
                </a:lnTo>
                <a:lnTo>
                  <a:pt x="4640" y="5351"/>
                </a:lnTo>
                <a:lnTo>
                  <a:pt x="4532" y="5399"/>
                </a:lnTo>
                <a:lnTo>
                  <a:pt x="4424" y="5399"/>
                </a:lnTo>
                <a:lnTo>
                  <a:pt x="4376" y="5351"/>
                </a:lnTo>
                <a:lnTo>
                  <a:pt x="4400" y="5327"/>
                </a:lnTo>
                <a:lnTo>
                  <a:pt x="4436" y="5315"/>
                </a:lnTo>
                <a:lnTo>
                  <a:pt x="4472" y="5327"/>
                </a:lnTo>
                <a:lnTo>
                  <a:pt x="4508" y="5327"/>
                </a:lnTo>
                <a:lnTo>
                  <a:pt x="4520" y="5315"/>
                </a:lnTo>
                <a:lnTo>
                  <a:pt x="4532" y="5315"/>
                </a:lnTo>
                <a:lnTo>
                  <a:pt x="4556" y="5303"/>
                </a:lnTo>
                <a:lnTo>
                  <a:pt x="4568" y="5291"/>
                </a:lnTo>
                <a:lnTo>
                  <a:pt x="4580" y="5279"/>
                </a:lnTo>
                <a:lnTo>
                  <a:pt x="4592" y="5255"/>
                </a:lnTo>
                <a:lnTo>
                  <a:pt x="4592" y="5243"/>
                </a:lnTo>
                <a:lnTo>
                  <a:pt x="4580" y="5231"/>
                </a:lnTo>
                <a:lnTo>
                  <a:pt x="4544" y="5219"/>
                </a:lnTo>
                <a:lnTo>
                  <a:pt x="4508" y="5219"/>
                </a:lnTo>
                <a:lnTo>
                  <a:pt x="4472" y="5219"/>
                </a:lnTo>
                <a:lnTo>
                  <a:pt x="4424" y="5231"/>
                </a:lnTo>
                <a:lnTo>
                  <a:pt x="4365" y="5231"/>
                </a:lnTo>
                <a:lnTo>
                  <a:pt x="4317" y="5231"/>
                </a:lnTo>
                <a:lnTo>
                  <a:pt x="4269" y="5207"/>
                </a:lnTo>
                <a:lnTo>
                  <a:pt x="4245" y="5159"/>
                </a:lnTo>
                <a:close/>
                <a:moveTo>
                  <a:pt x="4820" y="4619"/>
                </a:moveTo>
                <a:lnTo>
                  <a:pt x="5096" y="4883"/>
                </a:lnTo>
                <a:lnTo>
                  <a:pt x="5108" y="4895"/>
                </a:lnTo>
                <a:lnTo>
                  <a:pt x="5108" y="4919"/>
                </a:lnTo>
                <a:lnTo>
                  <a:pt x="5108" y="4931"/>
                </a:lnTo>
                <a:lnTo>
                  <a:pt x="5096" y="4955"/>
                </a:lnTo>
                <a:lnTo>
                  <a:pt x="5012" y="5039"/>
                </a:lnTo>
                <a:lnTo>
                  <a:pt x="4952" y="5075"/>
                </a:lnTo>
                <a:lnTo>
                  <a:pt x="4892" y="5099"/>
                </a:lnTo>
                <a:lnTo>
                  <a:pt x="4844" y="5087"/>
                </a:lnTo>
                <a:lnTo>
                  <a:pt x="4784" y="5039"/>
                </a:lnTo>
                <a:lnTo>
                  <a:pt x="4760" y="5003"/>
                </a:lnTo>
                <a:lnTo>
                  <a:pt x="4748" y="4967"/>
                </a:lnTo>
                <a:lnTo>
                  <a:pt x="4760" y="4919"/>
                </a:lnTo>
                <a:lnTo>
                  <a:pt x="4784" y="4871"/>
                </a:lnTo>
                <a:lnTo>
                  <a:pt x="4616" y="4859"/>
                </a:lnTo>
                <a:lnTo>
                  <a:pt x="4604" y="4859"/>
                </a:lnTo>
                <a:lnTo>
                  <a:pt x="4592" y="4859"/>
                </a:lnTo>
                <a:lnTo>
                  <a:pt x="4580" y="4847"/>
                </a:lnTo>
                <a:lnTo>
                  <a:pt x="4580" y="4835"/>
                </a:lnTo>
                <a:lnTo>
                  <a:pt x="4568" y="4811"/>
                </a:lnTo>
                <a:lnTo>
                  <a:pt x="4580" y="4799"/>
                </a:lnTo>
                <a:lnTo>
                  <a:pt x="4592" y="4787"/>
                </a:lnTo>
                <a:lnTo>
                  <a:pt x="4592" y="4775"/>
                </a:lnTo>
                <a:lnTo>
                  <a:pt x="4604" y="4763"/>
                </a:lnTo>
                <a:lnTo>
                  <a:pt x="4616" y="4763"/>
                </a:lnTo>
                <a:lnTo>
                  <a:pt x="4628" y="4763"/>
                </a:lnTo>
                <a:lnTo>
                  <a:pt x="4856" y="4787"/>
                </a:lnTo>
                <a:lnTo>
                  <a:pt x="4748" y="4679"/>
                </a:lnTo>
                <a:lnTo>
                  <a:pt x="4748" y="4667"/>
                </a:lnTo>
                <a:lnTo>
                  <a:pt x="4736" y="4655"/>
                </a:lnTo>
                <a:lnTo>
                  <a:pt x="4748" y="4631"/>
                </a:lnTo>
                <a:lnTo>
                  <a:pt x="4760" y="4619"/>
                </a:lnTo>
                <a:lnTo>
                  <a:pt x="4772" y="4607"/>
                </a:lnTo>
                <a:lnTo>
                  <a:pt x="4796" y="4595"/>
                </a:lnTo>
                <a:lnTo>
                  <a:pt x="4808" y="4607"/>
                </a:lnTo>
                <a:lnTo>
                  <a:pt x="4820" y="4619"/>
                </a:lnTo>
                <a:close/>
                <a:moveTo>
                  <a:pt x="4988" y="4919"/>
                </a:moveTo>
                <a:lnTo>
                  <a:pt x="4904" y="4835"/>
                </a:lnTo>
                <a:lnTo>
                  <a:pt x="4856" y="4883"/>
                </a:lnTo>
                <a:lnTo>
                  <a:pt x="4844" y="4907"/>
                </a:lnTo>
                <a:lnTo>
                  <a:pt x="4844" y="4931"/>
                </a:lnTo>
                <a:lnTo>
                  <a:pt x="4844" y="4955"/>
                </a:lnTo>
                <a:lnTo>
                  <a:pt x="4856" y="4967"/>
                </a:lnTo>
                <a:lnTo>
                  <a:pt x="4880" y="4991"/>
                </a:lnTo>
                <a:lnTo>
                  <a:pt x="4904" y="4991"/>
                </a:lnTo>
                <a:lnTo>
                  <a:pt x="4928" y="4979"/>
                </a:lnTo>
                <a:lnTo>
                  <a:pt x="4940" y="4967"/>
                </a:lnTo>
                <a:lnTo>
                  <a:pt x="4988" y="4919"/>
                </a:lnTo>
                <a:close/>
                <a:moveTo>
                  <a:pt x="2218" y="3731"/>
                </a:moveTo>
                <a:lnTo>
                  <a:pt x="2230" y="3695"/>
                </a:lnTo>
                <a:lnTo>
                  <a:pt x="2206" y="3659"/>
                </a:lnTo>
                <a:lnTo>
                  <a:pt x="2170" y="3647"/>
                </a:lnTo>
                <a:lnTo>
                  <a:pt x="2134" y="3659"/>
                </a:lnTo>
                <a:lnTo>
                  <a:pt x="2122" y="3695"/>
                </a:lnTo>
                <a:lnTo>
                  <a:pt x="2146" y="3731"/>
                </a:lnTo>
                <a:lnTo>
                  <a:pt x="2182" y="3743"/>
                </a:lnTo>
                <a:lnTo>
                  <a:pt x="2218" y="3731"/>
                </a:lnTo>
                <a:close/>
                <a:moveTo>
                  <a:pt x="5108" y="2196"/>
                </a:moveTo>
                <a:lnTo>
                  <a:pt x="5144" y="2232"/>
                </a:lnTo>
                <a:lnTo>
                  <a:pt x="5156" y="2256"/>
                </a:lnTo>
                <a:lnTo>
                  <a:pt x="5144" y="2268"/>
                </a:lnTo>
                <a:lnTo>
                  <a:pt x="5120" y="2280"/>
                </a:lnTo>
                <a:lnTo>
                  <a:pt x="5096" y="2268"/>
                </a:lnTo>
                <a:lnTo>
                  <a:pt x="5060" y="2232"/>
                </a:lnTo>
                <a:lnTo>
                  <a:pt x="5048" y="2208"/>
                </a:lnTo>
                <a:lnTo>
                  <a:pt x="5060" y="2184"/>
                </a:lnTo>
                <a:lnTo>
                  <a:pt x="5084" y="2184"/>
                </a:lnTo>
                <a:lnTo>
                  <a:pt x="5108" y="2196"/>
                </a:lnTo>
                <a:close/>
                <a:moveTo>
                  <a:pt x="4976" y="2064"/>
                </a:moveTo>
                <a:lnTo>
                  <a:pt x="5012" y="2100"/>
                </a:lnTo>
                <a:lnTo>
                  <a:pt x="5024" y="2124"/>
                </a:lnTo>
                <a:lnTo>
                  <a:pt x="5012" y="2148"/>
                </a:lnTo>
                <a:lnTo>
                  <a:pt x="5000" y="2160"/>
                </a:lnTo>
                <a:lnTo>
                  <a:pt x="4976" y="2148"/>
                </a:lnTo>
                <a:lnTo>
                  <a:pt x="4940" y="2112"/>
                </a:lnTo>
                <a:lnTo>
                  <a:pt x="4928" y="2088"/>
                </a:lnTo>
                <a:lnTo>
                  <a:pt x="4940" y="2064"/>
                </a:lnTo>
                <a:lnTo>
                  <a:pt x="4952" y="2052"/>
                </a:lnTo>
                <a:lnTo>
                  <a:pt x="4976" y="2064"/>
                </a:lnTo>
                <a:close/>
                <a:moveTo>
                  <a:pt x="4856" y="1944"/>
                </a:moveTo>
                <a:lnTo>
                  <a:pt x="4892" y="1980"/>
                </a:lnTo>
                <a:lnTo>
                  <a:pt x="4904" y="2004"/>
                </a:lnTo>
                <a:lnTo>
                  <a:pt x="4892" y="2028"/>
                </a:lnTo>
                <a:lnTo>
                  <a:pt x="4868" y="2028"/>
                </a:lnTo>
                <a:lnTo>
                  <a:pt x="4856" y="2028"/>
                </a:lnTo>
                <a:lnTo>
                  <a:pt x="4808" y="1992"/>
                </a:lnTo>
                <a:lnTo>
                  <a:pt x="4808" y="1956"/>
                </a:lnTo>
                <a:lnTo>
                  <a:pt x="4808" y="1944"/>
                </a:lnTo>
                <a:lnTo>
                  <a:pt x="4832" y="1932"/>
                </a:lnTo>
                <a:lnTo>
                  <a:pt x="4856" y="1944"/>
                </a:lnTo>
                <a:close/>
                <a:moveTo>
                  <a:pt x="4724" y="1812"/>
                </a:moveTo>
                <a:lnTo>
                  <a:pt x="4760" y="1848"/>
                </a:lnTo>
                <a:lnTo>
                  <a:pt x="4772" y="1872"/>
                </a:lnTo>
                <a:lnTo>
                  <a:pt x="4772" y="1896"/>
                </a:lnTo>
                <a:lnTo>
                  <a:pt x="4748" y="1908"/>
                </a:lnTo>
                <a:lnTo>
                  <a:pt x="4724" y="1896"/>
                </a:lnTo>
                <a:lnTo>
                  <a:pt x="4688" y="1860"/>
                </a:lnTo>
                <a:lnTo>
                  <a:pt x="4676" y="1836"/>
                </a:lnTo>
                <a:lnTo>
                  <a:pt x="4688" y="1812"/>
                </a:lnTo>
                <a:lnTo>
                  <a:pt x="4700" y="1800"/>
                </a:lnTo>
                <a:lnTo>
                  <a:pt x="4724" y="1812"/>
                </a:lnTo>
                <a:close/>
                <a:moveTo>
                  <a:pt x="4101" y="1188"/>
                </a:moveTo>
                <a:lnTo>
                  <a:pt x="4137" y="1224"/>
                </a:lnTo>
                <a:lnTo>
                  <a:pt x="4149" y="1248"/>
                </a:lnTo>
                <a:lnTo>
                  <a:pt x="4137" y="1272"/>
                </a:lnTo>
                <a:lnTo>
                  <a:pt x="4125" y="1284"/>
                </a:lnTo>
                <a:lnTo>
                  <a:pt x="4101" y="1272"/>
                </a:lnTo>
                <a:lnTo>
                  <a:pt x="4065" y="1236"/>
                </a:lnTo>
                <a:lnTo>
                  <a:pt x="4053" y="1212"/>
                </a:lnTo>
                <a:lnTo>
                  <a:pt x="4065" y="1188"/>
                </a:lnTo>
                <a:lnTo>
                  <a:pt x="4077" y="1188"/>
                </a:lnTo>
                <a:lnTo>
                  <a:pt x="4101" y="1188"/>
                </a:lnTo>
                <a:close/>
                <a:moveTo>
                  <a:pt x="4604" y="1692"/>
                </a:moveTo>
                <a:lnTo>
                  <a:pt x="4640" y="1728"/>
                </a:lnTo>
                <a:lnTo>
                  <a:pt x="4652" y="1752"/>
                </a:lnTo>
                <a:lnTo>
                  <a:pt x="4640" y="1776"/>
                </a:lnTo>
                <a:lnTo>
                  <a:pt x="4628" y="1788"/>
                </a:lnTo>
                <a:lnTo>
                  <a:pt x="4604" y="1776"/>
                </a:lnTo>
                <a:lnTo>
                  <a:pt x="4568" y="1740"/>
                </a:lnTo>
                <a:lnTo>
                  <a:pt x="4556" y="1716"/>
                </a:lnTo>
                <a:lnTo>
                  <a:pt x="4556" y="1692"/>
                </a:lnTo>
                <a:lnTo>
                  <a:pt x="4580" y="1680"/>
                </a:lnTo>
                <a:lnTo>
                  <a:pt x="4604" y="1692"/>
                </a:lnTo>
                <a:close/>
                <a:moveTo>
                  <a:pt x="4484" y="1572"/>
                </a:moveTo>
                <a:lnTo>
                  <a:pt x="4520" y="1608"/>
                </a:lnTo>
                <a:lnTo>
                  <a:pt x="4520" y="1632"/>
                </a:lnTo>
                <a:lnTo>
                  <a:pt x="4520" y="1644"/>
                </a:lnTo>
                <a:lnTo>
                  <a:pt x="4496" y="1656"/>
                </a:lnTo>
                <a:lnTo>
                  <a:pt x="4472" y="1644"/>
                </a:lnTo>
                <a:lnTo>
                  <a:pt x="4436" y="1608"/>
                </a:lnTo>
                <a:lnTo>
                  <a:pt x="4424" y="1584"/>
                </a:lnTo>
                <a:lnTo>
                  <a:pt x="4436" y="1560"/>
                </a:lnTo>
                <a:lnTo>
                  <a:pt x="4460" y="1560"/>
                </a:lnTo>
                <a:lnTo>
                  <a:pt x="4484" y="1572"/>
                </a:lnTo>
                <a:close/>
                <a:moveTo>
                  <a:pt x="4353" y="1440"/>
                </a:moveTo>
                <a:lnTo>
                  <a:pt x="4388" y="1476"/>
                </a:lnTo>
                <a:lnTo>
                  <a:pt x="4400" y="1500"/>
                </a:lnTo>
                <a:lnTo>
                  <a:pt x="4388" y="1524"/>
                </a:lnTo>
                <a:lnTo>
                  <a:pt x="4376" y="1536"/>
                </a:lnTo>
                <a:lnTo>
                  <a:pt x="4353" y="1524"/>
                </a:lnTo>
                <a:lnTo>
                  <a:pt x="4317" y="1488"/>
                </a:lnTo>
                <a:lnTo>
                  <a:pt x="4305" y="1464"/>
                </a:lnTo>
                <a:lnTo>
                  <a:pt x="4305" y="1440"/>
                </a:lnTo>
                <a:lnTo>
                  <a:pt x="4329" y="1428"/>
                </a:lnTo>
                <a:lnTo>
                  <a:pt x="4353" y="1440"/>
                </a:lnTo>
                <a:close/>
                <a:moveTo>
                  <a:pt x="4233" y="1320"/>
                </a:moveTo>
                <a:lnTo>
                  <a:pt x="4269" y="1356"/>
                </a:lnTo>
                <a:lnTo>
                  <a:pt x="4281" y="1380"/>
                </a:lnTo>
                <a:lnTo>
                  <a:pt x="4269" y="1404"/>
                </a:lnTo>
                <a:lnTo>
                  <a:pt x="4245" y="1404"/>
                </a:lnTo>
                <a:lnTo>
                  <a:pt x="4221" y="1404"/>
                </a:lnTo>
                <a:lnTo>
                  <a:pt x="4185" y="1368"/>
                </a:lnTo>
                <a:lnTo>
                  <a:pt x="4173" y="1344"/>
                </a:lnTo>
                <a:lnTo>
                  <a:pt x="4185" y="1320"/>
                </a:lnTo>
                <a:lnTo>
                  <a:pt x="4209" y="1308"/>
                </a:lnTo>
                <a:lnTo>
                  <a:pt x="4233" y="1320"/>
                </a:lnTo>
                <a:close/>
                <a:moveTo>
                  <a:pt x="3981" y="1068"/>
                </a:moveTo>
                <a:lnTo>
                  <a:pt x="4017" y="1104"/>
                </a:lnTo>
                <a:lnTo>
                  <a:pt x="4029" y="1128"/>
                </a:lnTo>
                <a:lnTo>
                  <a:pt x="4017" y="1152"/>
                </a:lnTo>
                <a:lnTo>
                  <a:pt x="3993" y="1164"/>
                </a:lnTo>
                <a:lnTo>
                  <a:pt x="3981" y="1152"/>
                </a:lnTo>
                <a:lnTo>
                  <a:pt x="3945" y="1116"/>
                </a:lnTo>
                <a:lnTo>
                  <a:pt x="3933" y="1092"/>
                </a:lnTo>
                <a:lnTo>
                  <a:pt x="3933" y="1068"/>
                </a:lnTo>
                <a:lnTo>
                  <a:pt x="3957" y="1056"/>
                </a:lnTo>
                <a:lnTo>
                  <a:pt x="3981" y="1068"/>
                </a:lnTo>
                <a:close/>
                <a:moveTo>
                  <a:pt x="4940" y="2580"/>
                </a:moveTo>
                <a:lnTo>
                  <a:pt x="4976" y="2616"/>
                </a:lnTo>
                <a:lnTo>
                  <a:pt x="4988" y="2640"/>
                </a:lnTo>
                <a:lnTo>
                  <a:pt x="4976" y="2664"/>
                </a:lnTo>
                <a:lnTo>
                  <a:pt x="4952" y="2664"/>
                </a:lnTo>
                <a:lnTo>
                  <a:pt x="4928" y="2664"/>
                </a:lnTo>
                <a:lnTo>
                  <a:pt x="4892" y="2628"/>
                </a:lnTo>
                <a:lnTo>
                  <a:pt x="4880" y="2604"/>
                </a:lnTo>
                <a:lnTo>
                  <a:pt x="4892" y="2580"/>
                </a:lnTo>
                <a:lnTo>
                  <a:pt x="4916" y="2568"/>
                </a:lnTo>
                <a:lnTo>
                  <a:pt x="4940" y="2580"/>
                </a:lnTo>
                <a:close/>
                <a:moveTo>
                  <a:pt x="4820" y="2460"/>
                </a:moveTo>
                <a:lnTo>
                  <a:pt x="4856" y="2496"/>
                </a:lnTo>
                <a:lnTo>
                  <a:pt x="4868" y="2520"/>
                </a:lnTo>
                <a:lnTo>
                  <a:pt x="4856" y="2544"/>
                </a:lnTo>
                <a:lnTo>
                  <a:pt x="4832" y="2544"/>
                </a:lnTo>
                <a:lnTo>
                  <a:pt x="4808" y="2544"/>
                </a:lnTo>
                <a:lnTo>
                  <a:pt x="4772" y="2508"/>
                </a:lnTo>
                <a:lnTo>
                  <a:pt x="4760" y="2484"/>
                </a:lnTo>
                <a:lnTo>
                  <a:pt x="4772" y="2460"/>
                </a:lnTo>
                <a:lnTo>
                  <a:pt x="4796" y="2448"/>
                </a:lnTo>
                <a:lnTo>
                  <a:pt x="4820" y="2460"/>
                </a:lnTo>
                <a:close/>
                <a:moveTo>
                  <a:pt x="4700" y="2340"/>
                </a:moveTo>
                <a:lnTo>
                  <a:pt x="4736" y="2376"/>
                </a:lnTo>
                <a:lnTo>
                  <a:pt x="4736" y="2400"/>
                </a:lnTo>
                <a:lnTo>
                  <a:pt x="4736" y="2412"/>
                </a:lnTo>
                <a:lnTo>
                  <a:pt x="4712" y="2424"/>
                </a:lnTo>
                <a:lnTo>
                  <a:pt x="4688" y="2424"/>
                </a:lnTo>
                <a:lnTo>
                  <a:pt x="4652" y="2376"/>
                </a:lnTo>
                <a:lnTo>
                  <a:pt x="4640" y="2352"/>
                </a:lnTo>
                <a:lnTo>
                  <a:pt x="4652" y="2340"/>
                </a:lnTo>
                <a:lnTo>
                  <a:pt x="4676" y="2328"/>
                </a:lnTo>
                <a:lnTo>
                  <a:pt x="4700" y="2340"/>
                </a:lnTo>
                <a:close/>
                <a:moveTo>
                  <a:pt x="4568" y="2220"/>
                </a:moveTo>
                <a:lnTo>
                  <a:pt x="4616" y="2256"/>
                </a:lnTo>
                <a:lnTo>
                  <a:pt x="4616" y="2280"/>
                </a:lnTo>
                <a:lnTo>
                  <a:pt x="4616" y="2292"/>
                </a:lnTo>
                <a:lnTo>
                  <a:pt x="4592" y="2304"/>
                </a:lnTo>
                <a:lnTo>
                  <a:pt x="4568" y="2292"/>
                </a:lnTo>
                <a:lnTo>
                  <a:pt x="4532" y="2256"/>
                </a:lnTo>
                <a:lnTo>
                  <a:pt x="4520" y="2232"/>
                </a:lnTo>
                <a:lnTo>
                  <a:pt x="4532" y="2220"/>
                </a:lnTo>
                <a:lnTo>
                  <a:pt x="4544" y="2208"/>
                </a:lnTo>
                <a:lnTo>
                  <a:pt x="4568" y="2220"/>
                </a:lnTo>
                <a:close/>
                <a:moveTo>
                  <a:pt x="4448" y="2100"/>
                </a:moveTo>
                <a:lnTo>
                  <a:pt x="4484" y="2136"/>
                </a:lnTo>
                <a:lnTo>
                  <a:pt x="4496" y="2160"/>
                </a:lnTo>
                <a:lnTo>
                  <a:pt x="4496" y="2172"/>
                </a:lnTo>
                <a:lnTo>
                  <a:pt x="4472" y="2184"/>
                </a:lnTo>
                <a:lnTo>
                  <a:pt x="4448" y="2172"/>
                </a:lnTo>
                <a:lnTo>
                  <a:pt x="4412" y="2136"/>
                </a:lnTo>
                <a:lnTo>
                  <a:pt x="4400" y="2112"/>
                </a:lnTo>
                <a:lnTo>
                  <a:pt x="4412" y="2100"/>
                </a:lnTo>
                <a:lnTo>
                  <a:pt x="4424" y="2088"/>
                </a:lnTo>
                <a:lnTo>
                  <a:pt x="4448" y="2100"/>
                </a:lnTo>
                <a:close/>
                <a:moveTo>
                  <a:pt x="4329" y="1980"/>
                </a:moveTo>
                <a:lnTo>
                  <a:pt x="4365" y="2016"/>
                </a:lnTo>
                <a:lnTo>
                  <a:pt x="4376" y="2040"/>
                </a:lnTo>
                <a:lnTo>
                  <a:pt x="4365" y="2052"/>
                </a:lnTo>
                <a:lnTo>
                  <a:pt x="4353" y="2064"/>
                </a:lnTo>
                <a:lnTo>
                  <a:pt x="4329" y="2052"/>
                </a:lnTo>
                <a:lnTo>
                  <a:pt x="4293" y="2016"/>
                </a:lnTo>
                <a:lnTo>
                  <a:pt x="4281" y="1992"/>
                </a:lnTo>
                <a:lnTo>
                  <a:pt x="4293" y="1968"/>
                </a:lnTo>
                <a:lnTo>
                  <a:pt x="4305" y="1968"/>
                </a:lnTo>
                <a:lnTo>
                  <a:pt x="4329" y="1980"/>
                </a:lnTo>
                <a:close/>
                <a:moveTo>
                  <a:pt x="3729" y="1368"/>
                </a:moveTo>
                <a:lnTo>
                  <a:pt x="3765" y="1404"/>
                </a:lnTo>
                <a:lnTo>
                  <a:pt x="3777" y="1428"/>
                </a:lnTo>
                <a:lnTo>
                  <a:pt x="3765" y="1452"/>
                </a:lnTo>
                <a:lnTo>
                  <a:pt x="3741" y="1464"/>
                </a:lnTo>
                <a:lnTo>
                  <a:pt x="3729" y="1452"/>
                </a:lnTo>
                <a:lnTo>
                  <a:pt x="3681" y="1416"/>
                </a:lnTo>
                <a:lnTo>
                  <a:pt x="3669" y="1392"/>
                </a:lnTo>
                <a:lnTo>
                  <a:pt x="3681" y="1368"/>
                </a:lnTo>
                <a:lnTo>
                  <a:pt x="3705" y="1356"/>
                </a:lnTo>
                <a:lnTo>
                  <a:pt x="3729" y="1368"/>
                </a:lnTo>
                <a:close/>
                <a:moveTo>
                  <a:pt x="4209" y="1848"/>
                </a:moveTo>
                <a:lnTo>
                  <a:pt x="4245" y="1896"/>
                </a:lnTo>
                <a:lnTo>
                  <a:pt x="4257" y="1908"/>
                </a:lnTo>
                <a:lnTo>
                  <a:pt x="4245" y="1932"/>
                </a:lnTo>
                <a:lnTo>
                  <a:pt x="4233" y="1944"/>
                </a:lnTo>
                <a:lnTo>
                  <a:pt x="4209" y="1932"/>
                </a:lnTo>
                <a:lnTo>
                  <a:pt x="4173" y="1896"/>
                </a:lnTo>
                <a:lnTo>
                  <a:pt x="4161" y="1872"/>
                </a:lnTo>
                <a:lnTo>
                  <a:pt x="4173" y="1848"/>
                </a:lnTo>
                <a:lnTo>
                  <a:pt x="4185" y="1848"/>
                </a:lnTo>
                <a:lnTo>
                  <a:pt x="4209" y="1848"/>
                </a:lnTo>
                <a:close/>
                <a:moveTo>
                  <a:pt x="4089" y="1728"/>
                </a:moveTo>
                <a:lnTo>
                  <a:pt x="4125" y="1764"/>
                </a:lnTo>
                <a:lnTo>
                  <a:pt x="4137" y="1788"/>
                </a:lnTo>
                <a:lnTo>
                  <a:pt x="4125" y="1812"/>
                </a:lnTo>
                <a:lnTo>
                  <a:pt x="4113" y="1824"/>
                </a:lnTo>
                <a:lnTo>
                  <a:pt x="4089" y="1812"/>
                </a:lnTo>
                <a:lnTo>
                  <a:pt x="4053" y="1776"/>
                </a:lnTo>
                <a:lnTo>
                  <a:pt x="4041" y="1752"/>
                </a:lnTo>
                <a:lnTo>
                  <a:pt x="4041" y="1728"/>
                </a:lnTo>
                <a:lnTo>
                  <a:pt x="4065" y="1716"/>
                </a:lnTo>
                <a:lnTo>
                  <a:pt x="4089" y="1728"/>
                </a:lnTo>
                <a:close/>
                <a:moveTo>
                  <a:pt x="3969" y="1608"/>
                </a:moveTo>
                <a:lnTo>
                  <a:pt x="4005" y="1644"/>
                </a:lnTo>
                <a:lnTo>
                  <a:pt x="4017" y="1668"/>
                </a:lnTo>
                <a:lnTo>
                  <a:pt x="4005" y="1692"/>
                </a:lnTo>
                <a:lnTo>
                  <a:pt x="3993" y="1704"/>
                </a:lnTo>
                <a:lnTo>
                  <a:pt x="3969" y="1692"/>
                </a:lnTo>
                <a:lnTo>
                  <a:pt x="3933" y="1656"/>
                </a:lnTo>
                <a:lnTo>
                  <a:pt x="3921" y="1632"/>
                </a:lnTo>
                <a:lnTo>
                  <a:pt x="3921" y="1608"/>
                </a:lnTo>
                <a:lnTo>
                  <a:pt x="3945" y="1596"/>
                </a:lnTo>
                <a:lnTo>
                  <a:pt x="3969" y="1608"/>
                </a:lnTo>
                <a:close/>
                <a:moveTo>
                  <a:pt x="3849" y="1488"/>
                </a:moveTo>
                <a:lnTo>
                  <a:pt x="3885" y="1524"/>
                </a:lnTo>
                <a:lnTo>
                  <a:pt x="3897" y="1548"/>
                </a:lnTo>
                <a:lnTo>
                  <a:pt x="3885" y="1572"/>
                </a:lnTo>
                <a:lnTo>
                  <a:pt x="3861" y="1584"/>
                </a:lnTo>
                <a:lnTo>
                  <a:pt x="3849" y="1572"/>
                </a:lnTo>
                <a:lnTo>
                  <a:pt x="3813" y="1536"/>
                </a:lnTo>
                <a:lnTo>
                  <a:pt x="3801" y="1512"/>
                </a:lnTo>
                <a:lnTo>
                  <a:pt x="3801" y="1488"/>
                </a:lnTo>
                <a:lnTo>
                  <a:pt x="3825" y="1476"/>
                </a:lnTo>
                <a:lnTo>
                  <a:pt x="3849" y="1488"/>
                </a:lnTo>
                <a:close/>
                <a:moveTo>
                  <a:pt x="3657" y="1308"/>
                </a:moveTo>
                <a:lnTo>
                  <a:pt x="3645" y="1332"/>
                </a:lnTo>
                <a:lnTo>
                  <a:pt x="3633" y="1344"/>
                </a:lnTo>
                <a:lnTo>
                  <a:pt x="3621" y="1344"/>
                </a:lnTo>
                <a:lnTo>
                  <a:pt x="3597" y="1332"/>
                </a:lnTo>
                <a:lnTo>
                  <a:pt x="3561" y="1296"/>
                </a:lnTo>
                <a:lnTo>
                  <a:pt x="3549" y="1272"/>
                </a:lnTo>
                <a:lnTo>
                  <a:pt x="3561" y="1260"/>
                </a:lnTo>
                <a:lnTo>
                  <a:pt x="3573" y="1248"/>
                </a:lnTo>
                <a:lnTo>
                  <a:pt x="3585" y="1236"/>
                </a:lnTo>
                <a:lnTo>
                  <a:pt x="3597" y="1236"/>
                </a:lnTo>
                <a:lnTo>
                  <a:pt x="3597" y="1248"/>
                </a:lnTo>
                <a:lnTo>
                  <a:pt x="3609" y="1248"/>
                </a:lnTo>
                <a:lnTo>
                  <a:pt x="3645" y="1284"/>
                </a:lnTo>
                <a:lnTo>
                  <a:pt x="3645" y="1296"/>
                </a:lnTo>
                <a:lnTo>
                  <a:pt x="3657" y="1308"/>
                </a:lnTo>
                <a:close/>
                <a:moveTo>
                  <a:pt x="5024" y="2412"/>
                </a:moveTo>
                <a:lnTo>
                  <a:pt x="5072" y="2448"/>
                </a:lnTo>
                <a:lnTo>
                  <a:pt x="5072" y="2472"/>
                </a:lnTo>
                <a:lnTo>
                  <a:pt x="5072" y="2484"/>
                </a:lnTo>
                <a:lnTo>
                  <a:pt x="5048" y="2496"/>
                </a:lnTo>
                <a:lnTo>
                  <a:pt x="5024" y="2484"/>
                </a:lnTo>
                <a:lnTo>
                  <a:pt x="4988" y="2448"/>
                </a:lnTo>
                <a:lnTo>
                  <a:pt x="4976" y="2424"/>
                </a:lnTo>
                <a:lnTo>
                  <a:pt x="4988" y="2400"/>
                </a:lnTo>
                <a:lnTo>
                  <a:pt x="5000" y="2400"/>
                </a:lnTo>
                <a:lnTo>
                  <a:pt x="5024" y="2412"/>
                </a:lnTo>
                <a:close/>
                <a:moveTo>
                  <a:pt x="4904" y="2280"/>
                </a:moveTo>
                <a:lnTo>
                  <a:pt x="4940" y="2316"/>
                </a:lnTo>
                <a:lnTo>
                  <a:pt x="4952" y="2340"/>
                </a:lnTo>
                <a:lnTo>
                  <a:pt x="4940" y="2364"/>
                </a:lnTo>
                <a:lnTo>
                  <a:pt x="4928" y="2376"/>
                </a:lnTo>
                <a:lnTo>
                  <a:pt x="4904" y="2364"/>
                </a:lnTo>
                <a:lnTo>
                  <a:pt x="4868" y="2328"/>
                </a:lnTo>
                <a:lnTo>
                  <a:pt x="4856" y="2304"/>
                </a:lnTo>
                <a:lnTo>
                  <a:pt x="4856" y="2280"/>
                </a:lnTo>
                <a:lnTo>
                  <a:pt x="4880" y="2268"/>
                </a:lnTo>
                <a:lnTo>
                  <a:pt x="4904" y="2280"/>
                </a:lnTo>
                <a:close/>
                <a:moveTo>
                  <a:pt x="4784" y="2160"/>
                </a:moveTo>
                <a:lnTo>
                  <a:pt x="4820" y="2196"/>
                </a:lnTo>
                <a:lnTo>
                  <a:pt x="4820" y="2220"/>
                </a:lnTo>
                <a:lnTo>
                  <a:pt x="4820" y="2244"/>
                </a:lnTo>
                <a:lnTo>
                  <a:pt x="4796" y="2244"/>
                </a:lnTo>
                <a:lnTo>
                  <a:pt x="4772" y="2244"/>
                </a:lnTo>
                <a:lnTo>
                  <a:pt x="4736" y="2208"/>
                </a:lnTo>
                <a:lnTo>
                  <a:pt x="4724" y="2172"/>
                </a:lnTo>
                <a:lnTo>
                  <a:pt x="4736" y="2160"/>
                </a:lnTo>
                <a:lnTo>
                  <a:pt x="4760" y="2148"/>
                </a:lnTo>
                <a:lnTo>
                  <a:pt x="4784" y="2160"/>
                </a:lnTo>
                <a:close/>
                <a:moveTo>
                  <a:pt x="4652" y="2028"/>
                </a:moveTo>
                <a:lnTo>
                  <a:pt x="4688" y="2064"/>
                </a:lnTo>
                <a:lnTo>
                  <a:pt x="4700" y="2088"/>
                </a:lnTo>
                <a:lnTo>
                  <a:pt x="4688" y="2112"/>
                </a:lnTo>
                <a:lnTo>
                  <a:pt x="4676" y="2124"/>
                </a:lnTo>
                <a:lnTo>
                  <a:pt x="4652" y="2112"/>
                </a:lnTo>
                <a:lnTo>
                  <a:pt x="4616" y="2076"/>
                </a:lnTo>
                <a:lnTo>
                  <a:pt x="4604" y="2052"/>
                </a:lnTo>
                <a:lnTo>
                  <a:pt x="4604" y="2028"/>
                </a:lnTo>
                <a:lnTo>
                  <a:pt x="4628" y="2016"/>
                </a:lnTo>
                <a:lnTo>
                  <a:pt x="4652" y="2028"/>
                </a:lnTo>
                <a:close/>
                <a:moveTo>
                  <a:pt x="4532" y="1908"/>
                </a:moveTo>
                <a:lnTo>
                  <a:pt x="4568" y="1944"/>
                </a:lnTo>
                <a:lnTo>
                  <a:pt x="4580" y="1968"/>
                </a:lnTo>
                <a:lnTo>
                  <a:pt x="4568" y="1992"/>
                </a:lnTo>
                <a:lnTo>
                  <a:pt x="4544" y="2004"/>
                </a:lnTo>
                <a:lnTo>
                  <a:pt x="4520" y="1992"/>
                </a:lnTo>
                <a:lnTo>
                  <a:pt x="4484" y="1956"/>
                </a:lnTo>
                <a:lnTo>
                  <a:pt x="4472" y="1932"/>
                </a:lnTo>
                <a:lnTo>
                  <a:pt x="4484" y="1908"/>
                </a:lnTo>
                <a:lnTo>
                  <a:pt x="4508" y="1896"/>
                </a:lnTo>
                <a:lnTo>
                  <a:pt x="4532" y="1908"/>
                </a:lnTo>
                <a:close/>
                <a:moveTo>
                  <a:pt x="3909" y="1284"/>
                </a:moveTo>
                <a:lnTo>
                  <a:pt x="3945" y="1320"/>
                </a:lnTo>
                <a:lnTo>
                  <a:pt x="3945" y="1344"/>
                </a:lnTo>
                <a:lnTo>
                  <a:pt x="3945" y="1368"/>
                </a:lnTo>
                <a:lnTo>
                  <a:pt x="3921" y="1380"/>
                </a:lnTo>
                <a:lnTo>
                  <a:pt x="3897" y="1368"/>
                </a:lnTo>
                <a:lnTo>
                  <a:pt x="3861" y="1332"/>
                </a:lnTo>
                <a:lnTo>
                  <a:pt x="3849" y="1308"/>
                </a:lnTo>
                <a:lnTo>
                  <a:pt x="3861" y="1284"/>
                </a:lnTo>
                <a:lnTo>
                  <a:pt x="3885" y="1272"/>
                </a:lnTo>
                <a:lnTo>
                  <a:pt x="3909" y="1284"/>
                </a:lnTo>
                <a:close/>
                <a:moveTo>
                  <a:pt x="4400" y="1788"/>
                </a:moveTo>
                <a:lnTo>
                  <a:pt x="4436" y="1824"/>
                </a:lnTo>
                <a:lnTo>
                  <a:pt x="4448" y="1848"/>
                </a:lnTo>
                <a:lnTo>
                  <a:pt x="4436" y="1860"/>
                </a:lnTo>
                <a:lnTo>
                  <a:pt x="4424" y="1872"/>
                </a:lnTo>
                <a:lnTo>
                  <a:pt x="4400" y="1860"/>
                </a:lnTo>
                <a:lnTo>
                  <a:pt x="4365" y="1824"/>
                </a:lnTo>
                <a:lnTo>
                  <a:pt x="4353" y="1800"/>
                </a:lnTo>
                <a:lnTo>
                  <a:pt x="4365" y="1776"/>
                </a:lnTo>
                <a:lnTo>
                  <a:pt x="4376" y="1776"/>
                </a:lnTo>
                <a:lnTo>
                  <a:pt x="4400" y="1788"/>
                </a:lnTo>
                <a:close/>
                <a:moveTo>
                  <a:pt x="4281" y="1656"/>
                </a:moveTo>
                <a:lnTo>
                  <a:pt x="4317" y="1692"/>
                </a:lnTo>
                <a:lnTo>
                  <a:pt x="4329" y="1716"/>
                </a:lnTo>
                <a:lnTo>
                  <a:pt x="4317" y="1740"/>
                </a:lnTo>
                <a:lnTo>
                  <a:pt x="4293" y="1752"/>
                </a:lnTo>
                <a:lnTo>
                  <a:pt x="4281" y="1740"/>
                </a:lnTo>
                <a:lnTo>
                  <a:pt x="4233" y="1704"/>
                </a:lnTo>
                <a:lnTo>
                  <a:pt x="4233" y="1680"/>
                </a:lnTo>
                <a:lnTo>
                  <a:pt x="4233" y="1656"/>
                </a:lnTo>
                <a:lnTo>
                  <a:pt x="4257" y="1644"/>
                </a:lnTo>
                <a:lnTo>
                  <a:pt x="4281" y="1656"/>
                </a:lnTo>
                <a:close/>
                <a:moveTo>
                  <a:pt x="4149" y="1536"/>
                </a:moveTo>
                <a:lnTo>
                  <a:pt x="4185" y="1572"/>
                </a:lnTo>
                <a:lnTo>
                  <a:pt x="4197" y="1596"/>
                </a:lnTo>
                <a:lnTo>
                  <a:pt x="4197" y="1620"/>
                </a:lnTo>
                <a:lnTo>
                  <a:pt x="4173" y="1620"/>
                </a:lnTo>
                <a:lnTo>
                  <a:pt x="4149" y="1620"/>
                </a:lnTo>
                <a:lnTo>
                  <a:pt x="4113" y="1584"/>
                </a:lnTo>
                <a:lnTo>
                  <a:pt x="4101" y="1548"/>
                </a:lnTo>
                <a:lnTo>
                  <a:pt x="4113" y="1536"/>
                </a:lnTo>
                <a:lnTo>
                  <a:pt x="4125" y="1524"/>
                </a:lnTo>
                <a:lnTo>
                  <a:pt x="4149" y="1536"/>
                </a:lnTo>
                <a:close/>
                <a:moveTo>
                  <a:pt x="4029" y="1404"/>
                </a:moveTo>
                <a:lnTo>
                  <a:pt x="4065" y="1440"/>
                </a:lnTo>
                <a:lnTo>
                  <a:pt x="4077" y="1464"/>
                </a:lnTo>
                <a:lnTo>
                  <a:pt x="4065" y="1488"/>
                </a:lnTo>
                <a:lnTo>
                  <a:pt x="4053" y="1500"/>
                </a:lnTo>
                <a:lnTo>
                  <a:pt x="4029" y="1488"/>
                </a:lnTo>
                <a:lnTo>
                  <a:pt x="3993" y="1452"/>
                </a:lnTo>
                <a:lnTo>
                  <a:pt x="3981" y="1428"/>
                </a:lnTo>
                <a:lnTo>
                  <a:pt x="3981" y="1404"/>
                </a:lnTo>
                <a:lnTo>
                  <a:pt x="4005" y="1392"/>
                </a:lnTo>
                <a:lnTo>
                  <a:pt x="4029" y="1404"/>
                </a:lnTo>
                <a:close/>
                <a:moveTo>
                  <a:pt x="3777" y="1164"/>
                </a:moveTo>
                <a:lnTo>
                  <a:pt x="3813" y="1200"/>
                </a:lnTo>
                <a:lnTo>
                  <a:pt x="3825" y="1224"/>
                </a:lnTo>
                <a:lnTo>
                  <a:pt x="3813" y="1236"/>
                </a:lnTo>
                <a:lnTo>
                  <a:pt x="3801" y="1248"/>
                </a:lnTo>
                <a:lnTo>
                  <a:pt x="3777" y="1236"/>
                </a:lnTo>
                <a:lnTo>
                  <a:pt x="3741" y="1200"/>
                </a:lnTo>
                <a:lnTo>
                  <a:pt x="3729" y="1176"/>
                </a:lnTo>
                <a:lnTo>
                  <a:pt x="3729" y="1152"/>
                </a:lnTo>
                <a:lnTo>
                  <a:pt x="3753" y="1152"/>
                </a:lnTo>
                <a:lnTo>
                  <a:pt x="3777" y="1164"/>
                </a:lnTo>
                <a:close/>
                <a:moveTo>
                  <a:pt x="3477" y="1212"/>
                </a:moveTo>
                <a:lnTo>
                  <a:pt x="3441" y="1176"/>
                </a:lnTo>
                <a:lnTo>
                  <a:pt x="3441" y="1164"/>
                </a:lnTo>
                <a:lnTo>
                  <a:pt x="3405" y="1188"/>
                </a:lnTo>
                <a:lnTo>
                  <a:pt x="3369" y="1212"/>
                </a:lnTo>
                <a:lnTo>
                  <a:pt x="3333" y="1248"/>
                </a:lnTo>
                <a:lnTo>
                  <a:pt x="3285" y="1284"/>
                </a:lnTo>
                <a:lnTo>
                  <a:pt x="3177" y="1368"/>
                </a:lnTo>
                <a:lnTo>
                  <a:pt x="3070" y="1440"/>
                </a:lnTo>
                <a:lnTo>
                  <a:pt x="2962" y="1524"/>
                </a:lnTo>
                <a:lnTo>
                  <a:pt x="2854" y="1608"/>
                </a:lnTo>
                <a:lnTo>
                  <a:pt x="2746" y="1692"/>
                </a:lnTo>
                <a:lnTo>
                  <a:pt x="2638" y="1776"/>
                </a:lnTo>
                <a:lnTo>
                  <a:pt x="2530" y="1860"/>
                </a:lnTo>
                <a:lnTo>
                  <a:pt x="2422" y="1944"/>
                </a:lnTo>
                <a:lnTo>
                  <a:pt x="2326" y="2016"/>
                </a:lnTo>
                <a:lnTo>
                  <a:pt x="2230" y="2100"/>
                </a:lnTo>
                <a:lnTo>
                  <a:pt x="2134" y="2184"/>
                </a:lnTo>
                <a:lnTo>
                  <a:pt x="2026" y="2268"/>
                </a:lnTo>
                <a:lnTo>
                  <a:pt x="1930" y="2340"/>
                </a:lnTo>
                <a:lnTo>
                  <a:pt x="1823" y="2424"/>
                </a:lnTo>
                <a:lnTo>
                  <a:pt x="1727" y="2496"/>
                </a:lnTo>
                <a:lnTo>
                  <a:pt x="1631" y="2568"/>
                </a:lnTo>
                <a:lnTo>
                  <a:pt x="1607" y="2592"/>
                </a:lnTo>
                <a:lnTo>
                  <a:pt x="1571" y="2616"/>
                </a:lnTo>
                <a:lnTo>
                  <a:pt x="1547" y="2640"/>
                </a:lnTo>
                <a:lnTo>
                  <a:pt x="1511" y="2664"/>
                </a:lnTo>
                <a:lnTo>
                  <a:pt x="1547" y="2700"/>
                </a:lnTo>
                <a:lnTo>
                  <a:pt x="1559" y="2724"/>
                </a:lnTo>
                <a:lnTo>
                  <a:pt x="1547" y="2736"/>
                </a:lnTo>
                <a:lnTo>
                  <a:pt x="1523" y="2748"/>
                </a:lnTo>
                <a:lnTo>
                  <a:pt x="1499" y="2736"/>
                </a:lnTo>
                <a:lnTo>
                  <a:pt x="1463" y="2700"/>
                </a:lnTo>
                <a:lnTo>
                  <a:pt x="1403" y="2736"/>
                </a:lnTo>
                <a:lnTo>
                  <a:pt x="1355" y="2784"/>
                </a:lnTo>
                <a:lnTo>
                  <a:pt x="1295" y="2820"/>
                </a:lnTo>
                <a:lnTo>
                  <a:pt x="1235" y="2856"/>
                </a:lnTo>
                <a:lnTo>
                  <a:pt x="1175" y="2892"/>
                </a:lnTo>
                <a:lnTo>
                  <a:pt x="1127" y="2928"/>
                </a:lnTo>
                <a:lnTo>
                  <a:pt x="1067" y="2976"/>
                </a:lnTo>
                <a:lnTo>
                  <a:pt x="1007" y="3012"/>
                </a:lnTo>
                <a:lnTo>
                  <a:pt x="1043" y="3048"/>
                </a:lnTo>
                <a:lnTo>
                  <a:pt x="1055" y="3072"/>
                </a:lnTo>
                <a:lnTo>
                  <a:pt x="1043" y="3084"/>
                </a:lnTo>
                <a:lnTo>
                  <a:pt x="1031" y="3096"/>
                </a:lnTo>
                <a:lnTo>
                  <a:pt x="1007" y="3084"/>
                </a:lnTo>
                <a:lnTo>
                  <a:pt x="971" y="3048"/>
                </a:lnTo>
                <a:lnTo>
                  <a:pt x="959" y="3048"/>
                </a:lnTo>
                <a:lnTo>
                  <a:pt x="959" y="3036"/>
                </a:lnTo>
                <a:lnTo>
                  <a:pt x="947" y="3036"/>
                </a:lnTo>
                <a:lnTo>
                  <a:pt x="947" y="3048"/>
                </a:lnTo>
                <a:lnTo>
                  <a:pt x="911" y="3060"/>
                </a:lnTo>
                <a:lnTo>
                  <a:pt x="863" y="3096"/>
                </a:lnTo>
                <a:lnTo>
                  <a:pt x="791" y="3131"/>
                </a:lnTo>
                <a:lnTo>
                  <a:pt x="707" y="3179"/>
                </a:lnTo>
                <a:lnTo>
                  <a:pt x="623" y="3227"/>
                </a:lnTo>
                <a:lnTo>
                  <a:pt x="540" y="3275"/>
                </a:lnTo>
                <a:lnTo>
                  <a:pt x="468" y="3311"/>
                </a:lnTo>
                <a:lnTo>
                  <a:pt x="420" y="3335"/>
                </a:lnTo>
                <a:lnTo>
                  <a:pt x="456" y="3383"/>
                </a:lnTo>
                <a:lnTo>
                  <a:pt x="492" y="3407"/>
                </a:lnTo>
                <a:lnTo>
                  <a:pt x="516" y="3419"/>
                </a:lnTo>
                <a:lnTo>
                  <a:pt x="540" y="3431"/>
                </a:lnTo>
                <a:lnTo>
                  <a:pt x="600" y="3455"/>
                </a:lnTo>
                <a:lnTo>
                  <a:pt x="647" y="3491"/>
                </a:lnTo>
                <a:lnTo>
                  <a:pt x="671" y="3539"/>
                </a:lnTo>
                <a:lnTo>
                  <a:pt x="683" y="3599"/>
                </a:lnTo>
                <a:lnTo>
                  <a:pt x="707" y="3671"/>
                </a:lnTo>
                <a:lnTo>
                  <a:pt x="743" y="3719"/>
                </a:lnTo>
                <a:lnTo>
                  <a:pt x="779" y="3767"/>
                </a:lnTo>
                <a:lnTo>
                  <a:pt x="827" y="3803"/>
                </a:lnTo>
                <a:lnTo>
                  <a:pt x="887" y="3839"/>
                </a:lnTo>
                <a:lnTo>
                  <a:pt x="971" y="3875"/>
                </a:lnTo>
                <a:lnTo>
                  <a:pt x="1055" y="3923"/>
                </a:lnTo>
                <a:lnTo>
                  <a:pt x="1091" y="3983"/>
                </a:lnTo>
                <a:lnTo>
                  <a:pt x="1091" y="4055"/>
                </a:lnTo>
                <a:lnTo>
                  <a:pt x="1079" y="4115"/>
                </a:lnTo>
                <a:lnTo>
                  <a:pt x="1055" y="4187"/>
                </a:lnTo>
                <a:lnTo>
                  <a:pt x="1043" y="4271"/>
                </a:lnTo>
                <a:lnTo>
                  <a:pt x="1067" y="4319"/>
                </a:lnTo>
                <a:lnTo>
                  <a:pt x="1091" y="4379"/>
                </a:lnTo>
                <a:lnTo>
                  <a:pt x="1115" y="4427"/>
                </a:lnTo>
                <a:lnTo>
                  <a:pt x="1115" y="4475"/>
                </a:lnTo>
                <a:lnTo>
                  <a:pt x="1103" y="4547"/>
                </a:lnTo>
                <a:lnTo>
                  <a:pt x="1091" y="4607"/>
                </a:lnTo>
                <a:lnTo>
                  <a:pt x="1091" y="4679"/>
                </a:lnTo>
                <a:lnTo>
                  <a:pt x="1079" y="4739"/>
                </a:lnTo>
                <a:lnTo>
                  <a:pt x="1079" y="4811"/>
                </a:lnTo>
                <a:lnTo>
                  <a:pt x="1091" y="4871"/>
                </a:lnTo>
                <a:lnTo>
                  <a:pt x="1127" y="4931"/>
                </a:lnTo>
                <a:lnTo>
                  <a:pt x="1175" y="4979"/>
                </a:lnTo>
                <a:lnTo>
                  <a:pt x="1235" y="5039"/>
                </a:lnTo>
                <a:lnTo>
                  <a:pt x="1307" y="5063"/>
                </a:lnTo>
                <a:lnTo>
                  <a:pt x="1367" y="5075"/>
                </a:lnTo>
                <a:lnTo>
                  <a:pt x="1439" y="5075"/>
                </a:lnTo>
                <a:lnTo>
                  <a:pt x="1499" y="5063"/>
                </a:lnTo>
                <a:lnTo>
                  <a:pt x="1571" y="5051"/>
                </a:lnTo>
                <a:lnTo>
                  <a:pt x="1631" y="5039"/>
                </a:lnTo>
                <a:lnTo>
                  <a:pt x="1691" y="5039"/>
                </a:lnTo>
                <a:lnTo>
                  <a:pt x="1751" y="5051"/>
                </a:lnTo>
                <a:lnTo>
                  <a:pt x="1799" y="5075"/>
                </a:lnTo>
                <a:lnTo>
                  <a:pt x="1835" y="5099"/>
                </a:lnTo>
                <a:lnTo>
                  <a:pt x="1906" y="5111"/>
                </a:lnTo>
                <a:lnTo>
                  <a:pt x="1978" y="5111"/>
                </a:lnTo>
                <a:lnTo>
                  <a:pt x="2062" y="5099"/>
                </a:lnTo>
                <a:lnTo>
                  <a:pt x="2158" y="5111"/>
                </a:lnTo>
                <a:lnTo>
                  <a:pt x="2230" y="5123"/>
                </a:lnTo>
                <a:lnTo>
                  <a:pt x="2290" y="5195"/>
                </a:lnTo>
                <a:lnTo>
                  <a:pt x="2314" y="5291"/>
                </a:lnTo>
                <a:lnTo>
                  <a:pt x="2350" y="5387"/>
                </a:lnTo>
                <a:lnTo>
                  <a:pt x="2434" y="5471"/>
                </a:lnTo>
                <a:lnTo>
                  <a:pt x="2530" y="5507"/>
                </a:lnTo>
                <a:lnTo>
                  <a:pt x="2602" y="5531"/>
                </a:lnTo>
                <a:lnTo>
                  <a:pt x="2674" y="5579"/>
                </a:lnTo>
                <a:lnTo>
                  <a:pt x="2734" y="5663"/>
                </a:lnTo>
                <a:lnTo>
                  <a:pt x="2758" y="5687"/>
                </a:lnTo>
                <a:lnTo>
                  <a:pt x="2794" y="5735"/>
                </a:lnTo>
                <a:lnTo>
                  <a:pt x="2842" y="5783"/>
                </a:lnTo>
                <a:lnTo>
                  <a:pt x="2914" y="5843"/>
                </a:lnTo>
                <a:lnTo>
                  <a:pt x="2938" y="5747"/>
                </a:lnTo>
                <a:lnTo>
                  <a:pt x="2974" y="5663"/>
                </a:lnTo>
                <a:lnTo>
                  <a:pt x="3010" y="5591"/>
                </a:lnTo>
                <a:lnTo>
                  <a:pt x="3046" y="5519"/>
                </a:lnTo>
                <a:lnTo>
                  <a:pt x="3082" y="5459"/>
                </a:lnTo>
                <a:lnTo>
                  <a:pt x="3118" y="5399"/>
                </a:lnTo>
                <a:lnTo>
                  <a:pt x="3165" y="5339"/>
                </a:lnTo>
                <a:lnTo>
                  <a:pt x="3201" y="5279"/>
                </a:lnTo>
                <a:lnTo>
                  <a:pt x="3165" y="5243"/>
                </a:lnTo>
                <a:lnTo>
                  <a:pt x="3153" y="5219"/>
                </a:lnTo>
                <a:lnTo>
                  <a:pt x="3165" y="5195"/>
                </a:lnTo>
                <a:lnTo>
                  <a:pt x="3177" y="5183"/>
                </a:lnTo>
                <a:lnTo>
                  <a:pt x="3201" y="5195"/>
                </a:lnTo>
                <a:lnTo>
                  <a:pt x="3237" y="5231"/>
                </a:lnTo>
                <a:lnTo>
                  <a:pt x="3273" y="5171"/>
                </a:lnTo>
                <a:lnTo>
                  <a:pt x="3321" y="5123"/>
                </a:lnTo>
                <a:lnTo>
                  <a:pt x="3357" y="5063"/>
                </a:lnTo>
                <a:lnTo>
                  <a:pt x="3405" y="5015"/>
                </a:lnTo>
                <a:lnTo>
                  <a:pt x="3441" y="4955"/>
                </a:lnTo>
                <a:lnTo>
                  <a:pt x="3477" y="4907"/>
                </a:lnTo>
                <a:lnTo>
                  <a:pt x="3525" y="4847"/>
                </a:lnTo>
                <a:lnTo>
                  <a:pt x="3561" y="4787"/>
                </a:lnTo>
                <a:lnTo>
                  <a:pt x="3549" y="4787"/>
                </a:lnTo>
                <a:lnTo>
                  <a:pt x="3513" y="4751"/>
                </a:lnTo>
                <a:lnTo>
                  <a:pt x="3501" y="4727"/>
                </a:lnTo>
                <a:lnTo>
                  <a:pt x="3513" y="4703"/>
                </a:lnTo>
                <a:lnTo>
                  <a:pt x="3537" y="4691"/>
                </a:lnTo>
                <a:lnTo>
                  <a:pt x="3561" y="4703"/>
                </a:lnTo>
                <a:lnTo>
                  <a:pt x="3597" y="4739"/>
                </a:lnTo>
                <a:lnTo>
                  <a:pt x="3753" y="4535"/>
                </a:lnTo>
                <a:lnTo>
                  <a:pt x="3897" y="4331"/>
                </a:lnTo>
                <a:lnTo>
                  <a:pt x="4053" y="4139"/>
                </a:lnTo>
                <a:lnTo>
                  <a:pt x="4209" y="3935"/>
                </a:lnTo>
                <a:lnTo>
                  <a:pt x="4353" y="3731"/>
                </a:lnTo>
                <a:lnTo>
                  <a:pt x="4508" y="3515"/>
                </a:lnTo>
                <a:lnTo>
                  <a:pt x="4652" y="3311"/>
                </a:lnTo>
                <a:lnTo>
                  <a:pt x="4808" y="3108"/>
                </a:lnTo>
                <a:lnTo>
                  <a:pt x="4856" y="3036"/>
                </a:lnTo>
                <a:lnTo>
                  <a:pt x="4916" y="2952"/>
                </a:lnTo>
                <a:lnTo>
                  <a:pt x="4976" y="2880"/>
                </a:lnTo>
                <a:lnTo>
                  <a:pt x="5036" y="2796"/>
                </a:lnTo>
                <a:lnTo>
                  <a:pt x="5048" y="2796"/>
                </a:lnTo>
                <a:lnTo>
                  <a:pt x="5048" y="2784"/>
                </a:lnTo>
                <a:lnTo>
                  <a:pt x="5060" y="2784"/>
                </a:lnTo>
                <a:lnTo>
                  <a:pt x="5024" y="2748"/>
                </a:lnTo>
                <a:lnTo>
                  <a:pt x="5012" y="2724"/>
                </a:lnTo>
                <a:lnTo>
                  <a:pt x="5012" y="2700"/>
                </a:lnTo>
                <a:lnTo>
                  <a:pt x="5036" y="2688"/>
                </a:lnTo>
                <a:lnTo>
                  <a:pt x="5060" y="2700"/>
                </a:lnTo>
                <a:lnTo>
                  <a:pt x="5084" y="2736"/>
                </a:lnTo>
                <a:lnTo>
                  <a:pt x="5108" y="2700"/>
                </a:lnTo>
                <a:lnTo>
                  <a:pt x="5132" y="2676"/>
                </a:lnTo>
                <a:lnTo>
                  <a:pt x="5144" y="2652"/>
                </a:lnTo>
                <a:lnTo>
                  <a:pt x="5156" y="2616"/>
                </a:lnTo>
                <a:lnTo>
                  <a:pt x="5120" y="2580"/>
                </a:lnTo>
                <a:lnTo>
                  <a:pt x="5108" y="2556"/>
                </a:lnTo>
                <a:lnTo>
                  <a:pt x="5108" y="2532"/>
                </a:lnTo>
                <a:lnTo>
                  <a:pt x="5132" y="2520"/>
                </a:lnTo>
                <a:lnTo>
                  <a:pt x="5156" y="2532"/>
                </a:lnTo>
                <a:lnTo>
                  <a:pt x="5192" y="2568"/>
                </a:lnTo>
                <a:lnTo>
                  <a:pt x="5204" y="2532"/>
                </a:lnTo>
                <a:lnTo>
                  <a:pt x="5228" y="2508"/>
                </a:lnTo>
                <a:lnTo>
                  <a:pt x="5228" y="2484"/>
                </a:lnTo>
                <a:lnTo>
                  <a:pt x="5240" y="2460"/>
                </a:lnTo>
                <a:lnTo>
                  <a:pt x="5240" y="2448"/>
                </a:lnTo>
                <a:lnTo>
                  <a:pt x="5240" y="2436"/>
                </a:lnTo>
                <a:lnTo>
                  <a:pt x="5240" y="2424"/>
                </a:lnTo>
                <a:lnTo>
                  <a:pt x="5252" y="2412"/>
                </a:lnTo>
                <a:lnTo>
                  <a:pt x="5240" y="2400"/>
                </a:lnTo>
                <a:lnTo>
                  <a:pt x="5228" y="2400"/>
                </a:lnTo>
                <a:lnTo>
                  <a:pt x="5192" y="2364"/>
                </a:lnTo>
                <a:lnTo>
                  <a:pt x="5180" y="2340"/>
                </a:lnTo>
                <a:lnTo>
                  <a:pt x="5180" y="2316"/>
                </a:lnTo>
                <a:lnTo>
                  <a:pt x="5204" y="2304"/>
                </a:lnTo>
                <a:lnTo>
                  <a:pt x="5228" y="2316"/>
                </a:lnTo>
                <a:lnTo>
                  <a:pt x="5252" y="2340"/>
                </a:lnTo>
                <a:lnTo>
                  <a:pt x="5252" y="2316"/>
                </a:lnTo>
                <a:lnTo>
                  <a:pt x="5252" y="2292"/>
                </a:lnTo>
                <a:lnTo>
                  <a:pt x="5240" y="2268"/>
                </a:lnTo>
                <a:lnTo>
                  <a:pt x="5240" y="2244"/>
                </a:lnTo>
                <a:lnTo>
                  <a:pt x="5216" y="2160"/>
                </a:lnTo>
                <a:lnTo>
                  <a:pt x="5168" y="2076"/>
                </a:lnTo>
                <a:lnTo>
                  <a:pt x="5132" y="1992"/>
                </a:lnTo>
                <a:lnTo>
                  <a:pt x="5144" y="1908"/>
                </a:lnTo>
                <a:lnTo>
                  <a:pt x="5156" y="1860"/>
                </a:lnTo>
                <a:lnTo>
                  <a:pt x="5168" y="1812"/>
                </a:lnTo>
                <a:lnTo>
                  <a:pt x="5192" y="1764"/>
                </a:lnTo>
                <a:lnTo>
                  <a:pt x="5192" y="1704"/>
                </a:lnTo>
                <a:lnTo>
                  <a:pt x="5204" y="1656"/>
                </a:lnTo>
                <a:lnTo>
                  <a:pt x="5192" y="1596"/>
                </a:lnTo>
                <a:lnTo>
                  <a:pt x="5180" y="1548"/>
                </a:lnTo>
                <a:lnTo>
                  <a:pt x="5156" y="1500"/>
                </a:lnTo>
                <a:lnTo>
                  <a:pt x="5120" y="1428"/>
                </a:lnTo>
                <a:lnTo>
                  <a:pt x="5132" y="1344"/>
                </a:lnTo>
                <a:lnTo>
                  <a:pt x="5120" y="1260"/>
                </a:lnTo>
                <a:lnTo>
                  <a:pt x="5060" y="1164"/>
                </a:lnTo>
                <a:lnTo>
                  <a:pt x="5000" y="1116"/>
                </a:lnTo>
                <a:lnTo>
                  <a:pt x="4952" y="1092"/>
                </a:lnTo>
                <a:lnTo>
                  <a:pt x="4904" y="1080"/>
                </a:lnTo>
                <a:lnTo>
                  <a:pt x="4868" y="1080"/>
                </a:lnTo>
                <a:lnTo>
                  <a:pt x="4820" y="1080"/>
                </a:lnTo>
                <a:lnTo>
                  <a:pt x="4784" y="1092"/>
                </a:lnTo>
                <a:lnTo>
                  <a:pt x="4748" y="1080"/>
                </a:lnTo>
                <a:lnTo>
                  <a:pt x="4700" y="1068"/>
                </a:lnTo>
                <a:lnTo>
                  <a:pt x="4664" y="1044"/>
                </a:lnTo>
                <a:lnTo>
                  <a:pt x="4628" y="1032"/>
                </a:lnTo>
                <a:lnTo>
                  <a:pt x="4592" y="1032"/>
                </a:lnTo>
                <a:lnTo>
                  <a:pt x="4544" y="1032"/>
                </a:lnTo>
                <a:lnTo>
                  <a:pt x="4496" y="1044"/>
                </a:lnTo>
                <a:lnTo>
                  <a:pt x="4448" y="1068"/>
                </a:lnTo>
                <a:lnTo>
                  <a:pt x="4400" y="1080"/>
                </a:lnTo>
                <a:lnTo>
                  <a:pt x="4341" y="1104"/>
                </a:lnTo>
                <a:lnTo>
                  <a:pt x="4293" y="1116"/>
                </a:lnTo>
                <a:lnTo>
                  <a:pt x="4245" y="1104"/>
                </a:lnTo>
                <a:lnTo>
                  <a:pt x="4197" y="1092"/>
                </a:lnTo>
                <a:lnTo>
                  <a:pt x="4149" y="1056"/>
                </a:lnTo>
                <a:lnTo>
                  <a:pt x="4101" y="1032"/>
                </a:lnTo>
                <a:lnTo>
                  <a:pt x="4053" y="1008"/>
                </a:lnTo>
                <a:lnTo>
                  <a:pt x="3993" y="984"/>
                </a:lnTo>
                <a:lnTo>
                  <a:pt x="3945" y="972"/>
                </a:lnTo>
                <a:lnTo>
                  <a:pt x="3921" y="972"/>
                </a:lnTo>
                <a:lnTo>
                  <a:pt x="3909" y="972"/>
                </a:lnTo>
                <a:lnTo>
                  <a:pt x="3897" y="972"/>
                </a:lnTo>
                <a:lnTo>
                  <a:pt x="3885" y="972"/>
                </a:lnTo>
                <a:lnTo>
                  <a:pt x="3897" y="984"/>
                </a:lnTo>
                <a:lnTo>
                  <a:pt x="3897" y="1008"/>
                </a:lnTo>
                <a:lnTo>
                  <a:pt x="3897" y="1020"/>
                </a:lnTo>
                <a:lnTo>
                  <a:pt x="3873" y="1032"/>
                </a:lnTo>
                <a:lnTo>
                  <a:pt x="3849" y="1020"/>
                </a:lnTo>
                <a:lnTo>
                  <a:pt x="3813" y="984"/>
                </a:lnTo>
                <a:lnTo>
                  <a:pt x="3801" y="972"/>
                </a:lnTo>
                <a:lnTo>
                  <a:pt x="3789" y="984"/>
                </a:lnTo>
                <a:lnTo>
                  <a:pt x="3777" y="984"/>
                </a:lnTo>
                <a:lnTo>
                  <a:pt x="3765" y="984"/>
                </a:lnTo>
                <a:lnTo>
                  <a:pt x="3753" y="984"/>
                </a:lnTo>
                <a:lnTo>
                  <a:pt x="3729" y="996"/>
                </a:lnTo>
                <a:lnTo>
                  <a:pt x="3705" y="996"/>
                </a:lnTo>
                <a:lnTo>
                  <a:pt x="3669" y="1008"/>
                </a:lnTo>
                <a:lnTo>
                  <a:pt x="3645" y="1032"/>
                </a:lnTo>
                <a:lnTo>
                  <a:pt x="3693" y="1068"/>
                </a:lnTo>
                <a:lnTo>
                  <a:pt x="3705" y="1092"/>
                </a:lnTo>
                <a:lnTo>
                  <a:pt x="3693" y="1116"/>
                </a:lnTo>
                <a:lnTo>
                  <a:pt x="3669" y="1128"/>
                </a:lnTo>
                <a:lnTo>
                  <a:pt x="3645" y="1116"/>
                </a:lnTo>
                <a:lnTo>
                  <a:pt x="3597" y="1068"/>
                </a:lnTo>
                <a:lnTo>
                  <a:pt x="3597" y="1056"/>
                </a:lnTo>
                <a:lnTo>
                  <a:pt x="3585" y="1056"/>
                </a:lnTo>
                <a:lnTo>
                  <a:pt x="3573" y="1056"/>
                </a:lnTo>
                <a:lnTo>
                  <a:pt x="3573" y="1068"/>
                </a:lnTo>
                <a:lnTo>
                  <a:pt x="3549" y="1080"/>
                </a:lnTo>
                <a:lnTo>
                  <a:pt x="3525" y="1104"/>
                </a:lnTo>
                <a:lnTo>
                  <a:pt x="3501" y="1116"/>
                </a:lnTo>
                <a:lnTo>
                  <a:pt x="3489" y="1128"/>
                </a:lnTo>
                <a:lnTo>
                  <a:pt x="3525" y="1164"/>
                </a:lnTo>
                <a:lnTo>
                  <a:pt x="3537" y="1188"/>
                </a:lnTo>
                <a:lnTo>
                  <a:pt x="3525" y="1212"/>
                </a:lnTo>
                <a:lnTo>
                  <a:pt x="3501" y="1224"/>
                </a:lnTo>
                <a:lnTo>
                  <a:pt x="3477" y="1212"/>
                </a:lnTo>
                <a:close/>
                <a:moveTo>
                  <a:pt x="4317" y="2412"/>
                </a:moveTo>
                <a:lnTo>
                  <a:pt x="4317" y="2472"/>
                </a:lnTo>
                <a:lnTo>
                  <a:pt x="4233" y="2556"/>
                </a:lnTo>
                <a:lnTo>
                  <a:pt x="4161" y="2640"/>
                </a:lnTo>
                <a:lnTo>
                  <a:pt x="4161" y="2700"/>
                </a:lnTo>
                <a:lnTo>
                  <a:pt x="4185" y="2700"/>
                </a:lnTo>
                <a:lnTo>
                  <a:pt x="4209" y="2688"/>
                </a:lnTo>
                <a:lnTo>
                  <a:pt x="4233" y="2676"/>
                </a:lnTo>
                <a:lnTo>
                  <a:pt x="4257" y="2664"/>
                </a:lnTo>
                <a:lnTo>
                  <a:pt x="4293" y="2616"/>
                </a:lnTo>
                <a:lnTo>
                  <a:pt x="4341" y="2556"/>
                </a:lnTo>
                <a:lnTo>
                  <a:pt x="4388" y="2520"/>
                </a:lnTo>
                <a:lnTo>
                  <a:pt x="4436" y="2520"/>
                </a:lnTo>
                <a:lnTo>
                  <a:pt x="4424" y="2580"/>
                </a:lnTo>
                <a:lnTo>
                  <a:pt x="4353" y="2664"/>
                </a:lnTo>
                <a:lnTo>
                  <a:pt x="4257" y="2748"/>
                </a:lnTo>
                <a:lnTo>
                  <a:pt x="4185" y="2784"/>
                </a:lnTo>
                <a:lnTo>
                  <a:pt x="4161" y="2784"/>
                </a:lnTo>
                <a:lnTo>
                  <a:pt x="4137" y="2772"/>
                </a:lnTo>
                <a:lnTo>
                  <a:pt x="4113" y="2760"/>
                </a:lnTo>
                <a:lnTo>
                  <a:pt x="4089" y="2760"/>
                </a:lnTo>
                <a:lnTo>
                  <a:pt x="4053" y="2784"/>
                </a:lnTo>
                <a:lnTo>
                  <a:pt x="4017" y="2784"/>
                </a:lnTo>
                <a:lnTo>
                  <a:pt x="3993" y="2784"/>
                </a:lnTo>
                <a:lnTo>
                  <a:pt x="3981" y="2784"/>
                </a:lnTo>
                <a:lnTo>
                  <a:pt x="3981" y="2760"/>
                </a:lnTo>
                <a:lnTo>
                  <a:pt x="3993" y="2724"/>
                </a:lnTo>
                <a:lnTo>
                  <a:pt x="4005" y="2700"/>
                </a:lnTo>
                <a:lnTo>
                  <a:pt x="4005" y="2664"/>
                </a:lnTo>
                <a:lnTo>
                  <a:pt x="3981" y="2640"/>
                </a:lnTo>
                <a:lnTo>
                  <a:pt x="3969" y="2628"/>
                </a:lnTo>
                <a:lnTo>
                  <a:pt x="3945" y="2604"/>
                </a:lnTo>
                <a:lnTo>
                  <a:pt x="3945" y="2580"/>
                </a:lnTo>
                <a:lnTo>
                  <a:pt x="3945" y="2520"/>
                </a:lnTo>
                <a:lnTo>
                  <a:pt x="3969" y="2460"/>
                </a:lnTo>
                <a:lnTo>
                  <a:pt x="4017" y="2400"/>
                </a:lnTo>
                <a:lnTo>
                  <a:pt x="4053" y="2352"/>
                </a:lnTo>
                <a:lnTo>
                  <a:pt x="4077" y="2328"/>
                </a:lnTo>
                <a:lnTo>
                  <a:pt x="4113" y="2304"/>
                </a:lnTo>
                <a:lnTo>
                  <a:pt x="4137" y="2292"/>
                </a:lnTo>
                <a:lnTo>
                  <a:pt x="4173" y="2280"/>
                </a:lnTo>
                <a:lnTo>
                  <a:pt x="4173" y="2340"/>
                </a:lnTo>
                <a:lnTo>
                  <a:pt x="4137" y="2388"/>
                </a:lnTo>
                <a:lnTo>
                  <a:pt x="4089" y="2436"/>
                </a:lnTo>
                <a:lnTo>
                  <a:pt x="4041" y="2484"/>
                </a:lnTo>
                <a:lnTo>
                  <a:pt x="4029" y="2508"/>
                </a:lnTo>
                <a:lnTo>
                  <a:pt x="4017" y="2544"/>
                </a:lnTo>
                <a:lnTo>
                  <a:pt x="4017" y="2568"/>
                </a:lnTo>
                <a:lnTo>
                  <a:pt x="4041" y="2604"/>
                </a:lnTo>
                <a:lnTo>
                  <a:pt x="4113" y="2568"/>
                </a:lnTo>
                <a:lnTo>
                  <a:pt x="4185" y="2496"/>
                </a:lnTo>
                <a:lnTo>
                  <a:pt x="4245" y="2424"/>
                </a:lnTo>
                <a:lnTo>
                  <a:pt x="4317" y="2412"/>
                </a:lnTo>
                <a:close/>
                <a:moveTo>
                  <a:pt x="4484" y="2616"/>
                </a:moveTo>
                <a:lnTo>
                  <a:pt x="4508" y="2616"/>
                </a:lnTo>
                <a:lnTo>
                  <a:pt x="4520" y="2616"/>
                </a:lnTo>
                <a:lnTo>
                  <a:pt x="4532" y="2640"/>
                </a:lnTo>
                <a:lnTo>
                  <a:pt x="4520" y="2664"/>
                </a:lnTo>
                <a:lnTo>
                  <a:pt x="4484" y="2712"/>
                </a:lnTo>
                <a:lnTo>
                  <a:pt x="4412" y="2784"/>
                </a:lnTo>
                <a:lnTo>
                  <a:pt x="4365" y="2868"/>
                </a:lnTo>
                <a:lnTo>
                  <a:pt x="4376" y="2940"/>
                </a:lnTo>
                <a:lnTo>
                  <a:pt x="4412" y="2952"/>
                </a:lnTo>
                <a:lnTo>
                  <a:pt x="4448" y="2916"/>
                </a:lnTo>
                <a:lnTo>
                  <a:pt x="4484" y="2880"/>
                </a:lnTo>
                <a:lnTo>
                  <a:pt x="4508" y="2844"/>
                </a:lnTo>
                <a:lnTo>
                  <a:pt x="4532" y="2820"/>
                </a:lnTo>
                <a:lnTo>
                  <a:pt x="4556" y="2796"/>
                </a:lnTo>
                <a:lnTo>
                  <a:pt x="4592" y="2760"/>
                </a:lnTo>
                <a:lnTo>
                  <a:pt x="4616" y="2748"/>
                </a:lnTo>
                <a:lnTo>
                  <a:pt x="4640" y="2748"/>
                </a:lnTo>
                <a:lnTo>
                  <a:pt x="4664" y="2760"/>
                </a:lnTo>
                <a:lnTo>
                  <a:pt x="4664" y="2772"/>
                </a:lnTo>
                <a:lnTo>
                  <a:pt x="4664" y="2796"/>
                </a:lnTo>
                <a:lnTo>
                  <a:pt x="4628" y="2832"/>
                </a:lnTo>
                <a:lnTo>
                  <a:pt x="4592" y="2868"/>
                </a:lnTo>
                <a:lnTo>
                  <a:pt x="4556" y="2904"/>
                </a:lnTo>
                <a:lnTo>
                  <a:pt x="4520" y="2940"/>
                </a:lnTo>
                <a:lnTo>
                  <a:pt x="4508" y="2952"/>
                </a:lnTo>
                <a:lnTo>
                  <a:pt x="4484" y="2988"/>
                </a:lnTo>
                <a:lnTo>
                  <a:pt x="4484" y="3024"/>
                </a:lnTo>
                <a:lnTo>
                  <a:pt x="4508" y="3036"/>
                </a:lnTo>
                <a:lnTo>
                  <a:pt x="4568" y="3012"/>
                </a:lnTo>
                <a:lnTo>
                  <a:pt x="4652" y="2940"/>
                </a:lnTo>
                <a:lnTo>
                  <a:pt x="4724" y="2880"/>
                </a:lnTo>
                <a:lnTo>
                  <a:pt x="4772" y="2892"/>
                </a:lnTo>
                <a:lnTo>
                  <a:pt x="4748" y="2940"/>
                </a:lnTo>
                <a:lnTo>
                  <a:pt x="4688" y="3012"/>
                </a:lnTo>
                <a:lnTo>
                  <a:pt x="4616" y="3072"/>
                </a:lnTo>
                <a:lnTo>
                  <a:pt x="4568" y="3108"/>
                </a:lnTo>
                <a:lnTo>
                  <a:pt x="4532" y="3108"/>
                </a:lnTo>
                <a:lnTo>
                  <a:pt x="4496" y="3096"/>
                </a:lnTo>
                <a:lnTo>
                  <a:pt x="4460" y="3084"/>
                </a:lnTo>
                <a:lnTo>
                  <a:pt x="4424" y="3084"/>
                </a:lnTo>
                <a:lnTo>
                  <a:pt x="4400" y="3084"/>
                </a:lnTo>
                <a:lnTo>
                  <a:pt x="4365" y="3096"/>
                </a:lnTo>
                <a:lnTo>
                  <a:pt x="4341" y="3108"/>
                </a:lnTo>
                <a:lnTo>
                  <a:pt x="4317" y="3108"/>
                </a:lnTo>
                <a:lnTo>
                  <a:pt x="4305" y="3084"/>
                </a:lnTo>
                <a:lnTo>
                  <a:pt x="4305" y="3060"/>
                </a:lnTo>
                <a:lnTo>
                  <a:pt x="4317" y="3036"/>
                </a:lnTo>
                <a:lnTo>
                  <a:pt x="4317" y="3012"/>
                </a:lnTo>
                <a:lnTo>
                  <a:pt x="4317" y="2976"/>
                </a:lnTo>
                <a:lnTo>
                  <a:pt x="4305" y="2952"/>
                </a:lnTo>
                <a:lnTo>
                  <a:pt x="4293" y="2916"/>
                </a:lnTo>
                <a:lnTo>
                  <a:pt x="4281" y="2880"/>
                </a:lnTo>
                <a:lnTo>
                  <a:pt x="4305" y="2808"/>
                </a:lnTo>
                <a:lnTo>
                  <a:pt x="4353" y="2748"/>
                </a:lnTo>
                <a:lnTo>
                  <a:pt x="4412" y="2676"/>
                </a:lnTo>
                <a:lnTo>
                  <a:pt x="4484" y="2616"/>
                </a:lnTo>
                <a:close/>
                <a:moveTo>
                  <a:pt x="4185" y="2880"/>
                </a:moveTo>
                <a:lnTo>
                  <a:pt x="4209" y="2928"/>
                </a:lnTo>
                <a:lnTo>
                  <a:pt x="4173" y="2976"/>
                </a:lnTo>
                <a:lnTo>
                  <a:pt x="4125" y="3024"/>
                </a:lnTo>
                <a:lnTo>
                  <a:pt x="4101" y="3060"/>
                </a:lnTo>
                <a:lnTo>
                  <a:pt x="4125" y="3072"/>
                </a:lnTo>
                <a:lnTo>
                  <a:pt x="4161" y="3084"/>
                </a:lnTo>
                <a:lnTo>
                  <a:pt x="4209" y="3096"/>
                </a:lnTo>
                <a:lnTo>
                  <a:pt x="4257" y="3131"/>
                </a:lnTo>
                <a:lnTo>
                  <a:pt x="4281" y="3179"/>
                </a:lnTo>
                <a:lnTo>
                  <a:pt x="4305" y="3275"/>
                </a:lnTo>
                <a:lnTo>
                  <a:pt x="4317" y="3371"/>
                </a:lnTo>
                <a:lnTo>
                  <a:pt x="4317" y="3431"/>
                </a:lnTo>
                <a:lnTo>
                  <a:pt x="4305" y="3455"/>
                </a:lnTo>
                <a:lnTo>
                  <a:pt x="4281" y="3455"/>
                </a:lnTo>
                <a:lnTo>
                  <a:pt x="4269" y="3455"/>
                </a:lnTo>
                <a:lnTo>
                  <a:pt x="4257" y="3443"/>
                </a:lnTo>
                <a:lnTo>
                  <a:pt x="4257" y="3383"/>
                </a:lnTo>
                <a:lnTo>
                  <a:pt x="4245" y="3311"/>
                </a:lnTo>
                <a:lnTo>
                  <a:pt x="4221" y="3227"/>
                </a:lnTo>
                <a:lnTo>
                  <a:pt x="4185" y="3179"/>
                </a:lnTo>
                <a:lnTo>
                  <a:pt x="4149" y="3167"/>
                </a:lnTo>
                <a:lnTo>
                  <a:pt x="4113" y="3155"/>
                </a:lnTo>
                <a:lnTo>
                  <a:pt x="4065" y="3143"/>
                </a:lnTo>
                <a:lnTo>
                  <a:pt x="4029" y="3143"/>
                </a:lnTo>
                <a:lnTo>
                  <a:pt x="4005" y="3143"/>
                </a:lnTo>
                <a:lnTo>
                  <a:pt x="3981" y="3155"/>
                </a:lnTo>
                <a:lnTo>
                  <a:pt x="3969" y="3179"/>
                </a:lnTo>
                <a:lnTo>
                  <a:pt x="3969" y="3203"/>
                </a:lnTo>
                <a:lnTo>
                  <a:pt x="4077" y="3239"/>
                </a:lnTo>
                <a:lnTo>
                  <a:pt x="4149" y="3311"/>
                </a:lnTo>
                <a:lnTo>
                  <a:pt x="4197" y="3407"/>
                </a:lnTo>
                <a:lnTo>
                  <a:pt x="4197" y="3527"/>
                </a:lnTo>
                <a:lnTo>
                  <a:pt x="4185" y="3551"/>
                </a:lnTo>
                <a:lnTo>
                  <a:pt x="4161" y="3551"/>
                </a:lnTo>
                <a:lnTo>
                  <a:pt x="4149" y="3539"/>
                </a:lnTo>
                <a:lnTo>
                  <a:pt x="4137" y="3527"/>
                </a:lnTo>
                <a:lnTo>
                  <a:pt x="4137" y="3479"/>
                </a:lnTo>
                <a:lnTo>
                  <a:pt x="4125" y="3443"/>
                </a:lnTo>
                <a:lnTo>
                  <a:pt x="4113" y="3395"/>
                </a:lnTo>
                <a:lnTo>
                  <a:pt x="4101" y="3347"/>
                </a:lnTo>
                <a:lnTo>
                  <a:pt x="4065" y="3311"/>
                </a:lnTo>
                <a:lnTo>
                  <a:pt x="4029" y="3287"/>
                </a:lnTo>
                <a:lnTo>
                  <a:pt x="3969" y="3275"/>
                </a:lnTo>
                <a:lnTo>
                  <a:pt x="3909" y="3263"/>
                </a:lnTo>
                <a:lnTo>
                  <a:pt x="3897" y="3263"/>
                </a:lnTo>
                <a:lnTo>
                  <a:pt x="3873" y="3287"/>
                </a:lnTo>
                <a:lnTo>
                  <a:pt x="3849" y="3311"/>
                </a:lnTo>
                <a:lnTo>
                  <a:pt x="3837" y="3323"/>
                </a:lnTo>
                <a:lnTo>
                  <a:pt x="3909" y="3407"/>
                </a:lnTo>
                <a:lnTo>
                  <a:pt x="3993" y="3491"/>
                </a:lnTo>
                <a:lnTo>
                  <a:pt x="4077" y="3563"/>
                </a:lnTo>
                <a:lnTo>
                  <a:pt x="4125" y="3623"/>
                </a:lnTo>
                <a:lnTo>
                  <a:pt x="4137" y="3647"/>
                </a:lnTo>
                <a:lnTo>
                  <a:pt x="4125" y="3671"/>
                </a:lnTo>
                <a:lnTo>
                  <a:pt x="4101" y="3695"/>
                </a:lnTo>
                <a:lnTo>
                  <a:pt x="4077" y="3683"/>
                </a:lnTo>
                <a:lnTo>
                  <a:pt x="4005" y="3599"/>
                </a:lnTo>
                <a:lnTo>
                  <a:pt x="3921" y="3527"/>
                </a:lnTo>
                <a:lnTo>
                  <a:pt x="3837" y="3443"/>
                </a:lnTo>
                <a:lnTo>
                  <a:pt x="3753" y="3359"/>
                </a:lnTo>
                <a:lnTo>
                  <a:pt x="3669" y="3263"/>
                </a:lnTo>
                <a:lnTo>
                  <a:pt x="3585" y="3179"/>
                </a:lnTo>
                <a:lnTo>
                  <a:pt x="3501" y="3096"/>
                </a:lnTo>
                <a:lnTo>
                  <a:pt x="3429" y="3012"/>
                </a:lnTo>
                <a:lnTo>
                  <a:pt x="3417" y="3000"/>
                </a:lnTo>
                <a:lnTo>
                  <a:pt x="3429" y="2976"/>
                </a:lnTo>
                <a:lnTo>
                  <a:pt x="3453" y="2964"/>
                </a:lnTo>
                <a:lnTo>
                  <a:pt x="3477" y="2976"/>
                </a:lnTo>
                <a:lnTo>
                  <a:pt x="3765" y="3263"/>
                </a:lnTo>
                <a:lnTo>
                  <a:pt x="3777" y="3251"/>
                </a:lnTo>
                <a:lnTo>
                  <a:pt x="3789" y="3239"/>
                </a:lnTo>
                <a:lnTo>
                  <a:pt x="3813" y="3215"/>
                </a:lnTo>
                <a:lnTo>
                  <a:pt x="3825" y="3191"/>
                </a:lnTo>
                <a:lnTo>
                  <a:pt x="3825" y="3143"/>
                </a:lnTo>
                <a:lnTo>
                  <a:pt x="3801" y="3096"/>
                </a:lnTo>
                <a:lnTo>
                  <a:pt x="3789" y="3048"/>
                </a:lnTo>
                <a:lnTo>
                  <a:pt x="3765" y="3024"/>
                </a:lnTo>
                <a:lnTo>
                  <a:pt x="3729" y="3012"/>
                </a:lnTo>
                <a:lnTo>
                  <a:pt x="3669" y="2988"/>
                </a:lnTo>
                <a:lnTo>
                  <a:pt x="3597" y="2976"/>
                </a:lnTo>
                <a:lnTo>
                  <a:pt x="3561" y="2952"/>
                </a:lnTo>
                <a:lnTo>
                  <a:pt x="3549" y="2940"/>
                </a:lnTo>
                <a:lnTo>
                  <a:pt x="3549" y="2928"/>
                </a:lnTo>
                <a:lnTo>
                  <a:pt x="3561" y="2916"/>
                </a:lnTo>
                <a:lnTo>
                  <a:pt x="3573" y="2904"/>
                </a:lnTo>
                <a:lnTo>
                  <a:pt x="3621" y="2892"/>
                </a:lnTo>
                <a:lnTo>
                  <a:pt x="3693" y="2916"/>
                </a:lnTo>
                <a:lnTo>
                  <a:pt x="3777" y="2940"/>
                </a:lnTo>
                <a:lnTo>
                  <a:pt x="3825" y="2964"/>
                </a:lnTo>
                <a:lnTo>
                  <a:pt x="3837" y="3000"/>
                </a:lnTo>
                <a:lnTo>
                  <a:pt x="3849" y="3036"/>
                </a:lnTo>
                <a:lnTo>
                  <a:pt x="3861" y="3084"/>
                </a:lnTo>
                <a:lnTo>
                  <a:pt x="3873" y="3119"/>
                </a:lnTo>
                <a:lnTo>
                  <a:pt x="3897" y="3131"/>
                </a:lnTo>
                <a:lnTo>
                  <a:pt x="3909" y="3108"/>
                </a:lnTo>
                <a:lnTo>
                  <a:pt x="3933" y="3084"/>
                </a:lnTo>
                <a:lnTo>
                  <a:pt x="3945" y="3060"/>
                </a:lnTo>
                <a:lnTo>
                  <a:pt x="3933" y="2964"/>
                </a:lnTo>
                <a:lnTo>
                  <a:pt x="3909" y="2904"/>
                </a:lnTo>
                <a:lnTo>
                  <a:pt x="3861" y="2868"/>
                </a:lnTo>
                <a:lnTo>
                  <a:pt x="3789" y="2844"/>
                </a:lnTo>
                <a:lnTo>
                  <a:pt x="3753" y="2832"/>
                </a:lnTo>
                <a:lnTo>
                  <a:pt x="3729" y="2832"/>
                </a:lnTo>
                <a:lnTo>
                  <a:pt x="3705" y="2832"/>
                </a:lnTo>
                <a:lnTo>
                  <a:pt x="3681" y="2820"/>
                </a:lnTo>
                <a:lnTo>
                  <a:pt x="3669" y="2796"/>
                </a:lnTo>
                <a:lnTo>
                  <a:pt x="3669" y="2784"/>
                </a:lnTo>
                <a:lnTo>
                  <a:pt x="3681" y="2760"/>
                </a:lnTo>
                <a:lnTo>
                  <a:pt x="3693" y="2760"/>
                </a:lnTo>
                <a:lnTo>
                  <a:pt x="3753" y="2760"/>
                </a:lnTo>
                <a:lnTo>
                  <a:pt x="3825" y="2772"/>
                </a:lnTo>
                <a:lnTo>
                  <a:pt x="3897" y="2796"/>
                </a:lnTo>
                <a:lnTo>
                  <a:pt x="3957" y="2820"/>
                </a:lnTo>
                <a:lnTo>
                  <a:pt x="3969" y="2868"/>
                </a:lnTo>
                <a:lnTo>
                  <a:pt x="3993" y="2928"/>
                </a:lnTo>
                <a:lnTo>
                  <a:pt x="4005" y="2976"/>
                </a:lnTo>
                <a:lnTo>
                  <a:pt x="4017" y="2988"/>
                </a:lnTo>
                <a:lnTo>
                  <a:pt x="4053" y="2976"/>
                </a:lnTo>
                <a:lnTo>
                  <a:pt x="4101" y="2928"/>
                </a:lnTo>
                <a:lnTo>
                  <a:pt x="4149" y="2892"/>
                </a:lnTo>
                <a:lnTo>
                  <a:pt x="4185" y="2880"/>
                </a:lnTo>
                <a:close/>
                <a:moveTo>
                  <a:pt x="3489" y="3167"/>
                </a:moveTo>
                <a:lnTo>
                  <a:pt x="3537" y="3215"/>
                </a:lnTo>
                <a:lnTo>
                  <a:pt x="3585" y="3263"/>
                </a:lnTo>
                <a:lnTo>
                  <a:pt x="3645" y="3323"/>
                </a:lnTo>
                <a:lnTo>
                  <a:pt x="3705" y="3383"/>
                </a:lnTo>
                <a:lnTo>
                  <a:pt x="3765" y="3443"/>
                </a:lnTo>
                <a:lnTo>
                  <a:pt x="3825" y="3503"/>
                </a:lnTo>
                <a:lnTo>
                  <a:pt x="3897" y="3575"/>
                </a:lnTo>
                <a:lnTo>
                  <a:pt x="3957" y="3635"/>
                </a:lnTo>
                <a:lnTo>
                  <a:pt x="3945" y="3635"/>
                </a:lnTo>
                <a:lnTo>
                  <a:pt x="3933" y="3659"/>
                </a:lnTo>
                <a:lnTo>
                  <a:pt x="3921" y="3671"/>
                </a:lnTo>
                <a:lnTo>
                  <a:pt x="3897" y="3671"/>
                </a:lnTo>
                <a:lnTo>
                  <a:pt x="3861" y="3623"/>
                </a:lnTo>
                <a:lnTo>
                  <a:pt x="3789" y="3551"/>
                </a:lnTo>
                <a:lnTo>
                  <a:pt x="3729" y="3491"/>
                </a:lnTo>
                <a:lnTo>
                  <a:pt x="3681" y="3479"/>
                </a:lnTo>
                <a:lnTo>
                  <a:pt x="3681" y="3515"/>
                </a:lnTo>
                <a:lnTo>
                  <a:pt x="3717" y="3575"/>
                </a:lnTo>
                <a:lnTo>
                  <a:pt x="3765" y="3623"/>
                </a:lnTo>
                <a:lnTo>
                  <a:pt x="3813" y="3671"/>
                </a:lnTo>
                <a:lnTo>
                  <a:pt x="3837" y="3743"/>
                </a:lnTo>
                <a:lnTo>
                  <a:pt x="3837" y="3803"/>
                </a:lnTo>
                <a:lnTo>
                  <a:pt x="3801" y="3863"/>
                </a:lnTo>
                <a:lnTo>
                  <a:pt x="3753" y="3899"/>
                </a:lnTo>
                <a:lnTo>
                  <a:pt x="3681" y="3935"/>
                </a:lnTo>
                <a:lnTo>
                  <a:pt x="3609" y="3947"/>
                </a:lnTo>
                <a:lnTo>
                  <a:pt x="3537" y="3935"/>
                </a:lnTo>
                <a:lnTo>
                  <a:pt x="3477" y="3887"/>
                </a:lnTo>
                <a:lnTo>
                  <a:pt x="3453" y="3863"/>
                </a:lnTo>
                <a:lnTo>
                  <a:pt x="3429" y="3827"/>
                </a:lnTo>
                <a:lnTo>
                  <a:pt x="3393" y="3803"/>
                </a:lnTo>
                <a:lnTo>
                  <a:pt x="3357" y="3791"/>
                </a:lnTo>
                <a:lnTo>
                  <a:pt x="3297" y="3791"/>
                </a:lnTo>
                <a:lnTo>
                  <a:pt x="3237" y="3791"/>
                </a:lnTo>
                <a:lnTo>
                  <a:pt x="3189" y="3791"/>
                </a:lnTo>
                <a:lnTo>
                  <a:pt x="3165" y="3767"/>
                </a:lnTo>
                <a:lnTo>
                  <a:pt x="3177" y="3731"/>
                </a:lnTo>
                <a:lnTo>
                  <a:pt x="3225" y="3707"/>
                </a:lnTo>
                <a:lnTo>
                  <a:pt x="3309" y="3707"/>
                </a:lnTo>
                <a:lnTo>
                  <a:pt x="3381" y="3707"/>
                </a:lnTo>
                <a:lnTo>
                  <a:pt x="3465" y="3755"/>
                </a:lnTo>
                <a:lnTo>
                  <a:pt x="3525" y="3827"/>
                </a:lnTo>
                <a:lnTo>
                  <a:pt x="3585" y="3875"/>
                </a:lnTo>
                <a:lnTo>
                  <a:pt x="3669" y="3875"/>
                </a:lnTo>
                <a:lnTo>
                  <a:pt x="3753" y="3815"/>
                </a:lnTo>
                <a:lnTo>
                  <a:pt x="3777" y="3755"/>
                </a:lnTo>
                <a:lnTo>
                  <a:pt x="3753" y="3707"/>
                </a:lnTo>
                <a:lnTo>
                  <a:pt x="3705" y="3647"/>
                </a:lnTo>
                <a:lnTo>
                  <a:pt x="3669" y="3611"/>
                </a:lnTo>
                <a:lnTo>
                  <a:pt x="3633" y="3575"/>
                </a:lnTo>
                <a:lnTo>
                  <a:pt x="3609" y="3539"/>
                </a:lnTo>
                <a:lnTo>
                  <a:pt x="3597" y="3503"/>
                </a:lnTo>
                <a:lnTo>
                  <a:pt x="3597" y="3479"/>
                </a:lnTo>
                <a:lnTo>
                  <a:pt x="3597" y="3455"/>
                </a:lnTo>
                <a:lnTo>
                  <a:pt x="3609" y="3431"/>
                </a:lnTo>
                <a:lnTo>
                  <a:pt x="3609" y="3395"/>
                </a:lnTo>
                <a:lnTo>
                  <a:pt x="3573" y="3359"/>
                </a:lnTo>
                <a:lnTo>
                  <a:pt x="3525" y="3311"/>
                </a:lnTo>
                <a:lnTo>
                  <a:pt x="3477" y="3251"/>
                </a:lnTo>
                <a:lnTo>
                  <a:pt x="3441" y="3227"/>
                </a:lnTo>
                <a:lnTo>
                  <a:pt x="3429" y="3191"/>
                </a:lnTo>
                <a:lnTo>
                  <a:pt x="3441" y="3167"/>
                </a:lnTo>
                <a:lnTo>
                  <a:pt x="3465" y="3167"/>
                </a:lnTo>
                <a:lnTo>
                  <a:pt x="3489" y="3167"/>
                </a:lnTo>
                <a:close/>
                <a:moveTo>
                  <a:pt x="3237" y="1452"/>
                </a:moveTo>
                <a:lnTo>
                  <a:pt x="3261" y="1440"/>
                </a:lnTo>
                <a:lnTo>
                  <a:pt x="3273" y="1464"/>
                </a:lnTo>
                <a:lnTo>
                  <a:pt x="3273" y="1488"/>
                </a:lnTo>
                <a:lnTo>
                  <a:pt x="3273" y="1500"/>
                </a:lnTo>
                <a:lnTo>
                  <a:pt x="3237" y="1536"/>
                </a:lnTo>
                <a:lnTo>
                  <a:pt x="3213" y="1572"/>
                </a:lnTo>
                <a:lnTo>
                  <a:pt x="3177" y="1596"/>
                </a:lnTo>
                <a:lnTo>
                  <a:pt x="3141" y="1632"/>
                </a:lnTo>
                <a:lnTo>
                  <a:pt x="3070" y="1716"/>
                </a:lnTo>
                <a:lnTo>
                  <a:pt x="2986" y="1800"/>
                </a:lnTo>
                <a:lnTo>
                  <a:pt x="2902" y="1884"/>
                </a:lnTo>
                <a:lnTo>
                  <a:pt x="2806" y="1956"/>
                </a:lnTo>
                <a:lnTo>
                  <a:pt x="2794" y="1956"/>
                </a:lnTo>
                <a:lnTo>
                  <a:pt x="2770" y="1956"/>
                </a:lnTo>
                <a:lnTo>
                  <a:pt x="2770" y="1932"/>
                </a:lnTo>
                <a:lnTo>
                  <a:pt x="2770" y="1920"/>
                </a:lnTo>
                <a:lnTo>
                  <a:pt x="2830" y="1848"/>
                </a:lnTo>
                <a:lnTo>
                  <a:pt x="2914" y="1764"/>
                </a:lnTo>
                <a:lnTo>
                  <a:pt x="2986" y="1692"/>
                </a:lnTo>
                <a:lnTo>
                  <a:pt x="3070" y="1608"/>
                </a:lnTo>
                <a:lnTo>
                  <a:pt x="3106" y="1572"/>
                </a:lnTo>
                <a:lnTo>
                  <a:pt x="3153" y="1524"/>
                </a:lnTo>
                <a:lnTo>
                  <a:pt x="3189" y="1476"/>
                </a:lnTo>
                <a:lnTo>
                  <a:pt x="3237" y="1452"/>
                </a:lnTo>
                <a:close/>
                <a:moveTo>
                  <a:pt x="3417" y="1584"/>
                </a:moveTo>
                <a:lnTo>
                  <a:pt x="3441" y="1620"/>
                </a:lnTo>
                <a:lnTo>
                  <a:pt x="3405" y="1680"/>
                </a:lnTo>
                <a:lnTo>
                  <a:pt x="3345" y="1740"/>
                </a:lnTo>
                <a:lnTo>
                  <a:pt x="3309" y="1764"/>
                </a:lnTo>
                <a:lnTo>
                  <a:pt x="3273" y="1812"/>
                </a:lnTo>
                <a:lnTo>
                  <a:pt x="3225" y="1860"/>
                </a:lnTo>
                <a:lnTo>
                  <a:pt x="3177" y="1908"/>
                </a:lnTo>
                <a:lnTo>
                  <a:pt x="3129" y="1968"/>
                </a:lnTo>
                <a:lnTo>
                  <a:pt x="3082" y="2016"/>
                </a:lnTo>
                <a:lnTo>
                  <a:pt x="3034" y="2052"/>
                </a:lnTo>
                <a:lnTo>
                  <a:pt x="2974" y="2088"/>
                </a:lnTo>
                <a:lnTo>
                  <a:pt x="2926" y="2124"/>
                </a:lnTo>
                <a:lnTo>
                  <a:pt x="2878" y="2148"/>
                </a:lnTo>
                <a:lnTo>
                  <a:pt x="2818" y="2148"/>
                </a:lnTo>
                <a:lnTo>
                  <a:pt x="2758" y="2160"/>
                </a:lnTo>
                <a:lnTo>
                  <a:pt x="2710" y="2160"/>
                </a:lnTo>
                <a:lnTo>
                  <a:pt x="2638" y="2172"/>
                </a:lnTo>
                <a:lnTo>
                  <a:pt x="2578" y="2196"/>
                </a:lnTo>
                <a:lnTo>
                  <a:pt x="2518" y="2220"/>
                </a:lnTo>
                <a:lnTo>
                  <a:pt x="2458" y="2244"/>
                </a:lnTo>
                <a:lnTo>
                  <a:pt x="2398" y="2268"/>
                </a:lnTo>
                <a:lnTo>
                  <a:pt x="2338" y="2304"/>
                </a:lnTo>
                <a:lnTo>
                  <a:pt x="2290" y="2340"/>
                </a:lnTo>
                <a:lnTo>
                  <a:pt x="2230" y="2388"/>
                </a:lnTo>
                <a:lnTo>
                  <a:pt x="2182" y="2424"/>
                </a:lnTo>
                <a:lnTo>
                  <a:pt x="2134" y="2472"/>
                </a:lnTo>
                <a:lnTo>
                  <a:pt x="2074" y="2520"/>
                </a:lnTo>
                <a:lnTo>
                  <a:pt x="2026" y="2556"/>
                </a:lnTo>
                <a:lnTo>
                  <a:pt x="2002" y="2568"/>
                </a:lnTo>
                <a:lnTo>
                  <a:pt x="1978" y="2568"/>
                </a:lnTo>
                <a:lnTo>
                  <a:pt x="1966" y="2556"/>
                </a:lnTo>
                <a:lnTo>
                  <a:pt x="1978" y="2532"/>
                </a:lnTo>
                <a:lnTo>
                  <a:pt x="2026" y="2460"/>
                </a:lnTo>
                <a:lnTo>
                  <a:pt x="2110" y="2388"/>
                </a:lnTo>
                <a:lnTo>
                  <a:pt x="2206" y="2316"/>
                </a:lnTo>
                <a:lnTo>
                  <a:pt x="2266" y="2268"/>
                </a:lnTo>
                <a:lnTo>
                  <a:pt x="2302" y="2244"/>
                </a:lnTo>
                <a:lnTo>
                  <a:pt x="2338" y="2220"/>
                </a:lnTo>
                <a:lnTo>
                  <a:pt x="2386" y="2208"/>
                </a:lnTo>
                <a:lnTo>
                  <a:pt x="2422" y="2184"/>
                </a:lnTo>
                <a:lnTo>
                  <a:pt x="2458" y="2172"/>
                </a:lnTo>
                <a:lnTo>
                  <a:pt x="2506" y="2148"/>
                </a:lnTo>
                <a:lnTo>
                  <a:pt x="2566" y="2136"/>
                </a:lnTo>
                <a:lnTo>
                  <a:pt x="2638" y="2112"/>
                </a:lnTo>
                <a:lnTo>
                  <a:pt x="2698" y="2100"/>
                </a:lnTo>
                <a:lnTo>
                  <a:pt x="2770" y="2088"/>
                </a:lnTo>
                <a:lnTo>
                  <a:pt x="2818" y="2076"/>
                </a:lnTo>
                <a:lnTo>
                  <a:pt x="2866" y="2076"/>
                </a:lnTo>
                <a:lnTo>
                  <a:pt x="2914" y="2064"/>
                </a:lnTo>
                <a:lnTo>
                  <a:pt x="2974" y="2028"/>
                </a:lnTo>
                <a:lnTo>
                  <a:pt x="3022" y="1980"/>
                </a:lnTo>
                <a:lnTo>
                  <a:pt x="3070" y="1932"/>
                </a:lnTo>
                <a:lnTo>
                  <a:pt x="3129" y="1872"/>
                </a:lnTo>
                <a:lnTo>
                  <a:pt x="3189" y="1812"/>
                </a:lnTo>
                <a:lnTo>
                  <a:pt x="3249" y="1740"/>
                </a:lnTo>
                <a:lnTo>
                  <a:pt x="3309" y="1680"/>
                </a:lnTo>
                <a:lnTo>
                  <a:pt x="3333" y="1656"/>
                </a:lnTo>
                <a:lnTo>
                  <a:pt x="3357" y="1620"/>
                </a:lnTo>
                <a:lnTo>
                  <a:pt x="3393" y="1596"/>
                </a:lnTo>
                <a:lnTo>
                  <a:pt x="3417" y="1584"/>
                </a:lnTo>
                <a:close/>
                <a:moveTo>
                  <a:pt x="3717" y="1884"/>
                </a:moveTo>
                <a:lnTo>
                  <a:pt x="3741" y="1884"/>
                </a:lnTo>
                <a:lnTo>
                  <a:pt x="3753" y="1884"/>
                </a:lnTo>
                <a:lnTo>
                  <a:pt x="3765" y="1908"/>
                </a:lnTo>
                <a:lnTo>
                  <a:pt x="3753" y="1932"/>
                </a:lnTo>
                <a:lnTo>
                  <a:pt x="3705" y="1980"/>
                </a:lnTo>
                <a:lnTo>
                  <a:pt x="3633" y="2052"/>
                </a:lnTo>
                <a:lnTo>
                  <a:pt x="3561" y="2124"/>
                </a:lnTo>
                <a:lnTo>
                  <a:pt x="3537" y="2184"/>
                </a:lnTo>
                <a:lnTo>
                  <a:pt x="3549" y="2208"/>
                </a:lnTo>
                <a:lnTo>
                  <a:pt x="3597" y="2220"/>
                </a:lnTo>
                <a:lnTo>
                  <a:pt x="3633" y="2208"/>
                </a:lnTo>
                <a:lnTo>
                  <a:pt x="3669" y="2208"/>
                </a:lnTo>
                <a:lnTo>
                  <a:pt x="3717" y="2184"/>
                </a:lnTo>
                <a:lnTo>
                  <a:pt x="3765" y="2148"/>
                </a:lnTo>
                <a:lnTo>
                  <a:pt x="3813" y="2100"/>
                </a:lnTo>
                <a:lnTo>
                  <a:pt x="3861" y="2064"/>
                </a:lnTo>
                <a:lnTo>
                  <a:pt x="3885" y="2052"/>
                </a:lnTo>
                <a:lnTo>
                  <a:pt x="3909" y="2052"/>
                </a:lnTo>
                <a:lnTo>
                  <a:pt x="3921" y="2076"/>
                </a:lnTo>
                <a:lnTo>
                  <a:pt x="3909" y="2100"/>
                </a:lnTo>
                <a:lnTo>
                  <a:pt x="3897" y="2112"/>
                </a:lnTo>
                <a:lnTo>
                  <a:pt x="3873" y="2136"/>
                </a:lnTo>
                <a:lnTo>
                  <a:pt x="3849" y="2148"/>
                </a:lnTo>
                <a:lnTo>
                  <a:pt x="3837" y="2172"/>
                </a:lnTo>
                <a:lnTo>
                  <a:pt x="3777" y="2232"/>
                </a:lnTo>
                <a:lnTo>
                  <a:pt x="3717" y="2268"/>
                </a:lnTo>
                <a:lnTo>
                  <a:pt x="3645" y="2280"/>
                </a:lnTo>
                <a:lnTo>
                  <a:pt x="3561" y="2280"/>
                </a:lnTo>
                <a:lnTo>
                  <a:pt x="3537" y="2280"/>
                </a:lnTo>
                <a:lnTo>
                  <a:pt x="3513" y="2256"/>
                </a:lnTo>
                <a:lnTo>
                  <a:pt x="3489" y="2244"/>
                </a:lnTo>
                <a:lnTo>
                  <a:pt x="3465" y="2244"/>
                </a:lnTo>
                <a:lnTo>
                  <a:pt x="3453" y="2256"/>
                </a:lnTo>
                <a:lnTo>
                  <a:pt x="3429" y="2280"/>
                </a:lnTo>
                <a:lnTo>
                  <a:pt x="3417" y="2292"/>
                </a:lnTo>
                <a:lnTo>
                  <a:pt x="3405" y="2316"/>
                </a:lnTo>
                <a:lnTo>
                  <a:pt x="3417" y="2340"/>
                </a:lnTo>
                <a:lnTo>
                  <a:pt x="3453" y="2388"/>
                </a:lnTo>
                <a:lnTo>
                  <a:pt x="3501" y="2424"/>
                </a:lnTo>
                <a:lnTo>
                  <a:pt x="3525" y="2460"/>
                </a:lnTo>
                <a:lnTo>
                  <a:pt x="3537" y="2472"/>
                </a:lnTo>
                <a:lnTo>
                  <a:pt x="3525" y="2496"/>
                </a:lnTo>
                <a:lnTo>
                  <a:pt x="3501" y="2496"/>
                </a:lnTo>
                <a:lnTo>
                  <a:pt x="3477" y="2496"/>
                </a:lnTo>
                <a:lnTo>
                  <a:pt x="3453" y="2472"/>
                </a:lnTo>
                <a:lnTo>
                  <a:pt x="3417" y="2436"/>
                </a:lnTo>
                <a:lnTo>
                  <a:pt x="3381" y="2400"/>
                </a:lnTo>
                <a:lnTo>
                  <a:pt x="3345" y="2376"/>
                </a:lnTo>
                <a:lnTo>
                  <a:pt x="3333" y="2376"/>
                </a:lnTo>
                <a:lnTo>
                  <a:pt x="3321" y="2388"/>
                </a:lnTo>
                <a:lnTo>
                  <a:pt x="3297" y="2412"/>
                </a:lnTo>
                <a:lnTo>
                  <a:pt x="3285" y="2436"/>
                </a:lnTo>
                <a:lnTo>
                  <a:pt x="3309" y="2472"/>
                </a:lnTo>
                <a:lnTo>
                  <a:pt x="3345" y="2520"/>
                </a:lnTo>
                <a:lnTo>
                  <a:pt x="3393" y="2568"/>
                </a:lnTo>
                <a:lnTo>
                  <a:pt x="3429" y="2592"/>
                </a:lnTo>
                <a:lnTo>
                  <a:pt x="3441" y="2616"/>
                </a:lnTo>
                <a:lnTo>
                  <a:pt x="3429" y="2628"/>
                </a:lnTo>
                <a:lnTo>
                  <a:pt x="3405" y="2640"/>
                </a:lnTo>
                <a:lnTo>
                  <a:pt x="3393" y="2640"/>
                </a:lnTo>
                <a:lnTo>
                  <a:pt x="2998" y="2244"/>
                </a:lnTo>
                <a:lnTo>
                  <a:pt x="2986" y="2220"/>
                </a:lnTo>
                <a:lnTo>
                  <a:pt x="2986" y="2196"/>
                </a:lnTo>
                <a:lnTo>
                  <a:pt x="3010" y="2184"/>
                </a:lnTo>
                <a:lnTo>
                  <a:pt x="3046" y="2196"/>
                </a:lnTo>
                <a:lnTo>
                  <a:pt x="3082" y="2244"/>
                </a:lnTo>
                <a:lnTo>
                  <a:pt x="3129" y="2292"/>
                </a:lnTo>
                <a:lnTo>
                  <a:pt x="3177" y="2328"/>
                </a:lnTo>
                <a:lnTo>
                  <a:pt x="3213" y="2352"/>
                </a:lnTo>
                <a:lnTo>
                  <a:pt x="3225" y="2352"/>
                </a:lnTo>
                <a:lnTo>
                  <a:pt x="3237" y="2340"/>
                </a:lnTo>
                <a:lnTo>
                  <a:pt x="3261" y="2328"/>
                </a:lnTo>
                <a:lnTo>
                  <a:pt x="3273" y="2316"/>
                </a:lnTo>
                <a:lnTo>
                  <a:pt x="3273" y="2280"/>
                </a:lnTo>
                <a:lnTo>
                  <a:pt x="3225" y="2232"/>
                </a:lnTo>
                <a:lnTo>
                  <a:pt x="3177" y="2184"/>
                </a:lnTo>
                <a:lnTo>
                  <a:pt x="3129" y="2148"/>
                </a:lnTo>
                <a:lnTo>
                  <a:pt x="3118" y="2124"/>
                </a:lnTo>
                <a:lnTo>
                  <a:pt x="3129" y="2100"/>
                </a:lnTo>
                <a:lnTo>
                  <a:pt x="3153" y="2100"/>
                </a:lnTo>
                <a:lnTo>
                  <a:pt x="3177" y="2112"/>
                </a:lnTo>
                <a:lnTo>
                  <a:pt x="3213" y="2148"/>
                </a:lnTo>
                <a:lnTo>
                  <a:pt x="3249" y="2184"/>
                </a:lnTo>
                <a:lnTo>
                  <a:pt x="3297" y="2220"/>
                </a:lnTo>
                <a:lnTo>
                  <a:pt x="3333" y="2232"/>
                </a:lnTo>
                <a:lnTo>
                  <a:pt x="3357" y="2220"/>
                </a:lnTo>
                <a:lnTo>
                  <a:pt x="3381" y="2208"/>
                </a:lnTo>
                <a:lnTo>
                  <a:pt x="3393" y="2184"/>
                </a:lnTo>
                <a:lnTo>
                  <a:pt x="3393" y="2160"/>
                </a:lnTo>
                <a:lnTo>
                  <a:pt x="3357" y="2076"/>
                </a:lnTo>
                <a:lnTo>
                  <a:pt x="3357" y="2004"/>
                </a:lnTo>
                <a:lnTo>
                  <a:pt x="3381" y="1920"/>
                </a:lnTo>
                <a:lnTo>
                  <a:pt x="3417" y="1848"/>
                </a:lnTo>
                <a:lnTo>
                  <a:pt x="3453" y="1812"/>
                </a:lnTo>
                <a:lnTo>
                  <a:pt x="3477" y="1788"/>
                </a:lnTo>
                <a:lnTo>
                  <a:pt x="3513" y="1752"/>
                </a:lnTo>
                <a:lnTo>
                  <a:pt x="3549" y="1728"/>
                </a:lnTo>
                <a:lnTo>
                  <a:pt x="3573" y="1716"/>
                </a:lnTo>
                <a:lnTo>
                  <a:pt x="3585" y="1728"/>
                </a:lnTo>
                <a:lnTo>
                  <a:pt x="3597" y="1752"/>
                </a:lnTo>
                <a:lnTo>
                  <a:pt x="3585" y="1776"/>
                </a:lnTo>
                <a:lnTo>
                  <a:pt x="3549" y="1812"/>
                </a:lnTo>
                <a:lnTo>
                  <a:pt x="3501" y="1860"/>
                </a:lnTo>
                <a:lnTo>
                  <a:pt x="3465" y="1920"/>
                </a:lnTo>
                <a:lnTo>
                  <a:pt x="3441" y="1968"/>
                </a:lnTo>
                <a:lnTo>
                  <a:pt x="3429" y="1992"/>
                </a:lnTo>
                <a:lnTo>
                  <a:pt x="3429" y="2040"/>
                </a:lnTo>
                <a:lnTo>
                  <a:pt x="3429" y="2076"/>
                </a:lnTo>
                <a:lnTo>
                  <a:pt x="3441" y="2100"/>
                </a:lnTo>
                <a:lnTo>
                  <a:pt x="3501" y="2088"/>
                </a:lnTo>
                <a:lnTo>
                  <a:pt x="3573" y="2016"/>
                </a:lnTo>
                <a:lnTo>
                  <a:pt x="3657" y="1932"/>
                </a:lnTo>
                <a:lnTo>
                  <a:pt x="3717" y="1884"/>
                </a:lnTo>
                <a:close/>
                <a:moveTo>
                  <a:pt x="2998" y="2340"/>
                </a:moveTo>
                <a:lnTo>
                  <a:pt x="3022" y="2388"/>
                </a:lnTo>
                <a:lnTo>
                  <a:pt x="3058" y="2436"/>
                </a:lnTo>
                <a:lnTo>
                  <a:pt x="3082" y="2484"/>
                </a:lnTo>
                <a:lnTo>
                  <a:pt x="3118" y="2520"/>
                </a:lnTo>
                <a:lnTo>
                  <a:pt x="3177" y="2556"/>
                </a:lnTo>
                <a:lnTo>
                  <a:pt x="3237" y="2592"/>
                </a:lnTo>
                <a:lnTo>
                  <a:pt x="3273" y="2616"/>
                </a:lnTo>
                <a:lnTo>
                  <a:pt x="3285" y="2628"/>
                </a:lnTo>
                <a:lnTo>
                  <a:pt x="3285" y="2664"/>
                </a:lnTo>
                <a:lnTo>
                  <a:pt x="3261" y="2700"/>
                </a:lnTo>
                <a:lnTo>
                  <a:pt x="3225" y="2724"/>
                </a:lnTo>
                <a:lnTo>
                  <a:pt x="3177" y="2748"/>
                </a:lnTo>
                <a:lnTo>
                  <a:pt x="3129" y="2796"/>
                </a:lnTo>
                <a:lnTo>
                  <a:pt x="3094" y="2832"/>
                </a:lnTo>
                <a:lnTo>
                  <a:pt x="3046" y="2880"/>
                </a:lnTo>
                <a:lnTo>
                  <a:pt x="2998" y="2916"/>
                </a:lnTo>
                <a:lnTo>
                  <a:pt x="2950" y="2988"/>
                </a:lnTo>
                <a:lnTo>
                  <a:pt x="2902" y="3060"/>
                </a:lnTo>
                <a:lnTo>
                  <a:pt x="2866" y="3131"/>
                </a:lnTo>
                <a:lnTo>
                  <a:pt x="2830" y="3191"/>
                </a:lnTo>
                <a:lnTo>
                  <a:pt x="2806" y="3239"/>
                </a:lnTo>
                <a:lnTo>
                  <a:pt x="2806" y="3275"/>
                </a:lnTo>
                <a:lnTo>
                  <a:pt x="2794" y="3299"/>
                </a:lnTo>
                <a:lnTo>
                  <a:pt x="2782" y="3323"/>
                </a:lnTo>
                <a:lnTo>
                  <a:pt x="2770" y="3335"/>
                </a:lnTo>
                <a:lnTo>
                  <a:pt x="2746" y="3347"/>
                </a:lnTo>
                <a:lnTo>
                  <a:pt x="2722" y="3335"/>
                </a:lnTo>
                <a:lnTo>
                  <a:pt x="2722" y="3299"/>
                </a:lnTo>
                <a:lnTo>
                  <a:pt x="2734" y="3239"/>
                </a:lnTo>
                <a:lnTo>
                  <a:pt x="2758" y="3179"/>
                </a:lnTo>
                <a:lnTo>
                  <a:pt x="2782" y="3131"/>
                </a:lnTo>
                <a:lnTo>
                  <a:pt x="2818" y="3072"/>
                </a:lnTo>
                <a:lnTo>
                  <a:pt x="2842" y="3036"/>
                </a:lnTo>
                <a:lnTo>
                  <a:pt x="2866" y="3000"/>
                </a:lnTo>
                <a:lnTo>
                  <a:pt x="2878" y="2964"/>
                </a:lnTo>
                <a:lnTo>
                  <a:pt x="2890" y="2928"/>
                </a:lnTo>
                <a:lnTo>
                  <a:pt x="2866" y="2880"/>
                </a:lnTo>
                <a:lnTo>
                  <a:pt x="2830" y="2820"/>
                </a:lnTo>
                <a:lnTo>
                  <a:pt x="2770" y="2772"/>
                </a:lnTo>
                <a:lnTo>
                  <a:pt x="2722" y="2748"/>
                </a:lnTo>
                <a:lnTo>
                  <a:pt x="2686" y="2760"/>
                </a:lnTo>
                <a:lnTo>
                  <a:pt x="2650" y="2772"/>
                </a:lnTo>
                <a:lnTo>
                  <a:pt x="2614" y="2796"/>
                </a:lnTo>
                <a:lnTo>
                  <a:pt x="2578" y="2808"/>
                </a:lnTo>
                <a:lnTo>
                  <a:pt x="2518" y="2832"/>
                </a:lnTo>
                <a:lnTo>
                  <a:pt x="2458" y="2868"/>
                </a:lnTo>
                <a:lnTo>
                  <a:pt x="2386" y="2892"/>
                </a:lnTo>
                <a:lnTo>
                  <a:pt x="2314" y="2904"/>
                </a:lnTo>
                <a:lnTo>
                  <a:pt x="2290" y="2880"/>
                </a:lnTo>
                <a:lnTo>
                  <a:pt x="2290" y="2856"/>
                </a:lnTo>
                <a:lnTo>
                  <a:pt x="2290" y="2844"/>
                </a:lnTo>
                <a:lnTo>
                  <a:pt x="2302" y="2844"/>
                </a:lnTo>
                <a:lnTo>
                  <a:pt x="2350" y="2820"/>
                </a:lnTo>
                <a:lnTo>
                  <a:pt x="2398" y="2796"/>
                </a:lnTo>
                <a:lnTo>
                  <a:pt x="2446" y="2772"/>
                </a:lnTo>
                <a:lnTo>
                  <a:pt x="2494" y="2760"/>
                </a:lnTo>
                <a:lnTo>
                  <a:pt x="2554" y="2736"/>
                </a:lnTo>
                <a:lnTo>
                  <a:pt x="2626" y="2700"/>
                </a:lnTo>
                <a:lnTo>
                  <a:pt x="2686" y="2664"/>
                </a:lnTo>
                <a:lnTo>
                  <a:pt x="2746" y="2628"/>
                </a:lnTo>
                <a:lnTo>
                  <a:pt x="2782" y="2592"/>
                </a:lnTo>
                <a:lnTo>
                  <a:pt x="2818" y="2568"/>
                </a:lnTo>
                <a:lnTo>
                  <a:pt x="2854" y="2520"/>
                </a:lnTo>
                <a:lnTo>
                  <a:pt x="2878" y="2484"/>
                </a:lnTo>
                <a:lnTo>
                  <a:pt x="2902" y="2448"/>
                </a:lnTo>
                <a:lnTo>
                  <a:pt x="2926" y="2400"/>
                </a:lnTo>
                <a:lnTo>
                  <a:pt x="2962" y="2364"/>
                </a:lnTo>
                <a:lnTo>
                  <a:pt x="2998" y="2340"/>
                </a:lnTo>
                <a:close/>
                <a:moveTo>
                  <a:pt x="3034" y="2544"/>
                </a:moveTo>
                <a:lnTo>
                  <a:pt x="3022" y="2520"/>
                </a:lnTo>
                <a:lnTo>
                  <a:pt x="3010" y="2508"/>
                </a:lnTo>
                <a:lnTo>
                  <a:pt x="2998" y="2496"/>
                </a:lnTo>
                <a:lnTo>
                  <a:pt x="2986" y="2496"/>
                </a:lnTo>
                <a:lnTo>
                  <a:pt x="2938" y="2532"/>
                </a:lnTo>
                <a:lnTo>
                  <a:pt x="2878" y="2592"/>
                </a:lnTo>
                <a:lnTo>
                  <a:pt x="2830" y="2652"/>
                </a:lnTo>
                <a:lnTo>
                  <a:pt x="2806" y="2688"/>
                </a:lnTo>
                <a:lnTo>
                  <a:pt x="2806" y="2712"/>
                </a:lnTo>
                <a:lnTo>
                  <a:pt x="2818" y="2724"/>
                </a:lnTo>
                <a:lnTo>
                  <a:pt x="2830" y="2724"/>
                </a:lnTo>
                <a:lnTo>
                  <a:pt x="2854" y="2736"/>
                </a:lnTo>
                <a:lnTo>
                  <a:pt x="2902" y="2700"/>
                </a:lnTo>
                <a:lnTo>
                  <a:pt x="2962" y="2652"/>
                </a:lnTo>
                <a:lnTo>
                  <a:pt x="3010" y="2592"/>
                </a:lnTo>
                <a:lnTo>
                  <a:pt x="3034" y="2544"/>
                </a:lnTo>
                <a:close/>
                <a:moveTo>
                  <a:pt x="3082" y="2628"/>
                </a:moveTo>
                <a:lnTo>
                  <a:pt x="3046" y="2664"/>
                </a:lnTo>
                <a:lnTo>
                  <a:pt x="2998" y="2700"/>
                </a:lnTo>
                <a:lnTo>
                  <a:pt x="2962" y="2748"/>
                </a:lnTo>
                <a:lnTo>
                  <a:pt x="2926" y="2784"/>
                </a:lnTo>
                <a:lnTo>
                  <a:pt x="2926" y="2808"/>
                </a:lnTo>
                <a:lnTo>
                  <a:pt x="2938" y="2832"/>
                </a:lnTo>
                <a:lnTo>
                  <a:pt x="2962" y="2844"/>
                </a:lnTo>
                <a:lnTo>
                  <a:pt x="2986" y="2832"/>
                </a:lnTo>
                <a:lnTo>
                  <a:pt x="3034" y="2784"/>
                </a:lnTo>
                <a:lnTo>
                  <a:pt x="3094" y="2736"/>
                </a:lnTo>
                <a:lnTo>
                  <a:pt x="3129" y="2700"/>
                </a:lnTo>
                <a:lnTo>
                  <a:pt x="3153" y="2664"/>
                </a:lnTo>
                <a:lnTo>
                  <a:pt x="3141" y="2652"/>
                </a:lnTo>
                <a:lnTo>
                  <a:pt x="3129" y="2628"/>
                </a:lnTo>
                <a:lnTo>
                  <a:pt x="3106" y="2616"/>
                </a:lnTo>
                <a:lnTo>
                  <a:pt x="3082" y="2628"/>
                </a:lnTo>
                <a:close/>
                <a:moveTo>
                  <a:pt x="2626" y="2268"/>
                </a:moveTo>
                <a:lnTo>
                  <a:pt x="2650" y="2268"/>
                </a:lnTo>
                <a:lnTo>
                  <a:pt x="2662" y="2268"/>
                </a:lnTo>
                <a:lnTo>
                  <a:pt x="2674" y="2292"/>
                </a:lnTo>
                <a:lnTo>
                  <a:pt x="2662" y="2316"/>
                </a:lnTo>
                <a:lnTo>
                  <a:pt x="2626" y="2364"/>
                </a:lnTo>
                <a:lnTo>
                  <a:pt x="2578" y="2400"/>
                </a:lnTo>
                <a:lnTo>
                  <a:pt x="2518" y="2448"/>
                </a:lnTo>
                <a:lnTo>
                  <a:pt x="2482" y="2496"/>
                </a:lnTo>
                <a:lnTo>
                  <a:pt x="2422" y="2556"/>
                </a:lnTo>
                <a:lnTo>
                  <a:pt x="2362" y="2616"/>
                </a:lnTo>
                <a:lnTo>
                  <a:pt x="2302" y="2676"/>
                </a:lnTo>
                <a:lnTo>
                  <a:pt x="2242" y="2736"/>
                </a:lnTo>
                <a:lnTo>
                  <a:pt x="2206" y="2760"/>
                </a:lnTo>
                <a:lnTo>
                  <a:pt x="2182" y="2760"/>
                </a:lnTo>
                <a:lnTo>
                  <a:pt x="2158" y="2760"/>
                </a:lnTo>
                <a:lnTo>
                  <a:pt x="2158" y="2736"/>
                </a:lnTo>
                <a:lnTo>
                  <a:pt x="2182" y="2700"/>
                </a:lnTo>
                <a:lnTo>
                  <a:pt x="2242" y="2640"/>
                </a:lnTo>
                <a:lnTo>
                  <a:pt x="2302" y="2568"/>
                </a:lnTo>
                <a:lnTo>
                  <a:pt x="2386" y="2496"/>
                </a:lnTo>
                <a:lnTo>
                  <a:pt x="2458" y="2412"/>
                </a:lnTo>
                <a:lnTo>
                  <a:pt x="2530" y="2352"/>
                </a:lnTo>
                <a:lnTo>
                  <a:pt x="2590" y="2304"/>
                </a:lnTo>
                <a:lnTo>
                  <a:pt x="2626" y="2268"/>
                </a:lnTo>
                <a:close/>
                <a:moveTo>
                  <a:pt x="2926" y="4511"/>
                </a:moveTo>
                <a:lnTo>
                  <a:pt x="3129" y="4703"/>
                </a:lnTo>
                <a:lnTo>
                  <a:pt x="3141" y="4727"/>
                </a:lnTo>
                <a:lnTo>
                  <a:pt x="3129" y="4751"/>
                </a:lnTo>
                <a:lnTo>
                  <a:pt x="3106" y="4763"/>
                </a:lnTo>
                <a:lnTo>
                  <a:pt x="3094" y="4751"/>
                </a:lnTo>
                <a:lnTo>
                  <a:pt x="2890" y="4547"/>
                </a:lnTo>
                <a:lnTo>
                  <a:pt x="2878" y="4523"/>
                </a:lnTo>
                <a:lnTo>
                  <a:pt x="2890" y="4511"/>
                </a:lnTo>
                <a:lnTo>
                  <a:pt x="2914" y="4499"/>
                </a:lnTo>
                <a:lnTo>
                  <a:pt x="2926" y="4511"/>
                </a:lnTo>
                <a:close/>
                <a:moveTo>
                  <a:pt x="1487" y="3060"/>
                </a:moveTo>
                <a:lnTo>
                  <a:pt x="1691" y="3263"/>
                </a:lnTo>
                <a:lnTo>
                  <a:pt x="1691" y="3287"/>
                </a:lnTo>
                <a:lnTo>
                  <a:pt x="1691" y="3311"/>
                </a:lnTo>
                <a:lnTo>
                  <a:pt x="1667" y="3311"/>
                </a:lnTo>
                <a:lnTo>
                  <a:pt x="1643" y="3311"/>
                </a:lnTo>
                <a:lnTo>
                  <a:pt x="1439" y="3108"/>
                </a:lnTo>
                <a:lnTo>
                  <a:pt x="1427" y="3084"/>
                </a:lnTo>
                <a:lnTo>
                  <a:pt x="1439" y="3072"/>
                </a:lnTo>
                <a:lnTo>
                  <a:pt x="1463" y="3060"/>
                </a:lnTo>
                <a:lnTo>
                  <a:pt x="1487" y="3060"/>
                </a:lnTo>
                <a:close/>
                <a:moveTo>
                  <a:pt x="2830" y="4259"/>
                </a:moveTo>
                <a:lnTo>
                  <a:pt x="2650" y="4439"/>
                </a:lnTo>
                <a:lnTo>
                  <a:pt x="2626" y="4451"/>
                </a:lnTo>
                <a:lnTo>
                  <a:pt x="2602" y="4439"/>
                </a:lnTo>
                <a:lnTo>
                  <a:pt x="2602" y="4427"/>
                </a:lnTo>
                <a:lnTo>
                  <a:pt x="2602" y="4403"/>
                </a:lnTo>
                <a:lnTo>
                  <a:pt x="2794" y="4211"/>
                </a:lnTo>
                <a:lnTo>
                  <a:pt x="2806" y="4211"/>
                </a:lnTo>
                <a:lnTo>
                  <a:pt x="2830" y="4223"/>
                </a:lnTo>
                <a:lnTo>
                  <a:pt x="2842" y="4235"/>
                </a:lnTo>
                <a:lnTo>
                  <a:pt x="2830" y="4259"/>
                </a:lnTo>
                <a:close/>
                <a:moveTo>
                  <a:pt x="2566" y="3995"/>
                </a:moveTo>
                <a:lnTo>
                  <a:pt x="2386" y="4175"/>
                </a:lnTo>
                <a:lnTo>
                  <a:pt x="2362" y="4187"/>
                </a:lnTo>
                <a:lnTo>
                  <a:pt x="2338" y="4175"/>
                </a:lnTo>
                <a:lnTo>
                  <a:pt x="2338" y="4163"/>
                </a:lnTo>
                <a:lnTo>
                  <a:pt x="2338" y="4139"/>
                </a:lnTo>
                <a:lnTo>
                  <a:pt x="2530" y="3947"/>
                </a:lnTo>
                <a:lnTo>
                  <a:pt x="2542" y="3947"/>
                </a:lnTo>
                <a:lnTo>
                  <a:pt x="2566" y="3959"/>
                </a:lnTo>
                <a:lnTo>
                  <a:pt x="2578" y="3971"/>
                </a:lnTo>
                <a:lnTo>
                  <a:pt x="2566" y="3995"/>
                </a:lnTo>
                <a:close/>
                <a:moveTo>
                  <a:pt x="1954" y="3383"/>
                </a:moveTo>
                <a:lnTo>
                  <a:pt x="1775" y="3563"/>
                </a:lnTo>
                <a:lnTo>
                  <a:pt x="1751" y="3575"/>
                </a:lnTo>
                <a:lnTo>
                  <a:pt x="1727" y="3563"/>
                </a:lnTo>
                <a:lnTo>
                  <a:pt x="1715" y="3539"/>
                </a:lnTo>
                <a:lnTo>
                  <a:pt x="1727" y="3527"/>
                </a:lnTo>
                <a:lnTo>
                  <a:pt x="1906" y="3335"/>
                </a:lnTo>
                <a:lnTo>
                  <a:pt x="1930" y="3335"/>
                </a:lnTo>
                <a:lnTo>
                  <a:pt x="1954" y="3347"/>
                </a:lnTo>
                <a:lnTo>
                  <a:pt x="1966" y="3359"/>
                </a:lnTo>
                <a:lnTo>
                  <a:pt x="1954" y="3383"/>
                </a:lnTo>
                <a:close/>
                <a:moveTo>
                  <a:pt x="5120" y="1080"/>
                </a:moveTo>
                <a:lnTo>
                  <a:pt x="5156" y="1128"/>
                </a:lnTo>
                <a:lnTo>
                  <a:pt x="5192" y="1164"/>
                </a:lnTo>
                <a:lnTo>
                  <a:pt x="5216" y="1212"/>
                </a:lnTo>
                <a:lnTo>
                  <a:pt x="5228" y="1272"/>
                </a:lnTo>
                <a:lnTo>
                  <a:pt x="5240" y="1320"/>
                </a:lnTo>
                <a:lnTo>
                  <a:pt x="5240" y="1368"/>
                </a:lnTo>
                <a:lnTo>
                  <a:pt x="5240" y="1428"/>
                </a:lnTo>
                <a:lnTo>
                  <a:pt x="5240" y="1476"/>
                </a:lnTo>
                <a:lnTo>
                  <a:pt x="5264" y="1536"/>
                </a:lnTo>
                <a:lnTo>
                  <a:pt x="5288" y="1596"/>
                </a:lnTo>
                <a:lnTo>
                  <a:pt x="5300" y="1656"/>
                </a:lnTo>
                <a:lnTo>
                  <a:pt x="5312" y="1716"/>
                </a:lnTo>
                <a:lnTo>
                  <a:pt x="5300" y="1776"/>
                </a:lnTo>
                <a:lnTo>
                  <a:pt x="5288" y="1824"/>
                </a:lnTo>
                <a:lnTo>
                  <a:pt x="5276" y="1884"/>
                </a:lnTo>
                <a:lnTo>
                  <a:pt x="5252" y="1944"/>
                </a:lnTo>
                <a:lnTo>
                  <a:pt x="5252" y="2004"/>
                </a:lnTo>
                <a:lnTo>
                  <a:pt x="5276" y="2064"/>
                </a:lnTo>
                <a:lnTo>
                  <a:pt x="5312" y="2124"/>
                </a:lnTo>
                <a:lnTo>
                  <a:pt x="5324" y="2160"/>
                </a:lnTo>
                <a:lnTo>
                  <a:pt x="5348" y="2220"/>
                </a:lnTo>
                <a:lnTo>
                  <a:pt x="5360" y="2280"/>
                </a:lnTo>
                <a:lnTo>
                  <a:pt x="5372" y="2328"/>
                </a:lnTo>
                <a:lnTo>
                  <a:pt x="5372" y="2376"/>
                </a:lnTo>
                <a:lnTo>
                  <a:pt x="5360" y="2424"/>
                </a:lnTo>
                <a:lnTo>
                  <a:pt x="5348" y="2472"/>
                </a:lnTo>
                <a:lnTo>
                  <a:pt x="5336" y="2520"/>
                </a:lnTo>
                <a:lnTo>
                  <a:pt x="5312" y="2568"/>
                </a:lnTo>
                <a:lnTo>
                  <a:pt x="5276" y="2640"/>
                </a:lnTo>
                <a:lnTo>
                  <a:pt x="5228" y="2712"/>
                </a:lnTo>
                <a:lnTo>
                  <a:pt x="5180" y="2784"/>
                </a:lnTo>
                <a:lnTo>
                  <a:pt x="5120" y="2868"/>
                </a:lnTo>
                <a:lnTo>
                  <a:pt x="5072" y="2940"/>
                </a:lnTo>
                <a:lnTo>
                  <a:pt x="5012" y="3012"/>
                </a:lnTo>
                <a:lnTo>
                  <a:pt x="4952" y="3096"/>
                </a:lnTo>
                <a:lnTo>
                  <a:pt x="4904" y="3167"/>
                </a:lnTo>
                <a:lnTo>
                  <a:pt x="4784" y="3323"/>
                </a:lnTo>
                <a:lnTo>
                  <a:pt x="4676" y="3467"/>
                </a:lnTo>
                <a:lnTo>
                  <a:pt x="4568" y="3623"/>
                </a:lnTo>
                <a:lnTo>
                  <a:pt x="4448" y="3779"/>
                </a:lnTo>
                <a:lnTo>
                  <a:pt x="4341" y="3935"/>
                </a:lnTo>
                <a:lnTo>
                  <a:pt x="4221" y="4079"/>
                </a:lnTo>
                <a:lnTo>
                  <a:pt x="4113" y="4235"/>
                </a:lnTo>
                <a:lnTo>
                  <a:pt x="3993" y="4379"/>
                </a:lnTo>
                <a:lnTo>
                  <a:pt x="3933" y="4463"/>
                </a:lnTo>
                <a:lnTo>
                  <a:pt x="3885" y="4535"/>
                </a:lnTo>
                <a:lnTo>
                  <a:pt x="3825" y="4607"/>
                </a:lnTo>
                <a:lnTo>
                  <a:pt x="3765" y="4691"/>
                </a:lnTo>
                <a:lnTo>
                  <a:pt x="3705" y="4763"/>
                </a:lnTo>
                <a:lnTo>
                  <a:pt x="3657" y="4847"/>
                </a:lnTo>
                <a:lnTo>
                  <a:pt x="3597" y="4919"/>
                </a:lnTo>
                <a:lnTo>
                  <a:pt x="3537" y="5003"/>
                </a:lnTo>
                <a:lnTo>
                  <a:pt x="3489" y="5075"/>
                </a:lnTo>
                <a:lnTo>
                  <a:pt x="3429" y="5147"/>
                </a:lnTo>
                <a:lnTo>
                  <a:pt x="3369" y="5231"/>
                </a:lnTo>
                <a:lnTo>
                  <a:pt x="3321" y="5315"/>
                </a:lnTo>
                <a:lnTo>
                  <a:pt x="3261" y="5411"/>
                </a:lnTo>
                <a:lnTo>
                  <a:pt x="3201" y="5495"/>
                </a:lnTo>
                <a:lnTo>
                  <a:pt x="3153" y="5579"/>
                </a:lnTo>
                <a:lnTo>
                  <a:pt x="3106" y="5651"/>
                </a:lnTo>
                <a:lnTo>
                  <a:pt x="3094" y="5687"/>
                </a:lnTo>
                <a:lnTo>
                  <a:pt x="3070" y="5735"/>
                </a:lnTo>
                <a:lnTo>
                  <a:pt x="3058" y="5771"/>
                </a:lnTo>
                <a:lnTo>
                  <a:pt x="3034" y="5819"/>
                </a:lnTo>
                <a:lnTo>
                  <a:pt x="3022" y="5879"/>
                </a:lnTo>
                <a:lnTo>
                  <a:pt x="3010" y="5927"/>
                </a:lnTo>
                <a:lnTo>
                  <a:pt x="2986" y="5987"/>
                </a:lnTo>
                <a:lnTo>
                  <a:pt x="2974" y="6035"/>
                </a:lnTo>
                <a:lnTo>
                  <a:pt x="2926" y="5999"/>
                </a:lnTo>
                <a:lnTo>
                  <a:pt x="2878" y="5963"/>
                </a:lnTo>
                <a:lnTo>
                  <a:pt x="2830" y="5927"/>
                </a:lnTo>
                <a:lnTo>
                  <a:pt x="2782" y="5891"/>
                </a:lnTo>
                <a:lnTo>
                  <a:pt x="2746" y="5843"/>
                </a:lnTo>
                <a:lnTo>
                  <a:pt x="2710" y="5795"/>
                </a:lnTo>
                <a:lnTo>
                  <a:pt x="2662" y="5735"/>
                </a:lnTo>
                <a:lnTo>
                  <a:pt x="2626" y="5675"/>
                </a:lnTo>
                <a:lnTo>
                  <a:pt x="2590" y="5639"/>
                </a:lnTo>
                <a:lnTo>
                  <a:pt x="2554" y="5627"/>
                </a:lnTo>
                <a:lnTo>
                  <a:pt x="2518" y="5615"/>
                </a:lnTo>
                <a:lnTo>
                  <a:pt x="2470" y="5603"/>
                </a:lnTo>
                <a:lnTo>
                  <a:pt x="2422" y="5579"/>
                </a:lnTo>
                <a:lnTo>
                  <a:pt x="2374" y="5555"/>
                </a:lnTo>
                <a:lnTo>
                  <a:pt x="2326" y="5519"/>
                </a:lnTo>
                <a:lnTo>
                  <a:pt x="2290" y="5483"/>
                </a:lnTo>
                <a:lnTo>
                  <a:pt x="2254" y="5423"/>
                </a:lnTo>
                <a:lnTo>
                  <a:pt x="2242" y="5351"/>
                </a:lnTo>
                <a:lnTo>
                  <a:pt x="2218" y="5279"/>
                </a:lnTo>
                <a:lnTo>
                  <a:pt x="2182" y="5231"/>
                </a:lnTo>
                <a:lnTo>
                  <a:pt x="2134" y="5207"/>
                </a:lnTo>
                <a:lnTo>
                  <a:pt x="2062" y="5207"/>
                </a:lnTo>
                <a:lnTo>
                  <a:pt x="1978" y="5219"/>
                </a:lnTo>
                <a:lnTo>
                  <a:pt x="1894" y="5231"/>
                </a:lnTo>
                <a:lnTo>
                  <a:pt x="1835" y="5219"/>
                </a:lnTo>
                <a:lnTo>
                  <a:pt x="1787" y="5195"/>
                </a:lnTo>
                <a:lnTo>
                  <a:pt x="1739" y="5171"/>
                </a:lnTo>
                <a:lnTo>
                  <a:pt x="1679" y="5159"/>
                </a:lnTo>
                <a:lnTo>
                  <a:pt x="1595" y="5159"/>
                </a:lnTo>
                <a:lnTo>
                  <a:pt x="1523" y="5171"/>
                </a:lnTo>
                <a:lnTo>
                  <a:pt x="1451" y="5183"/>
                </a:lnTo>
                <a:lnTo>
                  <a:pt x="1391" y="5195"/>
                </a:lnTo>
                <a:lnTo>
                  <a:pt x="1319" y="5195"/>
                </a:lnTo>
                <a:lnTo>
                  <a:pt x="1247" y="5171"/>
                </a:lnTo>
                <a:lnTo>
                  <a:pt x="1175" y="5135"/>
                </a:lnTo>
                <a:lnTo>
                  <a:pt x="1091" y="5075"/>
                </a:lnTo>
                <a:lnTo>
                  <a:pt x="1031" y="4991"/>
                </a:lnTo>
                <a:lnTo>
                  <a:pt x="995" y="4919"/>
                </a:lnTo>
                <a:lnTo>
                  <a:pt x="971" y="4835"/>
                </a:lnTo>
                <a:lnTo>
                  <a:pt x="971" y="4751"/>
                </a:lnTo>
                <a:lnTo>
                  <a:pt x="971" y="4667"/>
                </a:lnTo>
                <a:lnTo>
                  <a:pt x="983" y="4595"/>
                </a:lnTo>
                <a:lnTo>
                  <a:pt x="995" y="4523"/>
                </a:lnTo>
                <a:lnTo>
                  <a:pt x="995" y="4451"/>
                </a:lnTo>
                <a:lnTo>
                  <a:pt x="983" y="4403"/>
                </a:lnTo>
                <a:lnTo>
                  <a:pt x="959" y="4355"/>
                </a:lnTo>
                <a:lnTo>
                  <a:pt x="947" y="4307"/>
                </a:lnTo>
                <a:lnTo>
                  <a:pt x="935" y="4247"/>
                </a:lnTo>
                <a:lnTo>
                  <a:pt x="935" y="4199"/>
                </a:lnTo>
                <a:lnTo>
                  <a:pt x="959" y="4127"/>
                </a:lnTo>
                <a:lnTo>
                  <a:pt x="983" y="4055"/>
                </a:lnTo>
                <a:lnTo>
                  <a:pt x="971" y="4007"/>
                </a:lnTo>
                <a:lnTo>
                  <a:pt x="923" y="3971"/>
                </a:lnTo>
                <a:lnTo>
                  <a:pt x="851" y="3935"/>
                </a:lnTo>
                <a:lnTo>
                  <a:pt x="767" y="3899"/>
                </a:lnTo>
                <a:lnTo>
                  <a:pt x="707" y="3851"/>
                </a:lnTo>
                <a:lnTo>
                  <a:pt x="647" y="3767"/>
                </a:lnTo>
                <a:lnTo>
                  <a:pt x="612" y="3683"/>
                </a:lnTo>
                <a:lnTo>
                  <a:pt x="588" y="3611"/>
                </a:lnTo>
                <a:lnTo>
                  <a:pt x="540" y="3563"/>
                </a:lnTo>
                <a:lnTo>
                  <a:pt x="444" y="3503"/>
                </a:lnTo>
                <a:lnTo>
                  <a:pt x="372" y="3455"/>
                </a:lnTo>
                <a:lnTo>
                  <a:pt x="312" y="3383"/>
                </a:lnTo>
                <a:lnTo>
                  <a:pt x="252" y="3275"/>
                </a:lnTo>
                <a:lnTo>
                  <a:pt x="312" y="3251"/>
                </a:lnTo>
                <a:lnTo>
                  <a:pt x="372" y="3215"/>
                </a:lnTo>
                <a:lnTo>
                  <a:pt x="432" y="3191"/>
                </a:lnTo>
                <a:lnTo>
                  <a:pt x="492" y="3167"/>
                </a:lnTo>
                <a:lnTo>
                  <a:pt x="552" y="3131"/>
                </a:lnTo>
                <a:lnTo>
                  <a:pt x="612" y="3108"/>
                </a:lnTo>
                <a:lnTo>
                  <a:pt x="659" y="3072"/>
                </a:lnTo>
                <a:lnTo>
                  <a:pt x="719" y="3048"/>
                </a:lnTo>
                <a:lnTo>
                  <a:pt x="803" y="2988"/>
                </a:lnTo>
                <a:lnTo>
                  <a:pt x="887" y="2940"/>
                </a:lnTo>
                <a:lnTo>
                  <a:pt x="959" y="2892"/>
                </a:lnTo>
                <a:lnTo>
                  <a:pt x="1043" y="2844"/>
                </a:lnTo>
                <a:lnTo>
                  <a:pt x="1115" y="2784"/>
                </a:lnTo>
                <a:lnTo>
                  <a:pt x="1199" y="2736"/>
                </a:lnTo>
                <a:lnTo>
                  <a:pt x="1271" y="2676"/>
                </a:lnTo>
                <a:lnTo>
                  <a:pt x="1355" y="2616"/>
                </a:lnTo>
                <a:lnTo>
                  <a:pt x="1523" y="2508"/>
                </a:lnTo>
                <a:lnTo>
                  <a:pt x="1679" y="2388"/>
                </a:lnTo>
                <a:lnTo>
                  <a:pt x="1835" y="2268"/>
                </a:lnTo>
                <a:lnTo>
                  <a:pt x="1990" y="2148"/>
                </a:lnTo>
                <a:lnTo>
                  <a:pt x="2146" y="2016"/>
                </a:lnTo>
                <a:lnTo>
                  <a:pt x="2302" y="1896"/>
                </a:lnTo>
                <a:lnTo>
                  <a:pt x="2458" y="1776"/>
                </a:lnTo>
                <a:lnTo>
                  <a:pt x="2614" y="1656"/>
                </a:lnTo>
                <a:lnTo>
                  <a:pt x="2686" y="1596"/>
                </a:lnTo>
                <a:lnTo>
                  <a:pt x="2770" y="1548"/>
                </a:lnTo>
                <a:lnTo>
                  <a:pt x="2842" y="1488"/>
                </a:lnTo>
                <a:lnTo>
                  <a:pt x="2914" y="1428"/>
                </a:lnTo>
                <a:lnTo>
                  <a:pt x="2998" y="1368"/>
                </a:lnTo>
                <a:lnTo>
                  <a:pt x="3070" y="1308"/>
                </a:lnTo>
                <a:lnTo>
                  <a:pt x="3153" y="1248"/>
                </a:lnTo>
                <a:lnTo>
                  <a:pt x="3225" y="1200"/>
                </a:lnTo>
                <a:lnTo>
                  <a:pt x="3273" y="1164"/>
                </a:lnTo>
                <a:lnTo>
                  <a:pt x="3333" y="1116"/>
                </a:lnTo>
                <a:lnTo>
                  <a:pt x="3381" y="1080"/>
                </a:lnTo>
                <a:lnTo>
                  <a:pt x="3441" y="1032"/>
                </a:lnTo>
                <a:lnTo>
                  <a:pt x="3501" y="996"/>
                </a:lnTo>
                <a:lnTo>
                  <a:pt x="3549" y="960"/>
                </a:lnTo>
                <a:lnTo>
                  <a:pt x="3609" y="924"/>
                </a:lnTo>
                <a:lnTo>
                  <a:pt x="3657" y="912"/>
                </a:lnTo>
                <a:lnTo>
                  <a:pt x="3705" y="888"/>
                </a:lnTo>
                <a:lnTo>
                  <a:pt x="3753" y="876"/>
                </a:lnTo>
                <a:lnTo>
                  <a:pt x="3801" y="864"/>
                </a:lnTo>
                <a:lnTo>
                  <a:pt x="3849" y="864"/>
                </a:lnTo>
                <a:lnTo>
                  <a:pt x="3897" y="864"/>
                </a:lnTo>
                <a:lnTo>
                  <a:pt x="3945" y="864"/>
                </a:lnTo>
                <a:lnTo>
                  <a:pt x="4005" y="876"/>
                </a:lnTo>
                <a:lnTo>
                  <a:pt x="4065" y="900"/>
                </a:lnTo>
                <a:lnTo>
                  <a:pt x="4113" y="924"/>
                </a:lnTo>
                <a:lnTo>
                  <a:pt x="4173" y="948"/>
                </a:lnTo>
                <a:lnTo>
                  <a:pt x="4221" y="984"/>
                </a:lnTo>
                <a:lnTo>
                  <a:pt x="4269" y="996"/>
                </a:lnTo>
                <a:lnTo>
                  <a:pt x="4317" y="984"/>
                </a:lnTo>
                <a:lnTo>
                  <a:pt x="4376" y="972"/>
                </a:lnTo>
                <a:lnTo>
                  <a:pt x="4448" y="948"/>
                </a:lnTo>
                <a:lnTo>
                  <a:pt x="4508" y="936"/>
                </a:lnTo>
                <a:lnTo>
                  <a:pt x="4580" y="924"/>
                </a:lnTo>
                <a:lnTo>
                  <a:pt x="4640" y="936"/>
                </a:lnTo>
                <a:lnTo>
                  <a:pt x="4700" y="948"/>
                </a:lnTo>
                <a:lnTo>
                  <a:pt x="4760" y="972"/>
                </a:lnTo>
                <a:lnTo>
                  <a:pt x="4808" y="972"/>
                </a:lnTo>
                <a:lnTo>
                  <a:pt x="4856" y="972"/>
                </a:lnTo>
                <a:lnTo>
                  <a:pt x="4904" y="972"/>
                </a:lnTo>
                <a:lnTo>
                  <a:pt x="4952" y="984"/>
                </a:lnTo>
                <a:lnTo>
                  <a:pt x="4988" y="996"/>
                </a:lnTo>
                <a:lnTo>
                  <a:pt x="5036" y="1020"/>
                </a:lnTo>
                <a:lnTo>
                  <a:pt x="5084" y="1044"/>
                </a:lnTo>
                <a:lnTo>
                  <a:pt x="5120" y="1080"/>
                </a:lnTo>
                <a:close/>
                <a:moveTo>
                  <a:pt x="1403" y="3395"/>
                </a:moveTo>
                <a:lnTo>
                  <a:pt x="1439" y="3431"/>
                </a:lnTo>
                <a:lnTo>
                  <a:pt x="1439" y="3455"/>
                </a:lnTo>
                <a:lnTo>
                  <a:pt x="1439" y="3479"/>
                </a:lnTo>
                <a:lnTo>
                  <a:pt x="1415" y="3479"/>
                </a:lnTo>
                <a:lnTo>
                  <a:pt x="1391" y="3479"/>
                </a:lnTo>
                <a:lnTo>
                  <a:pt x="1355" y="3443"/>
                </a:lnTo>
                <a:lnTo>
                  <a:pt x="1343" y="3419"/>
                </a:lnTo>
                <a:lnTo>
                  <a:pt x="1355" y="3395"/>
                </a:lnTo>
                <a:lnTo>
                  <a:pt x="1379" y="3383"/>
                </a:lnTo>
                <a:lnTo>
                  <a:pt x="1403" y="3395"/>
                </a:lnTo>
                <a:close/>
                <a:moveTo>
                  <a:pt x="1655" y="3647"/>
                </a:moveTo>
                <a:lnTo>
                  <a:pt x="1691" y="3683"/>
                </a:lnTo>
                <a:lnTo>
                  <a:pt x="1703" y="3707"/>
                </a:lnTo>
                <a:lnTo>
                  <a:pt x="1691" y="3731"/>
                </a:lnTo>
                <a:lnTo>
                  <a:pt x="1679" y="3743"/>
                </a:lnTo>
                <a:lnTo>
                  <a:pt x="1655" y="3731"/>
                </a:lnTo>
                <a:lnTo>
                  <a:pt x="1619" y="3695"/>
                </a:lnTo>
                <a:lnTo>
                  <a:pt x="1607" y="3671"/>
                </a:lnTo>
                <a:lnTo>
                  <a:pt x="1607" y="3647"/>
                </a:lnTo>
                <a:lnTo>
                  <a:pt x="1631" y="3635"/>
                </a:lnTo>
                <a:lnTo>
                  <a:pt x="1655" y="3647"/>
                </a:lnTo>
                <a:close/>
                <a:moveTo>
                  <a:pt x="1523" y="3527"/>
                </a:moveTo>
                <a:lnTo>
                  <a:pt x="1559" y="3563"/>
                </a:lnTo>
                <a:lnTo>
                  <a:pt x="1571" y="3587"/>
                </a:lnTo>
                <a:lnTo>
                  <a:pt x="1559" y="3599"/>
                </a:lnTo>
                <a:lnTo>
                  <a:pt x="1547" y="3611"/>
                </a:lnTo>
                <a:lnTo>
                  <a:pt x="1523" y="3599"/>
                </a:lnTo>
                <a:lnTo>
                  <a:pt x="1487" y="3563"/>
                </a:lnTo>
                <a:lnTo>
                  <a:pt x="1475" y="3539"/>
                </a:lnTo>
                <a:lnTo>
                  <a:pt x="1487" y="3515"/>
                </a:lnTo>
                <a:lnTo>
                  <a:pt x="1499" y="3515"/>
                </a:lnTo>
                <a:lnTo>
                  <a:pt x="1523" y="3527"/>
                </a:lnTo>
                <a:close/>
                <a:moveTo>
                  <a:pt x="1271" y="3263"/>
                </a:moveTo>
                <a:lnTo>
                  <a:pt x="1307" y="3299"/>
                </a:lnTo>
                <a:lnTo>
                  <a:pt x="1319" y="3323"/>
                </a:lnTo>
                <a:lnTo>
                  <a:pt x="1307" y="3347"/>
                </a:lnTo>
                <a:lnTo>
                  <a:pt x="1283" y="3359"/>
                </a:lnTo>
                <a:lnTo>
                  <a:pt x="1259" y="3347"/>
                </a:lnTo>
                <a:lnTo>
                  <a:pt x="1223" y="3311"/>
                </a:lnTo>
                <a:lnTo>
                  <a:pt x="1211" y="3287"/>
                </a:lnTo>
                <a:lnTo>
                  <a:pt x="1223" y="3263"/>
                </a:lnTo>
                <a:lnTo>
                  <a:pt x="1247" y="3251"/>
                </a:lnTo>
                <a:lnTo>
                  <a:pt x="1271" y="3263"/>
                </a:lnTo>
                <a:close/>
                <a:moveTo>
                  <a:pt x="1139" y="3131"/>
                </a:moveTo>
                <a:lnTo>
                  <a:pt x="1175" y="3167"/>
                </a:lnTo>
                <a:lnTo>
                  <a:pt x="1187" y="3191"/>
                </a:lnTo>
                <a:lnTo>
                  <a:pt x="1175" y="3215"/>
                </a:lnTo>
                <a:lnTo>
                  <a:pt x="1163" y="3227"/>
                </a:lnTo>
                <a:lnTo>
                  <a:pt x="1139" y="3215"/>
                </a:lnTo>
                <a:lnTo>
                  <a:pt x="1103" y="3179"/>
                </a:lnTo>
                <a:lnTo>
                  <a:pt x="1091" y="3155"/>
                </a:lnTo>
                <a:lnTo>
                  <a:pt x="1091" y="3131"/>
                </a:lnTo>
                <a:lnTo>
                  <a:pt x="1115" y="3119"/>
                </a:lnTo>
                <a:lnTo>
                  <a:pt x="1139" y="3131"/>
                </a:lnTo>
                <a:close/>
                <a:moveTo>
                  <a:pt x="3082" y="5063"/>
                </a:moveTo>
                <a:lnTo>
                  <a:pt x="3118" y="5099"/>
                </a:lnTo>
                <a:lnTo>
                  <a:pt x="3118" y="5123"/>
                </a:lnTo>
                <a:lnTo>
                  <a:pt x="3118" y="5147"/>
                </a:lnTo>
                <a:lnTo>
                  <a:pt x="3094" y="5159"/>
                </a:lnTo>
                <a:lnTo>
                  <a:pt x="3070" y="5147"/>
                </a:lnTo>
                <a:lnTo>
                  <a:pt x="3034" y="5111"/>
                </a:lnTo>
                <a:lnTo>
                  <a:pt x="3022" y="5087"/>
                </a:lnTo>
                <a:lnTo>
                  <a:pt x="3034" y="5063"/>
                </a:lnTo>
                <a:lnTo>
                  <a:pt x="3058" y="5051"/>
                </a:lnTo>
                <a:lnTo>
                  <a:pt x="3082" y="5063"/>
                </a:lnTo>
                <a:close/>
                <a:moveTo>
                  <a:pt x="2950" y="4943"/>
                </a:moveTo>
                <a:lnTo>
                  <a:pt x="2986" y="4979"/>
                </a:lnTo>
                <a:lnTo>
                  <a:pt x="2998" y="5003"/>
                </a:lnTo>
                <a:lnTo>
                  <a:pt x="2986" y="5015"/>
                </a:lnTo>
                <a:lnTo>
                  <a:pt x="2962" y="5027"/>
                </a:lnTo>
                <a:lnTo>
                  <a:pt x="2938" y="5015"/>
                </a:lnTo>
                <a:lnTo>
                  <a:pt x="2902" y="4979"/>
                </a:lnTo>
                <a:lnTo>
                  <a:pt x="2890" y="4955"/>
                </a:lnTo>
                <a:lnTo>
                  <a:pt x="2902" y="4943"/>
                </a:lnTo>
                <a:lnTo>
                  <a:pt x="2926" y="4931"/>
                </a:lnTo>
                <a:lnTo>
                  <a:pt x="2950" y="4943"/>
                </a:lnTo>
                <a:close/>
                <a:moveTo>
                  <a:pt x="2818" y="4811"/>
                </a:moveTo>
                <a:lnTo>
                  <a:pt x="2854" y="4847"/>
                </a:lnTo>
                <a:lnTo>
                  <a:pt x="2866" y="4871"/>
                </a:lnTo>
                <a:lnTo>
                  <a:pt x="2854" y="4895"/>
                </a:lnTo>
                <a:lnTo>
                  <a:pt x="2842" y="4895"/>
                </a:lnTo>
                <a:lnTo>
                  <a:pt x="2818" y="4895"/>
                </a:lnTo>
                <a:lnTo>
                  <a:pt x="2782" y="4859"/>
                </a:lnTo>
                <a:lnTo>
                  <a:pt x="2770" y="4835"/>
                </a:lnTo>
                <a:lnTo>
                  <a:pt x="2770" y="4811"/>
                </a:lnTo>
                <a:lnTo>
                  <a:pt x="2794" y="4799"/>
                </a:lnTo>
                <a:lnTo>
                  <a:pt x="2818" y="4811"/>
                </a:lnTo>
                <a:close/>
                <a:moveTo>
                  <a:pt x="2686" y="4679"/>
                </a:moveTo>
                <a:lnTo>
                  <a:pt x="2722" y="4715"/>
                </a:lnTo>
                <a:lnTo>
                  <a:pt x="2734" y="4739"/>
                </a:lnTo>
                <a:lnTo>
                  <a:pt x="2722" y="4763"/>
                </a:lnTo>
                <a:lnTo>
                  <a:pt x="2710" y="4775"/>
                </a:lnTo>
                <a:lnTo>
                  <a:pt x="2686" y="4763"/>
                </a:lnTo>
                <a:lnTo>
                  <a:pt x="2650" y="4727"/>
                </a:lnTo>
                <a:lnTo>
                  <a:pt x="2638" y="4703"/>
                </a:lnTo>
                <a:lnTo>
                  <a:pt x="2650" y="4679"/>
                </a:lnTo>
                <a:lnTo>
                  <a:pt x="2662" y="4667"/>
                </a:lnTo>
                <a:lnTo>
                  <a:pt x="2686" y="4679"/>
                </a:lnTo>
                <a:close/>
                <a:moveTo>
                  <a:pt x="2554" y="4547"/>
                </a:moveTo>
                <a:lnTo>
                  <a:pt x="2602" y="4583"/>
                </a:lnTo>
                <a:lnTo>
                  <a:pt x="2602" y="4607"/>
                </a:lnTo>
                <a:lnTo>
                  <a:pt x="2602" y="4631"/>
                </a:lnTo>
                <a:lnTo>
                  <a:pt x="2578" y="4643"/>
                </a:lnTo>
                <a:lnTo>
                  <a:pt x="2554" y="4631"/>
                </a:lnTo>
                <a:lnTo>
                  <a:pt x="2518" y="4595"/>
                </a:lnTo>
                <a:lnTo>
                  <a:pt x="2506" y="4571"/>
                </a:lnTo>
                <a:lnTo>
                  <a:pt x="2518" y="4547"/>
                </a:lnTo>
                <a:lnTo>
                  <a:pt x="2530" y="4547"/>
                </a:lnTo>
                <a:lnTo>
                  <a:pt x="2554" y="4547"/>
                </a:lnTo>
                <a:close/>
                <a:moveTo>
                  <a:pt x="1918" y="3911"/>
                </a:moveTo>
                <a:lnTo>
                  <a:pt x="1954" y="3947"/>
                </a:lnTo>
                <a:lnTo>
                  <a:pt x="1966" y="3971"/>
                </a:lnTo>
                <a:lnTo>
                  <a:pt x="1954" y="3983"/>
                </a:lnTo>
                <a:lnTo>
                  <a:pt x="1930" y="3995"/>
                </a:lnTo>
                <a:lnTo>
                  <a:pt x="1906" y="3995"/>
                </a:lnTo>
                <a:lnTo>
                  <a:pt x="1870" y="3959"/>
                </a:lnTo>
                <a:lnTo>
                  <a:pt x="1859" y="3923"/>
                </a:lnTo>
                <a:lnTo>
                  <a:pt x="1870" y="3911"/>
                </a:lnTo>
                <a:lnTo>
                  <a:pt x="1894" y="3899"/>
                </a:lnTo>
                <a:lnTo>
                  <a:pt x="1918" y="3911"/>
                </a:lnTo>
                <a:close/>
                <a:moveTo>
                  <a:pt x="2434" y="4427"/>
                </a:moveTo>
                <a:lnTo>
                  <a:pt x="2470" y="4463"/>
                </a:lnTo>
                <a:lnTo>
                  <a:pt x="2482" y="4487"/>
                </a:lnTo>
                <a:lnTo>
                  <a:pt x="2470" y="4499"/>
                </a:lnTo>
                <a:lnTo>
                  <a:pt x="2446" y="4511"/>
                </a:lnTo>
                <a:lnTo>
                  <a:pt x="2422" y="4511"/>
                </a:lnTo>
                <a:lnTo>
                  <a:pt x="2386" y="4463"/>
                </a:lnTo>
                <a:lnTo>
                  <a:pt x="2374" y="4439"/>
                </a:lnTo>
                <a:lnTo>
                  <a:pt x="2386" y="4427"/>
                </a:lnTo>
                <a:lnTo>
                  <a:pt x="2410" y="4415"/>
                </a:lnTo>
                <a:lnTo>
                  <a:pt x="2434" y="4427"/>
                </a:lnTo>
                <a:close/>
                <a:moveTo>
                  <a:pt x="2302" y="4295"/>
                </a:moveTo>
                <a:lnTo>
                  <a:pt x="2338" y="4331"/>
                </a:lnTo>
                <a:lnTo>
                  <a:pt x="2350" y="4355"/>
                </a:lnTo>
                <a:lnTo>
                  <a:pt x="2338" y="4379"/>
                </a:lnTo>
                <a:lnTo>
                  <a:pt x="2314" y="4391"/>
                </a:lnTo>
                <a:lnTo>
                  <a:pt x="2302" y="4379"/>
                </a:lnTo>
                <a:lnTo>
                  <a:pt x="2266" y="4343"/>
                </a:lnTo>
                <a:lnTo>
                  <a:pt x="2254" y="4319"/>
                </a:lnTo>
                <a:lnTo>
                  <a:pt x="2254" y="4295"/>
                </a:lnTo>
                <a:lnTo>
                  <a:pt x="2278" y="4283"/>
                </a:lnTo>
                <a:lnTo>
                  <a:pt x="2302" y="4295"/>
                </a:lnTo>
                <a:close/>
                <a:moveTo>
                  <a:pt x="2170" y="4163"/>
                </a:moveTo>
                <a:lnTo>
                  <a:pt x="2206" y="4199"/>
                </a:lnTo>
                <a:lnTo>
                  <a:pt x="2218" y="4223"/>
                </a:lnTo>
                <a:lnTo>
                  <a:pt x="2206" y="4247"/>
                </a:lnTo>
                <a:lnTo>
                  <a:pt x="2194" y="4259"/>
                </a:lnTo>
                <a:lnTo>
                  <a:pt x="2170" y="4247"/>
                </a:lnTo>
                <a:lnTo>
                  <a:pt x="2134" y="4211"/>
                </a:lnTo>
                <a:lnTo>
                  <a:pt x="2122" y="4187"/>
                </a:lnTo>
                <a:lnTo>
                  <a:pt x="2122" y="4163"/>
                </a:lnTo>
                <a:lnTo>
                  <a:pt x="2146" y="4151"/>
                </a:lnTo>
                <a:lnTo>
                  <a:pt x="2170" y="4163"/>
                </a:lnTo>
                <a:close/>
                <a:moveTo>
                  <a:pt x="2038" y="4031"/>
                </a:moveTo>
                <a:lnTo>
                  <a:pt x="2074" y="4079"/>
                </a:lnTo>
                <a:lnTo>
                  <a:pt x="2086" y="4091"/>
                </a:lnTo>
                <a:lnTo>
                  <a:pt x="2086" y="4115"/>
                </a:lnTo>
                <a:lnTo>
                  <a:pt x="2062" y="4127"/>
                </a:lnTo>
                <a:lnTo>
                  <a:pt x="2038" y="4115"/>
                </a:lnTo>
                <a:lnTo>
                  <a:pt x="2002" y="4079"/>
                </a:lnTo>
                <a:lnTo>
                  <a:pt x="1990" y="4055"/>
                </a:lnTo>
                <a:lnTo>
                  <a:pt x="2002" y="4031"/>
                </a:lnTo>
                <a:lnTo>
                  <a:pt x="2014" y="4031"/>
                </a:lnTo>
                <a:lnTo>
                  <a:pt x="2038" y="4031"/>
                </a:lnTo>
                <a:close/>
                <a:moveTo>
                  <a:pt x="1787" y="3779"/>
                </a:moveTo>
                <a:lnTo>
                  <a:pt x="1823" y="3815"/>
                </a:lnTo>
                <a:lnTo>
                  <a:pt x="1835" y="3839"/>
                </a:lnTo>
                <a:lnTo>
                  <a:pt x="1823" y="3863"/>
                </a:lnTo>
                <a:lnTo>
                  <a:pt x="1799" y="3875"/>
                </a:lnTo>
                <a:lnTo>
                  <a:pt x="1787" y="3863"/>
                </a:lnTo>
                <a:lnTo>
                  <a:pt x="1739" y="3827"/>
                </a:lnTo>
                <a:lnTo>
                  <a:pt x="1739" y="3803"/>
                </a:lnTo>
                <a:lnTo>
                  <a:pt x="1739" y="3779"/>
                </a:lnTo>
                <a:lnTo>
                  <a:pt x="1763" y="3767"/>
                </a:lnTo>
                <a:lnTo>
                  <a:pt x="1787" y="3779"/>
                </a:lnTo>
                <a:close/>
                <a:moveTo>
                  <a:pt x="1763" y="2916"/>
                </a:moveTo>
                <a:lnTo>
                  <a:pt x="1799" y="2952"/>
                </a:lnTo>
                <a:lnTo>
                  <a:pt x="1811" y="2976"/>
                </a:lnTo>
                <a:lnTo>
                  <a:pt x="1799" y="3000"/>
                </a:lnTo>
                <a:lnTo>
                  <a:pt x="1787" y="3000"/>
                </a:lnTo>
                <a:lnTo>
                  <a:pt x="1763" y="3000"/>
                </a:lnTo>
                <a:lnTo>
                  <a:pt x="1727" y="2964"/>
                </a:lnTo>
                <a:lnTo>
                  <a:pt x="1715" y="2940"/>
                </a:lnTo>
                <a:lnTo>
                  <a:pt x="1715" y="2916"/>
                </a:lnTo>
                <a:lnTo>
                  <a:pt x="1739" y="2904"/>
                </a:lnTo>
                <a:lnTo>
                  <a:pt x="1763" y="2916"/>
                </a:lnTo>
                <a:close/>
                <a:moveTo>
                  <a:pt x="2014" y="3167"/>
                </a:moveTo>
                <a:lnTo>
                  <a:pt x="2050" y="3203"/>
                </a:lnTo>
                <a:lnTo>
                  <a:pt x="2062" y="3227"/>
                </a:lnTo>
                <a:lnTo>
                  <a:pt x="2062" y="3251"/>
                </a:lnTo>
                <a:lnTo>
                  <a:pt x="2038" y="3263"/>
                </a:lnTo>
                <a:lnTo>
                  <a:pt x="2014" y="3251"/>
                </a:lnTo>
                <a:lnTo>
                  <a:pt x="1978" y="3215"/>
                </a:lnTo>
                <a:lnTo>
                  <a:pt x="1966" y="3191"/>
                </a:lnTo>
                <a:lnTo>
                  <a:pt x="1978" y="3167"/>
                </a:lnTo>
                <a:lnTo>
                  <a:pt x="1990" y="3155"/>
                </a:lnTo>
                <a:lnTo>
                  <a:pt x="2014" y="3167"/>
                </a:lnTo>
                <a:close/>
                <a:moveTo>
                  <a:pt x="1894" y="3048"/>
                </a:moveTo>
                <a:lnTo>
                  <a:pt x="1930" y="3084"/>
                </a:lnTo>
                <a:lnTo>
                  <a:pt x="1942" y="3108"/>
                </a:lnTo>
                <a:lnTo>
                  <a:pt x="1930" y="3119"/>
                </a:lnTo>
                <a:lnTo>
                  <a:pt x="1906" y="3131"/>
                </a:lnTo>
                <a:lnTo>
                  <a:pt x="1882" y="3119"/>
                </a:lnTo>
                <a:lnTo>
                  <a:pt x="1847" y="3084"/>
                </a:lnTo>
                <a:lnTo>
                  <a:pt x="1835" y="3060"/>
                </a:lnTo>
                <a:lnTo>
                  <a:pt x="1847" y="3036"/>
                </a:lnTo>
                <a:lnTo>
                  <a:pt x="1870" y="3036"/>
                </a:lnTo>
                <a:lnTo>
                  <a:pt x="1894" y="3048"/>
                </a:lnTo>
                <a:close/>
                <a:moveTo>
                  <a:pt x="1631" y="2784"/>
                </a:moveTo>
                <a:lnTo>
                  <a:pt x="1667" y="2820"/>
                </a:lnTo>
                <a:lnTo>
                  <a:pt x="1679" y="2844"/>
                </a:lnTo>
                <a:lnTo>
                  <a:pt x="1667" y="2868"/>
                </a:lnTo>
                <a:lnTo>
                  <a:pt x="1655" y="2880"/>
                </a:lnTo>
                <a:lnTo>
                  <a:pt x="1631" y="2868"/>
                </a:lnTo>
                <a:lnTo>
                  <a:pt x="1595" y="2832"/>
                </a:lnTo>
                <a:lnTo>
                  <a:pt x="1583" y="2808"/>
                </a:lnTo>
                <a:lnTo>
                  <a:pt x="1595" y="2784"/>
                </a:lnTo>
                <a:lnTo>
                  <a:pt x="1607" y="2772"/>
                </a:lnTo>
                <a:lnTo>
                  <a:pt x="1631" y="2784"/>
                </a:lnTo>
                <a:close/>
                <a:moveTo>
                  <a:pt x="3429" y="4571"/>
                </a:moveTo>
                <a:lnTo>
                  <a:pt x="3465" y="4619"/>
                </a:lnTo>
                <a:lnTo>
                  <a:pt x="3477" y="4631"/>
                </a:lnTo>
                <a:lnTo>
                  <a:pt x="3465" y="4655"/>
                </a:lnTo>
                <a:lnTo>
                  <a:pt x="3453" y="4667"/>
                </a:lnTo>
                <a:lnTo>
                  <a:pt x="3429" y="4655"/>
                </a:lnTo>
                <a:lnTo>
                  <a:pt x="3393" y="4619"/>
                </a:lnTo>
                <a:lnTo>
                  <a:pt x="3381" y="4595"/>
                </a:lnTo>
                <a:lnTo>
                  <a:pt x="3381" y="4571"/>
                </a:lnTo>
                <a:lnTo>
                  <a:pt x="3405" y="4571"/>
                </a:lnTo>
                <a:lnTo>
                  <a:pt x="3429" y="4571"/>
                </a:lnTo>
                <a:close/>
                <a:moveTo>
                  <a:pt x="3297" y="4451"/>
                </a:moveTo>
                <a:lnTo>
                  <a:pt x="3333" y="4487"/>
                </a:lnTo>
                <a:lnTo>
                  <a:pt x="3345" y="4511"/>
                </a:lnTo>
                <a:lnTo>
                  <a:pt x="3345" y="4535"/>
                </a:lnTo>
                <a:lnTo>
                  <a:pt x="3321" y="4535"/>
                </a:lnTo>
                <a:lnTo>
                  <a:pt x="3297" y="4535"/>
                </a:lnTo>
                <a:lnTo>
                  <a:pt x="3261" y="4499"/>
                </a:lnTo>
                <a:lnTo>
                  <a:pt x="3249" y="4475"/>
                </a:lnTo>
                <a:lnTo>
                  <a:pt x="3261" y="4451"/>
                </a:lnTo>
                <a:lnTo>
                  <a:pt x="3273" y="4439"/>
                </a:lnTo>
                <a:lnTo>
                  <a:pt x="3297" y="4451"/>
                </a:lnTo>
                <a:close/>
                <a:moveTo>
                  <a:pt x="3177" y="4319"/>
                </a:moveTo>
                <a:lnTo>
                  <a:pt x="3213" y="4355"/>
                </a:lnTo>
                <a:lnTo>
                  <a:pt x="3225" y="4379"/>
                </a:lnTo>
                <a:lnTo>
                  <a:pt x="3213" y="4403"/>
                </a:lnTo>
                <a:lnTo>
                  <a:pt x="3189" y="4415"/>
                </a:lnTo>
                <a:lnTo>
                  <a:pt x="3165" y="4403"/>
                </a:lnTo>
                <a:lnTo>
                  <a:pt x="3129" y="4367"/>
                </a:lnTo>
                <a:lnTo>
                  <a:pt x="3118" y="4343"/>
                </a:lnTo>
                <a:lnTo>
                  <a:pt x="3129" y="4319"/>
                </a:lnTo>
                <a:lnTo>
                  <a:pt x="3153" y="4307"/>
                </a:lnTo>
                <a:lnTo>
                  <a:pt x="3177" y="4319"/>
                </a:lnTo>
                <a:close/>
                <a:moveTo>
                  <a:pt x="3046" y="4187"/>
                </a:moveTo>
                <a:lnTo>
                  <a:pt x="3082" y="4235"/>
                </a:lnTo>
                <a:lnTo>
                  <a:pt x="3094" y="4247"/>
                </a:lnTo>
                <a:lnTo>
                  <a:pt x="3082" y="4271"/>
                </a:lnTo>
                <a:lnTo>
                  <a:pt x="3070" y="4283"/>
                </a:lnTo>
                <a:lnTo>
                  <a:pt x="3046" y="4271"/>
                </a:lnTo>
                <a:lnTo>
                  <a:pt x="3010" y="4235"/>
                </a:lnTo>
                <a:lnTo>
                  <a:pt x="2998" y="4211"/>
                </a:lnTo>
                <a:lnTo>
                  <a:pt x="2998" y="4187"/>
                </a:lnTo>
                <a:lnTo>
                  <a:pt x="3022" y="4187"/>
                </a:lnTo>
                <a:lnTo>
                  <a:pt x="3046" y="4187"/>
                </a:lnTo>
                <a:close/>
                <a:moveTo>
                  <a:pt x="2914" y="4067"/>
                </a:moveTo>
                <a:lnTo>
                  <a:pt x="2950" y="4103"/>
                </a:lnTo>
                <a:lnTo>
                  <a:pt x="2962" y="4127"/>
                </a:lnTo>
                <a:lnTo>
                  <a:pt x="2950" y="4151"/>
                </a:lnTo>
                <a:lnTo>
                  <a:pt x="2938" y="4151"/>
                </a:lnTo>
                <a:lnTo>
                  <a:pt x="2914" y="4151"/>
                </a:lnTo>
                <a:lnTo>
                  <a:pt x="2878" y="4115"/>
                </a:lnTo>
                <a:lnTo>
                  <a:pt x="2866" y="4091"/>
                </a:lnTo>
                <a:lnTo>
                  <a:pt x="2878" y="4067"/>
                </a:lnTo>
                <a:lnTo>
                  <a:pt x="2890" y="4055"/>
                </a:lnTo>
                <a:lnTo>
                  <a:pt x="2914" y="4067"/>
                </a:lnTo>
                <a:close/>
                <a:moveTo>
                  <a:pt x="2278" y="3419"/>
                </a:moveTo>
                <a:lnTo>
                  <a:pt x="2314" y="3467"/>
                </a:lnTo>
                <a:lnTo>
                  <a:pt x="2326" y="3491"/>
                </a:lnTo>
                <a:lnTo>
                  <a:pt x="2314" y="3503"/>
                </a:lnTo>
                <a:lnTo>
                  <a:pt x="2290" y="3515"/>
                </a:lnTo>
                <a:lnTo>
                  <a:pt x="2266" y="3503"/>
                </a:lnTo>
                <a:lnTo>
                  <a:pt x="2230" y="3467"/>
                </a:lnTo>
                <a:lnTo>
                  <a:pt x="2218" y="3443"/>
                </a:lnTo>
                <a:lnTo>
                  <a:pt x="2230" y="3419"/>
                </a:lnTo>
                <a:lnTo>
                  <a:pt x="2254" y="3419"/>
                </a:lnTo>
                <a:lnTo>
                  <a:pt x="2278" y="3419"/>
                </a:lnTo>
                <a:close/>
                <a:moveTo>
                  <a:pt x="2794" y="3935"/>
                </a:moveTo>
                <a:lnTo>
                  <a:pt x="2830" y="3971"/>
                </a:lnTo>
                <a:lnTo>
                  <a:pt x="2830" y="3995"/>
                </a:lnTo>
                <a:lnTo>
                  <a:pt x="2830" y="4019"/>
                </a:lnTo>
                <a:lnTo>
                  <a:pt x="2806" y="4031"/>
                </a:lnTo>
                <a:lnTo>
                  <a:pt x="2782" y="4019"/>
                </a:lnTo>
                <a:lnTo>
                  <a:pt x="2746" y="3983"/>
                </a:lnTo>
                <a:lnTo>
                  <a:pt x="2734" y="3959"/>
                </a:lnTo>
                <a:lnTo>
                  <a:pt x="2746" y="3935"/>
                </a:lnTo>
                <a:lnTo>
                  <a:pt x="2770" y="3923"/>
                </a:lnTo>
                <a:lnTo>
                  <a:pt x="2794" y="3935"/>
                </a:lnTo>
                <a:close/>
                <a:moveTo>
                  <a:pt x="2662" y="3803"/>
                </a:moveTo>
                <a:lnTo>
                  <a:pt x="2698" y="3851"/>
                </a:lnTo>
                <a:lnTo>
                  <a:pt x="2710" y="3863"/>
                </a:lnTo>
                <a:lnTo>
                  <a:pt x="2698" y="3887"/>
                </a:lnTo>
                <a:lnTo>
                  <a:pt x="2674" y="3899"/>
                </a:lnTo>
                <a:lnTo>
                  <a:pt x="2662" y="3887"/>
                </a:lnTo>
                <a:lnTo>
                  <a:pt x="2614" y="3851"/>
                </a:lnTo>
                <a:lnTo>
                  <a:pt x="2614" y="3827"/>
                </a:lnTo>
                <a:lnTo>
                  <a:pt x="2614" y="3803"/>
                </a:lnTo>
                <a:lnTo>
                  <a:pt x="2638" y="3803"/>
                </a:lnTo>
                <a:lnTo>
                  <a:pt x="2662" y="3803"/>
                </a:lnTo>
                <a:close/>
                <a:moveTo>
                  <a:pt x="2530" y="3683"/>
                </a:moveTo>
                <a:lnTo>
                  <a:pt x="2566" y="3719"/>
                </a:lnTo>
                <a:lnTo>
                  <a:pt x="2578" y="3743"/>
                </a:lnTo>
                <a:lnTo>
                  <a:pt x="2566" y="3767"/>
                </a:lnTo>
                <a:lnTo>
                  <a:pt x="2554" y="3767"/>
                </a:lnTo>
                <a:lnTo>
                  <a:pt x="2530" y="3767"/>
                </a:lnTo>
                <a:lnTo>
                  <a:pt x="2494" y="3731"/>
                </a:lnTo>
                <a:lnTo>
                  <a:pt x="2482" y="3707"/>
                </a:lnTo>
                <a:lnTo>
                  <a:pt x="2494" y="3683"/>
                </a:lnTo>
                <a:lnTo>
                  <a:pt x="2506" y="3671"/>
                </a:lnTo>
                <a:lnTo>
                  <a:pt x="2530" y="3683"/>
                </a:lnTo>
                <a:close/>
                <a:moveTo>
                  <a:pt x="2398" y="3551"/>
                </a:moveTo>
                <a:lnTo>
                  <a:pt x="2446" y="3587"/>
                </a:lnTo>
                <a:lnTo>
                  <a:pt x="2446" y="3611"/>
                </a:lnTo>
                <a:lnTo>
                  <a:pt x="2446" y="3635"/>
                </a:lnTo>
                <a:lnTo>
                  <a:pt x="2422" y="3647"/>
                </a:lnTo>
                <a:lnTo>
                  <a:pt x="2398" y="3635"/>
                </a:lnTo>
                <a:lnTo>
                  <a:pt x="2362" y="3599"/>
                </a:lnTo>
                <a:lnTo>
                  <a:pt x="2350" y="3575"/>
                </a:lnTo>
                <a:lnTo>
                  <a:pt x="2362" y="3551"/>
                </a:lnTo>
                <a:lnTo>
                  <a:pt x="2374" y="3539"/>
                </a:lnTo>
                <a:lnTo>
                  <a:pt x="2398" y="3551"/>
                </a:lnTo>
                <a:close/>
                <a:moveTo>
                  <a:pt x="2146" y="3299"/>
                </a:moveTo>
                <a:lnTo>
                  <a:pt x="2182" y="3335"/>
                </a:lnTo>
                <a:lnTo>
                  <a:pt x="2194" y="3359"/>
                </a:lnTo>
                <a:lnTo>
                  <a:pt x="2182" y="3383"/>
                </a:lnTo>
                <a:lnTo>
                  <a:pt x="2170" y="3383"/>
                </a:lnTo>
                <a:lnTo>
                  <a:pt x="2146" y="3383"/>
                </a:lnTo>
                <a:lnTo>
                  <a:pt x="2110" y="3347"/>
                </a:lnTo>
                <a:lnTo>
                  <a:pt x="2098" y="3323"/>
                </a:lnTo>
                <a:lnTo>
                  <a:pt x="2098" y="3299"/>
                </a:lnTo>
                <a:lnTo>
                  <a:pt x="2122" y="3287"/>
                </a:lnTo>
                <a:lnTo>
                  <a:pt x="2146" y="3299"/>
                </a:lnTo>
                <a:close/>
                <a:moveTo>
                  <a:pt x="1978" y="3731"/>
                </a:moveTo>
                <a:lnTo>
                  <a:pt x="1990" y="3707"/>
                </a:lnTo>
                <a:lnTo>
                  <a:pt x="2014" y="3707"/>
                </a:lnTo>
                <a:lnTo>
                  <a:pt x="2038" y="3719"/>
                </a:lnTo>
                <a:lnTo>
                  <a:pt x="2038" y="3755"/>
                </a:lnTo>
                <a:lnTo>
                  <a:pt x="2038" y="3767"/>
                </a:lnTo>
                <a:lnTo>
                  <a:pt x="2038" y="3791"/>
                </a:lnTo>
                <a:lnTo>
                  <a:pt x="2050" y="3803"/>
                </a:lnTo>
                <a:lnTo>
                  <a:pt x="2062" y="3815"/>
                </a:lnTo>
                <a:lnTo>
                  <a:pt x="2086" y="3827"/>
                </a:lnTo>
                <a:lnTo>
                  <a:pt x="2122" y="3827"/>
                </a:lnTo>
                <a:lnTo>
                  <a:pt x="2146" y="3815"/>
                </a:lnTo>
                <a:lnTo>
                  <a:pt x="2170" y="3791"/>
                </a:lnTo>
                <a:lnTo>
                  <a:pt x="2110" y="3779"/>
                </a:lnTo>
                <a:lnTo>
                  <a:pt x="2074" y="3731"/>
                </a:lnTo>
                <a:lnTo>
                  <a:pt x="2074" y="3671"/>
                </a:lnTo>
                <a:lnTo>
                  <a:pt x="2098" y="3623"/>
                </a:lnTo>
                <a:lnTo>
                  <a:pt x="2170" y="3587"/>
                </a:lnTo>
                <a:lnTo>
                  <a:pt x="2242" y="3611"/>
                </a:lnTo>
                <a:lnTo>
                  <a:pt x="2278" y="3683"/>
                </a:lnTo>
                <a:lnTo>
                  <a:pt x="2278" y="3755"/>
                </a:lnTo>
                <a:lnTo>
                  <a:pt x="2266" y="3779"/>
                </a:lnTo>
                <a:lnTo>
                  <a:pt x="2242" y="3803"/>
                </a:lnTo>
                <a:lnTo>
                  <a:pt x="2230" y="3815"/>
                </a:lnTo>
                <a:lnTo>
                  <a:pt x="2206" y="3839"/>
                </a:lnTo>
                <a:lnTo>
                  <a:pt x="2158" y="3863"/>
                </a:lnTo>
                <a:lnTo>
                  <a:pt x="2110" y="3887"/>
                </a:lnTo>
                <a:lnTo>
                  <a:pt x="2062" y="3887"/>
                </a:lnTo>
                <a:lnTo>
                  <a:pt x="2014" y="3851"/>
                </a:lnTo>
                <a:lnTo>
                  <a:pt x="1990" y="3827"/>
                </a:lnTo>
                <a:lnTo>
                  <a:pt x="1978" y="3803"/>
                </a:lnTo>
                <a:lnTo>
                  <a:pt x="1978" y="3767"/>
                </a:lnTo>
                <a:lnTo>
                  <a:pt x="1978" y="3731"/>
                </a:lnTo>
                <a:close/>
              </a:path>
            </a:pathLst>
          </a:custGeom>
          <a:solidFill>
            <a:srgbClr val="E1D3F1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659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Tm="11299">
    <p:fade/>
  </p:transition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FD438-B27A-E14F-9E63-7C1163EB5E82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ED2CF-6D60-944D-91AB-078E675870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865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GB" smtClean="0"/>
              <a:t>单击此处编辑母版文本样式</a:t>
            </a:r>
          </a:p>
          <a:p>
            <a:pPr lvl="1"/>
            <a:r>
              <a:rPr kumimoji="1" lang="zh-CN" altLang="en-GB" smtClean="0"/>
              <a:t>二级</a:t>
            </a:r>
          </a:p>
          <a:p>
            <a:pPr lvl="2"/>
            <a:r>
              <a:rPr kumimoji="1" lang="zh-CN" altLang="en-GB" smtClean="0"/>
              <a:t>三级</a:t>
            </a:r>
          </a:p>
          <a:p>
            <a:pPr lvl="3"/>
            <a:r>
              <a:rPr kumimoji="1" lang="zh-CN" altLang="en-GB" smtClean="0"/>
              <a:t>四级</a:t>
            </a:r>
          </a:p>
          <a:p>
            <a:pPr lvl="4"/>
            <a:r>
              <a:rPr kumimoji="1" lang="zh-CN" altLang="en-GB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ED40A-99A0-D442-AE8E-EFDBB47F91AF}" type="datetimeFigureOut">
              <a:rPr kumimoji="1" lang="zh-CN" altLang="en-US" smtClean="0"/>
              <a:t>19/7/17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92DB-6D7B-A442-8B48-9049CD0B16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71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1828800"/>
            <a:ext cx="7632848" cy="2209800"/>
          </a:xfrm>
        </p:spPr>
        <p:txBody>
          <a:bodyPr/>
          <a:lstStyle/>
          <a:p>
            <a:pPr algn="ctr"/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How </a:t>
            </a:r>
            <a:r>
              <a:rPr lang="en-GB" altLang="zh-CN" sz="4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can </a:t>
            </a:r>
            <a:r>
              <a:rPr lang="en-US" altLang="zh-CN" sz="4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AI generate 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images?</a:t>
            </a:r>
            <a:endParaRPr lang="zh-CN" altLang="en-US" sz="44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539552" y="4653136"/>
            <a:ext cx="8396064" cy="1752600"/>
          </a:xfrm>
        </p:spPr>
        <p:txBody>
          <a:bodyPr/>
          <a:lstStyle/>
          <a:p>
            <a:pPr algn="ctr"/>
            <a:r>
              <a:rPr kumimoji="1" lang="en-GB" altLang="zh-CN" dirty="0" err="1" smtClean="0"/>
              <a:t>Chongxuan</a:t>
            </a:r>
            <a:r>
              <a:rPr kumimoji="1" lang="en-GB" altLang="zh-CN" dirty="0" smtClean="0"/>
              <a:t> Li</a:t>
            </a:r>
          </a:p>
          <a:p>
            <a:endParaRPr kumimoji="1" lang="en-GB" altLang="zh-CN" dirty="0"/>
          </a:p>
          <a:p>
            <a:r>
              <a:rPr kumimoji="1" lang="en-GB" altLang="zh-CN" dirty="0" smtClean="0"/>
              <a:t>MLSS at Tsinghua University, Introduced by </a:t>
            </a:r>
            <a:r>
              <a:rPr kumimoji="1" lang="en-GB" altLang="zh-CN" dirty="0" err="1" smtClean="0"/>
              <a:t>Prof.</a:t>
            </a:r>
            <a:r>
              <a:rPr kumimoji="1" lang="en-GB" altLang="zh-CN" dirty="0" smtClean="0"/>
              <a:t> Jun Zhu</a:t>
            </a:r>
          </a:p>
        </p:txBody>
      </p:sp>
    </p:spTree>
    <p:extLst>
      <p:ext uri="{BB962C8B-B14F-4D97-AF65-F5344CB8AC3E}">
        <p14:creationId xmlns:p14="http://schemas.microsoft.com/office/powerpoint/2010/main" val="34823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5000" y="1828800"/>
            <a:ext cx="6411416" cy="2209800"/>
          </a:xfrm>
        </p:spPr>
        <p:txBody>
          <a:bodyPr/>
          <a:lstStyle/>
          <a:p>
            <a:pPr algn="ctr"/>
            <a:r>
              <a:rPr lang="en-GB" altLang="zh-CN" sz="6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Thank you</a:t>
            </a:r>
            <a:r>
              <a:rPr lang="zh-CN" altLang="en-US" sz="6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！</a:t>
            </a:r>
            <a:endParaRPr lang="zh-CN" altLang="en-US" sz="6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502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 smtClean="0"/>
              <a:t>Image Manifold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546435"/>
                <a:ext cx="7992888" cy="548853"/>
              </a:xfrm>
            </p:spPr>
            <p:txBody>
              <a:bodyPr/>
              <a:lstStyle/>
              <a:p>
                <a:r>
                  <a:rPr kumimoji="1" lang="en-GB" altLang="zh-CN" dirty="0" smtClean="0"/>
                  <a:t>Image </a:t>
                </a:r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en-GB" altLang="zh-CN" dirty="0" smtClean="0"/>
                  <a:t> distributes on a </a:t>
                </a:r>
                <a:r>
                  <a:rPr kumimoji="1" lang="en-GB" altLang="zh-CN" dirty="0" smtClean="0"/>
                  <a:t>low-dimensional </a:t>
                </a:r>
                <a:r>
                  <a:rPr kumimoji="1" lang="en-GB" altLang="zh-CN" dirty="0" smtClean="0"/>
                  <a:t>manifold in a high-dimensional </a:t>
                </a:r>
                <a:r>
                  <a:rPr kumimoji="1" lang="en-GB" altLang="zh-CN" dirty="0" smtClean="0"/>
                  <a:t>space</a:t>
                </a:r>
                <a:endParaRPr kumimoji="1" lang="en-GB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546435"/>
                <a:ext cx="7992888" cy="548853"/>
              </a:xfrm>
              <a:blipFill rotWithShape="0">
                <a:blip r:embed="rId3"/>
                <a:stretch>
                  <a:fillRect l="-686" t="-11111" r="-839" b="-8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27" y="3429000"/>
            <a:ext cx="2116190" cy="2088232"/>
          </a:xfrm>
          <a:prstGeom prst="rect">
            <a:avLst/>
          </a:prstGeom>
        </p:spPr>
      </p:pic>
      <p:sp>
        <p:nvSpPr>
          <p:cNvPr id="4" name="AutoShape 2" descr="https://qph.fs.quoracdn.net/main-qimg-3b5c0a83cb9b46a3ad704c0c0b61adc1.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801" y="3377170"/>
            <a:ext cx="54292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3201"/>
      </p:ext>
    </p:extLst>
  </p:cSld>
  <p:clrMapOvr>
    <a:masterClrMapping/>
  </p:clrMapOvr>
  <p:transition spd="slow" advTm="11299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 smtClean="0"/>
              <a:t>Image Manifold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546435"/>
                <a:ext cx="7560840" cy="548853"/>
              </a:xfrm>
            </p:spPr>
            <p:txBody>
              <a:bodyPr/>
              <a:lstStyle/>
              <a:p>
                <a:r>
                  <a:rPr kumimoji="1" lang="en-US" altLang="zh-CN" dirty="0" smtClean="0"/>
                  <a:t>A low-dimensional representation is sufficient</a:t>
                </a:r>
                <a:endParaRPr kumimoji="1" lang="zh-CN" altLang="en-US" dirty="0" smtClean="0"/>
              </a:p>
              <a:p>
                <a:r>
                  <a:rPr kumimoji="1" lang="en-GB" altLang="zh-CN" dirty="0" smtClean="0"/>
                  <a:t>Directly </a:t>
                </a:r>
                <a:r>
                  <a:rPr kumimoji="1" lang="en-GB" altLang="zh-CN" dirty="0" smtClean="0"/>
                  <a:t>learn </a:t>
                </a:r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charset="0"/>
                      </a:rPr>
                      <m:t>𝑝</m:t>
                    </m:r>
                    <m:r>
                      <a:rPr kumimoji="1" lang="en-GB" altLang="zh-CN" i="1" dirty="0" smtClean="0">
                        <a:latin typeface="Cambria Math" charset="0"/>
                      </a:rPr>
                      <m:t>(</m:t>
                    </m:r>
                    <m:r>
                      <a:rPr kumimoji="1" lang="en-GB" altLang="zh-CN" i="1" dirty="0" smtClean="0">
                        <a:latin typeface="Cambria Math" charset="0"/>
                      </a:rPr>
                      <m:t>𝑥</m:t>
                    </m:r>
                    <m:r>
                      <a:rPr kumimoji="1" lang="en-GB" altLang="zh-CN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en-GB" altLang="zh-CN" dirty="0" smtClean="0"/>
                  <a:t> is not good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546435"/>
                <a:ext cx="7560840" cy="548853"/>
              </a:xfrm>
              <a:blipFill rotWithShape="0">
                <a:blip r:embed="rId3"/>
                <a:stretch>
                  <a:fillRect l="-726" t="-11111" b="-10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https://qph.fs.quoracdn.net/main-qimg-3b5c0a83cb9b46a3ad704c0c0b61adc1.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963320"/>
            <a:ext cx="3979168" cy="33467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80928"/>
            <a:ext cx="3888432" cy="385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87274"/>
      </p:ext>
    </p:extLst>
  </p:cSld>
  <p:clrMapOvr>
    <a:masterClrMapping/>
  </p:clrMapOvr>
  <p:transition spd="slow" advTm="11299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Latent Variable Model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23963"/>
                <a:ext cx="8077200" cy="548853"/>
              </a:xfrm>
            </p:spPr>
            <p:txBody>
              <a:bodyPr/>
              <a:lstStyle/>
              <a:p>
                <a:r>
                  <a:rPr kumimoji="1" lang="en-GB" altLang="zh-CN" dirty="0" smtClean="0"/>
                  <a:t>Generative </a:t>
                </a:r>
                <a:r>
                  <a:rPr kumimoji="1" lang="en-GB" altLang="zh-CN" dirty="0" smtClean="0"/>
                  <a:t>process of data </a:t>
                </a:r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charset="0"/>
                      </a:rPr>
                      <m:t>𝑥</m:t>
                    </m:r>
                  </m:oMath>
                </a14:m>
                <a:endParaRPr kumimoji="1" lang="en-GB" altLang="zh-CN" dirty="0" smtClean="0"/>
              </a:p>
              <a:p>
                <a:pPr lvl="1"/>
                <a:r>
                  <a:rPr kumimoji="1" lang="en-GB" altLang="zh-CN" dirty="0" smtClean="0"/>
                  <a:t>Sample a </a:t>
                </a:r>
                <a:r>
                  <a:rPr kumimoji="1" lang="en-GB" altLang="zh-CN" dirty="0"/>
                  <a:t>low-dimensional feature (i.e., latent variable</a:t>
                </a:r>
                <a:r>
                  <a:rPr kumimoji="1" lang="en-GB" altLang="zh-CN" dirty="0" smtClean="0"/>
                  <a:t>) </a:t>
                </a:r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charset="0"/>
                      </a:rPr>
                      <m:t>𝑧</m:t>
                    </m:r>
                  </m:oMath>
                </a14:m>
                <a:endParaRPr kumimoji="1" lang="en-GB" altLang="zh-CN" dirty="0" smtClean="0"/>
              </a:p>
              <a:p>
                <a:pPr lvl="1"/>
                <a:r>
                  <a:rPr kumimoji="1" lang="en-GB" altLang="zh-CN" dirty="0" smtClean="0"/>
                  <a:t>Map </a:t>
                </a:r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charset="0"/>
                      </a:rPr>
                      <m:t>𝑧</m:t>
                    </m:r>
                  </m:oMath>
                </a14:m>
                <a:r>
                  <a:rPr kumimoji="1" lang="en-GB" altLang="zh-CN" dirty="0" smtClean="0"/>
                  <a:t> to a data point </a:t>
                </a:r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charset="0"/>
                      </a:rPr>
                      <m:t>𝑥</m:t>
                    </m:r>
                  </m:oMath>
                </a14:m>
                <a:endParaRPr kumimoji="1" lang="en-GB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i="1" dirty="0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GB" altLang="zh-CN" i="1" dirty="0" smtClean="0">
                        <a:latin typeface="Cambria Math" charset="0"/>
                      </a:rPr>
                      <m:t>=</m:t>
                    </m:r>
                    <m:r>
                      <a:rPr kumimoji="1" lang="en-GB" altLang="zh-CN" i="1" dirty="0">
                        <a:latin typeface="Cambria Math" charset="0"/>
                      </a:rPr>
                      <m:t>∫</m:t>
                    </m:r>
                    <m:r>
                      <a:rPr kumimoji="1" lang="en-GB" altLang="zh-CN" i="1" dirty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b="0" i="1" dirty="0" smtClean="0">
                            <a:latin typeface="Cambria Math" charset="0"/>
                          </a:rPr>
                          <m:t>𝑥</m:t>
                        </m:r>
                        <m:r>
                          <a:rPr kumimoji="1" lang="en-GB" altLang="zh-CN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GB" altLang="zh-CN" i="1" dirty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kumimoji="1" lang="en-GB" altLang="zh-CN" i="1" dirty="0">
                        <a:latin typeface="Cambria Math" charset="0"/>
                      </a:rPr>
                      <m:t>𝑑𝑧</m:t>
                    </m:r>
                    <m:r>
                      <a:rPr kumimoji="1" lang="en-GB" altLang="zh-CN" b="0" i="1" dirty="0" smtClean="0">
                        <a:latin typeface="Cambria Math" charset="0"/>
                      </a:rPr>
                      <m:t>=∫</m:t>
                    </m:r>
                    <m:r>
                      <a:rPr kumimoji="1" lang="en-GB" altLang="zh-CN" i="1" dirty="0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i="1" dirty="0" smtClean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kumimoji="1" lang="en-GB" altLang="zh-CN" i="1" dirty="0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i="1" dirty="0" err="1" smtClean="0">
                            <a:latin typeface="Cambria Math" charset="0"/>
                          </a:rPr>
                          <m:t>𝑥</m:t>
                        </m:r>
                      </m:e>
                      <m:e>
                        <m:r>
                          <a:rPr kumimoji="1" lang="en-GB" altLang="zh-CN" i="1" dirty="0" err="1" smtClean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kumimoji="1" lang="en-GB" altLang="zh-CN" b="0" i="1" dirty="0" smtClean="0">
                        <a:latin typeface="Cambria Math" charset="0"/>
                      </a:rPr>
                      <m:t>𝑑𝑧</m:t>
                    </m:r>
                  </m:oMath>
                </a14:m>
                <a:endParaRPr kumimoji="1" lang="en-GB" altLang="zh-CN" dirty="0" smtClean="0"/>
              </a:p>
              <a:p>
                <a:r>
                  <a:rPr kumimoji="1" lang="en-GB" altLang="zh-CN" dirty="0" smtClean="0"/>
                  <a:t>Learning the mapping instead of learning the distribution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23963"/>
                <a:ext cx="8077200" cy="548853"/>
              </a:xfrm>
              <a:blipFill rotWithShape="0">
                <a:blip r:embed="rId3"/>
                <a:stretch>
                  <a:fillRect l="-604" t="-10000" r="-1208" b="-34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3573016"/>
            <a:ext cx="6730193" cy="52063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65104"/>
            <a:ext cx="197024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9342"/>
      </p:ext>
    </p:extLst>
  </p:cSld>
  <p:clrMapOvr>
    <a:masterClrMapping/>
  </p:clrMapOvr>
  <p:transition spd="slow" advTm="11299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Variational</a:t>
            </a:r>
            <a:r>
              <a:rPr lang="en-US" altLang="zh-CN" dirty="0" smtClean="0"/>
              <a:t> Auto-Encoder (Training)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23963"/>
                <a:ext cx="8077200" cy="548853"/>
              </a:xfrm>
            </p:spPr>
            <p:txBody>
              <a:bodyPr/>
              <a:lstStyle/>
              <a:p>
                <a:r>
                  <a:rPr kumimoji="1" lang="en-GB" altLang="zh-CN" dirty="0" smtClean="0"/>
                  <a:t>We don’t know the corresponding </a:t>
                </a:r>
                <a14:m>
                  <m:oMath xmlns:m="http://schemas.openxmlformats.org/officeDocument/2006/math">
                    <m:r>
                      <a:rPr kumimoji="1" lang="en-GB" altLang="zh-CN" i="1" dirty="0">
                        <a:latin typeface="Cambria Math" charset="0"/>
                      </a:rPr>
                      <m:t>𝑧</m:t>
                    </m:r>
                  </m:oMath>
                </a14:m>
                <a:r>
                  <a:rPr kumimoji="1" lang="en-GB" altLang="zh-CN" dirty="0"/>
                  <a:t> given </a:t>
                </a:r>
                <a14:m>
                  <m:oMath xmlns:m="http://schemas.openxmlformats.org/officeDocument/2006/math">
                    <m:r>
                      <a:rPr kumimoji="1" lang="en-GB" altLang="zh-CN" i="1" dirty="0">
                        <a:latin typeface="Cambria Math" charset="0"/>
                      </a:rPr>
                      <m:t>𝑥</m:t>
                    </m:r>
                  </m:oMath>
                </a14:m>
                <a:r>
                  <a:rPr kumimoji="1" lang="en-GB" altLang="zh-CN" dirty="0" smtClean="0"/>
                  <a:t> </a:t>
                </a:r>
              </a:p>
              <a:p>
                <a:pPr lvl="1"/>
                <a:r>
                  <a:rPr kumimoji="1" lang="en-GB" altLang="zh-CN" dirty="0" smtClean="0"/>
                  <a:t>MLE is infeasible </a:t>
                </a:r>
                <a14:m>
                  <m:oMath xmlns:m="http://schemas.openxmlformats.org/officeDocument/2006/math">
                    <m:r>
                      <a:rPr kumimoji="1" lang="en-GB" altLang="zh-CN" i="1" dirty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i="1" dirty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GB" altLang="zh-CN" i="1" dirty="0">
                        <a:latin typeface="Cambria Math" charset="0"/>
                      </a:rPr>
                      <m:t>=∫</m:t>
                    </m:r>
                    <m:r>
                      <a:rPr kumimoji="1" lang="en-GB" altLang="zh-CN" i="1" dirty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i="1" dirty="0">
                            <a:latin typeface="Cambria Math" charset="0"/>
                          </a:rPr>
                          <m:t>𝑥</m:t>
                        </m:r>
                        <m:r>
                          <a:rPr kumimoji="1" lang="en-GB" altLang="zh-CN" i="1" dirty="0">
                            <a:latin typeface="Cambria Math" charset="0"/>
                          </a:rPr>
                          <m:t>,</m:t>
                        </m:r>
                        <m:r>
                          <a:rPr kumimoji="1" lang="en-GB" altLang="zh-CN" i="1" dirty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kumimoji="1" lang="en-GB" altLang="zh-CN" i="1" dirty="0">
                        <a:latin typeface="Cambria Math" charset="0"/>
                      </a:rPr>
                      <m:t>𝑑𝑧</m:t>
                    </m:r>
                    <m:r>
                      <a:rPr kumimoji="1" lang="en-GB" altLang="zh-CN" i="1" dirty="0">
                        <a:latin typeface="Cambria Math" charset="0"/>
                      </a:rPr>
                      <m:t>=∫</m:t>
                    </m:r>
                    <m:r>
                      <a:rPr kumimoji="1" lang="en-GB" altLang="zh-CN" i="1" dirty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i="1" dirty="0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kumimoji="1" lang="en-GB" altLang="zh-CN" i="1" dirty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i="1" dirty="0" err="1">
                            <a:latin typeface="Cambria Math" charset="0"/>
                          </a:rPr>
                          <m:t>𝑥</m:t>
                        </m:r>
                      </m:e>
                      <m:e>
                        <m:r>
                          <a:rPr kumimoji="1" lang="en-GB" altLang="zh-CN" i="1" dirty="0" err="1">
                            <a:latin typeface="Cambria Math" charset="0"/>
                          </a:rPr>
                          <m:t>𝑧</m:t>
                        </m:r>
                      </m:e>
                    </m:d>
                    <m:r>
                      <a:rPr kumimoji="1" lang="en-GB" altLang="zh-CN" i="1" dirty="0">
                        <a:latin typeface="Cambria Math" charset="0"/>
                      </a:rPr>
                      <m:t>𝑑𝑧</m:t>
                    </m:r>
                  </m:oMath>
                </a14:m>
                <a:endParaRPr kumimoji="1" lang="en-GB" altLang="zh-CN" dirty="0" smtClean="0"/>
              </a:p>
              <a:p>
                <a:r>
                  <a:rPr kumimoji="1" lang="en-GB" altLang="zh-CN" dirty="0" smtClean="0"/>
                  <a:t>Introduce an encoder and optimize a bound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GB" altLang="zh-CN" b="0" i="0" dirty="0" smtClean="0">
                        <a:latin typeface="Cambria Math" charset="0"/>
                      </a:rPr>
                      <m:t>log</m:t>
                    </m:r>
                    <m:r>
                      <a:rPr kumimoji="1" lang="en-GB" altLang="zh-CN" b="0" i="0" dirty="0" smtClean="0">
                        <a:latin typeface="Cambria Math" charset="0"/>
                      </a:rPr>
                      <m:t> </m:t>
                    </m:r>
                    <m:r>
                      <a:rPr kumimoji="1" lang="en-GB" altLang="zh-CN" i="1" dirty="0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kumimoji="1" lang="en-GB" altLang="zh-CN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GB" altLang="zh-CN" i="1" dirty="0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GB" altLang="zh-CN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GB" altLang="zh-CN" b="0" i="1" dirty="0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GB" altLang="zh-CN" b="0" i="0" dirty="0" smtClean="0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𝑝</m:t>
                          </m:r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𝑥</m:t>
                          </m:r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  <m:r>
                        <a:rPr kumimoji="1" lang="en-GB" altLang="zh-CN" b="0" i="1" dirty="0" smtClean="0">
                          <a:latin typeface="Cambria Math" charset="0"/>
                        </a:rPr>
                        <m:t> ≥</m:t>
                      </m:r>
                      <m:sSub>
                        <m:sSubPr>
                          <m:ctrlPr>
                            <a:rPr kumimoji="1" lang="en-GB" altLang="zh-CN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GB" altLang="zh-CN" b="0" i="1" dirty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GB" altLang="zh-CN" b="0" i="1" dirty="0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kumimoji="1" lang="en-GB" altLang="zh-CN" b="0" i="1" dirty="0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GB" altLang="zh-CN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1" lang="en-GB" altLang="zh-CN" b="0" i="1" dirty="0" smtClean="0">
                                  <a:latin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GB" altLang="zh-CN" b="0" i="0" dirty="0" smtClean="0">
                                  <a:latin typeface="Cambria Math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kumimoji="1" lang="en-GB" altLang="zh-CN" b="0" i="1" dirty="0" smtClean="0">
                                  <a:latin typeface="Cambria Math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GB" altLang="zh-CN" b="0" i="1" dirty="0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GB" altLang="zh-CN" b="0" i="1" dirty="0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kumimoji="1" lang="en-GB" altLang="zh-CN" b="0" i="1" dirty="0" smtClean="0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kumimoji="1" lang="en-GB" altLang="zh-CN" b="0" i="1" dirty="0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GB" altLang="zh-CN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𝐾𝐿</m:t>
                          </m:r>
                        </m:sub>
                      </m:sSub>
                      <m:r>
                        <a:rPr kumimoji="1" lang="en-GB" altLang="zh-CN" b="0" i="1" dirty="0" smtClean="0">
                          <a:latin typeface="Cambria Math" charset="0"/>
                        </a:rPr>
                        <m:t>(</m:t>
                      </m:r>
                      <m:r>
                        <a:rPr kumimoji="1" lang="en-GB" altLang="zh-CN" b="0" i="1" dirty="0" smtClean="0">
                          <a:latin typeface="Cambria Math" charset="0"/>
                        </a:rPr>
                        <m:t>𝑞</m:t>
                      </m:r>
                      <m:d>
                        <m:dPr>
                          <m:ctrlPr>
                            <a:rPr kumimoji="1" lang="en-GB" altLang="zh-CN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𝑧</m:t>
                          </m:r>
                        </m:e>
                        <m:e>
                          <m:r>
                            <a:rPr kumimoji="1" lang="en-GB" altLang="zh-CN" b="0" i="1" dirty="0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kumimoji="1" lang="en-GB" altLang="zh-CN" b="0" i="1" dirty="0" smtClean="0">
                          <a:latin typeface="Cambria Math" charset="0"/>
                        </a:rPr>
                        <m:t>||</m:t>
                      </m:r>
                      <m:r>
                        <a:rPr kumimoji="1" lang="en-GB" altLang="zh-CN" b="0" i="1" dirty="0" smtClean="0">
                          <a:latin typeface="Cambria Math" charset="0"/>
                        </a:rPr>
                        <m:t>𝑝</m:t>
                      </m:r>
                      <m:r>
                        <a:rPr kumimoji="1" lang="en-GB" altLang="zh-CN" b="0" i="1" dirty="0" smtClean="0">
                          <a:latin typeface="Cambria Math" charset="0"/>
                        </a:rPr>
                        <m:t>(</m:t>
                      </m:r>
                      <m:r>
                        <a:rPr kumimoji="1" lang="en-GB" altLang="zh-CN" b="0" i="1" dirty="0" smtClean="0">
                          <a:latin typeface="Cambria Math" charset="0"/>
                        </a:rPr>
                        <m:t>𝑧</m:t>
                      </m:r>
                      <m:r>
                        <a:rPr kumimoji="1" lang="en-GB" altLang="zh-CN" b="0" i="1" dirty="0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kumimoji="1" lang="en-GB" altLang="zh-CN" dirty="0"/>
              </a:p>
              <a:p>
                <a:endParaRPr kumimoji="1" lang="en-GB" altLang="zh-CN" dirty="0" smtClean="0"/>
              </a:p>
              <a:p>
                <a:pPr marL="0" indent="0">
                  <a:buNone/>
                </a:pPr>
                <a:endParaRPr kumimoji="1" lang="en-GB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23963"/>
                <a:ext cx="8077200" cy="548853"/>
              </a:xfrm>
              <a:blipFill rotWithShape="0">
                <a:blip r:embed="rId3"/>
                <a:stretch>
                  <a:fillRect l="-604" t="-10000" b="-2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12" y="3140968"/>
            <a:ext cx="4654176" cy="3600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73016"/>
            <a:ext cx="1751329" cy="17281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71" y="3573016"/>
            <a:ext cx="175132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9129"/>
      </p:ext>
    </p:extLst>
  </p:cSld>
  <p:clrMapOvr>
    <a:masterClrMapping/>
  </p:clrMapOvr>
  <p:transition spd="slow" advTm="11299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Variational</a:t>
            </a:r>
            <a:r>
              <a:rPr lang="en-US" altLang="zh-CN" dirty="0" smtClean="0"/>
              <a:t> Auto-Encoder (Testing)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2492896"/>
            <a:ext cx="6730193" cy="52063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924944"/>
            <a:ext cx="2422945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43755"/>
      </p:ext>
    </p:extLst>
  </p:cSld>
  <p:clrMapOvr>
    <a:masterClrMapping/>
  </p:clrMapOvr>
  <p:transition spd="slow" advTm="11299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 err="1" smtClean="0"/>
              <a:t>ZhuSuan</a:t>
            </a:r>
            <a:endParaRPr kumimoji="1" lang="zh-CN" altLang="en-US" dirty="0"/>
          </a:p>
        </p:txBody>
      </p:sp>
      <p:sp>
        <p:nvSpPr>
          <p:cNvPr id="10" name="内容占位符 3"/>
          <p:cNvSpPr>
            <a:spLocks noGrp="1"/>
          </p:cNvSpPr>
          <p:nvPr>
            <p:ph idx="1"/>
          </p:nvPr>
        </p:nvSpPr>
        <p:spPr>
          <a:xfrm>
            <a:off x="691791" y="2214563"/>
            <a:ext cx="5112568" cy="4643437"/>
          </a:xfrm>
        </p:spPr>
        <p:txBody>
          <a:bodyPr/>
          <a:lstStyle/>
          <a:p>
            <a:pPr marL="0" indent="0">
              <a:buNone/>
            </a:pPr>
            <a:r>
              <a:rPr kumimoji="1" lang="en-GB" altLang="zh-CN" dirty="0" smtClean="0"/>
              <a:t>Traditional DNN Platform</a:t>
            </a:r>
          </a:p>
          <a:p>
            <a:pPr marL="0" indent="0">
              <a:buNone/>
            </a:pPr>
            <a:r>
              <a:rPr kumimoji="1" lang="en-GB" altLang="zh-CN" dirty="0" smtClean="0"/>
              <a:t>Layers + Gradients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592" y="3336832"/>
            <a:ext cx="3596208" cy="23988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01" y="4005064"/>
            <a:ext cx="4309788" cy="820912"/>
          </a:xfrm>
          <a:prstGeom prst="rect">
            <a:avLst/>
          </a:prstGeom>
        </p:spPr>
      </p:pic>
      <p:sp>
        <p:nvSpPr>
          <p:cNvPr id="6" name="内容占位符 3"/>
          <p:cNvSpPr txBox="1">
            <a:spLocks/>
          </p:cNvSpPr>
          <p:nvPr/>
        </p:nvSpPr>
        <p:spPr bwMode="auto">
          <a:xfrm>
            <a:off x="5001579" y="2214563"/>
            <a:ext cx="5112568" cy="566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GB" altLang="zh-CN" kern="0" dirty="0" smtClean="0"/>
              <a:t>Probabilistic Programming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GB" altLang="zh-CN" kern="0" dirty="0" smtClean="0"/>
              <a:t>Uncertainty + Inference</a:t>
            </a:r>
          </a:p>
        </p:txBody>
      </p:sp>
    </p:spTree>
    <p:extLst>
      <p:ext uri="{BB962C8B-B14F-4D97-AF65-F5344CB8AC3E}">
        <p14:creationId xmlns:p14="http://schemas.microsoft.com/office/powerpoint/2010/main" val="1962504893"/>
      </p:ext>
    </p:extLst>
  </p:cSld>
  <p:clrMapOvr>
    <a:masterClrMapping/>
  </p:clrMapOvr>
  <p:transition spd="slow" advTm="11299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 smtClean="0"/>
              <a:t>Usage of </a:t>
            </a:r>
            <a:r>
              <a:rPr kumimoji="1" lang="en-GB" altLang="zh-CN" dirty="0" err="1" smtClean="0"/>
              <a:t>ZhuSuan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2204864"/>
            <a:ext cx="4680520" cy="548853"/>
          </a:xfrm>
        </p:spPr>
        <p:txBody>
          <a:bodyPr/>
          <a:lstStyle/>
          <a:p>
            <a:r>
              <a:rPr kumimoji="1" lang="en-GB" altLang="zh-CN" dirty="0" smtClean="0"/>
              <a:t>Build the model</a:t>
            </a:r>
          </a:p>
          <a:p>
            <a:pPr lvl="1"/>
            <a:r>
              <a:rPr kumimoji="1" lang="en-GB" altLang="zh-CN" dirty="0" smtClean="0"/>
              <a:t>Directed graph</a:t>
            </a:r>
          </a:p>
          <a:p>
            <a:pPr lvl="1"/>
            <a:r>
              <a:rPr kumimoji="1" lang="en-GB" altLang="zh-CN" dirty="0" smtClean="0"/>
              <a:t>Specify the nodes and edges </a:t>
            </a:r>
          </a:p>
          <a:p>
            <a:r>
              <a:rPr kumimoji="1" lang="en-GB" altLang="zh-CN" dirty="0" smtClean="0"/>
              <a:t>Automatic inference</a:t>
            </a:r>
          </a:p>
          <a:p>
            <a:r>
              <a:rPr kumimoji="1" lang="en-GB" altLang="zh-CN" dirty="0" smtClean="0"/>
              <a:t>Automatic learning</a:t>
            </a:r>
          </a:p>
          <a:p>
            <a:pPr marL="0" indent="0">
              <a:buNone/>
            </a:pPr>
            <a:endParaRPr kumimoji="1" lang="en-GB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186583"/>
            <a:ext cx="2232248" cy="26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76178"/>
      </p:ext>
    </p:extLst>
  </p:cSld>
  <p:clrMapOvr>
    <a:masterClrMapping/>
  </p:clrMapOvr>
  <p:transition spd="slow" advTm="11299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 smtClean="0"/>
              <a:t>Implement VAE in </a:t>
            </a:r>
            <a:r>
              <a:rPr kumimoji="1" lang="en-GB" altLang="zh-CN" dirty="0" err="1" smtClean="0"/>
              <a:t>ZhuSuan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114425"/>
            <a:ext cx="6912768" cy="548853"/>
          </a:xfrm>
        </p:spPr>
        <p:txBody>
          <a:bodyPr/>
          <a:lstStyle/>
          <a:p>
            <a:r>
              <a:rPr kumimoji="1" lang="en-GB" altLang="zh-CN" dirty="0" smtClean="0"/>
              <a:t>Open ~/work/</a:t>
            </a:r>
            <a:r>
              <a:rPr kumimoji="1" lang="en-GB" altLang="zh-CN" dirty="0" err="1" smtClean="0"/>
              <a:t>vae</a:t>
            </a:r>
            <a:r>
              <a:rPr kumimoji="1" lang="en-GB" altLang="zh-CN" dirty="0" smtClean="0"/>
              <a:t>/</a:t>
            </a:r>
            <a:r>
              <a:rPr kumimoji="1" lang="en-GB" altLang="zh-CN" dirty="0" err="1" smtClean="0"/>
              <a:t>vae.py</a:t>
            </a:r>
            <a:endParaRPr kumimoji="1" lang="en-GB" altLang="zh-CN" dirty="0" smtClean="0"/>
          </a:p>
          <a:p>
            <a:r>
              <a:rPr kumimoji="1" lang="en-GB" altLang="zh-CN" dirty="0" smtClean="0"/>
              <a:t>Fill in some code after the ‘TODO’s and </a:t>
            </a:r>
            <a:r>
              <a:rPr kumimoji="1" lang="en-GB" altLang="zh-CN" dirty="0"/>
              <a:t>run </a:t>
            </a:r>
            <a:r>
              <a:rPr kumimoji="1" lang="en-GB" altLang="zh-CN" dirty="0" smtClean="0"/>
              <a:t>it</a:t>
            </a:r>
          </a:p>
          <a:p>
            <a:pPr lvl="1"/>
            <a:r>
              <a:rPr kumimoji="1" lang="en-GB" altLang="zh-CN" dirty="0" smtClean="0"/>
              <a:t>The </a:t>
            </a:r>
            <a:r>
              <a:rPr kumimoji="1" lang="en-GB" altLang="zh-CN" dirty="0"/>
              <a:t>bound of the log likelihood will </a:t>
            </a:r>
            <a:r>
              <a:rPr kumimoji="1" lang="en-GB" altLang="zh-CN" dirty="0" smtClean="0"/>
              <a:t>increase</a:t>
            </a:r>
          </a:p>
          <a:p>
            <a:pPr lvl="1"/>
            <a:r>
              <a:rPr kumimoji="1" lang="en-GB" altLang="zh-CN" dirty="0" smtClean="0"/>
              <a:t>Images will be saved at ~/work/</a:t>
            </a:r>
            <a:r>
              <a:rPr kumimoji="1" lang="en-GB" altLang="zh-CN" dirty="0" err="1" smtClean="0"/>
              <a:t>vae</a:t>
            </a:r>
            <a:r>
              <a:rPr kumimoji="1" lang="en-GB" altLang="zh-CN" dirty="0" smtClean="0"/>
              <a:t>/results/</a:t>
            </a:r>
            <a:r>
              <a:rPr kumimoji="1" lang="en-GB" altLang="zh-CN" dirty="0" err="1" smtClean="0"/>
              <a:t>vae</a:t>
            </a:r>
            <a:r>
              <a:rPr kumimoji="1" lang="en-GB" altLang="zh-CN" dirty="0" smtClean="0"/>
              <a:t> for every 10 epochs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90" y="3356992"/>
            <a:ext cx="639277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53074"/>
      </p:ext>
    </p:extLst>
  </p:cSld>
  <p:clrMapOvr>
    <a:masterClrMapping/>
  </p:clrMapOvr>
  <p:transition spd="slow" advTm="11299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474791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00">
                <a:alpha val="88000"/>
              </a:srgbClr>
            </a:gs>
            <a:gs pos="100000">
              <a:srgbClr val="FFBEBE"/>
            </a:gs>
          </a:gsLst>
          <a:lin ang="0" scaled="1"/>
        </a:gradFill>
        <a:ln w="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cript MT Bold" pitchFamily="66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00">
                <a:alpha val="88000"/>
              </a:srgbClr>
            </a:gs>
            <a:gs pos="100000">
              <a:srgbClr val="FFBEBE"/>
            </a:gs>
          </a:gsLst>
          <a:lin ang="0" scaled="1"/>
        </a:gradFill>
        <a:ln w="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cript MT Bold" pitchFamily="66" charset="0"/>
            <a:ea typeface="黑体" pitchFamily="49" charset="-122"/>
          </a:defRPr>
        </a:defPPr>
      </a:lstStyle>
    </a:lnDef>
  </a:objectDefaults>
  <a:extraClrSchemeLst>
    <a:extraClrScheme>
      <a:clrScheme name="李晨博士学位论文答辩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李晨博士学位论文答辩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李晨博士学位论文答辩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李晨博士学位论文答辩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李晨博士学位论文答辩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李晨博士学位论文答辩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李晨博士学位论文答辩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李晨博士学位论文答辩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李晨博士学位论文答辩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李晨博士学位论文答辩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李晨博士学位论文答辩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李晨博士学位论文答辩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21678</TotalTime>
  <Words>176</Words>
  <Application>Microsoft Macintosh PowerPoint</Application>
  <PresentationFormat>全屏显示(4:3)</PresentationFormat>
  <Paragraphs>48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 Black</vt:lpstr>
      <vt:lpstr>Calibri</vt:lpstr>
      <vt:lpstr>Calibri Light</vt:lpstr>
      <vt:lpstr>Cambria Math</vt:lpstr>
      <vt:lpstr>Times New Roman</vt:lpstr>
      <vt:lpstr>Wingdings</vt:lpstr>
      <vt:lpstr>黑体</vt:lpstr>
      <vt:lpstr>华文楷体</vt:lpstr>
      <vt:lpstr>宋体</vt:lpstr>
      <vt:lpstr>Arial</vt:lpstr>
      <vt:lpstr>主题1</vt:lpstr>
      <vt:lpstr>1_自定义设计方案</vt:lpstr>
      <vt:lpstr>自定义设计方案</vt:lpstr>
      <vt:lpstr>How can AI generate images?</vt:lpstr>
      <vt:lpstr>Image Manifold</vt:lpstr>
      <vt:lpstr>Image Manifold</vt:lpstr>
      <vt:lpstr>Latent Variable Model</vt:lpstr>
      <vt:lpstr>Variational Auto-Encoder (Training)</vt:lpstr>
      <vt:lpstr>Variational Auto-Encoder (Testing)</vt:lpstr>
      <vt:lpstr>ZhuSuan</vt:lpstr>
      <vt:lpstr>Usage of ZhuSuan</vt:lpstr>
      <vt:lpstr>Implement VAE in ZhuSuan</vt:lpstr>
      <vt:lpstr>Thank you！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ChenBei</dc:creator>
  <cp:lastModifiedBy>Microsoft Office 用户</cp:lastModifiedBy>
  <cp:revision>2265</cp:revision>
  <dcterms:created xsi:type="dcterms:W3CDTF">2015-09-20T08:44:28Z</dcterms:created>
  <dcterms:modified xsi:type="dcterms:W3CDTF">2019-07-17T02:44:10Z</dcterms:modified>
</cp:coreProperties>
</file>