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87C47-9196-48E4-9F92-E682C65511F7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</dgm:pt>
    <dgm:pt modelId="{8D0A097C-9870-4C22-BFD2-6D6FB5DD32CC}">
      <dgm:prSet phldrT="[Text]"/>
      <dgm:spPr/>
      <dgm:t>
        <a:bodyPr/>
        <a:lstStyle/>
        <a:p>
          <a:r>
            <a:rPr lang="en-MY" dirty="0"/>
            <a:t>1,216,445</a:t>
          </a:r>
        </a:p>
      </dgm:t>
    </dgm:pt>
    <dgm:pt modelId="{935D39C6-94C7-45DA-8A71-1FD87020C1BE}" type="parTrans" cxnId="{47894CE8-F732-4DBC-86AB-14432B865817}">
      <dgm:prSet/>
      <dgm:spPr/>
      <dgm:t>
        <a:bodyPr/>
        <a:lstStyle/>
        <a:p>
          <a:endParaRPr lang="en-MY"/>
        </a:p>
      </dgm:t>
    </dgm:pt>
    <dgm:pt modelId="{BB71906F-E6CF-4AD4-B295-D3326EE50B1E}" type="sibTrans" cxnId="{47894CE8-F732-4DBC-86AB-14432B865817}">
      <dgm:prSet/>
      <dgm:spPr/>
      <dgm:t>
        <a:bodyPr/>
        <a:lstStyle/>
        <a:p>
          <a:endParaRPr lang="en-MY"/>
        </a:p>
      </dgm:t>
    </dgm:pt>
    <dgm:pt modelId="{E49C27D4-BB96-4D1C-816D-7510EE07520D}">
      <dgm:prSet phldrT="[Text]"/>
      <dgm:spPr/>
      <dgm:t>
        <a:bodyPr/>
        <a:lstStyle/>
        <a:p>
          <a:r>
            <a:rPr lang="en-MY" dirty="0"/>
            <a:t>179,275</a:t>
          </a:r>
        </a:p>
      </dgm:t>
    </dgm:pt>
    <dgm:pt modelId="{8D329B59-49C1-40DF-9AFB-83CEFC59F9AD}" type="parTrans" cxnId="{1F4DB610-388C-4182-B0D8-C8F6C8E0BDC1}">
      <dgm:prSet/>
      <dgm:spPr/>
      <dgm:t>
        <a:bodyPr/>
        <a:lstStyle/>
        <a:p>
          <a:endParaRPr lang="en-MY"/>
        </a:p>
      </dgm:t>
    </dgm:pt>
    <dgm:pt modelId="{BFDED902-1BDB-4714-BBD9-FA4FE2899D5F}" type="sibTrans" cxnId="{1F4DB610-388C-4182-B0D8-C8F6C8E0BDC1}">
      <dgm:prSet/>
      <dgm:spPr/>
      <dgm:t>
        <a:bodyPr/>
        <a:lstStyle/>
        <a:p>
          <a:endParaRPr lang="en-MY"/>
        </a:p>
      </dgm:t>
    </dgm:pt>
    <dgm:pt modelId="{317F37FF-1A46-44E6-ACEE-D1A7CCA05899}">
      <dgm:prSet phldrT="[Text]"/>
      <dgm:spPr/>
      <dgm:t>
        <a:bodyPr/>
        <a:lstStyle/>
        <a:p>
          <a:r>
            <a:rPr lang="en-MY" dirty="0"/>
            <a:t>153,048</a:t>
          </a:r>
        </a:p>
      </dgm:t>
    </dgm:pt>
    <dgm:pt modelId="{4D211304-AC37-4DCC-8884-F8A0D10D88FA}" type="parTrans" cxnId="{A9433CDD-402E-464D-9085-D2946A31F723}">
      <dgm:prSet/>
      <dgm:spPr/>
      <dgm:t>
        <a:bodyPr/>
        <a:lstStyle/>
        <a:p>
          <a:endParaRPr lang="en-MY"/>
        </a:p>
      </dgm:t>
    </dgm:pt>
    <dgm:pt modelId="{6889909A-440A-4236-8EB7-28C25F203254}" type="sibTrans" cxnId="{A9433CDD-402E-464D-9085-D2946A31F723}">
      <dgm:prSet/>
      <dgm:spPr/>
      <dgm:t>
        <a:bodyPr/>
        <a:lstStyle/>
        <a:p>
          <a:endParaRPr lang="en-MY"/>
        </a:p>
      </dgm:t>
    </dgm:pt>
    <dgm:pt modelId="{D4BAC7E0-DA9C-40D5-90B7-D0393FCB35BE}">
      <dgm:prSet/>
      <dgm:spPr/>
      <dgm:t>
        <a:bodyPr/>
        <a:lstStyle/>
        <a:p>
          <a:r>
            <a:rPr lang="en-MY" dirty="0"/>
            <a:t>147,840</a:t>
          </a:r>
        </a:p>
      </dgm:t>
    </dgm:pt>
    <dgm:pt modelId="{F756907B-95F6-4836-BE88-614C7C0A0205}" type="parTrans" cxnId="{AFE95D23-5F58-4261-ABDE-E3CFC6D92705}">
      <dgm:prSet/>
      <dgm:spPr/>
      <dgm:t>
        <a:bodyPr/>
        <a:lstStyle/>
        <a:p>
          <a:endParaRPr lang="en-MY"/>
        </a:p>
      </dgm:t>
    </dgm:pt>
    <dgm:pt modelId="{2C103896-F5AC-4C2C-A8A0-776C7AEDD841}" type="sibTrans" cxnId="{AFE95D23-5F58-4261-ABDE-E3CFC6D92705}">
      <dgm:prSet/>
      <dgm:spPr/>
      <dgm:t>
        <a:bodyPr/>
        <a:lstStyle/>
        <a:p>
          <a:endParaRPr lang="en-MY"/>
        </a:p>
      </dgm:t>
    </dgm:pt>
    <dgm:pt modelId="{10359F50-17BE-4BA1-BE1F-25D4757D37ED}">
      <dgm:prSet/>
      <dgm:spPr/>
      <dgm:t>
        <a:bodyPr/>
        <a:lstStyle/>
        <a:p>
          <a:r>
            <a:rPr lang="en-MY" dirty="0"/>
            <a:t>142,245</a:t>
          </a:r>
        </a:p>
      </dgm:t>
    </dgm:pt>
    <dgm:pt modelId="{1C4E79B2-C421-44DD-A157-799EFEB9A5BC}" type="parTrans" cxnId="{A776A72B-1870-413E-980E-31FA83553CEC}">
      <dgm:prSet/>
      <dgm:spPr/>
      <dgm:t>
        <a:bodyPr/>
        <a:lstStyle/>
        <a:p>
          <a:endParaRPr lang="en-MY"/>
        </a:p>
      </dgm:t>
    </dgm:pt>
    <dgm:pt modelId="{7DCED19E-33ED-4D15-B1F9-9F5EB9EB2205}" type="sibTrans" cxnId="{A776A72B-1870-413E-980E-31FA83553CEC}">
      <dgm:prSet/>
      <dgm:spPr/>
      <dgm:t>
        <a:bodyPr/>
        <a:lstStyle/>
        <a:p>
          <a:endParaRPr lang="en-MY"/>
        </a:p>
      </dgm:t>
    </dgm:pt>
    <dgm:pt modelId="{5CBD1C2F-49B6-49DD-A34B-896094B17BD4}" type="pres">
      <dgm:prSet presAssocID="{0F687C47-9196-48E4-9F92-E682C65511F7}" presName="linearFlow" presStyleCnt="0">
        <dgm:presLayoutVars>
          <dgm:resizeHandles val="exact"/>
        </dgm:presLayoutVars>
      </dgm:prSet>
      <dgm:spPr/>
    </dgm:pt>
    <dgm:pt modelId="{80493495-F799-49B3-902F-0068CDD35956}" type="pres">
      <dgm:prSet presAssocID="{8D0A097C-9870-4C22-BFD2-6D6FB5DD32CC}" presName="node" presStyleLbl="node1" presStyleIdx="0" presStyleCnt="5">
        <dgm:presLayoutVars>
          <dgm:bulletEnabled val="1"/>
        </dgm:presLayoutVars>
      </dgm:prSet>
      <dgm:spPr/>
    </dgm:pt>
    <dgm:pt modelId="{A358C588-E27A-49B6-8FB6-F1672D968DFA}" type="pres">
      <dgm:prSet presAssocID="{BB71906F-E6CF-4AD4-B295-D3326EE50B1E}" presName="sibTrans" presStyleLbl="sibTrans2D1" presStyleIdx="0" presStyleCnt="4"/>
      <dgm:spPr/>
    </dgm:pt>
    <dgm:pt modelId="{2B0577D6-6C6F-433D-B129-59965DFE3283}" type="pres">
      <dgm:prSet presAssocID="{BB71906F-E6CF-4AD4-B295-D3326EE50B1E}" presName="connectorText" presStyleLbl="sibTrans2D1" presStyleIdx="0" presStyleCnt="4"/>
      <dgm:spPr/>
    </dgm:pt>
    <dgm:pt modelId="{49743B86-81CD-49D5-B421-BACC8FE87AEF}" type="pres">
      <dgm:prSet presAssocID="{E49C27D4-BB96-4D1C-816D-7510EE07520D}" presName="node" presStyleLbl="node1" presStyleIdx="1" presStyleCnt="5">
        <dgm:presLayoutVars>
          <dgm:bulletEnabled val="1"/>
        </dgm:presLayoutVars>
      </dgm:prSet>
      <dgm:spPr/>
    </dgm:pt>
    <dgm:pt modelId="{17B845E1-16B4-4078-8088-62643D83E91E}" type="pres">
      <dgm:prSet presAssocID="{BFDED902-1BDB-4714-BBD9-FA4FE2899D5F}" presName="sibTrans" presStyleLbl="sibTrans2D1" presStyleIdx="1" presStyleCnt="4"/>
      <dgm:spPr/>
    </dgm:pt>
    <dgm:pt modelId="{2919A0EC-D325-4029-9D63-BE9891E2AAF3}" type="pres">
      <dgm:prSet presAssocID="{BFDED902-1BDB-4714-BBD9-FA4FE2899D5F}" presName="connectorText" presStyleLbl="sibTrans2D1" presStyleIdx="1" presStyleCnt="4"/>
      <dgm:spPr/>
    </dgm:pt>
    <dgm:pt modelId="{2B34A184-7A3C-4F3A-AEB6-FD4DE4750D3B}" type="pres">
      <dgm:prSet presAssocID="{317F37FF-1A46-44E6-ACEE-D1A7CCA05899}" presName="node" presStyleLbl="node1" presStyleIdx="2" presStyleCnt="5">
        <dgm:presLayoutVars>
          <dgm:bulletEnabled val="1"/>
        </dgm:presLayoutVars>
      </dgm:prSet>
      <dgm:spPr/>
    </dgm:pt>
    <dgm:pt modelId="{DD72C745-EBE0-4D0E-847E-10446958FBA9}" type="pres">
      <dgm:prSet presAssocID="{6889909A-440A-4236-8EB7-28C25F203254}" presName="sibTrans" presStyleLbl="sibTrans2D1" presStyleIdx="2" presStyleCnt="4"/>
      <dgm:spPr/>
    </dgm:pt>
    <dgm:pt modelId="{B9D5CC5E-A4CE-4136-B5FC-0AB01A233A79}" type="pres">
      <dgm:prSet presAssocID="{6889909A-440A-4236-8EB7-28C25F203254}" presName="connectorText" presStyleLbl="sibTrans2D1" presStyleIdx="2" presStyleCnt="4"/>
      <dgm:spPr/>
    </dgm:pt>
    <dgm:pt modelId="{775F9B4F-34F6-484E-BE93-E677837271E8}" type="pres">
      <dgm:prSet presAssocID="{D4BAC7E0-DA9C-40D5-90B7-D0393FCB35BE}" presName="node" presStyleLbl="node1" presStyleIdx="3" presStyleCnt="5">
        <dgm:presLayoutVars>
          <dgm:bulletEnabled val="1"/>
        </dgm:presLayoutVars>
      </dgm:prSet>
      <dgm:spPr/>
    </dgm:pt>
    <dgm:pt modelId="{A3D24D19-F1A2-4585-83DB-779BEC18A8CA}" type="pres">
      <dgm:prSet presAssocID="{2C103896-F5AC-4C2C-A8A0-776C7AEDD841}" presName="sibTrans" presStyleLbl="sibTrans2D1" presStyleIdx="3" presStyleCnt="4"/>
      <dgm:spPr/>
    </dgm:pt>
    <dgm:pt modelId="{FFDB6CCD-4D10-423B-BE0E-21577C1DD88D}" type="pres">
      <dgm:prSet presAssocID="{2C103896-F5AC-4C2C-A8A0-776C7AEDD841}" presName="connectorText" presStyleLbl="sibTrans2D1" presStyleIdx="3" presStyleCnt="4"/>
      <dgm:spPr/>
    </dgm:pt>
    <dgm:pt modelId="{A49AD235-DF6C-4F7F-829D-CA7844821E84}" type="pres">
      <dgm:prSet presAssocID="{10359F50-17BE-4BA1-BE1F-25D4757D37ED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DB610-388C-4182-B0D8-C8F6C8E0BDC1}" srcId="{0F687C47-9196-48E4-9F92-E682C65511F7}" destId="{E49C27D4-BB96-4D1C-816D-7510EE07520D}" srcOrd="1" destOrd="0" parTransId="{8D329B59-49C1-40DF-9AFB-83CEFC59F9AD}" sibTransId="{BFDED902-1BDB-4714-BBD9-FA4FE2899D5F}"/>
    <dgm:cxn modelId="{8DCB3721-1536-4B05-9DB9-662BAC572348}" type="presOf" srcId="{2C103896-F5AC-4C2C-A8A0-776C7AEDD841}" destId="{FFDB6CCD-4D10-423B-BE0E-21577C1DD88D}" srcOrd="1" destOrd="0" presId="urn:microsoft.com/office/officeart/2005/8/layout/process2"/>
    <dgm:cxn modelId="{AFE95D23-5F58-4261-ABDE-E3CFC6D92705}" srcId="{0F687C47-9196-48E4-9F92-E682C65511F7}" destId="{D4BAC7E0-DA9C-40D5-90B7-D0393FCB35BE}" srcOrd="3" destOrd="0" parTransId="{F756907B-95F6-4836-BE88-614C7C0A0205}" sibTransId="{2C103896-F5AC-4C2C-A8A0-776C7AEDD841}"/>
    <dgm:cxn modelId="{A776A72B-1870-413E-980E-31FA83553CEC}" srcId="{0F687C47-9196-48E4-9F92-E682C65511F7}" destId="{10359F50-17BE-4BA1-BE1F-25D4757D37ED}" srcOrd="4" destOrd="0" parTransId="{1C4E79B2-C421-44DD-A157-799EFEB9A5BC}" sibTransId="{7DCED19E-33ED-4D15-B1F9-9F5EB9EB2205}"/>
    <dgm:cxn modelId="{674BE82C-00D1-468A-94B1-3AF1592F0156}" type="presOf" srcId="{BFDED902-1BDB-4714-BBD9-FA4FE2899D5F}" destId="{2919A0EC-D325-4029-9D63-BE9891E2AAF3}" srcOrd="1" destOrd="0" presId="urn:microsoft.com/office/officeart/2005/8/layout/process2"/>
    <dgm:cxn modelId="{3E086046-07FE-4EE2-A0E7-FC9094141DDA}" type="presOf" srcId="{BFDED902-1BDB-4714-BBD9-FA4FE2899D5F}" destId="{17B845E1-16B4-4078-8088-62643D83E91E}" srcOrd="0" destOrd="0" presId="urn:microsoft.com/office/officeart/2005/8/layout/process2"/>
    <dgm:cxn modelId="{C60E7950-DA4C-40D8-ABDC-687DACB9A914}" type="presOf" srcId="{6889909A-440A-4236-8EB7-28C25F203254}" destId="{B9D5CC5E-A4CE-4136-B5FC-0AB01A233A79}" srcOrd="1" destOrd="0" presId="urn:microsoft.com/office/officeart/2005/8/layout/process2"/>
    <dgm:cxn modelId="{30708159-7EFE-441E-8A39-D3E8A3904A7A}" type="presOf" srcId="{BB71906F-E6CF-4AD4-B295-D3326EE50B1E}" destId="{2B0577D6-6C6F-433D-B129-59965DFE3283}" srcOrd="1" destOrd="0" presId="urn:microsoft.com/office/officeart/2005/8/layout/process2"/>
    <dgm:cxn modelId="{DBF7D07A-69B2-44BE-A12B-502E7C7D33B9}" type="presOf" srcId="{D4BAC7E0-DA9C-40D5-90B7-D0393FCB35BE}" destId="{775F9B4F-34F6-484E-BE93-E677837271E8}" srcOrd="0" destOrd="0" presId="urn:microsoft.com/office/officeart/2005/8/layout/process2"/>
    <dgm:cxn modelId="{819C6583-D7AE-4840-A64B-35DCC8C2CC2B}" type="presOf" srcId="{10359F50-17BE-4BA1-BE1F-25D4757D37ED}" destId="{A49AD235-DF6C-4F7F-829D-CA7844821E84}" srcOrd="0" destOrd="0" presId="urn:microsoft.com/office/officeart/2005/8/layout/process2"/>
    <dgm:cxn modelId="{A366518D-30A1-4C8C-AFEA-2A041CCC63BA}" type="presOf" srcId="{BB71906F-E6CF-4AD4-B295-D3326EE50B1E}" destId="{A358C588-E27A-49B6-8FB6-F1672D968DFA}" srcOrd="0" destOrd="0" presId="urn:microsoft.com/office/officeart/2005/8/layout/process2"/>
    <dgm:cxn modelId="{5CB76293-EC11-4EF3-A278-B34D33D9BDC8}" type="presOf" srcId="{317F37FF-1A46-44E6-ACEE-D1A7CCA05899}" destId="{2B34A184-7A3C-4F3A-AEB6-FD4DE4750D3B}" srcOrd="0" destOrd="0" presId="urn:microsoft.com/office/officeart/2005/8/layout/process2"/>
    <dgm:cxn modelId="{6BCE6B98-DF05-4814-9158-FC6A401132A1}" type="presOf" srcId="{0F687C47-9196-48E4-9F92-E682C65511F7}" destId="{5CBD1C2F-49B6-49DD-A34B-896094B17BD4}" srcOrd="0" destOrd="0" presId="urn:microsoft.com/office/officeart/2005/8/layout/process2"/>
    <dgm:cxn modelId="{4D2C7098-5465-4302-87B6-33477C4C8E94}" type="presOf" srcId="{2C103896-F5AC-4C2C-A8A0-776C7AEDD841}" destId="{A3D24D19-F1A2-4585-83DB-779BEC18A8CA}" srcOrd="0" destOrd="0" presId="urn:microsoft.com/office/officeart/2005/8/layout/process2"/>
    <dgm:cxn modelId="{05B4AAAC-9924-4899-9C3A-D615828CF024}" type="presOf" srcId="{E49C27D4-BB96-4D1C-816D-7510EE07520D}" destId="{49743B86-81CD-49D5-B421-BACC8FE87AEF}" srcOrd="0" destOrd="0" presId="urn:microsoft.com/office/officeart/2005/8/layout/process2"/>
    <dgm:cxn modelId="{F2C57BB2-BABA-4969-BE02-587025AC2E75}" type="presOf" srcId="{6889909A-440A-4236-8EB7-28C25F203254}" destId="{DD72C745-EBE0-4D0E-847E-10446958FBA9}" srcOrd="0" destOrd="0" presId="urn:microsoft.com/office/officeart/2005/8/layout/process2"/>
    <dgm:cxn modelId="{365ED7D5-A270-4D5F-B8E6-8FD8E1DDA6E1}" type="presOf" srcId="{8D0A097C-9870-4C22-BFD2-6D6FB5DD32CC}" destId="{80493495-F799-49B3-902F-0068CDD35956}" srcOrd="0" destOrd="0" presId="urn:microsoft.com/office/officeart/2005/8/layout/process2"/>
    <dgm:cxn modelId="{A9433CDD-402E-464D-9085-D2946A31F723}" srcId="{0F687C47-9196-48E4-9F92-E682C65511F7}" destId="{317F37FF-1A46-44E6-ACEE-D1A7CCA05899}" srcOrd="2" destOrd="0" parTransId="{4D211304-AC37-4DCC-8884-F8A0D10D88FA}" sibTransId="{6889909A-440A-4236-8EB7-28C25F203254}"/>
    <dgm:cxn modelId="{47894CE8-F732-4DBC-86AB-14432B865817}" srcId="{0F687C47-9196-48E4-9F92-E682C65511F7}" destId="{8D0A097C-9870-4C22-BFD2-6D6FB5DD32CC}" srcOrd="0" destOrd="0" parTransId="{935D39C6-94C7-45DA-8A71-1FD87020C1BE}" sibTransId="{BB71906F-E6CF-4AD4-B295-D3326EE50B1E}"/>
    <dgm:cxn modelId="{BC54AB13-FE2B-48FF-8E64-9010F492FFB7}" type="presParOf" srcId="{5CBD1C2F-49B6-49DD-A34B-896094B17BD4}" destId="{80493495-F799-49B3-902F-0068CDD35956}" srcOrd="0" destOrd="0" presId="urn:microsoft.com/office/officeart/2005/8/layout/process2"/>
    <dgm:cxn modelId="{C042C685-D746-4F0B-B4DE-5FF8B65FCAEE}" type="presParOf" srcId="{5CBD1C2F-49B6-49DD-A34B-896094B17BD4}" destId="{A358C588-E27A-49B6-8FB6-F1672D968DFA}" srcOrd="1" destOrd="0" presId="urn:microsoft.com/office/officeart/2005/8/layout/process2"/>
    <dgm:cxn modelId="{3211F482-46F2-4F58-B734-B3908496937A}" type="presParOf" srcId="{A358C588-E27A-49B6-8FB6-F1672D968DFA}" destId="{2B0577D6-6C6F-433D-B129-59965DFE3283}" srcOrd="0" destOrd="0" presId="urn:microsoft.com/office/officeart/2005/8/layout/process2"/>
    <dgm:cxn modelId="{D3CCF570-FDAA-49C3-B74B-24D9DA59F73E}" type="presParOf" srcId="{5CBD1C2F-49B6-49DD-A34B-896094B17BD4}" destId="{49743B86-81CD-49D5-B421-BACC8FE87AEF}" srcOrd="2" destOrd="0" presId="urn:microsoft.com/office/officeart/2005/8/layout/process2"/>
    <dgm:cxn modelId="{BD661D15-3789-42F0-B4DD-1B6F5035C402}" type="presParOf" srcId="{5CBD1C2F-49B6-49DD-A34B-896094B17BD4}" destId="{17B845E1-16B4-4078-8088-62643D83E91E}" srcOrd="3" destOrd="0" presId="urn:microsoft.com/office/officeart/2005/8/layout/process2"/>
    <dgm:cxn modelId="{DE0251C7-101B-40BA-AB19-EC36F4B7AD16}" type="presParOf" srcId="{17B845E1-16B4-4078-8088-62643D83E91E}" destId="{2919A0EC-D325-4029-9D63-BE9891E2AAF3}" srcOrd="0" destOrd="0" presId="urn:microsoft.com/office/officeart/2005/8/layout/process2"/>
    <dgm:cxn modelId="{66CE92A2-D2C6-44CD-A571-BFBEF622E5E9}" type="presParOf" srcId="{5CBD1C2F-49B6-49DD-A34B-896094B17BD4}" destId="{2B34A184-7A3C-4F3A-AEB6-FD4DE4750D3B}" srcOrd="4" destOrd="0" presId="urn:microsoft.com/office/officeart/2005/8/layout/process2"/>
    <dgm:cxn modelId="{9C8E3874-BE8D-4270-BF96-3D9A81846B1C}" type="presParOf" srcId="{5CBD1C2F-49B6-49DD-A34B-896094B17BD4}" destId="{DD72C745-EBE0-4D0E-847E-10446958FBA9}" srcOrd="5" destOrd="0" presId="urn:microsoft.com/office/officeart/2005/8/layout/process2"/>
    <dgm:cxn modelId="{BA9FD5DB-3606-497F-848D-BAD1A7079188}" type="presParOf" srcId="{DD72C745-EBE0-4D0E-847E-10446958FBA9}" destId="{B9D5CC5E-A4CE-4136-B5FC-0AB01A233A79}" srcOrd="0" destOrd="0" presId="urn:microsoft.com/office/officeart/2005/8/layout/process2"/>
    <dgm:cxn modelId="{80A14609-C969-4B0A-97FF-37031224D94B}" type="presParOf" srcId="{5CBD1C2F-49B6-49DD-A34B-896094B17BD4}" destId="{775F9B4F-34F6-484E-BE93-E677837271E8}" srcOrd="6" destOrd="0" presId="urn:microsoft.com/office/officeart/2005/8/layout/process2"/>
    <dgm:cxn modelId="{595A5B59-F4B9-4C7A-AEF9-3681B2A91107}" type="presParOf" srcId="{5CBD1C2F-49B6-49DD-A34B-896094B17BD4}" destId="{A3D24D19-F1A2-4585-83DB-779BEC18A8CA}" srcOrd="7" destOrd="0" presId="urn:microsoft.com/office/officeart/2005/8/layout/process2"/>
    <dgm:cxn modelId="{2C806C4B-0EAD-46AD-85AA-59CD303DC1F0}" type="presParOf" srcId="{A3D24D19-F1A2-4585-83DB-779BEC18A8CA}" destId="{FFDB6CCD-4D10-423B-BE0E-21577C1DD88D}" srcOrd="0" destOrd="0" presId="urn:microsoft.com/office/officeart/2005/8/layout/process2"/>
    <dgm:cxn modelId="{F342C97C-EA8D-4B0D-B818-2BB89AD97D76}" type="presParOf" srcId="{5CBD1C2F-49B6-49DD-A34B-896094B17BD4}" destId="{A49AD235-DF6C-4F7F-829D-CA7844821E8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87C47-9196-48E4-9F92-E682C65511F7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</dgm:pt>
    <dgm:pt modelId="{8D0A097C-9870-4C22-BFD2-6D6FB5DD32CC}">
      <dgm:prSet phldrT="[Text]"/>
      <dgm:spPr/>
      <dgm:t>
        <a:bodyPr/>
        <a:lstStyle/>
        <a:p>
          <a:r>
            <a:rPr lang="en-MY" dirty="0"/>
            <a:t>1,216,445</a:t>
          </a:r>
        </a:p>
      </dgm:t>
    </dgm:pt>
    <dgm:pt modelId="{935D39C6-94C7-45DA-8A71-1FD87020C1BE}" type="parTrans" cxnId="{47894CE8-F732-4DBC-86AB-14432B865817}">
      <dgm:prSet/>
      <dgm:spPr/>
      <dgm:t>
        <a:bodyPr/>
        <a:lstStyle/>
        <a:p>
          <a:endParaRPr lang="en-MY"/>
        </a:p>
      </dgm:t>
    </dgm:pt>
    <dgm:pt modelId="{BB71906F-E6CF-4AD4-B295-D3326EE50B1E}" type="sibTrans" cxnId="{47894CE8-F732-4DBC-86AB-14432B865817}">
      <dgm:prSet/>
      <dgm:spPr/>
      <dgm:t>
        <a:bodyPr/>
        <a:lstStyle/>
        <a:p>
          <a:endParaRPr lang="en-MY"/>
        </a:p>
      </dgm:t>
    </dgm:pt>
    <dgm:pt modelId="{E49C27D4-BB96-4D1C-816D-7510EE07520D}">
      <dgm:prSet phldrT="[Text]"/>
      <dgm:spPr/>
      <dgm:t>
        <a:bodyPr/>
        <a:lstStyle/>
        <a:p>
          <a:r>
            <a:rPr lang="en-MY" dirty="0"/>
            <a:t>179,275</a:t>
          </a:r>
        </a:p>
      </dgm:t>
    </dgm:pt>
    <dgm:pt modelId="{8D329B59-49C1-40DF-9AFB-83CEFC59F9AD}" type="parTrans" cxnId="{1F4DB610-388C-4182-B0D8-C8F6C8E0BDC1}">
      <dgm:prSet/>
      <dgm:spPr/>
      <dgm:t>
        <a:bodyPr/>
        <a:lstStyle/>
        <a:p>
          <a:endParaRPr lang="en-MY"/>
        </a:p>
      </dgm:t>
    </dgm:pt>
    <dgm:pt modelId="{BFDED902-1BDB-4714-BBD9-FA4FE2899D5F}" type="sibTrans" cxnId="{1F4DB610-388C-4182-B0D8-C8F6C8E0BDC1}">
      <dgm:prSet/>
      <dgm:spPr/>
      <dgm:t>
        <a:bodyPr/>
        <a:lstStyle/>
        <a:p>
          <a:endParaRPr lang="en-MY"/>
        </a:p>
      </dgm:t>
    </dgm:pt>
    <dgm:pt modelId="{317F37FF-1A46-44E6-ACEE-D1A7CCA05899}">
      <dgm:prSet phldrT="[Text]"/>
      <dgm:spPr/>
      <dgm:t>
        <a:bodyPr/>
        <a:lstStyle/>
        <a:p>
          <a:r>
            <a:rPr lang="en-MY" dirty="0"/>
            <a:t>153,048</a:t>
          </a:r>
        </a:p>
      </dgm:t>
    </dgm:pt>
    <dgm:pt modelId="{4D211304-AC37-4DCC-8884-F8A0D10D88FA}" type="parTrans" cxnId="{A9433CDD-402E-464D-9085-D2946A31F723}">
      <dgm:prSet/>
      <dgm:spPr/>
      <dgm:t>
        <a:bodyPr/>
        <a:lstStyle/>
        <a:p>
          <a:endParaRPr lang="en-MY"/>
        </a:p>
      </dgm:t>
    </dgm:pt>
    <dgm:pt modelId="{6889909A-440A-4236-8EB7-28C25F203254}" type="sibTrans" cxnId="{A9433CDD-402E-464D-9085-D2946A31F723}">
      <dgm:prSet/>
      <dgm:spPr/>
      <dgm:t>
        <a:bodyPr/>
        <a:lstStyle/>
        <a:p>
          <a:endParaRPr lang="en-MY"/>
        </a:p>
      </dgm:t>
    </dgm:pt>
    <dgm:pt modelId="{D4BAC7E0-DA9C-40D5-90B7-D0393FCB35BE}">
      <dgm:prSet/>
      <dgm:spPr/>
      <dgm:t>
        <a:bodyPr/>
        <a:lstStyle/>
        <a:p>
          <a:r>
            <a:rPr lang="en-MY" dirty="0"/>
            <a:t>147,840</a:t>
          </a:r>
        </a:p>
      </dgm:t>
    </dgm:pt>
    <dgm:pt modelId="{F756907B-95F6-4836-BE88-614C7C0A0205}" type="parTrans" cxnId="{AFE95D23-5F58-4261-ABDE-E3CFC6D92705}">
      <dgm:prSet/>
      <dgm:spPr/>
      <dgm:t>
        <a:bodyPr/>
        <a:lstStyle/>
        <a:p>
          <a:endParaRPr lang="en-MY"/>
        </a:p>
      </dgm:t>
    </dgm:pt>
    <dgm:pt modelId="{2C103896-F5AC-4C2C-A8A0-776C7AEDD841}" type="sibTrans" cxnId="{AFE95D23-5F58-4261-ABDE-E3CFC6D92705}">
      <dgm:prSet/>
      <dgm:spPr/>
      <dgm:t>
        <a:bodyPr/>
        <a:lstStyle/>
        <a:p>
          <a:endParaRPr lang="en-MY"/>
        </a:p>
      </dgm:t>
    </dgm:pt>
    <dgm:pt modelId="{10359F50-17BE-4BA1-BE1F-25D4757D37ED}">
      <dgm:prSet/>
      <dgm:spPr/>
      <dgm:t>
        <a:bodyPr/>
        <a:lstStyle/>
        <a:p>
          <a:r>
            <a:rPr lang="en-MY" dirty="0"/>
            <a:t>142,245</a:t>
          </a:r>
        </a:p>
      </dgm:t>
    </dgm:pt>
    <dgm:pt modelId="{1C4E79B2-C421-44DD-A157-799EFEB9A5BC}" type="parTrans" cxnId="{A776A72B-1870-413E-980E-31FA83553CEC}">
      <dgm:prSet/>
      <dgm:spPr/>
      <dgm:t>
        <a:bodyPr/>
        <a:lstStyle/>
        <a:p>
          <a:endParaRPr lang="en-MY"/>
        </a:p>
      </dgm:t>
    </dgm:pt>
    <dgm:pt modelId="{7DCED19E-33ED-4D15-B1F9-9F5EB9EB2205}" type="sibTrans" cxnId="{A776A72B-1870-413E-980E-31FA83553CEC}">
      <dgm:prSet/>
      <dgm:spPr/>
      <dgm:t>
        <a:bodyPr/>
        <a:lstStyle/>
        <a:p>
          <a:endParaRPr lang="en-MY"/>
        </a:p>
      </dgm:t>
    </dgm:pt>
    <dgm:pt modelId="{5CBD1C2F-49B6-49DD-A34B-896094B17BD4}" type="pres">
      <dgm:prSet presAssocID="{0F687C47-9196-48E4-9F92-E682C65511F7}" presName="linearFlow" presStyleCnt="0">
        <dgm:presLayoutVars>
          <dgm:resizeHandles val="exact"/>
        </dgm:presLayoutVars>
      </dgm:prSet>
      <dgm:spPr/>
    </dgm:pt>
    <dgm:pt modelId="{80493495-F799-49B3-902F-0068CDD35956}" type="pres">
      <dgm:prSet presAssocID="{8D0A097C-9870-4C22-BFD2-6D6FB5DD32CC}" presName="node" presStyleLbl="node1" presStyleIdx="0" presStyleCnt="5">
        <dgm:presLayoutVars>
          <dgm:bulletEnabled val="1"/>
        </dgm:presLayoutVars>
      </dgm:prSet>
      <dgm:spPr/>
    </dgm:pt>
    <dgm:pt modelId="{A358C588-E27A-49B6-8FB6-F1672D968DFA}" type="pres">
      <dgm:prSet presAssocID="{BB71906F-E6CF-4AD4-B295-D3326EE50B1E}" presName="sibTrans" presStyleLbl="sibTrans2D1" presStyleIdx="0" presStyleCnt="4"/>
      <dgm:spPr/>
    </dgm:pt>
    <dgm:pt modelId="{2B0577D6-6C6F-433D-B129-59965DFE3283}" type="pres">
      <dgm:prSet presAssocID="{BB71906F-E6CF-4AD4-B295-D3326EE50B1E}" presName="connectorText" presStyleLbl="sibTrans2D1" presStyleIdx="0" presStyleCnt="4"/>
      <dgm:spPr/>
    </dgm:pt>
    <dgm:pt modelId="{49743B86-81CD-49D5-B421-BACC8FE87AEF}" type="pres">
      <dgm:prSet presAssocID="{E49C27D4-BB96-4D1C-816D-7510EE07520D}" presName="node" presStyleLbl="node1" presStyleIdx="1" presStyleCnt="5">
        <dgm:presLayoutVars>
          <dgm:bulletEnabled val="1"/>
        </dgm:presLayoutVars>
      </dgm:prSet>
      <dgm:spPr/>
    </dgm:pt>
    <dgm:pt modelId="{17B845E1-16B4-4078-8088-62643D83E91E}" type="pres">
      <dgm:prSet presAssocID="{BFDED902-1BDB-4714-BBD9-FA4FE2899D5F}" presName="sibTrans" presStyleLbl="sibTrans2D1" presStyleIdx="1" presStyleCnt="4"/>
      <dgm:spPr/>
    </dgm:pt>
    <dgm:pt modelId="{2919A0EC-D325-4029-9D63-BE9891E2AAF3}" type="pres">
      <dgm:prSet presAssocID="{BFDED902-1BDB-4714-BBD9-FA4FE2899D5F}" presName="connectorText" presStyleLbl="sibTrans2D1" presStyleIdx="1" presStyleCnt="4"/>
      <dgm:spPr/>
    </dgm:pt>
    <dgm:pt modelId="{2B34A184-7A3C-4F3A-AEB6-FD4DE4750D3B}" type="pres">
      <dgm:prSet presAssocID="{317F37FF-1A46-44E6-ACEE-D1A7CCA05899}" presName="node" presStyleLbl="node1" presStyleIdx="2" presStyleCnt="5">
        <dgm:presLayoutVars>
          <dgm:bulletEnabled val="1"/>
        </dgm:presLayoutVars>
      </dgm:prSet>
      <dgm:spPr/>
    </dgm:pt>
    <dgm:pt modelId="{DD72C745-EBE0-4D0E-847E-10446958FBA9}" type="pres">
      <dgm:prSet presAssocID="{6889909A-440A-4236-8EB7-28C25F203254}" presName="sibTrans" presStyleLbl="sibTrans2D1" presStyleIdx="2" presStyleCnt="4"/>
      <dgm:spPr/>
    </dgm:pt>
    <dgm:pt modelId="{B9D5CC5E-A4CE-4136-B5FC-0AB01A233A79}" type="pres">
      <dgm:prSet presAssocID="{6889909A-440A-4236-8EB7-28C25F203254}" presName="connectorText" presStyleLbl="sibTrans2D1" presStyleIdx="2" presStyleCnt="4"/>
      <dgm:spPr/>
    </dgm:pt>
    <dgm:pt modelId="{775F9B4F-34F6-484E-BE93-E677837271E8}" type="pres">
      <dgm:prSet presAssocID="{D4BAC7E0-DA9C-40D5-90B7-D0393FCB35BE}" presName="node" presStyleLbl="node1" presStyleIdx="3" presStyleCnt="5">
        <dgm:presLayoutVars>
          <dgm:bulletEnabled val="1"/>
        </dgm:presLayoutVars>
      </dgm:prSet>
      <dgm:spPr/>
    </dgm:pt>
    <dgm:pt modelId="{A3D24D19-F1A2-4585-83DB-779BEC18A8CA}" type="pres">
      <dgm:prSet presAssocID="{2C103896-F5AC-4C2C-A8A0-776C7AEDD841}" presName="sibTrans" presStyleLbl="sibTrans2D1" presStyleIdx="3" presStyleCnt="4"/>
      <dgm:spPr/>
    </dgm:pt>
    <dgm:pt modelId="{FFDB6CCD-4D10-423B-BE0E-21577C1DD88D}" type="pres">
      <dgm:prSet presAssocID="{2C103896-F5AC-4C2C-A8A0-776C7AEDD841}" presName="connectorText" presStyleLbl="sibTrans2D1" presStyleIdx="3" presStyleCnt="4"/>
      <dgm:spPr/>
    </dgm:pt>
    <dgm:pt modelId="{A49AD235-DF6C-4F7F-829D-CA7844821E84}" type="pres">
      <dgm:prSet presAssocID="{10359F50-17BE-4BA1-BE1F-25D4757D37ED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DB610-388C-4182-B0D8-C8F6C8E0BDC1}" srcId="{0F687C47-9196-48E4-9F92-E682C65511F7}" destId="{E49C27D4-BB96-4D1C-816D-7510EE07520D}" srcOrd="1" destOrd="0" parTransId="{8D329B59-49C1-40DF-9AFB-83CEFC59F9AD}" sibTransId="{BFDED902-1BDB-4714-BBD9-FA4FE2899D5F}"/>
    <dgm:cxn modelId="{8DCB3721-1536-4B05-9DB9-662BAC572348}" type="presOf" srcId="{2C103896-F5AC-4C2C-A8A0-776C7AEDD841}" destId="{FFDB6CCD-4D10-423B-BE0E-21577C1DD88D}" srcOrd="1" destOrd="0" presId="urn:microsoft.com/office/officeart/2005/8/layout/process2"/>
    <dgm:cxn modelId="{AFE95D23-5F58-4261-ABDE-E3CFC6D92705}" srcId="{0F687C47-9196-48E4-9F92-E682C65511F7}" destId="{D4BAC7E0-DA9C-40D5-90B7-D0393FCB35BE}" srcOrd="3" destOrd="0" parTransId="{F756907B-95F6-4836-BE88-614C7C0A0205}" sibTransId="{2C103896-F5AC-4C2C-A8A0-776C7AEDD841}"/>
    <dgm:cxn modelId="{A776A72B-1870-413E-980E-31FA83553CEC}" srcId="{0F687C47-9196-48E4-9F92-E682C65511F7}" destId="{10359F50-17BE-4BA1-BE1F-25D4757D37ED}" srcOrd="4" destOrd="0" parTransId="{1C4E79B2-C421-44DD-A157-799EFEB9A5BC}" sibTransId="{7DCED19E-33ED-4D15-B1F9-9F5EB9EB2205}"/>
    <dgm:cxn modelId="{674BE82C-00D1-468A-94B1-3AF1592F0156}" type="presOf" srcId="{BFDED902-1BDB-4714-BBD9-FA4FE2899D5F}" destId="{2919A0EC-D325-4029-9D63-BE9891E2AAF3}" srcOrd="1" destOrd="0" presId="urn:microsoft.com/office/officeart/2005/8/layout/process2"/>
    <dgm:cxn modelId="{3E086046-07FE-4EE2-A0E7-FC9094141DDA}" type="presOf" srcId="{BFDED902-1BDB-4714-BBD9-FA4FE2899D5F}" destId="{17B845E1-16B4-4078-8088-62643D83E91E}" srcOrd="0" destOrd="0" presId="urn:microsoft.com/office/officeart/2005/8/layout/process2"/>
    <dgm:cxn modelId="{C60E7950-DA4C-40D8-ABDC-687DACB9A914}" type="presOf" srcId="{6889909A-440A-4236-8EB7-28C25F203254}" destId="{B9D5CC5E-A4CE-4136-B5FC-0AB01A233A79}" srcOrd="1" destOrd="0" presId="urn:microsoft.com/office/officeart/2005/8/layout/process2"/>
    <dgm:cxn modelId="{30708159-7EFE-441E-8A39-D3E8A3904A7A}" type="presOf" srcId="{BB71906F-E6CF-4AD4-B295-D3326EE50B1E}" destId="{2B0577D6-6C6F-433D-B129-59965DFE3283}" srcOrd="1" destOrd="0" presId="urn:microsoft.com/office/officeart/2005/8/layout/process2"/>
    <dgm:cxn modelId="{DBF7D07A-69B2-44BE-A12B-502E7C7D33B9}" type="presOf" srcId="{D4BAC7E0-DA9C-40D5-90B7-D0393FCB35BE}" destId="{775F9B4F-34F6-484E-BE93-E677837271E8}" srcOrd="0" destOrd="0" presId="urn:microsoft.com/office/officeart/2005/8/layout/process2"/>
    <dgm:cxn modelId="{819C6583-D7AE-4840-A64B-35DCC8C2CC2B}" type="presOf" srcId="{10359F50-17BE-4BA1-BE1F-25D4757D37ED}" destId="{A49AD235-DF6C-4F7F-829D-CA7844821E84}" srcOrd="0" destOrd="0" presId="urn:microsoft.com/office/officeart/2005/8/layout/process2"/>
    <dgm:cxn modelId="{A366518D-30A1-4C8C-AFEA-2A041CCC63BA}" type="presOf" srcId="{BB71906F-E6CF-4AD4-B295-D3326EE50B1E}" destId="{A358C588-E27A-49B6-8FB6-F1672D968DFA}" srcOrd="0" destOrd="0" presId="urn:microsoft.com/office/officeart/2005/8/layout/process2"/>
    <dgm:cxn modelId="{5CB76293-EC11-4EF3-A278-B34D33D9BDC8}" type="presOf" srcId="{317F37FF-1A46-44E6-ACEE-D1A7CCA05899}" destId="{2B34A184-7A3C-4F3A-AEB6-FD4DE4750D3B}" srcOrd="0" destOrd="0" presId="urn:microsoft.com/office/officeart/2005/8/layout/process2"/>
    <dgm:cxn modelId="{6BCE6B98-DF05-4814-9158-FC6A401132A1}" type="presOf" srcId="{0F687C47-9196-48E4-9F92-E682C65511F7}" destId="{5CBD1C2F-49B6-49DD-A34B-896094B17BD4}" srcOrd="0" destOrd="0" presId="urn:microsoft.com/office/officeart/2005/8/layout/process2"/>
    <dgm:cxn modelId="{4D2C7098-5465-4302-87B6-33477C4C8E94}" type="presOf" srcId="{2C103896-F5AC-4C2C-A8A0-776C7AEDD841}" destId="{A3D24D19-F1A2-4585-83DB-779BEC18A8CA}" srcOrd="0" destOrd="0" presId="urn:microsoft.com/office/officeart/2005/8/layout/process2"/>
    <dgm:cxn modelId="{05B4AAAC-9924-4899-9C3A-D615828CF024}" type="presOf" srcId="{E49C27D4-BB96-4D1C-816D-7510EE07520D}" destId="{49743B86-81CD-49D5-B421-BACC8FE87AEF}" srcOrd="0" destOrd="0" presId="urn:microsoft.com/office/officeart/2005/8/layout/process2"/>
    <dgm:cxn modelId="{F2C57BB2-BABA-4969-BE02-587025AC2E75}" type="presOf" srcId="{6889909A-440A-4236-8EB7-28C25F203254}" destId="{DD72C745-EBE0-4D0E-847E-10446958FBA9}" srcOrd="0" destOrd="0" presId="urn:microsoft.com/office/officeart/2005/8/layout/process2"/>
    <dgm:cxn modelId="{365ED7D5-A270-4D5F-B8E6-8FD8E1DDA6E1}" type="presOf" srcId="{8D0A097C-9870-4C22-BFD2-6D6FB5DD32CC}" destId="{80493495-F799-49B3-902F-0068CDD35956}" srcOrd="0" destOrd="0" presId="urn:microsoft.com/office/officeart/2005/8/layout/process2"/>
    <dgm:cxn modelId="{A9433CDD-402E-464D-9085-D2946A31F723}" srcId="{0F687C47-9196-48E4-9F92-E682C65511F7}" destId="{317F37FF-1A46-44E6-ACEE-D1A7CCA05899}" srcOrd="2" destOrd="0" parTransId="{4D211304-AC37-4DCC-8884-F8A0D10D88FA}" sibTransId="{6889909A-440A-4236-8EB7-28C25F203254}"/>
    <dgm:cxn modelId="{47894CE8-F732-4DBC-86AB-14432B865817}" srcId="{0F687C47-9196-48E4-9F92-E682C65511F7}" destId="{8D0A097C-9870-4C22-BFD2-6D6FB5DD32CC}" srcOrd="0" destOrd="0" parTransId="{935D39C6-94C7-45DA-8A71-1FD87020C1BE}" sibTransId="{BB71906F-E6CF-4AD4-B295-D3326EE50B1E}"/>
    <dgm:cxn modelId="{BC54AB13-FE2B-48FF-8E64-9010F492FFB7}" type="presParOf" srcId="{5CBD1C2F-49B6-49DD-A34B-896094B17BD4}" destId="{80493495-F799-49B3-902F-0068CDD35956}" srcOrd="0" destOrd="0" presId="urn:microsoft.com/office/officeart/2005/8/layout/process2"/>
    <dgm:cxn modelId="{C042C685-D746-4F0B-B4DE-5FF8B65FCAEE}" type="presParOf" srcId="{5CBD1C2F-49B6-49DD-A34B-896094B17BD4}" destId="{A358C588-E27A-49B6-8FB6-F1672D968DFA}" srcOrd="1" destOrd="0" presId="urn:microsoft.com/office/officeart/2005/8/layout/process2"/>
    <dgm:cxn modelId="{3211F482-46F2-4F58-B734-B3908496937A}" type="presParOf" srcId="{A358C588-E27A-49B6-8FB6-F1672D968DFA}" destId="{2B0577D6-6C6F-433D-B129-59965DFE3283}" srcOrd="0" destOrd="0" presId="urn:microsoft.com/office/officeart/2005/8/layout/process2"/>
    <dgm:cxn modelId="{D3CCF570-FDAA-49C3-B74B-24D9DA59F73E}" type="presParOf" srcId="{5CBD1C2F-49B6-49DD-A34B-896094B17BD4}" destId="{49743B86-81CD-49D5-B421-BACC8FE87AEF}" srcOrd="2" destOrd="0" presId="urn:microsoft.com/office/officeart/2005/8/layout/process2"/>
    <dgm:cxn modelId="{BD661D15-3789-42F0-B4DD-1B6F5035C402}" type="presParOf" srcId="{5CBD1C2F-49B6-49DD-A34B-896094B17BD4}" destId="{17B845E1-16B4-4078-8088-62643D83E91E}" srcOrd="3" destOrd="0" presId="urn:microsoft.com/office/officeart/2005/8/layout/process2"/>
    <dgm:cxn modelId="{DE0251C7-101B-40BA-AB19-EC36F4B7AD16}" type="presParOf" srcId="{17B845E1-16B4-4078-8088-62643D83E91E}" destId="{2919A0EC-D325-4029-9D63-BE9891E2AAF3}" srcOrd="0" destOrd="0" presId="urn:microsoft.com/office/officeart/2005/8/layout/process2"/>
    <dgm:cxn modelId="{66CE92A2-D2C6-44CD-A571-BFBEF622E5E9}" type="presParOf" srcId="{5CBD1C2F-49B6-49DD-A34B-896094B17BD4}" destId="{2B34A184-7A3C-4F3A-AEB6-FD4DE4750D3B}" srcOrd="4" destOrd="0" presId="urn:microsoft.com/office/officeart/2005/8/layout/process2"/>
    <dgm:cxn modelId="{9C8E3874-BE8D-4270-BF96-3D9A81846B1C}" type="presParOf" srcId="{5CBD1C2F-49B6-49DD-A34B-896094B17BD4}" destId="{DD72C745-EBE0-4D0E-847E-10446958FBA9}" srcOrd="5" destOrd="0" presId="urn:microsoft.com/office/officeart/2005/8/layout/process2"/>
    <dgm:cxn modelId="{BA9FD5DB-3606-497F-848D-BAD1A7079188}" type="presParOf" srcId="{DD72C745-EBE0-4D0E-847E-10446958FBA9}" destId="{B9D5CC5E-A4CE-4136-B5FC-0AB01A233A79}" srcOrd="0" destOrd="0" presId="urn:microsoft.com/office/officeart/2005/8/layout/process2"/>
    <dgm:cxn modelId="{80A14609-C969-4B0A-97FF-37031224D94B}" type="presParOf" srcId="{5CBD1C2F-49B6-49DD-A34B-896094B17BD4}" destId="{775F9B4F-34F6-484E-BE93-E677837271E8}" srcOrd="6" destOrd="0" presId="urn:microsoft.com/office/officeart/2005/8/layout/process2"/>
    <dgm:cxn modelId="{595A5B59-F4B9-4C7A-AEF9-3681B2A91107}" type="presParOf" srcId="{5CBD1C2F-49B6-49DD-A34B-896094B17BD4}" destId="{A3D24D19-F1A2-4585-83DB-779BEC18A8CA}" srcOrd="7" destOrd="0" presId="urn:microsoft.com/office/officeart/2005/8/layout/process2"/>
    <dgm:cxn modelId="{2C806C4B-0EAD-46AD-85AA-59CD303DC1F0}" type="presParOf" srcId="{A3D24D19-F1A2-4585-83DB-779BEC18A8CA}" destId="{FFDB6CCD-4D10-423B-BE0E-21577C1DD88D}" srcOrd="0" destOrd="0" presId="urn:microsoft.com/office/officeart/2005/8/layout/process2"/>
    <dgm:cxn modelId="{F342C97C-EA8D-4B0D-B818-2BB89AD97D76}" type="presParOf" srcId="{5CBD1C2F-49B6-49DD-A34B-896094B17BD4}" destId="{A49AD235-DF6C-4F7F-829D-CA7844821E8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93495-F799-49B3-902F-0068CDD35956}">
      <dsp:nvSpPr>
        <dsp:cNvPr id="0" name=""/>
        <dsp:cNvSpPr/>
      </dsp:nvSpPr>
      <dsp:spPr>
        <a:xfrm>
          <a:off x="1054496" y="661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1,216,445</a:t>
          </a:r>
        </a:p>
      </dsp:txBody>
      <dsp:txXfrm>
        <a:off x="1077163" y="23328"/>
        <a:ext cx="1347697" cy="728572"/>
      </dsp:txXfrm>
    </dsp:sp>
    <dsp:sp modelId="{A358C588-E27A-49B6-8FB6-F1672D968DFA}">
      <dsp:nvSpPr>
        <dsp:cNvPr id="0" name=""/>
        <dsp:cNvSpPr/>
      </dsp:nvSpPr>
      <dsp:spPr>
        <a:xfrm rot="5400000">
          <a:off x="1605905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822936"/>
        <a:ext cx="208955" cy="203150"/>
      </dsp:txXfrm>
    </dsp:sp>
    <dsp:sp modelId="{49743B86-81CD-49D5-B421-BACC8FE87AEF}">
      <dsp:nvSpPr>
        <dsp:cNvPr id="0" name=""/>
        <dsp:cNvSpPr/>
      </dsp:nvSpPr>
      <dsp:spPr>
        <a:xfrm>
          <a:off x="1054496" y="116152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179,275</a:t>
          </a:r>
        </a:p>
      </dsp:txBody>
      <dsp:txXfrm>
        <a:off x="1077163" y="1184187"/>
        <a:ext cx="1347697" cy="728572"/>
      </dsp:txXfrm>
    </dsp:sp>
    <dsp:sp modelId="{17B845E1-16B4-4078-8088-62643D83E91E}">
      <dsp:nvSpPr>
        <dsp:cNvPr id="0" name=""/>
        <dsp:cNvSpPr/>
      </dsp:nvSpPr>
      <dsp:spPr>
        <a:xfrm rot="5400000">
          <a:off x="1605905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1983795"/>
        <a:ext cx="208955" cy="203150"/>
      </dsp:txXfrm>
    </dsp:sp>
    <dsp:sp modelId="{2B34A184-7A3C-4F3A-AEB6-FD4DE4750D3B}">
      <dsp:nvSpPr>
        <dsp:cNvPr id="0" name=""/>
        <dsp:cNvSpPr/>
      </dsp:nvSpPr>
      <dsp:spPr>
        <a:xfrm>
          <a:off x="1054496" y="232238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153,048</a:t>
          </a:r>
        </a:p>
      </dsp:txBody>
      <dsp:txXfrm>
        <a:off x="1077163" y="2345047"/>
        <a:ext cx="1347697" cy="728572"/>
      </dsp:txXfrm>
    </dsp:sp>
    <dsp:sp modelId="{DD72C745-EBE0-4D0E-847E-10446958FBA9}">
      <dsp:nvSpPr>
        <dsp:cNvPr id="0" name=""/>
        <dsp:cNvSpPr/>
      </dsp:nvSpPr>
      <dsp:spPr>
        <a:xfrm rot="5400000">
          <a:off x="1605905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3144655"/>
        <a:ext cx="208955" cy="203150"/>
      </dsp:txXfrm>
    </dsp:sp>
    <dsp:sp modelId="{775F9B4F-34F6-484E-BE93-E677837271E8}">
      <dsp:nvSpPr>
        <dsp:cNvPr id="0" name=""/>
        <dsp:cNvSpPr/>
      </dsp:nvSpPr>
      <dsp:spPr>
        <a:xfrm>
          <a:off x="1054496" y="348323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147,840</a:t>
          </a:r>
        </a:p>
      </dsp:txBody>
      <dsp:txXfrm>
        <a:off x="1077163" y="3505906"/>
        <a:ext cx="1347697" cy="728572"/>
      </dsp:txXfrm>
    </dsp:sp>
    <dsp:sp modelId="{A3D24D19-F1A2-4585-83DB-779BEC18A8CA}">
      <dsp:nvSpPr>
        <dsp:cNvPr id="0" name=""/>
        <dsp:cNvSpPr/>
      </dsp:nvSpPr>
      <dsp:spPr>
        <a:xfrm rot="5400000">
          <a:off x="1605905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4305514"/>
        <a:ext cx="208955" cy="203150"/>
      </dsp:txXfrm>
    </dsp:sp>
    <dsp:sp modelId="{A49AD235-DF6C-4F7F-829D-CA7844821E84}">
      <dsp:nvSpPr>
        <dsp:cNvPr id="0" name=""/>
        <dsp:cNvSpPr/>
      </dsp:nvSpPr>
      <dsp:spPr>
        <a:xfrm>
          <a:off x="1054496" y="464409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142,245</a:t>
          </a:r>
        </a:p>
      </dsp:txBody>
      <dsp:txXfrm>
        <a:off x="1077163" y="4666766"/>
        <a:ext cx="1347697" cy="728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93495-F799-49B3-902F-0068CDD35956}">
      <dsp:nvSpPr>
        <dsp:cNvPr id="0" name=""/>
        <dsp:cNvSpPr/>
      </dsp:nvSpPr>
      <dsp:spPr>
        <a:xfrm>
          <a:off x="1054496" y="661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1,216,445</a:t>
          </a:r>
        </a:p>
      </dsp:txBody>
      <dsp:txXfrm>
        <a:off x="1077163" y="23328"/>
        <a:ext cx="1347697" cy="728572"/>
      </dsp:txXfrm>
    </dsp:sp>
    <dsp:sp modelId="{A358C588-E27A-49B6-8FB6-F1672D968DFA}">
      <dsp:nvSpPr>
        <dsp:cNvPr id="0" name=""/>
        <dsp:cNvSpPr/>
      </dsp:nvSpPr>
      <dsp:spPr>
        <a:xfrm rot="5400000">
          <a:off x="1605905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822936"/>
        <a:ext cx="208955" cy="203150"/>
      </dsp:txXfrm>
    </dsp:sp>
    <dsp:sp modelId="{49743B86-81CD-49D5-B421-BACC8FE87AEF}">
      <dsp:nvSpPr>
        <dsp:cNvPr id="0" name=""/>
        <dsp:cNvSpPr/>
      </dsp:nvSpPr>
      <dsp:spPr>
        <a:xfrm>
          <a:off x="1054496" y="116152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179,275</a:t>
          </a:r>
        </a:p>
      </dsp:txBody>
      <dsp:txXfrm>
        <a:off x="1077163" y="1184187"/>
        <a:ext cx="1347697" cy="728572"/>
      </dsp:txXfrm>
    </dsp:sp>
    <dsp:sp modelId="{17B845E1-16B4-4078-8088-62643D83E91E}">
      <dsp:nvSpPr>
        <dsp:cNvPr id="0" name=""/>
        <dsp:cNvSpPr/>
      </dsp:nvSpPr>
      <dsp:spPr>
        <a:xfrm rot="5400000">
          <a:off x="1605905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1983795"/>
        <a:ext cx="208955" cy="203150"/>
      </dsp:txXfrm>
    </dsp:sp>
    <dsp:sp modelId="{2B34A184-7A3C-4F3A-AEB6-FD4DE4750D3B}">
      <dsp:nvSpPr>
        <dsp:cNvPr id="0" name=""/>
        <dsp:cNvSpPr/>
      </dsp:nvSpPr>
      <dsp:spPr>
        <a:xfrm>
          <a:off x="1054496" y="232238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153,048</a:t>
          </a:r>
        </a:p>
      </dsp:txBody>
      <dsp:txXfrm>
        <a:off x="1077163" y="2345047"/>
        <a:ext cx="1347697" cy="728572"/>
      </dsp:txXfrm>
    </dsp:sp>
    <dsp:sp modelId="{DD72C745-EBE0-4D0E-847E-10446958FBA9}">
      <dsp:nvSpPr>
        <dsp:cNvPr id="0" name=""/>
        <dsp:cNvSpPr/>
      </dsp:nvSpPr>
      <dsp:spPr>
        <a:xfrm rot="5400000">
          <a:off x="1605905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3144655"/>
        <a:ext cx="208955" cy="203150"/>
      </dsp:txXfrm>
    </dsp:sp>
    <dsp:sp modelId="{775F9B4F-34F6-484E-BE93-E677837271E8}">
      <dsp:nvSpPr>
        <dsp:cNvPr id="0" name=""/>
        <dsp:cNvSpPr/>
      </dsp:nvSpPr>
      <dsp:spPr>
        <a:xfrm>
          <a:off x="1054496" y="348323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147,840</a:t>
          </a:r>
        </a:p>
      </dsp:txBody>
      <dsp:txXfrm>
        <a:off x="1077163" y="3505906"/>
        <a:ext cx="1347697" cy="728572"/>
      </dsp:txXfrm>
    </dsp:sp>
    <dsp:sp modelId="{A3D24D19-F1A2-4585-83DB-779BEC18A8CA}">
      <dsp:nvSpPr>
        <dsp:cNvPr id="0" name=""/>
        <dsp:cNvSpPr/>
      </dsp:nvSpPr>
      <dsp:spPr>
        <a:xfrm rot="5400000">
          <a:off x="1605905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 rot="-5400000">
        <a:off x="1646535" y="4305514"/>
        <a:ext cx="208955" cy="203150"/>
      </dsp:txXfrm>
    </dsp:sp>
    <dsp:sp modelId="{A49AD235-DF6C-4F7F-829D-CA7844821E84}">
      <dsp:nvSpPr>
        <dsp:cNvPr id="0" name=""/>
        <dsp:cNvSpPr/>
      </dsp:nvSpPr>
      <dsp:spPr>
        <a:xfrm>
          <a:off x="1054496" y="464409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 dirty="0"/>
            <a:t>142,245</a:t>
          </a:r>
        </a:p>
      </dsp:txBody>
      <dsp:txXfrm>
        <a:off x="1077163" y="4666766"/>
        <a:ext cx="1347697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712D-5B18-407E-AD34-C45401AB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1CCC6-ED06-4D29-A06C-ED03BD482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FD34-DC0B-4C66-83FB-03CC2600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7F43-E14D-41BE-9FDC-56FC9605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C0BB7-C9BE-4F75-A7FA-567BEB0F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0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1620-8973-45AD-83DE-76256313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CD57C-24D2-4444-AE35-053F8984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94C5-DC56-4454-A4C5-50858DA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8895-1E6E-438B-BACB-475C0793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6FF4-A3A5-4AF0-9CD5-37045F12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200E-E5AE-46EE-9A05-219C67E4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F7BCF-5096-457F-A709-EE6948C1B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5145-C146-49CF-B21A-B71D3194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47AD-2B43-42F3-B6F5-6E69093D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6753-E849-4D0C-9362-8141F5C3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EDF-D560-436D-8013-BD308D13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85ED-1267-4341-BCF4-998D4B50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5699-2486-40BD-A2D8-DE8C829C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D0CD-5051-46FC-AE3B-DD4CB896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1EEC-311D-4B29-9063-AF291916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2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F24-F676-4FB1-AF02-08677B45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00F9-5549-4B1A-A1F6-F390A7B2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0E1B-6C27-44AE-9F94-1587B847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CABC-CB4B-4FB6-AC9D-23FC505C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375B-7B4B-4C9F-A0AD-92ECFA92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31A5-2C5F-46DC-8CA6-8AD202D3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51EB-952D-405E-80E7-1322BDA25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81E95-3191-4B6E-A05F-368E9E4D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E86F-3643-423D-A6D2-99846D30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4F277-2AFB-418C-921B-CA726794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BCE-019D-49BA-A6B9-151D313D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27A-1AB5-44A0-8498-2D646398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095D-BA0F-4660-A07B-43DD525D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06F8C-5222-470B-833A-FD0A032B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B389E-B37A-45FC-A98F-0EF55FEAA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454A-BDE5-4469-9AFD-B6B13E6F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ADA68-26AD-4EB2-8F7F-963D0DC0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B49B0-6887-4698-A382-D66F6B0E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7025-6B09-44F5-8618-41ECAE0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6392-45E1-4C18-A039-D7BE6E77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B7DB2-2533-4382-A3AC-49FCC30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0B6A2-C151-44D7-AE7E-AC0AF781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83FA-4D2D-4F23-BBFD-AFFE70FB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E48D1-B789-45D1-B2E5-343B55AB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48026-2762-46D7-B5BB-908B073C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1084A-4ABD-479D-9695-284ED086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8C31-5474-41BB-ACB1-267A4CEC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A38-7205-40FF-B533-3AF2BCA5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B42B7-700C-4F65-8BCE-54A9FC159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805D-F864-4E09-B06D-37A7BDB0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00F01-CFD8-4490-A7FD-B77C252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6CEE-8C60-48A0-BC9E-4FE82B98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878E-9D45-483A-A799-86C4D423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4E89-0D75-4CF7-BCEC-023BA85EC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72EBB-EBD8-40AC-869E-2EECB935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FC89D-5A3A-4C92-BD4B-1D072828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0447-105E-476A-A1F3-8EFD7C79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8B99-0F39-405C-93F4-2E8E7F27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0553B-13D3-41C8-84C7-5EAE4D1E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99642-1AC9-44C8-BA63-CAC03BE1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FE53-1D37-4F8F-A2D7-DB7E844D1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CB6E-B07B-4FEB-8066-6FFF9CD5F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DB49-40F4-48BD-8A87-26F8F2DDC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2659-AEC0-4953-BC25-3E71693CC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Discussion with Jordana</a:t>
            </a:r>
          </a:p>
        </p:txBody>
      </p:sp>
    </p:spTree>
    <p:extLst>
      <p:ext uri="{BB962C8B-B14F-4D97-AF65-F5344CB8AC3E}">
        <p14:creationId xmlns:p14="http://schemas.microsoft.com/office/powerpoint/2010/main" val="20276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90C-6D8B-4C9A-90BC-D6AB40E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2F06-AA1C-452A-B50E-38EC8B9F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6040" cy="4351338"/>
          </a:xfrm>
        </p:spPr>
        <p:txBody>
          <a:bodyPr>
            <a:normAutofit/>
          </a:bodyPr>
          <a:lstStyle/>
          <a:p>
            <a:r>
              <a:rPr lang="en-MY" sz="1800" dirty="0"/>
              <a:t>1st filter – delete organisation with no founded date, country code, category, and </a:t>
            </a:r>
            <a:r>
              <a:rPr lang="en-MY" sz="1800" dirty="0" err="1"/>
              <a:t>num_funding</a:t>
            </a:r>
            <a:r>
              <a:rPr lang="en-MY" sz="1800" dirty="0"/>
              <a:t> rounds</a:t>
            </a:r>
          </a:p>
          <a:p>
            <a:r>
              <a:rPr lang="en-MY" sz="1800" dirty="0"/>
              <a:t>2</a:t>
            </a:r>
            <a:r>
              <a:rPr lang="en-MY" sz="1800" baseline="30000" dirty="0"/>
              <a:t>nd</a:t>
            </a:r>
            <a:r>
              <a:rPr lang="en-MY" sz="1800" dirty="0"/>
              <a:t> filter – Companies after 2000</a:t>
            </a:r>
          </a:p>
          <a:p>
            <a:r>
              <a:rPr lang="en-MY" sz="1800" dirty="0"/>
              <a:t>3</a:t>
            </a:r>
            <a:r>
              <a:rPr lang="en-MY" sz="1800" baseline="30000" dirty="0"/>
              <a:t>rd</a:t>
            </a:r>
            <a:r>
              <a:rPr lang="en-MY" sz="1800" dirty="0"/>
              <a:t> filter – Delete companies with incomplete information on exit. E.g. no IPO date</a:t>
            </a:r>
          </a:p>
          <a:p>
            <a:r>
              <a:rPr lang="en-MY" sz="1800" dirty="0"/>
              <a:t>4</a:t>
            </a:r>
            <a:r>
              <a:rPr lang="en-MY" sz="1800" baseline="30000" dirty="0"/>
              <a:t>th</a:t>
            </a:r>
            <a:r>
              <a:rPr lang="en-MY" sz="1800" dirty="0"/>
              <a:t> filter – Delete companies got round c funding, </a:t>
            </a:r>
            <a:r>
              <a:rPr lang="en-MY" sz="1800" dirty="0" err="1"/>
              <a:t>IPOed</a:t>
            </a:r>
            <a:r>
              <a:rPr lang="en-MY" sz="1800" dirty="0"/>
              <a:t>, and acquired during warm-up period (0-4 years)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A6B132-7AB3-4E8A-A304-57E4994F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826955"/>
              </p:ext>
            </p:extLst>
          </p:nvPr>
        </p:nvGraphicFramePr>
        <p:xfrm>
          <a:off x="7851775" y="1027906"/>
          <a:ext cx="35020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8CCF49-9BB0-4505-B0F3-7AEE970A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7200"/>
              </p:ext>
            </p:extLst>
          </p:nvPr>
        </p:nvGraphicFramePr>
        <p:xfrm>
          <a:off x="1778540" y="4188460"/>
          <a:ext cx="51328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96">
                  <a:extLst>
                    <a:ext uri="{9D8B030D-6E8A-4147-A177-3AD203B41FA5}">
                      <a16:colId xmlns:a16="http://schemas.microsoft.com/office/drawing/2014/main" val="8087151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83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Number of Companies with Event During Warm Up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4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2,765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1,052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Round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1,718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3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="1" dirty="0"/>
                        <a:t>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8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90C-6D8B-4C9A-90BC-D6AB40E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Success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2F06-AA1C-452A-B50E-38EC8B9F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6040" cy="4351338"/>
          </a:xfrm>
        </p:spPr>
        <p:txBody>
          <a:bodyPr>
            <a:normAutofit/>
          </a:bodyPr>
          <a:lstStyle/>
          <a:p>
            <a:r>
              <a:rPr lang="en-MY" sz="1800" dirty="0"/>
              <a:t>1</a:t>
            </a:r>
            <a:r>
              <a:rPr lang="en-MY" sz="1800" baseline="30000" dirty="0"/>
              <a:t>st</a:t>
            </a:r>
            <a:r>
              <a:rPr lang="en-MY" sz="1800" dirty="0"/>
              <a:t> to 4</a:t>
            </a:r>
            <a:r>
              <a:rPr lang="en-MY" sz="1800" baseline="30000" dirty="0"/>
              <a:t>th</a:t>
            </a:r>
            <a:r>
              <a:rPr lang="en-MY" sz="1800" dirty="0"/>
              <a:t> year as warm up period (0-4)</a:t>
            </a:r>
          </a:p>
          <a:p>
            <a:r>
              <a:rPr lang="en-MY" sz="1800" dirty="0"/>
              <a:t>5</a:t>
            </a:r>
            <a:r>
              <a:rPr lang="en-MY" sz="1800" baseline="30000" dirty="0"/>
              <a:t>th</a:t>
            </a:r>
            <a:r>
              <a:rPr lang="en-MY" sz="1800" dirty="0"/>
              <a:t> to 7</a:t>
            </a:r>
            <a:r>
              <a:rPr lang="en-MY" sz="1800" baseline="30000" dirty="0"/>
              <a:t>th</a:t>
            </a:r>
            <a:r>
              <a:rPr lang="en-MY" sz="1800" dirty="0"/>
              <a:t> year as simulation period (4 – 7)</a:t>
            </a:r>
          </a:p>
          <a:p>
            <a:r>
              <a:rPr lang="en-MY" sz="1800" dirty="0"/>
              <a:t>Any company get </a:t>
            </a:r>
            <a:r>
              <a:rPr lang="en-MY" sz="1800" dirty="0" err="1"/>
              <a:t>IPOed</a:t>
            </a:r>
            <a:r>
              <a:rPr lang="en-MY" sz="1800" dirty="0"/>
              <a:t>, Acquired, or receive another round of funding (seed, round A, round B, or round C) in simulation period is considered success. Other consider not success</a:t>
            </a:r>
          </a:p>
          <a:p>
            <a:endParaRPr lang="en-MY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A6B132-7AB3-4E8A-A304-57E4994FC4C6}"/>
              </a:ext>
            </a:extLst>
          </p:cNvPr>
          <p:cNvGraphicFramePr/>
          <p:nvPr/>
        </p:nvGraphicFramePr>
        <p:xfrm>
          <a:off x="7851775" y="1027906"/>
          <a:ext cx="35020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CC304C-E889-496E-8606-280851DC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28938"/>
              </p:ext>
            </p:extLst>
          </p:nvPr>
        </p:nvGraphicFramePr>
        <p:xfrm>
          <a:off x="365125" y="3577166"/>
          <a:ext cx="8128000" cy="263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858588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26619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3773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01484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956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MY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SUCCESS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NOT SUCCESS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MY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7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ACQUIRED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5,104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3,202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8,306 (6%)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6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1,070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2,065 (1%)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OPERATING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14,405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111,852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126,257 (89%)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68146"/>
                  </a:ext>
                </a:extLst>
              </a:tr>
              <a:tr h="407459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CLOSED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>
                          <a:solidFill>
                            <a:sysClr val="windowText" lastClr="000000"/>
                          </a:solidFill>
                        </a:rPr>
                        <a:t>5,617</a:t>
                      </a:r>
                      <a:endParaRPr lang="en-M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5,617 (4%)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9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20,579 (15%)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121,666 (85%)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ysClr val="windowText" lastClr="000000"/>
                          </a:solidFill>
                        </a:rPr>
                        <a:t>142,245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84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51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18DB-BF61-44DF-9F1B-4845FC1C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AE06-16CB-42D8-9009-BD681AD2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MY" dirty="0"/>
              <a:t>Should we consider other funding in simulation window is success? Currently only consider seed, round A, round B, and round C. </a:t>
            </a:r>
          </a:p>
          <a:p>
            <a:pPr marL="514350" indent="-514350">
              <a:buAutoNum type="arabicPeriod"/>
            </a:pPr>
            <a:r>
              <a:rPr lang="en-MY" dirty="0"/>
              <a:t>Is definition of early stage correct? 7 years with 4 years warm up and 3 years simulation.</a:t>
            </a:r>
          </a:p>
          <a:p>
            <a:pPr marL="514350" indent="-514350">
              <a:buAutoNum type="arabicPeriod"/>
            </a:pPr>
            <a:r>
              <a:rPr lang="en-MY" dirty="0"/>
              <a:t>Should we consider success if company received funding in warm up window? </a:t>
            </a:r>
          </a:p>
          <a:p>
            <a:pPr marL="514350" indent="-51435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18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ABAD-54EB-49BF-82CB-3D9E9454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Funding Rounds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1713B-FDD5-4AF8-A126-92627422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875"/>
            <a:ext cx="2828925" cy="482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D8EDD-4573-419A-9787-F8AC7676F936}"/>
              </a:ext>
            </a:extLst>
          </p:cNvPr>
          <p:cNvSpPr txBox="1"/>
          <p:nvPr/>
        </p:nvSpPr>
        <p:spPr>
          <a:xfrm>
            <a:off x="4552950" y="2905780"/>
            <a:ext cx="488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Total Funding Rounds: 364,336</a:t>
            </a:r>
          </a:p>
        </p:txBody>
      </p:sp>
    </p:spTree>
    <p:extLst>
      <p:ext uri="{BB962C8B-B14F-4D97-AF65-F5344CB8AC3E}">
        <p14:creationId xmlns:p14="http://schemas.microsoft.com/office/powerpoint/2010/main" val="357243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FFBD-5523-4DD2-A67D-92EE392D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29F3-BFFB-45BD-B3D7-7B57EA1E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Corea</a:t>
            </a:r>
            <a:r>
              <a:rPr lang="en-US" dirty="0"/>
              <a:t>, F., </a:t>
            </a:r>
            <a:r>
              <a:rPr lang="en-US" dirty="0" err="1"/>
              <a:t>Bertinetti</a:t>
            </a:r>
            <a:r>
              <a:rPr lang="en-US" dirty="0"/>
              <a:t>, G. and </a:t>
            </a:r>
            <a:r>
              <a:rPr lang="en-US" dirty="0" err="1"/>
              <a:t>Cervellati</a:t>
            </a:r>
            <a:r>
              <a:rPr lang="en-US" dirty="0"/>
              <a:t>, E.M., 2021. Hacking the venture industry: An Early-stage Startups Investment framework for data-driven investors. Machine Learning with Applications, p.100062.</a:t>
            </a:r>
          </a:p>
          <a:p>
            <a:r>
              <a:rPr lang="en-MY" dirty="0"/>
              <a:t>Arroyo, J., </a:t>
            </a:r>
            <a:r>
              <a:rPr lang="en-MY" dirty="0" err="1"/>
              <a:t>Corea</a:t>
            </a:r>
            <a:r>
              <a:rPr lang="en-MY" dirty="0"/>
              <a:t>, F., Jimenez-Diaz, G. and </a:t>
            </a:r>
            <a:r>
              <a:rPr lang="en-MY" dirty="0" err="1"/>
              <a:t>Recio</a:t>
            </a:r>
            <a:r>
              <a:rPr lang="en-MY" dirty="0"/>
              <a:t>-Garcia, J.A., 2019. Assessment of machine learning performance for decision support in venture capital investments. </a:t>
            </a:r>
            <a:r>
              <a:rPr lang="en-MY" dirty="0" err="1"/>
              <a:t>Ieee</a:t>
            </a:r>
            <a:r>
              <a:rPr lang="en-MY" dirty="0"/>
              <a:t> Access, 7, pp.124233-124243.</a:t>
            </a:r>
          </a:p>
          <a:p>
            <a:r>
              <a:rPr lang="en-US" dirty="0" err="1"/>
              <a:t>Retterath</a:t>
            </a:r>
            <a:r>
              <a:rPr lang="en-US" dirty="0"/>
              <a:t>, A., 2020. Essays on Machine Learning and the Value of Data in Venture Capital (Doctoral dissertation, </a:t>
            </a:r>
            <a:r>
              <a:rPr lang="en-US" dirty="0" err="1"/>
              <a:t>Universitätsbibliothek</a:t>
            </a:r>
            <a:r>
              <a:rPr lang="en-US" dirty="0"/>
              <a:t> der TU München).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5711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FA7B-B404-4431-84CF-F445A2F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53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6EDEF730D334D887F5F93EB31DA79" ma:contentTypeVersion="12" ma:contentTypeDescription="Create a new document." ma:contentTypeScope="" ma:versionID="ba8c82ec2b0826219c4121d496fa09ee">
  <xsd:schema xmlns:xsd="http://www.w3.org/2001/XMLSchema" xmlns:xs="http://www.w3.org/2001/XMLSchema" xmlns:p="http://schemas.microsoft.com/office/2006/metadata/properties" xmlns:ns3="f5183095-540a-42e9-99e7-fa429d5cb0a4" xmlns:ns4="ed09831c-268e-404d-8ab4-fc81f1ba4ee5" targetNamespace="http://schemas.microsoft.com/office/2006/metadata/properties" ma:root="true" ma:fieldsID="8602b37777c48cdb33cf183ec7f90ab0" ns3:_="" ns4:_="">
    <xsd:import namespace="f5183095-540a-42e9-99e7-fa429d5cb0a4"/>
    <xsd:import namespace="ed09831c-268e-404d-8ab4-fc81f1ba4e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83095-540a-42e9-99e7-fa429d5cb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9831c-268e-404d-8ab4-fc81f1ba4ee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CB6A46-560C-4170-B057-D23F9B243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83095-540a-42e9-99e7-fa429d5cb0a4"/>
    <ds:schemaRef ds:uri="ed09831c-268e-404d-8ab4-fc81f1ba4e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A610F0-7CBA-47B4-85D0-F0CEB48620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D2846-31AB-4A96-AAE5-4ED7B5793041}">
  <ds:schemaRefs>
    <ds:schemaRef ds:uri="http://schemas.openxmlformats.org/package/2006/metadata/core-properties"/>
    <ds:schemaRef ds:uri="ed09831c-268e-404d-8ab4-fc81f1ba4ee5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f5183095-540a-42e9-99e7-fa429d5cb0a4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383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Discussion with Jordana</vt:lpstr>
      <vt:lpstr>Pre Processing</vt:lpstr>
      <vt:lpstr>Success Definition</vt:lpstr>
      <vt:lpstr>Question</vt:lpstr>
      <vt:lpstr>Funding Rounds Type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with Jordana</dc:title>
  <dc:creator>AB GHANI Rahim</dc:creator>
  <cp:lastModifiedBy>AB GHANI Rahim</cp:lastModifiedBy>
  <cp:revision>3</cp:revision>
  <dcterms:created xsi:type="dcterms:W3CDTF">2021-07-16T14:38:11Z</dcterms:created>
  <dcterms:modified xsi:type="dcterms:W3CDTF">2021-07-17T10:14:35Z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0x010100E216EDEF730D334D887F5F93EB31DA79</vt:lpwstr>
  </property>
</Properties>
</file>