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7"/>
  </p:notesMasterIdLst>
  <p:sldIdLst>
    <p:sldId id="259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 GHANI Rahim" userId="5bd76517-5d9d-47f3-8005-4488946db600" providerId="ADAL" clId="{9CBFF669-3C26-43A2-8F14-E7528E796E69}"/>
    <pc:docChg chg="custSel modSld">
      <pc:chgData name="AB GHANI Rahim" userId="5bd76517-5d9d-47f3-8005-4488946db600" providerId="ADAL" clId="{9CBFF669-3C26-43A2-8F14-E7528E796E69}" dt="2021-06-10T10:28:22.088" v="44" actId="20577"/>
      <pc:docMkLst>
        <pc:docMk/>
      </pc:docMkLst>
      <pc:sldChg chg="delSp modSp mod">
        <pc:chgData name="AB GHANI Rahim" userId="5bd76517-5d9d-47f3-8005-4488946db600" providerId="ADAL" clId="{9CBFF669-3C26-43A2-8F14-E7528E796E69}" dt="2021-06-10T10:28:22.088" v="44" actId="20577"/>
        <pc:sldMkLst>
          <pc:docMk/>
          <pc:sldMk cId="4081779217" sldId="307"/>
        </pc:sldMkLst>
        <pc:spChg chg="mod">
          <ac:chgData name="AB GHANI Rahim" userId="5bd76517-5d9d-47f3-8005-4488946db600" providerId="ADAL" clId="{9CBFF669-3C26-43A2-8F14-E7528E796E69}" dt="2021-06-10T10:28:22.088" v="44" actId="20577"/>
          <ac:spMkLst>
            <pc:docMk/>
            <pc:sldMk cId="4081779217" sldId="307"/>
            <ac:spMk id="4" creationId="{EA1C3B4B-27E0-48C6-BD24-1444DD46ED0A}"/>
          </ac:spMkLst>
        </pc:spChg>
        <pc:spChg chg="mod">
          <ac:chgData name="AB GHANI Rahim" userId="5bd76517-5d9d-47f3-8005-4488946db600" providerId="ADAL" clId="{9CBFF669-3C26-43A2-8F14-E7528E796E69}" dt="2021-06-10T10:28:03.657" v="26" actId="20577"/>
          <ac:spMkLst>
            <pc:docMk/>
            <pc:sldMk cId="4081779217" sldId="307"/>
            <ac:spMk id="8" creationId="{978066DD-B3C1-4D98-8770-51E4077B46C0}"/>
          </ac:spMkLst>
        </pc:spChg>
        <pc:spChg chg="del">
          <ac:chgData name="AB GHANI Rahim" userId="5bd76517-5d9d-47f3-8005-4488946db600" providerId="ADAL" clId="{9CBFF669-3C26-43A2-8F14-E7528E796E69}" dt="2021-06-10T10:28:11.887" v="28" actId="478"/>
          <ac:spMkLst>
            <pc:docMk/>
            <pc:sldMk cId="4081779217" sldId="307"/>
            <ac:spMk id="11" creationId="{196AD7FA-BD30-47CA-B1E9-5A3261C7892A}"/>
          </ac:spMkLst>
        </pc:spChg>
        <pc:spChg chg="del">
          <ac:chgData name="AB GHANI Rahim" userId="5bd76517-5d9d-47f3-8005-4488946db600" providerId="ADAL" clId="{9CBFF669-3C26-43A2-8F14-E7528E796E69}" dt="2021-06-10T10:28:09.525" v="27" actId="478"/>
          <ac:spMkLst>
            <pc:docMk/>
            <pc:sldMk cId="4081779217" sldId="307"/>
            <ac:spMk id="12" creationId="{64A4EE82-5E82-4F50-9452-91AD29BC019C}"/>
          </ac:spMkLst>
        </pc:spChg>
        <pc:spChg chg="del">
          <ac:chgData name="AB GHANI Rahim" userId="5bd76517-5d9d-47f3-8005-4488946db600" providerId="ADAL" clId="{9CBFF669-3C26-43A2-8F14-E7528E796E69}" dt="2021-06-10T10:28:14.204" v="29" actId="478"/>
          <ac:spMkLst>
            <pc:docMk/>
            <pc:sldMk cId="4081779217" sldId="307"/>
            <ac:spMk id="13" creationId="{BF6287AF-451B-4FEA-A984-C734DD46F5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>
            <a:normAutofit/>
          </a:bodyPr>
          <a:lstStyle/>
          <a:p>
            <a:r>
              <a:rPr lang="en-US" dirty="0" err="1"/>
              <a:t>Msc</a:t>
            </a:r>
            <a:r>
              <a:rPr lang="en-US" dirty="0"/>
              <a:t>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weekly 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Rahim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Week 1 update (10</a:t>
            </a:r>
            <a:r>
              <a:rPr lang="en-US" baseline="30000" dirty="0"/>
              <a:t>th</a:t>
            </a:r>
            <a:r>
              <a:rPr lang="en-US" dirty="0"/>
              <a:t> June 2021)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32D2-0B50-4101-875F-A81D753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3B4B-27E0-48C6-BD24-1444DD46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Reading on features development</a:t>
            </a:r>
          </a:p>
          <a:p>
            <a:pPr lvl="4"/>
            <a:r>
              <a:rPr lang="en-US" dirty="0"/>
              <a:t>Network features - founder information and connection, location? time varying vs time constant, event appearances?</a:t>
            </a:r>
          </a:p>
          <a:p>
            <a:pPr lvl="4"/>
            <a:r>
              <a:rPr lang="en-US" dirty="0"/>
              <a:t>People features – qualification, work experience, team size </a:t>
            </a:r>
          </a:p>
          <a:p>
            <a:pPr lvl="4"/>
            <a:r>
              <a:rPr lang="en-US" dirty="0"/>
              <a:t>Innovation features – novelty level? </a:t>
            </a:r>
          </a:p>
          <a:p>
            <a:pPr lvl="4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1A88-D97A-4F1E-9C4A-665733C70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/>
          <a:lstStyle/>
          <a:p>
            <a:r>
              <a:rPr lang="en-US" dirty="0"/>
              <a:t>Next week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5301-A78F-4ECA-BBC5-6ADBA8452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/>
          <a:p>
            <a:r>
              <a:rPr lang="en-US" dirty="0"/>
              <a:t>Start clean and combine data</a:t>
            </a:r>
          </a:p>
          <a:p>
            <a:r>
              <a:rPr lang="en-US" dirty="0"/>
              <a:t>Continue reading on innovation features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BB4409-7785-40D0-9762-248A959B6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/>
          <a:lstStyle/>
          <a:p>
            <a:r>
              <a:rPr lang="en-US" dirty="0"/>
              <a:t>Blocker/issues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8066DD-B3C1-4D98-8770-51E4077B46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/>
          <a:p>
            <a:r>
              <a:rPr lang="en-US" dirty="0"/>
              <a:t>No prior experience on network centrality measure – to consult Lucia</a:t>
            </a:r>
          </a:p>
          <a:p>
            <a:r>
              <a:rPr lang="en-US" dirty="0"/>
              <a:t>Source for historical industry trends to measure startup novelty/innovation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7921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229</TotalTime>
  <Words>95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Univers Condensed Light</vt:lpstr>
      <vt:lpstr>Walbaum Display Light</vt:lpstr>
      <vt:lpstr>AngleLinesVTI</vt:lpstr>
      <vt:lpstr>Msc Project  weekly progress update</vt:lpstr>
      <vt:lpstr>Week 1 update (10th June 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Project  weekly progress update</dc:title>
  <dc:creator>AB GHANI Rahim</dc:creator>
  <cp:lastModifiedBy>AB GHANI Rahim</cp:lastModifiedBy>
  <cp:revision>5</cp:revision>
  <dcterms:created xsi:type="dcterms:W3CDTF">2021-06-10T06:39:45Z</dcterms:created>
  <dcterms:modified xsi:type="dcterms:W3CDTF">2021-06-10T10:29:00Z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