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8"/>
  </p:notesMasterIdLst>
  <p:sldIdLst>
    <p:sldId id="259" r:id="rId5"/>
    <p:sldId id="307" r:id="rId6"/>
    <p:sldId id="30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>
            <a:lvl1pPr>
              <a:buNone/>
              <a:defRPr/>
            </a:lvl1pPr>
          </a:lstStyle>
          <a:p>
            <a:pPr algn="r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anchor="b">
            <a:norm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3279" y="0"/>
            <a:ext cx="956872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>
            <a:normAutofit/>
          </a:bodyPr>
          <a:lstStyle/>
          <a:p>
            <a:r>
              <a:rPr lang="en-US" dirty="0" err="1"/>
              <a:t>Msc</a:t>
            </a:r>
            <a:r>
              <a:rPr lang="en-US" dirty="0"/>
              <a:t> Project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weekly progress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538" y="4240213"/>
            <a:ext cx="3497262" cy="1801812"/>
          </a:xfrm>
        </p:spPr>
        <p:txBody>
          <a:bodyPr/>
          <a:lstStyle/>
          <a:p>
            <a:r>
              <a:rPr lang="en-US" dirty="0"/>
              <a:t>Rahim</a:t>
            </a:r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E736-254A-4657-A88B-DE71C47D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Week 2 update (17</a:t>
            </a:r>
            <a:r>
              <a:rPr lang="en-US" baseline="30000" dirty="0"/>
              <a:t>th</a:t>
            </a:r>
            <a:r>
              <a:rPr lang="en-US" dirty="0"/>
              <a:t> June 2021)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B32D2-0B50-4101-875F-A81D75385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C3B4B-27E0-48C6-BD24-1444DD46E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Read two papers on Crunchbase datasets</a:t>
            </a:r>
          </a:p>
          <a:p>
            <a:pPr lvl="0"/>
            <a:r>
              <a:rPr lang="en-US" dirty="0"/>
              <a:t>Starts preprocessing data – ongoing for organizations.csv</a:t>
            </a:r>
          </a:p>
          <a:p>
            <a:pPr lvl="4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C1A88-D97A-4F1E-9C4A-665733C70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/>
          <a:lstStyle/>
          <a:p>
            <a:r>
              <a:rPr lang="en-US" dirty="0"/>
              <a:t>Next week plan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55301-A78F-4ECA-BBC5-6ADBA8452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/>
          <a:p>
            <a:r>
              <a:rPr lang="en-US" dirty="0"/>
              <a:t>Continue pre-processing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BB4409-7785-40D0-9762-248A959B6D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/>
          <a:lstStyle/>
          <a:p>
            <a:r>
              <a:rPr lang="en-US" dirty="0"/>
              <a:t>Blocker/issues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8066DD-B3C1-4D98-8770-51E4077B46C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/>
          <a:p>
            <a:r>
              <a:rPr lang="en-US" dirty="0"/>
              <a:t>Unable to push to GitHub (repo forked but received error message as below when trying to push: </a:t>
            </a:r>
            <a:r>
              <a:rPr lang="en-US" b="1" dirty="0"/>
              <a:t>“fatal: the remote end hung up unexpectedly”</a:t>
            </a:r>
          </a:p>
          <a:p>
            <a:r>
              <a:rPr lang="en-US" dirty="0"/>
              <a:t>Deciding which column in dataset are CRUCIAL and MUST HAVE for features – call for 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7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ED8DA-8119-4517-9F16-DD56A9B4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Sharing diagram from papers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E8E8E9-3A54-418B-BB0B-EAD69650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8E149-06A4-426E-ACEE-F84E92CA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A8A49-C98C-4B87-BB1C-CB7B3BE5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AB7E40-6B50-45D5-9298-6E40F9765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51" y="1349343"/>
            <a:ext cx="8825230" cy="38349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39D9CE-5A34-45F3-9AD4-1FA7091A0656}"/>
              </a:ext>
            </a:extLst>
          </p:cNvPr>
          <p:cNvSpPr txBox="1"/>
          <p:nvPr/>
        </p:nvSpPr>
        <p:spPr>
          <a:xfrm>
            <a:off x="1226378" y="5191428"/>
            <a:ext cx="90382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MY" sz="1100" b="1" dirty="0">
                <a:latin typeface="Calibri-Bold44"/>
              </a:rPr>
              <a:t>Source: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Ferrati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F. and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Muffatto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2020, June. Using Crunchbase for research in Entrepreneurship: data content and structure. In 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20th European Conference on Research Methodology for Business and Management Studies: ECRM 2020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(p. 342). Academic Conferences and publishing limited</a:t>
            </a:r>
            <a:endParaRPr lang="en-MY" sz="1100" dirty="0"/>
          </a:p>
        </p:txBody>
      </p:sp>
    </p:spTree>
    <p:extLst>
      <p:ext uri="{BB962C8B-B14F-4D97-AF65-F5344CB8AC3E}">
        <p14:creationId xmlns:p14="http://schemas.microsoft.com/office/powerpoint/2010/main" val="300347173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7C1F5B-A1D0-429A-8E7C-3E271353D1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5CABE4-909F-4611-A0E1-6E45080B3C9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A1E8BDE-7A03-4563-82F6-53B214F89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Angle lines design</Template>
  <TotalTime>321</TotalTime>
  <Words>147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Calibri-Bold44</vt:lpstr>
      <vt:lpstr>Univers Condensed Light</vt:lpstr>
      <vt:lpstr>Walbaum Display Light</vt:lpstr>
      <vt:lpstr>AngleLinesVTI</vt:lpstr>
      <vt:lpstr>Msc Project  weekly progress update</vt:lpstr>
      <vt:lpstr>Week 2 update (17th June 2021)</vt:lpstr>
      <vt:lpstr>Sharing diagram from papers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Project  weekly progress update</dc:title>
  <dc:creator>AB GHANI Rahim</dc:creator>
  <cp:lastModifiedBy>AB GHANI Rahim</cp:lastModifiedBy>
  <cp:revision>9</cp:revision>
  <dcterms:created xsi:type="dcterms:W3CDTF">2021-06-10T06:39:45Z</dcterms:created>
  <dcterms:modified xsi:type="dcterms:W3CDTF">2021-06-17T11:40:24Z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