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sldIdLst>
    <p:sldId id="25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 err="1"/>
              <a:t>Msc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Rahim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Week 3 update (24</a:t>
            </a:r>
            <a:r>
              <a:rPr lang="en-US" baseline="30000" dirty="0"/>
              <a:t>th</a:t>
            </a:r>
            <a:r>
              <a:rPr lang="en-US" dirty="0"/>
              <a:t> June 2021)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Push to main </a:t>
            </a:r>
            <a:r>
              <a:rPr lang="en-US" dirty="0" err="1"/>
              <a:t>github</a:t>
            </a:r>
            <a:r>
              <a:rPr lang="en-US" dirty="0"/>
              <a:t> folder</a:t>
            </a:r>
          </a:p>
          <a:p>
            <a:pPr lvl="0"/>
            <a:r>
              <a:rPr lang="en-US" dirty="0"/>
              <a:t>Preprocessing done for organizations, exits, and </a:t>
            </a:r>
            <a:r>
              <a:rPr lang="en-US" dirty="0" err="1"/>
              <a:t>fundings</a:t>
            </a:r>
            <a:r>
              <a:rPr lang="en-US" dirty="0"/>
              <a:t>. </a:t>
            </a:r>
          </a:p>
          <a:p>
            <a:pPr lvl="4"/>
            <a:r>
              <a:rPr lang="en-US" dirty="0"/>
              <a:t>Paper read – Hacking Venture Capital (identify key features)</a:t>
            </a:r>
          </a:p>
          <a:p>
            <a:pPr lvl="4"/>
            <a:r>
              <a:rPr lang="en-US" dirty="0"/>
              <a:t>Discussion with Digital Business instructor - Jordana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Pre-processing for people and events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Correlation and PCA</a:t>
            </a:r>
          </a:p>
          <a:p>
            <a:r>
              <a:rPr lang="en-US" dirty="0"/>
              <a:t>Features development - people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Blocker/issues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Date processing</a:t>
            </a:r>
          </a:p>
          <a:p>
            <a:r>
              <a:rPr lang="en-US" dirty="0"/>
              <a:t>Combining table – organization, investment, people</a:t>
            </a:r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429</TotalTime>
  <Words>80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Univers Condensed Light</vt:lpstr>
      <vt:lpstr>Walbaum Display Light</vt:lpstr>
      <vt:lpstr>AngleLinesVTI</vt:lpstr>
      <vt:lpstr>Msc Project  weekly progress update</vt:lpstr>
      <vt:lpstr>Week 3 update (24th June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 weekly progress update</dc:title>
  <dc:creator>AB GHANI Rahim</dc:creator>
  <cp:lastModifiedBy>AB GHANI Rahim</cp:lastModifiedBy>
  <cp:revision>15</cp:revision>
  <dcterms:created xsi:type="dcterms:W3CDTF">2021-06-10T06:39:45Z</dcterms:created>
  <dcterms:modified xsi:type="dcterms:W3CDTF">2021-06-24T12:09:41Z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