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sldIdLst>
    <p:sldId id="259" r:id="rId5"/>
    <p:sldId id="310" r:id="rId6"/>
    <p:sldId id="307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 err="1"/>
              <a:t>Msc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Rahim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Week 6 update (15</a:t>
            </a:r>
            <a:r>
              <a:rPr lang="en-US" baseline="30000" dirty="0"/>
              <a:t>th</a:t>
            </a:r>
            <a:r>
              <a:rPr lang="en-US" dirty="0"/>
              <a:t> July 2021)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58237"/>
            <a:ext cx="10218737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Completed outcome variable </a:t>
            </a:r>
          </a:p>
          <a:p>
            <a:pPr lvl="0"/>
            <a:r>
              <a:rPr lang="en-US" dirty="0"/>
              <a:t>Success – IPO, Acquired or another round of funding in 5</a:t>
            </a:r>
            <a:r>
              <a:rPr lang="en-US" baseline="30000" dirty="0"/>
              <a:t>th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 years. </a:t>
            </a:r>
          </a:p>
          <a:p>
            <a:pPr lvl="0"/>
            <a:r>
              <a:rPr lang="en-US" dirty="0"/>
              <a:t>Features development – in progress</a:t>
            </a:r>
          </a:p>
          <a:p>
            <a:pPr lvl="0"/>
            <a:r>
              <a:rPr lang="en-US" dirty="0"/>
              <a:t>Write up – Introduction and Literature Review draft completed. Methodology ongoing.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FEATURES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353EAA-454E-4418-98EB-BA14BB3E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61062"/>
              </p:ext>
            </p:extLst>
          </p:nvPr>
        </p:nvGraphicFramePr>
        <p:xfrm>
          <a:off x="836612" y="1424516"/>
          <a:ext cx="10512428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7">
                  <a:extLst>
                    <a:ext uri="{9D8B030D-6E8A-4147-A177-3AD203B41FA5}">
                      <a16:colId xmlns:a16="http://schemas.microsoft.com/office/drawing/2014/main" val="576234326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269231881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424061555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val="334820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Features 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Not Started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0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People/Founders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Board composition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Advisory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Work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Founder’s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Degree (Bachelor, Master, PhD, Ivy League, Top100 Uni, stem subject)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Gender Diversity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Event appearance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Social network presence (LinkedIn, Facebook, Twitter)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3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Innovation/Ecosystem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Kauffman Innovation 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Patent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Country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Categories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/>
                        <a:t>Funding (Optional)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600" dirty="0"/>
                        <a:t>Funder’s reputation in previous 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8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update (15</a:t>
            </a:r>
            <a:r>
              <a:rPr lang="en-US" baseline="30000" dirty="0"/>
              <a:t>th</a:t>
            </a:r>
            <a:r>
              <a:rPr lang="en-US" dirty="0"/>
              <a:t> July 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features by 18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  <a:p>
            <a:r>
              <a:rPr lang="en-US" dirty="0"/>
              <a:t>Develop and run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Blocker/issues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early stage to define success? – currently up to 7 years. 0 to 4</a:t>
            </a:r>
            <a:r>
              <a:rPr lang="en-US" baseline="30000" dirty="0"/>
              <a:t>th</a:t>
            </a:r>
            <a:r>
              <a:rPr lang="en-US" dirty="0"/>
              <a:t> year as warm up and 5</a:t>
            </a:r>
            <a:r>
              <a:rPr lang="en-US" baseline="30000" dirty="0"/>
              <a:t>th</a:t>
            </a:r>
            <a:r>
              <a:rPr lang="en-US" dirty="0"/>
              <a:t> to 7</a:t>
            </a:r>
            <a:r>
              <a:rPr lang="en-US" baseline="30000" dirty="0"/>
              <a:t>th</a:t>
            </a:r>
            <a:r>
              <a:rPr lang="en-US" dirty="0"/>
              <a:t> year as simulation.</a:t>
            </a:r>
          </a:p>
          <a:p>
            <a:r>
              <a:rPr lang="en-US" dirty="0"/>
              <a:t>Incomplete data? Change to 0 or drop?   </a:t>
            </a:r>
          </a:p>
        </p:txBody>
      </p:sp>
    </p:spTree>
    <p:extLst>
      <p:ext uri="{BB962C8B-B14F-4D97-AF65-F5344CB8AC3E}">
        <p14:creationId xmlns:p14="http://schemas.microsoft.com/office/powerpoint/2010/main" val="7316394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606</TotalTime>
  <Words>187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Msc Project  weekly progress update</vt:lpstr>
      <vt:lpstr>Week 6 update (15th July 2021)</vt:lpstr>
      <vt:lpstr>FEATURES SUMMARY</vt:lpstr>
      <vt:lpstr>Week 6 update (15th July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 weekly progress update</dc:title>
  <dc:creator>AB GHANI Rahim</dc:creator>
  <cp:lastModifiedBy>AB GHANI Rahim</cp:lastModifiedBy>
  <cp:revision>22</cp:revision>
  <dcterms:created xsi:type="dcterms:W3CDTF">2021-06-10T06:39:45Z</dcterms:created>
  <dcterms:modified xsi:type="dcterms:W3CDTF">2021-07-15T11:36:22Z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