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DB3E-1327-4F44-BD23-4DF79B67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FEC1-B20B-9E4C-85E4-A5B69BCD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DB44-131D-AE47-9300-AC957F3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9EF6-4D0F-D447-9D5F-C241F83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49FC-FBC0-C04C-9B9A-72646825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7674-9CE1-F34A-B6CA-DDDC2D1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A20F-08BF-A44D-9E7F-9D0DDD97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28FD-13B1-EB45-9447-26F309E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B4B5-93EA-384B-92EC-ABB8863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25B0-C63C-4545-BE34-2E99DFA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EF11-CD3A-B044-868E-2CC246D1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082BC-75A0-5E46-96A1-46888B23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36C9-262C-ED43-9DF8-19FC62F3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C455-61D3-2243-BD2B-B36104B0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98FD-0F28-D54B-8D62-C38C3C6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8E7B-413C-0346-970C-F2FA7041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D967-CFFF-1E44-8BD0-0196E40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355A-2420-224D-8AA3-4E0B2D15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9003-0FC3-E54C-BA60-B74D1CE1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5BE0-FBD1-9246-A17C-11B77CA0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4CB8-B23C-1347-9188-FA2D6DF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361E-9724-F34D-AD0E-9DC013CF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C784-768D-3243-8642-EE6BF07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CE3E-BFF5-5D49-9A78-7161939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CCC-1624-1A45-829C-6DCE57F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E120-AE4A-E540-BC46-8E2C6571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7D25-9722-F54A-B4A0-1AD7F7AA4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42D06-4DFF-4E41-9423-FBD93290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A3CF-F896-C842-A2F2-C00997D1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270C-4F6C-E146-BE7D-D40F8471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0D72-C08A-7843-8415-2889A8E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4C3-4FBF-1F4D-95FB-326D6BBC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4370-0C6B-3C4E-B80C-54D3982B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110D2-5C6E-1241-85AD-1A51871D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AF188-78FB-A543-B8A9-6FB355ABC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E165D-DB71-D541-A4B8-7B1E756F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67E1C-DE8A-F340-BD6D-E9B29F0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6B92F-D562-0C49-B5E3-5F3A07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4E8C-DA11-A846-8C74-66C2C857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20A-63B1-C548-A731-BFA2B60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B5D8D-DF41-334A-87F3-EB2377A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D922-EE9B-C048-A9C9-59B3FC1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2FF5E-31C0-B249-9866-D4C6F66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C00B5-8F6B-0D47-91AF-BCA9A0A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CE388-F960-164F-B002-F2E4F178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1171-5938-2247-AE5F-6BDF7ABE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92D8-E245-494A-A5D2-5EFB8BEC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E57-69E8-D44F-8D82-8743B3DA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4644-02E6-8244-879B-F780FDF8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6C2D-C3BC-EE42-BD98-3A03F5CC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A2E5-2A10-E048-A9F5-20275602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D16C-4669-AC4B-9BD8-8F48F8D0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4EC-8B32-3449-B3B0-9C919959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4A9B-B38D-624E-92BC-D9DF41D26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8D60-4EC2-C445-B169-7E675165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D3D5-E4CB-AE4B-A295-9AE1254E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EE67-74AC-BC4C-9341-5F2BD8EE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9279-0682-A447-98D3-13020B43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3CFE-5B30-CE40-9807-37771162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DFCB-7CA2-3C47-BC4F-597061EA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C26-13CF-CF49-A89A-709384E9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58D-7E10-584E-BEE2-BF9C0EA4F72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4372-E578-9D41-9797-BAABEF468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168D-7978-BA46-80D4-0ADCA9EE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842A-44A9-EC48-9EFF-30B42200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9278-7C81-FE4F-8E1E-4CC279825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</a:t>
            </a:r>
            <a:r>
              <a:rPr lang="en-US" dirty="0" err="1"/>
              <a:t>Baroni</a:t>
            </a:r>
            <a:r>
              <a:rPr lang="en-US" dirty="0"/>
              <a:t>, Giovanni Marchetti</a:t>
            </a:r>
          </a:p>
          <a:p>
            <a:r>
              <a:rPr lang="en-US" dirty="0"/>
              <a:t>Prashant Karbhari, Sanjeev Dwivedi</a:t>
            </a:r>
          </a:p>
        </p:txBody>
      </p:sp>
    </p:spTree>
    <p:extLst>
      <p:ext uri="{BB962C8B-B14F-4D97-AF65-F5344CB8AC3E}">
        <p14:creationId xmlns:p14="http://schemas.microsoft.com/office/powerpoint/2010/main" val="26586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806E-27F4-B34B-B1B6-11A42419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BC5E676-1F3A-AB44-B928-929F9893B1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7354278"/>
              </p:ext>
            </p:extLst>
          </p:nvPr>
        </p:nvGraphicFramePr>
        <p:xfrm>
          <a:off x="395926" y="1690688"/>
          <a:ext cx="5425911" cy="448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851">
                  <a:extLst>
                    <a:ext uri="{9D8B030D-6E8A-4147-A177-3AD203B41FA5}">
                      <a16:colId xmlns:a16="http://schemas.microsoft.com/office/drawing/2014/main" val="1869163613"/>
                    </a:ext>
                  </a:extLst>
                </a:gridCol>
                <a:gridCol w="4255060">
                  <a:extLst>
                    <a:ext uri="{9D8B030D-6E8A-4147-A177-3AD203B41FA5}">
                      <a16:colId xmlns:a16="http://schemas.microsoft.com/office/drawing/2014/main" val="1353645279"/>
                    </a:ext>
                  </a:extLst>
                </a:gridCol>
              </a:tblGrid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445763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8:30 AM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Breakfast &amp; Registration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754678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9:00-9:45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Session: Introduction to Neural Networks  (45 min)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66485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9:45–10:30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Lab: Setup (DSVM, anaconda environment)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34059"/>
                  </a:ext>
                </a:extLst>
              </a:tr>
              <a:tr h="323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10:30-10:45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170352"/>
                  </a:ext>
                </a:extLst>
              </a:tr>
              <a:tr h="323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10:45-11:15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Intro to Keras Library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59191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11:15-12:00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Lab: Keras – simple image classification on mnist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37188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12:00-1:00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Lunch 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774783"/>
                  </a:ext>
                </a:extLst>
              </a:tr>
              <a:tr h="602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1:00-1:45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Session: Introduction to Deep Neural Networks (includes Convolutional Networks)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734532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1:45 – 2:15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Lab: Keras – CNNs for image classification on fashion mnist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13198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2:15-2:30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16741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2:30-3:30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Application: Visual Search (with Demo)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387242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3:30-4:30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Cognitive Services for image/vision (with optional lab)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382742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4:30-5:00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Conclusion – Q&amp;A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02068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4F696EF-D6E9-FD47-86BF-16FCFB58C5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1777429"/>
              </p:ext>
            </p:extLst>
          </p:nvPr>
        </p:nvGraphicFramePr>
        <p:xfrm>
          <a:off x="6172202" y="1690688"/>
          <a:ext cx="5425909" cy="4486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4311">
                  <a:extLst>
                    <a:ext uri="{9D8B030D-6E8A-4147-A177-3AD203B41FA5}">
                      <a16:colId xmlns:a16="http://schemas.microsoft.com/office/drawing/2014/main" val="3357370938"/>
                    </a:ext>
                  </a:extLst>
                </a:gridCol>
                <a:gridCol w="4251598">
                  <a:extLst>
                    <a:ext uri="{9D8B030D-6E8A-4147-A177-3AD203B41FA5}">
                      <a16:colId xmlns:a16="http://schemas.microsoft.com/office/drawing/2014/main" val="2047531183"/>
                    </a:ext>
                  </a:extLst>
                </a:gridCol>
              </a:tblGrid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467371"/>
                  </a:ext>
                </a:extLst>
              </a:tr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8:30 AM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Breakfast &amp; Registration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083317"/>
                  </a:ext>
                </a:extLst>
              </a:tr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9:00-9:45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Session: Introduction to Recurrent Neural Networks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662981"/>
                  </a:ext>
                </a:extLst>
              </a:tr>
              <a:tr h="426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9:45-10:30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Lab: Character models with char-rnn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167439"/>
                  </a:ext>
                </a:extLst>
              </a:tr>
              <a:tr h="426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10:30-10:45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600161"/>
                  </a:ext>
                </a:extLst>
              </a:tr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10:45-11:30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Session: Word Embeddings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195894"/>
                  </a:ext>
                </a:extLst>
              </a:tr>
              <a:tr h="3208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11:30-12:15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Lab: </a:t>
                      </a:r>
                      <a:r>
                        <a:rPr lang="en-US" sz="1000">
                          <a:effectLst/>
                        </a:rPr>
                        <a:t>LSTM with Keras - sentiment analysis on imdb movie reviews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797320"/>
                  </a:ext>
                </a:extLst>
              </a:tr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12:15-1:15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Lunch 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590445"/>
                  </a:ext>
                </a:extLst>
              </a:tr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1:15-2:15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Session: Introduction to auto-encoders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474036"/>
                  </a:ext>
                </a:extLst>
              </a:tr>
              <a:tr h="656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2:15-3:15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Application: Document retrieval with auto-encoders (with demo)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25473"/>
                  </a:ext>
                </a:extLst>
              </a:tr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3:15-3:30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707666"/>
                  </a:ext>
                </a:extLst>
              </a:tr>
              <a:tr h="321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3:30-4:30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Cognitive services for NLP (with optional lab)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467839"/>
                  </a:ext>
                </a:extLst>
              </a:tr>
              <a:tr h="291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4:30-5:00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Conclusion -  Q&amp;A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277251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475B1C7-9361-A147-A139-FEA06BD6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1385119"/>
            <a:ext cx="278090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B3838"/>
                </a:solidFill>
                <a:effectLst/>
                <a:latin typeface="Segoe UI"/>
                <a:ea typeface="Calibri" panose="020F0502020204030204" pitchFamily="34" charset="0"/>
              </a:rPr>
              <a:t>Day 1 – Deep Learning &amp; Image Processing 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19872EB-255A-0A4C-ADB8-601762A2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2" y="1429079"/>
            <a:ext cx="1406337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B3838"/>
                </a:solidFill>
                <a:effectLst/>
                <a:latin typeface="Segoe UI" charset="0"/>
                <a:ea typeface="Calibri" panose="020F0502020204030204" pitchFamily="34" charset="0"/>
              </a:rPr>
              <a:t>Day 2 – Deep Learning &amp; Natural Language Processing (NLP) 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25EF84-C7F0-8246-81EA-0939CCE2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1BB7D-FCB4-524A-BB73-BD44658F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Ian </a:t>
            </a:r>
            <a:r>
              <a:rPr lang="en-US" dirty="0" err="1"/>
              <a:t>Goodfellow</a:t>
            </a:r>
            <a:r>
              <a:rPr lang="en-US" dirty="0"/>
              <a:t> – the legend</a:t>
            </a:r>
          </a:p>
          <a:p>
            <a:r>
              <a:rPr lang="en-US" dirty="0"/>
              <a:t>Ali Zaidi – whose material we “adapted”</a:t>
            </a:r>
          </a:p>
          <a:p>
            <a:r>
              <a:rPr lang="en-US" dirty="0" err="1"/>
              <a:t>Mithun</a:t>
            </a:r>
            <a:r>
              <a:rPr lang="en-US" dirty="0"/>
              <a:t> Prasad – for even more material</a:t>
            </a:r>
          </a:p>
          <a:p>
            <a:r>
              <a:rPr lang="en-US" dirty="0"/>
              <a:t>James McCaffrey – MSR for the hard-core core NN explanation</a:t>
            </a:r>
          </a:p>
          <a:p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Celikyilmaz</a:t>
            </a:r>
            <a:r>
              <a:rPr lang="en-US" dirty="0"/>
              <a:t> – MSR for the GAN explanation</a:t>
            </a:r>
          </a:p>
          <a:p>
            <a:r>
              <a:rPr lang="en-US" dirty="0" err="1"/>
              <a:t>Lihong</a:t>
            </a:r>
            <a:r>
              <a:rPr lang="en-US" dirty="0"/>
              <a:t> Li for the </a:t>
            </a:r>
            <a:r>
              <a:rPr lang="en-US"/>
              <a:t>RL introduction</a:t>
            </a:r>
            <a:endParaRPr lang="en-US" dirty="0"/>
          </a:p>
          <a:p>
            <a:r>
              <a:rPr lang="en-US" dirty="0"/>
              <a:t>… and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287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Times New Roman</vt:lpstr>
      <vt:lpstr>Office Theme</vt:lpstr>
      <vt:lpstr>Deep Learning on Azure</vt:lpstr>
      <vt:lpstr>Agenda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Azure</dc:title>
  <dc:creator>Giovanni Marchetti</dc:creator>
  <cp:lastModifiedBy>Giovanni Marchetti</cp:lastModifiedBy>
  <cp:revision>11</cp:revision>
  <dcterms:created xsi:type="dcterms:W3CDTF">2018-05-13T05:34:00Z</dcterms:created>
  <dcterms:modified xsi:type="dcterms:W3CDTF">2018-09-19T18:06:02Z</dcterms:modified>
</cp:coreProperties>
</file>