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269" r:id="rId2"/>
    <p:sldId id="281" r:id="rId3"/>
    <p:sldId id="284" r:id="rId4"/>
    <p:sldId id="285" r:id="rId5"/>
    <p:sldId id="283" r:id="rId6"/>
    <p:sldId id="287" r:id="rId7"/>
    <p:sldId id="288" r:id="rId8"/>
    <p:sldId id="292" r:id="rId9"/>
    <p:sldId id="293" r:id="rId10"/>
    <p:sldId id="294" r:id="rId11"/>
    <p:sldId id="260" r:id="rId12"/>
    <p:sldId id="289" r:id="rId13"/>
    <p:sldId id="290" r:id="rId14"/>
    <p:sldId id="29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9286"/>
  </p:normalViewPr>
  <p:slideViewPr>
    <p:cSldViewPr snapToGrid="0" snapToObjects="1">
      <p:cViewPr>
        <p:scale>
          <a:sx n="100" d="100"/>
          <a:sy n="100" d="100"/>
        </p:scale>
        <p:origin x="2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Geo880, </a:t>
                </a:r>
                <a:r>
                  <a:rPr lang="en-US" sz="2400" dirty="0"/>
                  <a:t>ATIS, </a:t>
                </a:r>
                <a:r>
                  <a:rPr lang="en-US" sz="2400" dirty="0" smtClean="0"/>
                  <a:t>Jobs,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669366"/>
            <a:ext cx="10502900" cy="393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4900" y="908735"/>
            <a:ext cx="942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Input: for </a:t>
            </a:r>
            <a:r>
              <a:rPr lang="en-US" dirty="0"/>
              <a:t>&lt;field&gt; with more than &lt;value&gt; &lt;field&gt; and &lt;field&gt; less than &lt;value&gt;, &lt;field&gt; has the most &lt;field&gt;</a:t>
            </a:r>
          </a:p>
        </p:txBody>
      </p:sp>
    </p:spTree>
    <p:extLst>
      <p:ext uri="{BB962C8B-B14F-4D97-AF65-F5344CB8AC3E}">
        <p14:creationId xmlns:p14="http://schemas.microsoft.com/office/powerpoint/2010/main" val="1820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99" y="1869858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4343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3048" y="5732702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58321" y="475921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6669" y="47292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as select 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 where &lt;field&gt;:1 equal &lt;value&gt;:1 and B as select &lt;field&gt;:0 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B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6"/>
            <a:ext cx="5367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3300 learning rate 0.0003 step-time 26.73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1.02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0.628928571429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0.61252446184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3400 learning rate 0.0003 step-time 15.96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1.01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0.541428571429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0.541666666667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0.526418786693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~150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~4000 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654767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85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80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8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250337" y="3095466"/>
            <a:ext cx="11810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597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589426" y="3095466"/>
            <a:ext cx="275455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19" idx="1"/>
          </p:cNvCxnSpPr>
          <p:nvPr/>
        </p:nvCxnSpPr>
        <p:spPr>
          <a:xfrm>
            <a:off x="8738931" y="3095467"/>
            <a:ext cx="950945" cy="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841207"/>
            <a:ext cx="9581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SQL-like 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73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98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139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7974" y="21687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Correspondence 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168943" y="2055404"/>
            <a:ext cx="479066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23171" y="2344984"/>
            <a:ext cx="12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9324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91389" y="2727109"/>
            <a:ext cx="0" cy="3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444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value (’two’ to ‘2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’)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364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0462" y="3451771"/>
            <a:ext cx="12098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857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for ‘tag’ 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508" y="475023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</a:t>
            </a:r>
            <a:r>
              <a:rPr lang="en-US" dirty="0" smtClean="0"/>
              <a:t> Nearest Neighbor (done, works reasonably well), HOWEVER: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4922341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2:</a:t>
            </a:r>
            <a:r>
              <a:rPr lang="en-US" dirty="0" smtClean="0"/>
              <a:t> Dependency </a:t>
            </a:r>
            <a:r>
              <a:rPr lang="en-US" dirty="0" smtClean="0"/>
              <a:t>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1" y="3490222"/>
            <a:ext cx="9092813" cy="2986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439 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average less than 30, who has the most games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where 50s greater 400 and Average less 30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Player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50s Average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30 &lt;nan&gt;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tag: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&lt;field&gt;:0 &lt;nan&gt; &lt;nan&gt; &lt;nan&gt; &lt;value&gt;:1 &lt;field&gt;:1 &lt;nan&gt; &lt;field&gt;:2 &lt;nan&gt; &lt;nan&gt; &lt;value&gt;:2 &lt;nan&gt; &lt;field&gt;:0 &lt;nan&gt; &lt;nan&gt; &lt;nan&gt; &lt;field&gt;:3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for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with more than &lt;value&gt;:1 &lt;field&gt;:1 and &lt;field&gt;:2 less than &lt;value&gt;:2 , &lt;field&gt;:0 has the most &lt;field&gt;:3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&lt;field&gt;:3 where &lt;field&gt;:1 greater &lt;value&gt;:1 and &lt;field&gt;:2 less &lt;value&gt;: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2</a:t>
            </a:r>
            <a:endParaRPr lang="en-US" sz="1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488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than 14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who has the most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matches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Matches where 50s greater 400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14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Player 50s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Points Matches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&lt;nan&gt; 14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tag: 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&gt;:2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for &lt;field&gt;:0 with more than &lt;value&gt;:1 &lt;field&gt;:1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than &lt;value&gt;:3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&lt;field&gt;:0 has the most &lt;field&gt;: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&lt;field&gt;:0 &lt;field&gt;:3 where &lt;field&gt;:1 greater &lt;value&gt;:1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&lt;value&gt;: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375922"/>
            <a:ext cx="8058150" cy="33677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65800" y="4241800"/>
            <a:ext cx="2120900" cy="1435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28373</TotalTime>
  <Words>1584</Words>
  <Application>Microsoft Macintosh PowerPoint</Application>
  <PresentationFormat>Widescreen</PresentationFormat>
  <Paragraphs>238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Seq2seq attention model</vt:lpstr>
      <vt:lpstr>PowerPoint Presentation</vt:lpstr>
      <vt:lpstr>PowerPoint Presentation</vt:lpstr>
      <vt:lpstr>PowerPoint Presentation</vt:lpstr>
      <vt:lpstr>Data augmentation [5,6]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83</cp:revision>
  <dcterms:created xsi:type="dcterms:W3CDTF">2017-03-29T05:12:29Z</dcterms:created>
  <dcterms:modified xsi:type="dcterms:W3CDTF">2017-05-07T00:35:49Z</dcterms:modified>
</cp:coreProperties>
</file>