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5"/>
  </p:notesMasterIdLst>
  <p:sldIdLst>
    <p:sldId id="269" r:id="rId2"/>
    <p:sldId id="281" r:id="rId3"/>
    <p:sldId id="284" r:id="rId4"/>
    <p:sldId id="285" r:id="rId5"/>
    <p:sldId id="283" r:id="rId6"/>
    <p:sldId id="287" r:id="rId7"/>
    <p:sldId id="288" r:id="rId8"/>
    <p:sldId id="260" r:id="rId9"/>
    <p:sldId id="289" r:id="rId10"/>
    <p:sldId id="290" r:id="rId11"/>
    <p:sldId id="291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9298"/>
  </p:normalViewPr>
  <p:slideViewPr>
    <p:cSldViewPr snapToGrid="0" snapToObjects="1">
      <p:cViewPr varScale="1">
        <p:scale>
          <a:sx n="76" d="100"/>
          <a:sy n="7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Geo880, </a:t>
                </a:r>
                <a:r>
                  <a:rPr lang="en-US" sz="2400" dirty="0"/>
                  <a:t>ATIS, </a:t>
                </a:r>
                <a:r>
                  <a:rPr lang="en-US" sz="2400" dirty="0" smtClean="0"/>
                  <a:t>Jobs, Overnight</a:t>
                </a: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&lt;field&gt;:1 equal &lt;value&gt;:1 select &lt;field&gt;:0 as A where &lt;field&gt;:2 equal &lt;value&gt;:2 select &lt;field&gt;:0 as B diff A B</a:t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select Silver as A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select Silver as B diff A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6"/>
            <a:ext cx="5367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global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step 3300 learning rate 0.0003 step-time 26.73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1.03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1.04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3 perplexity 1.02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train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accuracy: 0.628928571429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0.61252446184</a:t>
            </a: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global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step 3400 learning rate 0.0003 step-time 15.96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1.04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1.03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3 perplexity 1.01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train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accuracy: 0.541428571429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0.541666666667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0.526418786693</a:t>
            </a: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~150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</a:t>
            </a:r>
            <a:r>
              <a:rPr lang="en-US" sz="2400" b="1" dirty="0"/>
              <a:t>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615" y="1409073"/>
            <a:ext cx="2098623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84164" y="1409073"/>
            <a:ext cx="3654767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8698" y="1409074"/>
            <a:ext cx="2098623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0286" y="78132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8548" y="77203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1436" y="1725114"/>
            <a:ext cx="1157990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8090" y="1732238"/>
            <a:ext cx="134224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80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seq2seq RNN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 flipV="1">
            <a:off x="4250337" y="3095466"/>
            <a:ext cx="1181099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5975" y="2716724"/>
            <a:ext cx="12098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Tagged_query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589426" y="3095466"/>
            <a:ext cx="275455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19" idx="1"/>
          </p:cNvCxnSpPr>
          <p:nvPr/>
        </p:nvCxnSpPr>
        <p:spPr>
          <a:xfrm>
            <a:off x="8738931" y="3095467"/>
            <a:ext cx="950945" cy="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876" y="2841207"/>
            <a:ext cx="9581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SQL-like 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7371" y="282439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 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98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7793" y="2545827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397067" y="-3195539"/>
            <a:ext cx="646330" cy="9855556"/>
          </a:xfrm>
          <a:prstGeom prst="bentConnector3">
            <a:avLst>
              <a:gd name="adj1" fmla="val -139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7974" y="2168709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Correspondence 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168943" y="2055404"/>
            <a:ext cx="479066" cy="7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23171" y="2344984"/>
            <a:ext cx="12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look up 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corr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5302" y="3568936"/>
            <a:ext cx="151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softmax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pointer network 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2932441" y="3099028"/>
            <a:ext cx="1317896" cy="808403"/>
          </a:xfrm>
          <a:prstGeom prst="bentConnector3">
            <a:avLst>
              <a:gd name="adj1" fmla="val 2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91389" y="2727109"/>
            <a:ext cx="0" cy="3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168012" y="4930266"/>
            <a:ext cx="24446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basic preprocessing: field name/value to one string using ‘_’; number to numerical value (’two’ to ‘2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’)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36473" y="4931789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model</a:t>
            </a:r>
            <a:r>
              <a:rPr lang="en-US" sz="1400" dirty="0">
                <a:latin typeface="Helvetica Neue" charset="0"/>
              </a:rPr>
              <a:t> and </a:t>
            </a:r>
            <a:r>
              <a:rPr lang="en-US" sz="1400" b="1" dirty="0">
                <a:latin typeface="Helvetica Neue" charset="0"/>
              </a:rPr>
              <a:t>X model</a:t>
            </a:r>
            <a:r>
              <a:rPr lang="en-US" sz="1400" dirty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0462" y="3451771"/>
            <a:ext cx="12098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Logical 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061287" y="4928768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85740" y="4928768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449123" y="492759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</a:t>
            </a:r>
            <a:r>
              <a:rPr lang="en-US" b="1" dirty="0" err="1" smtClean="0"/>
              <a:t>qu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  <a:endParaRPr lang="en-US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  <a:endParaRPr lang="en-US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  <a:endParaRPr lang="en-US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QueryX</a:t>
            </a:r>
            <a:endParaRPr lang="en-US" altLang="zh-CN" b="1" dirty="0" smtClean="0"/>
          </a:p>
          <a:p>
            <a:r>
              <a:rPr lang="en-US" altLang="zh-CN" b="1" dirty="0" smtClean="0"/>
              <a:t>(.</a:t>
            </a:r>
            <a:r>
              <a:rPr lang="en-US" altLang="zh-CN" b="1" dirty="0" err="1" smtClean="0"/>
              <a:t>qux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for ‘tag’ :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508" y="475023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  <a:endParaRPr lang="en-US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5598" y="2656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:(1/2)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</a:t>
            </a:r>
            <a:r>
              <a:rPr lang="en-US" dirty="0">
                <a:solidFill>
                  <a:srgbClr val="454545"/>
                </a:solidFill>
                <a:latin typeface="Helvetica Neue" charset="0"/>
                <a:sym typeface="Wingdings"/>
              </a:rPr>
              <a:t>1/2) 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0533" y="2967335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6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1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), 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9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2</a:t>
            </a:r>
            <a:r>
              <a:rPr lang="mr-IN" sz="2000" b="1" dirty="0" smtClean="0">
                <a:solidFill>
                  <a:srgbClr val="454545"/>
                </a:solidFill>
                <a:latin typeface="Helvetica Neue" charset="0"/>
              </a:rPr>
              <a:t>)]</a:t>
            </a:r>
            <a:endParaRPr lang="en-US" sz="2000" b="1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mr-IN" sz="2000" b="1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5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14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]</a:t>
            </a:r>
            <a:endParaRPr lang="mr-IN" sz="2000" b="1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1467" y="3115733"/>
            <a:ext cx="209973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8533" y="3166533"/>
            <a:ext cx="18626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0800" y="3624765"/>
            <a:ext cx="2099733" cy="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0800" y="3754398"/>
            <a:ext cx="2099733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0190" y="24276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Helvetica Neue" charset="0"/>
              </a:rPr>
              <a:t>position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en-US" b="1" dirty="0" smtClean="0">
                <a:solidFill>
                  <a:schemeClr val="accent4"/>
                </a:solidFill>
                <a:latin typeface="Helvetica Neue" charset="0"/>
              </a:rPr>
              <a:t>id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467" y="4368803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</a:t>
            </a:r>
            <a:r>
              <a:rPr lang="en-US" dirty="0" smtClean="0"/>
              <a:t> Nearest Neighbor (done, works reasonably well), HOWEVER: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4922341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454545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  <a:endParaRPr lang="en-US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5598" y="2656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:(1/2)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</a:t>
            </a:r>
            <a:r>
              <a:rPr lang="en-US" dirty="0">
                <a:solidFill>
                  <a:srgbClr val="454545"/>
                </a:solidFill>
                <a:latin typeface="Helvetica Neue" charset="0"/>
                <a:sym typeface="Wingdings"/>
              </a:rPr>
              <a:t>1/2) 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0533" y="2967335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6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1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), 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9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2</a:t>
            </a:r>
            <a:r>
              <a:rPr lang="mr-IN" sz="2000" b="1" dirty="0" smtClean="0">
                <a:solidFill>
                  <a:srgbClr val="454545"/>
                </a:solidFill>
                <a:latin typeface="Helvetica Neue" charset="0"/>
              </a:rPr>
              <a:t>)]</a:t>
            </a:r>
            <a:endParaRPr lang="en-US" sz="2000" b="1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mr-IN" sz="2000" b="1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5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14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]</a:t>
            </a:r>
            <a:endParaRPr lang="mr-IN" sz="2000" b="1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1467" y="3115733"/>
            <a:ext cx="209973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8533" y="3166533"/>
            <a:ext cx="18626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0800" y="3624765"/>
            <a:ext cx="2099733" cy="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0800" y="3754398"/>
            <a:ext cx="2099733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0190" y="24276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Helvetica Neue" charset="0"/>
              </a:rPr>
              <a:t>position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en-US" b="1" dirty="0" smtClean="0">
                <a:solidFill>
                  <a:schemeClr val="accent4"/>
                </a:solidFill>
                <a:latin typeface="Helvetica Neue" charset="0"/>
              </a:rPr>
              <a:t>id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467" y="4368803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2:</a:t>
            </a:r>
            <a:r>
              <a:rPr lang="en-US" dirty="0" smtClean="0"/>
              <a:t> Dependency Parsing (still studying the model), needs more data.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32873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454545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502725" y="4859867"/>
            <a:ext cx="1473808" cy="541866"/>
          </a:xfrm>
          <a:custGeom>
            <a:avLst/>
            <a:gdLst>
              <a:gd name="connsiteX0" fmla="*/ 1473808 w 1473808"/>
              <a:gd name="connsiteY0" fmla="*/ 541866 h 541866"/>
              <a:gd name="connsiteX1" fmla="*/ 1456875 w 1473808"/>
              <a:gd name="connsiteY1" fmla="*/ 406400 h 541866"/>
              <a:gd name="connsiteX2" fmla="*/ 1338342 w 1473808"/>
              <a:gd name="connsiteY2" fmla="*/ 254000 h 541866"/>
              <a:gd name="connsiteX3" fmla="*/ 1270608 w 1473808"/>
              <a:gd name="connsiteY3" fmla="*/ 169333 h 541866"/>
              <a:gd name="connsiteX4" fmla="*/ 1185942 w 1473808"/>
              <a:gd name="connsiteY4" fmla="*/ 101600 h 541866"/>
              <a:gd name="connsiteX5" fmla="*/ 1033542 w 1473808"/>
              <a:gd name="connsiteY5" fmla="*/ 33866 h 541866"/>
              <a:gd name="connsiteX6" fmla="*/ 898075 w 1473808"/>
              <a:gd name="connsiteY6" fmla="*/ 0 h 541866"/>
              <a:gd name="connsiteX7" fmla="*/ 576342 w 1473808"/>
              <a:gd name="connsiteY7" fmla="*/ 16933 h 541866"/>
              <a:gd name="connsiteX8" fmla="*/ 474742 w 1473808"/>
              <a:gd name="connsiteY8" fmla="*/ 50800 h 541866"/>
              <a:gd name="connsiteX9" fmla="*/ 423942 w 1473808"/>
              <a:gd name="connsiteY9" fmla="*/ 67733 h 541866"/>
              <a:gd name="connsiteX10" fmla="*/ 271542 w 1473808"/>
              <a:gd name="connsiteY10" fmla="*/ 169333 h 541866"/>
              <a:gd name="connsiteX11" fmla="*/ 220742 w 1473808"/>
              <a:gd name="connsiteY11" fmla="*/ 203200 h 541866"/>
              <a:gd name="connsiteX12" fmla="*/ 119142 w 1473808"/>
              <a:gd name="connsiteY12" fmla="*/ 287866 h 541866"/>
              <a:gd name="connsiteX13" fmla="*/ 51408 w 1473808"/>
              <a:gd name="connsiteY13" fmla="*/ 389466 h 541866"/>
              <a:gd name="connsiteX14" fmla="*/ 608 w 1473808"/>
              <a:gd name="connsiteY14" fmla="*/ 491066 h 541866"/>
              <a:gd name="connsiteX15" fmla="*/ 608 w 1473808"/>
              <a:gd name="connsiteY15" fmla="*/ 508000 h 54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3808" h="541866">
                <a:moveTo>
                  <a:pt x="1473808" y="541866"/>
                </a:moveTo>
                <a:cubicBezTo>
                  <a:pt x="1468164" y="496711"/>
                  <a:pt x="1472181" y="449256"/>
                  <a:pt x="1456875" y="406400"/>
                </a:cubicBezTo>
                <a:cubicBezTo>
                  <a:pt x="1434370" y="343386"/>
                  <a:pt x="1383498" y="299156"/>
                  <a:pt x="1338342" y="254000"/>
                </a:cubicBezTo>
                <a:cubicBezTo>
                  <a:pt x="1305375" y="155102"/>
                  <a:pt x="1347202" y="245928"/>
                  <a:pt x="1270608" y="169333"/>
                </a:cubicBezTo>
                <a:cubicBezTo>
                  <a:pt x="1194016" y="92740"/>
                  <a:pt x="1284839" y="134565"/>
                  <a:pt x="1185942" y="101600"/>
                </a:cubicBezTo>
                <a:cubicBezTo>
                  <a:pt x="1119226" y="57122"/>
                  <a:pt x="1130266" y="58046"/>
                  <a:pt x="1033542" y="33866"/>
                </a:cubicBezTo>
                <a:lnTo>
                  <a:pt x="898075" y="0"/>
                </a:lnTo>
                <a:cubicBezTo>
                  <a:pt x="790831" y="5644"/>
                  <a:pt x="682970" y="4138"/>
                  <a:pt x="576342" y="16933"/>
                </a:cubicBezTo>
                <a:cubicBezTo>
                  <a:pt x="540898" y="21186"/>
                  <a:pt x="508609" y="39511"/>
                  <a:pt x="474742" y="50800"/>
                </a:cubicBezTo>
                <a:lnTo>
                  <a:pt x="423942" y="67733"/>
                </a:lnTo>
                <a:lnTo>
                  <a:pt x="271542" y="169333"/>
                </a:lnTo>
                <a:cubicBezTo>
                  <a:pt x="254609" y="180622"/>
                  <a:pt x="235133" y="188809"/>
                  <a:pt x="220742" y="203200"/>
                </a:cubicBezTo>
                <a:cubicBezTo>
                  <a:pt x="155552" y="268390"/>
                  <a:pt x="189868" y="240717"/>
                  <a:pt x="119142" y="287866"/>
                </a:cubicBezTo>
                <a:lnTo>
                  <a:pt x="51408" y="389466"/>
                </a:lnTo>
                <a:cubicBezTo>
                  <a:pt x="18300" y="439128"/>
                  <a:pt x="14629" y="434984"/>
                  <a:pt x="608" y="491066"/>
                </a:cubicBezTo>
                <a:cubicBezTo>
                  <a:pt x="-761" y="496542"/>
                  <a:pt x="608" y="502355"/>
                  <a:pt x="608" y="508000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469467" y="5215467"/>
            <a:ext cx="338666" cy="203200"/>
          </a:xfrm>
          <a:custGeom>
            <a:avLst/>
            <a:gdLst>
              <a:gd name="connsiteX0" fmla="*/ 0 w 338666"/>
              <a:gd name="connsiteY0" fmla="*/ 0 h 203200"/>
              <a:gd name="connsiteX1" fmla="*/ 16933 w 338666"/>
              <a:gd name="connsiteY1" fmla="*/ 67733 h 203200"/>
              <a:gd name="connsiteX2" fmla="*/ 33866 w 338666"/>
              <a:gd name="connsiteY2" fmla="*/ 118533 h 203200"/>
              <a:gd name="connsiteX3" fmla="*/ 50800 w 338666"/>
              <a:gd name="connsiteY3" fmla="*/ 203200 h 203200"/>
              <a:gd name="connsiteX4" fmla="*/ 101600 w 338666"/>
              <a:gd name="connsiteY4" fmla="*/ 101600 h 203200"/>
              <a:gd name="connsiteX5" fmla="*/ 304800 w 338666"/>
              <a:gd name="connsiteY5" fmla="*/ 0 h 203200"/>
              <a:gd name="connsiteX6" fmla="*/ 338666 w 338666"/>
              <a:gd name="connsiteY6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666" h="203200">
                <a:moveTo>
                  <a:pt x="0" y="0"/>
                </a:moveTo>
                <a:cubicBezTo>
                  <a:pt x="5644" y="22578"/>
                  <a:pt x="10540" y="45356"/>
                  <a:pt x="16933" y="67733"/>
                </a:cubicBezTo>
                <a:cubicBezTo>
                  <a:pt x="21836" y="84896"/>
                  <a:pt x="29537" y="101217"/>
                  <a:pt x="33866" y="118533"/>
                </a:cubicBezTo>
                <a:cubicBezTo>
                  <a:pt x="40847" y="146455"/>
                  <a:pt x="45155" y="174978"/>
                  <a:pt x="50800" y="203200"/>
                </a:cubicBezTo>
                <a:cubicBezTo>
                  <a:pt x="62879" y="166963"/>
                  <a:pt x="70704" y="128634"/>
                  <a:pt x="101600" y="101600"/>
                </a:cubicBezTo>
                <a:cubicBezTo>
                  <a:pt x="140740" y="67353"/>
                  <a:pt x="245418" y="0"/>
                  <a:pt x="304800" y="0"/>
                </a:cubicBezTo>
                <a:lnTo>
                  <a:pt x="338666" y="0"/>
                </a:ln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674859" y="4842027"/>
            <a:ext cx="1473808" cy="541866"/>
          </a:xfrm>
          <a:custGeom>
            <a:avLst/>
            <a:gdLst>
              <a:gd name="connsiteX0" fmla="*/ 1473808 w 1473808"/>
              <a:gd name="connsiteY0" fmla="*/ 541866 h 541866"/>
              <a:gd name="connsiteX1" fmla="*/ 1456875 w 1473808"/>
              <a:gd name="connsiteY1" fmla="*/ 406400 h 541866"/>
              <a:gd name="connsiteX2" fmla="*/ 1338342 w 1473808"/>
              <a:gd name="connsiteY2" fmla="*/ 254000 h 541866"/>
              <a:gd name="connsiteX3" fmla="*/ 1270608 w 1473808"/>
              <a:gd name="connsiteY3" fmla="*/ 169333 h 541866"/>
              <a:gd name="connsiteX4" fmla="*/ 1185942 w 1473808"/>
              <a:gd name="connsiteY4" fmla="*/ 101600 h 541866"/>
              <a:gd name="connsiteX5" fmla="*/ 1033542 w 1473808"/>
              <a:gd name="connsiteY5" fmla="*/ 33866 h 541866"/>
              <a:gd name="connsiteX6" fmla="*/ 898075 w 1473808"/>
              <a:gd name="connsiteY6" fmla="*/ 0 h 541866"/>
              <a:gd name="connsiteX7" fmla="*/ 576342 w 1473808"/>
              <a:gd name="connsiteY7" fmla="*/ 16933 h 541866"/>
              <a:gd name="connsiteX8" fmla="*/ 474742 w 1473808"/>
              <a:gd name="connsiteY8" fmla="*/ 50800 h 541866"/>
              <a:gd name="connsiteX9" fmla="*/ 423942 w 1473808"/>
              <a:gd name="connsiteY9" fmla="*/ 67733 h 541866"/>
              <a:gd name="connsiteX10" fmla="*/ 271542 w 1473808"/>
              <a:gd name="connsiteY10" fmla="*/ 169333 h 541866"/>
              <a:gd name="connsiteX11" fmla="*/ 220742 w 1473808"/>
              <a:gd name="connsiteY11" fmla="*/ 203200 h 541866"/>
              <a:gd name="connsiteX12" fmla="*/ 119142 w 1473808"/>
              <a:gd name="connsiteY12" fmla="*/ 287866 h 541866"/>
              <a:gd name="connsiteX13" fmla="*/ 51408 w 1473808"/>
              <a:gd name="connsiteY13" fmla="*/ 389466 h 541866"/>
              <a:gd name="connsiteX14" fmla="*/ 608 w 1473808"/>
              <a:gd name="connsiteY14" fmla="*/ 491066 h 541866"/>
              <a:gd name="connsiteX15" fmla="*/ 608 w 1473808"/>
              <a:gd name="connsiteY15" fmla="*/ 508000 h 54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3808" h="541866">
                <a:moveTo>
                  <a:pt x="1473808" y="541866"/>
                </a:moveTo>
                <a:cubicBezTo>
                  <a:pt x="1468164" y="496711"/>
                  <a:pt x="1472181" y="449256"/>
                  <a:pt x="1456875" y="406400"/>
                </a:cubicBezTo>
                <a:cubicBezTo>
                  <a:pt x="1434370" y="343386"/>
                  <a:pt x="1383498" y="299156"/>
                  <a:pt x="1338342" y="254000"/>
                </a:cubicBezTo>
                <a:cubicBezTo>
                  <a:pt x="1305375" y="155102"/>
                  <a:pt x="1347202" y="245928"/>
                  <a:pt x="1270608" y="169333"/>
                </a:cubicBezTo>
                <a:cubicBezTo>
                  <a:pt x="1194016" y="92740"/>
                  <a:pt x="1284839" y="134565"/>
                  <a:pt x="1185942" y="101600"/>
                </a:cubicBezTo>
                <a:cubicBezTo>
                  <a:pt x="1119226" y="57122"/>
                  <a:pt x="1130266" y="58046"/>
                  <a:pt x="1033542" y="33866"/>
                </a:cubicBezTo>
                <a:lnTo>
                  <a:pt x="898075" y="0"/>
                </a:lnTo>
                <a:cubicBezTo>
                  <a:pt x="790831" y="5644"/>
                  <a:pt x="682970" y="4138"/>
                  <a:pt x="576342" y="16933"/>
                </a:cubicBezTo>
                <a:cubicBezTo>
                  <a:pt x="540898" y="21186"/>
                  <a:pt x="508609" y="39511"/>
                  <a:pt x="474742" y="50800"/>
                </a:cubicBezTo>
                <a:lnTo>
                  <a:pt x="423942" y="67733"/>
                </a:lnTo>
                <a:lnTo>
                  <a:pt x="271542" y="169333"/>
                </a:lnTo>
                <a:cubicBezTo>
                  <a:pt x="254609" y="180622"/>
                  <a:pt x="235133" y="188809"/>
                  <a:pt x="220742" y="203200"/>
                </a:cubicBezTo>
                <a:cubicBezTo>
                  <a:pt x="155552" y="268390"/>
                  <a:pt x="189868" y="240717"/>
                  <a:pt x="119142" y="287866"/>
                </a:cubicBezTo>
                <a:lnTo>
                  <a:pt x="51408" y="389466"/>
                </a:lnTo>
                <a:cubicBezTo>
                  <a:pt x="18300" y="439128"/>
                  <a:pt x="14629" y="434984"/>
                  <a:pt x="608" y="491066"/>
                </a:cubicBezTo>
                <a:cubicBezTo>
                  <a:pt x="-761" y="496542"/>
                  <a:pt x="608" y="502355"/>
                  <a:pt x="608" y="508000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641601" y="5197627"/>
            <a:ext cx="338666" cy="203200"/>
          </a:xfrm>
          <a:custGeom>
            <a:avLst/>
            <a:gdLst>
              <a:gd name="connsiteX0" fmla="*/ 0 w 338666"/>
              <a:gd name="connsiteY0" fmla="*/ 0 h 203200"/>
              <a:gd name="connsiteX1" fmla="*/ 16933 w 338666"/>
              <a:gd name="connsiteY1" fmla="*/ 67733 h 203200"/>
              <a:gd name="connsiteX2" fmla="*/ 33866 w 338666"/>
              <a:gd name="connsiteY2" fmla="*/ 118533 h 203200"/>
              <a:gd name="connsiteX3" fmla="*/ 50800 w 338666"/>
              <a:gd name="connsiteY3" fmla="*/ 203200 h 203200"/>
              <a:gd name="connsiteX4" fmla="*/ 101600 w 338666"/>
              <a:gd name="connsiteY4" fmla="*/ 101600 h 203200"/>
              <a:gd name="connsiteX5" fmla="*/ 304800 w 338666"/>
              <a:gd name="connsiteY5" fmla="*/ 0 h 203200"/>
              <a:gd name="connsiteX6" fmla="*/ 338666 w 338666"/>
              <a:gd name="connsiteY6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666" h="203200">
                <a:moveTo>
                  <a:pt x="0" y="0"/>
                </a:moveTo>
                <a:cubicBezTo>
                  <a:pt x="5644" y="22578"/>
                  <a:pt x="10540" y="45356"/>
                  <a:pt x="16933" y="67733"/>
                </a:cubicBezTo>
                <a:cubicBezTo>
                  <a:pt x="21836" y="84896"/>
                  <a:pt x="29537" y="101217"/>
                  <a:pt x="33866" y="118533"/>
                </a:cubicBezTo>
                <a:cubicBezTo>
                  <a:pt x="40847" y="146455"/>
                  <a:pt x="45155" y="174978"/>
                  <a:pt x="50800" y="203200"/>
                </a:cubicBezTo>
                <a:cubicBezTo>
                  <a:pt x="62879" y="166963"/>
                  <a:pt x="70704" y="128634"/>
                  <a:pt x="101600" y="101600"/>
                </a:cubicBezTo>
                <a:cubicBezTo>
                  <a:pt x="140740" y="67353"/>
                  <a:pt x="245418" y="0"/>
                  <a:pt x="304800" y="0"/>
                </a:cubicBezTo>
                <a:lnTo>
                  <a:pt x="338666" y="0"/>
                </a:ln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99" y="1869858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4343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93048" y="5732702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58321" y="475921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86669" y="47292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</a:t>
            </a:r>
            <a:r>
              <a:rPr lang="en-US" sz="2000" dirty="0" err="1" smtClean="0"/>
              <a:t>qu</a:t>
            </a:r>
            <a:r>
              <a:rPr lang="en-US" sz="2000" dirty="0" smtClean="0"/>
              <a:t>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</a:t>
            </a:r>
            <a:r>
              <a:rPr lang="en-US" sz="2000" dirty="0" err="1" smtClean="0"/>
              <a:t>qux</a:t>
            </a:r>
            <a:r>
              <a:rPr lang="en-US" sz="2000" dirty="0" smtClean="0"/>
              <a:t>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select Silver as A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select Silver as B diff A B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&lt;field&gt;:1 equal &lt;value&gt;:1 select &lt;field&gt;:0 as A 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&gt;:2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&lt;value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&gt;:2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select &lt;field&gt;:0 as B diff A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28145</TotalTime>
  <Words>1546</Words>
  <Application>Microsoft Macintosh PowerPoint</Application>
  <PresentationFormat>Widescreen</PresentationFormat>
  <Paragraphs>218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Cambria Math</vt:lpstr>
      <vt:lpstr>DengXian</vt:lpstr>
      <vt:lpstr>Helvetica Neue</vt:lpstr>
      <vt:lpstr>Mangal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Seq2seq attention model</vt:lpstr>
      <vt:lpstr>PowerPoint Presentation</vt:lpstr>
      <vt:lpstr>PowerPoint Presentation</vt:lpstr>
      <vt:lpstr>PowerPoint Presentation</vt:lpstr>
      <vt:lpstr>Data augmentation [5,6]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76</cp:revision>
  <dcterms:created xsi:type="dcterms:W3CDTF">2017-03-29T05:12:29Z</dcterms:created>
  <dcterms:modified xsi:type="dcterms:W3CDTF">2017-04-29T07:53:23Z</dcterms:modified>
</cp:coreProperties>
</file>