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4"/>
  </p:sldMasterIdLst>
  <p:notesMasterIdLst>
    <p:notesMasterId r:id="rId22"/>
  </p:notesMasterIdLst>
  <p:sldIdLst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  <p:sldId id="276" r:id="rId13"/>
    <p:sldId id="277" r:id="rId14"/>
    <p:sldId id="282" r:id="rId15"/>
    <p:sldId id="279" r:id="rId16"/>
    <p:sldId id="284" r:id="rId17"/>
    <p:sldId id="285" r:id="rId18"/>
    <p:sldId id="283" r:id="rId19"/>
    <p:sldId id="280" r:id="rId20"/>
    <p:sldId id="281" r:id="rId21"/>
  </p:sldIdLst>
  <p:sldSz cx="12192000" cy="6858000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003C2C"/>
    <a:srgbClr val="0075BF"/>
    <a:srgbClr val="DDDDDD"/>
    <a:srgbClr val="007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B6C90-39D0-AE47-AD5C-EC730E97A0A0}" v="169" dt="2020-07-13T09:57:02.576"/>
    <p1510:client id="{65A259B6-613B-425E-862A-E641CD16FAE2}" v="11" dt="2020-07-14T00:36:13.656"/>
    <p1510:client id="{C9C1B6F1-F87A-4D68-87A2-140CA9CC5D89}" v="17" dt="2020-07-14T06:58:11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0" autoAdjust="0"/>
    <p:restoredTop sz="96973" autoAdjust="0"/>
  </p:normalViewPr>
  <p:slideViewPr>
    <p:cSldViewPr>
      <p:cViewPr varScale="1">
        <p:scale>
          <a:sx n="110" d="100"/>
          <a:sy n="110" d="100"/>
        </p:scale>
        <p:origin x="7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森 正和／先端技術／ＥＸＰ／JRI (mori masakazu)" userId="71152f5d-154c-4682-9b58-57411fa64d74" providerId="ADAL" clId="{C9C1B6F1-F87A-4D68-87A2-140CA9CC5D89}"/>
    <pc:docChg chg="modSld modMainMaster">
      <pc:chgData name="森 正和／先端技術／ＥＸＰ／JRI (mori masakazu)" userId="71152f5d-154c-4682-9b58-57411fa64d74" providerId="ADAL" clId="{C9C1B6F1-F87A-4D68-87A2-140CA9CC5D89}" dt="2020-07-14T07:08:21.922" v="116" actId="20577"/>
      <pc:docMkLst>
        <pc:docMk/>
      </pc:docMkLst>
      <pc:sldChg chg="modSp">
        <pc:chgData name="森 正和／先端技術／ＥＸＰ／JRI (mori masakazu)" userId="71152f5d-154c-4682-9b58-57411fa64d74" providerId="ADAL" clId="{C9C1B6F1-F87A-4D68-87A2-140CA9CC5D89}" dt="2020-07-14T06:52:08.020" v="62" actId="20577"/>
        <pc:sldMkLst>
          <pc:docMk/>
          <pc:sldMk cId="2448825568" sldId="269"/>
        </pc:sldMkLst>
        <pc:spChg chg="mod">
          <ac:chgData name="森 正和／先端技術／ＥＸＰ／JRI (mori masakazu)" userId="71152f5d-154c-4682-9b58-57411fa64d74" providerId="ADAL" clId="{C9C1B6F1-F87A-4D68-87A2-140CA9CC5D89}" dt="2020-07-14T06:52:08.020" v="62" actId="20577"/>
          <ac:spMkLst>
            <pc:docMk/>
            <pc:sldMk cId="2448825568" sldId="269"/>
            <ac:spMk id="3" creationId="{3151D6B5-352F-4AE1-B096-09DA174534AC}"/>
          </ac:spMkLst>
        </pc:spChg>
      </pc:sldChg>
      <pc:sldChg chg="modSp">
        <pc:chgData name="森 正和／先端技術／ＥＸＰ／JRI (mori masakazu)" userId="71152f5d-154c-4682-9b58-57411fa64d74" providerId="ADAL" clId="{C9C1B6F1-F87A-4D68-87A2-140CA9CC5D89}" dt="2020-07-14T06:52:16.482" v="79" actId="20577"/>
        <pc:sldMkLst>
          <pc:docMk/>
          <pc:sldMk cId="70031995" sldId="270"/>
        </pc:sldMkLst>
        <pc:spChg chg="mod">
          <ac:chgData name="森 正和／先端技術／ＥＸＰ／JRI (mori masakazu)" userId="71152f5d-154c-4682-9b58-57411fa64d74" providerId="ADAL" clId="{C9C1B6F1-F87A-4D68-87A2-140CA9CC5D89}" dt="2020-07-14T06:52:16.482" v="79" actId="20577"/>
          <ac:spMkLst>
            <pc:docMk/>
            <pc:sldMk cId="70031995" sldId="270"/>
            <ac:spMk id="2" creationId="{E98CEF8E-3A14-374F-85A2-DE4E5A2888B0}"/>
          </ac:spMkLst>
        </pc:spChg>
      </pc:sldChg>
      <pc:sldChg chg="modSp">
        <pc:chgData name="森 正和／先端技術／ＥＸＰ／JRI (mori masakazu)" userId="71152f5d-154c-4682-9b58-57411fa64d74" providerId="ADAL" clId="{C9C1B6F1-F87A-4D68-87A2-140CA9CC5D89}" dt="2020-07-14T06:52:41.046" v="80"/>
        <pc:sldMkLst>
          <pc:docMk/>
          <pc:sldMk cId="2548389174" sldId="272"/>
        </pc:sldMkLst>
        <pc:spChg chg="mod">
          <ac:chgData name="森 正和／先端技術／ＥＸＰ／JRI (mori masakazu)" userId="71152f5d-154c-4682-9b58-57411fa64d74" providerId="ADAL" clId="{C9C1B6F1-F87A-4D68-87A2-140CA9CC5D89}" dt="2020-07-14T06:52:41.046" v="80"/>
          <ac:spMkLst>
            <pc:docMk/>
            <pc:sldMk cId="2548389174" sldId="272"/>
            <ac:spMk id="3" creationId="{DFDDF8C7-A672-A740-AFE3-4557D937EFDE}"/>
          </ac:spMkLst>
        </pc:spChg>
      </pc:sldChg>
      <pc:sldChg chg="modSp">
        <pc:chgData name="森 正和／先端技術／ＥＸＰ／JRI (mori masakazu)" userId="71152f5d-154c-4682-9b58-57411fa64d74" providerId="ADAL" clId="{C9C1B6F1-F87A-4D68-87A2-140CA9CC5D89}" dt="2020-07-14T06:53:37.611" v="83" actId="20577"/>
        <pc:sldMkLst>
          <pc:docMk/>
          <pc:sldMk cId="1071797257" sldId="276"/>
        </pc:sldMkLst>
        <pc:spChg chg="mod">
          <ac:chgData name="森 正和／先端技術／ＥＸＰ／JRI (mori masakazu)" userId="71152f5d-154c-4682-9b58-57411fa64d74" providerId="ADAL" clId="{C9C1B6F1-F87A-4D68-87A2-140CA9CC5D89}" dt="2020-07-14T06:53:37.611" v="83" actId="20577"/>
          <ac:spMkLst>
            <pc:docMk/>
            <pc:sldMk cId="1071797257" sldId="276"/>
            <ac:spMk id="3" creationId="{B75A8227-AC3E-6949-B414-18250F5A01DB}"/>
          </ac:spMkLst>
        </pc:spChg>
      </pc:sldChg>
      <pc:sldChg chg="modSp">
        <pc:chgData name="森 正和／先端技術／ＥＸＰ／JRI (mori masakazu)" userId="71152f5d-154c-4682-9b58-57411fa64d74" providerId="ADAL" clId="{C9C1B6F1-F87A-4D68-87A2-140CA9CC5D89}" dt="2020-07-14T07:08:21.922" v="116" actId="20577"/>
        <pc:sldMkLst>
          <pc:docMk/>
          <pc:sldMk cId="3173907444" sldId="279"/>
        </pc:sldMkLst>
        <pc:spChg chg="mod">
          <ac:chgData name="森 正和／先端技術／ＥＸＰ／JRI (mori masakazu)" userId="71152f5d-154c-4682-9b58-57411fa64d74" providerId="ADAL" clId="{C9C1B6F1-F87A-4D68-87A2-140CA9CC5D89}" dt="2020-07-14T07:08:21.922" v="116" actId="20577"/>
          <ac:spMkLst>
            <pc:docMk/>
            <pc:sldMk cId="3173907444" sldId="279"/>
            <ac:spMk id="3" creationId="{FB072899-0C84-8049-99FF-3EA96F9653F7}"/>
          </ac:spMkLst>
        </pc:spChg>
      </pc:sldChg>
      <pc:sldChg chg="modSp">
        <pc:chgData name="森 正和／先端技術／ＥＸＰ／JRI (mori masakazu)" userId="71152f5d-154c-4682-9b58-57411fa64d74" providerId="ADAL" clId="{C9C1B6F1-F87A-4D68-87A2-140CA9CC5D89}" dt="2020-07-14T06:46:59.095" v="36" actId="20577"/>
        <pc:sldMkLst>
          <pc:docMk/>
          <pc:sldMk cId="1029589903" sldId="282"/>
        </pc:sldMkLst>
        <pc:spChg chg="mod">
          <ac:chgData name="森 正和／先端技術／ＥＸＰ／JRI (mori masakazu)" userId="71152f5d-154c-4682-9b58-57411fa64d74" providerId="ADAL" clId="{C9C1B6F1-F87A-4D68-87A2-140CA9CC5D89}" dt="2020-07-14T06:46:59.095" v="36" actId="20577"/>
          <ac:spMkLst>
            <pc:docMk/>
            <pc:sldMk cId="1029589903" sldId="282"/>
            <ac:spMk id="3" creationId="{1121239B-F7FE-D842-8132-4B140CE2232B}"/>
          </ac:spMkLst>
        </pc:spChg>
      </pc:sldChg>
      <pc:sldChg chg="modSp">
        <pc:chgData name="森 正和／先端技術／ＥＸＰ／JRI (mori masakazu)" userId="71152f5d-154c-4682-9b58-57411fa64d74" providerId="ADAL" clId="{C9C1B6F1-F87A-4D68-87A2-140CA9CC5D89}" dt="2020-07-14T06:54:27.282" v="88" actId="20577"/>
        <pc:sldMkLst>
          <pc:docMk/>
          <pc:sldMk cId="4045565281" sldId="284"/>
        </pc:sldMkLst>
        <pc:spChg chg="mod">
          <ac:chgData name="森 正和／先端技術／ＥＸＰ／JRI (mori masakazu)" userId="71152f5d-154c-4682-9b58-57411fa64d74" providerId="ADAL" clId="{C9C1B6F1-F87A-4D68-87A2-140CA9CC5D89}" dt="2020-07-14T06:54:27.282" v="88" actId="20577"/>
          <ac:spMkLst>
            <pc:docMk/>
            <pc:sldMk cId="4045565281" sldId="284"/>
            <ac:spMk id="9" creationId="{3E505F0E-7B17-D048-BAF6-8902390FDD37}"/>
          </ac:spMkLst>
        </pc:spChg>
      </pc:sldChg>
      <pc:sldMasterChg chg="modSldLayout">
        <pc:chgData name="森 正和／先端技術／ＥＸＰ／JRI (mori masakazu)" userId="71152f5d-154c-4682-9b58-57411fa64d74" providerId="ADAL" clId="{C9C1B6F1-F87A-4D68-87A2-140CA9CC5D89}" dt="2020-07-14T06:58:11.359" v="99" actId="478"/>
        <pc:sldMasterMkLst>
          <pc:docMk/>
          <pc:sldMasterMk cId="2988008253" sldId="2147483709"/>
        </pc:sldMasterMkLst>
        <pc:sldLayoutChg chg="addSp delSp modSp">
          <pc:chgData name="森 正和／先端技術／ＥＸＰ／JRI (mori masakazu)" userId="71152f5d-154c-4682-9b58-57411fa64d74" providerId="ADAL" clId="{C9C1B6F1-F87A-4D68-87A2-140CA9CC5D89}" dt="2020-07-14T06:58:11.359" v="99" actId="478"/>
          <pc:sldLayoutMkLst>
            <pc:docMk/>
            <pc:sldMasterMk cId="2988008253" sldId="2147483709"/>
            <pc:sldLayoutMk cId="466099817" sldId="2147483713"/>
          </pc:sldLayoutMkLst>
          <pc:picChg chg="add del mod">
            <ac:chgData name="森 正和／先端技術／ＥＸＰ／JRI (mori masakazu)" userId="71152f5d-154c-4682-9b58-57411fa64d74" providerId="ADAL" clId="{C9C1B6F1-F87A-4D68-87A2-140CA9CC5D89}" dt="2020-07-14T06:58:11.359" v="99" actId="478"/>
            <ac:picMkLst>
              <pc:docMk/>
              <pc:sldMasterMk cId="2988008253" sldId="2147483709"/>
              <pc:sldLayoutMk cId="466099817" sldId="2147483713"/>
              <ac:picMk id="6" creationId="{B4F19916-14AB-4B27-9A18-0267159B6A26}"/>
            </ac:picMkLst>
          </pc:picChg>
        </pc:sldLayoutChg>
      </pc:sldMasterChg>
    </pc:docChg>
  </pc:docChgLst>
  <pc:docChgLst>
    <pc:chgData name="森 正和／先端技術／ＥＸＰ／JRI (mori masakazu)" userId="71152f5d-154c-4682-9b58-57411fa64d74" providerId="ADAL" clId="{65A259B6-613B-425E-862A-E641CD16FAE2}"/>
    <pc:docChg chg="modSld modMainMaster">
      <pc:chgData name="森 正和／先端技術／ＥＸＰ／JRI (mori masakazu)" userId="71152f5d-154c-4682-9b58-57411fa64d74" providerId="ADAL" clId="{65A259B6-613B-425E-862A-E641CD16FAE2}" dt="2020-07-14T00:36:15.819" v="29" actId="20577"/>
      <pc:docMkLst>
        <pc:docMk/>
      </pc:docMkLst>
      <pc:sldChg chg="modSp">
        <pc:chgData name="森 正和／先端技術／ＥＸＰ／JRI (mori masakazu)" userId="71152f5d-154c-4682-9b58-57411fa64d74" providerId="ADAL" clId="{65A259B6-613B-425E-862A-E641CD16FAE2}" dt="2020-07-14T00:26:43.050" v="19" actId="20577"/>
        <pc:sldMkLst>
          <pc:docMk/>
          <pc:sldMk cId="1277453083" sldId="268"/>
        </pc:sldMkLst>
        <pc:spChg chg="mod">
          <ac:chgData name="森 正和／先端技術／ＥＸＰ／JRI (mori masakazu)" userId="71152f5d-154c-4682-9b58-57411fa64d74" providerId="ADAL" clId="{65A259B6-613B-425E-862A-E641CD16FAE2}" dt="2020-07-14T00:26:43.050" v="19" actId="20577"/>
          <ac:spMkLst>
            <pc:docMk/>
            <pc:sldMk cId="1277453083" sldId="268"/>
            <ac:spMk id="3" creationId="{786307E6-E5E5-40CB-A7CE-75F074ED2750}"/>
          </ac:spMkLst>
        </pc:spChg>
      </pc:sldChg>
      <pc:sldChg chg="modSp">
        <pc:chgData name="森 正和／先端技術／ＥＸＰ／JRI (mori masakazu)" userId="71152f5d-154c-4682-9b58-57411fa64d74" providerId="ADAL" clId="{65A259B6-613B-425E-862A-E641CD16FAE2}" dt="2020-07-14T00:36:15.819" v="29" actId="20577"/>
        <pc:sldMkLst>
          <pc:docMk/>
          <pc:sldMk cId="1029589903" sldId="282"/>
        </pc:sldMkLst>
        <pc:graphicFrameChg chg="mod modGraphic">
          <ac:chgData name="森 正和／先端技術／ＥＸＰ／JRI (mori masakazu)" userId="71152f5d-154c-4682-9b58-57411fa64d74" providerId="ADAL" clId="{65A259B6-613B-425E-862A-E641CD16FAE2}" dt="2020-07-14T00:36:15.819" v="29" actId="20577"/>
          <ac:graphicFrameMkLst>
            <pc:docMk/>
            <pc:sldMk cId="1029589903" sldId="282"/>
            <ac:graphicFrameMk id="5" creationId="{A265E33E-EFE2-494A-A9A0-6A6BD35C3F69}"/>
          </ac:graphicFrameMkLst>
        </pc:graphicFrameChg>
      </pc:sldChg>
      <pc:sldMasterChg chg="addSp delSp modSp modSldLayout">
        <pc:chgData name="森 正和／先端技術／ＥＸＰ／JRI (mori masakazu)" userId="71152f5d-154c-4682-9b58-57411fa64d74" providerId="ADAL" clId="{65A259B6-613B-425E-862A-E641CD16FAE2}" dt="2020-07-14T00:24:40.671" v="18" actId="478"/>
        <pc:sldMasterMkLst>
          <pc:docMk/>
          <pc:sldMasterMk cId="2988008253" sldId="2147483709"/>
        </pc:sldMasterMkLst>
        <pc:picChg chg="add mod">
          <ac:chgData name="森 正和／先端技術／ＥＸＰ／JRI (mori masakazu)" userId="71152f5d-154c-4682-9b58-57411fa64d74" providerId="ADAL" clId="{65A259B6-613B-425E-862A-E641CD16FAE2}" dt="2020-07-14T00:22:59.298" v="14" actId="1037"/>
          <ac:picMkLst>
            <pc:docMk/>
            <pc:sldMasterMk cId="2988008253" sldId="2147483709"/>
            <ac:picMk id="3" creationId="{091B6738-CCE2-4B79-819B-AEFC4737F5CA}"/>
          </ac:picMkLst>
        </pc:picChg>
        <pc:picChg chg="del">
          <ac:chgData name="森 正和／先端技術／ＥＸＰ／JRI (mori masakazu)" userId="71152f5d-154c-4682-9b58-57411fa64d74" providerId="ADAL" clId="{65A259B6-613B-425E-862A-E641CD16FAE2}" dt="2020-07-14T00:22:11.485" v="0" actId="478"/>
          <ac:picMkLst>
            <pc:docMk/>
            <pc:sldMasterMk cId="2988008253" sldId="2147483709"/>
            <ac:picMk id="5" creationId="{CB1D110C-6FE4-4CE5-93D9-CA7B65E4F44E}"/>
          </ac:picMkLst>
        </pc:picChg>
        <pc:picChg chg="add del mod">
          <ac:chgData name="森 正和／先端技術／ＥＸＰ／JRI (mori masakazu)" userId="71152f5d-154c-4682-9b58-57411fa64d74" providerId="ADAL" clId="{65A259B6-613B-425E-862A-E641CD16FAE2}" dt="2020-07-14T00:24:40.671" v="18" actId="478"/>
          <ac:picMkLst>
            <pc:docMk/>
            <pc:sldMasterMk cId="2988008253" sldId="2147483709"/>
            <ac:picMk id="8" creationId="{EDC5209B-217A-4451-980C-FAA5173D7CA3}"/>
          </ac:picMkLst>
        </pc:picChg>
        <pc:sldLayoutChg chg="delSp">
          <pc:chgData name="森 正和／先端技術／ＥＸＰ／JRI (mori masakazu)" userId="71152f5d-154c-4682-9b58-57411fa64d74" providerId="ADAL" clId="{65A259B6-613B-425E-862A-E641CD16FAE2}" dt="2020-07-14T00:22:36.698" v="6"/>
          <pc:sldLayoutMkLst>
            <pc:docMk/>
            <pc:sldMasterMk cId="2988008253" sldId="2147483709"/>
            <pc:sldLayoutMk cId="466099817" sldId="2147483713"/>
          </pc:sldLayoutMkLst>
          <pc:picChg chg="del">
            <ac:chgData name="森 正和／先端技術／ＥＸＰ／JRI (mori masakazu)" userId="71152f5d-154c-4682-9b58-57411fa64d74" providerId="ADAL" clId="{65A259B6-613B-425E-862A-E641CD16FAE2}" dt="2020-07-14T00:22:36.698" v="6"/>
            <ac:picMkLst>
              <pc:docMk/>
              <pc:sldMasterMk cId="2988008253" sldId="2147483709"/>
              <pc:sldLayoutMk cId="466099817" sldId="2147483713"/>
              <ac:picMk id="7" creationId="{4848AC35-FA16-4DD5-B846-4B0556FB7E2A}"/>
            </ac:picMkLst>
          </pc:picChg>
        </pc:sldLayoutChg>
      </pc:sldMasterChg>
    </pc:docChg>
  </pc:docChgLst>
  <pc:docChgLst>
    <pc:chgData name="森正和" userId="b77b5606-097f-4c0f-958b-d8849c3aee95" providerId="ADAL" clId="{42EB6C90-39D0-AE47-AD5C-EC730E97A0A0}"/>
    <pc:docChg chg="undo custSel addSld delSld modSld sldOrd modMainMaster">
      <pc:chgData name="森正和" userId="b77b5606-097f-4c0f-958b-d8849c3aee95" providerId="ADAL" clId="{42EB6C90-39D0-AE47-AD5C-EC730E97A0A0}" dt="2020-07-13T10:13:04.196" v="5084" actId="20577"/>
      <pc:docMkLst>
        <pc:docMk/>
      </pc:docMkLst>
      <pc:sldChg chg="modSp">
        <pc:chgData name="森正和" userId="b77b5606-097f-4c0f-958b-d8849c3aee95" providerId="ADAL" clId="{42EB6C90-39D0-AE47-AD5C-EC730E97A0A0}" dt="2020-07-13T03:43:50.042" v="185" actId="20577"/>
        <pc:sldMkLst>
          <pc:docMk/>
          <pc:sldMk cId="1277453083" sldId="268"/>
        </pc:sldMkLst>
        <pc:spChg chg="mod">
          <ac:chgData name="森正和" userId="b77b5606-097f-4c0f-958b-d8849c3aee95" providerId="ADAL" clId="{42EB6C90-39D0-AE47-AD5C-EC730E97A0A0}" dt="2020-07-13T03:42:23.520" v="62" actId="20577"/>
          <ac:spMkLst>
            <pc:docMk/>
            <pc:sldMk cId="1277453083" sldId="268"/>
            <ac:spMk id="2" creationId="{8CFBBC30-9E09-4115-98BA-8A226B776DBE}"/>
          </ac:spMkLst>
        </pc:spChg>
        <pc:spChg chg="mod">
          <ac:chgData name="森正和" userId="b77b5606-097f-4c0f-958b-d8849c3aee95" providerId="ADAL" clId="{42EB6C90-39D0-AE47-AD5C-EC730E97A0A0}" dt="2020-07-13T03:43:50.042" v="185" actId="20577"/>
          <ac:spMkLst>
            <pc:docMk/>
            <pc:sldMk cId="1277453083" sldId="268"/>
            <ac:spMk id="3" creationId="{786307E6-E5E5-40CB-A7CE-75F074ED2750}"/>
          </ac:spMkLst>
        </pc:spChg>
      </pc:sldChg>
      <pc:sldChg chg="modSp">
        <pc:chgData name="森正和" userId="b77b5606-097f-4c0f-958b-d8849c3aee95" providerId="ADAL" clId="{42EB6C90-39D0-AE47-AD5C-EC730E97A0A0}" dt="2020-07-13T09:45:59.494" v="4485"/>
        <pc:sldMkLst>
          <pc:docMk/>
          <pc:sldMk cId="2448825568" sldId="269"/>
        </pc:sldMkLst>
        <pc:spChg chg="mod">
          <ac:chgData name="森正和" userId="b77b5606-097f-4c0f-958b-d8849c3aee95" providerId="ADAL" clId="{42EB6C90-39D0-AE47-AD5C-EC730E97A0A0}" dt="2020-07-13T03:44:38.203" v="191" actId="20577"/>
          <ac:spMkLst>
            <pc:docMk/>
            <pc:sldMk cId="2448825568" sldId="269"/>
            <ac:spMk id="2" creationId="{9DE5968A-4A86-49BE-8560-0D889B267A7B}"/>
          </ac:spMkLst>
        </pc:spChg>
        <pc:spChg chg="mod">
          <ac:chgData name="森正和" userId="b77b5606-097f-4c0f-958b-d8849c3aee95" providerId="ADAL" clId="{42EB6C90-39D0-AE47-AD5C-EC730E97A0A0}" dt="2020-07-13T09:45:59.494" v="4485"/>
          <ac:spMkLst>
            <pc:docMk/>
            <pc:sldMk cId="2448825568" sldId="269"/>
            <ac:spMk id="3" creationId="{3151D6B5-352F-4AE1-B096-09DA174534AC}"/>
          </ac:spMkLst>
        </pc:spChg>
      </pc:sldChg>
      <pc:sldChg chg="addSp delSp modSp add">
        <pc:chgData name="森正和" userId="b77b5606-097f-4c0f-958b-d8849c3aee95" providerId="ADAL" clId="{42EB6C90-39D0-AE47-AD5C-EC730E97A0A0}" dt="2020-07-13T03:56:36.157" v="615" actId="20577"/>
        <pc:sldMkLst>
          <pc:docMk/>
          <pc:sldMk cId="70031995" sldId="270"/>
        </pc:sldMkLst>
        <pc:spChg chg="mod">
          <ac:chgData name="森正和" userId="b77b5606-097f-4c0f-958b-d8849c3aee95" providerId="ADAL" clId="{42EB6C90-39D0-AE47-AD5C-EC730E97A0A0}" dt="2020-07-13T03:56:36.157" v="615" actId="20577"/>
          <ac:spMkLst>
            <pc:docMk/>
            <pc:sldMk cId="70031995" sldId="270"/>
            <ac:spMk id="2" creationId="{E98CEF8E-3A14-374F-85A2-DE4E5A2888B0}"/>
          </ac:spMkLst>
        </pc:spChg>
        <pc:spChg chg="del">
          <ac:chgData name="森正和" userId="b77b5606-097f-4c0f-958b-d8849c3aee95" providerId="ADAL" clId="{42EB6C90-39D0-AE47-AD5C-EC730E97A0A0}" dt="2020-07-13T03:45:12.608" v="223" actId="3680"/>
          <ac:spMkLst>
            <pc:docMk/>
            <pc:sldMk cId="70031995" sldId="270"/>
            <ac:spMk id="3" creationId="{E5E4EB67-A74B-4C42-A2EB-CF1B8DD4F110}"/>
          </ac:spMkLst>
        </pc:spChg>
        <pc:spChg chg="add del mod">
          <ac:chgData name="森正和" userId="b77b5606-097f-4c0f-958b-d8849c3aee95" providerId="ADAL" clId="{42EB6C90-39D0-AE47-AD5C-EC730E97A0A0}" dt="2020-07-13T03:51:02.620" v="534" actId="478"/>
          <ac:spMkLst>
            <pc:docMk/>
            <pc:sldMk cId="70031995" sldId="270"/>
            <ac:spMk id="6" creationId="{5C9FE2F2-9F0B-0843-94F1-F133CAE76765}"/>
          </ac:spMkLst>
        </pc:spChg>
        <pc:spChg chg="add del mod">
          <ac:chgData name="森正和" userId="b77b5606-097f-4c0f-958b-d8849c3aee95" providerId="ADAL" clId="{42EB6C90-39D0-AE47-AD5C-EC730E97A0A0}" dt="2020-07-13T03:51:03.767" v="535" actId="478"/>
          <ac:spMkLst>
            <pc:docMk/>
            <pc:sldMk cId="70031995" sldId="270"/>
            <ac:spMk id="7" creationId="{97034402-1A7B-224E-82E4-EA28656316C5}"/>
          </ac:spMkLst>
        </pc:spChg>
        <pc:spChg chg="add del mod">
          <ac:chgData name="森正和" userId="b77b5606-097f-4c0f-958b-d8849c3aee95" providerId="ADAL" clId="{42EB6C90-39D0-AE47-AD5C-EC730E97A0A0}" dt="2020-07-13T03:51:01.479" v="533" actId="478"/>
          <ac:spMkLst>
            <pc:docMk/>
            <pc:sldMk cId="70031995" sldId="270"/>
            <ac:spMk id="9" creationId="{3FABD861-8B1C-C140-913E-64C0A046E0C4}"/>
          </ac:spMkLst>
        </pc:spChg>
        <pc:graphicFrameChg chg="add del mod modGraphic">
          <ac:chgData name="森正和" userId="b77b5606-097f-4c0f-958b-d8849c3aee95" providerId="ADAL" clId="{42EB6C90-39D0-AE47-AD5C-EC730E97A0A0}" dt="2020-07-13T03:50:59.308" v="532" actId="478"/>
          <ac:graphicFrameMkLst>
            <pc:docMk/>
            <pc:sldMk cId="70031995" sldId="270"/>
            <ac:graphicFrameMk id="4" creationId="{8B3F59E9-03BF-F04A-B5C1-DBC2390C3B53}"/>
          </ac:graphicFrameMkLst>
        </pc:graphicFrameChg>
        <pc:graphicFrameChg chg="add mod modGraphic">
          <ac:chgData name="森正和" userId="b77b5606-097f-4c0f-958b-d8849c3aee95" providerId="ADAL" clId="{42EB6C90-39D0-AE47-AD5C-EC730E97A0A0}" dt="2020-07-13T03:55:58.596" v="609" actId="20577"/>
          <ac:graphicFrameMkLst>
            <pc:docMk/>
            <pc:sldMk cId="70031995" sldId="270"/>
            <ac:graphicFrameMk id="5" creationId="{4BE3ECDB-1AA3-5B4C-801A-993CF96566ED}"/>
          </ac:graphicFrameMkLst>
        </pc:graphicFrameChg>
      </pc:sldChg>
      <pc:sldChg chg="modSp add">
        <pc:chgData name="森正和" userId="b77b5606-097f-4c0f-958b-d8849c3aee95" providerId="ADAL" clId="{42EB6C90-39D0-AE47-AD5C-EC730E97A0A0}" dt="2020-07-13T04:03:00.546" v="709" actId="6549"/>
        <pc:sldMkLst>
          <pc:docMk/>
          <pc:sldMk cId="3918517797" sldId="271"/>
        </pc:sldMkLst>
        <pc:spChg chg="mod">
          <ac:chgData name="森正和" userId="b77b5606-097f-4c0f-958b-d8849c3aee95" providerId="ADAL" clId="{42EB6C90-39D0-AE47-AD5C-EC730E97A0A0}" dt="2020-07-13T03:59:35.729" v="678" actId="20577"/>
          <ac:spMkLst>
            <pc:docMk/>
            <pc:sldMk cId="3918517797" sldId="271"/>
            <ac:spMk id="2" creationId="{9DEBDF95-3048-7B42-A535-AB24EE5E61AD}"/>
          </ac:spMkLst>
        </pc:spChg>
        <pc:spChg chg="mod">
          <ac:chgData name="森正和" userId="b77b5606-097f-4c0f-958b-d8849c3aee95" providerId="ADAL" clId="{42EB6C90-39D0-AE47-AD5C-EC730E97A0A0}" dt="2020-07-13T04:03:00.546" v="709" actId="6549"/>
          <ac:spMkLst>
            <pc:docMk/>
            <pc:sldMk cId="3918517797" sldId="271"/>
            <ac:spMk id="3" creationId="{EC2C5C5B-5709-D14E-9177-D4EEEE5A36D6}"/>
          </ac:spMkLst>
        </pc:spChg>
      </pc:sldChg>
      <pc:sldChg chg="addSp modSp add">
        <pc:chgData name="森正和" userId="b77b5606-097f-4c0f-958b-d8849c3aee95" providerId="ADAL" clId="{42EB6C90-39D0-AE47-AD5C-EC730E97A0A0}" dt="2020-07-13T10:08:34.710" v="5077" actId="14100"/>
        <pc:sldMkLst>
          <pc:docMk/>
          <pc:sldMk cId="2548389174" sldId="272"/>
        </pc:sldMkLst>
        <pc:spChg chg="mod">
          <ac:chgData name="森正和" userId="b77b5606-097f-4c0f-958b-d8849c3aee95" providerId="ADAL" clId="{42EB6C90-39D0-AE47-AD5C-EC730E97A0A0}" dt="2020-07-13T04:38:15.971" v="1283" actId="20577"/>
          <ac:spMkLst>
            <pc:docMk/>
            <pc:sldMk cId="2548389174" sldId="272"/>
            <ac:spMk id="2" creationId="{F2EDC46F-74BC-3B40-8632-29D8881FFFC7}"/>
          </ac:spMkLst>
        </pc:spChg>
        <pc:spChg chg="mod">
          <ac:chgData name="森正和" userId="b77b5606-097f-4c0f-958b-d8849c3aee95" providerId="ADAL" clId="{42EB6C90-39D0-AE47-AD5C-EC730E97A0A0}" dt="2020-07-13T10:08:34.710" v="5077" actId="14100"/>
          <ac:spMkLst>
            <pc:docMk/>
            <pc:sldMk cId="2548389174" sldId="272"/>
            <ac:spMk id="3" creationId="{DFDDF8C7-A672-A740-AFE3-4557D937EFDE}"/>
          </ac:spMkLst>
        </pc:spChg>
        <pc:spChg chg="add mod">
          <ac:chgData name="森正和" userId="b77b5606-097f-4c0f-958b-d8849c3aee95" providerId="ADAL" clId="{42EB6C90-39D0-AE47-AD5C-EC730E97A0A0}" dt="2020-07-13T04:43:37.807" v="1337" actId="20577"/>
          <ac:spMkLst>
            <pc:docMk/>
            <pc:sldMk cId="2548389174" sldId="272"/>
            <ac:spMk id="5" creationId="{27DA589D-D6BE-8D42-ACD4-3E9B74720972}"/>
          </ac:spMkLst>
        </pc:spChg>
        <pc:spChg chg="add mod">
          <ac:chgData name="森正和" userId="b77b5606-097f-4c0f-958b-d8849c3aee95" providerId="ADAL" clId="{42EB6C90-39D0-AE47-AD5C-EC730E97A0A0}" dt="2020-07-13T04:21:51.799" v="1012" actId="1035"/>
          <ac:spMkLst>
            <pc:docMk/>
            <pc:sldMk cId="2548389174" sldId="272"/>
            <ac:spMk id="6" creationId="{7D0BCF33-E0DA-6140-AD2C-8D1CF786B0CA}"/>
          </ac:spMkLst>
        </pc:spChg>
        <pc:spChg chg="add mod">
          <ac:chgData name="森正和" userId="b77b5606-097f-4c0f-958b-d8849c3aee95" providerId="ADAL" clId="{42EB6C90-39D0-AE47-AD5C-EC730E97A0A0}" dt="2020-07-13T04:33:45.048" v="1257" actId="1076"/>
          <ac:spMkLst>
            <pc:docMk/>
            <pc:sldMk cId="2548389174" sldId="272"/>
            <ac:spMk id="7" creationId="{71FD5AFF-8555-7944-A566-8E05BA1BD229}"/>
          </ac:spMkLst>
        </pc:spChg>
        <pc:spChg chg="add mod">
          <ac:chgData name="森正和" userId="b77b5606-097f-4c0f-958b-d8849c3aee95" providerId="ADAL" clId="{42EB6C90-39D0-AE47-AD5C-EC730E97A0A0}" dt="2020-07-13T04:43:06.465" v="1326" actId="1076"/>
          <ac:spMkLst>
            <pc:docMk/>
            <pc:sldMk cId="2548389174" sldId="272"/>
            <ac:spMk id="8" creationId="{3D6AF30D-389C-704B-B67F-160C71D4F310}"/>
          </ac:spMkLst>
        </pc:spChg>
        <pc:spChg chg="add mod">
          <ac:chgData name="森正和" userId="b77b5606-097f-4c0f-958b-d8849c3aee95" providerId="ADAL" clId="{42EB6C90-39D0-AE47-AD5C-EC730E97A0A0}" dt="2020-07-13T04:21:51.799" v="1012" actId="1035"/>
          <ac:spMkLst>
            <pc:docMk/>
            <pc:sldMk cId="2548389174" sldId="272"/>
            <ac:spMk id="9" creationId="{4AB2C361-1B84-0240-8D25-DEE458BB6552}"/>
          </ac:spMkLst>
        </pc:spChg>
        <pc:spChg chg="add mod">
          <ac:chgData name="森正和" userId="b77b5606-097f-4c0f-958b-d8849c3aee95" providerId="ADAL" clId="{42EB6C90-39D0-AE47-AD5C-EC730E97A0A0}" dt="2020-07-13T04:32:47.839" v="1228" actId="20577"/>
          <ac:spMkLst>
            <pc:docMk/>
            <pc:sldMk cId="2548389174" sldId="272"/>
            <ac:spMk id="10" creationId="{FCEAFC8B-B529-4246-96A7-824D1CBF3BC3}"/>
          </ac:spMkLst>
        </pc:spChg>
        <pc:picChg chg="add mod">
          <ac:chgData name="森正和" userId="b77b5606-097f-4c0f-958b-d8849c3aee95" providerId="ADAL" clId="{42EB6C90-39D0-AE47-AD5C-EC730E97A0A0}" dt="2020-07-13T04:21:51.799" v="1012" actId="1035"/>
          <ac:picMkLst>
            <pc:docMk/>
            <pc:sldMk cId="2548389174" sldId="272"/>
            <ac:picMk id="4" creationId="{E892F7CB-0173-B84E-9B5F-7473F700B86F}"/>
          </ac:picMkLst>
        </pc:picChg>
      </pc:sldChg>
      <pc:sldChg chg="addSp modSp add">
        <pc:chgData name="森正和" userId="b77b5606-097f-4c0f-958b-d8849c3aee95" providerId="ADAL" clId="{42EB6C90-39D0-AE47-AD5C-EC730E97A0A0}" dt="2020-07-13T10:08:42.283" v="5080" actId="14100"/>
        <pc:sldMkLst>
          <pc:docMk/>
          <pc:sldMk cId="2093492148" sldId="273"/>
        </pc:sldMkLst>
        <pc:spChg chg="mod">
          <ac:chgData name="森正和" userId="b77b5606-097f-4c0f-958b-d8849c3aee95" providerId="ADAL" clId="{42EB6C90-39D0-AE47-AD5C-EC730E97A0A0}" dt="2020-07-13T04:38:19.067" v="1284" actId="20577"/>
          <ac:spMkLst>
            <pc:docMk/>
            <pc:sldMk cId="2093492148" sldId="273"/>
            <ac:spMk id="2" creationId="{66D4EEBD-74EC-D841-8033-CCDD9174A8EB}"/>
          </ac:spMkLst>
        </pc:spChg>
        <pc:spChg chg="mod">
          <ac:chgData name="森正和" userId="b77b5606-097f-4c0f-958b-d8849c3aee95" providerId="ADAL" clId="{42EB6C90-39D0-AE47-AD5C-EC730E97A0A0}" dt="2020-07-13T10:08:42.283" v="5080" actId="14100"/>
          <ac:spMkLst>
            <pc:docMk/>
            <pc:sldMk cId="2093492148" sldId="273"/>
            <ac:spMk id="3" creationId="{64CEB97B-EE65-804F-BC6F-C10E4BF7F9D0}"/>
          </ac:spMkLst>
        </pc:spChg>
        <pc:spChg chg="add mod">
          <ac:chgData name="森正和" userId="b77b5606-097f-4c0f-958b-d8849c3aee95" providerId="ADAL" clId="{42EB6C90-39D0-AE47-AD5C-EC730E97A0A0}" dt="2020-07-13T04:44:50.583" v="1370" actId="1035"/>
          <ac:spMkLst>
            <pc:docMk/>
            <pc:sldMk cId="2093492148" sldId="273"/>
            <ac:spMk id="4" creationId="{FE10F1FB-CB54-2D4E-AE6D-80B94A6C0498}"/>
          </ac:spMkLst>
        </pc:spChg>
        <pc:spChg chg="add mod">
          <ac:chgData name="森正和" userId="b77b5606-097f-4c0f-958b-d8849c3aee95" providerId="ADAL" clId="{42EB6C90-39D0-AE47-AD5C-EC730E97A0A0}" dt="2020-07-13T04:44:44.476" v="1369" actId="1076"/>
          <ac:spMkLst>
            <pc:docMk/>
            <pc:sldMk cId="2093492148" sldId="273"/>
            <ac:spMk id="6" creationId="{D1D31A80-EBA1-F045-9FAB-4AEBCF64D4C2}"/>
          </ac:spMkLst>
        </pc:spChg>
        <pc:spChg chg="add mod">
          <ac:chgData name="森正和" userId="b77b5606-097f-4c0f-958b-d8849c3aee95" providerId="ADAL" clId="{42EB6C90-39D0-AE47-AD5C-EC730E97A0A0}" dt="2020-07-13T04:44:27.174" v="1367" actId="1036"/>
          <ac:spMkLst>
            <pc:docMk/>
            <pc:sldMk cId="2093492148" sldId="273"/>
            <ac:spMk id="7" creationId="{2CEABEC8-3AC3-1545-8C96-6A218F3D56E9}"/>
          </ac:spMkLst>
        </pc:spChg>
        <pc:picChg chg="add mod">
          <ac:chgData name="森正和" userId="b77b5606-097f-4c0f-958b-d8849c3aee95" providerId="ADAL" clId="{42EB6C90-39D0-AE47-AD5C-EC730E97A0A0}" dt="2020-07-13T04:44:27.174" v="1367" actId="1036"/>
          <ac:picMkLst>
            <pc:docMk/>
            <pc:sldMk cId="2093492148" sldId="273"/>
            <ac:picMk id="5" creationId="{DB7AC5F8-37C8-AA4A-8BB3-FDFBCBB96CC4}"/>
          </ac:picMkLst>
        </pc:picChg>
      </pc:sldChg>
      <pc:sldChg chg="addSp modSp add">
        <pc:chgData name="森正和" userId="b77b5606-097f-4c0f-958b-d8849c3aee95" providerId="ADAL" clId="{42EB6C90-39D0-AE47-AD5C-EC730E97A0A0}" dt="2020-07-13T08:35:57.469" v="2833" actId="14100"/>
        <pc:sldMkLst>
          <pc:docMk/>
          <pc:sldMk cId="1000905083" sldId="274"/>
        </pc:sldMkLst>
        <pc:spChg chg="mod">
          <ac:chgData name="森正和" userId="b77b5606-097f-4c0f-958b-d8849c3aee95" providerId="ADAL" clId="{42EB6C90-39D0-AE47-AD5C-EC730E97A0A0}" dt="2020-07-13T04:37:04.993" v="1280" actId="20577"/>
          <ac:spMkLst>
            <pc:docMk/>
            <pc:sldMk cId="1000905083" sldId="274"/>
            <ac:spMk id="2" creationId="{59E50C82-FA67-B04A-AF6E-D095CCABB308}"/>
          </ac:spMkLst>
        </pc:spChg>
        <pc:spChg chg="mod">
          <ac:chgData name="森正和" userId="b77b5606-097f-4c0f-958b-d8849c3aee95" providerId="ADAL" clId="{42EB6C90-39D0-AE47-AD5C-EC730E97A0A0}" dt="2020-07-13T08:35:57.469" v="2833" actId="14100"/>
          <ac:spMkLst>
            <pc:docMk/>
            <pc:sldMk cId="1000905083" sldId="274"/>
            <ac:spMk id="3" creationId="{406DBB51-1432-7743-AB50-92C90AA7EF44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4" creationId="{60E4B178-4A4C-FB42-A421-7DC8603F44B2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5" creationId="{61ACD4C9-95AC-A847-BF45-9FD1B3BDEBEB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6" creationId="{29E2C08A-8F11-2549-A449-8E7AD1A33F65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7" creationId="{6DDE2862-E152-D84F-AB3D-D28CC1E6C6C4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8" creationId="{2880B18B-5E2B-5442-A006-BB045BD41B10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9" creationId="{6F8A5935-3146-544A-BEFB-2323AA401B01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10" creationId="{BC34D006-A491-EE4E-B905-7D323C6A3276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11" creationId="{494B5529-E213-AE40-804F-76742452D821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12" creationId="{B01DAF2C-4D79-D647-AC78-E2B9E3BFBCD5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13" creationId="{15056FC0-0CA0-AA4E-A3D7-920438E0C06B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18" creationId="{71552353-4DBE-F04A-ABE7-1529CE122119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19" creationId="{49B8A5B7-D76F-EC48-B210-50D2214D3AE2}"/>
          </ac:spMkLst>
        </pc:spChg>
        <pc:spChg chg="add mod">
          <ac:chgData name="森正和" userId="b77b5606-097f-4c0f-958b-d8849c3aee95" providerId="ADAL" clId="{42EB6C90-39D0-AE47-AD5C-EC730E97A0A0}" dt="2020-07-13T04:51:29.031" v="1377" actId="1036"/>
          <ac:spMkLst>
            <pc:docMk/>
            <pc:sldMk cId="1000905083" sldId="274"/>
            <ac:spMk id="20" creationId="{4A5FCF69-AC93-AD4C-A2CA-A49941029F39}"/>
          </ac:spMkLst>
        </pc:sp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14" creationId="{F24EEA00-44A8-D449-B3A0-EF0642EE9792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15" creationId="{6448FA32-4EF7-E544-9EB3-67C5E0331DFE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16" creationId="{F0D2C3B7-819E-F243-9508-6FD4767C2112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17" creationId="{6C110359-58D6-D54B-94B5-B786798213E3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21" creationId="{449F9736-0CCE-CD48-AB7D-606F5617CD38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22" creationId="{FEA74B4B-27DA-9648-BB44-3B9DDCD7DE23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23" creationId="{D76207C6-BECF-B94C-A326-BB5A822A7144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24" creationId="{861BE602-8CBF-0849-B0C6-68A91DE38A78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25" creationId="{2173FB05-52BA-DF4D-80E1-4094725913D7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26" creationId="{48CC1353-5A9B-EB44-978E-10D2D70287D0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27" creationId="{E5ED4782-0611-324A-82AB-D71E2ABC1295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28" creationId="{11CAFCD3-2A07-7B4F-8DDE-B9DE215AB002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29" creationId="{7D11AB44-B543-D040-9B66-D633D10EBB6B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30" creationId="{FE43D8A6-AA7D-6546-8F77-864B1F09414F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31" creationId="{2F8EA730-332E-2646-A69C-AF76B64F48FE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32" creationId="{B8D0C98D-5F66-D644-A2CB-BE1454035ACB}"/>
          </ac:cxnSpMkLst>
        </pc:cxnChg>
        <pc:cxnChg chg="add mod">
          <ac:chgData name="森正和" userId="b77b5606-097f-4c0f-958b-d8849c3aee95" providerId="ADAL" clId="{42EB6C90-39D0-AE47-AD5C-EC730E97A0A0}" dt="2020-07-13T04:51:29.031" v="1377" actId="1036"/>
          <ac:cxnSpMkLst>
            <pc:docMk/>
            <pc:sldMk cId="1000905083" sldId="274"/>
            <ac:cxnSpMk id="33" creationId="{FAD7975E-5274-CD42-A654-E790C6330B6D}"/>
          </ac:cxnSpMkLst>
        </pc:cxnChg>
      </pc:sldChg>
      <pc:sldChg chg="addSp delSp modSp add">
        <pc:chgData name="森正和" userId="b77b5606-097f-4c0f-958b-d8849c3aee95" providerId="ADAL" clId="{42EB6C90-39D0-AE47-AD5C-EC730E97A0A0}" dt="2020-07-13T08:34:52.080" v="2828" actId="1076"/>
        <pc:sldMkLst>
          <pc:docMk/>
          <pc:sldMk cId="348637173" sldId="275"/>
        </pc:sldMkLst>
        <pc:spChg chg="mod">
          <ac:chgData name="森正和" userId="b77b5606-097f-4c0f-958b-d8849c3aee95" providerId="ADAL" clId="{42EB6C90-39D0-AE47-AD5C-EC730E97A0A0}" dt="2020-07-13T04:38:32.819" v="1287" actId="20577"/>
          <ac:spMkLst>
            <pc:docMk/>
            <pc:sldMk cId="348637173" sldId="275"/>
            <ac:spMk id="2" creationId="{BFBF6C9B-0CB9-CF4A-B5D1-5E5ECA0012DA}"/>
          </ac:spMkLst>
        </pc:spChg>
        <pc:spChg chg="mod">
          <ac:chgData name="森正和" userId="b77b5606-097f-4c0f-958b-d8849c3aee95" providerId="ADAL" clId="{42EB6C90-39D0-AE47-AD5C-EC730E97A0A0}" dt="2020-07-13T08:34:01.009" v="2817" actId="14100"/>
          <ac:spMkLst>
            <pc:docMk/>
            <pc:sldMk cId="348637173" sldId="275"/>
            <ac:spMk id="3" creationId="{70F04B7E-DA52-7A4B-BE4C-E720DA41C87B}"/>
          </ac:spMkLst>
        </pc:spChg>
        <pc:spChg chg="add del mod">
          <ac:chgData name="森正和" userId="b77b5606-097f-4c0f-958b-d8849c3aee95" providerId="ADAL" clId="{42EB6C90-39D0-AE47-AD5C-EC730E97A0A0}" dt="2020-07-13T04:39:16.174" v="1297"/>
          <ac:spMkLst>
            <pc:docMk/>
            <pc:sldMk cId="348637173" sldId="275"/>
            <ac:spMk id="4" creationId="{28EE4E60-500D-8C46-BFEE-EA8359A32823}"/>
          </ac:spMkLst>
        </pc:spChg>
        <pc:graphicFrameChg chg="add mod modGraphic">
          <ac:chgData name="森正和" userId="b77b5606-097f-4c0f-958b-d8849c3aee95" providerId="ADAL" clId="{42EB6C90-39D0-AE47-AD5C-EC730E97A0A0}" dt="2020-07-13T08:34:52.080" v="2828" actId="1076"/>
          <ac:graphicFrameMkLst>
            <pc:docMk/>
            <pc:sldMk cId="348637173" sldId="275"/>
            <ac:graphicFrameMk id="5" creationId="{3FD2A2A3-18A5-064F-A41D-F5363A3FDA28}"/>
          </ac:graphicFrameMkLst>
        </pc:graphicFrameChg>
      </pc:sldChg>
      <pc:sldChg chg="modSp add">
        <pc:chgData name="森正和" userId="b77b5606-097f-4c0f-958b-d8849c3aee95" providerId="ADAL" clId="{42EB6C90-39D0-AE47-AD5C-EC730E97A0A0}" dt="2020-07-13T09:23:33.471" v="3727" actId="12"/>
        <pc:sldMkLst>
          <pc:docMk/>
          <pc:sldMk cId="1071797257" sldId="276"/>
        </pc:sldMkLst>
        <pc:spChg chg="mod">
          <ac:chgData name="森正和" userId="b77b5606-097f-4c0f-958b-d8849c3aee95" providerId="ADAL" clId="{42EB6C90-39D0-AE47-AD5C-EC730E97A0A0}" dt="2020-07-13T04:54:16.789" v="1400" actId="20577"/>
          <ac:spMkLst>
            <pc:docMk/>
            <pc:sldMk cId="1071797257" sldId="276"/>
            <ac:spMk id="2" creationId="{0C8E09D7-659F-3C4A-B482-950AA3268071}"/>
          </ac:spMkLst>
        </pc:spChg>
        <pc:spChg chg="mod">
          <ac:chgData name="森正和" userId="b77b5606-097f-4c0f-958b-d8849c3aee95" providerId="ADAL" clId="{42EB6C90-39D0-AE47-AD5C-EC730E97A0A0}" dt="2020-07-13T09:23:33.471" v="3727" actId="12"/>
          <ac:spMkLst>
            <pc:docMk/>
            <pc:sldMk cId="1071797257" sldId="276"/>
            <ac:spMk id="3" creationId="{B75A8227-AC3E-6949-B414-18250F5A01DB}"/>
          </ac:spMkLst>
        </pc:spChg>
      </pc:sldChg>
      <pc:sldChg chg="addSp delSp modSp add">
        <pc:chgData name="森正和" userId="b77b5606-097f-4c0f-958b-d8849c3aee95" providerId="ADAL" clId="{42EB6C90-39D0-AE47-AD5C-EC730E97A0A0}" dt="2020-07-13T09:13:07.214" v="3461" actId="20577"/>
        <pc:sldMkLst>
          <pc:docMk/>
          <pc:sldMk cId="4257059394" sldId="277"/>
        </pc:sldMkLst>
        <pc:spChg chg="mod">
          <ac:chgData name="森正和" userId="b77b5606-097f-4c0f-958b-d8849c3aee95" providerId="ADAL" clId="{42EB6C90-39D0-AE47-AD5C-EC730E97A0A0}" dt="2020-07-13T05:45:54.389" v="1571" actId="20577"/>
          <ac:spMkLst>
            <pc:docMk/>
            <pc:sldMk cId="4257059394" sldId="277"/>
            <ac:spMk id="2" creationId="{4789F3F1-B6A1-8741-B94F-EA3053D21881}"/>
          </ac:spMkLst>
        </pc:spChg>
        <pc:spChg chg="add del mod">
          <ac:chgData name="森正和" userId="b77b5606-097f-4c0f-958b-d8849c3aee95" providerId="ADAL" clId="{42EB6C90-39D0-AE47-AD5C-EC730E97A0A0}" dt="2020-07-13T08:53:07.015" v="3074" actId="14100"/>
          <ac:spMkLst>
            <pc:docMk/>
            <pc:sldMk cId="4257059394" sldId="277"/>
            <ac:spMk id="3" creationId="{33C3D056-54D5-F542-8BC9-F281ECC84556}"/>
          </ac:spMkLst>
        </pc:spChg>
        <pc:spChg chg="add mod">
          <ac:chgData name="森正和" userId="b77b5606-097f-4c0f-958b-d8849c3aee95" providerId="ADAL" clId="{42EB6C90-39D0-AE47-AD5C-EC730E97A0A0}" dt="2020-07-13T09:13:07.214" v="3461" actId="20577"/>
          <ac:spMkLst>
            <pc:docMk/>
            <pc:sldMk cId="4257059394" sldId="277"/>
            <ac:spMk id="8" creationId="{6C430B1E-C884-4545-BB1B-537158044045}"/>
          </ac:spMkLst>
        </pc:spChg>
        <pc:picChg chg="add del mod">
          <ac:chgData name="森正和" userId="b77b5606-097f-4c0f-958b-d8849c3aee95" providerId="ADAL" clId="{42EB6C90-39D0-AE47-AD5C-EC730E97A0A0}" dt="2020-07-13T05:54:44.130" v="1597"/>
          <ac:picMkLst>
            <pc:docMk/>
            <pc:sldMk cId="4257059394" sldId="277"/>
            <ac:picMk id="5" creationId="{0B050600-E18C-7840-A4AF-B5AE7C84AFFF}"/>
          </ac:picMkLst>
        </pc:picChg>
        <pc:picChg chg="add del mod">
          <ac:chgData name="森正和" userId="b77b5606-097f-4c0f-958b-d8849c3aee95" providerId="ADAL" clId="{42EB6C90-39D0-AE47-AD5C-EC730E97A0A0}" dt="2020-07-13T05:58:40.417" v="1669" actId="478"/>
          <ac:picMkLst>
            <pc:docMk/>
            <pc:sldMk cId="4257059394" sldId="277"/>
            <ac:picMk id="7" creationId="{0C95C5C0-17EB-8247-BE50-E61BA61A2F7E}"/>
          </ac:picMkLst>
        </pc:picChg>
        <pc:picChg chg="add mod">
          <ac:chgData name="森正和" userId="b77b5606-097f-4c0f-958b-d8849c3aee95" providerId="ADAL" clId="{42EB6C90-39D0-AE47-AD5C-EC730E97A0A0}" dt="2020-07-13T08:38:48.336" v="2848" actId="1036"/>
          <ac:picMkLst>
            <pc:docMk/>
            <pc:sldMk cId="4257059394" sldId="277"/>
            <ac:picMk id="10" creationId="{C0AE389F-2944-9746-98A1-34A15004E7F9}"/>
          </ac:picMkLst>
        </pc:picChg>
      </pc:sldChg>
      <pc:sldChg chg="modSp add del">
        <pc:chgData name="森正和" userId="b77b5606-097f-4c0f-958b-d8849c3aee95" providerId="ADAL" clId="{42EB6C90-39D0-AE47-AD5C-EC730E97A0A0}" dt="2020-07-13T09:07:22.538" v="3362" actId="2696"/>
        <pc:sldMkLst>
          <pc:docMk/>
          <pc:sldMk cId="4152479181" sldId="278"/>
        </pc:sldMkLst>
        <pc:spChg chg="mod">
          <ac:chgData name="森正和" userId="b77b5606-097f-4c0f-958b-d8849c3aee95" providerId="ADAL" clId="{42EB6C90-39D0-AE47-AD5C-EC730E97A0A0}" dt="2020-07-13T07:26:34.233" v="1878" actId="20577"/>
          <ac:spMkLst>
            <pc:docMk/>
            <pc:sldMk cId="4152479181" sldId="278"/>
            <ac:spMk id="2" creationId="{AAF1DE28-C27D-4347-AFB6-8D5B6B7475E7}"/>
          </ac:spMkLst>
        </pc:spChg>
        <pc:spChg chg="mod">
          <ac:chgData name="森正和" userId="b77b5606-097f-4c0f-958b-d8849c3aee95" providerId="ADAL" clId="{42EB6C90-39D0-AE47-AD5C-EC730E97A0A0}" dt="2020-07-13T08:40:07.255" v="2850" actId="6549"/>
          <ac:spMkLst>
            <pc:docMk/>
            <pc:sldMk cId="4152479181" sldId="278"/>
            <ac:spMk id="3" creationId="{C4434149-B698-B045-AECF-8E912EB9771C}"/>
          </ac:spMkLst>
        </pc:spChg>
      </pc:sldChg>
      <pc:sldChg chg="modSp add ord">
        <pc:chgData name="森正和" userId="b77b5606-097f-4c0f-958b-d8849c3aee95" providerId="ADAL" clId="{42EB6C90-39D0-AE47-AD5C-EC730E97A0A0}" dt="2020-07-13T09:39:28.131" v="4381"/>
        <pc:sldMkLst>
          <pc:docMk/>
          <pc:sldMk cId="3173907444" sldId="279"/>
        </pc:sldMkLst>
        <pc:spChg chg="mod">
          <ac:chgData name="森正和" userId="b77b5606-097f-4c0f-958b-d8849c3aee95" providerId="ADAL" clId="{42EB6C90-39D0-AE47-AD5C-EC730E97A0A0}" dt="2020-07-13T07:43:37.261" v="1917" actId="20577"/>
          <ac:spMkLst>
            <pc:docMk/>
            <pc:sldMk cId="3173907444" sldId="279"/>
            <ac:spMk id="2" creationId="{0881DE04-F211-294F-A1AB-99310A4BD57D}"/>
          </ac:spMkLst>
        </pc:spChg>
        <pc:spChg chg="mod">
          <ac:chgData name="森正和" userId="b77b5606-097f-4c0f-958b-d8849c3aee95" providerId="ADAL" clId="{42EB6C90-39D0-AE47-AD5C-EC730E97A0A0}" dt="2020-07-13T09:23:17.254" v="3721" actId="12"/>
          <ac:spMkLst>
            <pc:docMk/>
            <pc:sldMk cId="3173907444" sldId="279"/>
            <ac:spMk id="3" creationId="{FB072899-0C84-8049-99FF-3EA96F9653F7}"/>
          </ac:spMkLst>
        </pc:spChg>
      </pc:sldChg>
      <pc:sldChg chg="addSp delSp modSp add">
        <pc:chgData name="森正和" userId="b77b5606-097f-4c0f-958b-d8849c3aee95" providerId="ADAL" clId="{42EB6C90-39D0-AE47-AD5C-EC730E97A0A0}" dt="2020-07-13T09:25:02.587" v="3764" actId="20577"/>
        <pc:sldMkLst>
          <pc:docMk/>
          <pc:sldMk cId="1308364793" sldId="280"/>
        </pc:sldMkLst>
        <pc:spChg chg="mod">
          <ac:chgData name="森正和" userId="b77b5606-097f-4c0f-958b-d8849c3aee95" providerId="ADAL" clId="{42EB6C90-39D0-AE47-AD5C-EC730E97A0A0}" dt="2020-07-13T09:25:02.587" v="3764" actId="20577"/>
          <ac:spMkLst>
            <pc:docMk/>
            <pc:sldMk cId="1308364793" sldId="280"/>
            <ac:spMk id="2" creationId="{B4FF531D-89A6-ED4F-BC56-19807ED2272A}"/>
          </ac:spMkLst>
        </pc:spChg>
        <pc:spChg chg="del">
          <ac:chgData name="森正和" userId="b77b5606-097f-4c0f-958b-d8849c3aee95" providerId="ADAL" clId="{42EB6C90-39D0-AE47-AD5C-EC730E97A0A0}" dt="2020-07-13T08:02:08.146" v="1961" actId="3680"/>
          <ac:spMkLst>
            <pc:docMk/>
            <pc:sldMk cId="1308364793" sldId="280"/>
            <ac:spMk id="3" creationId="{8679E73D-EC36-444F-A115-493716AAF9FE}"/>
          </ac:spMkLst>
        </pc:spChg>
        <pc:spChg chg="add mod">
          <ac:chgData name="森正和" userId="b77b5606-097f-4c0f-958b-d8849c3aee95" providerId="ADAL" clId="{42EB6C90-39D0-AE47-AD5C-EC730E97A0A0}" dt="2020-07-13T08:24:21.408" v="2707" actId="20577"/>
          <ac:spMkLst>
            <pc:docMk/>
            <pc:sldMk cId="1308364793" sldId="280"/>
            <ac:spMk id="5" creationId="{63B03DED-46F1-7D47-A286-FA9B4217C034}"/>
          </ac:spMkLst>
        </pc:spChg>
        <pc:graphicFrameChg chg="add mod modGraphic">
          <ac:chgData name="森正和" userId="b77b5606-097f-4c0f-958b-d8849c3aee95" providerId="ADAL" clId="{42EB6C90-39D0-AE47-AD5C-EC730E97A0A0}" dt="2020-07-13T08:16:51.109" v="2337" actId="1036"/>
          <ac:graphicFrameMkLst>
            <pc:docMk/>
            <pc:sldMk cId="1308364793" sldId="280"/>
            <ac:graphicFrameMk id="4" creationId="{0853AADA-7DB5-7D4E-A3F5-11A9AE56527F}"/>
          </ac:graphicFrameMkLst>
        </pc:graphicFrameChg>
      </pc:sldChg>
      <pc:sldChg chg="modSp add">
        <pc:chgData name="森正和" userId="b77b5606-097f-4c0f-958b-d8849c3aee95" providerId="ADAL" clId="{42EB6C90-39D0-AE47-AD5C-EC730E97A0A0}" dt="2020-07-13T09:25:07.141" v="3766" actId="20577"/>
        <pc:sldMkLst>
          <pc:docMk/>
          <pc:sldMk cId="2601914192" sldId="281"/>
        </pc:sldMkLst>
        <pc:spChg chg="mod">
          <ac:chgData name="森正和" userId="b77b5606-097f-4c0f-958b-d8849c3aee95" providerId="ADAL" clId="{42EB6C90-39D0-AE47-AD5C-EC730E97A0A0}" dt="2020-07-13T09:25:07.141" v="3766" actId="20577"/>
          <ac:spMkLst>
            <pc:docMk/>
            <pc:sldMk cId="2601914192" sldId="281"/>
            <ac:spMk id="2" creationId="{B4FF531D-89A6-ED4F-BC56-19807ED2272A}"/>
          </ac:spMkLst>
        </pc:spChg>
        <pc:graphicFrameChg chg="mod modGraphic">
          <ac:chgData name="森正和" userId="b77b5606-097f-4c0f-958b-d8849c3aee95" providerId="ADAL" clId="{42EB6C90-39D0-AE47-AD5C-EC730E97A0A0}" dt="2020-07-13T08:16:37.488" v="2326"/>
          <ac:graphicFrameMkLst>
            <pc:docMk/>
            <pc:sldMk cId="2601914192" sldId="281"/>
            <ac:graphicFrameMk id="4" creationId="{0853AADA-7DB5-7D4E-A3F5-11A9AE56527F}"/>
          </ac:graphicFrameMkLst>
        </pc:graphicFrameChg>
      </pc:sldChg>
      <pc:sldChg chg="addSp delSp modSp add">
        <pc:chgData name="森正和" userId="b77b5606-097f-4c0f-958b-d8849c3aee95" providerId="ADAL" clId="{42EB6C90-39D0-AE47-AD5C-EC730E97A0A0}" dt="2020-07-13T09:10:45.679" v="3451" actId="1076"/>
        <pc:sldMkLst>
          <pc:docMk/>
          <pc:sldMk cId="1029589903" sldId="282"/>
        </pc:sldMkLst>
        <pc:spChg chg="mod">
          <ac:chgData name="森正和" userId="b77b5606-097f-4c0f-958b-d8849c3aee95" providerId="ADAL" clId="{42EB6C90-39D0-AE47-AD5C-EC730E97A0A0}" dt="2020-07-13T08:41:19.882" v="2868" actId="20577"/>
          <ac:spMkLst>
            <pc:docMk/>
            <pc:sldMk cId="1029589903" sldId="282"/>
            <ac:spMk id="2" creationId="{D3933583-83A9-B449-B00E-C69E58F96399}"/>
          </ac:spMkLst>
        </pc:spChg>
        <pc:spChg chg="mod">
          <ac:chgData name="森正和" userId="b77b5606-097f-4c0f-958b-d8849c3aee95" providerId="ADAL" clId="{42EB6C90-39D0-AE47-AD5C-EC730E97A0A0}" dt="2020-07-13T09:08:32.917" v="3391" actId="20577"/>
          <ac:spMkLst>
            <pc:docMk/>
            <pc:sldMk cId="1029589903" sldId="282"/>
            <ac:spMk id="3" creationId="{1121239B-F7FE-D842-8132-4B140CE2232B}"/>
          </ac:spMkLst>
        </pc:spChg>
        <pc:spChg chg="add mod">
          <ac:chgData name="森正和" userId="b77b5606-097f-4c0f-958b-d8849c3aee95" providerId="ADAL" clId="{42EB6C90-39D0-AE47-AD5C-EC730E97A0A0}" dt="2020-07-13T09:10:39.140" v="3449" actId="14100"/>
          <ac:spMkLst>
            <pc:docMk/>
            <pc:sldMk cId="1029589903" sldId="282"/>
            <ac:spMk id="6" creationId="{F7997750-325F-C54D-A819-85E6B3BC4D51}"/>
          </ac:spMkLst>
        </pc:spChg>
        <pc:graphicFrameChg chg="add del mod modGraphic">
          <ac:chgData name="森正和" userId="b77b5606-097f-4c0f-958b-d8849c3aee95" providerId="ADAL" clId="{42EB6C90-39D0-AE47-AD5C-EC730E97A0A0}" dt="2020-07-13T08:47:29.110" v="2949" actId="478"/>
          <ac:graphicFrameMkLst>
            <pc:docMk/>
            <pc:sldMk cId="1029589903" sldId="282"/>
            <ac:graphicFrameMk id="4" creationId="{594EB1DE-FB18-4846-9F3D-0113771C202D}"/>
          </ac:graphicFrameMkLst>
        </pc:graphicFrameChg>
        <pc:graphicFrameChg chg="add mod modGraphic">
          <ac:chgData name="森正和" userId="b77b5606-097f-4c0f-958b-d8849c3aee95" providerId="ADAL" clId="{42EB6C90-39D0-AE47-AD5C-EC730E97A0A0}" dt="2020-07-13T09:10:45.679" v="3451" actId="1076"/>
          <ac:graphicFrameMkLst>
            <pc:docMk/>
            <pc:sldMk cId="1029589903" sldId="282"/>
            <ac:graphicFrameMk id="5" creationId="{A265E33E-EFE2-494A-A9A0-6A6BD35C3F69}"/>
          </ac:graphicFrameMkLst>
        </pc:graphicFrameChg>
      </pc:sldChg>
      <pc:sldChg chg="addSp delSp modSp add ord">
        <pc:chgData name="森正和" userId="b77b5606-097f-4c0f-958b-d8849c3aee95" providerId="ADAL" clId="{42EB6C90-39D0-AE47-AD5C-EC730E97A0A0}" dt="2020-07-13T10:00:01.191" v="4934" actId="20577"/>
        <pc:sldMkLst>
          <pc:docMk/>
          <pc:sldMk cId="2238464814" sldId="283"/>
        </pc:sldMkLst>
        <pc:spChg chg="mod">
          <ac:chgData name="森正和" userId="b77b5606-097f-4c0f-958b-d8849c3aee95" providerId="ADAL" clId="{42EB6C90-39D0-AE47-AD5C-EC730E97A0A0}" dt="2020-07-13T09:24:58.221" v="3762" actId="20577"/>
          <ac:spMkLst>
            <pc:docMk/>
            <pc:sldMk cId="2238464814" sldId="283"/>
            <ac:spMk id="2" creationId="{BCF2A271-B59C-614F-9F3C-32E17691AB49}"/>
          </ac:spMkLst>
        </pc:spChg>
        <pc:spChg chg="del">
          <ac:chgData name="森正和" userId="b77b5606-097f-4c0f-958b-d8849c3aee95" providerId="ADAL" clId="{42EB6C90-39D0-AE47-AD5C-EC730E97A0A0}" dt="2020-07-13T09:54:16.634" v="4529" actId="478"/>
          <ac:spMkLst>
            <pc:docMk/>
            <pc:sldMk cId="2238464814" sldId="283"/>
            <ac:spMk id="3" creationId="{B8149A86-0DE7-E14A-86CB-1E4825547D34}"/>
          </ac:spMkLst>
        </pc:spChg>
        <pc:graphicFrameChg chg="add mod modGraphic">
          <ac:chgData name="森正和" userId="b77b5606-097f-4c0f-958b-d8849c3aee95" providerId="ADAL" clId="{42EB6C90-39D0-AE47-AD5C-EC730E97A0A0}" dt="2020-07-13T09:58:43.275" v="4877" actId="14100"/>
          <ac:graphicFrameMkLst>
            <pc:docMk/>
            <pc:sldMk cId="2238464814" sldId="283"/>
            <ac:graphicFrameMk id="4" creationId="{0BB4FC2B-5F39-7C4E-9EBE-F42E2515F9CC}"/>
          </ac:graphicFrameMkLst>
        </pc:graphicFrameChg>
        <pc:graphicFrameChg chg="add mod modGraphic">
          <ac:chgData name="森正和" userId="b77b5606-097f-4c0f-958b-d8849c3aee95" providerId="ADAL" clId="{42EB6C90-39D0-AE47-AD5C-EC730E97A0A0}" dt="2020-07-13T10:00:01.191" v="4934" actId="20577"/>
          <ac:graphicFrameMkLst>
            <pc:docMk/>
            <pc:sldMk cId="2238464814" sldId="283"/>
            <ac:graphicFrameMk id="5" creationId="{D9776001-756A-9042-904A-812232FF317C}"/>
          </ac:graphicFrameMkLst>
        </pc:graphicFrameChg>
      </pc:sldChg>
      <pc:sldChg chg="addSp modSp add">
        <pc:chgData name="森正和" userId="b77b5606-097f-4c0f-958b-d8849c3aee95" providerId="ADAL" clId="{42EB6C90-39D0-AE47-AD5C-EC730E97A0A0}" dt="2020-07-13T10:13:04.196" v="5084" actId="20577"/>
        <pc:sldMkLst>
          <pc:docMk/>
          <pc:sldMk cId="4045565281" sldId="284"/>
        </pc:sldMkLst>
        <pc:spChg chg="mod">
          <ac:chgData name="森正和" userId="b77b5606-097f-4c0f-958b-d8849c3aee95" providerId="ADAL" clId="{42EB6C90-39D0-AE47-AD5C-EC730E97A0A0}" dt="2020-07-13T09:33:12.251" v="4210" actId="20577"/>
          <ac:spMkLst>
            <pc:docMk/>
            <pc:sldMk cId="4045565281" sldId="284"/>
            <ac:spMk id="2" creationId="{9CEF7E9D-FE49-6C45-B78B-A1F591B18CCF}"/>
          </ac:spMkLst>
        </pc:spChg>
        <pc:spChg chg="mod">
          <ac:chgData name="森正和" userId="b77b5606-097f-4c0f-958b-d8849c3aee95" providerId="ADAL" clId="{42EB6C90-39D0-AE47-AD5C-EC730E97A0A0}" dt="2020-07-13T09:53:14.591" v="4525" actId="6549"/>
          <ac:spMkLst>
            <pc:docMk/>
            <pc:sldMk cId="4045565281" sldId="284"/>
            <ac:spMk id="3" creationId="{C6E4E495-4A44-B84C-86CB-17F8972CE6BB}"/>
          </ac:spMkLst>
        </pc:spChg>
        <pc:spChg chg="add mod">
          <ac:chgData name="森正和" userId="b77b5606-097f-4c0f-958b-d8849c3aee95" providerId="ADAL" clId="{42EB6C90-39D0-AE47-AD5C-EC730E97A0A0}" dt="2020-07-13T09:53:39.166" v="4527" actId="14100"/>
          <ac:spMkLst>
            <pc:docMk/>
            <pc:sldMk cId="4045565281" sldId="284"/>
            <ac:spMk id="5" creationId="{82A82E63-3164-2D42-AF5E-A840D717F708}"/>
          </ac:spMkLst>
        </pc:spChg>
        <pc:spChg chg="add mod">
          <ac:chgData name="森正和" userId="b77b5606-097f-4c0f-958b-d8849c3aee95" providerId="ADAL" clId="{42EB6C90-39D0-AE47-AD5C-EC730E97A0A0}" dt="2020-07-13T09:34:24.811" v="4219" actId="1036"/>
          <ac:spMkLst>
            <pc:docMk/>
            <pc:sldMk cId="4045565281" sldId="284"/>
            <ac:spMk id="6" creationId="{FD7D7A99-0EFE-9349-8666-28B04DA65A1D}"/>
          </ac:spMkLst>
        </pc:spChg>
        <pc:spChg chg="add mod">
          <ac:chgData name="森正和" userId="b77b5606-097f-4c0f-958b-d8849c3aee95" providerId="ADAL" clId="{42EB6C90-39D0-AE47-AD5C-EC730E97A0A0}" dt="2020-07-13T09:53:41.478" v="4528" actId="14100"/>
          <ac:spMkLst>
            <pc:docMk/>
            <pc:sldMk cId="4045565281" sldId="284"/>
            <ac:spMk id="7" creationId="{D5CD6923-548E-514D-9CB4-BED57D090A67}"/>
          </ac:spMkLst>
        </pc:spChg>
        <pc:spChg chg="add mod">
          <ac:chgData name="森正和" userId="b77b5606-097f-4c0f-958b-d8849c3aee95" providerId="ADAL" clId="{42EB6C90-39D0-AE47-AD5C-EC730E97A0A0}" dt="2020-07-13T09:34:24.811" v="4219" actId="1036"/>
          <ac:spMkLst>
            <pc:docMk/>
            <pc:sldMk cId="4045565281" sldId="284"/>
            <ac:spMk id="8" creationId="{A2744E96-07C8-8E48-8B31-76682AE518B9}"/>
          </ac:spMkLst>
        </pc:spChg>
        <pc:spChg chg="add mod">
          <ac:chgData name="森正和" userId="b77b5606-097f-4c0f-958b-d8849c3aee95" providerId="ADAL" clId="{42EB6C90-39D0-AE47-AD5C-EC730E97A0A0}" dt="2020-07-13T10:13:04.196" v="5084" actId="20577"/>
          <ac:spMkLst>
            <pc:docMk/>
            <pc:sldMk cId="4045565281" sldId="284"/>
            <ac:spMk id="9" creationId="{3E505F0E-7B17-D048-BAF6-8902390FDD37}"/>
          </ac:spMkLst>
        </pc:spChg>
        <pc:picChg chg="add mod">
          <ac:chgData name="森正和" userId="b77b5606-097f-4c0f-958b-d8849c3aee95" providerId="ADAL" clId="{42EB6C90-39D0-AE47-AD5C-EC730E97A0A0}" dt="2020-07-13T09:32:51.798" v="4200" actId="1036"/>
          <ac:picMkLst>
            <pc:docMk/>
            <pc:sldMk cId="4045565281" sldId="284"/>
            <ac:picMk id="4" creationId="{EE27B977-17F0-8145-9C76-89BC57892205}"/>
          </ac:picMkLst>
        </pc:picChg>
      </pc:sldChg>
      <pc:sldChg chg="modSp add">
        <pc:chgData name="森正和" userId="b77b5606-097f-4c0f-958b-d8849c3aee95" providerId="ADAL" clId="{42EB6C90-39D0-AE47-AD5C-EC730E97A0A0}" dt="2020-07-13T09:47:41.114" v="4505" actId="20577"/>
        <pc:sldMkLst>
          <pc:docMk/>
          <pc:sldMk cId="1482823021" sldId="285"/>
        </pc:sldMkLst>
        <pc:spChg chg="mod">
          <ac:chgData name="森正和" userId="b77b5606-097f-4c0f-958b-d8849c3aee95" providerId="ADAL" clId="{42EB6C90-39D0-AE47-AD5C-EC730E97A0A0}" dt="2020-07-13T09:46:15.424" v="4491"/>
          <ac:spMkLst>
            <pc:docMk/>
            <pc:sldMk cId="1482823021" sldId="285"/>
            <ac:spMk id="2" creationId="{FF127921-80E5-634F-B82B-BF255844F7EE}"/>
          </ac:spMkLst>
        </pc:spChg>
        <pc:spChg chg="mod">
          <ac:chgData name="森正和" userId="b77b5606-097f-4c0f-958b-d8849c3aee95" providerId="ADAL" clId="{42EB6C90-39D0-AE47-AD5C-EC730E97A0A0}" dt="2020-07-13T09:47:41.114" v="4505" actId="20577"/>
          <ac:spMkLst>
            <pc:docMk/>
            <pc:sldMk cId="1482823021" sldId="285"/>
            <ac:spMk id="3" creationId="{C8051D8F-B931-D74E-8E73-7BEC03B8D838}"/>
          </ac:spMkLst>
        </pc:spChg>
      </pc:sldChg>
      <pc:sldMasterChg chg="modSp">
        <pc:chgData name="森正和" userId="b77b5606-097f-4c0f-958b-d8849c3aee95" providerId="ADAL" clId="{42EB6C90-39D0-AE47-AD5C-EC730E97A0A0}" dt="2020-07-13T09:48:56.507" v="4507" actId="20577"/>
        <pc:sldMasterMkLst>
          <pc:docMk/>
          <pc:sldMasterMk cId="2988008253" sldId="2147483709"/>
        </pc:sldMasterMkLst>
        <pc:spChg chg="mod">
          <ac:chgData name="森正和" userId="b77b5606-097f-4c0f-958b-d8849c3aee95" providerId="ADAL" clId="{42EB6C90-39D0-AE47-AD5C-EC730E97A0A0}" dt="2020-07-13T09:48:56.507" v="4507" actId="20577"/>
          <ac:spMkLst>
            <pc:docMk/>
            <pc:sldMasterMk cId="2988008253" sldId="2147483709"/>
            <ac:spMk id="9" creationId="{32FEA6AB-2FC1-4C13-868D-027CA78CB5D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0C69BD06-843D-4364-B4FB-B6A5BDDFDF73}" type="datetimeFigureOut">
              <a:rPr lang="ja-JP" altLang="en-US"/>
              <a:pPr>
                <a:defRPr/>
              </a:pPr>
              <a:t>2020/7/14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76195CC2-2C8F-433A-9275-A628D6E7C9D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1416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22994-5668-4897-BBF7-B9BE4C42A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ECA535-6149-493C-9115-993C9D9D9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954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800"/>
            </a:lvl1pPr>
            <a:lvl2pPr marL="371484" indent="0" algn="ctr">
              <a:buNone/>
              <a:defRPr sz="1625"/>
            </a:lvl2pPr>
            <a:lvl3pPr marL="742969" indent="0" algn="ctr">
              <a:buNone/>
              <a:defRPr sz="1463"/>
            </a:lvl3pPr>
            <a:lvl4pPr marL="1114453" indent="0" algn="ctr">
              <a:buNone/>
              <a:defRPr sz="1300"/>
            </a:lvl4pPr>
            <a:lvl5pPr marL="1485937" indent="0" algn="ctr">
              <a:buNone/>
              <a:defRPr sz="1300"/>
            </a:lvl5pPr>
            <a:lvl6pPr marL="1857421" indent="0" algn="ctr">
              <a:buNone/>
              <a:defRPr sz="1300"/>
            </a:lvl6pPr>
            <a:lvl7pPr marL="2228906" indent="0" algn="ctr">
              <a:buNone/>
              <a:defRPr sz="1300"/>
            </a:lvl7pPr>
            <a:lvl8pPr marL="2600390" indent="0" algn="ctr">
              <a:buNone/>
              <a:defRPr sz="1300"/>
            </a:lvl8pPr>
            <a:lvl9pPr marL="2971874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en-US" altLang="ja-JP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7FF61F4-0C15-4412-91AD-CB5AE5E829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3719" y="3429003"/>
            <a:ext cx="10421169" cy="49857"/>
          </a:xfrm>
          <a:prstGeom prst="rect">
            <a:avLst/>
          </a:prstGeom>
          <a:solidFill>
            <a:srgbClr val="0075BF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lnSpc>
                <a:spcPts val="2100"/>
              </a:lnSpc>
            </a:pPr>
            <a:endParaRPr lang="ja-JP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99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9089BF-4F52-E742-B75D-3CB3360687DE}"/>
              </a:ext>
            </a:extLst>
          </p:cNvPr>
          <p:cNvSpPr/>
          <p:nvPr userDrawn="1"/>
        </p:nvSpPr>
        <p:spPr bwMode="auto">
          <a:xfrm>
            <a:off x="239349" y="647431"/>
            <a:ext cx="134554" cy="134554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wrap="none" anchor="ctr"/>
          <a:lstStyle/>
          <a:p>
            <a:pPr lvl="0" algn="just" eaLnBrk="1" hangingPunct="1">
              <a:lnSpc>
                <a:spcPts val="2100"/>
              </a:lnSpc>
            </a:pPr>
            <a:endParaRPr lang="ja-JP" altLang="en-US" b="1">
              <a:solidFill>
                <a:srgbClr val="292929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169D7E-718A-D943-8866-44B4EBA8AA06}"/>
              </a:ext>
            </a:extLst>
          </p:cNvPr>
          <p:cNvSpPr/>
          <p:nvPr userDrawn="1"/>
        </p:nvSpPr>
        <p:spPr bwMode="auto">
          <a:xfrm>
            <a:off x="239349" y="475741"/>
            <a:ext cx="134554" cy="134554"/>
          </a:xfrm>
          <a:prstGeom prst="rect">
            <a:avLst/>
          </a:prstGeom>
          <a:solidFill>
            <a:srgbClr val="0075BF"/>
          </a:solidFill>
          <a:ln>
            <a:noFill/>
          </a:ln>
          <a:effectLst/>
        </p:spPr>
        <p:txBody>
          <a:bodyPr wrap="none" anchor="ctr"/>
          <a:lstStyle/>
          <a:p>
            <a:pPr lvl="0" algn="just" eaLnBrk="1" hangingPunct="1">
              <a:lnSpc>
                <a:spcPts val="2100"/>
              </a:lnSpc>
            </a:pPr>
            <a:endParaRPr lang="ja-JP" altLang="en-US" b="1">
              <a:solidFill>
                <a:srgbClr val="292929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3985" y="404664"/>
            <a:ext cx="11564815" cy="41443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5E2569B-B8B3-4224-A450-7B97C2351A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9351" y="819292"/>
            <a:ext cx="11749451" cy="49857"/>
          </a:xfrm>
          <a:prstGeom prst="rect">
            <a:avLst/>
          </a:prstGeom>
          <a:solidFill>
            <a:srgbClr val="0075BF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lnSpc>
                <a:spcPts val="2100"/>
              </a:lnSpc>
            </a:pPr>
            <a:endParaRPr lang="ja-JP" altLang="en-US">
              <a:solidFill>
                <a:srgbClr val="292929"/>
              </a:solidFill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8E9FBC1-F194-4B46-9FB6-4E9F2302CC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98040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Tx/>
              <a:buNone/>
              <a:defRPr/>
            </a:lvl1pPr>
            <a:lvl2pPr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defRPr/>
            </a:lvl2pPr>
            <a:lvl3pPr marL="627079" indent="-177804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/>
            </a:lvl3pPr>
            <a:lvl4pPr marL="804883" indent="-177804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defRPr/>
            </a:lvl4pPr>
            <a:lvl5pPr marL="982688" indent="-177804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810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1">
            <a:extLst>
              <a:ext uri="{FF2B5EF4-FFF2-40B4-BE49-F238E27FC236}">
                <a16:creationId xmlns:a16="http://schemas.microsoft.com/office/drawing/2014/main" id="{A66AC57F-6831-4681-A36D-F04E94C5AB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13661" y="6696280"/>
            <a:ext cx="25699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1" rIns="91441">
            <a:spAutoFit/>
          </a:bodyPr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0" hangingPunct="0">
              <a:defRPr/>
            </a:pPr>
            <a:r>
              <a:rPr lang="en-US" altLang="ja-JP" sz="800">
                <a:solidFill>
                  <a:srgbClr val="000000"/>
                </a:solidFill>
              </a:rPr>
              <a:t>Copyright (c) The </a:t>
            </a:r>
            <a:r>
              <a:rPr lang="en-US" altLang="ja-JP" sz="800" dirty="0">
                <a:solidFill>
                  <a:srgbClr val="000000"/>
                </a:solidFill>
              </a:rPr>
              <a:t>Japan Research Institute</a:t>
            </a:r>
            <a:r>
              <a:rPr lang="en-US" altLang="ja-JP" sz="800">
                <a:solidFill>
                  <a:srgbClr val="000000"/>
                </a:solidFill>
              </a:rPr>
              <a:t>, Limited </a:t>
            </a:r>
            <a:endParaRPr lang="en-US" altLang="ja-JP" sz="800" dirty="0">
              <a:solidFill>
                <a:srgbClr val="000000"/>
              </a:solidFill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32FEA6AB-2FC1-4C13-868D-027CA78CB5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93829" y="6603947"/>
            <a:ext cx="859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fld id="{8A78A693-3208-4FB2-91F2-7485DAC6A137}" type="slidenum">
              <a:rPr lang="en-US" altLang="ja-JP" sz="1400" b="1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>
                <a:defRPr/>
              </a:pPr>
              <a:t>‹#›</a:t>
            </a:fld>
            <a:r>
              <a:rPr lang="en-US" altLang="ja-JP" sz="140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/</a:t>
            </a:r>
            <a:r>
              <a:rPr lang="en-US" altLang="ja-JP" sz="120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17</a:t>
            </a:r>
            <a:endParaRPr lang="en-US" altLang="ja-JP" sz="1200" b="1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1B6738-CCE2-4B79-819B-AEFC4737F5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21198"/>
            <a:ext cx="2808312" cy="4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5pPr>
      <a:lvl6pPr marL="457212" algn="l" rtl="0" fontAlgn="base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914423" algn="l" rtl="0" fontAlgn="base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71634" algn="l" rtl="0" fontAlgn="base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828846" algn="l" rtl="0" fontAlgn="base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188918" indent="-188918" algn="l" rtl="0" eaLnBrk="0" fontAlgn="base" hangingPunct="0">
        <a:lnSpc>
          <a:spcPct val="125000"/>
        </a:lnSpc>
        <a:spcBef>
          <a:spcPct val="80000"/>
        </a:spcBef>
        <a:spcAft>
          <a:spcPct val="0"/>
        </a:spcAft>
        <a:buClr>
          <a:srgbClr val="003C2C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390535" indent="-168279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A8D435"/>
        </a:buClr>
        <a:buSzPct val="9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392123" indent="522301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A2A2A2"/>
        </a:buClr>
        <a:buSzPct val="70000"/>
        <a:buFont typeface="Wingdings" pitchFamily="2" charset="2"/>
        <a:defRPr kumimoji="1" sz="1600">
          <a:solidFill>
            <a:schemeClr val="tx1"/>
          </a:solidFill>
          <a:latin typeface="+mn-lt"/>
          <a:ea typeface="+mn-ea"/>
        </a:defRPr>
      </a:lvl3pPr>
      <a:lvl4pPr marL="558814" indent="-119066" algn="l" rtl="0" eaLnBrk="0" fontAlgn="ctr" hangingPunct="0">
        <a:lnSpc>
          <a:spcPct val="125000"/>
        </a:lnSpc>
        <a:spcBef>
          <a:spcPct val="20000"/>
        </a:spcBef>
        <a:spcAft>
          <a:spcPct val="0"/>
        </a:spcAft>
        <a:buClr>
          <a:srgbClr val="A2A2A2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4pPr>
      <a:lvl5pPr marL="560402" indent="1268445" algn="l" rtl="0" eaLnBrk="0" fontAlgn="ctr" hangingPunct="0">
        <a:lnSpc>
          <a:spcPct val="125000"/>
        </a:lnSpc>
        <a:spcBef>
          <a:spcPct val="20000"/>
        </a:spcBef>
        <a:spcAft>
          <a:spcPct val="0"/>
        </a:spcAft>
        <a:buClr>
          <a:srgbClr val="A2A2A2"/>
        </a:buClr>
        <a:buSzPct val="70000"/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1017613" algn="l" rtl="0" fontAlgn="ctr">
        <a:lnSpc>
          <a:spcPct val="125000"/>
        </a:lnSpc>
        <a:spcBef>
          <a:spcPct val="20000"/>
        </a:spcBef>
        <a:spcAft>
          <a:spcPct val="0"/>
        </a:spcAft>
        <a:buClr>
          <a:srgbClr val="A2A2A2"/>
        </a:buClr>
        <a:buSzPct val="70000"/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1474825" algn="l" rtl="0" fontAlgn="ctr">
        <a:lnSpc>
          <a:spcPct val="125000"/>
        </a:lnSpc>
        <a:spcBef>
          <a:spcPct val="20000"/>
        </a:spcBef>
        <a:spcAft>
          <a:spcPct val="0"/>
        </a:spcAft>
        <a:buClr>
          <a:srgbClr val="A2A2A2"/>
        </a:buClr>
        <a:buSzPct val="70000"/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1932036" algn="l" rtl="0" fontAlgn="ctr">
        <a:lnSpc>
          <a:spcPct val="125000"/>
        </a:lnSpc>
        <a:spcBef>
          <a:spcPct val="20000"/>
        </a:spcBef>
        <a:spcAft>
          <a:spcPct val="0"/>
        </a:spcAft>
        <a:buClr>
          <a:srgbClr val="A2A2A2"/>
        </a:buClr>
        <a:buSzPct val="70000"/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2389248" algn="l" rtl="0" fontAlgn="ctr">
        <a:lnSpc>
          <a:spcPct val="125000"/>
        </a:lnSpc>
        <a:spcBef>
          <a:spcPct val="20000"/>
        </a:spcBef>
        <a:spcAft>
          <a:spcPct val="0"/>
        </a:spcAft>
        <a:buClr>
          <a:srgbClr val="A2A2A2"/>
        </a:buClr>
        <a:buSzPct val="70000"/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fg.co.jp/englis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BBC30-9E09-4115-98BA-8A226B776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3600" dirty="0"/>
              <a:t>Kaggle M5 Forecasting – Uncertainty</a:t>
            </a:r>
            <a:br>
              <a:rPr kumimoji="1" lang="en-US" altLang="ja-JP" sz="3600" dirty="0"/>
            </a:br>
            <a:r>
              <a:rPr kumimoji="1" lang="en-US" altLang="ja-JP" sz="3600" dirty="0"/>
              <a:t>4</a:t>
            </a:r>
            <a:r>
              <a:rPr kumimoji="1" lang="en-US" altLang="ja-JP" sz="3600" baseline="30000" dirty="0"/>
              <a:t>th</a:t>
            </a:r>
            <a:r>
              <a:rPr kumimoji="1" lang="en-US" altLang="ja-JP" sz="3600" dirty="0"/>
              <a:t> Place Solution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6307E6-E5E5-40CB-A7CE-75F074ED2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944216"/>
          </a:xfrm>
        </p:spPr>
        <p:txBody>
          <a:bodyPr/>
          <a:lstStyle/>
          <a:p>
            <a:r>
              <a:rPr kumimoji="1" lang="en-US" altLang="ja-JP" sz="2400" dirty="0"/>
              <a:t>Japan Research Institute, Limited</a:t>
            </a:r>
          </a:p>
          <a:p>
            <a:r>
              <a:rPr lang="en-US" altLang="ja-JP" sz="2400" dirty="0"/>
              <a:t>Advanced Technology Laboratory</a:t>
            </a:r>
          </a:p>
          <a:p>
            <a:r>
              <a:rPr kumimoji="1" lang="en-US" altLang="ja-JP" sz="2400" dirty="0"/>
              <a:t>Mori Masakazu</a:t>
            </a:r>
          </a:p>
          <a:p>
            <a:r>
              <a:rPr lang="en-US" altLang="ja-JP" sz="2400" dirty="0"/>
              <a:t>15 July 2020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745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9F3F1-B6A1-8741-B94F-EA3053D2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 Cross Validation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C3D056-54D5-F542-8BC9-F281ECC845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504056"/>
          </a:xfrm>
        </p:spPr>
        <p:txBody>
          <a:bodyPr/>
          <a:lstStyle/>
          <a:p>
            <a:r>
              <a:rPr kumimoji="1" lang="en" altLang="ja-JP" sz="2400" dirty="0"/>
              <a:t>My Cross Validation policy is illustrated here.</a:t>
            </a:r>
            <a:endParaRPr kumimoji="1" lang="ja-JP" altLang="en-US" sz="24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C430B1E-C884-4545-BB1B-537158044045}"/>
              </a:ext>
            </a:extLst>
          </p:cNvPr>
          <p:cNvSpPr txBox="1">
            <a:spLocks/>
          </p:cNvSpPr>
          <p:nvPr/>
        </p:nvSpPr>
        <p:spPr>
          <a:xfrm>
            <a:off x="239351" y="5733256"/>
            <a:ext cx="11749451" cy="83639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0" indent="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535" indent="-168279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627079" indent="-177804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804883" indent="-177804" algn="l" rtl="0" eaLnBrk="0" fontAlgn="ctr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982688" indent="-177804" algn="l" rtl="0" eaLnBrk="0" fontAlgn="ctr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017613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74825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32036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89248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" altLang="ja-JP" sz="2400" dirty="0"/>
              <a:t>At the last minute, I changed this CV split policy from 1 unit of 4 weeks to 1 unit of 8 weeks.</a:t>
            </a:r>
          </a:p>
        </p:txBody>
      </p:sp>
      <p:pic>
        <p:nvPicPr>
          <p:cNvPr id="10" name="図 9" descr="Cross Validation">
            <a:extLst>
              <a:ext uri="{FF2B5EF4-FFF2-40B4-BE49-F238E27FC236}">
                <a16:creationId xmlns:a16="http://schemas.microsoft.com/office/drawing/2014/main" id="{C0AE389F-2944-9746-98A1-34A15004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5" y="2139020"/>
            <a:ext cx="11607989" cy="26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33583-83A9-B449-B00E-C69E58F9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7. Seed Problem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1239B-F7FE-D842-8132-4B140CE223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1368152"/>
          </a:xfrm>
        </p:spPr>
        <p:txBody>
          <a:bodyPr/>
          <a:lstStyle/>
          <a:p>
            <a:r>
              <a:rPr lang="en-US" altLang="ja-JP" sz="2400" dirty="0"/>
              <a:t>This is an example of some experimental results of “</a:t>
            </a:r>
            <a:r>
              <a:rPr lang="en-US" altLang="ja-JP" sz="2400" dirty="0" err="1"/>
              <a:t>Agg</a:t>
            </a:r>
            <a:r>
              <a:rPr lang="en-US" altLang="ja-JP" sz="2400" dirty="0"/>
              <a:t> Model”.</a:t>
            </a:r>
          </a:p>
          <a:p>
            <a:r>
              <a:rPr lang="en" altLang="ja-JP" sz="2400" dirty="0"/>
              <a:t>All conditions are the same except </a:t>
            </a:r>
            <a:r>
              <a:rPr lang="en-US" altLang="ja-JP" sz="2400" dirty="0"/>
              <a:t>using the different seed</a:t>
            </a:r>
            <a:r>
              <a:rPr lang="en" altLang="ja-JP" sz="2400" dirty="0"/>
              <a:t>.</a:t>
            </a:r>
          </a:p>
          <a:p>
            <a:r>
              <a:rPr kumimoji="1" lang="en" altLang="ja-JP" sz="2400" dirty="0"/>
              <a:t>You can see</a:t>
            </a:r>
            <a:r>
              <a:rPr lang="en" altLang="ja-JP" sz="2400" dirty="0"/>
              <a:t> that the score changed greatly depending on the seed.</a:t>
            </a:r>
            <a:endParaRPr kumimoji="1" lang="ja-JP" altLang="en-US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265E33E-EFE2-494A-A9A0-6A6BD35C3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45558"/>
              </p:ext>
            </p:extLst>
          </p:nvPr>
        </p:nvGraphicFramePr>
        <p:xfrm>
          <a:off x="239349" y="2698026"/>
          <a:ext cx="11749441" cy="123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3">
                  <a:extLst>
                    <a:ext uri="{9D8B030D-6E8A-4147-A177-3AD203B41FA5}">
                      <a16:colId xmlns:a16="http://schemas.microsoft.com/office/drawing/2014/main" val="3137771099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4077456016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2912642803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789595680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1026666365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2219207933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3928244257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4293799649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2615253102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149468339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457187339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2461111156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1502945701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3474379236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2513642767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1747769999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375234007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FOLD 1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FOLD 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FOLD 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</a:rPr>
                        <a:t>FOLD</a:t>
                      </a:r>
                      <a:r>
                        <a:rPr lang="ja-JP" altLang="en-US" sz="1400" u="none" strike="noStrike">
                          <a:effectLst/>
                        </a:rPr>
                        <a:t> </a:t>
                      </a:r>
                      <a:r>
                        <a:rPr lang="en" sz="1400" u="none" strike="noStrike">
                          <a:effectLst/>
                        </a:rPr>
                        <a:t>4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u="none" strike="noStrike" dirty="0">
                          <a:effectLst/>
                        </a:rPr>
                        <a:t>seed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35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u="none" strike="noStrike">
                          <a:effectLst/>
                        </a:rPr>
                        <a:t>test_wloss score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0.408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0.412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0.435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0.412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0.643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0.589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0.747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0.631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0.780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0.713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0.577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0.699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0.791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0.505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0.643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0.818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478018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7997750-325F-C54D-A819-85E6B3BC4D51}"/>
              </a:ext>
            </a:extLst>
          </p:cNvPr>
          <p:cNvSpPr txBox="1">
            <a:spLocks/>
          </p:cNvSpPr>
          <p:nvPr/>
        </p:nvSpPr>
        <p:spPr>
          <a:xfrm>
            <a:off x="239349" y="4437112"/>
            <a:ext cx="11749451" cy="208823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0" indent="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535" indent="-168279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627079" indent="-177804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804883" indent="-177804" algn="l" rtl="0" eaLnBrk="0" fontAlgn="ctr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982688" indent="-177804" algn="l" rtl="0" eaLnBrk="0" fontAlgn="ctr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017613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74825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32036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89248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" altLang="ja-JP" sz="2400" dirty="0"/>
              <a:t>I decided not to use the published validation phase sales data for training “</a:t>
            </a:r>
            <a:r>
              <a:rPr lang="en" altLang="ja-JP" sz="2400" dirty="0" err="1"/>
              <a:t>Agg</a:t>
            </a:r>
            <a:r>
              <a:rPr lang="en" altLang="ja-JP" sz="2400" dirty="0"/>
              <a:t> Model”</a:t>
            </a:r>
            <a:r>
              <a:rPr lang="en" altLang="ja-JP" sz="2400" kern="0" dirty="0"/>
              <a:t>.</a:t>
            </a:r>
          </a:p>
          <a:p>
            <a:r>
              <a:rPr lang="en" altLang="ja-JP" sz="2400" kern="0" dirty="0"/>
              <a:t>Then, </a:t>
            </a:r>
            <a:r>
              <a:rPr lang="en" altLang="ja-JP" sz="2400" dirty="0"/>
              <a:t>I chose the highest Public Leaderboard score from various seeds.</a:t>
            </a:r>
          </a:p>
          <a:p>
            <a:endParaRPr lang="en" altLang="ja-JP" sz="2400" kern="0" dirty="0"/>
          </a:p>
          <a:p>
            <a:r>
              <a:rPr lang="en-US" altLang="ja-JP" sz="2400" kern="0" dirty="0"/>
              <a:t>This was the most important and difficult decision I made in this competition.</a:t>
            </a:r>
            <a:endParaRPr lang="en" altLang="ja-JP" sz="2400" kern="0" dirty="0"/>
          </a:p>
        </p:txBody>
      </p:sp>
    </p:spTree>
    <p:extLst>
      <p:ext uri="{BB962C8B-B14F-4D97-AF65-F5344CB8AC3E}">
        <p14:creationId xmlns:p14="http://schemas.microsoft.com/office/powerpoint/2010/main" val="102958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1DE04-F211-294F-A1AB-99310A4B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 Other Details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72899-0C84-8049-99FF-3EA96F9653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5616624"/>
          </a:xfrm>
        </p:spPr>
        <p:txBody>
          <a:bodyPr/>
          <a:lstStyle/>
          <a:p>
            <a:pPr marL="457200" indent="-457200">
              <a:buFont typeface="Wingdings" pitchFamily="2" charset="2"/>
              <a:buChar char="n"/>
            </a:pPr>
            <a:r>
              <a:rPr lang="en" altLang="ja-JP" sz="2800" dirty="0"/>
              <a:t>Target 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/>
              <a:t>I used the average value of sales for each time series and day of the week </a:t>
            </a:r>
            <a:r>
              <a:rPr lang="en-US" altLang="ja-JP" sz="2400"/>
              <a:t>and entered </a:t>
            </a:r>
            <a:r>
              <a:rPr lang="en-US" altLang="ja-JP" sz="2400" dirty="0"/>
              <a:t>it before the final fully-connected layer.</a:t>
            </a:r>
          </a:p>
          <a:p>
            <a:endParaRPr kumimoji="1" lang="en-US" altLang="ja-JP" sz="2800" dirty="0"/>
          </a:p>
          <a:p>
            <a:pPr marL="457200" indent="-457200">
              <a:buFont typeface="Wingdings" pitchFamily="2" charset="2"/>
              <a:buChar char="n"/>
            </a:pPr>
            <a:r>
              <a:rPr lang="en-US" altLang="ja-JP" sz="2800" dirty="0"/>
              <a:t>Over Sampling</a:t>
            </a:r>
            <a:endParaRPr kumimoji="1" lang="en-US" altLang="ja-JP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ja-JP" sz="2400" dirty="0"/>
              <a:t>To prioritize the most recent data, I oversampled the 2015 data by a factor of 2 and the 2016 data by a factor of 4.</a:t>
            </a:r>
          </a:p>
          <a:p>
            <a:endParaRPr lang="en" altLang="ja-JP" sz="2800" dirty="0"/>
          </a:p>
          <a:p>
            <a:pPr marL="457200" indent="-457200">
              <a:buFont typeface="Wingdings" pitchFamily="2" charset="2"/>
              <a:buChar char="n"/>
            </a:pPr>
            <a:r>
              <a:rPr lang="en" altLang="ja-JP" sz="2800" dirty="0"/>
              <a:t>Weighted Loss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ja-JP" sz="2400" dirty="0"/>
              <a:t>Since the evaluation index is weighted by sales amount, I tried to weight loss by each time series data, which was effective in the "Each Model", but was not effective in the "</a:t>
            </a:r>
            <a:r>
              <a:rPr lang="en" altLang="ja-JP" sz="2400" dirty="0" err="1"/>
              <a:t>Agg</a:t>
            </a:r>
            <a:r>
              <a:rPr lang="en" altLang="ja-JP" sz="2400" dirty="0"/>
              <a:t> Model".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90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F7E9D-FE49-6C45-B78B-A1F591B1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9. Submission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4E495-4A44-B84C-86CB-17F8972CE6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504056"/>
          </a:xfrm>
        </p:spPr>
        <p:txBody>
          <a:bodyPr/>
          <a:lstStyle/>
          <a:p>
            <a:r>
              <a:rPr kumimoji="1" lang="en-US" altLang="ja-JP" sz="2400" dirty="0"/>
              <a:t>This is the final submission I made.</a:t>
            </a:r>
            <a:endParaRPr kumimoji="1" lang="ja-JP" altLang="en-US" sz="24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E27B977-17F0-8145-9C76-89BC5789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7" y="2217331"/>
            <a:ext cx="11500418" cy="3911178"/>
          </a:xfrm>
          <a:prstGeom prst="rect">
            <a:avLst/>
          </a:prstGeom>
        </p:spPr>
      </p:pic>
      <p:sp>
        <p:nvSpPr>
          <p:cNvPr id="5" name="右中かっこ 4">
            <a:extLst>
              <a:ext uri="{FF2B5EF4-FFF2-40B4-BE49-F238E27FC236}">
                <a16:creationId xmlns:a16="http://schemas.microsoft.com/office/drawing/2014/main" id="{82A82E63-3164-2D42-AF5E-A840D717F708}"/>
              </a:ext>
            </a:extLst>
          </p:cNvPr>
          <p:cNvSpPr/>
          <p:nvPr/>
        </p:nvSpPr>
        <p:spPr bwMode="auto">
          <a:xfrm rot="5400000">
            <a:off x="3683732" y="3802858"/>
            <a:ext cx="432047" cy="4824536"/>
          </a:xfrm>
          <a:prstGeom prst="rightBrace">
            <a:avLst>
              <a:gd name="adj1" fmla="val 24094"/>
              <a:gd name="adj2" fmla="val 50000"/>
            </a:avLst>
          </a:pr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7D7A99-0EFE-9349-8666-28B04DA65A1D}"/>
              </a:ext>
            </a:extLst>
          </p:cNvPr>
          <p:cNvSpPr txBox="1"/>
          <p:nvPr/>
        </p:nvSpPr>
        <p:spPr>
          <a:xfrm>
            <a:off x="2909453" y="6372036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Validation Phase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D5CD6923-548E-514D-9CB4-BED57D090A67}"/>
              </a:ext>
            </a:extLst>
          </p:cNvPr>
          <p:cNvSpPr/>
          <p:nvPr/>
        </p:nvSpPr>
        <p:spPr bwMode="auto">
          <a:xfrm rot="5400000">
            <a:off x="8569620" y="3741505"/>
            <a:ext cx="432047" cy="4947239"/>
          </a:xfrm>
          <a:prstGeom prst="rightBrace">
            <a:avLst>
              <a:gd name="adj1" fmla="val 24094"/>
              <a:gd name="adj2" fmla="val 50000"/>
            </a:avLst>
          </a:pr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744E96-07C8-8E48-8B31-76682AE518B9}"/>
              </a:ext>
            </a:extLst>
          </p:cNvPr>
          <p:cNvSpPr txBox="1"/>
          <p:nvPr/>
        </p:nvSpPr>
        <p:spPr>
          <a:xfrm>
            <a:off x="7680176" y="6372036"/>
            <a:ext cx="20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Evaluation Phase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505F0E-7B17-D048-BAF6-8902390FDD37}"/>
              </a:ext>
            </a:extLst>
          </p:cNvPr>
          <p:cNvSpPr txBox="1"/>
          <p:nvPr/>
        </p:nvSpPr>
        <p:spPr>
          <a:xfrm>
            <a:off x="239351" y="1556792"/>
            <a:ext cx="1174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Sales aggregated by all s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tores and all items. Red line is actual sales and other lines are 9 quantiles.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Red line in evaluation phase is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shown mean sales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the last week of validation phase.</a:t>
            </a:r>
          </a:p>
        </p:txBody>
      </p:sp>
    </p:spTree>
    <p:extLst>
      <p:ext uri="{BB962C8B-B14F-4D97-AF65-F5344CB8AC3E}">
        <p14:creationId xmlns:p14="http://schemas.microsoft.com/office/powerpoint/2010/main" val="404556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27921-80E5-634F-B82B-BF255844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10. Acknowledgment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51D8F-B931-D74E-8E73-7BEC03B8D8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5616624"/>
          </a:xfrm>
        </p:spPr>
        <p:txBody>
          <a:bodyPr/>
          <a:lstStyle/>
          <a:p>
            <a:r>
              <a:rPr lang="en" altLang="ja-JP" sz="2400" dirty="0"/>
              <a:t>I would like to appreciate the participants and the organizers of the competition.</a:t>
            </a:r>
          </a:p>
          <a:p>
            <a:endParaRPr lang="en" altLang="ja-JP" sz="2400" dirty="0"/>
          </a:p>
          <a:p>
            <a:r>
              <a:rPr lang="en" altLang="ja-JP" sz="2400" dirty="0"/>
              <a:t>This was the first time for me to participate in a Kaggle competition in such a serious way. I really enjoyed participating the competition, and it was a big surprise for me to get such a great result. I learned a lot of things through this competition. I would like to use this experience in my future work.</a:t>
            </a:r>
          </a:p>
          <a:p>
            <a:endParaRPr lang="en" altLang="ja-JP" sz="2400" dirty="0"/>
          </a:p>
          <a:p>
            <a:r>
              <a:rPr lang="en" altLang="ja-JP" sz="2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8282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2A271-B59C-614F-9F3C-32E17691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1. Tools and Execution Time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BB4FC2B-5F39-7C4E-9EBE-F42E2515F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5505"/>
              </p:ext>
            </p:extLst>
          </p:nvPr>
        </p:nvGraphicFramePr>
        <p:xfrm>
          <a:off x="263352" y="980728"/>
          <a:ext cx="11725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240">
                  <a:extLst>
                    <a:ext uri="{9D8B030D-6E8A-4147-A177-3AD203B41FA5}">
                      <a16:colId xmlns:a16="http://schemas.microsoft.com/office/drawing/2014/main" val="828445010"/>
                    </a:ext>
                  </a:extLst>
                </a:gridCol>
                <a:gridCol w="8505208">
                  <a:extLst>
                    <a:ext uri="{9D8B030D-6E8A-4147-A177-3AD203B41FA5}">
                      <a16:colId xmlns:a16="http://schemas.microsoft.com/office/drawing/2014/main" val="3478550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Tool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Description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5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PyTorch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 implement neural networks.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0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PyTorch</a:t>
                      </a:r>
                      <a:r>
                        <a:rPr kumimoji="1" lang="en-US" altLang="ja-JP" dirty="0"/>
                        <a:t>-Lightning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 process training loops.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MLFlow</a:t>
                      </a:r>
                      <a:r>
                        <a:rPr kumimoji="1" lang="en-US" altLang="ja-JP" dirty="0"/>
                        <a:t> Tracking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 manage experiments.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Hydra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 input hyperparameters from YAML files.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263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9776001-756A-9042-904A-812232FF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38861"/>
              </p:ext>
            </p:extLst>
          </p:nvPr>
        </p:nvGraphicFramePr>
        <p:xfrm>
          <a:off x="263352" y="3068960"/>
          <a:ext cx="11725449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092">
                  <a:extLst>
                    <a:ext uri="{9D8B030D-6E8A-4147-A177-3AD203B41FA5}">
                      <a16:colId xmlns:a16="http://schemas.microsoft.com/office/drawing/2014/main" val="828445010"/>
                    </a:ext>
                  </a:extLst>
                </a:gridCol>
                <a:gridCol w="4053241">
                  <a:extLst>
                    <a:ext uri="{9D8B030D-6E8A-4147-A177-3AD203B41FA5}">
                      <a16:colId xmlns:a16="http://schemas.microsoft.com/office/drawing/2014/main" val="3478550687"/>
                    </a:ext>
                  </a:extLst>
                </a:gridCol>
                <a:gridCol w="4775116">
                  <a:extLst>
                    <a:ext uri="{9D8B030D-6E8A-4147-A177-3AD203B41FA5}">
                      <a16:colId xmlns:a16="http://schemas.microsoft.com/office/drawing/2014/main" val="855811400"/>
                    </a:ext>
                  </a:extLst>
                </a:gridCol>
              </a:tblGrid>
              <a:tr h="163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Execution 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Each Model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Agg</a:t>
                      </a:r>
                      <a:r>
                        <a:rPr kumimoji="1" lang="en-US" altLang="ja-JP" dirty="0"/>
                        <a:t> Model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5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 train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 hours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 minutes – 1 hour</a:t>
                      </a:r>
                    </a:p>
                    <a:p>
                      <a:r>
                        <a:rPr kumimoji="1" lang="en-US" altLang="ja-JP" dirty="0"/>
                        <a:t>(depends on early stopping epochs)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0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 predict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Several minutes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Several seconds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6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F531D-89A6-ED4F-BC56-19807ED2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2. Hyperparameters (1/2)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853AADA-7DB5-7D4E-A3F5-11A9AE56527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44070526"/>
              </p:ext>
            </p:extLst>
          </p:nvPr>
        </p:nvGraphicFramePr>
        <p:xfrm>
          <a:off x="239713" y="1710392"/>
          <a:ext cx="11749089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39">
                  <a:extLst>
                    <a:ext uri="{9D8B030D-6E8A-4147-A177-3AD203B41FA5}">
                      <a16:colId xmlns:a16="http://schemas.microsoft.com/office/drawing/2014/main" val="366196496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07687336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780675599"/>
                    </a:ext>
                  </a:extLst>
                </a:gridCol>
                <a:gridCol w="1500314">
                  <a:extLst>
                    <a:ext uri="{9D8B030D-6E8A-4147-A177-3AD203B41FA5}">
                      <a16:colId xmlns:a16="http://schemas.microsoft.com/office/drawing/2014/main" val="110415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parameter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description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Each Model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Agg</a:t>
                      </a:r>
                      <a:r>
                        <a:rPr kumimoji="1" lang="en-US" altLang="ja-JP" dirty="0"/>
                        <a:t> Model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seed.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dirty="0" err="1"/>
                        <a:t>useval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True, use Validation Phase Data (2016/04/25 - 2016/05/22) when training models.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False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num_workers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ja-JP" dirty="0" err="1"/>
                        <a:t>num_workers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parameter of </a:t>
                      </a:r>
                      <a:r>
                        <a:rPr lang="en" altLang="ja-JP" dirty="0" err="1"/>
                        <a:t>torch.utils.data.DataLoader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3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 batch size.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4096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4096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8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max_epochs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epochs to train.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550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min_epochs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epochs to train.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550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9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patience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patience for early stopping. If 0, early stopping is disabled.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9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val_check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ja-JP" dirty="0" err="1"/>
                        <a:t>val_check_interval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parameter of </a:t>
                      </a:r>
                      <a:r>
                        <a:rPr lang="en" altLang="ja-JP" dirty="0" err="1"/>
                        <a:t>pytorch_lightning.Trainer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6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over_sample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True, data in 2015 is sampled twice and data in 2016 is sampled 4 times in 1 epoch to train.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0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function. [</a:t>
                      </a:r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train_loss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train_wloss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train_rmse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train_wrmse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train_wloss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train_loss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13050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3B03DED-46F1-7D47-A286-FA9B4217C034}"/>
              </a:ext>
            </a:extLst>
          </p:cNvPr>
          <p:cNvSpPr txBox="1">
            <a:spLocks/>
          </p:cNvSpPr>
          <p:nvPr/>
        </p:nvSpPr>
        <p:spPr>
          <a:xfrm>
            <a:off x="239351" y="980728"/>
            <a:ext cx="11749451" cy="64807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0" indent="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535" indent="-168279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627079" indent="-177804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804883" indent="-177804" algn="l" rtl="0" eaLnBrk="0" fontAlgn="ctr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982688" indent="-177804" algn="l" rtl="0" eaLnBrk="0" fontAlgn="ctr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017613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74825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32036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89248" algn="l" rtl="0" fontAlgn="ctr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A2A2A2"/>
              </a:buClr>
              <a:buSzPct val="70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/>
              <a:t>I used these hyperparameters when I created final models. I decided these hyperparameters by Grid-Search CV with combinations of some hyperparameters.</a:t>
            </a:r>
            <a:endParaRPr lang="ja-JP" altLang="en-US" kern="0"/>
          </a:p>
        </p:txBody>
      </p:sp>
    </p:spTree>
    <p:extLst>
      <p:ext uri="{BB962C8B-B14F-4D97-AF65-F5344CB8AC3E}">
        <p14:creationId xmlns:p14="http://schemas.microsoft.com/office/powerpoint/2010/main" val="130836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F531D-89A6-ED4F-BC56-19807ED2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2. Hyperparameters (2/2)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853AADA-7DB5-7D4E-A3F5-11A9AE56527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22560242"/>
              </p:ext>
            </p:extLst>
          </p:nvPr>
        </p:nvGraphicFramePr>
        <p:xfrm>
          <a:off x="239713" y="981075"/>
          <a:ext cx="11749089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39">
                  <a:extLst>
                    <a:ext uri="{9D8B030D-6E8A-4147-A177-3AD203B41FA5}">
                      <a16:colId xmlns:a16="http://schemas.microsoft.com/office/drawing/2014/main" val="366196496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07687336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780675599"/>
                    </a:ext>
                  </a:extLst>
                </a:gridCol>
                <a:gridCol w="1500314">
                  <a:extLst>
                    <a:ext uri="{9D8B030D-6E8A-4147-A177-3AD203B41FA5}">
                      <a16:colId xmlns:a16="http://schemas.microsoft.com/office/drawing/2014/main" val="110415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parameter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description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Each Model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Agg</a:t>
                      </a:r>
                      <a:r>
                        <a:rPr kumimoji="1" lang="en-US" altLang="ja-JP" dirty="0"/>
                        <a:t> Model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n_hidden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 unit size of LSTM layer.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0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use_prices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True, use price features.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False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6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probability distribution. [Normal / </a:t>
                      </a:r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StudentT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NegativeBinomial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NegativeBinomial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StudentT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 of freedom (only </a:t>
                      </a:r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StudentT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dropout probability.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3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optimizer. [Adam / SGD]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Adam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Adam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8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0.001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weight_decay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weight_decay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parameter of optimizer.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9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scheduler. [None / </a:t>
                      </a:r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CosineAnnealingLR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9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T_max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T_max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parameter of </a:t>
                      </a:r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CosineAnnealingLR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scheduler.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6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use_te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True, use target encoding feature.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True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0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1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5968A-4A86-49BE-8560-0D889B26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51D6B5-352F-4AE1-B096-09DA174534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561662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ja-JP" sz="2400" dirty="0"/>
              <a:t>Self Introduction</a:t>
            </a:r>
          </a:p>
          <a:p>
            <a:pPr marL="342900" indent="-342900">
              <a:buAutoNum type="arabicPeriod"/>
            </a:pPr>
            <a:r>
              <a:rPr kumimoji="1" lang="en-US" altLang="ja-JP" sz="2400" dirty="0"/>
              <a:t>Model Summary</a:t>
            </a:r>
          </a:p>
          <a:p>
            <a:pPr marL="342900" indent="-342900">
              <a:buAutoNum type="arabicPeriod"/>
            </a:pPr>
            <a:r>
              <a:rPr lang="en-US" altLang="ja-JP" sz="2400" dirty="0"/>
              <a:t>Exploratory Data Analysis</a:t>
            </a:r>
          </a:p>
          <a:p>
            <a:pPr marL="342900" indent="-342900">
              <a:buAutoNum type="arabicPeriod"/>
            </a:pPr>
            <a:r>
              <a:rPr kumimoji="1" lang="en-US" altLang="ja-JP" sz="2400" dirty="0"/>
              <a:t>Model Structure</a:t>
            </a:r>
          </a:p>
          <a:p>
            <a:pPr marL="342900" indent="-342900">
              <a:buAutoNum type="arabicPeriod"/>
            </a:pPr>
            <a:r>
              <a:rPr lang="en-US" altLang="ja-JP" sz="2400" dirty="0"/>
              <a:t>Feature Engineering</a:t>
            </a:r>
          </a:p>
          <a:p>
            <a:pPr marL="342900" indent="-342900">
              <a:buAutoNum type="arabicPeriod"/>
            </a:pPr>
            <a:r>
              <a:rPr lang="en-US" altLang="ja-JP" sz="2400" dirty="0"/>
              <a:t>Cross Validation</a:t>
            </a:r>
          </a:p>
          <a:p>
            <a:pPr marL="342900" indent="-342900">
              <a:buAutoNum type="arabicPeriod"/>
            </a:pPr>
            <a:r>
              <a:rPr lang="en-US" altLang="ja-JP" sz="2400" dirty="0"/>
              <a:t>Seed Problem</a:t>
            </a:r>
          </a:p>
          <a:p>
            <a:pPr marL="342900" indent="-342900">
              <a:buAutoNum type="arabicPeriod"/>
            </a:pPr>
            <a:r>
              <a:rPr lang="en-US" altLang="ja-JP" sz="2400" dirty="0"/>
              <a:t>Other Details</a:t>
            </a:r>
          </a:p>
          <a:p>
            <a:pPr marL="342900" indent="-342900">
              <a:buAutoNum type="arabicPeriod"/>
            </a:pPr>
            <a:r>
              <a:rPr lang="en-US" altLang="ja-JP" sz="2400" dirty="0"/>
              <a:t>Submission</a:t>
            </a:r>
          </a:p>
          <a:p>
            <a:pPr marL="342900" indent="-342900">
              <a:buAutoNum type="arabicPeriod"/>
            </a:pPr>
            <a:r>
              <a:rPr lang="en-US" altLang="ja-JP" sz="2400" dirty="0"/>
              <a:t>Acknowledgment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Appendix 1. Tools and Execution Time</a:t>
            </a:r>
          </a:p>
          <a:p>
            <a:r>
              <a:rPr lang="en-US" altLang="ja-JP" sz="2400" dirty="0"/>
              <a:t>Appendix 2.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4882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8CEF8E-3A14-374F-85A2-DE4E5A28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Self Introduction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3">
            <a:extLst>
              <a:ext uri="{FF2B5EF4-FFF2-40B4-BE49-F238E27FC236}">
                <a16:creationId xmlns:a16="http://schemas.microsoft.com/office/drawing/2014/main" id="{4BE3ECDB-1AA3-5B4C-801A-993CF9656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382153"/>
              </p:ext>
            </p:extLst>
          </p:nvPr>
        </p:nvGraphicFramePr>
        <p:xfrm>
          <a:off x="239713" y="908720"/>
          <a:ext cx="11749088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015">
                  <a:extLst>
                    <a:ext uri="{9D8B030D-6E8A-4147-A177-3AD203B41FA5}">
                      <a16:colId xmlns:a16="http://schemas.microsoft.com/office/drawing/2014/main" val="1062739318"/>
                    </a:ext>
                  </a:extLst>
                </a:gridCol>
                <a:gridCol w="8341073">
                  <a:extLst>
                    <a:ext uri="{9D8B030D-6E8A-4147-A177-3AD203B41FA5}">
                      <a16:colId xmlns:a16="http://schemas.microsoft.com/office/drawing/2014/main" val="359414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Answer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2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Mori Masakazu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Location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5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Kaggle Profile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https://</a:t>
                      </a:r>
                      <a:r>
                        <a:rPr kumimoji="1" lang="en" altLang="ja-JP" dirty="0" err="1"/>
                        <a:t>www.kaggle.com</a:t>
                      </a:r>
                      <a:r>
                        <a:rPr kumimoji="1" lang="en" altLang="ja-JP" dirty="0"/>
                        <a:t>/</a:t>
                      </a:r>
                      <a:r>
                        <a:rPr kumimoji="1" lang="en" altLang="ja-JP" dirty="0" err="1"/>
                        <a:t>marisakamozz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7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your academic/professional background?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am a senior Machine Learning specialist in Japan Research Institute, Limited, which is a core technology company of SMBC Group (</a:t>
                      </a: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https://www.smfg.co.jp/english/</a:t>
                      </a:r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My specialty is to apply AI to actual business use cases in a banking industry.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5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any prior experience that helped you succeed in this competition?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have some experiences applying deep learning to predict credit scores. Yet, this is the first time for me to tackle time series analysis and uncertainty prediction seriously.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made you decide to enter this competition?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series analysis is a very important technique for financial business to predict performance of corporate customers, condition of the market and the economy etc. So, I thought that participating this competition could be valuable in terms of strengthening my capabilities.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3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much time did you spend on the competition?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 months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05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BDF95-3048-7B42-A535-AB24EE5E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Model 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C5C5B-5709-D14E-9177-D4EEEE5A36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5616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2400" dirty="0"/>
              <a:t>2 neural network models with the same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2400" dirty="0"/>
              <a:t>One model predicts sales of individual items, and the other model predicts sales aggregated by all items, each category or each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2400" dirty="0"/>
              <a:t>CV policies that go back 4 weeks or 8 weeks as one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2400" dirty="0"/>
              <a:t>Because of the seed problem, I did not use Validation Phase sales data to train the model which predicts sales of individual items.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185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DC46F-74BC-3B40-8632-29D8881F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Exploratory Data Analysis (1/3)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DDF8C7-A672-A740-AFE3-4557D937EF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870707"/>
          </a:xfrm>
        </p:spPr>
        <p:txBody>
          <a:bodyPr/>
          <a:lstStyle/>
          <a:p>
            <a:r>
              <a:rPr lang="en-US" altLang="ja-JP" sz="2400" dirty="0"/>
              <a:t>There are some periods when items are not sold at all for many days.</a:t>
            </a:r>
            <a:endParaRPr lang="en" altLang="ja-JP" sz="2400" dirty="0"/>
          </a:p>
          <a:p>
            <a:r>
              <a:rPr lang="en" altLang="ja-JP" sz="2400" dirty="0"/>
              <a:t>Therefore, I thought that a negative binomial distribution could fit well.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92F7CB-0173-B84E-9B5F-7473F700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2" y="2779159"/>
            <a:ext cx="10983416" cy="380286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DA589D-D6BE-8D42-ACD4-3E9B74720972}"/>
              </a:ext>
            </a:extLst>
          </p:cNvPr>
          <p:cNvSpPr txBox="1"/>
          <p:nvPr/>
        </p:nvSpPr>
        <p:spPr>
          <a:xfrm>
            <a:off x="239351" y="2061772"/>
            <a:ext cx="873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Example 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ime series aggregated by all stores (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item_id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‘FOODS_2_262’) :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7D0BCF33-E0DA-6140-AD2C-8D1CF786B0CA}"/>
              </a:ext>
            </a:extLst>
          </p:cNvPr>
          <p:cNvSpPr/>
          <p:nvPr/>
        </p:nvSpPr>
        <p:spPr bwMode="auto">
          <a:xfrm rot="5400000">
            <a:off x="3935760" y="5651602"/>
            <a:ext cx="432047" cy="1008112"/>
          </a:xfrm>
          <a:prstGeom prst="rightBrace">
            <a:avLst>
              <a:gd name="adj1" fmla="val 24094"/>
              <a:gd name="adj2" fmla="val 50000"/>
            </a:avLst>
          </a:pr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FD5AFF-8555-7944-A566-8E05BA1BD229}"/>
              </a:ext>
            </a:extLst>
          </p:cNvPr>
          <p:cNvSpPr txBox="1"/>
          <p:nvPr/>
        </p:nvSpPr>
        <p:spPr>
          <a:xfrm>
            <a:off x="2014242" y="637168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period of n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 sales or few sales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6AF30D-389C-704B-B67F-160C71D4F310}"/>
              </a:ext>
            </a:extLst>
          </p:cNvPr>
          <p:cNvSpPr txBox="1"/>
          <p:nvPr/>
        </p:nvSpPr>
        <p:spPr>
          <a:xfrm>
            <a:off x="3414241" y="249107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Time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series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B2C361-1B84-0240-8D25-DEE458BB6552}"/>
              </a:ext>
            </a:extLst>
          </p:cNvPr>
          <p:cNvSpPr txBox="1"/>
          <p:nvPr/>
        </p:nvSpPr>
        <p:spPr>
          <a:xfrm>
            <a:off x="9154080" y="249289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Distribution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FCEAFC8B-B529-4246-96A7-824D1CBF3BC3}"/>
              </a:ext>
            </a:extLst>
          </p:cNvPr>
          <p:cNvSpPr/>
          <p:nvPr/>
        </p:nvSpPr>
        <p:spPr bwMode="auto">
          <a:xfrm>
            <a:off x="9264352" y="3033950"/>
            <a:ext cx="1656184" cy="360040"/>
          </a:xfrm>
          <a:prstGeom prst="wedgeRoundRectCallout">
            <a:avLst>
              <a:gd name="adj1" fmla="val -79045"/>
              <a:gd name="adj2" fmla="val -9275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Zero-inflated</a:t>
            </a:r>
            <a:endParaRPr kumimoji="1" lang="ja-JP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38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4EEBD-74EC-D841-8033-CCDD9174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Exploratory Data Analysis 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CEB97B-EE65-804F-BC6F-C10E4BF7F9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917521"/>
          </a:xfrm>
        </p:spPr>
        <p:txBody>
          <a:bodyPr/>
          <a:lstStyle/>
          <a:p>
            <a:r>
              <a:rPr lang="en" altLang="ja-JP" sz="2400" dirty="0"/>
              <a:t>When sales are aggregated, the distribution is quite different. Therefore,</a:t>
            </a:r>
          </a:p>
          <a:p>
            <a:r>
              <a:rPr lang="en" altLang="ja-JP" sz="2400" dirty="0"/>
              <a:t>I thought a normal distribution or a Student's T-distribution could fit well.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10F1FB-CB54-2D4E-AE6D-80B94A6C0498}"/>
              </a:ext>
            </a:extLst>
          </p:cNvPr>
          <p:cNvSpPr txBox="1"/>
          <p:nvPr/>
        </p:nvSpPr>
        <p:spPr>
          <a:xfrm>
            <a:off x="239351" y="1988840"/>
            <a:ext cx="791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Example time series aggregated by each store and each department</a:t>
            </a: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store_id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‘CA_1‘ and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dept_id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‘HOUSEHOLD_2’):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7AC5F8-37C8-AA4A-8BB3-FDFBCBB9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2" y="2977202"/>
            <a:ext cx="10755416" cy="369215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D31A80-EBA1-F045-9FAB-4AEBCF64D4C2}"/>
              </a:ext>
            </a:extLst>
          </p:cNvPr>
          <p:cNvSpPr txBox="1"/>
          <p:nvPr/>
        </p:nvSpPr>
        <p:spPr>
          <a:xfrm>
            <a:off x="3444363" y="27257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Time Series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EABEC8-3AC3-1545-8C96-6A218F3D56E9}"/>
              </a:ext>
            </a:extLst>
          </p:cNvPr>
          <p:cNvSpPr txBox="1"/>
          <p:nvPr/>
        </p:nvSpPr>
        <p:spPr>
          <a:xfrm>
            <a:off x="9048328" y="272576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Distribution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4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F6C9B-0CB9-CF4A-B5D1-5E5ECA00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Exploratory Data Analysis (3/3)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04B7E-DA52-7A4B-BE4C-E720DA41C8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504056"/>
          </a:xfrm>
        </p:spPr>
        <p:txBody>
          <a:bodyPr/>
          <a:lstStyle/>
          <a:p>
            <a:r>
              <a:rPr lang="en" altLang="ja-JP" sz="2400" dirty="0"/>
              <a:t>In summary, I have decided to create the following two models.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FD2A2A3-18A5-064F-A41D-F5363A3FD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09445"/>
              </p:ext>
            </p:extLst>
          </p:nvPr>
        </p:nvGraphicFramePr>
        <p:xfrm>
          <a:off x="239351" y="1844824"/>
          <a:ext cx="11749450" cy="185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725">
                  <a:extLst>
                    <a:ext uri="{9D8B030D-6E8A-4147-A177-3AD203B41FA5}">
                      <a16:colId xmlns:a16="http://schemas.microsoft.com/office/drawing/2014/main" val="1047842956"/>
                    </a:ext>
                  </a:extLst>
                </a:gridCol>
                <a:gridCol w="5874725">
                  <a:extLst>
                    <a:ext uri="{9D8B030D-6E8A-4147-A177-3AD203B41FA5}">
                      <a16:colId xmlns:a16="http://schemas.microsoft.com/office/drawing/2014/main" val="251341966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Each Model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Agg</a:t>
                      </a:r>
                      <a:r>
                        <a:rPr kumimoji="1" lang="en-US" altLang="ja-JP" sz="2400" dirty="0"/>
                        <a:t> Model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2911"/>
                  </a:ext>
                </a:extLst>
              </a:tr>
              <a:tr h="478904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Negative Binomial Distribution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Normal or Student’s T-distribution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03017"/>
                  </a:ext>
                </a:extLst>
              </a:tr>
              <a:tr h="922904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2400" dirty="0"/>
                        <a:t>predicts sales of individual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ja-JP" sz="2400" dirty="0"/>
                        <a:t>predicts sales aggregated by all items, each category or each department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3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E50C82-FA67-B04A-AF6E-D095CCAB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Model Structure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DBB51-1432-7743-AB50-92C90AA7EF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852927"/>
          </a:xfrm>
        </p:spPr>
        <p:txBody>
          <a:bodyPr/>
          <a:lstStyle/>
          <a:p>
            <a:r>
              <a:rPr lang="en" altLang="ja-JP" sz="2400" dirty="0"/>
              <a:t>Both "Each Model" and "</a:t>
            </a:r>
            <a:r>
              <a:rPr lang="en" altLang="ja-JP" sz="2400" dirty="0" err="1"/>
              <a:t>Agg</a:t>
            </a:r>
            <a:r>
              <a:rPr lang="en" altLang="ja-JP" sz="2400" dirty="0"/>
              <a:t> Model" have the same structure except that "</a:t>
            </a:r>
            <a:r>
              <a:rPr lang="en" altLang="ja-JP" sz="2400" dirty="0" err="1"/>
              <a:t>Agg</a:t>
            </a:r>
            <a:r>
              <a:rPr lang="en" altLang="ja-JP" sz="2400" dirty="0"/>
              <a:t> Model" does not use features of prices.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E4B178-4A4C-FB42-A421-7DC8603F44B2}"/>
              </a:ext>
            </a:extLst>
          </p:cNvPr>
          <p:cNvSpPr/>
          <p:nvPr/>
        </p:nvSpPr>
        <p:spPr bwMode="auto">
          <a:xfrm>
            <a:off x="2711624" y="4701590"/>
            <a:ext cx="6403897" cy="595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Embedding layer</a:t>
            </a:r>
          </a:p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(to encode categorical features)</a:t>
            </a:r>
            <a:endParaRPr kumimoji="1" lang="en-US" altLang="ja-JP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ACD4C9-95AC-A847-BF45-9FD1B3BDEBEB}"/>
              </a:ext>
            </a:extLst>
          </p:cNvPr>
          <p:cNvSpPr/>
          <p:nvPr/>
        </p:nvSpPr>
        <p:spPr bwMode="auto">
          <a:xfrm>
            <a:off x="2702466" y="3991448"/>
            <a:ext cx="297064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LSTM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layer #</a:t>
            </a: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E2C08A-8F11-2549-A449-8E7AD1A33F65}"/>
              </a:ext>
            </a:extLst>
          </p:cNvPr>
          <p:cNvSpPr/>
          <p:nvPr/>
        </p:nvSpPr>
        <p:spPr bwMode="auto">
          <a:xfrm>
            <a:off x="6144876" y="3991448"/>
            <a:ext cx="297064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LSTM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layer #</a:t>
            </a: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DDE2862-E152-D84F-AB3D-D28CC1E6C6C4}"/>
              </a:ext>
            </a:extLst>
          </p:cNvPr>
          <p:cNvSpPr/>
          <p:nvPr/>
        </p:nvSpPr>
        <p:spPr bwMode="auto">
          <a:xfrm>
            <a:off x="6144876" y="3323503"/>
            <a:ext cx="549851" cy="605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FC</a:t>
            </a:r>
          </a:p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Mon</a:t>
            </a:r>
            <a:endParaRPr kumimoji="1" lang="ja-JP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80B18B-5E2B-5442-A006-BB045BD41B10}"/>
              </a:ext>
            </a:extLst>
          </p:cNvPr>
          <p:cNvSpPr/>
          <p:nvPr/>
        </p:nvSpPr>
        <p:spPr bwMode="auto">
          <a:xfrm>
            <a:off x="6738794" y="3323503"/>
            <a:ext cx="549851" cy="605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FC</a:t>
            </a:r>
          </a:p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Tue</a:t>
            </a:r>
            <a:endParaRPr kumimoji="1" lang="ja-JP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8A5935-3146-544A-BEFB-2323AA401B01}"/>
              </a:ext>
            </a:extLst>
          </p:cNvPr>
          <p:cNvSpPr/>
          <p:nvPr/>
        </p:nvSpPr>
        <p:spPr bwMode="auto">
          <a:xfrm>
            <a:off x="8565671" y="3323503"/>
            <a:ext cx="549851" cy="605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FC</a:t>
            </a:r>
          </a:p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Sun</a:t>
            </a:r>
            <a:endParaRPr kumimoji="1" lang="ja-JP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C34D006-A491-EE4E-B905-7D323C6A3276}"/>
              </a:ext>
            </a:extLst>
          </p:cNvPr>
          <p:cNvSpPr/>
          <p:nvPr/>
        </p:nvSpPr>
        <p:spPr bwMode="auto">
          <a:xfrm>
            <a:off x="7971753" y="3323503"/>
            <a:ext cx="549851" cy="605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FC</a:t>
            </a:r>
          </a:p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Sat</a:t>
            </a:r>
            <a:endParaRPr kumimoji="1" lang="ja-JP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4B5529-E213-AE40-804F-76742452D821}"/>
              </a:ext>
            </a:extLst>
          </p:cNvPr>
          <p:cNvSpPr txBox="1"/>
          <p:nvPr/>
        </p:nvSpPr>
        <p:spPr>
          <a:xfrm>
            <a:off x="7342050" y="3451453"/>
            <a:ext cx="5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B01DAF2C-4D79-D647-AC78-E2B9E3BFBCD5}"/>
              </a:ext>
            </a:extLst>
          </p:cNvPr>
          <p:cNvSpPr/>
          <p:nvPr/>
        </p:nvSpPr>
        <p:spPr bwMode="auto">
          <a:xfrm>
            <a:off x="6131652" y="2275643"/>
            <a:ext cx="2970646" cy="605874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parameters of sales distribution</a:t>
            </a:r>
          </a:p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28 days to predict</a:t>
            </a:r>
            <a:endParaRPr kumimoji="1" lang="ja-JP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15056FC0-0CA0-AA4E-A3D7-920438E0C06B}"/>
              </a:ext>
            </a:extLst>
          </p:cNvPr>
          <p:cNvSpPr/>
          <p:nvPr/>
        </p:nvSpPr>
        <p:spPr bwMode="auto">
          <a:xfrm>
            <a:off x="6161626" y="5733257"/>
            <a:ext cx="2970646" cy="648071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calendar, prices</a:t>
            </a:r>
          </a:p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28 days to predict</a:t>
            </a:r>
            <a:endParaRPr kumimoji="1" lang="ja-JP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24EEA00-44A8-D449-B3A0-EF0642EE9792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6419802" y="2881517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448FA32-4EF7-E544-9EB3-67C5E0331DFE}"/>
              </a:ext>
            </a:extLst>
          </p:cNvPr>
          <p:cNvCxnSpPr/>
          <p:nvPr/>
        </p:nvCxnSpPr>
        <p:spPr bwMode="auto">
          <a:xfrm flipV="1">
            <a:off x="7016347" y="2881517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0D2C3B7-819E-F243-9508-6FD4767C2112}"/>
              </a:ext>
            </a:extLst>
          </p:cNvPr>
          <p:cNvCxnSpPr/>
          <p:nvPr/>
        </p:nvCxnSpPr>
        <p:spPr bwMode="auto">
          <a:xfrm flipV="1">
            <a:off x="8240483" y="2881517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C110359-58D6-D54B-94B5-B786798213E3}"/>
              </a:ext>
            </a:extLst>
          </p:cNvPr>
          <p:cNvCxnSpPr/>
          <p:nvPr/>
        </p:nvCxnSpPr>
        <p:spPr bwMode="auto">
          <a:xfrm flipV="1">
            <a:off x="8816547" y="2881517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552353-4DBE-F04A-ABE7-1529CE122119}"/>
              </a:ext>
            </a:extLst>
          </p:cNvPr>
          <p:cNvSpPr txBox="1"/>
          <p:nvPr/>
        </p:nvSpPr>
        <p:spPr>
          <a:xfrm>
            <a:off x="7369247" y="5421737"/>
            <a:ext cx="5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49B8A5B7-D76F-EC48-B210-50D2214D3AE2}"/>
              </a:ext>
            </a:extLst>
          </p:cNvPr>
          <p:cNvSpPr/>
          <p:nvPr/>
        </p:nvSpPr>
        <p:spPr bwMode="auto">
          <a:xfrm>
            <a:off x="2716263" y="5733257"/>
            <a:ext cx="2970646" cy="648071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sales, calendar, prices</a:t>
            </a:r>
          </a:p>
          <a:p>
            <a:pPr marL="0" marR="0" indent="0" algn="ctr" defTabSz="742950" rtl="0" eaLnBrk="1" fontAlgn="base" latinLnBrk="0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kumimoji="1" lang="en-US" altLang="ja-JP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 recent 28 days</a:t>
            </a:r>
            <a:endParaRPr kumimoji="1" lang="ja-JP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5FCF69-AC93-AD4C-A2CA-A49941029F39}"/>
              </a:ext>
            </a:extLst>
          </p:cNvPr>
          <p:cNvSpPr txBox="1"/>
          <p:nvPr/>
        </p:nvSpPr>
        <p:spPr>
          <a:xfrm>
            <a:off x="3923884" y="5421737"/>
            <a:ext cx="5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49F9736-0CCE-CD48-AB7D-606F5617CD38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5673112" y="4315484"/>
            <a:ext cx="47176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EA74B4B-27DA-9648-BB44-3B9DDCD7DE23}"/>
              </a:ext>
            </a:extLst>
          </p:cNvPr>
          <p:cNvCxnSpPr/>
          <p:nvPr/>
        </p:nvCxnSpPr>
        <p:spPr bwMode="auto">
          <a:xfrm flipV="1">
            <a:off x="2895123" y="5287528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76207C6-BECF-B94C-A326-BB5A822A7144}"/>
              </a:ext>
            </a:extLst>
          </p:cNvPr>
          <p:cNvCxnSpPr/>
          <p:nvPr/>
        </p:nvCxnSpPr>
        <p:spPr bwMode="auto">
          <a:xfrm flipV="1">
            <a:off x="3047523" y="5287528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61BE602-8CBF-0849-B0C6-68A91DE38A78}"/>
              </a:ext>
            </a:extLst>
          </p:cNvPr>
          <p:cNvCxnSpPr/>
          <p:nvPr/>
        </p:nvCxnSpPr>
        <p:spPr bwMode="auto">
          <a:xfrm flipV="1">
            <a:off x="3199923" y="5287528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173FB05-52BA-DF4D-80E1-4094725913D7}"/>
              </a:ext>
            </a:extLst>
          </p:cNvPr>
          <p:cNvCxnSpPr/>
          <p:nvPr/>
        </p:nvCxnSpPr>
        <p:spPr bwMode="auto">
          <a:xfrm flipV="1">
            <a:off x="5199379" y="5297463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8CC1353-5A9B-EB44-978E-10D2D70287D0}"/>
              </a:ext>
            </a:extLst>
          </p:cNvPr>
          <p:cNvCxnSpPr/>
          <p:nvPr/>
        </p:nvCxnSpPr>
        <p:spPr bwMode="auto">
          <a:xfrm flipV="1">
            <a:off x="5351779" y="5297463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5ED4782-0611-324A-82AB-D71E2ABC1295}"/>
              </a:ext>
            </a:extLst>
          </p:cNvPr>
          <p:cNvCxnSpPr/>
          <p:nvPr/>
        </p:nvCxnSpPr>
        <p:spPr bwMode="auto">
          <a:xfrm flipV="1">
            <a:off x="5504179" y="5297463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1CAFCD3-2A07-7B4F-8DDE-B9DE215AB002}"/>
              </a:ext>
            </a:extLst>
          </p:cNvPr>
          <p:cNvCxnSpPr/>
          <p:nvPr/>
        </p:nvCxnSpPr>
        <p:spPr bwMode="auto">
          <a:xfrm flipV="1">
            <a:off x="6389927" y="5287528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D11AB44-B543-D040-9B66-D633D10EBB6B}"/>
              </a:ext>
            </a:extLst>
          </p:cNvPr>
          <p:cNvCxnSpPr/>
          <p:nvPr/>
        </p:nvCxnSpPr>
        <p:spPr bwMode="auto">
          <a:xfrm flipV="1">
            <a:off x="6542327" y="5287528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E43D8A6-AA7D-6546-8F77-864B1F09414F}"/>
              </a:ext>
            </a:extLst>
          </p:cNvPr>
          <p:cNvCxnSpPr/>
          <p:nvPr/>
        </p:nvCxnSpPr>
        <p:spPr bwMode="auto">
          <a:xfrm flipV="1">
            <a:off x="6694727" y="5287528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F8EA730-332E-2646-A69C-AF76B64F48FE}"/>
              </a:ext>
            </a:extLst>
          </p:cNvPr>
          <p:cNvCxnSpPr/>
          <p:nvPr/>
        </p:nvCxnSpPr>
        <p:spPr bwMode="auto">
          <a:xfrm flipV="1">
            <a:off x="8583755" y="5297463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8D0C98D-5F66-D644-A2CB-BE1454035ACB}"/>
              </a:ext>
            </a:extLst>
          </p:cNvPr>
          <p:cNvCxnSpPr/>
          <p:nvPr/>
        </p:nvCxnSpPr>
        <p:spPr bwMode="auto">
          <a:xfrm flipV="1">
            <a:off x="8736155" y="5297463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AD7975E-5274-CD42-A654-E790C6330B6D}"/>
              </a:ext>
            </a:extLst>
          </p:cNvPr>
          <p:cNvCxnSpPr/>
          <p:nvPr/>
        </p:nvCxnSpPr>
        <p:spPr bwMode="auto">
          <a:xfrm flipV="1">
            <a:off x="8888555" y="5297463"/>
            <a:ext cx="0" cy="4419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090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E09D7-659F-3C4A-B482-950AA326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Feature Engineering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A8227-AC3E-6949-B414-18250F5A01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1" y="980728"/>
            <a:ext cx="11749451" cy="5616624"/>
          </a:xfrm>
        </p:spPr>
        <p:txBody>
          <a:bodyPr/>
          <a:lstStyle/>
          <a:p>
            <a:pPr marL="457200" indent="-457200">
              <a:buFont typeface="Wingdings" pitchFamily="2" charset="2"/>
              <a:buChar char="n"/>
            </a:pPr>
            <a:r>
              <a:rPr lang="en" altLang="ja-JP" sz="2800" dirty="0"/>
              <a:t>Feature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ja-JP" sz="2400" dirty="0"/>
              <a:t>I did not do much feature engineering </a:t>
            </a:r>
            <a:r>
              <a:rPr lang="en-US" altLang="ja-JP" sz="2400" dirty="0"/>
              <a:t>because I used the model structure shown on previous page</a:t>
            </a:r>
            <a:r>
              <a:rPr lang="en" altLang="ja-JP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ja-JP" sz="2400" dirty="0"/>
              <a:t>You can see all features in “</a:t>
            </a:r>
            <a:r>
              <a:rPr lang="en" altLang="ja-JP" sz="2400" dirty="0" err="1"/>
              <a:t>FeatureEngineering.xlsx</a:t>
            </a:r>
            <a:r>
              <a:rPr lang="en" altLang="ja-JP" sz="2400" dirty="0"/>
              <a:t>”.</a:t>
            </a:r>
          </a:p>
          <a:p>
            <a:endParaRPr kumimoji="1" lang="en" altLang="ja-JP" sz="2800" dirty="0"/>
          </a:p>
          <a:p>
            <a:pPr marL="457200" indent="-457200">
              <a:buFont typeface="Wingdings" pitchFamily="2" charset="2"/>
              <a:buChar char="n"/>
            </a:pPr>
            <a:r>
              <a:rPr lang="en" altLang="ja-JP" sz="2800" dirty="0"/>
              <a:t>External Data</a:t>
            </a:r>
            <a:endParaRPr kumimoji="1" lang="en" altLang="ja-JP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ja-JP" sz="2400" dirty="0"/>
              <a:t>I used ”Federal Holidays USA 1966-2020” (https://</a:t>
            </a:r>
            <a:r>
              <a:rPr lang="en" altLang="ja-JP" sz="2400" dirty="0" err="1"/>
              <a:t>www.kaggle.com</a:t>
            </a:r>
            <a:r>
              <a:rPr lang="en" altLang="ja-JP" sz="2400" dirty="0"/>
              <a:t>/gsnehaa21/federal-holidays-usa-19662020).</a:t>
            </a:r>
          </a:p>
          <a:p>
            <a:endParaRPr kumimoji="1" lang="en" altLang="ja-JP" sz="2800" dirty="0"/>
          </a:p>
          <a:p>
            <a:pPr marL="457200" indent="-457200">
              <a:buFont typeface="Wingdings" pitchFamily="2" charset="2"/>
              <a:buChar char="n"/>
            </a:pPr>
            <a:r>
              <a:rPr lang="en" altLang="ja-JP" sz="2800" dirty="0"/>
              <a:t>Scaling Sales</a:t>
            </a:r>
            <a:endParaRPr kumimoji="1" lang="en" altLang="ja-JP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ja-JP" sz="2400" dirty="0"/>
              <a:t>I used </a:t>
            </a:r>
            <a:r>
              <a:rPr lang="en" altLang="ja-JP" sz="2400" dirty="0" err="1"/>
              <a:t>PowerTransformer</a:t>
            </a:r>
            <a:r>
              <a:rPr lang="en" altLang="ja-JP" sz="2400" dirty="0"/>
              <a:t> to bring the sales data of each time series close to a normal distribution for "Each Model".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ja-JP" sz="2400" dirty="0"/>
              <a:t>I used raw sales data for "</a:t>
            </a:r>
            <a:r>
              <a:rPr lang="en" altLang="ja-JP" sz="2400" dirty="0" err="1"/>
              <a:t>Agg</a:t>
            </a:r>
            <a:r>
              <a:rPr lang="en" altLang="ja-JP" sz="2400" dirty="0"/>
              <a:t> Model".</a:t>
            </a:r>
          </a:p>
        </p:txBody>
      </p:sp>
    </p:spTree>
    <p:extLst>
      <p:ext uri="{BB962C8B-B14F-4D97-AF65-F5344CB8AC3E}">
        <p14:creationId xmlns:p14="http://schemas.microsoft.com/office/powerpoint/2010/main" val="1071797257"/>
      </p:ext>
    </p:extLst>
  </p:cSld>
  <p:clrMapOvr>
    <a:masterClrMapping/>
  </p:clrMapOvr>
</p:sld>
</file>

<file path=ppt/theme/theme1.xml><?xml version="1.0" encoding="utf-8"?>
<a:theme xmlns:a="http://schemas.openxmlformats.org/drawingml/2006/main" name="1_本文/表紙">
  <a:themeElements>
    <a:clrScheme name="ユーザー定義 1">
      <a:dk1>
        <a:srgbClr val="292929"/>
      </a:dk1>
      <a:lt1>
        <a:srgbClr val="FFFFFF"/>
      </a:lt1>
      <a:dk2>
        <a:srgbClr val="004874"/>
      </a:dk2>
      <a:lt2>
        <a:srgbClr val="808080"/>
      </a:lt2>
      <a:accent1>
        <a:srgbClr val="0075BF"/>
      </a:accent1>
      <a:accent2>
        <a:srgbClr val="6666FF"/>
      </a:accent2>
      <a:accent3>
        <a:srgbClr val="FF0000"/>
      </a:accent3>
      <a:accent4>
        <a:srgbClr val="FFC000"/>
      </a:accent4>
      <a:accent5>
        <a:srgbClr val="FFFF00"/>
      </a:accent5>
      <a:accent6>
        <a:srgbClr val="00B050"/>
      </a:accent6>
      <a:hlink>
        <a:srgbClr val="6666FF"/>
      </a:hlink>
      <a:folHlink>
        <a:srgbClr val="99CCFF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just" defTabSz="742950" rtl="0" eaLnBrk="1" fontAlgn="base" latinLnBrk="0" hangingPunct="1">
          <a:lnSpc>
            <a:spcPts val="21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742950" rtl="0" eaLnBrk="1" fontAlgn="base" latinLnBrk="0" hangingPunct="1">
          <a:lnSpc>
            <a:spcPts val="21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1_本文/表紙 1">
        <a:dk1>
          <a:srgbClr val="292929"/>
        </a:dk1>
        <a:lt1>
          <a:srgbClr val="FFFFFF"/>
        </a:lt1>
        <a:dk2>
          <a:srgbClr val="003C2C"/>
        </a:dk2>
        <a:lt2>
          <a:srgbClr val="808080"/>
        </a:lt2>
        <a:accent1>
          <a:srgbClr val="A8D435"/>
        </a:accent1>
        <a:accent2>
          <a:srgbClr val="EAFF7F"/>
        </a:accent2>
        <a:accent3>
          <a:srgbClr val="FFFFFF"/>
        </a:accent3>
        <a:accent4>
          <a:srgbClr val="212121"/>
        </a:accent4>
        <a:accent5>
          <a:srgbClr val="D1E6AE"/>
        </a:accent5>
        <a:accent6>
          <a:srgbClr val="D4E772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ABAFE5271ED0741ABEFF573A25A8372" ma:contentTypeVersion="12" ma:contentTypeDescription="新しいドキュメントを作成します。" ma:contentTypeScope="" ma:versionID="b84ba3f1c142e691e2ecf427f17c3412">
  <xsd:schema xmlns:xsd="http://www.w3.org/2001/XMLSchema" xmlns:xs="http://www.w3.org/2001/XMLSchema" xmlns:p="http://schemas.microsoft.com/office/2006/metadata/properties" xmlns:ns2="ee48f258-07b3-408e-9f9c-0c2b2bc0e502" xmlns:ns3="46af794b-92cc-4270-8ec7-7b644940b0fd" targetNamespace="http://schemas.microsoft.com/office/2006/metadata/properties" ma:root="true" ma:fieldsID="07b0de855ec42619c3861996afe81a60" ns2:_="" ns3:_="">
    <xsd:import namespace="ee48f258-07b3-408e-9f9c-0c2b2bc0e502"/>
    <xsd:import namespace="46af794b-92cc-4270-8ec7-7b644940b0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8f258-07b3-408e-9f9c-0c2b2bc0e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f794b-92cc-4270-8ec7-7b644940b0f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6A0283-E002-4988-B9E2-985FB61621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EBCCA3-3419-4377-9555-1AD97AF8A5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48f258-07b3-408e-9f9c-0c2b2bc0e502"/>
    <ds:schemaRef ds:uri="46af794b-92cc-4270-8ec7-7b644940b0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CE051D-E410-436D-B4DC-DDC5DE3A8A39}">
  <ds:schemaRefs>
    <ds:schemaRef ds:uri="http://purl.org/dc/elements/1.1/"/>
    <ds:schemaRef ds:uri="http://schemas.microsoft.com/office/2006/metadata/properties"/>
    <ds:schemaRef ds:uri="46af794b-92cc-4270-8ec7-7b644940b0f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ee48f258-07b3-408e-9f9c-0c2b2bc0e50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1407</Words>
  <Application>Microsoft Office PowerPoint</Application>
  <PresentationFormat>ワイド画面</PresentationFormat>
  <Paragraphs>284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Meiryo UI</vt:lpstr>
      <vt:lpstr>ＭＳ Ｐゴシック</vt:lpstr>
      <vt:lpstr>游ゴシック</vt:lpstr>
      <vt:lpstr>Arial</vt:lpstr>
      <vt:lpstr>Calibri</vt:lpstr>
      <vt:lpstr>Wingdings</vt:lpstr>
      <vt:lpstr>1_本文/表紙</vt:lpstr>
      <vt:lpstr>Kaggle M5 Forecasting – Uncertainty 4th Place Solution</vt:lpstr>
      <vt:lpstr>Agenda</vt:lpstr>
      <vt:lpstr>1. Self Introduction</vt:lpstr>
      <vt:lpstr>2. Model Summary</vt:lpstr>
      <vt:lpstr>3. Exploratory Data Analysis (1/3)</vt:lpstr>
      <vt:lpstr>3. Exploratory Data Analysis (2/3)</vt:lpstr>
      <vt:lpstr>3. Exploratory Data Analysis (3/3)</vt:lpstr>
      <vt:lpstr>4. Model Structure</vt:lpstr>
      <vt:lpstr>5. Feature Engineering</vt:lpstr>
      <vt:lpstr>6. Cross Validation</vt:lpstr>
      <vt:lpstr>7. Seed Problem</vt:lpstr>
      <vt:lpstr>8. Other Details</vt:lpstr>
      <vt:lpstr>9. Submission</vt:lpstr>
      <vt:lpstr>10. Acknowledgment</vt:lpstr>
      <vt:lpstr>Appendix 1. Tools and Execution Time</vt:lpstr>
      <vt:lpstr>Appendix 2. Hyperparameters (1/2)</vt:lpstr>
      <vt:lpstr>Appendix 2. Hyperparameters (2/2)</vt:lpstr>
    </vt:vector>
  </TitlesOfParts>
  <Company>(株)日本総合研究所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案件名</dc:title>
  <dc:creator>t361205</dc:creator>
  <cp:lastModifiedBy>森 正和／先端技術／ＥＸＰ／JRI (mori masakazu)</cp:lastModifiedBy>
  <cp:revision>117</cp:revision>
  <cp:lastPrinted>2017-01-23T02:01:34Z</cp:lastPrinted>
  <dcterms:created xsi:type="dcterms:W3CDTF">2005-12-11T06:35:40Z</dcterms:created>
  <dcterms:modified xsi:type="dcterms:W3CDTF">2020-07-14T07:08:22Z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0x0101001ABAFE5271ED0741ABEFF573A25A8372</vt:lpwstr>
  </property>
</Properties>
</file>