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9D91-1E5C-4C56-BFAE-AC1B1E4536B3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136F-A69B-4FF6-A4D3-3674D69645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4480" y="142852"/>
            <a:ext cx="6357982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102</a:t>
            </a:r>
            <a:r>
              <a:rPr lang="ko-KR" altLang="en-US" dirty="0" smtClean="0">
                <a:solidFill>
                  <a:schemeClr val="tx1"/>
                </a:solidFill>
              </a:rPr>
              <a:t>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357142"/>
            <a:ext cx="2714644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86380" y="142852"/>
            <a:ext cx="2786082" cy="1428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연구개발 전담부서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1071538" y="2928934"/>
            <a:ext cx="4357718" cy="3071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101</a:t>
            </a:r>
            <a:r>
              <a:rPr lang="ko-KR" altLang="en-US" dirty="0" smtClean="0">
                <a:solidFill>
                  <a:schemeClr val="tx1"/>
                </a:solidFill>
              </a:rPr>
              <a:t>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868" y="3357562"/>
            <a:ext cx="1071570" cy="300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UV IMPRINTING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57356" y="5857892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컴프레</a:t>
            </a:r>
            <a:r>
              <a:rPr lang="ko-KR" altLang="en-US" sz="900" b="1" dirty="0" err="1"/>
              <a:t>셔</a:t>
            </a:r>
            <a:endParaRPr lang="ko-KR" altLang="en-US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2143108" y="5214950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LAP</a:t>
            </a:r>
          </a:p>
          <a:p>
            <a:pPr algn="ctr"/>
            <a:r>
              <a:rPr lang="ko-KR" altLang="en-US" sz="1000" b="1" dirty="0" err="1" smtClean="0"/>
              <a:t>증착기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785918" y="4357694"/>
            <a:ext cx="4286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배기휀</a:t>
            </a:r>
            <a:endParaRPr lang="ko-KR" altLang="en-US" sz="10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29322" y="142852"/>
            <a:ext cx="1571636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UV LAB </a:t>
            </a:r>
            <a:r>
              <a:rPr lang="ko-KR" altLang="en-US" sz="1000" b="1" dirty="0" smtClean="0"/>
              <a:t>설비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</cp:revision>
  <dcterms:created xsi:type="dcterms:W3CDTF">2016-08-10T07:25:07Z</dcterms:created>
  <dcterms:modified xsi:type="dcterms:W3CDTF">2016-08-10T07:44:05Z</dcterms:modified>
</cp:coreProperties>
</file>