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257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AF324-58DB-41BD-9925-AF02ECE1BAD8}" type="datetime1">
              <a:rPr lang="es-ES" smtClean="0"/>
              <a:t>30/08/2021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D53AE-2037-4E76-9C56-D930AC0CC471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69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8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13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15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b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b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916062-716F-4BB4-A997-8E8BEE4C9025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46B2F-44CC-45B7-A010-EBA83946A11A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C52FD-27AB-44ED-9F0F-96861A2F5FC0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0581F-BA4D-4D6C-8817-63F49DB97D30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117B6-5DD5-4008-9779-20B2335D040C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 con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C378-A184-4DC4-836F-7BB804AB90B5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4CDDF-B480-41AC-8B62-ED5C73E838DF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A940A-6C10-45AF-87CA-D1B8D38048A9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A7AE49-BFB5-4636-863B-91BF70286D45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F429-668E-40BD-833F-582534829C3D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EBA0E-06BE-4B5A-80C3-062E849A7D60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FA2DA-5733-427A-A6E4-F93987852D46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9E3D-3ADE-4DF1-A1D9-7E7CC02E5192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FC9326-D335-4482-B422-8C82941CA4B0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E5112-B9D9-4E8F-BE71-92429ABF0518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F5DBD-C903-46D8-AEC6-8BE95F985FF8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BBBA-83D3-498E-95D4-92B773A35EDB}" type="datetime1">
              <a:rPr lang="es-ES" noProof="0" smtClean="0"/>
              <a:t>30/08/2021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b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b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b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09AD70A-8DAE-432E-8680-A855CCFA5BFA}" type="datetime1">
              <a:rPr lang="es-ES" noProof="0" smtClean="0"/>
              <a:t>30/08/2021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ECNOWEB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974" y="2268739"/>
            <a:ext cx="8174971" cy="1114201"/>
          </a:xfrm>
        </p:spPr>
        <p:txBody>
          <a:bodyPr rtlCol="0">
            <a:normAutofit/>
          </a:bodyPr>
          <a:lstStyle/>
          <a:p>
            <a:pPr algn="l"/>
            <a:r>
              <a:rPr lang="es-ES" sz="6200" dirty="0" smtClean="0"/>
              <a:t>PRESUPUESTO 2021</a:t>
            </a:r>
            <a:endParaRPr lang="es-ES" sz="6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11" y="3578334"/>
            <a:ext cx="8125707" cy="2659911"/>
          </a:xfrm>
        </p:spPr>
        <p:txBody>
          <a:bodyPr rtlCol="0">
            <a:noAutofit/>
          </a:bodyPr>
          <a:lstStyle/>
          <a:p>
            <a:pPr algn="l" rtl="0">
              <a:lnSpc>
                <a:spcPct val="200000"/>
              </a:lnSpc>
            </a:pPr>
            <a:r>
              <a:rPr lang="es-ES" sz="2000" dirty="0" smtClean="0"/>
              <a:t>Cliente: Hielos DZ - Mercedes, Buenos Aires</a:t>
            </a:r>
          </a:p>
          <a:p>
            <a:pPr algn="l" rtl="0">
              <a:lnSpc>
                <a:spcPct val="200000"/>
              </a:lnSpc>
            </a:pPr>
            <a:r>
              <a:rPr lang="es-ES" sz="2000" dirty="0" smtClean="0"/>
              <a:t>Proyecto: Diseño, desarrollo y subida al servidor de sitio web con 5 (cinco) secciones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 txBox="1">
            <a:spLocks/>
          </p:cNvSpPr>
          <p:nvPr/>
        </p:nvSpPr>
        <p:spPr>
          <a:xfrm>
            <a:off x="4784443" y="182880"/>
            <a:ext cx="2623114" cy="560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 smtClean="0"/>
              <a:t>Fecha: 30/08/2021</a:t>
            </a: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7" b="24988"/>
          <a:stretch/>
        </p:blipFill>
        <p:spPr>
          <a:xfrm>
            <a:off x="558974" y="182880"/>
            <a:ext cx="3536959" cy="1645920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 txBox="1">
            <a:spLocks/>
          </p:cNvSpPr>
          <p:nvPr/>
        </p:nvSpPr>
        <p:spPr>
          <a:xfrm>
            <a:off x="7697679" y="182880"/>
            <a:ext cx="2708346" cy="421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 smtClean="0"/>
              <a:t>Nº proyecto: 192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1321443"/>
            <a:ext cx="7411825" cy="1105052"/>
          </a:xfrm>
        </p:spPr>
        <p:txBody>
          <a:bodyPr rtlCol="0">
            <a:normAutofit fontScale="90000"/>
          </a:bodyPr>
          <a:lstStyle/>
          <a:p>
            <a:r>
              <a:rPr lang="es-ES" sz="5300" dirty="0" smtClean="0"/>
              <a:t>Descripción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- </a:t>
            </a:r>
            <a:r>
              <a:rPr lang="es-ES" sz="2700" dirty="0" smtClean="0"/>
              <a:t>Etapas del sitio web - </a:t>
            </a:r>
            <a:endParaRPr lang="es-ES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94" y="2811179"/>
            <a:ext cx="7777985" cy="3662136"/>
          </a:xfrm>
        </p:spPr>
        <p:txBody>
          <a:bodyPr rtlCol="0" anchor="t">
            <a:normAutofit fontScale="92500" lnSpcReduction="10000"/>
          </a:bodyPr>
          <a:lstStyle/>
          <a:p>
            <a:pPr marL="342900" indent="-342900" rtl="0">
              <a:lnSpc>
                <a:spcPct val="150000"/>
              </a:lnSpc>
              <a:buAutoNum type="arabicPeriod"/>
            </a:pPr>
            <a:r>
              <a:rPr lang="es-ES" dirty="0" smtClean="0"/>
              <a:t>Diseño - - - - - - - - - - - - - - - - - - - - - - - - - - - -    $ 10.000        </a:t>
            </a:r>
          </a:p>
          <a:p>
            <a:pPr marL="342900" indent="-342900" rtl="0">
              <a:lnSpc>
                <a:spcPct val="150000"/>
              </a:lnSpc>
              <a:buAutoNum type="arabicPeriod"/>
            </a:pPr>
            <a:r>
              <a:rPr lang="es-ES" dirty="0" smtClean="0"/>
              <a:t>Desarrollo - - - - - - - - - - - - - - - - - - - - - - - - -     $ 14.000</a:t>
            </a:r>
          </a:p>
          <a:p>
            <a:pPr marL="342900" indent="-342900" rtl="0">
              <a:lnSpc>
                <a:spcPct val="150000"/>
              </a:lnSpc>
              <a:buAutoNum type="arabicPeriod"/>
            </a:pPr>
            <a:r>
              <a:rPr lang="es-ES" dirty="0" smtClean="0"/>
              <a:t>SEO - - - - - - - - - - - - - - - - - - - - - - - - - - - - - -    $ 4.000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 smtClean="0"/>
              <a:t>Subida </a:t>
            </a:r>
            <a:r>
              <a:rPr lang="es-ES" dirty="0"/>
              <a:t>al servidor - - - - - - - - - - - - - - - - - - - - </a:t>
            </a:r>
            <a:r>
              <a:rPr lang="es-ES" dirty="0" smtClean="0"/>
              <a:t>  $ 4.000</a:t>
            </a:r>
            <a:br>
              <a:rPr lang="es-ES" dirty="0" smtClean="0"/>
            </a:br>
            <a:r>
              <a:rPr lang="es-ES" dirty="0" smtClean="0"/>
              <a:t>TOTAL = $ 32.000</a:t>
            </a:r>
            <a:endParaRPr lang="es-E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 smtClean="0"/>
              <a:t>Condiciones de pago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7" b="24988"/>
          <a:stretch/>
        </p:blipFill>
        <p:spPr>
          <a:xfrm>
            <a:off x="258529" y="236900"/>
            <a:ext cx="2175381" cy="10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98" y="1700560"/>
            <a:ext cx="7777985" cy="4974560"/>
          </a:xfrm>
        </p:spPr>
        <p:txBody>
          <a:bodyPr rtlCol="0" anchor="t">
            <a:normAutofit/>
          </a:bodyPr>
          <a:lstStyle/>
          <a:p>
            <a:pPr marL="342900" indent="-342900" rtl="0">
              <a:lnSpc>
                <a:spcPct val="150000"/>
              </a:lnSpc>
              <a:buAutoNum type="arabicPeriod"/>
            </a:pPr>
            <a:r>
              <a:rPr lang="es-ES" dirty="0" smtClean="0"/>
              <a:t>Diseño</a:t>
            </a:r>
          </a:p>
          <a:p>
            <a:pPr rtl="0">
              <a:lnSpc>
                <a:spcPct val="150000"/>
              </a:lnSpc>
              <a:buFontTx/>
              <a:buChar char="-"/>
            </a:pPr>
            <a:r>
              <a:rPr lang="es-ES" dirty="0" err="1" smtClean="0"/>
              <a:t>Wireframe</a:t>
            </a:r>
            <a:r>
              <a:rPr lang="es-ES" dirty="0" smtClean="0"/>
              <a:t>: diseño del prototipo del sitio web, se definirá la estructura de la página con las secciones, colores, y demás componentes estéticos. </a:t>
            </a:r>
            <a:endParaRPr lang="es-ES" dirty="0"/>
          </a:p>
          <a:p>
            <a:pPr rtl="0">
              <a:lnSpc>
                <a:spcPct val="150000"/>
              </a:lnSpc>
              <a:buFontTx/>
              <a:buChar char="-"/>
            </a:pPr>
            <a:r>
              <a:rPr lang="es-ES" dirty="0" smtClean="0"/>
              <a:t>Mobile </a:t>
            </a:r>
            <a:r>
              <a:rPr lang="es-ES" dirty="0" err="1" smtClean="0"/>
              <a:t>first</a:t>
            </a:r>
            <a:r>
              <a:rPr lang="es-ES" dirty="0" smtClean="0"/>
              <a:t>: Se definirán los diseños del sitio para pantallas de diferentes dispositivos</a:t>
            </a:r>
          </a:p>
          <a:p>
            <a:pPr rtl="0">
              <a:lnSpc>
                <a:spcPct val="150000"/>
              </a:lnSpc>
              <a:buFontTx/>
              <a:buChar char="-"/>
            </a:pPr>
            <a:r>
              <a:rPr lang="es-ES" dirty="0" smtClean="0"/>
              <a:t>Diseño e intervención del </a:t>
            </a:r>
            <a:r>
              <a:rPr lang="es-ES" dirty="0" err="1" smtClean="0"/>
              <a:t>framework</a:t>
            </a:r>
            <a:r>
              <a:rPr lang="es-ES" dirty="0" smtClean="0"/>
              <a:t> elegido para maquetar el sitio</a:t>
            </a:r>
            <a:endParaRPr lang="es-E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7" b="24988"/>
          <a:stretch/>
        </p:blipFill>
        <p:spPr>
          <a:xfrm>
            <a:off x="258529" y="236900"/>
            <a:ext cx="2175381" cy="10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74" y="1844527"/>
            <a:ext cx="9182924" cy="4882843"/>
          </a:xfrm>
        </p:spPr>
        <p:txBody>
          <a:bodyPr rtlCol="0" anchor="t">
            <a:normAutofit lnSpcReduction="100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s-ES" sz="36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s-ES" dirty="0" smtClean="0"/>
              <a:t>Desarrollo</a:t>
            </a:r>
          </a:p>
          <a:p>
            <a:pPr rtl="0">
              <a:lnSpc>
                <a:spcPct val="150000"/>
              </a:lnSpc>
              <a:buFontTx/>
              <a:buChar char="-"/>
            </a:pPr>
            <a:r>
              <a:rPr lang="es-ES" dirty="0" smtClean="0"/>
              <a:t>Maquetación del sitio previamente diseñado utilizando herramientas tecnológicas necesarias para el posterior funcionamiento y navegación del mismo.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s-ES" sz="3600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s-ES" dirty="0" smtClean="0"/>
              <a:t>SEO 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s-ES" dirty="0" smtClean="0"/>
              <a:t>- Aplicación de SEO básico. Instalación de Google </a:t>
            </a:r>
            <a:r>
              <a:rPr lang="es-ES" dirty="0" err="1" smtClean="0"/>
              <a:t>Analytics</a:t>
            </a:r>
            <a:r>
              <a:rPr lang="es-ES" dirty="0" smtClean="0"/>
              <a:t> para medir las visitas al sitio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7" b="24988"/>
          <a:stretch/>
        </p:blipFill>
        <p:spPr>
          <a:xfrm>
            <a:off x="258529" y="236900"/>
            <a:ext cx="2175381" cy="10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9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74" y="1486111"/>
            <a:ext cx="9182924" cy="5241259"/>
          </a:xfrm>
        </p:spPr>
        <p:txBody>
          <a:bodyPr rtlCol="0" anchor="t">
            <a:normAutofit fontScale="85000" lnSpcReduction="200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s-ES" sz="3600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s-ES" dirty="0" smtClean="0"/>
              <a:t>Subida al servidor</a:t>
            </a:r>
          </a:p>
          <a:p>
            <a:pPr rtl="0">
              <a:lnSpc>
                <a:spcPct val="150000"/>
              </a:lnSpc>
              <a:buFontTx/>
              <a:buChar char="-"/>
            </a:pPr>
            <a:r>
              <a:rPr lang="es-ES" dirty="0" smtClean="0"/>
              <a:t>Servicio de subida al servidor por medio de empresa de hosting. No incluye el mantenimiento del sitio. 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s-ES" sz="36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ES" dirty="0" smtClean="0"/>
              <a:t>Condiciones de pago </a:t>
            </a:r>
          </a:p>
          <a:p>
            <a:pPr rtl="0">
              <a:lnSpc>
                <a:spcPct val="150000"/>
              </a:lnSpc>
              <a:buFontTx/>
              <a:buChar char="-"/>
            </a:pPr>
            <a:r>
              <a:rPr lang="es-ES" dirty="0" smtClean="0"/>
              <a:t>Para comenzar con el trabajo se necesitará una seña del 25% sobre el total del presupuesto. </a:t>
            </a:r>
          </a:p>
          <a:p>
            <a:pPr rtl="0">
              <a:lnSpc>
                <a:spcPct val="150000"/>
              </a:lnSpc>
              <a:buFontTx/>
              <a:buChar char="-"/>
            </a:pPr>
            <a:r>
              <a:rPr lang="es-ES" dirty="0" smtClean="0"/>
              <a:t>Una vez finalizada la primer etapa de diseño del sitio se deberá abonar otro 25% equivalente al precio total. </a:t>
            </a:r>
          </a:p>
          <a:p>
            <a:pPr rtl="0">
              <a:lnSpc>
                <a:spcPct val="150000"/>
              </a:lnSpc>
              <a:buFontTx/>
              <a:buChar char="-"/>
            </a:pPr>
            <a:r>
              <a:rPr lang="es-ES" dirty="0" smtClean="0"/>
              <a:t>El resto se pagará al finalizar la totalidad del proyecto. Esto equivale a la posterior subida al servidor.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7" b="24988"/>
          <a:stretch/>
        </p:blipFill>
        <p:spPr>
          <a:xfrm>
            <a:off x="258529" y="236900"/>
            <a:ext cx="2175381" cy="10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3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30" y="2020804"/>
            <a:ext cx="9182924" cy="4065603"/>
          </a:xfrm>
        </p:spPr>
        <p:txBody>
          <a:bodyPr rtlCol="0" anchor="t">
            <a:norm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s-ES" sz="3600" dirty="0"/>
              <a:t>¡</a:t>
            </a:r>
            <a:r>
              <a:rPr lang="es-ES" sz="3600" dirty="0" smtClean="0"/>
              <a:t>GRACIAS POR CONFIAR EN TECNO WEB!</a:t>
            </a:r>
            <a:endParaRPr lang="es-ES" dirty="0" smtClean="0"/>
          </a:p>
          <a:p>
            <a:pPr marL="0" indent="0" algn="ctr" rtl="0">
              <a:lnSpc>
                <a:spcPct val="150000"/>
              </a:lnSpc>
              <a:buNone/>
            </a:pPr>
            <a:r>
              <a:rPr lang="es-ES" sz="2800" i="1" u="sng" dirty="0" smtClean="0"/>
              <a:t>CONTACTO</a:t>
            </a:r>
            <a:endParaRPr lang="es-ES" i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s-ES" sz="2800" dirty="0" smtClean="0"/>
              <a:t>. MAIL: </a:t>
            </a:r>
            <a:r>
              <a:rPr lang="es-ES" sz="2800" dirty="0" smtClean="0">
                <a:hlinkClick r:id="rId3"/>
              </a:rPr>
              <a:t>TECNOWEB@GMAIL.COM</a:t>
            </a:r>
            <a:r>
              <a:rPr lang="es-ES" sz="2800" dirty="0" smtClean="0"/>
              <a:t>     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" sz="2800" dirty="0" smtClean="0"/>
              <a:t> . TEL</a:t>
            </a:r>
            <a:r>
              <a:rPr lang="es-ES" sz="2800" dirty="0"/>
              <a:t>: +54 9 1142857963</a:t>
            </a:r>
          </a:p>
          <a:p>
            <a:pPr marL="0" indent="0" rtl="0">
              <a:lnSpc>
                <a:spcPct val="150000"/>
              </a:lnSpc>
              <a:buNone/>
            </a:pPr>
            <a:endParaRPr lang="es-ES" dirty="0" smtClean="0"/>
          </a:p>
          <a:p>
            <a:pPr marL="0" indent="0" algn="ctr" rtl="0">
              <a:lnSpc>
                <a:spcPct val="150000"/>
              </a:lnSpc>
              <a:buNone/>
            </a:pPr>
            <a:endParaRPr lang="es-E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7" b="24988"/>
          <a:stretch/>
        </p:blipFill>
        <p:spPr>
          <a:xfrm>
            <a:off x="258529" y="236900"/>
            <a:ext cx="2175381" cy="10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6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j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67_TF22644756.potx" id="{192FCEF1-D9A3-4BB2-BD09-E9A68CCAFCE8}" vid="{F827E824-24FD-40D1-B0D3-D24C023BD8E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Paralaje</Template>
  <TotalTime>0</TotalTime>
  <Words>361</Words>
  <Application>Microsoft Office PowerPoint</Application>
  <PresentationFormat>Panorámica</PresentationFormat>
  <Paragraphs>35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Paralaje</vt:lpstr>
      <vt:lpstr>PRESUPUESTO 2021</vt:lpstr>
      <vt:lpstr>Descripción - Etapas del sitio web -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2021-08-30T13:03:47Z</dcterms:created>
  <dcterms:modified xsi:type="dcterms:W3CDTF">2021-08-30T13:50:59Z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