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33A40-D9B0-49FD-AEF0-D2A58E0C1358}" v="1" dt="2022-01-28T00:26:50.0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ura" userId="10024316464cf67e" providerId="LiveId" clId="{CCB33A40-D9B0-49FD-AEF0-D2A58E0C1358}"/>
    <pc:docChg chg="modSld">
      <pc:chgData name="Laura Mura" userId="10024316464cf67e" providerId="LiveId" clId="{CCB33A40-D9B0-49FD-AEF0-D2A58E0C1358}" dt="2022-01-27T23:20:23.404" v="2" actId="1076"/>
      <pc:docMkLst>
        <pc:docMk/>
      </pc:docMkLst>
      <pc:sldChg chg="modSp mod">
        <pc:chgData name="Laura Mura" userId="10024316464cf67e" providerId="LiveId" clId="{CCB33A40-D9B0-49FD-AEF0-D2A58E0C1358}" dt="2022-01-27T23:20:23.404" v="2" actId="1076"/>
        <pc:sldMkLst>
          <pc:docMk/>
          <pc:sldMk cId="4112646634" sldId="259"/>
        </pc:sldMkLst>
        <pc:picChg chg="mod">
          <ac:chgData name="Laura Mura" userId="10024316464cf67e" providerId="LiveId" clId="{CCB33A40-D9B0-49FD-AEF0-D2A58E0C1358}" dt="2022-01-27T23:20:23.404" v="2" actId="1076"/>
          <ac:picMkLst>
            <pc:docMk/>
            <pc:sldMk cId="4112646634" sldId="259"/>
            <ac:picMk id="12" creationId="{DF225D41-9481-4A8E-BC6E-42751F5350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35373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77349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3728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Progetto: layout completo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HTML + CSS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45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progetto da realizzare riepiloga tutte le competenze acquisite fino ad ora e richiede l'impaginazione completa da zero (creando prima l'HTML e poi il CSS) del file "layout-monopagina.png». Il layout è stato creato per dispositivi mobili ed andrà testato per ora solo su schermi piccoli (fino a circa 450px-500px).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Materiali forniti in partenza: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reset si trova nella cartella Assets-&gt;CSS-&gt;reset.css.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</a:t>
            </a:r>
            <a:r>
              <a:rPr lang="it-IT" dirty="0" err="1"/>
              <a:t>fontawesome</a:t>
            </a:r>
            <a:r>
              <a:rPr lang="it-IT" dirty="0"/>
              <a:t> si trova nella cartella Assets-&gt;CSS-&gt;all.css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 fonts di </a:t>
            </a:r>
            <a:r>
              <a:rPr lang="it-IT" dirty="0" err="1"/>
              <a:t>fontawesome</a:t>
            </a:r>
            <a:r>
              <a:rPr lang="it-IT" dirty="0"/>
              <a:t> si trovano nella cartella Assets-&gt;</a:t>
            </a:r>
            <a:r>
              <a:rPr lang="it-IT" dirty="0" err="1"/>
              <a:t>webfonts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Le immagini da usare (logo e sfondo) si trovano in Assets-&gt;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592221" y="3054816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0358E248-4971-404E-9768-E336C42DA169}"/>
              </a:ext>
            </a:extLst>
          </p:cNvPr>
          <p:cNvSpPr/>
          <p:nvPr/>
        </p:nvSpPr>
        <p:spPr>
          <a:xfrm>
            <a:off x="6676835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AF8AD26-B7AC-4227-86F3-F993F60DEBCE}"/>
              </a:ext>
            </a:extLst>
          </p:cNvPr>
          <p:cNvSpPr/>
          <p:nvPr/>
        </p:nvSpPr>
        <p:spPr>
          <a:xfrm>
            <a:off x="12373926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06E1D04-8FCD-403C-A8C2-BE9B3E6E3B4E}"/>
              </a:ext>
            </a:extLst>
          </p:cNvPr>
          <p:cNvSpPr/>
          <p:nvPr/>
        </p:nvSpPr>
        <p:spPr>
          <a:xfrm>
            <a:off x="18570476" y="3054813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F225D41-9481-4A8E-BC6E-42751F535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2"/>
          <a:stretch/>
        </p:blipFill>
        <p:spPr>
          <a:xfrm>
            <a:off x="1519630" y="3054813"/>
            <a:ext cx="4117291" cy="89466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AE29E7-D968-44C1-ADDB-63130D0C7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6870"/>
          <a:stretch/>
        </p:blipFill>
        <p:spPr>
          <a:xfrm>
            <a:off x="7604244" y="3054813"/>
            <a:ext cx="4117291" cy="102039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C7C4A49-FED5-4BD1-8750-5A2FEA41D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6" b="23570"/>
          <a:stretch/>
        </p:blipFill>
        <p:spPr>
          <a:xfrm>
            <a:off x="13129239" y="2693129"/>
            <a:ext cx="4117291" cy="856568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DE85F20-9590-49C5-A8B2-7A5AC5A69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1"/>
          <a:stretch/>
        </p:blipFill>
        <p:spPr>
          <a:xfrm>
            <a:off x="19447308" y="2693129"/>
            <a:ext cx="4117291" cy="8329740"/>
          </a:xfrm>
          <a:prstGeom prst="rect">
            <a:avLst/>
          </a:prstGeom>
        </p:spPr>
      </p:pic>
      <p:sp>
        <p:nvSpPr>
          <p:cNvPr id="13" name="Rettangolo 8">
            <a:extLst>
              <a:ext uri="{FF2B5EF4-FFF2-40B4-BE49-F238E27FC236}">
                <a16:creationId xmlns:a16="http://schemas.microsoft.com/office/drawing/2014/main" id="{CEEF0399-1943-477C-9C83-9F7C82813996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43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Titolo: Corso Web Developer - Epicode school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Description</a:t>
            </a:r>
            <a:r>
              <a:rPr lang="it-IT" dirty="0"/>
              <a:t>: Da zero a Epicode con i corsi completi per diventare uno sviluppatore professionista in 3 mesi.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Corso Web Developer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Smetti di inseguire i titoli, inizia a lavorare. Mentre tutti vogliono arricchire il CV, tu pensa ad arricchire le tue competenze.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Tutti ti cercheranno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Sono 30.000 in Italia le posizioni di developer scoperte, scegli quella che ti stimola di più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dove vuoi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da casa, in riva al mare o in montagna.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Scegli il tuo ruolo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Potrai scegliere se essere Azienda, Freelance o Startup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Lavoro in libertà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Non serve lavorare in ufficio per essere creatori di prodotti digitali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9999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28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Epicode garantisce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"3 mesi intensivi di corso che cambieranno radicalmente la tua vita"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Mario Rossi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CEO, Epicode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tuo PC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Se vuoi diventare developer è l’unico strumento di cui hai bisogno.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Impara ora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Impara da chi diventerai tra qualche anno, e diventa una rockstar come loro.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subito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Sappiamo cosa vogliono le aziende, perché lavoriamo con loro.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53556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86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Font: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Body: #393d41 – 1.2rem – Open Sans – interlinea 1.65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Headings</a:t>
            </a:r>
            <a:r>
              <a:rPr lang="it-IT" dirty="0"/>
              <a:t>: #25a2c3 – Montserrat (</a:t>
            </a:r>
            <a:r>
              <a:rPr lang="it-IT" dirty="0" err="1"/>
              <a:t>bold</a:t>
            </a:r>
            <a:r>
              <a:rPr lang="it-IT" dirty="0"/>
              <a:t>) – interlinea 1.5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: #c8e7f0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Heading</a:t>
            </a:r>
            <a:r>
              <a:rPr lang="it-IT" dirty="0"/>
              <a:t>: white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 link: #c8e7f0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Colori sfondo: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Header</a:t>
            </a:r>
            <a:r>
              <a:rPr lang="it-IT" dirty="0"/>
              <a:t>: black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Pulsante: #f04c2f – Montserrat (</a:t>
            </a:r>
            <a:r>
              <a:rPr lang="it-IT" dirty="0" err="1"/>
              <a:t>bold</a:t>
            </a:r>
            <a:r>
              <a:rPr lang="it-IT"/>
              <a:t>) </a:t>
            </a:r>
            <a:r>
              <a:rPr lang="it-IT" dirty="0"/>
              <a:t>– </a:t>
            </a:r>
            <a:r>
              <a:rPr lang="it-IT" dirty="0" err="1"/>
              <a:t>bold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Testimonianze: #e22d0e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: #25a2c3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Bordi: 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Bordo schede: #dee1e3;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7958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Office PowerPoint</Application>
  <PresentationFormat>Personalizzato</PresentationFormat>
  <Paragraphs>115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Laura Mura</cp:lastModifiedBy>
  <cp:revision>20</cp:revision>
  <dcterms:modified xsi:type="dcterms:W3CDTF">2022-01-28T00:27:16Z</dcterms:modified>
</cp:coreProperties>
</file>