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olo Testo"/>
          <p:cNvSpPr txBox="1"/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pPr/>
            <a:r>
              <a:t>Titolo Testo</a:t>
            </a:r>
          </a:p>
        </p:txBody>
      </p:sp>
      <p:sp>
        <p:nvSpPr>
          <p:cNvPr id="21" name="Corpo livello uno…"/>
          <p:cNvSpPr txBox="1"/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/>
          <p:nvPr>
            <p:ph type="sldNum" sz="quarter" idx="2"/>
          </p:nvPr>
        </p:nvSpPr>
        <p:spPr>
          <a:xfrm>
            <a:off x="23493588" y="12677170"/>
            <a:ext cx="562834" cy="565749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apositiva tito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30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Numero diapositiva"/>
          <p:cNvSpPr txBox="1"/>
          <p:nvPr>
            <p:ph type="sldNum" sz="quarter" idx="2"/>
          </p:nvPr>
        </p:nvSpPr>
        <p:spPr>
          <a:xfrm>
            <a:off x="23169352" y="12797909"/>
            <a:ext cx="811079" cy="817801"/>
          </a:xfrm>
          <a:prstGeom prst="rect">
            <a:avLst/>
          </a:prstGeom>
        </p:spPr>
        <p:txBody>
          <a:bodyPr lIns="243799" tIns="243799" rIns="243799" bIns="243799"/>
          <a:lstStyle>
            <a:lvl1pPr algn="ctr">
              <a:defRPr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40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Titolo Testo"/>
          <p:cNvSpPr txBox="1"/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 fontScale="100000" lnSpcReduction="0"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pPr/>
            <a:r>
              <a:t>Titolo Testo</a:t>
            </a:r>
          </a:p>
        </p:txBody>
      </p:sp>
      <p:sp>
        <p:nvSpPr>
          <p:cNvPr id="43" name="Corpo livello uno…"/>
          <p:cNvSpPr txBox="1"/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4" name="Numero diapositiva"/>
          <p:cNvSpPr txBox="1"/>
          <p:nvPr>
            <p:ph type="sldNum" sz="quarter" idx="2"/>
          </p:nvPr>
        </p:nvSpPr>
        <p:spPr>
          <a:xfrm>
            <a:off x="23493588" y="12677170"/>
            <a:ext cx="562834" cy="565749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epi.png" descr="logo_e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olo Testo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Titolo Testo</a:t>
            </a:r>
          </a:p>
        </p:txBody>
      </p:sp>
      <p:sp>
        <p:nvSpPr>
          <p:cNvPr id="4" name="Corpo livello uno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;gddb18af70f_0_0"/>
          <p:cNvSpPr txBox="1"/>
          <p:nvPr/>
        </p:nvSpPr>
        <p:spPr>
          <a:xfrm>
            <a:off x="3285732" y="5353050"/>
            <a:ext cx="17812534" cy="300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Esercizio: Manipoliamo </a:t>
            </a:r>
          </a:p>
          <a:p>
            <a:pPr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stringhe e array </a:t>
            </a:r>
          </a:p>
        </p:txBody>
      </p:sp>
      <p:pic>
        <p:nvPicPr>
          <p:cNvPr id="54" name="Immagine 2" descr="Immagin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66067" y="5957999"/>
            <a:ext cx="1081914" cy="90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magine 8" descr="Immagin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315235" y="6858000"/>
            <a:ext cx="1081916" cy="90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/>
          <p:nvPr>
            <p:ph type="sldNum" sz="quarter" idx="2"/>
          </p:nvPr>
        </p:nvSpPr>
        <p:spPr>
          <a:xfrm>
            <a:off x="23247046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" name="Rectangle 4"/>
          <p:cNvSpPr txBox="1"/>
          <p:nvPr/>
        </p:nvSpPr>
        <p:spPr>
          <a:xfrm>
            <a:off x="2302909" y="4950319"/>
            <a:ext cx="20078011" cy="748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4800" tIns="124800" rIns="124800" bIns="124800">
            <a:spAutoFit/>
          </a:bodyPr>
          <a:lstStyle/>
          <a:p>
            <a:pPr algn="l">
              <a:buFont typeface="Arial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Scopo di questo quarto  esercizio è il corretto utilizzo degli array e delle e dei metodi di gestione.</a:t>
            </a:r>
          </a:p>
          <a:p>
            <a:pPr algn="l">
              <a:buFont typeface="Arial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E’ importante saper applicare correttamente i metodo e gestore gli output di nuove strutture derivate.</a:t>
            </a:r>
          </a:p>
          <a:p>
            <a:pPr algn="l"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algn="l"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Dovrai creare un file js e intregrarlo in un file di progetto (fai attenzione alla giusta creazione delle cartelle)</a:t>
            </a:r>
          </a:p>
          <a:p>
            <a:pPr algn="l"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Ad una stringa di partenza, dovrai applicare i metodi per caratteri maiuscoli e minuscoli, suddividere nei suoi elementi e selezionarne due. I due selezionati saranno concatenati in un’unica stringa.</a:t>
            </a: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Crea un array di persone</a:t>
            </a: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Leggi il terzo elemento</a:t>
            </a: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Passa all’array un valore tramite una variabile, leggi la lunghezza dell’array</a:t>
            </a: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Crea una funzione all’interno della quale utilizzerei i valori numerici tratti da un array</a:t>
            </a:r>
          </a:p>
          <a:p>
            <a:pPr algn="l">
              <a:buClr>
                <a:srgbClr val="000000"/>
              </a:buClr>
              <a:buSzPct val="100000"/>
              <a:buChar char="•"/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Usa i metodi push/pop e shift/unshift su un array</a:t>
            </a:r>
          </a:p>
          <a:p>
            <a:pPr algn="l"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algn="l"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 algn="l">
              <a:defRPr b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t>N.B. Mostrare sempre  il risultato in output (anche soltanto in console)</a:t>
            </a:r>
          </a:p>
        </p:txBody>
      </p:sp>
      <p:sp>
        <p:nvSpPr>
          <p:cNvPr id="59" name="Rettangolo 8"/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b="1" sz="4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Esercizio</a:t>
            </a:r>
            <a:br/>
            <a:r>
              <a:rPr b="0" sz="3000">
                <a:latin typeface="Poppins Light"/>
                <a:ea typeface="Poppins Light"/>
                <a:cs typeface="Poppins Light"/>
                <a:sym typeface="Poppins Light"/>
              </a:rPr>
              <a:t>stringhe e array: metodi di gestione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ttogramma.png" descr="pittogramm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91057" y="3684151"/>
            <a:ext cx="7653683" cy="6347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logo_epi.png" descr="logo_e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3600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Corso di JavaScript"/>
          <p:cNvSpPr txBox="1"/>
          <p:nvPr/>
        </p:nvSpPr>
        <p:spPr>
          <a:xfrm>
            <a:off x="933803" y="10246362"/>
            <a:ext cx="2990940" cy="118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1436" tIns="91436" rIns="91436" bIns="91436">
            <a:spAutoFit/>
          </a:bodyPr>
          <a:lstStyle>
            <a:lvl1pPr algn="l" defTabSz="1828800">
              <a:defRPr b="1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Grazie.</a:t>
            </a:r>
          </a:p>
        </p:txBody>
      </p:sp>
      <p:sp>
        <p:nvSpPr>
          <p:cNvPr id="66" name="Google Shape;295;p19"/>
          <p:cNvSpPr txBox="1"/>
          <p:nvPr/>
        </p:nvSpPr>
        <p:spPr>
          <a:xfrm>
            <a:off x="1059589" y="11714028"/>
            <a:ext cx="11945602" cy="124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2438400">
              <a:lnSpc>
                <a:spcPct val="115000"/>
              </a:lnSpc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Epicode School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Via Baccio Baldini, 12 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00146 </a:t>
            </a:r>
            <a:r>
              <a:t>- </a:t>
            </a:r>
            <a:r>
              <a:t>Roma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ammissioni@epicode.school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opertina">
  <a:themeElements>
    <a:clrScheme name="Copertina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pertina">
  <a:themeElements>
    <a:clrScheme name="Copert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