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formattare 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una pagina con i CSS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45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è mirato a prendere confidenza con i CSS per ricreare, per quanto possibile, ogni dettaglio (spazi, colori, grandezze, allineamenti, ecc.) presente nel semplice modello grafico «layout-curriculum.png». Il layout è stato creato per dispositivi mobili ed andrà testato solo su schermi piccoli (fino a circa 450px-500px).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Viene ripreso il file "curriculum.html", realizzato in una precedente esercitazione. Il markup originale di quel file è stato ritoccato ed integrato con alcuni contenitori semantici per permettere una migliore organizzazione dei contenuti ed una più agevole selezione degli elementi tramite CSS.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reset è stato messo a disposizione nella cartella Assets-&gt;CSS.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font usato per gli </a:t>
            </a:r>
            <a:r>
              <a:rPr lang="it-IT" dirty="0" err="1"/>
              <a:t>heading</a:t>
            </a:r>
            <a:r>
              <a:rPr lang="it-IT" dirty="0"/>
              <a:t> è il </a:t>
            </a:r>
            <a:r>
              <a:rPr lang="it-IT" dirty="0" err="1"/>
              <a:t>Raleway</a:t>
            </a:r>
            <a:r>
              <a:rPr lang="it-IT" dirty="0"/>
              <a:t> e si può reperire su Google Fonts.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Formattare una pagina con i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Formattare una pagina con i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B36D25-3A70-42E7-8ADF-398C2AC0E9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30"/>
          <a:stretch/>
        </p:blipFill>
        <p:spPr>
          <a:xfrm>
            <a:off x="1450054" y="3054817"/>
            <a:ext cx="4092329" cy="99073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EBA60C-9B4E-4E75-B15E-84A1D3F55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8" b="34021"/>
          <a:stretch/>
        </p:blipFill>
        <p:spPr>
          <a:xfrm>
            <a:off x="9251138" y="3054816"/>
            <a:ext cx="4092329" cy="99073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DA66E6-8C11-4C27-B029-42611BE27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7"/>
          <a:stretch/>
        </p:blipFill>
        <p:spPr>
          <a:xfrm>
            <a:off x="16249092" y="3054816"/>
            <a:ext cx="4092329" cy="10388082"/>
          </a:xfrm>
          <a:prstGeom prst="rect">
            <a:avLst/>
          </a:prstGeom>
        </p:spPr>
      </p:pic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592221" y="3054816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0358E248-4971-404E-9768-E336C42DA169}"/>
              </a:ext>
            </a:extLst>
          </p:cNvPr>
          <p:cNvSpPr/>
          <p:nvPr/>
        </p:nvSpPr>
        <p:spPr>
          <a:xfrm>
            <a:off x="8527238" y="3054816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AF8AD26-B7AC-4227-86F3-F993F60DEBCE}"/>
              </a:ext>
            </a:extLst>
          </p:cNvPr>
          <p:cNvSpPr/>
          <p:nvPr/>
        </p:nvSpPr>
        <p:spPr>
          <a:xfrm>
            <a:off x="15525192" y="3054815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Personalizzato</PresentationFormat>
  <Paragraphs>34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12</cp:revision>
  <dcterms:modified xsi:type="dcterms:W3CDTF">2021-10-19T12:17:26Z</dcterms:modified>
</cp:coreProperties>
</file>