
<file path=[Content_Types].xml><?xml version="1.0" encoding="utf-8"?>
<Types xmlns="http://schemas.openxmlformats.org/package/2006/content-types">
  <Default Extension="xml" ContentType="application/xml"/>
  <Default Extension="wmf" ContentType="image/wmf"/>
  <Default Extension="rels" ContentType="application/vnd.openxmlformats-package.relationships+xml"/>
  <Default Extension="jpeg" ContentType="image/jpeg"/>
  <Default Extension="png" ContentType="image/png"/>
  <Override PartName="/ppt/presentation.xml" ContentType="application/vnd.openxmlformats-officedocument.presentationml.presentation.main+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docProps/app.xml" ContentType="application/vnd.openxmlformats-officedocument.extended-properties+xml"/>
</Types>
</file>

<file path=_rels/.rels><?xml version="1.0" encoding="UTF-8" standalone="yes"?><Relationships xmlns="http://schemas.openxmlformats.org/package/2006/relationships"><Relationship Target="ppt/presentation.xml" Type="http://schemas.openxmlformats.org/officeDocument/2006/relationships/officeDocument" Id="rId2"/><Relationship Target="docProps/app.xml" Type="http://schemas.openxmlformats.org/officeDocument/2006/relationships/extended-properties" Id="rId1"/></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r:id="rId5" id="2147483661"/>
    <p:sldMasterId r:id="rId6" id="2147483662"/>
  </p:sldMasterIdLst>
  <p:notesMasterIdLst>
    <p:notesMasterId r:id="rId7"/>
  </p:notesMasterIdLst>
  <p:sldIdLst>
    <p:sldId r:id="rId8" id="256"/>
    <p:sldId r:id="rId9" id="257"/>
    <p:sldId r:id="rId10" id="258"/>
    <p:sldId r:id="rId11" id="259"/>
    <p:sldId r:id="rId12" id="260"/>
    <p:sldId r:id="rId13" id="261"/>
    <p:sldId r:id="rId14" id="262"/>
    <p:sldId r:id="rId15" id="263"/>
    <p:sldId r:id="rId16" id="264"/>
    <p:sldId r:id="rId17" id="265"/>
    <p:sldId r:id="rId18" id="266"/>
    <p:sldId r:id="rId19" id="267"/>
    <p:sldId r:id="rId20" id="268"/>
    <p:sldId r:id="rId21" id="269"/>
    <p:sldId r:id="rId22" id="270"/>
    <p:sldId r:id="rId23" id="271"/>
    <p:sldId r:id="rId24" id="272"/>
    <p:sldId r:id="rId25" id="273"/>
    <p:sldId r:id="rId26" id="274"/>
    <p:sldId r:id="rId27" id="275"/>
    <p:sldId r:id="rId28" id="276"/>
    <p:sldId r:id="rId29" id="277"/>
    <p:sldId r:id="rId30" id="278"/>
    <p:sldId r:id="rId31" id="279"/>
    <p:sldId r:id="rId32" id="280"/>
    <p:sldId r:id="rId33" id="281"/>
    <p:sldId r:id="rId34" id="282"/>
    <p:sldId r:id="rId35" id="283"/>
    <p:sldId r:id="rId36" id="284"/>
    <p:sldId r:id="rId37" id="285"/>
    <p:sldId r:id="rId38" id="286"/>
    <p:sldId r:id="rId39" id="287"/>
    <p:sldId r:id="rId40" id="288"/>
    <p:sldId r:id="rId41" id="289"/>
    <p:sldId r:id="rId42" id="290"/>
    <p:sldId r:id="rId43" id="291"/>
    <p:sldId r:id="rId44" id="292"/>
    <p:sldId r:id="rId45" id="293"/>
    <p:sldId r:id="rId46" id="294"/>
    <p:sldId r:id="rId47" id="295"/>
    <p:sldId r:id="rId48" id="296"/>
    <p:sldId r:id="rId49" id="297"/>
    <p:sldId r:id="rId50" id="298"/>
    <p:sldId r:id="rId51" id="299"/>
    <p:sldId r:id="rId52" id="300"/>
    <p:sldId r:id="rId53" id="301"/>
    <p:sldId r:id="rId54" id="302"/>
    <p:sldId r:id="rId55" id="303"/>
    <p:sldId r:id="rId56" id="304"/>
    <p:sldId r:id="rId57" id="305"/>
    <p:sldId r:id="rId58" id="306"/>
    <p:sldId r:id="rId59" id="307"/>
    <p:sldId r:id="rId60" id="308"/>
    <p:sldId r:id="rId61" id="309"/>
    <p:sldId r:id="rId62" id="310"/>
    <p:sldId r:id="rId63" id="311"/>
    <p:sldId r:id="rId64" id="312"/>
    <p:sldId r:id="rId65" id="313"/>
    <p:sldId r:id="rId66" id="314"/>
    <p:sldId r:id="rId67" id="315"/>
    <p:sldId r:id="rId68" id="316"/>
    <p:sldId r:id="rId69" id="317"/>
  </p:sldIdLst>
  <p:sldSz type="screen4x3" cx="9144000" cy="6858000"/>
  <p:notesSz cy="9601200" cx="7315200"/>
  <p:defaultTextStyle>
    <a:lvl1pPr fontAlgn="base" rtl="0" marL="0" indent="0" algn="l" defTabSz="914400">
      <a:lnSpc>
        <a:spcPct val="100000"/>
      </a:lnSpc>
      <a:spcBef>
        <a:spcPct val="0"/>
      </a:spcBef>
      <a:spcAft>
        <a:spcPct val="0"/>
      </a:spcAft>
      <a:buNone/>
      <a:defRPr u="none" sz="1800" lang="en-US" smtClean="0" i="0" dirty="0" baseline="0" b="0">
        <a:solidFill>
          <a:schemeClr val="tx1"/>
        </a:solidFill>
        <a:latin charset="0" typeface="Arial"/>
        <a:ea charset="0" typeface="Arial"/>
      </a:defRPr>
    </a:lvl1pPr>
    <a:lvl2pPr marL="457200" indent="0">
      <a:lnSpc>
        <a:spcPct val="100000"/>
      </a:lnSpc>
      <a:spcBef>
        <a:spcPct val="0"/>
      </a:spcBef>
      <a:spcAft>
        <a:spcPct val="0"/>
      </a:spcAft>
      <a:buNone/>
      <a:defRPr u="none" sz="1800" lang="en-US" smtClean="0" i="0" dirty="0" b="0">
        <a:solidFill>
          <a:schemeClr val="tx1"/>
        </a:solidFill>
        <a:latin charset="0" typeface="Arial"/>
      </a:defRPr>
    </a:lvl2pPr>
    <a:lvl3pPr marL="914400" indent="0">
      <a:lnSpc>
        <a:spcPct val="100000"/>
      </a:lnSpc>
      <a:spcBef>
        <a:spcPct val="0"/>
      </a:spcBef>
      <a:spcAft>
        <a:spcPct val="0"/>
      </a:spcAft>
      <a:buNone/>
      <a:defRPr u="none" sz="1800" lang="en-US" smtClean="0" i="0" dirty="0" b="0">
        <a:solidFill>
          <a:schemeClr val="tx1"/>
        </a:solidFill>
        <a:latin charset="0" typeface="Arial"/>
      </a:defRPr>
    </a:lvl3pPr>
    <a:lvl4pPr marL="1371600" indent="0">
      <a:lnSpc>
        <a:spcPct val="100000"/>
      </a:lnSpc>
      <a:spcBef>
        <a:spcPct val="0"/>
      </a:spcBef>
      <a:spcAft>
        <a:spcPct val="0"/>
      </a:spcAft>
      <a:buNone/>
      <a:defRPr u="none" sz="1800" lang="en-US" smtClean="0" i="0" dirty="0" b="0">
        <a:solidFill>
          <a:schemeClr val="tx1"/>
        </a:solidFill>
        <a:latin charset="0" typeface="Arial"/>
      </a:defRPr>
    </a:lvl4pPr>
    <a:lvl5pPr marL="1828800" indent="0">
      <a:lnSpc>
        <a:spcPct val="100000"/>
      </a:lnSpc>
      <a:spcBef>
        <a:spcPct val="0"/>
      </a:spcBef>
      <a:spcAft>
        <a:spcPct val="0"/>
      </a:spcAft>
      <a:buNone/>
      <a:defRPr u="none" sz="1800" lang="en-US" smtClean="0" i="0" dirty="0" b="0">
        <a:solidFill>
          <a:schemeClr val="tx1"/>
        </a:solidFill>
        <a:latin charset="0" typeface="Arial"/>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A1EBBE88-5FDC-4649-B115-44F87962F237}"/>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viewPr>
</file>

<file path=ppt/_rels/presentation.xml.rels><?xml version="1.0" encoding="UTF-8" standalone="yes"?><Relationships xmlns="http://schemas.openxmlformats.org/package/2006/relationships"><Relationship Target="slides/slide56.xml" Type="http://schemas.openxmlformats.org/officeDocument/2006/relationships/slide" Id="rId63"/><Relationship Target="slides/slide55.xml" Type="http://schemas.openxmlformats.org/officeDocument/2006/relationships/slide" Id="rId62"/><Relationship Target="slides/slide54.xml" Type="http://schemas.openxmlformats.org/officeDocument/2006/relationships/slide" Id="rId61"/><Relationship Target="slides/slide53.xml" Type="http://schemas.openxmlformats.org/officeDocument/2006/relationships/slide" Id="rId60"/><Relationship Target="slides/slide46.xml" Type="http://schemas.openxmlformats.org/officeDocument/2006/relationships/slide" Id="rId53"/><Relationship Target="slides/slide45.xml" Type="http://schemas.openxmlformats.org/officeDocument/2006/relationships/slide" Id="rId52"/><Relationship Target="slides/slide44.xml" Type="http://schemas.openxmlformats.org/officeDocument/2006/relationships/slide" Id="rId51"/><Relationship Target="slides/slide8.xml" Type="http://schemas.openxmlformats.org/officeDocument/2006/relationships/slide" Id="rId15"/><Relationship Target="slides/slide42.xml" Type="http://schemas.openxmlformats.org/officeDocument/2006/relationships/slide" Id="rId49"/><Relationship Target="slides/slide43.xml" Type="http://schemas.openxmlformats.org/officeDocument/2006/relationships/slide" Id="rId50"/><Relationship Target="slideMasters/slideMaster1.xml" Type="http://schemas.openxmlformats.org/officeDocument/2006/relationships/slideMaster" Id="rId5"/><Relationship Target="slides/slide32.xml" Type="http://schemas.openxmlformats.org/officeDocument/2006/relationships/slide" Id="rId39"/><Relationship Target="tableStyles.xml" Type="http://schemas.openxmlformats.org/officeDocument/2006/relationships/tableStyles" Id="rId4"/><Relationship Target="slides/slide31.xml" Type="http://schemas.openxmlformats.org/officeDocument/2006/relationships/slide" Id="rId38"/><Relationship Target="presProps.xml" Type="http://schemas.openxmlformats.org/officeDocument/2006/relationships/presProps" Id="rId3"/><Relationship Target="slides/slide30.xml" Type="http://schemas.openxmlformats.org/officeDocument/2006/relationships/slide" Id="rId37"/><Relationship Target="viewProps.xml" Type="http://schemas.openxmlformats.org/officeDocument/2006/relationships/viewProps" Id="rId2"/><Relationship Target="slides/slide29.xml" Type="http://schemas.openxmlformats.org/officeDocument/2006/relationships/slide" Id="rId36"/><Relationship Target="slides/slide62.xml" Type="http://schemas.openxmlformats.org/officeDocument/2006/relationships/slide" Id="rId69"/><Relationship Target="theme/theme3.xml" Type="http://schemas.openxmlformats.org/officeDocument/2006/relationships/theme" Id="rId1"/><Relationship Target="slides/slide28.xml" Type="http://schemas.openxmlformats.org/officeDocument/2006/relationships/slide" Id="rId35"/><Relationship Target="slides/slide61.xml" Type="http://schemas.openxmlformats.org/officeDocument/2006/relationships/slide" Id="rId68"/><Relationship Target="slides/slide27.xml" Type="http://schemas.openxmlformats.org/officeDocument/2006/relationships/slide" Id="rId34"/><Relationship Target="slides/slide60.xml" Type="http://schemas.openxmlformats.org/officeDocument/2006/relationships/slide" Id="rId67"/><Relationship Target="slides/slide26.xml" Type="http://schemas.openxmlformats.org/officeDocument/2006/relationships/slide" Id="rId33"/><Relationship Target="slides/slide59.xml" Type="http://schemas.openxmlformats.org/officeDocument/2006/relationships/slide" Id="rId66"/><Relationship Target="slides/slide25.xml" Type="http://schemas.openxmlformats.org/officeDocument/2006/relationships/slide" Id="rId32"/><Relationship Target="slides/slide58.xml" Type="http://schemas.openxmlformats.org/officeDocument/2006/relationships/slide" Id="rId65"/><Relationship Target="slides/slide24.xml" Type="http://schemas.openxmlformats.org/officeDocument/2006/relationships/slide" Id="rId31"/><Relationship Target="slides/slide52.xml" Type="http://schemas.openxmlformats.org/officeDocument/2006/relationships/slide" Id="rId59"/><Relationship Target="slides/slide18.xml" Type="http://schemas.openxmlformats.org/officeDocument/2006/relationships/slide" Id="rId25"/><Relationship Target="slides/slide33.xml" Type="http://schemas.openxmlformats.org/officeDocument/2006/relationships/slide" Id="rId40"/><Relationship Target="slides/slide22.xml" Type="http://schemas.openxmlformats.org/officeDocument/2006/relationships/slide" Id="rId29"/><Relationship Target="slides/slide10.xml" Type="http://schemas.openxmlformats.org/officeDocument/2006/relationships/slide" Id="rId17"/><Relationship Target="slides/slide51.xml" Type="http://schemas.openxmlformats.org/officeDocument/2006/relationships/slide" Id="rId58"/><Relationship Target="slides/slide17.xml" Type="http://schemas.openxmlformats.org/officeDocument/2006/relationships/slide" Id="rId24"/><Relationship Target="slides/slide9.xml" Type="http://schemas.openxmlformats.org/officeDocument/2006/relationships/slide" Id="rId16"/><Relationship Target="slides/slide50.xml" Type="http://schemas.openxmlformats.org/officeDocument/2006/relationships/slide" Id="rId57"/><Relationship Target="slides/slide16.xml" Type="http://schemas.openxmlformats.org/officeDocument/2006/relationships/slide" Id="rId23"/><Relationship Target="slides/slide49.xml" Type="http://schemas.openxmlformats.org/officeDocument/2006/relationships/slide" Id="rId56"/><Relationship Target="slides/slide15.xml" Type="http://schemas.openxmlformats.org/officeDocument/2006/relationships/slide" Id="rId22"/><Relationship Target="slides/slide41.xml" Type="http://schemas.openxmlformats.org/officeDocument/2006/relationships/slide" Id="rId48"/><Relationship Target="slides/slide7.xml" Type="http://schemas.openxmlformats.org/officeDocument/2006/relationships/slide" Id="rId14"/><Relationship Target="slides/slide48.xml" Type="http://schemas.openxmlformats.org/officeDocument/2006/relationships/slide" Id="rId55"/><Relationship Target="slides/slide14.xml" Type="http://schemas.openxmlformats.org/officeDocument/2006/relationships/slide" Id="rId21"/><Relationship Target="slides/slide40.xml" Type="http://schemas.openxmlformats.org/officeDocument/2006/relationships/slide" Id="rId47"/><Relationship Target="slides/slide6.xml" Type="http://schemas.openxmlformats.org/officeDocument/2006/relationships/slide" Id="rId13"/><Relationship Target="slides/slide47.xml" Type="http://schemas.openxmlformats.org/officeDocument/2006/relationships/slide" Id="rId54"/><Relationship Target="slides/slide13.xml" Type="http://schemas.openxmlformats.org/officeDocument/2006/relationships/slide" Id="rId20"/><Relationship Target="slides/slide39.xml" Type="http://schemas.openxmlformats.org/officeDocument/2006/relationships/slide" Id="rId46"/><Relationship Target="slides/slide5.xml" Type="http://schemas.openxmlformats.org/officeDocument/2006/relationships/slide" Id="rId12"/><Relationship Target="slides/slide38.xml" Type="http://schemas.openxmlformats.org/officeDocument/2006/relationships/slide" Id="rId45"/><Relationship Target="slides/slide4.xml" Type="http://schemas.openxmlformats.org/officeDocument/2006/relationships/slide" Id="rId11"/><Relationship Target="slides/slide37.xml" Type="http://schemas.openxmlformats.org/officeDocument/2006/relationships/slide" Id="rId44"/><Relationship Target="slides/slide3.xml" Type="http://schemas.openxmlformats.org/officeDocument/2006/relationships/slide" Id="rId10"/><Relationship Target="slides/slide2.xml" Type="http://schemas.openxmlformats.org/officeDocument/2006/relationships/slide" Id="rId9"/><Relationship Target="slides/slide1.xml" Type="http://schemas.openxmlformats.org/officeDocument/2006/relationships/slide" Id="rId8"/><Relationship Target="notesMasters/notesMaster1.xml" Type="http://schemas.openxmlformats.org/officeDocument/2006/relationships/notesMaster" Id="rId7"/><Relationship Target="slideMasters/slideMaster2.xml" Type="http://schemas.openxmlformats.org/officeDocument/2006/relationships/slideMaster" Id="rId6"/><Relationship Target="slides/slide21.xml" Type="http://schemas.openxmlformats.org/officeDocument/2006/relationships/slide" Id="rId28"/><Relationship Target="slides/slide36.xml" Type="http://schemas.openxmlformats.org/officeDocument/2006/relationships/slide" Id="rId43"/><Relationship Target="slides/slide20.xml" Type="http://schemas.openxmlformats.org/officeDocument/2006/relationships/slide" Id="rId27"/><Relationship Target="slides/slide57.xml" Type="http://schemas.openxmlformats.org/officeDocument/2006/relationships/slide" Id="rId64"/><Relationship Target="slides/slide23.xml" Type="http://schemas.openxmlformats.org/officeDocument/2006/relationships/slide" Id="rId30"/><Relationship Target="slides/slide12.xml" Type="http://schemas.openxmlformats.org/officeDocument/2006/relationships/slide" Id="rId19"/><Relationship Target="slides/slide35.xml" Type="http://schemas.openxmlformats.org/officeDocument/2006/relationships/slide" Id="rId42"/><Relationship Target="slides/slide19.xml" Type="http://schemas.openxmlformats.org/officeDocument/2006/relationships/slide" Id="rId26"/><Relationship Target="slides/slide11.xml" Type="http://schemas.openxmlformats.org/officeDocument/2006/relationships/slide" Id="rId18"/><Relationship Target="slides/slide34.xml" Type="http://schemas.openxmlformats.org/officeDocument/2006/relationships/slide" Id="rId41"/></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name="" id="1"/>
        <p:cNvGrpSpPr/>
        <p:nvPr/>
      </p:nvGrpSpPr>
      <p:grpSpPr>
        <a:xfrm>
          <a:off y="0" x="0"/>
          <a:ext cy="0" cx="0"/>
          <a:chOff y="0" x="0"/>
          <a:chExt cy="0" cx="0"/>
        </a:xfrm>
      </p:grpSpPr>
      <p:sp>
        <p:nvSpPr>
          <p:cNvPr name="Text Box 6" id="6"/>
          <p:cNvSpPr>
            <a:spLocks/>
          </p:cNvSpPr>
          <p:nvPr>
            <p:ph type="hdr" sz="quarter"/>
          </p:nvPr>
        </p:nvSpPr>
        <p:spPr>
          <a:xfrm>
            <a:off y="0" x="0"/>
            <a:ext cy="479425" cx="3170237"/>
          </a:xfrm>
          <a:prstGeom prst="rect">
            <a:avLst/>
          </a:prstGeom>
          <a:ln>
            <a:noFill/>
          </a:ln>
        </p:spPr>
        <p:txBody>
          <a:bodyPr tIns="48331" rIns="96661" numCol="1" lIns="96661" bIns="48331"/>
          <a:lstStyle/>
          <a:p>
            <a:pPr defTabSz="966787"/>
            <a:r>
              <a:rPr sz="1300" smtClean="0" lang="en-US" dirty="0"/>
              <a:t>*</a:t>
            </a:r>
          </a:p>
        </p:txBody>
      </p:sp>
      <p:sp>
        <p:nvSpPr>
          <p:cNvPr name="Text Box 7" id="7"/>
          <p:cNvSpPr>
            <a:spLocks/>
          </p:cNvSpPr>
          <p:nvPr>
            <p:ph type="dt" idx="1"/>
          </p:nvPr>
        </p:nvSpPr>
        <p:spPr>
          <a:xfrm>
            <a:off y="0" x="4143375"/>
            <a:ext cy="479425" cx="3170237"/>
          </a:xfrm>
          <a:prstGeom prst="rect">
            <a:avLst/>
          </a:prstGeom>
          <a:ln>
            <a:noFill/>
          </a:ln>
        </p:spPr>
        <p:txBody>
          <a:bodyPr tIns="48331" rIns="96661" numCol="1" lIns="96661" bIns="48331"/>
          <a:lstStyle/>
          <a:p>
            <a:pPr algn="r" defTabSz="966787"/>
            <a:r>
              <a:rPr sz="1300" smtClean="0" lang="en-US" dirty="0"/>
              <a:t>*</a:t>
            </a:r>
          </a:p>
        </p:txBody>
      </p:sp>
      <p:sp>
        <p:nvSpPr>
          <p:cNvPr name="Text Box 8" id="8"/>
          <p:cNvSpPr>
            <a:spLocks/>
          </p:cNvSpPr>
          <p:nvPr>
            <p:ph type="sldImg" idx="2"/>
          </p:nvPr>
        </p:nvSpPr>
        <p:spPr>
          <a:xfrm>
            <a:off y="720725" x="1257300"/>
            <a:ext cy="3600450" cx="4800600"/>
          </a:xfrm>
          <a:prstGeom prst="rect">
            <a:avLst/>
          </a:prstGeom>
          <a:solidFill>
            <a:srgbClr val="FFFFFF"/>
          </a:solidFill>
          <a:ln>
            <a:solidFill>
              <a:srgbClr val="000000"/>
            </a:solidFill>
            <a:round/>
            <a:headEnd/>
            <a:tailEnd/>
          </a:ln>
        </p:spPr>
      </p:sp>
      <p:sp>
        <p:nvSpPr>
          <p:cNvPr name="Text Box 9" id="9"/>
          <p:cNvSpPr>
            <a:spLocks/>
          </p:cNvSpPr>
          <p:nvPr>
            <p:ph type="body" sz="quarter" idx="3"/>
          </p:nvPr>
        </p:nvSpPr>
        <p:spPr>
          <a:xfrm>
            <a:off y="4560887" x="731837"/>
            <a:ext cy="4319587" cx="5851525"/>
          </a:xfrm>
          <a:prstGeom prst="rect">
            <a:avLst/>
          </a:prstGeom>
          <a:ln>
            <a:noFill/>
          </a:ln>
        </p:spPr>
        <p:txBody>
          <a:bodyPr tIns="48331" rIns="96661" numCol="1" lIns="96661" bIns="48331"/>
          <a:lstStyle/>
          <a:p>
            <a:endParaRPr/>
          </a:p>
          <a:p>
            <a:endParaRPr/>
          </a:p>
          <a:p>
            <a:endParaRPr/>
          </a:p>
          <a:p>
            <a:endParaRPr/>
          </a:p>
          <a:p>
            <a:endParaRPr/>
          </a:p>
        </p:txBody>
      </p:sp>
      <p:sp>
        <p:nvSpPr>
          <p:cNvPr name="Text Box 10" id="10"/>
          <p:cNvSpPr>
            <a:spLocks/>
          </p:cNvSpPr>
          <p:nvPr>
            <p:ph type="ftr" sz="quarter" idx="4"/>
          </p:nvPr>
        </p:nvSpPr>
        <p:spPr>
          <a:xfrm>
            <a:off y="9120187" x="0"/>
            <a:ext cy="479425" cx="3170237"/>
          </a:xfrm>
          <a:prstGeom prst="rect">
            <a:avLst/>
          </a:prstGeom>
          <a:ln>
            <a:noFill/>
          </a:ln>
        </p:spPr>
        <p:txBody>
          <a:bodyPr tIns="48331" rIns="96661" numCol="1" lIns="96661" bIns="48331" anchor="b"/>
          <a:lstStyle/>
          <a:p>
            <a:pPr defTabSz="966787"/>
            <a:r>
              <a:rPr sz="1300" smtClean="0" lang="en-US" dirty="0"/>
              <a:t>*</a:t>
            </a:r>
          </a:p>
        </p:txBody>
      </p:sp>
      <p:sp>
        <p:nvSpPr>
          <p:cNvPr name="Text Box 11" id="11"/>
          <p:cNvSpPr>
            <a:spLocks/>
          </p:cNvSpPr>
          <p:nvPr>
            <p:ph type="sldNum" sz="quarter" idx="5"/>
          </p:nvPr>
        </p:nvSpPr>
        <p:spPr>
          <a:xfrm>
            <a:off y="9120187" x="4143375"/>
            <a:ext cy="479425" cx="3170237"/>
          </a:xfrm>
          <a:prstGeom prst="rect">
            <a:avLst/>
          </a:prstGeom>
          <a:ln>
            <a:noFill/>
          </a:ln>
        </p:spPr>
        <p:txBody>
          <a:bodyPr tIns="48331" rIns="96661" numCol="1" lIns="96661" bIns="48331" anchor="b"/>
          <a:lstStyle/>
          <a:p>
            <a:pPr algn="r" defTabSz="966787"/>
            <a:r>
              <a:rPr sz="1300" smtClean="0" lang="en-US" dirty="0"/>
              <a:t>*</a:t>
            </a:r>
          </a:p>
        </p:txBody>
      </p:sp>
    </p:spTree>
  </p:cSld>
  <p:clrMap tx1="dk1" tx2="dk2" bg1="lt1" accent6="accent6" bg2="lt2" accent5="accent5" accent4="accent4" accent3="accent3" folHlink="folHlink" accent2="accent2" hlink="hlink" accent1="accent1"/>
</p:notesMaster>
</file>

<file path=ppt/notesSlides/_rels/notesSlide1.xml.rels><?xml version="1.0" encoding="UTF-8" standalone="yes"?><Relationships xmlns="http://schemas.openxmlformats.org/package/2006/relationships"><Relationship Target="../slides/slide1.xml" Type="http://schemas.openxmlformats.org/officeDocument/2006/relationships/slide" Id="rId2"/><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slides/slide10.xml" Type="http://schemas.openxmlformats.org/officeDocument/2006/relationships/slide" Id="rId2"/><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slides/slide11.xml" Type="http://schemas.openxmlformats.org/officeDocument/2006/relationships/slide" Id="rId2"/><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slides/slide12.xml" Type="http://schemas.openxmlformats.org/officeDocument/2006/relationships/slide" Id="rId2"/><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slides/slide13.xml" Type="http://schemas.openxmlformats.org/officeDocument/2006/relationships/slide" Id="rId2"/><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slides/slide14.xml" Type="http://schemas.openxmlformats.org/officeDocument/2006/relationships/slide" Id="rId2"/><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slides/slide15.xml" Type="http://schemas.openxmlformats.org/officeDocument/2006/relationships/slide" Id="rId2"/><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slides/slide16.xml" Type="http://schemas.openxmlformats.org/officeDocument/2006/relationships/slide" Id="rId2"/><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slides/slide17.xml" Type="http://schemas.openxmlformats.org/officeDocument/2006/relationships/slide" Id="rId2"/><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slides/slide18.xml" Type="http://schemas.openxmlformats.org/officeDocument/2006/relationships/slide" Id="rId2"/><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slides/slide19.xml" Type="http://schemas.openxmlformats.org/officeDocument/2006/relationships/slide" Id="rId2"/><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slides/slide2.xml" Type="http://schemas.openxmlformats.org/officeDocument/2006/relationships/slide" Id="rId2"/><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slides/slide20.xml" Type="http://schemas.openxmlformats.org/officeDocument/2006/relationships/slide" Id="rId2"/><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slides/slide21.xml" Type="http://schemas.openxmlformats.org/officeDocument/2006/relationships/slide" Id="rId2"/><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slides/slide22.xml" Type="http://schemas.openxmlformats.org/officeDocument/2006/relationships/slide" Id="rId2"/><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slides/slide23.xml" Type="http://schemas.openxmlformats.org/officeDocument/2006/relationships/slide" Id="rId2"/><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slides/slide24.xml" Type="http://schemas.openxmlformats.org/officeDocument/2006/relationships/slide" Id="rId2"/><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slides/slide25.xml" Type="http://schemas.openxmlformats.org/officeDocument/2006/relationships/slide" Id="rId2"/><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slides/slide32.xml" Type="http://schemas.openxmlformats.org/officeDocument/2006/relationships/slide" Id="rId2"/><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slides/slide36.xml" Type="http://schemas.openxmlformats.org/officeDocument/2006/relationships/slide" Id="rId2"/><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slides/slide37.xml" Type="http://schemas.openxmlformats.org/officeDocument/2006/relationships/slide" Id="rId2"/><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slides/slide38.xml" Type="http://schemas.openxmlformats.org/officeDocument/2006/relationships/slide" Id="rId2"/><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slides/slide3.xml" Type="http://schemas.openxmlformats.org/officeDocument/2006/relationships/slide" Id="rId2"/><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slides/slide39.xml" Type="http://schemas.openxmlformats.org/officeDocument/2006/relationships/slide" Id="rId2"/><Relationship Target="../notesMasters/notesMaster1.xml" Type="http://schemas.openxmlformats.org/officeDocument/2006/relationships/notesMaster" Id="rId1"/></Relationships>
</file>

<file path=ppt/notesSlides/_rels/notesSlide31.xml.rels><?xml version="1.0" encoding="UTF-8" standalone="yes"?><Relationships xmlns="http://schemas.openxmlformats.org/package/2006/relationships"><Relationship Target="../slides/slide40.xml" Type="http://schemas.openxmlformats.org/officeDocument/2006/relationships/slide" Id="rId2"/><Relationship Target="../notesMasters/notesMaster1.xml" Type="http://schemas.openxmlformats.org/officeDocument/2006/relationships/notesMaster" Id="rId1"/></Relationships>
</file>

<file path=ppt/notesSlides/_rels/notesSlide32.xml.rels><?xml version="1.0" encoding="UTF-8" standalone="yes"?><Relationships xmlns="http://schemas.openxmlformats.org/package/2006/relationships"><Relationship Target="../slides/slide41.xml" Type="http://schemas.openxmlformats.org/officeDocument/2006/relationships/slide" Id="rId2"/><Relationship Target="../notesMasters/notesMaster1.xml" Type="http://schemas.openxmlformats.org/officeDocument/2006/relationships/notesMaster" Id="rId1"/></Relationships>
</file>

<file path=ppt/notesSlides/_rels/notesSlide33.xml.rels><?xml version="1.0" encoding="UTF-8" standalone="yes"?><Relationships xmlns="http://schemas.openxmlformats.org/package/2006/relationships"><Relationship Target="../slides/slide44.xml" Type="http://schemas.openxmlformats.org/officeDocument/2006/relationships/slide" Id="rId2"/><Relationship Target="../notesMasters/notesMaster1.xml" Type="http://schemas.openxmlformats.org/officeDocument/2006/relationships/notesMaster" Id="rId1"/></Relationships>
</file>

<file path=ppt/notesSlides/_rels/notesSlide34.xml.rels><?xml version="1.0" encoding="UTF-8" standalone="yes"?><Relationships xmlns="http://schemas.openxmlformats.org/package/2006/relationships"><Relationship Target="../slides/slide47.xml" Type="http://schemas.openxmlformats.org/officeDocument/2006/relationships/slide" Id="rId2"/><Relationship Target="../notesMasters/notesMaster1.xml" Type="http://schemas.openxmlformats.org/officeDocument/2006/relationships/notesMaster" Id="rId1"/></Relationships>
</file>

<file path=ppt/notesSlides/_rels/notesSlide35.xml.rels><?xml version="1.0" encoding="UTF-8" standalone="yes"?><Relationships xmlns="http://schemas.openxmlformats.org/package/2006/relationships"><Relationship Target="../slides/slide48.xml" Type="http://schemas.openxmlformats.org/officeDocument/2006/relationships/slide" Id="rId2"/><Relationship Target="../notesMasters/notesMaster1.xml" Type="http://schemas.openxmlformats.org/officeDocument/2006/relationships/notesMaster" Id="rId1"/></Relationships>
</file>

<file path=ppt/notesSlides/_rels/notesSlide36.xml.rels><?xml version="1.0" encoding="UTF-8" standalone="yes"?><Relationships xmlns="http://schemas.openxmlformats.org/package/2006/relationships"><Relationship Target="../slides/slide51.xml" Type="http://schemas.openxmlformats.org/officeDocument/2006/relationships/slide" Id="rId2"/><Relationship Target="../notesMasters/notesMaster1.xml" Type="http://schemas.openxmlformats.org/officeDocument/2006/relationships/notesMaster" Id="rId1"/></Relationships>
</file>

<file path=ppt/notesSlides/_rels/notesSlide37.xml.rels><?xml version="1.0" encoding="UTF-8" standalone="yes"?><Relationships xmlns="http://schemas.openxmlformats.org/package/2006/relationships"><Relationship Target="../slides/slide52.xml" Type="http://schemas.openxmlformats.org/officeDocument/2006/relationships/slide" Id="rId2"/><Relationship Target="../notesMasters/notesMaster1.xml" Type="http://schemas.openxmlformats.org/officeDocument/2006/relationships/notesMaster" Id="rId1"/></Relationships>
</file>

<file path=ppt/notesSlides/_rels/notesSlide38.xml.rels><?xml version="1.0" encoding="UTF-8" standalone="yes"?><Relationships xmlns="http://schemas.openxmlformats.org/package/2006/relationships"><Relationship Target="../slides/slide53.xml" Type="http://schemas.openxmlformats.org/officeDocument/2006/relationships/slide" Id="rId2"/><Relationship Target="../notesMasters/notesMaster1.xml" Type="http://schemas.openxmlformats.org/officeDocument/2006/relationships/notesMaster" Id="rId1"/></Relationships>
</file>

<file path=ppt/notesSlides/_rels/notesSlide39.xml.rels><?xml version="1.0" encoding="UTF-8" standalone="yes"?><Relationships xmlns="http://schemas.openxmlformats.org/package/2006/relationships"><Relationship Target="../slides/slide55.xml" Type="http://schemas.openxmlformats.org/officeDocument/2006/relationships/slide" Id="rId2"/><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slides/slide4.xml" Type="http://schemas.openxmlformats.org/officeDocument/2006/relationships/slide" Id="rId2"/><Relationship Target="../notesMasters/notesMaster1.xml" Type="http://schemas.openxmlformats.org/officeDocument/2006/relationships/notesMaster" Id="rId1"/></Relationships>
</file>

<file path=ppt/notesSlides/_rels/notesSlide40.xml.rels><?xml version="1.0" encoding="UTF-8" standalone="yes"?><Relationships xmlns="http://schemas.openxmlformats.org/package/2006/relationships"><Relationship Target="../slides/slide56.xml" Type="http://schemas.openxmlformats.org/officeDocument/2006/relationships/slide" Id="rId2"/><Relationship Target="../notesMasters/notesMaster1.xml" Type="http://schemas.openxmlformats.org/officeDocument/2006/relationships/notesMaster" Id="rId1"/></Relationships>
</file>

<file path=ppt/notesSlides/_rels/notesSlide41.xml.rels><?xml version="1.0" encoding="UTF-8" standalone="yes"?><Relationships xmlns="http://schemas.openxmlformats.org/package/2006/relationships"><Relationship Target="../slides/slide57.xml" Type="http://schemas.openxmlformats.org/officeDocument/2006/relationships/slide" Id="rId2"/><Relationship Target="../notesMasters/notesMaster1.xml" Type="http://schemas.openxmlformats.org/officeDocument/2006/relationships/notesMaster" Id="rId1"/></Relationships>
</file>

<file path=ppt/notesSlides/_rels/notesSlide42.xml.rels><?xml version="1.0" encoding="UTF-8" standalone="yes"?><Relationships xmlns="http://schemas.openxmlformats.org/package/2006/relationships"><Relationship Target="../slides/slide58.xml" Type="http://schemas.openxmlformats.org/officeDocument/2006/relationships/slide" Id="rId2"/><Relationship Target="../notesMasters/notesMaster1.xml" Type="http://schemas.openxmlformats.org/officeDocument/2006/relationships/notesMaster" Id="rId1"/></Relationships>
</file>

<file path=ppt/notesSlides/_rels/notesSlide43.xml.rels><?xml version="1.0" encoding="UTF-8" standalone="yes"?><Relationships xmlns="http://schemas.openxmlformats.org/package/2006/relationships"><Relationship Target="../slides/slide59.xml" Type="http://schemas.openxmlformats.org/officeDocument/2006/relationships/slide" Id="rId2"/><Relationship Target="../notesMasters/notesMaster1.xml" Type="http://schemas.openxmlformats.org/officeDocument/2006/relationships/notesMaster" Id="rId1"/></Relationships>
</file>

<file path=ppt/notesSlides/_rels/notesSlide44.xml.rels><?xml version="1.0" encoding="UTF-8" standalone="yes"?><Relationships xmlns="http://schemas.openxmlformats.org/package/2006/relationships"><Relationship Target="../slides/slide60.xml" Type="http://schemas.openxmlformats.org/officeDocument/2006/relationships/slide" Id="rId2"/><Relationship Target="../notesMasters/notesMaster1.xml" Type="http://schemas.openxmlformats.org/officeDocument/2006/relationships/notesMaster" Id="rId1"/></Relationships>
</file>

<file path=ppt/notesSlides/_rels/notesSlide45.xml.rels><?xml version="1.0" encoding="UTF-8" standalone="yes"?><Relationships xmlns="http://schemas.openxmlformats.org/package/2006/relationships"><Relationship Target="../slides/slide61.xml" Type="http://schemas.openxmlformats.org/officeDocument/2006/relationships/slide" Id="rId2"/><Relationship Target="../notesMasters/notesMaster1.xml" Type="http://schemas.openxmlformats.org/officeDocument/2006/relationships/notesMaster" Id="rId1"/></Relationships>
</file>

<file path=ppt/notesSlides/_rels/notesSlide46.xml.rels><?xml version="1.0" encoding="UTF-8" standalone="yes"?><Relationships xmlns="http://schemas.openxmlformats.org/package/2006/relationships"><Relationship Target="../slides/slide62.xml" Type="http://schemas.openxmlformats.org/officeDocument/2006/relationships/slide" Id="rId2"/><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slides/slide5.xml" Type="http://schemas.openxmlformats.org/officeDocument/2006/relationships/slide" Id="rId2"/><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slides/slide6.xml" Type="http://schemas.openxmlformats.org/officeDocument/2006/relationships/slide" Id="rId2"/><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slides/slide7.xml" Type="http://schemas.openxmlformats.org/officeDocument/2006/relationships/slide" Id="rId2"/><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slides/slide8.xml" Type="http://schemas.openxmlformats.org/officeDocument/2006/relationships/slide" Id="rId2"/><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slides/slide9.xml" Type="http://schemas.openxmlformats.org/officeDocument/2006/relationships/slide" Id="rId2"/><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name="" id="1"/>
        <p:cNvGrpSpPr/>
        <p:nvPr/>
      </p:nvGrpSpPr>
      <p:grpSpPr>
        <a:xfrm>
          <a:off y="0" x="0"/>
          <a:ext cy="0" cx="0"/>
          <a:chOff y="0" x="0"/>
          <a:chExt cy="0" cx="0"/>
        </a:xfrm>
      </p:grpSpPr>
      <p:sp>
        <p:nvSpPr>
          <p:cNvPr name="Text Box 655" id="655"/>
          <p:cNvSpPr>
            <a:spLocks/>
          </p:cNvSpPr>
          <p:nvPr>
            <p:ph type="sldImg"/>
          </p:nvPr>
        </p:nvSpPr>
        <p:spPr>
          <a:xfrm>
            <a:off y="720725" x="1257300"/>
            <a:ext cy="3600450" cx="4800600"/>
          </a:xfrm>
          <a:prstGeom prst="rect">
            <a:avLst/>
          </a:prstGeom>
        </p:spPr>
      </p:sp>
      <p:sp>
        <p:nvSpPr>
          <p:cNvPr name="Text Box 656" id="656"/>
          <p:cNvSpPr>
            <a:spLocks/>
          </p:cNvSpPr>
          <p:nvPr>
            <p:ph type="body" idx="1"/>
          </p:nvPr>
        </p:nvSpPr>
        <p:spPr>
          <a:xfrm>
            <a:off y="4560887" x="731837"/>
            <a:ext cy="4319587" cx="5851525"/>
          </a:xfrm>
          <a:prstGeom prst="rect">
            <a:avLst/>
          </a:prstGeom>
        </p:spPr>
        <p:txBody>
          <a:bodyPr numCol="1"/>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name="" id="1"/>
        <p:cNvGrpSpPr/>
        <p:nvPr/>
      </p:nvGrpSpPr>
      <p:grpSpPr>
        <a:xfrm>
          <a:off y="0" x="0"/>
          <a:ext cy="0" cx="0"/>
          <a:chOff y="0" x="0"/>
          <a:chExt cy="0" cx="0"/>
        </a:xfrm>
      </p:grpSpPr>
      <p:sp>
        <p:nvSpPr>
          <p:cNvPr name="Text Box 735" id="735"/>
          <p:cNvSpPr>
            <a:spLocks/>
          </p:cNvSpPr>
          <p:nvPr>
            <p:ph type="sldImg"/>
          </p:nvPr>
        </p:nvSpPr>
        <p:spPr>
          <a:xfrm>
            <a:off y="720725" x="1257300"/>
            <a:ext cy="3600450" cx="4800600"/>
          </a:xfrm>
          <a:prstGeom prst="rect">
            <a:avLst/>
          </a:prstGeom>
        </p:spPr>
      </p:sp>
      <p:sp>
        <p:nvSpPr>
          <p:cNvPr name="Text Box 736" id="736"/>
          <p:cNvSpPr>
            <a:spLocks/>
          </p:cNvSpPr>
          <p:nvPr>
            <p:ph type="body" idx="1"/>
          </p:nvPr>
        </p:nvSpPr>
        <p:spPr>
          <a:xfrm>
            <a:off y="4560887" x="731837"/>
            <a:ext cy="4319587" cx="5851525"/>
          </a:xfrm>
          <a:prstGeom prst="rect">
            <a:avLst/>
          </a:prstGeom>
        </p:spPr>
        <p:txBody>
          <a:bodyPr numCol="1"/>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name="" id="1"/>
        <p:cNvGrpSpPr/>
        <p:nvPr/>
      </p:nvGrpSpPr>
      <p:grpSpPr>
        <a:xfrm>
          <a:off y="0" x="0"/>
          <a:ext cy="0" cx="0"/>
          <a:chOff y="0" x="0"/>
          <a:chExt cy="0" cx="0"/>
        </a:xfrm>
      </p:grpSpPr>
      <p:sp>
        <p:nvSpPr>
          <p:cNvPr name="Text Box 713" id="713"/>
          <p:cNvSpPr>
            <a:spLocks/>
          </p:cNvSpPr>
          <p:nvPr>
            <p:ph type="sldImg"/>
          </p:nvPr>
        </p:nvSpPr>
        <p:spPr>
          <a:xfrm>
            <a:off y="720725" x="1257300"/>
            <a:ext cy="3600450" cx="4800600"/>
          </a:xfrm>
          <a:prstGeom prst="rect">
            <a:avLst/>
          </a:prstGeom>
        </p:spPr>
      </p:sp>
      <p:sp>
        <p:nvSpPr>
          <p:cNvPr name="Text Box 714" id="714"/>
          <p:cNvSpPr>
            <a:spLocks/>
          </p:cNvSpPr>
          <p:nvPr>
            <p:ph type="body" idx="1"/>
          </p:nvPr>
        </p:nvSpPr>
        <p:spPr>
          <a:xfrm>
            <a:off y="4560887" x="731837"/>
            <a:ext cy="4319587" cx="5851525"/>
          </a:xfrm>
          <a:prstGeom prst="rect">
            <a:avLst/>
          </a:prstGeom>
        </p:spPr>
        <p:txBody>
          <a:bodyPr numCol="1"/>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name="" id="1"/>
        <p:cNvGrpSpPr/>
        <p:nvPr/>
      </p:nvGrpSpPr>
      <p:grpSpPr>
        <a:xfrm>
          <a:off y="0" x="0"/>
          <a:ext cy="0" cx="0"/>
          <a:chOff y="0" x="0"/>
          <a:chExt cy="0" cx="0"/>
        </a:xfrm>
      </p:grpSpPr>
      <p:sp>
        <p:nvSpPr>
          <p:cNvPr name="Text Box 715" id="715"/>
          <p:cNvSpPr>
            <a:spLocks/>
          </p:cNvSpPr>
          <p:nvPr>
            <p:ph type="sldImg"/>
          </p:nvPr>
        </p:nvSpPr>
        <p:spPr>
          <a:xfrm>
            <a:off y="720725" x="1257300"/>
            <a:ext cy="3600450" cx="4800600"/>
          </a:xfrm>
          <a:prstGeom prst="rect">
            <a:avLst/>
          </a:prstGeom>
        </p:spPr>
      </p:sp>
      <p:sp>
        <p:nvSpPr>
          <p:cNvPr name="Text Box 716" id="716"/>
          <p:cNvSpPr>
            <a:spLocks/>
          </p:cNvSpPr>
          <p:nvPr>
            <p:ph type="body" idx="1"/>
          </p:nvPr>
        </p:nvSpPr>
        <p:spPr>
          <a:xfrm>
            <a:off y="4560887" x="731837"/>
            <a:ext cy="4319587" cx="5851525"/>
          </a:xfrm>
          <a:prstGeom prst="rect">
            <a:avLst/>
          </a:prstGeom>
        </p:spPr>
        <p:txBody>
          <a:bodyPr numCol="1"/>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name="" id="1"/>
        <p:cNvGrpSpPr/>
        <p:nvPr/>
      </p:nvGrpSpPr>
      <p:grpSpPr>
        <a:xfrm>
          <a:off y="0" x="0"/>
          <a:ext cy="0" cx="0"/>
          <a:chOff y="0" x="0"/>
          <a:chExt cy="0" cx="0"/>
        </a:xfrm>
      </p:grpSpPr>
      <p:sp>
        <p:nvSpPr>
          <p:cNvPr name="Text Box 665" id="665"/>
          <p:cNvSpPr>
            <a:spLocks/>
          </p:cNvSpPr>
          <p:nvPr>
            <p:ph type="sldImg"/>
          </p:nvPr>
        </p:nvSpPr>
        <p:spPr>
          <a:xfrm>
            <a:off y="720725" x="1257300"/>
            <a:ext cy="3600450" cx="4800600"/>
          </a:xfrm>
          <a:prstGeom prst="rect">
            <a:avLst/>
          </a:prstGeom>
        </p:spPr>
      </p:sp>
      <p:sp>
        <p:nvSpPr>
          <p:cNvPr name="Text Box 666" id="666"/>
          <p:cNvSpPr>
            <a:spLocks/>
          </p:cNvSpPr>
          <p:nvPr>
            <p:ph type="body" idx="1"/>
          </p:nvPr>
        </p:nvSpPr>
        <p:spPr>
          <a:xfrm>
            <a:off y="4560887" x="731837"/>
            <a:ext cy="4319587" cx="5851525"/>
          </a:xfrm>
          <a:prstGeom prst="rect">
            <a:avLst/>
          </a:prstGeom>
        </p:spPr>
        <p:txBody>
          <a:bodyPr numCol="1"/>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name="" id="1"/>
        <p:cNvGrpSpPr/>
        <p:nvPr/>
      </p:nvGrpSpPr>
      <p:grpSpPr>
        <a:xfrm>
          <a:off y="0" x="0"/>
          <a:ext cy="0" cx="0"/>
          <a:chOff y="0" x="0"/>
          <a:chExt cy="0" cx="0"/>
        </a:xfrm>
      </p:grpSpPr>
      <p:sp>
        <p:nvSpPr>
          <p:cNvPr name="Text Box 667" id="667"/>
          <p:cNvSpPr>
            <a:spLocks/>
          </p:cNvSpPr>
          <p:nvPr>
            <p:ph type="sldImg"/>
          </p:nvPr>
        </p:nvSpPr>
        <p:spPr>
          <a:xfrm>
            <a:off y="720725" x="1257300"/>
            <a:ext cy="3600450" cx="4800600"/>
          </a:xfrm>
          <a:prstGeom prst="rect">
            <a:avLst/>
          </a:prstGeom>
        </p:spPr>
      </p:sp>
      <p:sp>
        <p:nvSpPr>
          <p:cNvPr name="Text Box 668" id="668"/>
          <p:cNvSpPr>
            <a:spLocks/>
          </p:cNvSpPr>
          <p:nvPr>
            <p:ph type="body" idx="1"/>
          </p:nvPr>
        </p:nvSpPr>
        <p:spPr>
          <a:xfrm>
            <a:off y="4560887" x="731837"/>
            <a:ext cy="4319587" cx="5851525"/>
          </a:xfrm>
          <a:prstGeom prst="rect">
            <a:avLst/>
          </a:prstGeom>
        </p:spPr>
        <p:txBody>
          <a:bodyPr numCol="1"/>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name="" id="1"/>
        <p:cNvGrpSpPr/>
        <p:nvPr/>
      </p:nvGrpSpPr>
      <p:grpSpPr>
        <a:xfrm>
          <a:off y="0" x="0"/>
          <a:ext cy="0" cx="0"/>
          <a:chOff y="0" x="0"/>
          <a:chExt cy="0" cx="0"/>
        </a:xfrm>
      </p:grpSpPr>
      <p:sp>
        <p:nvSpPr>
          <p:cNvPr name="Text Box 669" id="669"/>
          <p:cNvSpPr>
            <a:spLocks/>
          </p:cNvSpPr>
          <p:nvPr>
            <p:ph type="sldImg"/>
          </p:nvPr>
        </p:nvSpPr>
        <p:spPr>
          <a:xfrm>
            <a:off y="720725" x="1257300"/>
            <a:ext cy="3600450" cx="4800600"/>
          </a:xfrm>
          <a:prstGeom prst="rect">
            <a:avLst/>
          </a:prstGeom>
        </p:spPr>
      </p:sp>
      <p:sp>
        <p:nvSpPr>
          <p:cNvPr name="Text Box 670" id="670"/>
          <p:cNvSpPr>
            <a:spLocks/>
          </p:cNvSpPr>
          <p:nvPr>
            <p:ph type="body" idx="1"/>
          </p:nvPr>
        </p:nvSpPr>
        <p:spPr>
          <a:xfrm>
            <a:off y="4560887" x="731837"/>
            <a:ext cy="4319587" cx="5851525"/>
          </a:xfrm>
          <a:prstGeom prst="rect">
            <a:avLst/>
          </a:prstGeom>
        </p:spPr>
        <p:txBody>
          <a:bodyPr numCol="1"/>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name="" id="1"/>
        <p:cNvGrpSpPr/>
        <p:nvPr/>
      </p:nvGrpSpPr>
      <p:grpSpPr>
        <a:xfrm>
          <a:off y="0" x="0"/>
          <a:ext cy="0" cx="0"/>
          <a:chOff y="0" x="0"/>
          <a:chExt cy="0" cx="0"/>
        </a:xfrm>
      </p:grpSpPr>
      <p:sp>
        <p:nvSpPr>
          <p:cNvPr name="Text Box 671" id="671"/>
          <p:cNvSpPr>
            <a:spLocks/>
          </p:cNvSpPr>
          <p:nvPr>
            <p:ph type="sldImg"/>
          </p:nvPr>
        </p:nvSpPr>
        <p:spPr>
          <a:xfrm>
            <a:off y="720725" x="1257300"/>
            <a:ext cy="3600450" cx="4800600"/>
          </a:xfrm>
          <a:prstGeom prst="rect">
            <a:avLst/>
          </a:prstGeom>
        </p:spPr>
      </p:sp>
      <p:sp>
        <p:nvSpPr>
          <p:cNvPr name="Text Box 672" id="672"/>
          <p:cNvSpPr>
            <a:spLocks/>
          </p:cNvSpPr>
          <p:nvPr>
            <p:ph type="body" idx="1"/>
          </p:nvPr>
        </p:nvSpPr>
        <p:spPr>
          <a:xfrm>
            <a:off y="4560887" x="731837"/>
            <a:ext cy="4319587" cx="5851525"/>
          </a:xfrm>
          <a:prstGeom prst="rect">
            <a:avLst/>
          </a:prstGeom>
        </p:spPr>
        <p:txBody>
          <a:bodyPr numCol="1"/>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name="" id="1"/>
        <p:cNvGrpSpPr/>
        <p:nvPr/>
      </p:nvGrpSpPr>
      <p:grpSpPr>
        <a:xfrm>
          <a:off y="0" x="0"/>
          <a:ext cy="0" cx="0"/>
          <a:chOff y="0" x="0"/>
          <a:chExt cy="0" cx="0"/>
        </a:xfrm>
      </p:grpSpPr>
      <p:sp>
        <p:nvSpPr>
          <p:cNvPr name="Text Box 673" id="673"/>
          <p:cNvSpPr>
            <a:spLocks/>
          </p:cNvSpPr>
          <p:nvPr>
            <p:ph type="sldImg"/>
          </p:nvPr>
        </p:nvSpPr>
        <p:spPr>
          <a:xfrm>
            <a:off y="720725" x="1257300"/>
            <a:ext cy="3600450" cx="4800600"/>
          </a:xfrm>
          <a:prstGeom prst="rect">
            <a:avLst/>
          </a:prstGeom>
        </p:spPr>
      </p:sp>
      <p:sp>
        <p:nvSpPr>
          <p:cNvPr name="Text Box 674" id="674"/>
          <p:cNvSpPr>
            <a:spLocks/>
          </p:cNvSpPr>
          <p:nvPr>
            <p:ph type="body" idx="1"/>
          </p:nvPr>
        </p:nvSpPr>
        <p:spPr>
          <a:xfrm>
            <a:off y="4560887" x="731837"/>
            <a:ext cy="4319587" cx="5851525"/>
          </a:xfrm>
          <a:prstGeom prst="rect">
            <a:avLst/>
          </a:prstGeom>
        </p:spPr>
        <p:txBody>
          <a:bodyPr numCol="1"/>
          <a:lstStyle/>
          <a:p>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name="" id="1"/>
        <p:cNvGrpSpPr/>
        <p:nvPr/>
      </p:nvGrpSpPr>
      <p:grpSpPr>
        <a:xfrm>
          <a:off y="0" x="0"/>
          <a:ext cy="0" cx="0"/>
          <a:chOff y="0" x="0"/>
          <a:chExt cy="0" cx="0"/>
        </a:xfrm>
      </p:grpSpPr>
      <p:sp>
        <p:nvSpPr>
          <p:cNvPr name="Text Box 645" id="645"/>
          <p:cNvSpPr>
            <a:spLocks/>
          </p:cNvSpPr>
          <p:nvPr>
            <p:ph type="sldImg"/>
          </p:nvPr>
        </p:nvSpPr>
        <p:spPr>
          <a:xfrm>
            <a:off y="720725" x="1257300"/>
            <a:ext cy="3600450" cx="4800600"/>
          </a:xfrm>
          <a:prstGeom prst="rect">
            <a:avLst/>
          </a:prstGeom>
        </p:spPr>
      </p:sp>
      <p:sp>
        <p:nvSpPr>
          <p:cNvPr name="Text Box 646" id="646"/>
          <p:cNvSpPr>
            <a:spLocks/>
          </p:cNvSpPr>
          <p:nvPr>
            <p:ph type="body" idx="1"/>
          </p:nvPr>
        </p:nvSpPr>
        <p:spPr>
          <a:xfrm>
            <a:off y="4560887" x="731837"/>
            <a:ext cy="4319587" cx="5851525"/>
          </a:xfrm>
          <a:prstGeom prst="rect">
            <a:avLst/>
          </a:prstGeom>
        </p:spPr>
        <p:txBody>
          <a:bodyPr numCol="1"/>
          <a:lstStyle/>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name="" id="1"/>
        <p:cNvGrpSpPr/>
        <p:nvPr/>
      </p:nvGrpSpPr>
      <p:grpSpPr>
        <a:xfrm>
          <a:off y="0" x="0"/>
          <a:ext cy="0" cx="0"/>
          <a:chOff y="0" x="0"/>
          <a:chExt cy="0" cx="0"/>
        </a:xfrm>
      </p:grpSpPr>
      <p:sp>
        <p:nvSpPr>
          <p:cNvPr name="Text Box 675" id="675"/>
          <p:cNvSpPr>
            <a:spLocks/>
          </p:cNvSpPr>
          <p:nvPr>
            <p:ph type="sldImg"/>
          </p:nvPr>
        </p:nvSpPr>
        <p:spPr>
          <a:xfrm>
            <a:off y="720725" x="1257300"/>
            <a:ext cy="3600450" cx="4800600"/>
          </a:xfrm>
          <a:prstGeom prst="rect">
            <a:avLst/>
          </a:prstGeom>
        </p:spPr>
      </p:sp>
      <p:sp>
        <p:nvSpPr>
          <p:cNvPr name="Text Box 676" id="676"/>
          <p:cNvSpPr>
            <a:spLocks/>
          </p:cNvSpPr>
          <p:nvPr>
            <p:ph type="body" idx="1"/>
          </p:nvPr>
        </p:nvSpPr>
        <p:spPr>
          <a:xfrm>
            <a:off y="4560887" x="731837"/>
            <a:ext cy="4319587" cx="5851525"/>
          </a:xfrm>
          <a:prstGeom prst="rect">
            <a:avLst/>
          </a:prstGeom>
        </p:spPr>
        <p:txBody>
          <a:bodyPr numCol="1"/>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name="" id="1"/>
        <p:cNvGrpSpPr/>
        <p:nvPr/>
      </p:nvGrpSpPr>
      <p:grpSpPr>
        <a:xfrm>
          <a:off y="0" x="0"/>
          <a:ext cy="0" cx="0"/>
          <a:chOff y="0" x="0"/>
          <a:chExt cy="0" cx="0"/>
        </a:xfrm>
      </p:grpSpPr>
      <p:sp>
        <p:nvSpPr>
          <p:cNvPr name="Text Box 657" id="657"/>
          <p:cNvSpPr>
            <a:spLocks/>
          </p:cNvSpPr>
          <p:nvPr>
            <p:ph type="sldImg"/>
          </p:nvPr>
        </p:nvSpPr>
        <p:spPr>
          <a:xfrm>
            <a:off y="720725" x="1257300"/>
            <a:ext cy="3600450" cx="4800600"/>
          </a:xfrm>
          <a:prstGeom prst="rect">
            <a:avLst/>
          </a:prstGeom>
        </p:spPr>
      </p:sp>
      <p:sp>
        <p:nvSpPr>
          <p:cNvPr name="Text Box 658" id="658"/>
          <p:cNvSpPr>
            <a:spLocks/>
          </p:cNvSpPr>
          <p:nvPr>
            <p:ph type="body" idx="1"/>
          </p:nvPr>
        </p:nvSpPr>
        <p:spPr>
          <a:xfrm>
            <a:off y="4560887" x="731837"/>
            <a:ext cy="4319587" cx="5851525"/>
          </a:xfrm>
          <a:prstGeom prst="rect">
            <a:avLst/>
          </a:prstGeom>
        </p:spPr>
        <p:txBody>
          <a:bodyPr numCol="1"/>
          <a:lstStyle/>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name="" id="1"/>
        <p:cNvGrpSpPr/>
        <p:nvPr/>
      </p:nvGrpSpPr>
      <p:grpSpPr>
        <a:xfrm>
          <a:off y="0" x="0"/>
          <a:ext cy="0" cx="0"/>
          <a:chOff y="0" x="0"/>
          <a:chExt cy="0" cx="0"/>
        </a:xfrm>
      </p:grpSpPr>
      <p:sp>
        <p:nvSpPr>
          <p:cNvPr name="Text Box 711" id="711"/>
          <p:cNvSpPr>
            <a:spLocks/>
          </p:cNvSpPr>
          <p:nvPr>
            <p:ph type="sldImg"/>
          </p:nvPr>
        </p:nvSpPr>
        <p:spPr>
          <a:xfrm>
            <a:off y="720725" x="1257300"/>
            <a:ext cy="3600450" cx="4800600"/>
          </a:xfrm>
          <a:prstGeom prst="rect">
            <a:avLst/>
          </a:prstGeom>
        </p:spPr>
      </p:sp>
      <p:sp>
        <p:nvSpPr>
          <p:cNvPr name="Text Box 712" id="712"/>
          <p:cNvSpPr>
            <a:spLocks/>
          </p:cNvSpPr>
          <p:nvPr>
            <p:ph type="body" idx="1"/>
          </p:nvPr>
        </p:nvSpPr>
        <p:spPr>
          <a:xfrm>
            <a:off y="4560887" x="731837"/>
            <a:ext cy="4319587" cx="5851525"/>
          </a:xfrm>
          <a:prstGeom prst="rect">
            <a:avLst/>
          </a:prstGeom>
        </p:spPr>
        <p:txBody>
          <a:bodyPr numCol="1"/>
          <a:lstStyle/>
          <a:p>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name="" id="1"/>
        <p:cNvGrpSpPr/>
        <p:nvPr/>
      </p:nvGrpSpPr>
      <p:grpSpPr>
        <a:xfrm>
          <a:off y="0" x="0"/>
          <a:ext cy="0" cx="0"/>
          <a:chOff y="0" x="0"/>
          <a:chExt cy="0" cx="0"/>
        </a:xfrm>
      </p:grpSpPr>
      <p:sp>
        <p:nvSpPr>
          <p:cNvPr name="Text Box 677" id="677"/>
          <p:cNvSpPr>
            <a:spLocks/>
          </p:cNvSpPr>
          <p:nvPr>
            <p:ph type="sldImg"/>
          </p:nvPr>
        </p:nvSpPr>
        <p:spPr>
          <a:xfrm>
            <a:off y="720725" x="1257300"/>
            <a:ext cy="3600450" cx="4800600"/>
          </a:xfrm>
          <a:prstGeom prst="rect">
            <a:avLst/>
          </a:prstGeom>
        </p:spPr>
      </p:sp>
      <p:sp>
        <p:nvSpPr>
          <p:cNvPr name="Text Box 678" id="678"/>
          <p:cNvSpPr>
            <a:spLocks/>
          </p:cNvSpPr>
          <p:nvPr>
            <p:ph type="body" idx="1"/>
          </p:nvPr>
        </p:nvSpPr>
        <p:spPr>
          <a:xfrm>
            <a:off y="4560887" x="731837"/>
            <a:ext cy="4319587" cx="5851525"/>
          </a:xfrm>
          <a:prstGeom prst="rect">
            <a:avLst/>
          </a:prstGeom>
        </p:spPr>
        <p:txBody>
          <a:bodyPr numCol="1"/>
          <a:lstStyle/>
          <a:p>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name="" id="1"/>
        <p:cNvGrpSpPr/>
        <p:nvPr/>
      </p:nvGrpSpPr>
      <p:grpSpPr>
        <a:xfrm>
          <a:off y="0" x="0"/>
          <a:ext cy="0" cx="0"/>
          <a:chOff y="0" x="0"/>
          <a:chExt cy="0" cx="0"/>
        </a:xfrm>
      </p:grpSpPr>
      <p:sp>
        <p:nvSpPr>
          <p:cNvPr name="Text Box 679" id="679"/>
          <p:cNvSpPr>
            <a:spLocks/>
          </p:cNvSpPr>
          <p:nvPr>
            <p:ph type="sldImg"/>
          </p:nvPr>
        </p:nvSpPr>
        <p:spPr>
          <a:xfrm>
            <a:off y="720725" x="1257300"/>
            <a:ext cy="3600450" cx="4800600"/>
          </a:xfrm>
          <a:prstGeom prst="rect">
            <a:avLst/>
          </a:prstGeom>
        </p:spPr>
      </p:sp>
      <p:sp>
        <p:nvSpPr>
          <p:cNvPr name="Text Box 680" id="680"/>
          <p:cNvSpPr>
            <a:spLocks/>
          </p:cNvSpPr>
          <p:nvPr>
            <p:ph type="body" idx="1"/>
          </p:nvPr>
        </p:nvSpPr>
        <p:spPr>
          <a:xfrm>
            <a:off y="4560887" x="731837"/>
            <a:ext cy="4319587" cx="5851525"/>
          </a:xfrm>
          <a:prstGeom prst="rect">
            <a:avLst/>
          </a:prstGeom>
        </p:spPr>
        <p:txBody>
          <a:bodyPr numCol="1"/>
          <a:lstStyle/>
          <a:p>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name="" id="1"/>
        <p:cNvGrpSpPr/>
        <p:nvPr/>
      </p:nvGrpSpPr>
      <p:grpSpPr>
        <a:xfrm>
          <a:off y="0" x="0"/>
          <a:ext cy="0" cx="0"/>
          <a:chOff y="0" x="0"/>
          <a:chExt cy="0" cx="0"/>
        </a:xfrm>
      </p:grpSpPr>
      <p:sp>
        <p:nvSpPr>
          <p:cNvPr name="Text Box 681" id="681"/>
          <p:cNvSpPr>
            <a:spLocks/>
          </p:cNvSpPr>
          <p:nvPr>
            <p:ph type="sldImg"/>
          </p:nvPr>
        </p:nvSpPr>
        <p:spPr>
          <a:xfrm>
            <a:off y="720725" x="1257300"/>
            <a:ext cy="3600450" cx="4800600"/>
          </a:xfrm>
          <a:prstGeom prst="rect">
            <a:avLst/>
          </a:prstGeom>
        </p:spPr>
      </p:sp>
      <p:sp>
        <p:nvSpPr>
          <p:cNvPr name="Text Box 682" id="682"/>
          <p:cNvSpPr>
            <a:spLocks/>
          </p:cNvSpPr>
          <p:nvPr>
            <p:ph type="body" idx="1"/>
          </p:nvPr>
        </p:nvSpPr>
        <p:spPr>
          <a:xfrm>
            <a:off y="4560887" x="731837"/>
            <a:ext cy="4319587" cx="5851525"/>
          </a:xfrm>
          <a:prstGeom prst="rect">
            <a:avLst/>
          </a:prstGeom>
        </p:spPr>
        <p:txBody>
          <a:bodyPr numCol="1"/>
          <a:lstStyle/>
          <a:p>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name="" id="1"/>
        <p:cNvGrpSpPr/>
        <p:nvPr/>
      </p:nvGrpSpPr>
      <p:grpSpPr>
        <a:xfrm>
          <a:off y="0" x="0"/>
          <a:ext cy="0" cx="0"/>
          <a:chOff y="0" x="0"/>
          <a:chExt cy="0" cx="0"/>
        </a:xfrm>
      </p:grpSpPr>
      <p:sp>
        <p:nvSpPr>
          <p:cNvPr name="Text Box 647" id="647"/>
          <p:cNvSpPr>
            <a:spLocks/>
          </p:cNvSpPr>
          <p:nvPr>
            <p:ph type="sldImg"/>
          </p:nvPr>
        </p:nvSpPr>
        <p:spPr>
          <a:xfrm>
            <a:off y="639762" x="1098550"/>
            <a:ext cy="3840162" cx="5119687"/>
          </a:xfrm>
          <a:prstGeom prst="rect">
            <a:avLst/>
          </a:prstGeom>
        </p:spPr>
      </p:sp>
      <p:sp>
        <p:nvSpPr>
          <p:cNvPr name="Text Box 648" id="648"/>
          <p:cNvSpPr>
            <a:spLocks/>
          </p:cNvSpPr>
          <p:nvPr>
            <p:ph type="body" idx="1"/>
          </p:nvPr>
        </p:nvSpPr>
        <p:spPr>
          <a:xfrm>
            <a:off y="4560887" x="974725"/>
            <a:ext cy="4319587" cx="5365750"/>
          </a:xfrm>
          <a:prstGeom prst="rect">
            <a:avLst/>
          </a:prstGeom>
        </p:spPr>
        <p:txBody>
          <a:bodyPr numCol="1"/>
          <a:lstStyle/>
          <a:p>
            <a:r>
              <a:t>RDF is an XML application defined using a document type definition (DTD).  A DTD was used because the design of RDF essentially pre-dates XML schema.</a:t>
            </a:r>
          </a:p>
          <a:p>
            <a:r>
              <a:t>RDF is made up of triples which are like simple grammatical sentences with a subject, a verb and an object (in that order).  The subject and the verb will be a URI, the object may be a URI or may be a literal.  A literal is a character string or other primitive datatype defined by XML.</a:t>
            </a:r>
          </a:p>
          <a:p>
            <a:r>
              <a:t>The uniqueness of the URI convention prevents confusion.  Frequently the URI will be a URL where information about the data is stored.  E.g. if I want to represent myself (Paul Warren) uniquely then I can create a URL somewhere (with a reasonable chance of guaranteeing persistence).  The URL may have a descriptive identifier, e.g. …johnDavies.htm - but this is merely incidental.  The page pointed at should preferably say something about the fact that the URL represents me.  What we do require is that the URL be persistent.</a:t>
            </a:r>
          </a:p>
          <a:p>
            <a:r>
              <a:t>Someone else, e.g. the tax office, may construct a URI representing me, and all the intelligent agents in the world will be blissfully ignorant that the two URIs refer to the same person … until a human intervenes and defines an equivalence between them.</a:t>
            </a:r>
          </a:p>
          <a:p>
            <a:r>
              <a:t>Besides URLs, other forms of URI include identification of electronic mailboxes.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name="" id="1"/>
        <p:cNvGrpSpPr/>
        <p:nvPr/>
      </p:nvGrpSpPr>
      <p:grpSpPr>
        <a:xfrm>
          <a:off y="0" x="0"/>
          <a:ext cy="0" cx="0"/>
          <a:chOff y="0" x="0"/>
          <a:chExt cy="0" cx="0"/>
        </a:xfrm>
      </p:grpSpPr>
      <p:sp>
        <p:nvSpPr>
          <p:cNvPr name="Text Box 649" id="649"/>
          <p:cNvSpPr>
            <a:spLocks/>
          </p:cNvSpPr>
          <p:nvPr>
            <p:ph type="sldImg"/>
          </p:nvPr>
        </p:nvSpPr>
        <p:spPr>
          <a:xfrm>
            <a:off y="720725" x="1257300"/>
            <a:ext cy="3600450" cx="4800600"/>
          </a:xfrm>
          <a:prstGeom prst="rect">
            <a:avLst/>
          </a:prstGeom>
        </p:spPr>
      </p:sp>
      <p:sp>
        <p:nvSpPr>
          <p:cNvPr name="Text Box 650" id="650"/>
          <p:cNvSpPr>
            <a:spLocks/>
          </p:cNvSpPr>
          <p:nvPr>
            <p:ph type="body" idx="1"/>
          </p:nvPr>
        </p:nvSpPr>
        <p:spPr>
          <a:xfrm>
            <a:off y="4559300" x="974725"/>
            <a:ext cy="4321175" cx="5365750"/>
          </a:xfrm>
          <a:prstGeom prst="rect">
            <a:avLst/>
          </a:prstGeom>
        </p:spPr>
        <p:txBody>
          <a:bodyPr tIns="52352" wrap="square" rot="0" rIns="104704" numCol="1" lIns="104704" bIns="52352" anchor="t"/>
          <a:lstStyle/>
          <a:p>
            <a:r>
              <a:t>RDF has reification. Graph data model, property-centric approach.</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name="" id="1"/>
        <p:cNvGrpSpPr/>
        <p:nvPr/>
      </p:nvGrpSpPr>
      <p:grpSpPr>
        <a:xfrm>
          <a:off y="0" x="0"/>
          <a:ext cy="0" cx="0"/>
          <a:chOff y="0" x="0"/>
          <a:chExt cy="0" cx="0"/>
        </a:xfrm>
      </p:grpSpPr>
      <p:sp>
        <p:nvSpPr>
          <p:cNvPr name="Text Box 651" id="651"/>
          <p:cNvSpPr>
            <a:spLocks/>
          </p:cNvSpPr>
          <p:nvPr>
            <p:ph type="sldImg"/>
          </p:nvPr>
        </p:nvSpPr>
        <p:spPr>
          <a:xfrm>
            <a:off y="720725" x="1257300"/>
            <a:ext cy="3600450" cx="4800600"/>
          </a:xfrm>
          <a:prstGeom prst="rect">
            <a:avLst/>
          </a:prstGeom>
        </p:spPr>
      </p:sp>
      <p:sp>
        <p:nvSpPr>
          <p:cNvPr name="Text Box 652" id="652"/>
          <p:cNvSpPr>
            <a:spLocks/>
          </p:cNvSpPr>
          <p:nvPr>
            <p:ph type="body" idx="1"/>
          </p:nvPr>
        </p:nvSpPr>
        <p:spPr>
          <a:xfrm>
            <a:off y="4560887" x="731837"/>
            <a:ext cy="4319587" cx="5851525"/>
          </a:xfrm>
          <a:prstGeom prst="rect">
            <a:avLst/>
          </a:prstGeom>
        </p:spPr>
        <p:txBody>
          <a:bodyPr numCol="1"/>
          <a:lstStyle/>
          <a:p>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name="" id="1"/>
        <p:cNvGrpSpPr/>
        <p:nvPr/>
      </p:nvGrpSpPr>
      <p:grpSpPr>
        <a:xfrm>
          <a:off y="0" x="0"/>
          <a:ext cy="0" cx="0"/>
          <a:chOff y="0" x="0"/>
          <a:chExt cy="0" cx="0"/>
        </a:xfrm>
      </p:grpSpPr>
      <p:sp>
        <p:nvSpPr>
          <p:cNvPr name="Text Box 653" id="653"/>
          <p:cNvSpPr>
            <a:spLocks/>
          </p:cNvSpPr>
          <p:nvPr>
            <p:ph type="sldImg"/>
          </p:nvPr>
        </p:nvSpPr>
        <p:spPr>
          <a:xfrm>
            <a:off y="720725" x="1257300"/>
            <a:ext cy="3600450" cx="4800600"/>
          </a:xfrm>
          <a:prstGeom prst="rect">
            <a:avLst/>
          </a:prstGeom>
        </p:spPr>
      </p:sp>
      <p:sp>
        <p:nvSpPr>
          <p:cNvPr name="Text Box 654" id="654"/>
          <p:cNvSpPr>
            <a:spLocks/>
          </p:cNvSpPr>
          <p:nvPr>
            <p:ph type="body" idx="1"/>
          </p:nvPr>
        </p:nvSpPr>
        <p:spPr>
          <a:xfrm>
            <a:off y="4559300" x="974725"/>
            <a:ext cy="4321175" cx="5365750"/>
          </a:xfrm>
          <a:prstGeom prst="rect">
            <a:avLst/>
          </a:prstGeom>
        </p:spPr>
        <p:txBody>
          <a:bodyPr tIns="52352" wrap="square" rot="0" rIns="104704" numCol="1" lIns="104704" bIns="52352" anchor="t"/>
          <a:lstStyle/>
          <a:p>
            <a:pPr/>
            <a:r>
              <a:rPr smtClean="0" lang="en-US" dirty="0"/>
              <a:t>RDFS provides some KR techniques, but is still not sufficient for applying real KR to semi-structured data on the web.</a:t>
            </a:r>
          </a:p>
          <a:p>
            <a:pPr/>
            <a:r>
              <a:rPr smtClean="0" lang="en-US" dirty="0">
                <a:solidFill>
                  <a:schemeClr val="accent2"/>
                </a:solidFill>
              </a:rPr>
              <a:t>how to apply KR - ontologies - to semi-structured data on the internet?</a:t>
            </a:r>
          </a:p>
          <a:p>
            <a:pPr>
              <a:buFontTx/>
              <a:buChar char="-"/>
            </a:pPr>
            <a:r>
              <a:rPr smtClean="0" lang="en-US" dirty="0">
                <a:solidFill>
                  <a:schemeClr val="accent2"/>
                </a:solidFill>
              </a:rPr>
              <a:t>only natural language spec.</a:t>
            </a:r>
          </a:p>
          <a:p>
            <a:pPr>
              <a:buFontTx/>
              <a:buChar char="-"/>
            </a:pPr>
            <a:r>
              <a:rPr smtClean="0" lang="en-US" dirty="0">
                <a:solidFill>
                  <a:schemeClr val="accent2"/>
                </a:solidFill>
              </a:rPr>
              <a:t>Only subsumption inference possible, no: transitivity, inverse, etc.</a:t>
            </a:r>
          </a:p>
          <a:p>
            <a:pPr>
              <a:buFontTx/>
              <a:buChar char="-"/>
            </a:pPr>
            <a:endParaRPr smtClean="0" lang="en-US" dirty="0">
              <a:solidFill>
                <a:schemeClr val="accent2"/>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name="" id="1"/>
        <p:cNvGrpSpPr/>
        <p:nvPr/>
      </p:nvGrpSpPr>
      <p:grpSpPr>
        <a:xfrm>
          <a:off y="0" x="0"/>
          <a:ext cy="0" cx="0"/>
          <a:chOff y="0" x="0"/>
          <a:chExt cy="0" cx="0"/>
        </a:xfrm>
      </p:grpSpPr>
      <p:sp>
        <p:nvSpPr>
          <p:cNvPr name="Text Box 685" id="685"/>
          <p:cNvSpPr>
            <a:spLocks/>
          </p:cNvSpPr>
          <p:nvPr>
            <p:ph type="sldImg"/>
          </p:nvPr>
        </p:nvSpPr>
        <p:spPr>
          <a:xfrm>
            <a:off y="720725" x="1257300"/>
            <a:ext cy="3600450" cx="4800600"/>
          </a:xfrm>
          <a:prstGeom prst="rect">
            <a:avLst/>
          </a:prstGeom>
        </p:spPr>
      </p:sp>
      <p:sp>
        <p:nvSpPr>
          <p:cNvPr name="Text Box 686" id="686"/>
          <p:cNvSpPr>
            <a:spLocks/>
          </p:cNvSpPr>
          <p:nvPr>
            <p:ph type="body" idx="1"/>
          </p:nvPr>
        </p:nvSpPr>
        <p:spPr>
          <a:xfrm>
            <a:off y="4560887" x="731837"/>
            <a:ext cy="4319587" cx="5851525"/>
          </a:xfrm>
          <a:prstGeom prst="rect">
            <a:avLst/>
          </a:prstGeom>
        </p:spPr>
        <p:txBody>
          <a:bodyPr numCol="1"/>
          <a:lstStyle/>
          <a:p>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name="" id="1"/>
        <p:cNvGrpSpPr/>
        <p:nvPr/>
      </p:nvGrpSpPr>
      <p:grpSpPr>
        <a:xfrm>
          <a:off y="0" x="0"/>
          <a:ext cy="0" cx="0"/>
          <a:chOff y="0" x="0"/>
          <a:chExt cy="0" cx="0"/>
        </a:xfrm>
      </p:grpSpPr>
      <p:sp>
        <p:nvSpPr>
          <p:cNvPr name="Text Box 687" id="687"/>
          <p:cNvSpPr>
            <a:spLocks/>
          </p:cNvSpPr>
          <p:nvPr>
            <p:ph type="sldImg"/>
          </p:nvPr>
        </p:nvSpPr>
        <p:spPr>
          <a:xfrm>
            <a:off y="720725" x="1257300"/>
            <a:ext cy="3600450" cx="4800600"/>
          </a:xfrm>
          <a:prstGeom prst="rect">
            <a:avLst/>
          </a:prstGeom>
        </p:spPr>
      </p:sp>
      <p:sp>
        <p:nvSpPr>
          <p:cNvPr name="Text Box 688" id="688"/>
          <p:cNvSpPr>
            <a:spLocks/>
          </p:cNvSpPr>
          <p:nvPr>
            <p:ph type="body" idx="1"/>
          </p:nvPr>
        </p:nvSpPr>
        <p:spPr>
          <a:xfrm>
            <a:off y="4560887" x="731837"/>
            <a:ext cy="4319587" cx="5851525"/>
          </a:xfrm>
          <a:prstGeom prst="rect">
            <a:avLst/>
          </a:prstGeom>
        </p:spPr>
        <p:txBody>
          <a:bodyPr numCol="1"/>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name="" id="1"/>
        <p:cNvGrpSpPr/>
        <p:nvPr/>
      </p:nvGrpSpPr>
      <p:grpSpPr>
        <a:xfrm>
          <a:off y="0" x="0"/>
          <a:ext cy="0" cx="0"/>
          <a:chOff y="0" x="0"/>
          <a:chExt cy="0" cx="0"/>
        </a:xfrm>
      </p:grpSpPr>
      <p:sp>
        <p:nvSpPr>
          <p:cNvPr name="Text Box 659" id="659"/>
          <p:cNvSpPr>
            <a:spLocks/>
          </p:cNvSpPr>
          <p:nvPr>
            <p:ph type="sldImg"/>
          </p:nvPr>
        </p:nvSpPr>
        <p:spPr>
          <a:xfrm>
            <a:off y="720725" x="1257300"/>
            <a:ext cy="3600450" cx="4800600"/>
          </a:xfrm>
          <a:prstGeom prst="rect">
            <a:avLst/>
          </a:prstGeom>
        </p:spPr>
      </p:sp>
      <p:sp>
        <p:nvSpPr>
          <p:cNvPr name="Text Box 660" id="660"/>
          <p:cNvSpPr>
            <a:spLocks/>
          </p:cNvSpPr>
          <p:nvPr>
            <p:ph type="body" idx="1"/>
          </p:nvPr>
        </p:nvSpPr>
        <p:spPr>
          <a:xfrm>
            <a:off y="4560887" x="731837"/>
            <a:ext cy="4319587" cx="5851525"/>
          </a:xfrm>
          <a:prstGeom prst="rect">
            <a:avLst/>
          </a:prstGeom>
        </p:spPr>
        <p:txBody>
          <a:bodyPr numCol="1"/>
          <a:lstStyle/>
          <a:p>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name="" id="1"/>
        <p:cNvGrpSpPr/>
        <p:nvPr/>
      </p:nvGrpSpPr>
      <p:grpSpPr>
        <a:xfrm>
          <a:off y="0" x="0"/>
          <a:ext cy="0" cx="0"/>
          <a:chOff y="0" x="0"/>
          <a:chExt cy="0" cx="0"/>
        </a:xfrm>
      </p:grpSpPr>
      <p:sp>
        <p:nvSpPr>
          <p:cNvPr name="Text Box 701" id="701"/>
          <p:cNvSpPr>
            <a:spLocks/>
          </p:cNvSpPr>
          <p:nvPr>
            <p:ph type="sldImg"/>
          </p:nvPr>
        </p:nvSpPr>
        <p:spPr>
          <a:xfrm>
            <a:off y="720725" x="1257300"/>
            <a:ext cy="3600450" cx="4800600"/>
          </a:xfrm>
          <a:prstGeom prst="rect">
            <a:avLst/>
          </a:prstGeom>
        </p:spPr>
      </p:sp>
      <p:sp>
        <p:nvSpPr>
          <p:cNvPr name="Text Box 702" id="702"/>
          <p:cNvSpPr>
            <a:spLocks/>
          </p:cNvSpPr>
          <p:nvPr>
            <p:ph type="body" idx="1"/>
          </p:nvPr>
        </p:nvSpPr>
        <p:spPr>
          <a:xfrm>
            <a:off y="4560887" x="731837"/>
            <a:ext cy="4319587" cx="5851525"/>
          </a:xfrm>
          <a:prstGeom prst="rect">
            <a:avLst/>
          </a:prstGeom>
        </p:spPr>
        <p:txBody>
          <a:bodyPr numCol="1"/>
          <a:lstStyle/>
          <a:p>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name="" id="1"/>
        <p:cNvGrpSpPr/>
        <p:nvPr/>
      </p:nvGrpSpPr>
      <p:grpSpPr>
        <a:xfrm>
          <a:off y="0" x="0"/>
          <a:ext cy="0" cx="0"/>
          <a:chOff y="0" x="0"/>
          <a:chExt cy="0" cx="0"/>
        </a:xfrm>
      </p:grpSpPr>
      <p:sp>
        <p:nvSpPr>
          <p:cNvPr name="Text Box 691" id="691"/>
          <p:cNvSpPr>
            <a:spLocks/>
          </p:cNvSpPr>
          <p:nvPr>
            <p:ph type="sldImg"/>
          </p:nvPr>
        </p:nvSpPr>
        <p:spPr>
          <a:xfrm>
            <a:off y="720725" x="1257300"/>
            <a:ext cy="3600450" cx="4800600"/>
          </a:xfrm>
          <a:prstGeom prst="rect">
            <a:avLst/>
          </a:prstGeom>
        </p:spPr>
      </p:sp>
      <p:sp>
        <p:nvSpPr>
          <p:cNvPr name="Text Box 692" id="692"/>
          <p:cNvSpPr>
            <a:spLocks/>
          </p:cNvSpPr>
          <p:nvPr>
            <p:ph type="body" idx="1"/>
          </p:nvPr>
        </p:nvSpPr>
        <p:spPr>
          <a:xfrm>
            <a:off y="4560887" x="731837"/>
            <a:ext cy="4319587" cx="5851525"/>
          </a:xfrm>
          <a:prstGeom prst="rect">
            <a:avLst/>
          </a:prstGeom>
        </p:spPr>
        <p:txBody>
          <a:bodyPr numCol="1"/>
          <a:lstStyle/>
          <a:p>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name="" id="1"/>
        <p:cNvGrpSpPr/>
        <p:nvPr/>
      </p:nvGrpSpPr>
      <p:grpSpPr>
        <a:xfrm>
          <a:off y="0" x="0"/>
          <a:ext cy="0" cx="0"/>
          <a:chOff y="0" x="0"/>
          <a:chExt cy="0" cx="0"/>
        </a:xfrm>
      </p:grpSpPr>
      <p:sp>
        <p:nvSpPr>
          <p:cNvPr name="Text Box 693" id="693"/>
          <p:cNvSpPr>
            <a:spLocks/>
          </p:cNvSpPr>
          <p:nvPr>
            <p:ph type="sldImg"/>
          </p:nvPr>
        </p:nvSpPr>
        <p:spPr>
          <a:xfrm>
            <a:off y="719137" x="1260475"/>
            <a:ext cy="3600450" cx="4800600"/>
          </a:xfrm>
          <a:prstGeom prst="rect">
            <a:avLst/>
          </a:prstGeom>
        </p:spPr>
      </p:sp>
      <p:sp>
        <p:nvSpPr>
          <p:cNvPr name="Text Box 694" id="694"/>
          <p:cNvSpPr>
            <a:spLocks/>
          </p:cNvSpPr>
          <p:nvPr>
            <p:ph type="body" idx="1"/>
          </p:nvPr>
        </p:nvSpPr>
        <p:spPr>
          <a:xfrm>
            <a:off y="4559300" x="974725"/>
            <a:ext cy="4322762" cx="5365750"/>
          </a:xfrm>
          <a:prstGeom prst="rect">
            <a:avLst/>
          </a:prstGeom>
        </p:spPr>
        <p:txBody>
          <a:bodyPr numCol="1"/>
          <a:lstStyle/>
          <a:p>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name="" id="1"/>
        <p:cNvGrpSpPr/>
        <p:nvPr/>
      </p:nvGrpSpPr>
      <p:grpSpPr>
        <a:xfrm>
          <a:off y="0" x="0"/>
          <a:ext cy="0" cx="0"/>
          <a:chOff y="0" x="0"/>
          <a:chExt cy="0" cx="0"/>
        </a:xfrm>
      </p:grpSpPr>
      <p:sp>
        <p:nvSpPr>
          <p:cNvPr name="Text Box 717" id="717"/>
          <p:cNvSpPr>
            <a:spLocks/>
          </p:cNvSpPr>
          <p:nvPr>
            <p:ph type="sldImg"/>
          </p:nvPr>
        </p:nvSpPr>
        <p:spPr>
          <a:xfrm>
            <a:off y="720725" x="1257300"/>
            <a:ext cy="3600450" cx="4800600"/>
          </a:xfrm>
          <a:prstGeom prst="rect">
            <a:avLst/>
          </a:prstGeom>
        </p:spPr>
      </p:sp>
      <p:sp>
        <p:nvSpPr>
          <p:cNvPr name="Text Box 718" id="718"/>
          <p:cNvSpPr>
            <a:spLocks/>
          </p:cNvSpPr>
          <p:nvPr>
            <p:ph type="body" idx="1"/>
          </p:nvPr>
        </p:nvSpPr>
        <p:spPr>
          <a:xfrm>
            <a:off y="4560887" x="731837"/>
            <a:ext cy="4319587" cx="5851525"/>
          </a:xfrm>
          <a:prstGeom prst="rect">
            <a:avLst/>
          </a:prstGeom>
        </p:spPr>
        <p:txBody>
          <a:bodyPr numCol="1"/>
          <a:lstStyle/>
          <a:p>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name="" id="1"/>
        <p:cNvGrpSpPr/>
        <p:nvPr/>
      </p:nvGrpSpPr>
      <p:grpSpPr>
        <a:xfrm>
          <a:off y="0" x="0"/>
          <a:ext cy="0" cx="0"/>
          <a:chOff y="0" x="0"/>
          <a:chExt cy="0" cx="0"/>
        </a:xfrm>
      </p:grpSpPr>
      <p:sp>
        <p:nvSpPr>
          <p:cNvPr name="Text Box 703" id="703"/>
          <p:cNvSpPr>
            <a:spLocks/>
          </p:cNvSpPr>
          <p:nvPr>
            <p:ph type="sldImg"/>
          </p:nvPr>
        </p:nvSpPr>
        <p:spPr>
          <a:xfrm>
            <a:off y="720725" x="1257300"/>
            <a:ext cy="3600450" cx="4800600"/>
          </a:xfrm>
          <a:prstGeom prst="rect">
            <a:avLst/>
          </a:prstGeom>
        </p:spPr>
      </p:sp>
      <p:sp>
        <p:nvSpPr>
          <p:cNvPr name="Text Box 704" id="704"/>
          <p:cNvSpPr>
            <a:spLocks/>
          </p:cNvSpPr>
          <p:nvPr>
            <p:ph type="body" idx="1"/>
          </p:nvPr>
        </p:nvSpPr>
        <p:spPr>
          <a:xfrm>
            <a:off y="4560887" x="731837"/>
            <a:ext cy="4319587" cx="5851525"/>
          </a:xfrm>
          <a:prstGeom prst="rect">
            <a:avLst/>
          </a:prstGeom>
        </p:spPr>
        <p:txBody>
          <a:bodyPr numCol="1"/>
          <a:lstStyle/>
          <a:p>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name="" id="1"/>
        <p:cNvGrpSpPr/>
        <p:nvPr/>
      </p:nvGrpSpPr>
      <p:grpSpPr>
        <a:xfrm>
          <a:off y="0" x="0"/>
          <a:ext cy="0" cx="0"/>
          <a:chOff y="0" x="0"/>
          <a:chExt cy="0" cx="0"/>
        </a:xfrm>
      </p:grpSpPr>
      <p:sp>
        <p:nvSpPr>
          <p:cNvPr name="Text Box 695" id="695"/>
          <p:cNvSpPr>
            <a:spLocks/>
          </p:cNvSpPr>
          <p:nvPr>
            <p:ph type="sldImg"/>
          </p:nvPr>
        </p:nvSpPr>
        <p:spPr>
          <a:xfrm>
            <a:off y="639762" x="1098550"/>
            <a:ext cy="3840162" cx="5119687"/>
          </a:xfrm>
          <a:prstGeom prst="rect">
            <a:avLst/>
          </a:prstGeom>
        </p:spPr>
      </p:sp>
      <p:sp>
        <p:nvSpPr>
          <p:cNvPr name="Text Box 696" id="696"/>
          <p:cNvSpPr>
            <a:spLocks/>
          </p:cNvSpPr>
          <p:nvPr>
            <p:ph type="body" idx="1"/>
          </p:nvPr>
        </p:nvSpPr>
        <p:spPr>
          <a:xfrm>
            <a:off y="4560887" x="974725"/>
            <a:ext cy="4319587" cx="5365750"/>
          </a:xfrm>
          <a:prstGeom prst="rect">
            <a:avLst/>
          </a:prstGeom>
        </p:spPr>
        <p:txBody>
          <a:bodyPr numCol="1"/>
          <a:lstStyle/>
          <a:p>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name="" id="1"/>
        <p:cNvGrpSpPr/>
        <p:nvPr/>
      </p:nvGrpSpPr>
      <p:grpSpPr>
        <a:xfrm>
          <a:off y="0" x="0"/>
          <a:ext cy="0" cx="0"/>
          <a:chOff y="0" x="0"/>
          <a:chExt cy="0" cx="0"/>
        </a:xfrm>
      </p:grpSpPr>
      <p:sp>
        <p:nvSpPr>
          <p:cNvPr name="Text Box 683" id="683"/>
          <p:cNvSpPr>
            <a:spLocks/>
          </p:cNvSpPr>
          <p:nvPr>
            <p:ph type="sldImg"/>
          </p:nvPr>
        </p:nvSpPr>
        <p:spPr>
          <a:xfrm>
            <a:off y="720725" x="1257300"/>
            <a:ext cy="3600450" cx="4800600"/>
          </a:xfrm>
          <a:prstGeom prst="rect">
            <a:avLst/>
          </a:prstGeom>
        </p:spPr>
      </p:sp>
      <p:sp>
        <p:nvSpPr>
          <p:cNvPr name="Text Box 684" id="684"/>
          <p:cNvSpPr>
            <a:spLocks/>
          </p:cNvSpPr>
          <p:nvPr>
            <p:ph type="body" idx="1"/>
          </p:nvPr>
        </p:nvSpPr>
        <p:spPr>
          <a:xfrm>
            <a:off y="4560887" x="731837"/>
            <a:ext cy="4319587" cx="5851525"/>
          </a:xfrm>
          <a:prstGeom prst="rect">
            <a:avLst/>
          </a:prstGeom>
        </p:spPr>
        <p:txBody>
          <a:bodyPr numCol="1"/>
          <a:lstStyle/>
          <a:p>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name="" id="1"/>
        <p:cNvGrpSpPr/>
        <p:nvPr/>
      </p:nvGrpSpPr>
      <p:grpSpPr>
        <a:xfrm>
          <a:off y="0" x="0"/>
          <a:ext cy="0" cx="0"/>
          <a:chOff y="0" x="0"/>
          <a:chExt cy="0" cx="0"/>
        </a:xfrm>
      </p:grpSpPr>
      <p:sp>
        <p:nvSpPr>
          <p:cNvPr name="Text Box 705" id="705"/>
          <p:cNvSpPr>
            <a:spLocks/>
          </p:cNvSpPr>
          <p:nvPr>
            <p:ph type="sldImg"/>
          </p:nvPr>
        </p:nvSpPr>
        <p:spPr>
          <a:xfrm>
            <a:off y="720725" x="1257300"/>
            <a:ext cy="3600450" cx="4800600"/>
          </a:xfrm>
          <a:prstGeom prst="rect">
            <a:avLst/>
          </a:prstGeom>
        </p:spPr>
      </p:sp>
      <p:sp>
        <p:nvSpPr>
          <p:cNvPr name="Text Box 706" id="706"/>
          <p:cNvSpPr>
            <a:spLocks/>
          </p:cNvSpPr>
          <p:nvPr>
            <p:ph type="body" idx="1"/>
          </p:nvPr>
        </p:nvSpPr>
        <p:spPr>
          <a:xfrm>
            <a:off y="4560887" x="731837"/>
            <a:ext cy="4319587" cx="5851525"/>
          </a:xfrm>
          <a:prstGeom prst="rect">
            <a:avLst/>
          </a:prstGeom>
        </p:spPr>
        <p:txBody>
          <a:bodyPr numCol="1"/>
          <a:lstStyle/>
          <a:p>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name="" id="1"/>
        <p:cNvGrpSpPr/>
        <p:nvPr/>
      </p:nvGrpSpPr>
      <p:grpSpPr>
        <a:xfrm>
          <a:off y="0" x="0"/>
          <a:ext cy="0" cx="0"/>
          <a:chOff y="0" x="0"/>
          <a:chExt cy="0" cx="0"/>
        </a:xfrm>
      </p:grpSpPr>
      <p:sp>
        <p:nvSpPr>
          <p:cNvPr name="Text Box 689" id="689"/>
          <p:cNvSpPr>
            <a:spLocks/>
          </p:cNvSpPr>
          <p:nvPr>
            <p:ph type="sldImg"/>
          </p:nvPr>
        </p:nvSpPr>
        <p:spPr>
          <a:xfrm>
            <a:off y="720725" x="1257300"/>
            <a:ext cy="3600450" cx="4800600"/>
          </a:xfrm>
          <a:prstGeom prst="rect">
            <a:avLst/>
          </a:prstGeom>
        </p:spPr>
      </p:sp>
      <p:sp>
        <p:nvSpPr>
          <p:cNvPr name="Text Box 690" id="690"/>
          <p:cNvSpPr>
            <a:spLocks/>
          </p:cNvSpPr>
          <p:nvPr>
            <p:ph type="body" idx="1"/>
          </p:nvPr>
        </p:nvSpPr>
        <p:spPr>
          <a:xfrm>
            <a:off y="4560887" x="731837"/>
            <a:ext cy="4319587" cx="5851525"/>
          </a:xfrm>
          <a:prstGeom prst="rect">
            <a:avLst/>
          </a:prstGeom>
        </p:spPr>
        <p:txBody>
          <a:bodyPr numCol="1"/>
          <a:lstStyle/>
          <a:p>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name="" id="1"/>
        <p:cNvGrpSpPr/>
        <p:nvPr/>
      </p:nvGrpSpPr>
      <p:grpSpPr>
        <a:xfrm>
          <a:off y="0" x="0"/>
          <a:ext cy="0" cx="0"/>
          <a:chOff y="0" x="0"/>
          <a:chExt cy="0" cx="0"/>
        </a:xfrm>
      </p:grpSpPr>
      <p:sp>
        <p:nvSpPr>
          <p:cNvPr name="Text Box 719" id="719"/>
          <p:cNvSpPr>
            <a:spLocks/>
          </p:cNvSpPr>
          <p:nvPr>
            <p:ph type="sldImg"/>
          </p:nvPr>
        </p:nvSpPr>
        <p:spPr>
          <a:xfrm>
            <a:off y="720725" x="1258887"/>
            <a:ext cy="3600450" cx="4800600"/>
          </a:xfrm>
          <a:prstGeom prst="rect">
            <a:avLst/>
          </a:prstGeom>
        </p:spPr>
      </p:sp>
      <p:sp>
        <p:nvSpPr>
          <p:cNvPr name="Text Box 720" id="720"/>
          <p:cNvSpPr>
            <a:spLocks/>
          </p:cNvSpPr>
          <p:nvPr>
            <p:ph type="body" idx="1"/>
          </p:nvPr>
        </p:nvSpPr>
        <p:spPr>
          <a:xfrm>
            <a:off y="4560887" x="731837"/>
            <a:ext cy="4319587" cx="5851525"/>
          </a:xfrm>
          <a:prstGeom prst="rect">
            <a:avLst/>
          </a:prstGeom>
        </p:spPr>
        <p:txBody>
          <a:bodyPr numCol="1"/>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name="" id="1"/>
        <p:cNvGrpSpPr/>
        <p:nvPr/>
      </p:nvGrpSpPr>
      <p:grpSpPr>
        <a:xfrm>
          <a:off y="0" x="0"/>
          <a:ext cy="0" cx="0"/>
          <a:chOff y="0" x="0"/>
          <a:chExt cy="0" cx="0"/>
        </a:xfrm>
      </p:grpSpPr>
      <p:sp>
        <p:nvSpPr>
          <p:cNvPr name="Text Box 661" id="661"/>
          <p:cNvSpPr>
            <a:spLocks/>
          </p:cNvSpPr>
          <p:nvPr>
            <p:ph type="sldImg"/>
          </p:nvPr>
        </p:nvSpPr>
        <p:spPr>
          <a:xfrm>
            <a:off y="720725" x="1257300"/>
            <a:ext cy="3600450" cx="4800600"/>
          </a:xfrm>
          <a:prstGeom prst="rect">
            <a:avLst/>
          </a:prstGeom>
        </p:spPr>
      </p:sp>
      <p:sp>
        <p:nvSpPr>
          <p:cNvPr name="Text Box 662" id="662"/>
          <p:cNvSpPr>
            <a:spLocks/>
          </p:cNvSpPr>
          <p:nvPr>
            <p:ph type="body" idx="1"/>
          </p:nvPr>
        </p:nvSpPr>
        <p:spPr>
          <a:xfrm>
            <a:off y="4560887" x="731837"/>
            <a:ext cy="4319587" cx="5851525"/>
          </a:xfrm>
          <a:prstGeom prst="rect">
            <a:avLst/>
          </a:prstGeom>
        </p:spPr>
        <p:txBody>
          <a:bodyPr numCol="1"/>
          <a:lstStyle/>
          <a:p>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name="" id="1"/>
        <p:cNvGrpSpPr/>
        <p:nvPr/>
      </p:nvGrpSpPr>
      <p:grpSpPr>
        <a:xfrm>
          <a:off y="0" x="0"/>
          <a:ext cy="0" cx="0"/>
          <a:chOff y="0" x="0"/>
          <a:chExt cy="0" cx="0"/>
        </a:xfrm>
      </p:grpSpPr>
      <p:sp>
        <p:nvSpPr>
          <p:cNvPr name="Text Box 721" id="721"/>
          <p:cNvSpPr>
            <a:spLocks/>
          </p:cNvSpPr>
          <p:nvPr>
            <p:ph type="sldImg"/>
          </p:nvPr>
        </p:nvSpPr>
        <p:spPr>
          <a:xfrm>
            <a:off y="720725" x="1258887"/>
            <a:ext cy="3600450" cx="4800600"/>
          </a:xfrm>
          <a:prstGeom prst="rect">
            <a:avLst/>
          </a:prstGeom>
        </p:spPr>
      </p:sp>
      <p:sp>
        <p:nvSpPr>
          <p:cNvPr name="Text Box 722" id="722"/>
          <p:cNvSpPr>
            <a:spLocks/>
          </p:cNvSpPr>
          <p:nvPr>
            <p:ph type="body" idx="1"/>
          </p:nvPr>
        </p:nvSpPr>
        <p:spPr>
          <a:xfrm>
            <a:off y="4560887" x="731837"/>
            <a:ext cy="4319587" cx="5851525"/>
          </a:xfrm>
          <a:prstGeom prst="rect">
            <a:avLst/>
          </a:prstGeom>
        </p:spPr>
        <p:txBody>
          <a:bodyPr numCol="1"/>
          <a:lstStyle/>
          <a:p>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name="" id="1"/>
        <p:cNvGrpSpPr/>
        <p:nvPr/>
      </p:nvGrpSpPr>
      <p:grpSpPr>
        <a:xfrm>
          <a:off y="0" x="0"/>
          <a:ext cy="0" cx="0"/>
          <a:chOff y="0" x="0"/>
          <a:chExt cy="0" cx="0"/>
        </a:xfrm>
      </p:grpSpPr>
      <p:sp>
        <p:nvSpPr>
          <p:cNvPr name="Text Box 723" id="723"/>
          <p:cNvSpPr>
            <a:spLocks/>
          </p:cNvSpPr>
          <p:nvPr>
            <p:ph type="sldImg"/>
          </p:nvPr>
        </p:nvSpPr>
        <p:spPr>
          <a:xfrm>
            <a:off y="720725" x="1258887"/>
            <a:ext cy="3600450" cx="4800600"/>
          </a:xfrm>
          <a:prstGeom prst="rect">
            <a:avLst/>
          </a:prstGeom>
        </p:spPr>
      </p:sp>
      <p:sp>
        <p:nvSpPr>
          <p:cNvPr name="Text Box 724" id="724"/>
          <p:cNvSpPr>
            <a:spLocks/>
          </p:cNvSpPr>
          <p:nvPr>
            <p:ph type="body" idx="1"/>
          </p:nvPr>
        </p:nvSpPr>
        <p:spPr>
          <a:xfrm>
            <a:off y="4560887" x="731837"/>
            <a:ext cy="4319587" cx="5851525"/>
          </a:xfrm>
          <a:prstGeom prst="rect">
            <a:avLst/>
          </a:prstGeom>
        </p:spPr>
        <p:txBody>
          <a:bodyPr numCol="1"/>
          <a:lstStyle/>
          <a:p>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name="" id="1"/>
        <p:cNvGrpSpPr/>
        <p:nvPr/>
      </p:nvGrpSpPr>
      <p:grpSpPr>
        <a:xfrm>
          <a:off y="0" x="0"/>
          <a:ext cy="0" cx="0"/>
          <a:chOff y="0" x="0"/>
          <a:chExt cy="0" cx="0"/>
        </a:xfrm>
      </p:grpSpPr>
      <p:sp>
        <p:nvSpPr>
          <p:cNvPr name="Text Box 725" id="725"/>
          <p:cNvSpPr>
            <a:spLocks/>
          </p:cNvSpPr>
          <p:nvPr>
            <p:ph type="sldImg"/>
          </p:nvPr>
        </p:nvSpPr>
        <p:spPr>
          <a:xfrm>
            <a:off y="720725" x="1258887"/>
            <a:ext cy="3600450" cx="4800600"/>
          </a:xfrm>
          <a:prstGeom prst="rect">
            <a:avLst/>
          </a:prstGeom>
        </p:spPr>
      </p:sp>
      <p:sp>
        <p:nvSpPr>
          <p:cNvPr name="Text Box 726" id="726"/>
          <p:cNvSpPr>
            <a:spLocks/>
          </p:cNvSpPr>
          <p:nvPr>
            <p:ph type="body" idx="1"/>
          </p:nvPr>
        </p:nvSpPr>
        <p:spPr>
          <a:xfrm>
            <a:off y="4560887" x="731837"/>
            <a:ext cy="4319587" cx="5851525"/>
          </a:xfrm>
          <a:prstGeom prst="rect">
            <a:avLst/>
          </a:prstGeom>
        </p:spPr>
        <p:txBody>
          <a:bodyPr numCol="1"/>
          <a:lstStyle/>
          <a:p>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name="" id="1"/>
        <p:cNvGrpSpPr/>
        <p:nvPr/>
      </p:nvGrpSpPr>
      <p:grpSpPr>
        <a:xfrm>
          <a:off y="0" x="0"/>
          <a:ext cy="0" cx="0"/>
          <a:chOff y="0" x="0"/>
          <a:chExt cy="0" cx="0"/>
        </a:xfrm>
      </p:grpSpPr>
      <p:sp>
        <p:nvSpPr>
          <p:cNvPr name="Text Box 727" id="727"/>
          <p:cNvSpPr>
            <a:spLocks/>
          </p:cNvSpPr>
          <p:nvPr>
            <p:ph type="sldImg"/>
          </p:nvPr>
        </p:nvSpPr>
        <p:spPr>
          <a:xfrm>
            <a:off y="720725" x="1258887"/>
            <a:ext cy="3600450" cx="4800600"/>
          </a:xfrm>
          <a:prstGeom prst="rect">
            <a:avLst/>
          </a:prstGeom>
        </p:spPr>
      </p:sp>
      <p:sp>
        <p:nvSpPr>
          <p:cNvPr name="Text Box 728" id="728"/>
          <p:cNvSpPr>
            <a:spLocks/>
          </p:cNvSpPr>
          <p:nvPr>
            <p:ph type="body" idx="1"/>
          </p:nvPr>
        </p:nvSpPr>
        <p:spPr>
          <a:xfrm>
            <a:off y="4560887" x="731837"/>
            <a:ext cy="4319587" cx="5851525"/>
          </a:xfrm>
          <a:prstGeom prst="rect">
            <a:avLst/>
          </a:prstGeom>
        </p:spPr>
        <p:txBody>
          <a:bodyPr numCol="1"/>
          <a:lstStyle/>
          <a:p>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name="" id="1"/>
        <p:cNvGrpSpPr/>
        <p:nvPr/>
      </p:nvGrpSpPr>
      <p:grpSpPr>
        <a:xfrm>
          <a:off y="0" x="0"/>
          <a:ext cy="0" cx="0"/>
          <a:chOff y="0" x="0"/>
          <a:chExt cy="0" cx="0"/>
        </a:xfrm>
      </p:grpSpPr>
      <p:sp>
        <p:nvSpPr>
          <p:cNvPr name="Text Box 729" id="729"/>
          <p:cNvSpPr>
            <a:spLocks/>
          </p:cNvSpPr>
          <p:nvPr>
            <p:ph type="sldImg"/>
          </p:nvPr>
        </p:nvSpPr>
        <p:spPr>
          <a:xfrm>
            <a:off y="720725" x="1258887"/>
            <a:ext cy="3600450" cx="4800600"/>
          </a:xfrm>
          <a:prstGeom prst="rect">
            <a:avLst/>
          </a:prstGeom>
        </p:spPr>
      </p:sp>
      <p:sp>
        <p:nvSpPr>
          <p:cNvPr name="Text Box 730" id="730"/>
          <p:cNvSpPr>
            <a:spLocks/>
          </p:cNvSpPr>
          <p:nvPr>
            <p:ph type="body" idx="1"/>
          </p:nvPr>
        </p:nvSpPr>
        <p:spPr>
          <a:xfrm>
            <a:off y="4560887" x="731837"/>
            <a:ext cy="4319587" cx="5851525"/>
          </a:xfrm>
          <a:prstGeom prst="rect">
            <a:avLst/>
          </a:prstGeom>
        </p:spPr>
        <p:txBody>
          <a:bodyPr numCol="1"/>
          <a:lstStyle/>
          <a:p>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name="" id="1"/>
        <p:cNvGrpSpPr/>
        <p:nvPr/>
      </p:nvGrpSpPr>
      <p:grpSpPr>
        <a:xfrm>
          <a:off y="0" x="0"/>
          <a:ext cy="0" cx="0"/>
          <a:chOff y="0" x="0"/>
          <a:chExt cy="0" cx="0"/>
        </a:xfrm>
      </p:grpSpPr>
      <p:sp>
        <p:nvSpPr>
          <p:cNvPr name="Text Box 707" id="707"/>
          <p:cNvSpPr>
            <a:spLocks/>
          </p:cNvSpPr>
          <p:nvPr>
            <p:ph type="sldImg"/>
          </p:nvPr>
        </p:nvSpPr>
        <p:spPr>
          <a:xfrm>
            <a:off y="720725" x="1257300"/>
            <a:ext cy="3600450" cx="4800600"/>
          </a:xfrm>
          <a:prstGeom prst="rect">
            <a:avLst/>
          </a:prstGeom>
        </p:spPr>
      </p:sp>
      <p:sp>
        <p:nvSpPr>
          <p:cNvPr name="Text Box 708" id="708"/>
          <p:cNvSpPr>
            <a:spLocks/>
          </p:cNvSpPr>
          <p:nvPr>
            <p:ph type="body" idx="1"/>
          </p:nvPr>
        </p:nvSpPr>
        <p:spPr>
          <a:xfrm>
            <a:off y="4560887" x="731837"/>
            <a:ext cy="4319587" cx="5851525"/>
          </a:xfrm>
          <a:prstGeom prst="rect">
            <a:avLst/>
          </a:prstGeom>
        </p:spPr>
        <p:txBody>
          <a:bodyPr numCol="1"/>
          <a:lstStyle/>
          <a:p>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name="" id="1"/>
        <p:cNvGrpSpPr/>
        <p:nvPr/>
      </p:nvGrpSpPr>
      <p:grpSpPr>
        <a:xfrm>
          <a:off y="0" x="0"/>
          <a:ext cy="0" cx="0"/>
          <a:chOff y="0" x="0"/>
          <a:chExt cy="0" cx="0"/>
        </a:xfrm>
      </p:grpSpPr>
      <p:sp>
        <p:nvSpPr>
          <p:cNvPr name="Text Box 709" id="709"/>
          <p:cNvSpPr>
            <a:spLocks/>
          </p:cNvSpPr>
          <p:nvPr>
            <p:ph type="sldImg"/>
          </p:nvPr>
        </p:nvSpPr>
        <p:spPr>
          <a:xfrm>
            <a:off y="720725" x="1257300"/>
            <a:ext cy="3600450" cx="4800600"/>
          </a:xfrm>
          <a:prstGeom prst="rect">
            <a:avLst/>
          </a:prstGeom>
        </p:spPr>
      </p:sp>
      <p:sp>
        <p:nvSpPr>
          <p:cNvPr name="Text Box 710" id="710"/>
          <p:cNvSpPr>
            <a:spLocks/>
          </p:cNvSpPr>
          <p:nvPr>
            <p:ph type="body" idx="1"/>
          </p:nvPr>
        </p:nvSpPr>
        <p:spPr>
          <a:xfrm>
            <a:off y="4560887" x="731837"/>
            <a:ext cy="4319587" cx="5851525"/>
          </a:xfrm>
          <a:prstGeom prst="rect">
            <a:avLst/>
          </a:prstGeom>
        </p:spPr>
        <p:txBody>
          <a:bodyPr numCol="1"/>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name="" id="1"/>
        <p:cNvGrpSpPr/>
        <p:nvPr/>
      </p:nvGrpSpPr>
      <p:grpSpPr>
        <a:xfrm>
          <a:off y="0" x="0"/>
          <a:ext cy="0" cx="0"/>
          <a:chOff y="0" x="0"/>
          <a:chExt cy="0" cx="0"/>
        </a:xfrm>
      </p:grpSpPr>
      <p:sp>
        <p:nvSpPr>
          <p:cNvPr name="Text Box 663" id="663"/>
          <p:cNvSpPr>
            <a:spLocks/>
          </p:cNvSpPr>
          <p:nvPr>
            <p:ph type="sldImg"/>
          </p:nvPr>
        </p:nvSpPr>
        <p:spPr>
          <a:xfrm>
            <a:off y="720725" x="1257300"/>
            <a:ext cy="3600450" cx="4800600"/>
          </a:xfrm>
          <a:prstGeom prst="rect">
            <a:avLst/>
          </a:prstGeom>
        </p:spPr>
      </p:sp>
      <p:sp>
        <p:nvSpPr>
          <p:cNvPr name="Text Box 664" id="664"/>
          <p:cNvSpPr>
            <a:spLocks/>
          </p:cNvSpPr>
          <p:nvPr>
            <p:ph type="body" idx="1"/>
          </p:nvPr>
        </p:nvSpPr>
        <p:spPr>
          <a:xfrm>
            <a:off y="4560887" x="731837"/>
            <a:ext cy="4319587" cx="5851525"/>
          </a:xfrm>
          <a:prstGeom prst="rect">
            <a:avLst/>
          </a:prstGeom>
        </p:spPr>
        <p:txBody>
          <a:bodyPr numCol="1"/>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name="" id="1"/>
        <p:cNvGrpSpPr/>
        <p:nvPr/>
      </p:nvGrpSpPr>
      <p:grpSpPr>
        <a:xfrm>
          <a:off y="0" x="0"/>
          <a:ext cy="0" cx="0"/>
          <a:chOff y="0" x="0"/>
          <a:chExt cy="0" cx="0"/>
        </a:xfrm>
      </p:grpSpPr>
      <p:sp>
        <p:nvSpPr>
          <p:cNvPr name="Text Box 697" id="697"/>
          <p:cNvSpPr>
            <a:spLocks/>
          </p:cNvSpPr>
          <p:nvPr>
            <p:ph type="sldImg"/>
          </p:nvPr>
        </p:nvSpPr>
        <p:spPr>
          <a:xfrm>
            <a:off y="720725" x="1257300"/>
            <a:ext cy="3600450" cx="4800600"/>
          </a:xfrm>
          <a:prstGeom prst="rect">
            <a:avLst/>
          </a:prstGeom>
        </p:spPr>
      </p:sp>
      <p:sp>
        <p:nvSpPr>
          <p:cNvPr name="Text Box 698" id="698"/>
          <p:cNvSpPr>
            <a:spLocks/>
          </p:cNvSpPr>
          <p:nvPr>
            <p:ph type="body" idx="1"/>
          </p:nvPr>
        </p:nvSpPr>
        <p:spPr>
          <a:xfrm>
            <a:off y="4560887" x="731837"/>
            <a:ext cy="4319587" cx="5851525"/>
          </a:xfrm>
          <a:prstGeom prst="rect">
            <a:avLst/>
          </a:prstGeom>
        </p:spPr>
        <p:txBody>
          <a:bodyPr numCol="1"/>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name="" id="1"/>
        <p:cNvGrpSpPr/>
        <p:nvPr/>
      </p:nvGrpSpPr>
      <p:grpSpPr>
        <a:xfrm>
          <a:off y="0" x="0"/>
          <a:ext cy="0" cx="0"/>
          <a:chOff y="0" x="0"/>
          <a:chExt cy="0" cx="0"/>
        </a:xfrm>
      </p:grpSpPr>
      <p:sp>
        <p:nvSpPr>
          <p:cNvPr name="Text Box 699" id="699"/>
          <p:cNvSpPr>
            <a:spLocks/>
          </p:cNvSpPr>
          <p:nvPr>
            <p:ph type="sldImg"/>
          </p:nvPr>
        </p:nvSpPr>
        <p:spPr>
          <a:xfrm>
            <a:off y="720725" x="1257300"/>
            <a:ext cy="3600450" cx="4800600"/>
          </a:xfrm>
          <a:prstGeom prst="rect">
            <a:avLst/>
          </a:prstGeom>
        </p:spPr>
      </p:sp>
      <p:sp>
        <p:nvSpPr>
          <p:cNvPr name="Text Box 700" id="700"/>
          <p:cNvSpPr>
            <a:spLocks/>
          </p:cNvSpPr>
          <p:nvPr>
            <p:ph type="body" idx="1"/>
          </p:nvPr>
        </p:nvSpPr>
        <p:spPr>
          <a:xfrm>
            <a:off y="4560887" x="731837"/>
            <a:ext cy="4319587" cx="5851525"/>
          </a:xfrm>
          <a:prstGeom prst="rect">
            <a:avLst/>
          </a:prstGeom>
        </p:spPr>
        <p:txBody>
          <a:bodyPr numCol="1"/>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name="" id="1"/>
        <p:cNvGrpSpPr/>
        <p:nvPr/>
      </p:nvGrpSpPr>
      <p:grpSpPr>
        <a:xfrm>
          <a:off y="0" x="0"/>
          <a:ext cy="0" cx="0"/>
          <a:chOff y="0" x="0"/>
          <a:chExt cy="0" cx="0"/>
        </a:xfrm>
      </p:grpSpPr>
      <p:sp>
        <p:nvSpPr>
          <p:cNvPr name="Text Box 731" id="731"/>
          <p:cNvSpPr>
            <a:spLocks/>
          </p:cNvSpPr>
          <p:nvPr>
            <p:ph type="sldImg"/>
          </p:nvPr>
        </p:nvSpPr>
        <p:spPr>
          <a:xfrm>
            <a:off y="720725" x="1257300"/>
            <a:ext cy="3600450" cx="4800600"/>
          </a:xfrm>
          <a:prstGeom prst="rect">
            <a:avLst/>
          </a:prstGeom>
        </p:spPr>
      </p:sp>
      <p:sp>
        <p:nvSpPr>
          <p:cNvPr name="Text Box 732" id="732"/>
          <p:cNvSpPr>
            <a:spLocks/>
          </p:cNvSpPr>
          <p:nvPr>
            <p:ph type="body" idx="1"/>
          </p:nvPr>
        </p:nvSpPr>
        <p:spPr>
          <a:xfrm>
            <a:off y="4560887" x="731837"/>
            <a:ext cy="4319587" cx="5851525"/>
          </a:xfrm>
          <a:prstGeom prst="rect">
            <a:avLst/>
          </a:prstGeom>
        </p:spPr>
        <p:txBody>
          <a:bodyPr numCol="1"/>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name="" id="1"/>
        <p:cNvGrpSpPr/>
        <p:nvPr/>
      </p:nvGrpSpPr>
      <p:grpSpPr>
        <a:xfrm>
          <a:off y="0" x="0"/>
          <a:ext cy="0" cx="0"/>
          <a:chOff y="0" x="0"/>
          <a:chExt cy="0" cx="0"/>
        </a:xfrm>
      </p:grpSpPr>
      <p:sp>
        <p:nvSpPr>
          <p:cNvPr name="Text Box 733" id="733"/>
          <p:cNvSpPr>
            <a:spLocks/>
          </p:cNvSpPr>
          <p:nvPr>
            <p:ph type="sldImg"/>
          </p:nvPr>
        </p:nvSpPr>
        <p:spPr>
          <a:xfrm>
            <a:off y="720725" x="1257300"/>
            <a:ext cy="3600450" cx="4800600"/>
          </a:xfrm>
          <a:prstGeom prst="rect">
            <a:avLst/>
          </a:prstGeom>
        </p:spPr>
      </p:sp>
      <p:sp>
        <p:nvSpPr>
          <p:cNvPr name="Text Box 734" id="734"/>
          <p:cNvSpPr>
            <a:spLocks/>
          </p:cNvSpPr>
          <p:nvPr>
            <p:ph type="body" idx="1"/>
          </p:nvPr>
        </p:nvSpPr>
        <p:spPr>
          <a:xfrm>
            <a:off y="4560887" x="731837"/>
            <a:ext cy="4319587" cx="5851525"/>
          </a:xfrm>
          <a:prstGeom prst="rect">
            <a:avLst/>
          </a:prstGeom>
        </p:spPr>
        <p:txBody>
          <a:bodyPr numCol="1"/>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3.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9.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name="" id="1"/>
        <p:cNvGrpSpPr/>
        <p:nvPr/>
      </p:nvGrpSpPr>
      <p:grpSpPr>
        <a:xfrm>
          <a:off y="0" x="0"/>
          <a:ext cy="0" cx="0"/>
          <a:chOff y="0" x="0"/>
          <a:chExt cy="0" cx="0"/>
        </a:xfrm>
      </p:grpSpPr>
      <p:sp>
        <p:nvSpPr>
          <p:cNvPr name="Title 1" id="2"/>
          <p:cNvSpPr>
            <a:spLocks noGrp="1"/>
          </p:cNvSpPr>
          <p:nvPr>
            <p:ph type="ctrTitle"/>
          </p:nvPr>
        </p:nvSpPr>
        <p:spPr>
          <a:xfrm>
            <a:off y="2130425" x="685800"/>
            <a:ext cy="1470025" cx="7772400"/>
          </a:xfrm>
        </p:spPr>
        <p:txBody>
          <a:bodyPr numCol="1"/>
          <a:lstStyle/>
          <a:p>
            <a:r>
              <a:rPr smtClean="0" lang="en-US"/>
              <a:t>Click to edit Master title style</a:t>
            </a:r>
            <a:endParaRPr lang="en-US"/>
          </a:p>
        </p:txBody>
      </p:sp>
      <p:sp>
        <p:nvSpPr>
          <p:cNvPr name="Subtitle 2" id="3"/>
          <p:cNvSpPr>
            <a:spLocks noGrp="1"/>
          </p:cNvSpPr>
          <p:nvPr>
            <p:ph type="subTitle" idx="1"/>
          </p:nvPr>
        </p:nvSpPr>
        <p:spPr>
          <a:xfrm>
            <a:off y="3886200" x="1371600"/>
            <a:ext cy="1752600" cx="6400800"/>
          </a:xfrm>
        </p:spPr>
        <p:txBody>
          <a:bodyPr numCol="1"/>
          <a:lstStyle>
            <a:lvl1pPr algn="ctr" marL="0" indent="0">
              <a:buNone/>
              <a:defRPr/>
            </a:lvl1pPr>
            <a:lvl2pPr algn="ctr" marL="457200" indent="0">
              <a:buNone/>
              <a:defRPr/>
            </a:lvl2pPr>
            <a:lvl3pPr algn="ctr" marL="914400" indent="0">
              <a:buNone/>
              <a:defRPr/>
            </a:lvl3pPr>
            <a:lvl4pPr algn="ctr" marL="1371600" indent="0">
              <a:buNone/>
              <a:defRPr/>
            </a:lvl4pPr>
            <a:lvl5pPr algn="ctr" marL="1828800" indent="0">
              <a:buNone/>
              <a:defRPr/>
            </a:lvl5pPr>
            <a:lvl6pPr algn="ctr" marL="2286000" indent="0">
              <a:buNone/>
              <a:defRPr/>
            </a:lvl6pPr>
            <a:lvl7pPr algn="ctr" marL="2743200" indent="0">
              <a:buNone/>
              <a:defRPr/>
            </a:lvl7pPr>
            <a:lvl8pPr algn="ctr" marL="3200400" indent="0">
              <a:buNone/>
              <a:defRPr/>
            </a:lvl8pPr>
            <a:lvl9pPr algn="ctr" marL="3657600" indent="0">
              <a:buNone/>
              <a:defRPr/>
            </a:lvl9pPr>
          </a:lstStyle>
          <a:p>
            <a:r>
              <a:rPr smtClean="0" lang="en-US"/>
              <a:t>Click to edit Master subtitle style</a:t>
            </a:r>
            <a:endParaRPr lang="en-US"/>
          </a:p>
        </p:txBody>
      </p:sp>
      <p:sp>
        <p:nvSpPr>
          <p:cNvPr name="Date Placeholder 3" id="4"/>
          <p:cNvSpPr>
            <a:spLocks noGrp="1"/>
          </p:cNvSpPr>
          <p:nvPr>
            <p:ph type="dt" sz="half" idx="10"/>
          </p:nvPr>
        </p:nvSpPr>
        <p:spPr/>
        <p:txBody>
          <a:bodyPr numCol="1"/>
          <a:lstStyle>
            <a:lvl1pPr>
              <a:defRPr/>
            </a:lvl1pPr>
          </a:lstStyle>
          <a:p>
            <a:endParaRPr lang="en-US"/>
          </a:p>
        </p:txBody>
      </p:sp>
      <p:sp>
        <p:nvSpPr>
          <p:cNvPr name="Footer Placeholder 4" id="5"/>
          <p:cNvSpPr>
            <a:spLocks noGrp="1"/>
          </p:cNvSpPr>
          <p:nvPr>
            <p:ph type="ftr" sz="quarter" idx="11"/>
          </p:nvPr>
        </p:nvSpPr>
        <p:spPr/>
        <p:txBody>
          <a:bodyPr numCol="1"/>
          <a:lstStyle>
            <a:lvl1pPr>
              <a:defRPr/>
            </a:lvl1pPr>
          </a:lstStyle>
          <a:p>
            <a:endParaRPr lang="en-US"/>
          </a:p>
        </p:txBody>
      </p:sp>
      <p:sp>
        <p:nvSpPr>
          <p:cNvPr name="Slide Number Placeholder 5" id="6"/>
          <p:cNvSpPr>
            <a:spLocks noGrp="1"/>
          </p:cNvSpPr>
          <p:nvPr>
            <p:ph type="sldNum" sz="quarter" idx="12"/>
          </p:nvPr>
        </p:nvSpPr>
        <p:spPr/>
        <p:txBody>
          <a:bodyPr numCol="1"/>
          <a:lstStyle>
            <a:lvl1pPr>
              <a:defRPr/>
            </a:lvl1pPr>
          </a:lstStyle>
          <a:p>
            <a:fld type="slidenum" id="{C9600221-B624-45B7-9E68-D1D79752583D}">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name="" id="1"/>
        <p:cNvGrpSpPr/>
        <p:nvPr/>
      </p:nvGrpSpPr>
      <p:grpSpPr>
        <a:xfrm>
          <a:off y="0" x="0"/>
          <a:ext cy="0" cx="0"/>
          <a:chOff y="0" x="0"/>
          <a:chExt cy="0" cx="0"/>
        </a:xfrm>
      </p:grpSpPr>
      <p:sp>
        <p:nvSpPr>
          <p:cNvPr name="Title 1" id="2"/>
          <p:cNvSpPr>
            <a:spLocks noGrp="1"/>
          </p:cNvSpPr>
          <p:nvPr>
            <p:ph type="title"/>
          </p:nvPr>
        </p:nvSpPr>
        <p:spPr/>
        <p:txBody>
          <a:bodyPr numCol="1"/>
          <a:lstStyle/>
          <a:p>
            <a:r>
              <a:rPr smtClean="0" lang="en-US"/>
              <a:t>Click to edit Master title style</a:t>
            </a:r>
            <a:endParaRPr lang="en-US"/>
          </a:p>
        </p:txBody>
      </p:sp>
      <p:sp>
        <p:nvSpPr>
          <p:cNvPr name="Vertical Text Placeholder 2" id="3"/>
          <p:cNvSpPr>
            <a:spLocks noGrp="1"/>
          </p:cNvSpPr>
          <p:nvPr>
            <p:ph type="body" idx="1" orient="vert"/>
          </p:nvPr>
        </p:nvSpPr>
        <p:spPr/>
        <p:txBody>
          <a:bodyPr vert="eaVert" numCol="1"/>
          <a:lstStyle/>
          <a:p>
            <a:pPr lvl="0"/>
            <a:r>
              <a:rPr smtClean="0" lang="en-US"/>
              <a:t>Click to edit Master text styles</a:t>
            </a:r>
          </a:p>
          <a:p>
            <a:pPr lvl="1"/>
            <a:r>
              <a:rPr smtClean="0" lang="en-US"/>
              <a:t>Second level</a:t>
            </a:r>
          </a:p>
          <a:p>
            <a:pPr lvl="2"/>
            <a:r>
              <a:rPr smtClean="0" lang="en-US"/>
              <a:t>Third level</a:t>
            </a:r>
          </a:p>
          <a:p>
            <a:pPr lvl="3"/>
            <a:r>
              <a:rPr smtClean="0" lang="en-US"/>
              <a:t>Fourth level</a:t>
            </a:r>
          </a:p>
          <a:p>
            <a:pPr lvl="4"/>
            <a:r>
              <a:rPr smtClean="0" lang="en-US"/>
              <a:t>Fifth level</a:t>
            </a:r>
            <a:endParaRPr lang="en-US"/>
          </a:p>
        </p:txBody>
      </p:sp>
      <p:sp>
        <p:nvSpPr>
          <p:cNvPr name="Date Placeholder 3" id="4"/>
          <p:cNvSpPr>
            <a:spLocks noGrp="1"/>
          </p:cNvSpPr>
          <p:nvPr>
            <p:ph type="dt" sz="half" idx="10"/>
          </p:nvPr>
        </p:nvSpPr>
        <p:spPr/>
        <p:txBody>
          <a:bodyPr numCol="1"/>
          <a:lstStyle>
            <a:lvl1pPr>
              <a:defRPr/>
            </a:lvl1pPr>
          </a:lstStyle>
          <a:p>
            <a:endParaRPr lang="en-US"/>
          </a:p>
        </p:txBody>
      </p:sp>
      <p:sp>
        <p:nvSpPr>
          <p:cNvPr name="Footer Placeholder 4" id="5"/>
          <p:cNvSpPr>
            <a:spLocks noGrp="1"/>
          </p:cNvSpPr>
          <p:nvPr>
            <p:ph type="ftr" sz="quarter" idx="11"/>
          </p:nvPr>
        </p:nvSpPr>
        <p:spPr/>
        <p:txBody>
          <a:bodyPr numCol="1"/>
          <a:lstStyle>
            <a:lvl1pPr>
              <a:defRPr/>
            </a:lvl1pPr>
          </a:lstStyle>
          <a:p>
            <a:endParaRPr lang="en-US"/>
          </a:p>
        </p:txBody>
      </p:sp>
      <p:sp>
        <p:nvSpPr>
          <p:cNvPr name="Slide Number Placeholder 5" id="6"/>
          <p:cNvSpPr>
            <a:spLocks noGrp="1"/>
          </p:cNvSpPr>
          <p:nvPr>
            <p:ph type="sldNum" sz="quarter" idx="12"/>
          </p:nvPr>
        </p:nvSpPr>
        <p:spPr/>
        <p:txBody>
          <a:bodyPr numCol="1"/>
          <a:lstStyle>
            <a:lvl1pPr>
              <a:defRPr/>
            </a:lvl1pPr>
          </a:lstStyle>
          <a:p>
            <a:fld type="slidenum" id="{C543D10D-1B83-4EE9-8835-AFAF7628ADB8}">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name="" id="1"/>
        <p:cNvGrpSpPr/>
        <p:nvPr/>
      </p:nvGrpSpPr>
      <p:grpSpPr>
        <a:xfrm>
          <a:off y="0" x="0"/>
          <a:ext cy="0" cx="0"/>
          <a:chOff y="0" x="0"/>
          <a:chExt cy="0" cx="0"/>
        </a:xfrm>
      </p:grpSpPr>
      <p:sp>
        <p:nvSpPr>
          <p:cNvPr name="Vertical Title 1" id="2"/>
          <p:cNvSpPr>
            <a:spLocks noGrp="1"/>
          </p:cNvSpPr>
          <p:nvPr>
            <p:ph type="title" orient="vert"/>
          </p:nvPr>
        </p:nvSpPr>
        <p:spPr>
          <a:xfrm>
            <a:off y="274638" x="6629400"/>
            <a:ext cy="5851525" cx="2057400"/>
          </a:xfrm>
        </p:spPr>
        <p:txBody>
          <a:bodyPr vert="eaVert" numCol="1"/>
          <a:lstStyle/>
          <a:p>
            <a:r>
              <a:rPr smtClean="0" lang="en-US"/>
              <a:t>Click to edit Master title style</a:t>
            </a:r>
            <a:endParaRPr lang="en-US"/>
          </a:p>
        </p:txBody>
      </p:sp>
      <p:sp>
        <p:nvSpPr>
          <p:cNvPr name="Vertical Text Placeholder 2" id="3"/>
          <p:cNvSpPr>
            <a:spLocks noGrp="1"/>
          </p:cNvSpPr>
          <p:nvPr>
            <p:ph type="body" idx="1" orient="vert"/>
          </p:nvPr>
        </p:nvSpPr>
        <p:spPr>
          <a:xfrm>
            <a:off y="274638" x="457200"/>
            <a:ext cy="5851525" cx="6019800"/>
          </a:xfrm>
        </p:spPr>
        <p:txBody>
          <a:bodyPr vert="eaVert" numCol="1"/>
          <a:lstStyle/>
          <a:p>
            <a:pPr lvl="0"/>
            <a:r>
              <a:rPr smtClean="0" lang="en-US"/>
              <a:t>Click to edit Master text styles</a:t>
            </a:r>
          </a:p>
          <a:p>
            <a:pPr lvl="1"/>
            <a:r>
              <a:rPr smtClean="0" lang="en-US"/>
              <a:t>Second level</a:t>
            </a:r>
          </a:p>
          <a:p>
            <a:pPr lvl="2"/>
            <a:r>
              <a:rPr smtClean="0" lang="en-US"/>
              <a:t>Third level</a:t>
            </a:r>
          </a:p>
          <a:p>
            <a:pPr lvl="3"/>
            <a:r>
              <a:rPr smtClean="0" lang="en-US"/>
              <a:t>Fourth level</a:t>
            </a:r>
          </a:p>
          <a:p>
            <a:pPr lvl="4"/>
            <a:r>
              <a:rPr smtClean="0" lang="en-US"/>
              <a:t>Fifth level</a:t>
            </a:r>
            <a:endParaRPr lang="en-US"/>
          </a:p>
        </p:txBody>
      </p:sp>
      <p:sp>
        <p:nvSpPr>
          <p:cNvPr name="Date Placeholder 3" id="4"/>
          <p:cNvSpPr>
            <a:spLocks noGrp="1"/>
          </p:cNvSpPr>
          <p:nvPr>
            <p:ph type="dt" sz="half" idx="10"/>
          </p:nvPr>
        </p:nvSpPr>
        <p:spPr/>
        <p:txBody>
          <a:bodyPr numCol="1"/>
          <a:lstStyle>
            <a:lvl1pPr>
              <a:defRPr/>
            </a:lvl1pPr>
          </a:lstStyle>
          <a:p>
            <a:endParaRPr lang="en-US"/>
          </a:p>
        </p:txBody>
      </p:sp>
      <p:sp>
        <p:nvSpPr>
          <p:cNvPr name="Footer Placeholder 4" id="5"/>
          <p:cNvSpPr>
            <a:spLocks noGrp="1"/>
          </p:cNvSpPr>
          <p:nvPr>
            <p:ph type="ftr" sz="quarter" idx="11"/>
          </p:nvPr>
        </p:nvSpPr>
        <p:spPr/>
        <p:txBody>
          <a:bodyPr numCol="1"/>
          <a:lstStyle>
            <a:lvl1pPr>
              <a:defRPr/>
            </a:lvl1pPr>
          </a:lstStyle>
          <a:p>
            <a:endParaRPr lang="en-US"/>
          </a:p>
        </p:txBody>
      </p:sp>
      <p:sp>
        <p:nvSpPr>
          <p:cNvPr name="Slide Number Placeholder 5" id="6"/>
          <p:cNvSpPr>
            <a:spLocks noGrp="1"/>
          </p:cNvSpPr>
          <p:nvPr>
            <p:ph type="sldNum" sz="quarter" idx="12"/>
          </p:nvPr>
        </p:nvSpPr>
        <p:spPr/>
        <p:txBody>
          <a:bodyPr numCol="1"/>
          <a:lstStyle>
            <a:lvl1pPr>
              <a:defRPr/>
            </a:lvl1pPr>
          </a:lstStyle>
          <a:p>
            <a:fld type="slidenum" id="{8A0F8399-60D2-4F5D-9CEE-64FA3803ED83}">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name="" id="1"/>
        <p:cNvGrpSpPr/>
        <p:nvPr/>
      </p:nvGrpSpPr>
      <p:grpSpPr>
        <a:xfrm>
          <a:off y="0" x="0"/>
          <a:ext cy="0" cx="0"/>
          <a:chOff y="0" x="0"/>
          <a:chExt cy="0" cx="0"/>
        </a:xfrm>
      </p:grpSpPr>
      <p:sp>
        <p:nvSpPr>
          <p:cNvPr name="Title 1" id="2"/>
          <p:cNvSpPr>
            <a:spLocks noGrp="1"/>
          </p:cNvSpPr>
          <p:nvPr>
            <p:ph type="title"/>
          </p:nvPr>
        </p:nvSpPr>
        <p:spPr>
          <a:xfrm>
            <a:off y="274638" x="457200"/>
            <a:ext cy="1143000" cx="8229600"/>
          </a:xfrm>
        </p:spPr>
        <p:txBody>
          <a:bodyPr numCol="1"/>
          <a:lstStyle/>
          <a:p>
            <a:r>
              <a:rPr smtClean="0" lang="en-US"/>
              <a:t>Click to edit Master title style</a:t>
            </a:r>
            <a:endParaRPr lang="en-US"/>
          </a:p>
        </p:txBody>
      </p:sp>
      <p:sp>
        <p:nvSpPr>
          <p:cNvPr name="Text Placeholder 2" id="3"/>
          <p:cNvSpPr>
            <a:spLocks noGrp="1"/>
          </p:cNvSpPr>
          <p:nvPr>
            <p:ph type="body" sz="half" idx="1"/>
          </p:nvPr>
        </p:nvSpPr>
        <p:spPr>
          <a:xfrm>
            <a:off y="1600200" x="457200"/>
            <a:ext cy="4525963" cx="4038600"/>
          </a:xfrm>
        </p:spPr>
        <p:txBody>
          <a:bodyPr numCol="1"/>
          <a:lstStyle/>
          <a:p>
            <a:pPr lvl="0"/>
            <a:r>
              <a:rPr smtClean="0" lang="en-US"/>
              <a:t>Click to edit Master text styles</a:t>
            </a:r>
          </a:p>
          <a:p>
            <a:pPr lvl="1"/>
            <a:r>
              <a:rPr smtClean="0" lang="en-US"/>
              <a:t>Second level</a:t>
            </a:r>
          </a:p>
          <a:p>
            <a:pPr lvl="2"/>
            <a:r>
              <a:rPr smtClean="0" lang="en-US"/>
              <a:t>Third level</a:t>
            </a:r>
          </a:p>
          <a:p>
            <a:pPr lvl="3"/>
            <a:r>
              <a:rPr smtClean="0" lang="en-US"/>
              <a:t>Fourth level</a:t>
            </a:r>
          </a:p>
          <a:p>
            <a:pPr lvl="4"/>
            <a:r>
              <a:rPr smtClean="0" lang="en-US"/>
              <a:t>Fifth level</a:t>
            </a:r>
            <a:endParaRPr lang="en-US"/>
          </a:p>
        </p:txBody>
      </p:sp>
      <p:sp>
        <p:nvSpPr>
          <p:cNvPr name="Content Placeholder 3" id="4"/>
          <p:cNvSpPr>
            <a:spLocks noGrp="1"/>
          </p:cNvSpPr>
          <p:nvPr>
            <p:ph sz="half" idx="2"/>
          </p:nvPr>
        </p:nvSpPr>
        <p:spPr>
          <a:xfrm>
            <a:off y="1600200" x="4648200"/>
            <a:ext cy="4525963" cx="4038600"/>
          </a:xfrm>
        </p:spPr>
        <p:txBody>
          <a:bodyPr numCol="1"/>
          <a:lstStyle/>
          <a:p>
            <a:pPr lvl="0"/>
            <a:r>
              <a:rPr smtClean="0" lang="en-US"/>
              <a:t>Click to edit Master text styles</a:t>
            </a:r>
          </a:p>
          <a:p>
            <a:pPr lvl="1"/>
            <a:r>
              <a:rPr smtClean="0" lang="en-US"/>
              <a:t>Second level</a:t>
            </a:r>
          </a:p>
          <a:p>
            <a:pPr lvl="2"/>
            <a:r>
              <a:rPr smtClean="0" lang="en-US"/>
              <a:t>Third level</a:t>
            </a:r>
          </a:p>
          <a:p>
            <a:pPr lvl="3"/>
            <a:r>
              <a:rPr smtClean="0" lang="en-US"/>
              <a:t>Fourth level</a:t>
            </a:r>
          </a:p>
          <a:p>
            <a:pPr lvl="4"/>
            <a:r>
              <a:rPr smtClean="0" lang="en-US"/>
              <a:t>Fifth level</a:t>
            </a:r>
            <a:endParaRPr lang="en-US"/>
          </a:p>
        </p:txBody>
      </p:sp>
      <p:sp>
        <p:nvSpPr>
          <p:cNvPr name="Date Placeholder 4" id="5"/>
          <p:cNvSpPr>
            <a:spLocks noGrp="1"/>
          </p:cNvSpPr>
          <p:nvPr>
            <p:ph type="dt" sz="half" idx="10"/>
          </p:nvPr>
        </p:nvSpPr>
        <p:spPr>
          <a:xfrm>
            <a:off y="6245225" x="457200"/>
            <a:ext cy="476250" cx="2133600"/>
          </a:xfrm>
        </p:spPr>
        <p:txBody>
          <a:bodyPr numCol="1"/>
          <a:lstStyle>
            <a:lvl1pPr>
              <a:defRPr/>
            </a:lvl1pPr>
          </a:lstStyle>
          <a:p>
            <a:endParaRPr lang="en-US"/>
          </a:p>
        </p:txBody>
      </p:sp>
      <p:sp>
        <p:nvSpPr>
          <p:cNvPr name="Footer Placeholder 5" id="6"/>
          <p:cNvSpPr>
            <a:spLocks noGrp="1"/>
          </p:cNvSpPr>
          <p:nvPr>
            <p:ph type="ftr" sz="quarter" idx="11"/>
          </p:nvPr>
        </p:nvSpPr>
        <p:spPr>
          <a:xfrm>
            <a:off y="6245225" x="3124200"/>
            <a:ext cy="476250" cx="2895600"/>
          </a:xfrm>
        </p:spPr>
        <p:txBody>
          <a:bodyPr numCol="1"/>
          <a:lstStyle>
            <a:lvl1pPr>
              <a:defRPr/>
            </a:lvl1pPr>
          </a:lstStyle>
          <a:p>
            <a:endParaRPr lang="en-US"/>
          </a:p>
        </p:txBody>
      </p:sp>
      <p:sp>
        <p:nvSpPr>
          <p:cNvPr name="Slide Number Placeholder 6" id="7"/>
          <p:cNvSpPr>
            <a:spLocks noGrp="1"/>
          </p:cNvSpPr>
          <p:nvPr>
            <p:ph type="sldNum" sz="quarter" idx="12"/>
          </p:nvPr>
        </p:nvSpPr>
        <p:spPr>
          <a:xfrm>
            <a:off y="6245225" x="6553200"/>
            <a:ext cy="476250" cx="2133600"/>
          </a:xfrm>
        </p:spPr>
        <p:txBody>
          <a:bodyPr numCol="1"/>
          <a:lstStyle>
            <a:lvl1pPr>
              <a:defRPr/>
            </a:lvl1pPr>
          </a:lstStyle>
          <a:p>
            <a:fld type="slidenum" id="{ACFEEC44-35BF-4FFB-879F-EEDB30F3789D}">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name="" id="1"/>
        <p:cNvGrpSpPr/>
        <p:nvPr/>
      </p:nvGrpSpPr>
      <p:grpSpPr>
        <a:xfrm>
          <a:off y="0" x="0"/>
          <a:ext cy="0" cx="0"/>
          <a:chOff y="0" x="0"/>
          <a:chExt cy="0" cx="0"/>
        </a:xfrm>
      </p:grpSpPr>
      <p:sp>
        <p:nvSpPr>
          <p:cNvPr name="Title 1" id="2"/>
          <p:cNvSpPr>
            <a:spLocks noGrp="1"/>
          </p:cNvSpPr>
          <p:nvPr>
            <p:ph type="ctrTitle"/>
          </p:nvPr>
        </p:nvSpPr>
        <p:spPr>
          <a:xfrm>
            <a:off y="2130425" x="685800"/>
            <a:ext cy="1470025" cx="7772400"/>
          </a:xfrm>
        </p:spPr>
        <p:txBody>
          <a:bodyPr numCol="1"/>
          <a:lstStyle/>
          <a:p>
            <a:r>
              <a:rPr smtClean="0" lang="en-US"/>
              <a:t>Click to edit Master title style</a:t>
            </a:r>
            <a:endParaRPr lang="en-US"/>
          </a:p>
        </p:txBody>
      </p:sp>
      <p:sp>
        <p:nvSpPr>
          <p:cNvPr name="Subtitle 2" id="3"/>
          <p:cNvSpPr>
            <a:spLocks noGrp="1"/>
          </p:cNvSpPr>
          <p:nvPr>
            <p:ph type="subTitle" idx="1"/>
          </p:nvPr>
        </p:nvSpPr>
        <p:spPr>
          <a:xfrm>
            <a:off y="3886200" x="1371600"/>
            <a:ext cy="1752600" cx="6400800"/>
          </a:xfrm>
        </p:spPr>
        <p:txBody>
          <a:bodyPr numCol="1"/>
          <a:lstStyle>
            <a:lvl1pPr algn="ctr" marL="0" indent="0">
              <a:buNone/>
              <a:defRPr/>
            </a:lvl1pPr>
            <a:lvl2pPr algn="ctr" marL="457200" indent="0">
              <a:buNone/>
              <a:defRPr/>
            </a:lvl2pPr>
            <a:lvl3pPr algn="ctr" marL="914400" indent="0">
              <a:buNone/>
              <a:defRPr/>
            </a:lvl3pPr>
            <a:lvl4pPr algn="ctr" marL="1371600" indent="0">
              <a:buNone/>
              <a:defRPr/>
            </a:lvl4pPr>
            <a:lvl5pPr algn="ctr" marL="1828800" indent="0">
              <a:buNone/>
              <a:defRPr/>
            </a:lvl5pPr>
            <a:lvl6pPr algn="ctr" marL="2286000" indent="0">
              <a:buNone/>
              <a:defRPr/>
            </a:lvl6pPr>
            <a:lvl7pPr algn="ctr" marL="2743200" indent="0">
              <a:buNone/>
              <a:defRPr/>
            </a:lvl7pPr>
            <a:lvl8pPr algn="ctr" marL="3200400" indent="0">
              <a:buNone/>
              <a:defRPr/>
            </a:lvl8pPr>
            <a:lvl9pPr algn="ctr" marL="3657600" indent="0">
              <a:buNone/>
              <a:defRPr/>
            </a:lvl9pPr>
          </a:lstStyle>
          <a:p>
            <a:r>
              <a:rPr smtClean="0" lang="en-US"/>
              <a:t>Click to edit Master subtitle style</a:t>
            </a:r>
            <a:endParaRPr lang="en-US"/>
          </a:p>
        </p:txBody>
      </p:sp>
      <p:sp>
        <p:nvSpPr>
          <p:cNvPr name="Date Placeholder 3" id="4"/>
          <p:cNvSpPr>
            <a:spLocks noGrp="1"/>
          </p:cNvSpPr>
          <p:nvPr>
            <p:ph type="dt" sz="half" idx="10"/>
          </p:nvPr>
        </p:nvSpPr>
        <p:spPr/>
        <p:txBody>
          <a:bodyPr numCol="1"/>
          <a:lstStyle>
            <a:lvl1pPr>
              <a:defRPr/>
            </a:lvl1pPr>
          </a:lstStyle>
          <a:p>
            <a:endParaRPr lang="en-US"/>
          </a:p>
        </p:txBody>
      </p:sp>
      <p:sp>
        <p:nvSpPr>
          <p:cNvPr name="Footer Placeholder 4" id="5"/>
          <p:cNvSpPr>
            <a:spLocks noGrp="1"/>
          </p:cNvSpPr>
          <p:nvPr>
            <p:ph type="ftr" sz="quarter" idx="11"/>
          </p:nvPr>
        </p:nvSpPr>
        <p:spPr/>
        <p:txBody>
          <a:bodyPr numCol="1"/>
          <a:lstStyle>
            <a:lvl1pPr>
              <a:defRPr/>
            </a:lvl1pPr>
          </a:lstStyle>
          <a:p>
            <a:endParaRPr lang="en-US"/>
          </a:p>
        </p:txBody>
      </p:sp>
      <p:sp>
        <p:nvSpPr>
          <p:cNvPr name="Slide Number Placeholder 5" id="6"/>
          <p:cNvSpPr>
            <a:spLocks noGrp="1"/>
          </p:cNvSpPr>
          <p:nvPr>
            <p:ph type="sldNum" sz="quarter" idx="12"/>
          </p:nvPr>
        </p:nvSpPr>
        <p:spPr/>
        <p:txBody>
          <a:bodyPr numCol="1"/>
          <a:lstStyle>
            <a:lvl1pPr>
              <a:defRPr/>
            </a:lvl1pPr>
          </a:lstStyle>
          <a:p>
            <a:fld type="slidenum" id="{C9600221-B624-45B7-9E68-D1D79752583D}">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name="" id="1"/>
        <p:cNvGrpSpPr/>
        <p:nvPr/>
      </p:nvGrpSpPr>
      <p:grpSpPr>
        <a:xfrm>
          <a:off y="0" x="0"/>
          <a:ext cy="0" cx="0"/>
          <a:chOff y="0" x="0"/>
          <a:chExt cy="0" cx="0"/>
        </a:xfrm>
      </p:grpSpPr>
      <p:sp>
        <p:nvSpPr>
          <p:cNvPr name="Title 1" id="2"/>
          <p:cNvSpPr>
            <a:spLocks noGrp="1"/>
          </p:cNvSpPr>
          <p:nvPr>
            <p:ph type="title"/>
          </p:nvPr>
        </p:nvSpPr>
        <p:spPr/>
        <p:txBody>
          <a:bodyPr numCol="1"/>
          <a:lstStyle/>
          <a:p>
            <a:r>
              <a:rPr smtClean="0" lang="en-US"/>
              <a:t>Click to edit Master title style</a:t>
            </a:r>
            <a:endParaRPr lang="en-US"/>
          </a:p>
        </p:txBody>
      </p:sp>
      <p:sp>
        <p:nvSpPr>
          <p:cNvPr name="Content Placeholder 2" id="3"/>
          <p:cNvSpPr>
            <a:spLocks noGrp="1"/>
          </p:cNvSpPr>
          <p:nvPr>
            <p:ph idx="1"/>
          </p:nvPr>
        </p:nvSpPr>
        <p:spPr/>
        <p:txBody>
          <a:bodyPr numCol="1"/>
          <a:lstStyle/>
          <a:p>
            <a:pPr lvl="0"/>
            <a:r>
              <a:rPr smtClean="0" lang="en-US"/>
              <a:t>Click to edit Master text styles</a:t>
            </a:r>
          </a:p>
          <a:p>
            <a:pPr lvl="1"/>
            <a:r>
              <a:rPr smtClean="0" lang="en-US"/>
              <a:t>Second level</a:t>
            </a:r>
          </a:p>
          <a:p>
            <a:pPr lvl="2"/>
            <a:r>
              <a:rPr smtClean="0" lang="en-US"/>
              <a:t>Third level</a:t>
            </a:r>
          </a:p>
          <a:p>
            <a:pPr lvl="3"/>
            <a:r>
              <a:rPr smtClean="0" lang="en-US"/>
              <a:t>Fourth level</a:t>
            </a:r>
          </a:p>
          <a:p>
            <a:pPr lvl="4"/>
            <a:r>
              <a:rPr smtClean="0" lang="en-US"/>
              <a:t>Fifth level</a:t>
            </a:r>
            <a:endParaRPr lang="en-US"/>
          </a:p>
        </p:txBody>
      </p:sp>
      <p:sp>
        <p:nvSpPr>
          <p:cNvPr name="Date Placeholder 3" id="4"/>
          <p:cNvSpPr>
            <a:spLocks noGrp="1"/>
          </p:cNvSpPr>
          <p:nvPr>
            <p:ph type="dt" sz="half" idx="10"/>
          </p:nvPr>
        </p:nvSpPr>
        <p:spPr/>
        <p:txBody>
          <a:bodyPr numCol="1"/>
          <a:lstStyle>
            <a:lvl1pPr>
              <a:defRPr/>
            </a:lvl1pPr>
          </a:lstStyle>
          <a:p>
            <a:endParaRPr lang="en-US"/>
          </a:p>
        </p:txBody>
      </p:sp>
      <p:sp>
        <p:nvSpPr>
          <p:cNvPr name="Footer Placeholder 4" id="5"/>
          <p:cNvSpPr>
            <a:spLocks noGrp="1"/>
          </p:cNvSpPr>
          <p:nvPr>
            <p:ph type="ftr" sz="quarter" idx="11"/>
          </p:nvPr>
        </p:nvSpPr>
        <p:spPr/>
        <p:txBody>
          <a:bodyPr numCol="1"/>
          <a:lstStyle>
            <a:lvl1pPr>
              <a:defRPr/>
            </a:lvl1pPr>
          </a:lstStyle>
          <a:p>
            <a:endParaRPr lang="en-US"/>
          </a:p>
        </p:txBody>
      </p:sp>
      <p:sp>
        <p:nvSpPr>
          <p:cNvPr name="Slide Number Placeholder 5" id="6"/>
          <p:cNvSpPr>
            <a:spLocks noGrp="1"/>
          </p:cNvSpPr>
          <p:nvPr>
            <p:ph type="sldNum" sz="quarter" idx="12"/>
          </p:nvPr>
        </p:nvSpPr>
        <p:spPr/>
        <p:txBody>
          <a:bodyPr numCol="1"/>
          <a:lstStyle>
            <a:lvl1pPr>
              <a:defRPr/>
            </a:lvl1pPr>
          </a:lstStyle>
          <a:p>
            <a:fld type="slidenum" id="{A5BC7F78-48E6-4BBC-B0E1-56BD2A17FC9C}">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name="" id="1"/>
        <p:cNvGrpSpPr/>
        <p:nvPr/>
      </p:nvGrpSpPr>
      <p:grpSpPr>
        <a:xfrm>
          <a:off y="0" x="0"/>
          <a:ext cy="0" cx="0"/>
          <a:chOff y="0" x="0"/>
          <a:chExt cy="0" cx="0"/>
        </a:xfrm>
      </p:grpSpPr>
      <p:sp>
        <p:nvSpPr>
          <p:cNvPr name="Title 1" id="2"/>
          <p:cNvSpPr>
            <a:spLocks noGrp="1"/>
          </p:cNvSpPr>
          <p:nvPr>
            <p:ph type="title"/>
          </p:nvPr>
        </p:nvSpPr>
        <p:spPr>
          <a:xfrm>
            <a:off y="4406900" x="722313"/>
            <a:ext cy="1362075" cx="7772400"/>
          </a:xfrm>
        </p:spPr>
        <p:txBody>
          <a:bodyPr numCol="1" anchor="t"/>
          <a:lstStyle>
            <a:lvl1pPr algn="l">
              <a:defRPr sz="4000" cap="all" b="1"/>
            </a:lvl1pPr>
          </a:lstStyle>
          <a:p>
            <a:r>
              <a:rPr smtClean="0" lang="en-US"/>
              <a:t>Click to edit Master title style</a:t>
            </a:r>
            <a:endParaRPr lang="en-US"/>
          </a:p>
        </p:txBody>
      </p:sp>
      <p:sp>
        <p:nvSpPr>
          <p:cNvPr name="Text Placeholder 2" id="3"/>
          <p:cNvSpPr>
            <a:spLocks noGrp="1"/>
          </p:cNvSpPr>
          <p:nvPr>
            <p:ph type="body" idx="1"/>
          </p:nvPr>
        </p:nvSpPr>
        <p:spPr>
          <a:xfrm>
            <a:off y="2906713" x="722313"/>
            <a:ext cy="1500187" cx="7772400"/>
          </a:xfrm>
        </p:spPr>
        <p:txBody>
          <a:bodyPr numCol="1"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smtClean="0" lang="en-US"/>
              <a:t>Click to edit Master text styles</a:t>
            </a:r>
          </a:p>
        </p:txBody>
      </p:sp>
      <p:sp>
        <p:nvSpPr>
          <p:cNvPr name="Date Placeholder 3" id="4"/>
          <p:cNvSpPr>
            <a:spLocks noGrp="1"/>
          </p:cNvSpPr>
          <p:nvPr>
            <p:ph type="dt" sz="half" idx="10"/>
          </p:nvPr>
        </p:nvSpPr>
        <p:spPr/>
        <p:txBody>
          <a:bodyPr numCol="1"/>
          <a:lstStyle/>
          <a:p>
            <a:fld type="datetimeFigureOut" id="{4E83BA4B-50FE-4B84-AE64-D7F085A2A31A}">
              <a:rPr smtClean="0" lang="en-US"/>
              <a:t>2/4/2014</a:t>
            </a:fld>
            <a:endParaRPr lang="en-US"/>
          </a:p>
        </p:txBody>
      </p:sp>
      <p:sp>
        <p:nvSpPr>
          <p:cNvPr name="Footer Placeholder 4" id="5"/>
          <p:cNvSpPr>
            <a:spLocks noGrp="1"/>
          </p:cNvSpPr>
          <p:nvPr>
            <p:ph type="ftr" sz="quarter" idx="11"/>
          </p:nvPr>
        </p:nvSpPr>
        <p:spPr/>
        <p:txBody>
          <a:bodyPr numCol="1"/>
          <a:lstStyle/>
          <a:p>
            <a:endParaRPr lang="en-US"/>
          </a:p>
        </p:txBody>
      </p:sp>
      <p:sp>
        <p:nvSpPr>
          <p:cNvPr name="Slide Number Placeholder 5" id="6"/>
          <p:cNvSpPr>
            <a:spLocks noGrp="1"/>
          </p:cNvSpPr>
          <p:nvPr>
            <p:ph type="sldNum" sz="quarter" idx="12"/>
          </p:nvPr>
        </p:nvSpPr>
        <p:spPr/>
        <p:txBody>
          <a:bodyPr numCol="1"/>
          <a:lstStyle/>
          <a:p>
            <a:fld type="slidenum" id="{FD6B306A-339E-4A68-B601-FE88844A1F9D}">
              <a:rPr smtClean="0"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name="" id="1"/>
        <p:cNvGrpSpPr/>
        <p:nvPr/>
      </p:nvGrpSpPr>
      <p:grpSpPr>
        <a:xfrm>
          <a:off y="0" x="0"/>
          <a:ext cy="0" cx="0"/>
          <a:chOff y="0" x="0"/>
          <a:chExt cy="0" cx="0"/>
        </a:xfrm>
      </p:grpSpPr>
      <p:sp>
        <p:nvSpPr>
          <p:cNvPr name="Title 1" id="2"/>
          <p:cNvSpPr>
            <a:spLocks noGrp="1"/>
          </p:cNvSpPr>
          <p:nvPr>
            <p:ph type="title"/>
          </p:nvPr>
        </p:nvSpPr>
        <p:spPr/>
        <p:txBody>
          <a:bodyPr numCol="1"/>
          <a:lstStyle/>
          <a:p>
            <a:r>
              <a:rPr smtClean="0" lang="en-US"/>
              <a:t>Click to edit Master title style</a:t>
            </a:r>
            <a:endParaRPr lang="en-US"/>
          </a:p>
        </p:txBody>
      </p:sp>
      <p:sp>
        <p:nvSpPr>
          <p:cNvPr name="Content Placeholder 2" id="3"/>
          <p:cNvSpPr>
            <a:spLocks noGrp="1"/>
          </p:cNvSpPr>
          <p:nvPr>
            <p:ph sz="half" idx="1"/>
          </p:nvPr>
        </p:nvSpPr>
        <p:spPr>
          <a:xfrm>
            <a:off y="1600200" x="457200"/>
            <a:ext cy="4525963" cx="4038600"/>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smtClean="0" lang="en-US"/>
              <a:t>Click to edit Master text styles</a:t>
            </a:r>
          </a:p>
          <a:p>
            <a:pPr lvl="1"/>
            <a:r>
              <a:rPr smtClean="0" lang="en-US"/>
              <a:t>Second level</a:t>
            </a:r>
          </a:p>
          <a:p>
            <a:pPr lvl="2"/>
            <a:r>
              <a:rPr smtClean="0" lang="en-US"/>
              <a:t>Third level</a:t>
            </a:r>
          </a:p>
          <a:p>
            <a:pPr lvl="3"/>
            <a:r>
              <a:rPr smtClean="0" lang="en-US"/>
              <a:t>Fourth level</a:t>
            </a:r>
          </a:p>
          <a:p>
            <a:pPr lvl="4"/>
            <a:r>
              <a:rPr smtClean="0" lang="en-US"/>
              <a:t>Fifth level</a:t>
            </a:r>
            <a:endParaRPr lang="en-US"/>
          </a:p>
        </p:txBody>
      </p:sp>
      <p:sp>
        <p:nvSpPr>
          <p:cNvPr name="Content Placeholder 3" id="4"/>
          <p:cNvSpPr>
            <a:spLocks noGrp="1"/>
          </p:cNvSpPr>
          <p:nvPr>
            <p:ph sz="half" idx="2"/>
          </p:nvPr>
        </p:nvSpPr>
        <p:spPr>
          <a:xfrm>
            <a:off y="1600200" x="4648200"/>
            <a:ext cy="4525963" cx="4038600"/>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smtClean="0" lang="en-US"/>
              <a:t>Click to edit Master text styles</a:t>
            </a:r>
          </a:p>
          <a:p>
            <a:pPr lvl="1"/>
            <a:r>
              <a:rPr smtClean="0" lang="en-US"/>
              <a:t>Second level</a:t>
            </a:r>
          </a:p>
          <a:p>
            <a:pPr lvl="2"/>
            <a:r>
              <a:rPr smtClean="0" lang="en-US"/>
              <a:t>Third level</a:t>
            </a:r>
          </a:p>
          <a:p>
            <a:pPr lvl="3"/>
            <a:r>
              <a:rPr smtClean="0" lang="en-US"/>
              <a:t>Fourth level</a:t>
            </a:r>
          </a:p>
          <a:p>
            <a:pPr lvl="4"/>
            <a:r>
              <a:rPr smtClean="0" lang="en-US"/>
              <a:t>Fifth level</a:t>
            </a:r>
            <a:endParaRPr lang="en-US"/>
          </a:p>
        </p:txBody>
      </p:sp>
      <p:sp>
        <p:nvSpPr>
          <p:cNvPr name="Date Placeholder 4" id="5"/>
          <p:cNvSpPr>
            <a:spLocks noGrp="1"/>
          </p:cNvSpPr>
          <p:nvPr>
            <p:ph type="dt" sz="half" idx="10"/>
          </p:nvPr>
        </p:nvSpPr>
        <p:spPr/>
        <p:txBody>
          <a:bodyPr numCol="1"/>
          <a:lstStyle>
            <a:lvl1pPr>
              <a:defRPr/>
            </a:lvl1pPr>
          </a:lstStyle>
          <a:p>
            <a:endParaRPr lang="en-US"/>
          </a:p>
        </p:txBody>
      </p:sp>
      <p:sp>
        <p:nvSpPr>
          <p:cNvPr name="Footer Placeholder 5" id="6"/>
          <p:cNvSpPr>
            <a:spLocks noGrp="1"/>
          </p:cNvSpPr>
          <p:nvPr>
            <p:ph type="ftr" sz="quarter" idx="11"/>
          </p:nvPr>
        </p:nvSpPr>
        <p:spPr/>
        <p:txBody>
          <a:bodyPr numCol="1"/>
          <a:lstStyle>
            <a:lvl1pPr>
              <a:defRPr/>
            </a:lvl1pPr>
          </a:lstStyle>
          <a:p>
            <a:endParaRPr lang="en-US"/>
          </a:p>
        </p:txBody>
      </p:sp>
      <p:sp>
        <p:nvSpPr>
          <p:cNvPr name="Slide Number Placeholder 6" id="7"/>
          <p:cNvSpPr>
            <a:spLocks noGrp="1"/>
          </p:cNvSpPr>
          <p:nvPr>
            <p:ph type="sldNum" sz="quarter" idx="12"/>
          </p:nvPr>
        </p:nvSpPr>
        <p:spPr/>
        <p:txBody>
          <a:bodyPr numCol="1"/>
          <a:lstStyle>
            <a:lvl1pPr>
              <a:defRPr/>
            </a:lvl1pPr>
          </a:lstStyle>
          <a:p>
            <a:fld type="slidenum" id="{146B05A8-4507-4941-A8ED-92C83DD237DC}">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name="" id="1"/>
        <p:cNvGrpSpPr/>
        <p:nvPr/>
      </p:nvGrpSpPr>
      <p:grpSpPr>
        <a:xfrm>
          <a:off y="0" x="0"/>
          <a:ext cy="0" cx="0"/>
          <a:chOff y="0" x="0"/>
          <a:chExt cy="0" cx="0"/>
        </a:xfrm>
      </p:grpSpPr>
      <p:sp>
        <p:nvSpPr>
          <p:cNvPr name="Title 1" id="2"/>
          <p:cNvSpPr>
            <a:spLocks noGrp="1"/>
          </p:cNvSpPr>
          <p:nvPr>
            <p:ph type="title"/>
          </p:nvPr>
        </p:nvSpPr>
        <p:spPr/>
        <p:txBody>
          <a:bodyPr numCol="1"/>
          <a:lstStyle>
            <a:lvl1pPr>
              <a:defRPr/>
            </a:lvl1pPr>
          </a:lstStyle>
          <a:p>
            <a:r>
              <a:rPr smtClean="0" lang="en-US"/>
              <a:t>Click to edit Master title style</a:t>
            </a:r>
            <a:endParaRPr lang="en-US"/>
          </a:p>
        </p:txBody>
      </p:sp>
      <p:sp>
        <p:nvSpPr>
          <p:cNvPr name="Text Placeholder 2" id="3"/>
          <p:cNvSpPr>
            <a:spLocks noGrp="1"/>
          </p:cNvSpPr>
          <p:nvPr>
            <p:ph type="body" idx="1"/>
          </p:nvPr>
        </p:nvSpPr>
        <p:spPr>
          <a:xfrm>
            <a:off y="1535113" x="457200"/>
            <a:ext cy="639762" cx="4040188"/>
          </a:xfrm>
        </p:spPr>
        <p:txBody>
          <a:bodyPr numCol="1"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smtClean="0" lang="en-US"/>
              <a:t>Click to edit Master text styles</a:t>
            </a:r>
          </a:p>
        </p:txBody>
      </p:sp>
      <p:sp>
        <p:nvSpPr>
          <p:cNvPr name="Content Placeholder 3" id="4"/>
          <p:cNvSpPr>
            <a:spLocks noGrp="1"/>
          </p:cNvSpPr>
          <p:nvPr>
            <p:ph sz="half" idx="2"/>
          </p:nvPr>
        </p:nvSpPr>
        <p:spPr>
          <a:xfrm>
            <a:off y="2174875" x="457200"/>
            <a:ext cy="3951288" cx="40401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smtClean="0" lang="en-US"/>
              <a:t>Click to edit Master text styles</a:t>
            </a:r>
          </a:p>
          <a:p>
            <a:pPr lvl="1"/>
            <a:r>
              <a:rPr smtClean="0" lang="en-US"/>
              <a:t>Second level</a:t>
            </a:r>
          </a:p>
          <a:p>
            <a:pPr lvl="2"/>
            <a:r>
              <a:rPr smtClean="0" lang="en-US"/>
              <a:t>Third level</a:t>
            </a:r>
          </a:p>
          <a:p>
            <a:pPr lvl="3"/>
            <a:r>
              <a:rPr smtClean="0" lang="en-US"/>
              <a:t>Fourth level</a:t>
            </a:r>
          </a:p>
          <a:p>
            <a:pPr lvl="4"/>
            <a:r>
              <a:rPr smtClean="0" lang="en-US"/>
              <a:t>Fifth level</a:t>
            </a:r>
            <a:endParaRPr lang="en-US"/>
          </a:p>
        </p:txBody>
      </p:sp>
      <p:sp>
        <p:nvSpPr>
          <p:cNvPr name="Text Placeholder 4" id="5"/>
          <p:cNvSpPr>
            <a:spLocks noGrp="1"/>
          </p:cNvSpPr>
          <p:nvPr>
            <p:ph type="body" sz="quarter" idx="3"/>
          </p:nvPr>
        </p:nvSpPr>
        <p:spPr>
          <a:xfrm>
            <a:off y="1535113" x="4645025"/>
            <a:ext cy="639762" cx="4041775"/>
          </a:xfrm>
        </p:spPr>
        <p:txBody>
          <a:bodyPr numCol="1"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smtClean="0" lang="en-US"/>
              <a:t>Click to edit Master text styles</a:t>
            </a:r>
          </a:p>
        </p:txBody>
      </p:sp>
      <p:sp>
        <p:nvSpPr>
          <p:cNvPr name="Content Placeholder 5" id="6"/>
          <p:cNvSpPr>
            <a:spLocks noGrp="1"/>
          </p:cNvSpPr>
          <p:nvPr>
            <p:ph sz="quarter" idx="4"/>
          </p:nvPr>
        </p:nvSpPr>
        <p:spPr>
          <a:xfrm>
            <a:off y="2174875" x="4645025"/>
            <a:ext cy="3951288" cx="4041775"/>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smtClean="0" lang="en-US"/>
              <a:t>Click to edit Master text styles</a:t>
            </a:r>
          </a:p>
          <a:p>
            <a:pPr lvl="1"/>
            <a:r>
              <a:rPr smtClean="0" lang="en-US"/>
              <a:t>Second level</a:t>
            </a:r>
          </a:p>
          <a:p>
            <a:pPr lvl="2"/>
            <a:r>
              <a:rPr smtClean="0" lang="en-US"/>
              <a:t>Third level</a:t>
            </a:r>
          </a:p>
          <a:p>
            <a:pPr lvl="3"/>
            <a:r>
              <a:rPr smtClean="0" lang="en-US"/>
              <a:t>Fourth level</a:t>
            </a:r>
          </a:p>
          <a:p>
            <a:pPr lvl="4"/>
            <a:r>
              <a:rPr smtClean="0" lang="en-US"/>
              <a:t>Fifth level</a:t>
            </a:r>
            <a:endParaRPr lang="en-US"/>
          </a:p>
        </p:txBody>
      </p:sp>
      <p:sp>
        <p:nvSpPr>
          <p:cNvPr name="Date Placeholder 6" id="7"/>
          <p:cNvSpPr>
            <a:spLocks noGrp="1"/>
          </p:cNvSpPr>
          <p:nvPr>
            <p:ph type="dt" sz="half" idx="10"/>
          </p:nvPr>
        </p:nvSpPr>
        <p:spPr/>
        <p:txBody>
          <a:bodyPr numCol="1"/>
          <a:lstStyle/>
          <a:p>
            <a:fld type="datetimeFigureOut" id="{4E83BA4B-50FE-4B84-AE64-D7F085A2A31A}">
              <a:rPr smtClean="0" lang="en-US"/>
              <a:t>2/4/2014</a:t>
            </a:fld>
            <a:endParaRPr lang="en-US"/>
          </a:p>
        </p:txBody>
      </p:sp>
      <p:sp>
        <p:nvSpPr>
          <p:cNvPr name="Footer Placeholder 7" id="8"/>
          <p:cNvSpPr>
            <a:spLocks noGrp="1"/>
          </p:cNvSpPr>
          <p:nvPr>
            <p:ph type="ftr" sz="quarter" idx="11"/>
          </p:nvPr>
        </p:nvSpPr>
        <p:spPr/>
        <p:txBody>
          <a:bodyPr numCol="1"/>
          <a:lstStyle/>
          <a:p>
            <a:endParaRPr lang="en-US"/>
          </a:p>
        </p:txBody>
      </p:sp>
      <p:sp>
        <p:nvSpPr>
          <p:cNvPr name="Slide Number Placeholder 8" id="9"/>
          <p:cNvSpPr>
            <a:spLocks noGrp="1"/>
          </p:cNvSpPr>
          <p:nvPr>
            <p:ph type="sldNum" sz="quarter" idx="12"/>
          </p:nvPr>
        </p:nvSpPr>
        <p:spPr/>
        <p:txBody>
          <a:bodyPr numCol="1"/>
          <a:lstStyle/>
          <a:p>
            <a:fld type="slidenum" id="{FD6B306A-339E-4A68-B601-FE88844A1F9D}">
              <a:rPr smtClean="0"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name="" id="1"/>
        <p:cNvGrpSpPr/>
        <p:nvPr/>
      </p:nvGrpSpPr>
      <p:grpSpPr>
        <a:xfrm>
          <a:off y="0" x="0"/>
          <a:ext cy="0" cx="0"/>
          <a:chOff y="0" x="0"/>
          <a:chExt cy="0" cx="0"/>
        </a:xfrm>
      </p:grpSpPr>
      <p:sp>
        <p:nvSpPr>
          <p:cNvPr name="Title 1" id="2"/>
          <p:cNvSpPr>
            <a:spLocks noGrp="1"/>
          </p:cNvSpPr>
          <p:nvPr>
            <p:ph type="title"/>
          </p:nvPr>
        </p:nvSpPr>
        <p:spPr/>
        <p:txBody>
          <a:bodyPr numCol="1"/>
          <a:lstStyle/>
          <a:p>
            <a:r>
              <a:rPr smtClean="0" lang="en-US"/>
              <a:t>Click to edit Master title style</a:t>
            </a:r>
            <a:endParaRPr lang="en-US"/>
          </a:p>
        </p:txBody>
      </p:sp>
      <p:sp>
        <p:nvSpPr>
          <p:cNvPr name="Date Placeholder 2" id="3"/>
          <p:cNvSpPr>
            <a:spLocks noGrp="1"/>
          </p:cNvSpPr>
          <p:nvPr>
            <p:ph type="dt" sz="half" idx="10"/>
          </p:nvPr>
        </p:nvSpPr>
        <p:spPr/>
        <p:txBody>
          <a:bodyPr numCol="1"/>
          <a:lstStyle>
            <a:lvl1pPr>
              <a:defRPr/>
            </a:lvl1pPr>
          </a:lstStyle>
          <a:p>
            <a:endParaRPr lang="en-US"/>
          </a:p>
        </p:txBody>
      </p:sp>
      <p:sp>
        <p:nvSpPr>
          <p:cNvPr name="Footer Placeholder 3" id="4"/>
          <p:cNvSpPr>
            <a:spLocks noGrp="1"/>
          </p:cNvSpPr>
          <p:nvPr>
            <p:ph type="ftr" sz="quarter" idx="11"/>
          </p:nvPr>
        </p:nvSpPr>
        <p:spPr/>
        <p:txBody>
          <a:bodyPr numCol="1"/>
          <a:lstStyle>
            <a:lvl1pPr>
              <a:defRPr/>
            </a:lvl1pPr>
          </a:lstStyle>
          <a:p>
            <a:endParaRPr lang="en-US"/>
          </a:p>
        </p:txBody>
      </p:sp>
      <p:sp>
        <p:nvSpPr>
          <p:cNvPr name="Slide Number Placeholder 4" id="5"/>
          <p:cNvSpPr>
            <a:spLocks noGrp="1"/>
          </p:cNvSpPr>
          <p:nvPr>
            <p:ph type="sldNum" sz="quarter" idx="12"/>
          </p:nvPr>
        </p:nvSpPr>
        <p:spPr/>
        <p:txBody>
          <a:bodyPr numCol="1"/>
          <a:lstStyle>
            <a:lvl1pPr>
              <a:defRPr/>
            </a:lvl1pPr>
          </a:lstStyle>
          <a:p>
            <a:fld type="slidenum" id="{2D52B7B6-6F1B-4A62-B87E-81AD4998D87E}">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name="" id="1"/>
        <p:cNvGrpSpPr/>
        <p:nvPr/>
      </p:nvGrpSpPr>
      <p:grpSpPr>
        <a:xfrm>
          <a:off y="0" x="0"/>
          <a:ext cy="0" cx="0"/>
          <a:chOff y="0" x="0"/>
          <a:chExt cy="0" cx="0"/>
        </a:xfrm>
      </p:grpSpPr>
      <p:sp>
        <p:nvSpPr>
          <p:cNvPr name="Date Placeholder 1" id="2"/>
          <p:cNvSpPr>
            <a:spLocks noGrp="1"/>
          </p:cNvSpPr>
          <p:nvPr>
            <p:ph type="dt" sz="half" idx="10"/>
          </p:nvPr>
        </p:nvSpPr>
        <p:spPr/>
        <p:txBody>
          <a:bodyPr numCol="1"/>
          <a:lstStyle>
            <a:lvl1pPr>
              <a:defRPr/>
            </a:lvl1pPr>
          </a:lstStyle>
          <a:p>
            <a:endParaRPr lang="en-US"/>
          </a:p>
        </p:txBody>
      </p:sp>
      <p:sp>
        <p:nvSpPr>
          <p:cNvPr name="Footer Placeholder 2" id="3"/>
          <p:cNvSpPr>
            <a:spLocks noGrp="1"/>
          </p:cNvSpPr>
          <p:nvPr>
            <p:ph type="ftr" sz="quarter" idx="11"/>
          </p:nvPr>
        </p:nvSpPr>
        <p:spPr/>
        <p:txBody>
          <a:bodyPr numCol="1"/>
          <a:lstStyle>
            <a:lvl1pPr>
              <a:defRPr/>
            </a:lvl1pPr>
          </a:lstStyle>
          <a:p>
            <a:endParaRPr lang="en-US"/>
          </a:p>
        </p:txBody>
      </p:sp>
      <p:sp>
        <p:nvSpPr>
          <p:cNvPr name="Slide Number Placeholder 3" id="4"/>
          <p:cNvSpPr>
            <a:spLocks noGrp="1"/>
          </p:cNvSpPr>
          <p:nvPr>
            <p:ph type="sldNum" sz="quarter" idx="12"/>
          </p:nvPr>
        </p:nvSpPr>
        <p:spPr/>
        <p:txBody>
          <a:bodyPr numCol="1"/>
          <a:lstStyle>
            <a:lvl1pPr>
              <a:defRPr/>
            </a:lvl1pPr>
          </a:lstStyle>
          <a:p>
            <a:fld type="slidenum" id="{08F7B79A-4EA2-44AE-9F7F-F6A143AD2234}">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name="" id="1"/>
        <p:cNvGrpSpPr/>
        <p:nvPr/>
      </p:nvGrpSpPr>
      <p:grpSpPr>
        <a:xfrm>
          <a:off y="0" x="0"/>
          <a:ext cy="0" cx="0"/>
          <a:chOff y="0" x="0"/>
          <a:chExt cy="0" cx="0"/>
        </a:xfrm>
      </p:grpSpPr>
      <p:sp>
        <p:nvSpPr>
          <p:cNvPr name="Title 1" id="2"/>
          <p:cNvSpPr>
            <a:spLocks noGrp="1"/>
          </p:cNvSpPr>
          <p:nvPr>
            <p:ph type="title"/>
          </p:nvPr>
        </p:nvSpPr>
        <p:spPr>
          <a:xfrm>
            <a:off y="273050" x="457200"/>
            <a:ext cy="1162050" cx="3008313"/>
          </a:xfrm>
        </p:spPr>
        <p:txBody>
          <a:bodyPr numCol="1" anchor="b"/>
          <a:lstStyle>
            <a:lvl1pPr algn="l">
              <a:defRPr sz="2000" b="1"/>
            </a:lvl1pPr>
          </a:lstStyle>
          <a:p>
            <a:r>
              <a:rPr smtClean="0" lang="en-US"/>
              <a:t>Click to edit Master title style</a:t>
            </a:r>
            <a:endParaRPr lang="en-US"/>
          </a:p>
        </p:txBody>
      </p:sp>
      <p:sp>
        <p:nvSpPr>
          <p:cNvPr name="Content Placeholder 2" id="3"/>
          <p:cNvSpPr>
            <a:spLocks noGrp="1"/>
          </p:cNvSpPr>
          <p:nvPr>
            <p:ph idx="1"/>
          </p:nvPr>
        </p:nvSpPr>
        <p:spPr>
          <a:xfrm>
            <a:off y="273050" x="3575050"/>
            <a:ext cy="5853113" cx="5111750"/>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smtClean="0" lang="en-US"/>
              <a:t>Click to edit Master text styles</a:t>
            </a:r>
          </a:p>
          <a:p>
            <a:pPr lvl="1"/>
            <a:r>
              <a:rPr smtClean="0" lang="en-US"/>
              <a:t>Second level</a:t>
            </a:r>
          </a:p>
          <a:p>
            <a:pPr lvl="2"/>
            <a:r>
              <a:rPr smtClean="0" lang="en-US"/>
              <a:t>Third level</a:t>
            </a:r>
          </a:p>
          <a:p>
            <a:pPr lvl="3"/>
            <a:r>
              <a:rPr smtClean="0" lang="en-US"/>
              <a:t>Fourth level</a:t>
            </a:r>
          </a:p>
          <a:p>
            <a:pPr lvl="4"/>
            <a:r>
              <a:rPr smtClean="0" lang="en-US"/>
              <a:t>Fifth level</a:t>
            </a:r>
            <a:endParaRPr lang="en-US"/>
          </a:p>
        </p:txBody>
      </p:sp>
      <p:sp>
        <p:nvSpPr>
          <p:cNvPr name="Text Placeholder 3" id="4"/>
          <p:cNvSpPr>
            <a:spLocks noGrp="1"/>
          </p:cNvSpPr>
          <p:nvPr>
            <p:ph type="body" sz="half" idx="2"/>
          </p:nvPr>
        </p:nvSpPr>
        <p:spPr>
          <a:xfrm>
            <a:off y="1435100" x="457200"/>
            <a:ext cy="4691063" cx="3008313"/>
          </a:xfrm>
        </p:spPr>
        <p:txBody>
          <a:bodyPr numCol="1"/>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smtClean="0" lang="en-US"/>
              <a:t>Click to edit Master text styles</a:t>
            </a:r>
          </a:p>
        </p:txBody>
      </p:sp>
      <p:sp>
        <p:nvSpPr>
          <p:cNvPr name="Date Placeholder 4" id="5"/>
          <p:cNvSpPr>
            <a:spLocks noGrp="1"/>
          </p:cNvSpPr>
          <p:nvPr>
            <p:ph type="dt" sz="half" idx="10"/>
          </p:nvPr>
        </p:nvSpPr>
        <p:spPr/>
        <p:txBody>
          <a:bodyPr numCol="1"/>
          <a:lstStyle/>
          <a:p>
            <a:fld type="datetimeFigureOut" id="{4E83BA4B-50FE-4B84-AE64-D7F085A2A31A}">
              <a:rPr smtClean="0" lang="en-US"/>
              <a:t>2/4/2014</a:t>
            </a:fld>
            <a:endParaRPr lang="en-US"/>
          </a:p>
        </p:txBody>
      </p:sp>
      <p:sp>
        <p:nvSpPr>
          <p:cNvPr name="Footer Placeholder 5" id="6"/>
          <p:cNvSpPr>
            <a:spLocks noGrp="1"/>
          </p:cNvSpPr>
          <p:nvPr>
            <p:ph type="ftr" sz="quarter" idx="11"/>
          </p:nvPr>
        </p:nvSpPr>
        <p:spPr/>
        <p:txBody>
          <a:bodyPr numCol="1"/>
          <a:lstStyle/>
          <a:p>
            <a:endParaRPr lang="en-US"/>
          </a:p>
        </p:txBody>
      </p:sp>
      <p:sp>
        <p:nvSpPr>
          <p:cNvPr name="Slide Number Placeholder 6" id="7"/>
          <p:cNvSpPr>
            <a:spLocks noGrp="1"/>
          </p:cNvSpPr>
          <p:nvPr>
            <p:ph type="sldNum" sz="quarter" idx="12"/>
          </p:nvPr>
        </p:nvSpPr>
        <p:spPr/>
        <p:txBody>
          <a:bodyPr numCol="1"/>
          <a:lstStyle/>
          <a:p>
            <a:fld type="slidenum" id="{FD6B306A-339E-4A68-B601-FE88844A1F9D}">
              <a:rPr smtClean="0"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name="" id="1"/>
        <p:cNvGrpSpPr/>
        <p:nvPr/>
      </p:nvGrpSpPr>
      <p:grpSpPr>
        <a:xfrm>
          <a:off y="0" x="0"/>
          <a:ext cy="0" cx="0"/>
          <a:chOff y="0" x="0"/>
          <a:chExt cy="0" cx="0"/>
        </a:xfrm>
      </p:grpSpPr>
      <p:sp>
        <p:nvSpPr>
          <p:cNvPr name="Title 1" id="2"/>
          <p:cNvSpPr>
            <a:spLocks noGrp="1"/>
          </p:cNvSpPr>
          <p:nvPr>
            <p:ph type="title"/>
          </p:nvPr>
        </p:nvSpPr>
        <p:spPr>
          <a:xfrm>
            <a:off y="4800600" x="1792288"/>
            <a:ext cy="566738" cx="5486400"/>
          </a:xfrm>
        </p:spPr>
        <p:txBody>
          <a:bodyPr numCol="1" anchor="b"/>
          <a:lstStyle>
            <a:lvl1pPr algn="l">
              <a:defRPr sz="2000" b="1"/>
            </a:lvl1pPr>
          </a:lstStyle>
          <a:p>
            <a:r>
              <a:rPr smtClean="0" lang="en-US"/>
              <a:t>Click to edit Master title style</a:t>
            </a:r>
            <a:endParaRPr lang="en-US"/>
          </a:p>
        </p:txBody>
      </p:sp>
      <p:sp>
        <p:nvSpPr>
          <p:cNvPr name="Picture Placeholder 2" id="3"/>
          <p:cNvSpPr>
            <a:spLocks noGrp="1"/>
          </p:cNvSpPr>
          <p:nvPr>
            <p:ph type="pic" idx="1"/>
          </p:nvPr>
        </p:nvSpPr>
        <p:spPr>
          <a:xfrm>
            <a:off y="612775" x="1792288"/>
            <a:ext cy="4114800" cx="5486400"/>
          </a:xfrm>
        </p:spPr>
        <p:txBody>
          <a:bodyPr numCol="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name="Text Placeholder 3" id="4"/>
          <p:cNvSpPr>
            <a:spLocks noGrp="1"/>
          </p:cNvSpPr>
          <p:nvPr>
            <p:ph type="body" sz="half" idx="2"/>
          </p:nvPr>
        </p:nvSpPr>
        <p:spPr>
          <a:xfrm>
            <a:off y="5367338" x="1792288"/>
            <a:ext cy="804862" cx="5486400"/>
          </a:xfrm>
        </p:spPr>
        <p:txBody>
          <a:bodyPr numCol="1"/>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smtClean="0" lang="en-US"/>
              <a:t>Click to edit Master text styles</a:t>
            </a:r>
          </a:p>
        </p:txBody>
      </p:sp>
      <p:sp>
        <p:nvSpPr>
          <p:cNvPr name="Date Placeholder 4" id="5"/>
          <p:cNvSpPr>
            <a:spLocks noGrp="1"/>
          </p:cNvSpPr>
          <p:nvPr>
            <p:ph type="dt" sz="half" idx="10"/>
          </p:nvPr>
        </p:nvSpPr>
        <p:spPr/>
        <p:txBody>
          <a:bodyPr numCol="1"/>
          <a:lstStyle/>
          <a:p>
            <a:fld type="datetimeFigureOut" id="{4E83BA4B-50FE-4B84-AE64-D7F085A2A31A}">
              <a:rPr smtClean="0" lang="en-US"/>
              <a:t>2/4/2014</a:t>
            </a:fld>
            <a:endParaRPr lang="en-US"/>
          </a:p>
        </p:txBody>
      </p:sp>
      <p:sp>
        <p:nvSpPr>
          <p:cNvPr name="Footer Placeholder 5" id="6"/>
          <p:cNvSpPr>
            <a:spLocks noGrp="1"/>
          </p:cNvSpPr>
          <p:nvPr>
            <p:ph type="ftr" sz="quarter" idx="11"/>
          </p:nvPr>
        </p:nvSpPr>
        <p:spPr/>
        <p:txBody>
          <a:bodyPr numCol="1"/>
          <a:lstStyle/>
          <a:p>
            <a:endParaRPr lang="en-US"/>
          </a:p>
        </p:txBody>
      </p:sp>
      <p:sp>
        <p:nvSpPr>
          <p:cNvPr name="Slide Number Placeholder 6" id="7"/>
          <p:cNvSpPr>
            <a:spLocks noGrp="1"/>
          </p:cNvSpPr>
          <p:nvPr>
            <p:ph type="sldNum" sz="quarter" idx="12"/>
          </p:nvPr>
        </p:nvSpPr>
        <p:spPr/>
        <p:txBody>
          <a:bodyPr numCol="1"/>
          <a:lstStyle/>
          <a:p>
            <a:fld type="slidenum" id="{FD6B306A-339E-4A68-B601-FE88844A1F9D}">
              <a:rPr smtClean="0"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12.xml" Type="http://schemas.openxmlformats.org/officeDocument/2006/relationships/slideLayout" Id="rId13"/><Relationship Target="../slideLayouts/slideLayout11.xml" Type="http://schemas.openxmlformats.org/officeDocument/2006/relationships/slideLayout" Id="rId12"/><Relationship Target="../slideLayouts/slideLayout10.xml" Type="http://schemas.openxmlformats.org/officeDocument/2006/relationships/slideLayout" Id="rId11"/><Relationship Target="../slideLayouts/slideLayout9.xml" Type="http://schemas.openxmlformats.org/officeDocument/2006/relationships/slideLayout" Id="rId10"/><Relationship Target="../slideLayouts/slideLayout8.xml" Type="http://schemas.openxmlformats.org/officeDocument/2006/relationships/slideLayout" Id="rId9"/><Relationship Target="../slideLayouts/slideLayout7.xml" Type="http://schemas.openxmlformats.org/officeDocument/2006/relationships/slideLayout" Id="rId8"/><Relationship Target="../slideLayouts/slideLayout6.xml" Type="http://schemas.openxmlformats.org/officeDocument/2006/relationships/slideLayout" Id="rId7"/><Relationship Target="../slideLayouts/slideLayout5.xml" Type="http://schemas.openxmlformats.org/officeDocument/2006/relationships/slideLayout" Id="rId6"/><Relationship Target="../slideLayouts/slideLayout4.xml" Type="http://schemas.openxmlformats.org/officeDocument/2006/relationships/slideLayout" Id="rId5"/><Relationship Target="../slideLayouts/slideLayout3.xml" Type="http://schemas.openxmlformats.org/officeDocument/2006/relationships/slideLayout" Id="rId4"/><Relationship Target="../slideLayouts/slideLayout2.xml" Type="http://schemas.openxmlformats.org/officeDocument/2006/relationships/slideLayout" Id="rId3"/><Relationship Target="../slideLayouts/slideLayout1.xml" Type="http://schemas.openxmlformats.org/officeDocument/2006/relationships/slideLayout" Id="rId2"/><Relationship Target="../theme/theme3.xml" Type="http://schemas.openxmlformats.org/officeDocument/2006/relationships/theme" Id="rId1"/></Relationships>
</file>

<file path=ppt/slideMasters/_rels/slideMaster2.xml.rels><?xml version="1.0" encoding="UTF-8" standalone="yes"?><Relationships xmlns="http://schemas.openxmlformats.org/package/2006/relationships"><Relationship Target="../slideLayouts/slideLayout13.xml" Type="http://schemas.openxmlformats.org/officeDocument/2006/relationships/slideLayout" Id="rId2"/><Relationship Target="../theme/theme2.xml" Type="http://schemas.openxmlformats.org/officeDocument/2006/relationships/theme" Id="rId1"/></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name="" id="1"/>
        <p:cNvGrpSpPr/>
        <p:nvPr/>
      </p:nvGrpSpPr>
      <p:grpSpPr>
        <a:xfrm>
          <a:off y="0" x="0"/>
          <a:ext cy="0" cx="0"/>
          <a:chOff y="0" x="0"/>
          <a:chExt cy="0" cx="0"/>
        </a:xfrm>
      </p:grpSpPr>
      <p:sp>
        <p:nvSpPr>
          <p:cNvPr name="Text Box 1" id="1"/>
          <p:cNvSpPr>
            <a:spLocks/>
          </p:cNvSpPr>
          <p:nvPr>
            <p:ph type="sldNum" sz="quarter" idx="4"/>
          </p:nvPr>
        </p:nvSpPr>
        <p:spPr>
          <a:xfrm>
            <a:off y="6381750" x="3581400"/>
            <a:ext cy="476250" cx="2133600"/>
          </a:xfrm>
          <a:prstGeom prst="rect">
            <a:avLst/>
          </a:prstGeom>
          <a:ln>
            <a:noFill/>
          </a:ln>
        </p:spPr>
        <p:txBody>
          <a:bodyPr numCol="1" anchor="b"/>
          <a:lstStyle/>
          <a:p>
            <a:pPr algn="ctr"/>
            <a:r>
              <a:rPr sz="1400" smtClean="0" lang="en-US" dirty="0">
                <a:latin charset="0" pitchFamily="34" typeface="Trebuchet MS"/>
              </a:rPr>
              <a:t>*</a:t>
            </a:r>
          </a:p>
        </p:txBody>
      </p:sp>
      <p:sp>
        <p:nvSpPr>
          <p:cNvPr name="Text Box 2" id="2"/>
          <p:cNvSpPr>
            <a:spLocks/>
          </p:cNvSpPr>
          <p:nvPr>
            <p:ph type="title"/>
          </p:nvPr>
        </p:nvSpPr>
        <p:spPr>
          <a:xfrm>
            <a:off y="274637" x="457200"/>
            <a:ext cy="1143000" cx="8229600"/>
          </a:xfrm>
          <a:prstGeom prst="rect">
            <a:avLst/>
          </a:prstGeom>
          <a:ln>
            <a:noFill/>
          </a:ln>
        </p:spPr>
        <p:txBody>
          <a:bodyPr numCol="1" anchor="ctr"/>
          <a:lstStyle/>
          <a:p>
            <a:endParaRPr/>
          </a:p>
        </p:txBody>
      </p:sp>
      <p:sp>
        <p:nvSpPr>
          <p:cNvPr name="Text Box 3" id="3"/>
          <p:cNvSpPr>
            <a:spLocks/>
          </p:cNvSpPr>
          <p:nvPr>
            <p:ph type="body" idx="1"/>
          </p:nvPr>
        </p:nvSpPr>
        <p:spPr>
          <a:xfrm>
            <a:off y="1600200" x="457200"/>
            <a:ext cy="4525962" cx="8229600"/>
          </a:xfrm>
          <a:prstGeom prst="rect">
            <a:avLst/>
          </a:prstGeom>
          <a:ln>
            <a:noFill/>
          </a:ln>
        </p:spPr>
        <p:txBody>
          <a:bodyPr numCol="1"/>
          <a:lstStyle/>
          <a:p>
            <a:endParaRPr/>
          </a:p>
          <a:p>
            <a:endParaRPr/>
          </a:p>
          <a:p>
            <a:endParaRPr/>
          </a:p>
          <a:p>
            <a:endParaRPr/>
          </a:p>
          <a:p>
            <a:endParaRPr/>
          </a:p>
        </p:txBody>
      </p:sp>
    </p:spTree>
  </p:cSld>
  <p:clrMap tx1="dk1" tx2="dk2" bg1="lt1" accent6="accent6" bg2="lt2" accent5="accent5" accent4="accent4" accent3="accent3" folHlink="folHlink" accent2="accent2" hlink="hlink" accent1="accent1"/>
  <p:sldLayoutIdLst>
    <p:sldLayoutId r:id="rId2" id="2147483648"/>
    <p:sldLayoutId r:id="rId3" id="2147483649"/>
    <p:sldLayoutId r:id="rId4" id="2147483650"/>
    <p:sldLayoutId r:id="rId5" id="2147483651"/>
    <p:sldLayoutId r:id="rId6" id="2147483652"/>
    <p:sldLayoutId r:id="rId7" id="2147483653"/>
    <p:sldLayoutId r:id="rId8" id="2147483654"/>
    <p:sldLayoutId r:id="rId9" id="2147483655"/>
    <p:sldLayoutId r:id="rId10" id="2147483656"/>
    <p:sldLayoutId r:id="rId11" id="2147483657"/>
    <p:sldLayoutId r:id="rId12" id="2147483658"/>
    <p:sldLayoutId r:id="rId13" id="2147483659"/>
  </p:sldLayoutIdLst>
  <p:transition>
    <p:cut thruBlk="1"/>
  </p:transition>
  <p:hf ftr="0" dt="0"/>
  <p:txStyles>
    <p:titleStyle>
      <a:lvl1pPr fontAlgn="base" rtl="0" marL="0" indent="0" algn="ctr" defTabSz="914400">
        <a:lnSpc>
          <a:spcPct val="100000"/>
        </a:lnSpc>
        <a:spcBef>
          <a:spcPct val="0"/>
        </a:spcBef>
        <a:spcAft>
          <a:spcPct val="0"/>
        </a:spcAft>
        <a:buNone/>
        <a:defRPr u="none" sz="4000" lang="en-US" smtClean="0" i="0" dirty="0" baseline="0" b="1">
          <a:solidFill>
            <a:schemeClr val="tx1"/>
          </a:solidFill>
          <a:latin charset="0" pitchFamily="34" typeface="Trebuchet MS"/>
        </a:defRPr>
      </a:lvl1pPr>
    </p:titleStyle>
    <p:bodyStyle>
      <a:lvl1pPr fontAlgn="base" rtl="0" marL="342900" indent="-342900" algn="l" defTabSz="914400">
        <a:lnSpc>
          <a:spcPct val="100000"/>
        </a:lnSpc>
        <a:spcBef>
          <a:spcPct val="20000"/>
        </a:spcBef>
        <a:spcAft>
          <a:spcPct val="0"/>
        </a:spcAft>
        <a:buClr>
          <a:schemeClr val="hlink"/>
        </a:buClr>
        <a:buSzPct val="70000"/>
        <a:buFont charset="2" pitchFamily="2" typeface="Wingdings"/>
        <a:buChar char="n"/>
        <a:defRPr u="none" sz="3200" lang="en-US" smtClean="0" i="0" dirty="0" baseline="0" b="0">
          <a:solidFill>
            <a:schemeClr val="bg2"/>
          </a:solidFill>
          <a:latin charset="0" pitchFamily="34" typeface="Trebuchet MS"/>
        </a:defRPr>
      </a:lvl1pPr>
      <a:lvl2pPr marL="742950" indent="-285750">
        <a:lnSpc>
          <a:spcPct val="100000"/>
        </a:lnSpc>
        <a:spcBef>
          <a:spcPct val="20000"/>
        </a:spcBef>
        <a:spcAft>
          <a:spcPct val="0"/>
        </a:spcAft>
        <a:buClr>
          <a:schemeClr val="accent2"/>
        </a:buClr>
        <a:buSzPct val="70000"/>
        <a:buFont charset="2" pitchFamily="2" typeface="Wingdings"/>
        <a:buChar char="n"/>
        <a:defRPr u="none" sz="2800" lang="en-US" smtClean="0" i="0" dirty="0" b="0">
          <a:solidFill>
            <a:schemeClr val="bg2"/>
          </a:solidFill>
          <a:latin charset="0" pitchFamily="34" typeface="Trebuchet MS"/>
        </a:defRPr>
      </a:lvl2pPr>
      <a:lvl3pPr marL="1143000" indent="-228600">
        <a:lnSpc>
          <a:spcPct val="100000"/>
        </a:lnSpc>
        <a:spcBef>
          <a:spcPct val="20000"/>
        </a:spcBef>
        <a:spcAft>
          <a:spcPct val="0"/>
        </a:spcAft>
        <a:buClr>
          <a:schemeClr val="tx2"/>
        </a:buClr>
        <a:buSzPct val="70000"/>
        <a:buFont charset="2" pitchFamily="2" typeface="Wingdings"/>
        <a:buChar char="n"/>
        <a:defRPr u="none" sz="2400" lang="en-US" smtClean="0" i="0" dirty="0" b="0">
          <a:solidFill>
            <a:schemeClr val="bg2"/>
          </a:solidFill>
          <a:latin charset="0" pitchFamily="34" typeface="Trebuchet MS"/>
        </a:defRPr>
      </a:lvl3pPr>
      <a:lvl4pPr marL="1600200" indent="-228600">
        <a:lnSpc>
          <a:spcPct val="100000"/>
        </a:lnSpc>
        <a:spcBef>
          <a:spcPct val="20000"/>
        </a:spcBef>
        <a:spcAft>
          <a:spcPct val="0"/>
        </a:spcAft>
        <a:buClr>
          <a:schemeClr val="accent2"/>
        </a:buClr>
        <a:buSzPct val="70000"/>
        <a:buFont charset="2" pitchFamily="2" typeface="Wingdings"/>
        <a:buChar char="n"/>
        <a:defRPr u="none" sz="2000" lang="en-US" smtClean="0" i="0" dirty="0" b="0">
          <a:solidFill>
            <a:schemeClr val="bg2"/>
          </a:solidFill>
          <a:latin charset="0" pitchFamily="34" typeface="Trebuchet MS"/>
        </a:defRPr>
      </a:lvl4pPr>
      <a:lvl5pPr marL="2057400" indent="-228600">
        <a:lnSpc>
          <a:spcPct val="100000"/>
        </a:lnSpc>
        <a:spcBef>
          <a:spcPct val="20000"/>
        </a:spcBef>
        <a:spcAft>
          <a:spcPct val="0"/>
        </a:spcAft>
        <a:buClr>
          <a:schemeClr val="hlink"/>
        </a:buClr>
        <a:buSzPct val="70000"/>
        <a:buFont charset="2" pitchFamily="2" typeface="Wingdings"/>
        <a:buChar char="n"/>
        <a:defRPr u="none" sz="2000" lang="en-US" smtClean="0" i="0" dirty="0" b="0">
          <a:solidFill>
            <a:schemeClr val="bg2"/>
          </a:solidFill>
          <a:latin charset="0" pitchFamily="34" typeface="Trebuchet MS"/>
        </a:defRPr>
      </a:lvl5pPr>
    </p:bodyStyle>
    <p:otherStyle>
      <a:lvl1pPr fontAlgn="base" rtl="0" marL="0" indent="0" algn="l" defTabSz="914400">
        <a:lnSpc>
          <a:spcPct val="100000"/>
        </a:lnSpc>
        <a:spcBef>
          <a:spcPct val="0"/>
        </a:spcBef>
        <a:spcAft>
          <a:spcPct val="0"/>
        </a:spcAft>
        <a:buNone/>
        <a:defRPr u="none" sz="1800" lang="en-US" smtClean="0" i="0" dirty="0" baseline="0" b="0">
          <a:solidFill>
            <a:schemeClr val="tx1"/>
          </a:solidFill>
          <a:latin charset="0" typeface="Arial"/>
          <a:ea charset="0" typeface="Arial"/>
        </a:defRPr>
      </a:lvl1pPr>
      <a:lvl2pPr marL="457200" indent="0">
        <a:lnSpc>
          <a:spcPct val="100000"/>
        </a:lnSpc>
        <a:spcBef>
          <a:spcPct val="0"/>
        </a:spcBef>
        <a:spcAft>
          <a:spcPct val="0"/>
        </a:spcAft>
        <a:buNone/>
        <a:defRPr u="none" sz="1800" lang="en-US" smtClean="0" i="0" dirty="0" b="0">
          <a:solidFill>
            <a:schemeClr val="tx1"/>
          </a:solidFill>
          <a:latin charset="0" typeface="Arial"/>
        </a:defRPr>
      </a:lvl2pPr>
      <a:lvl3pPr marL="914400" indent="0">
        <a:lnSpc>
          <a:spcPct val="100000"/>
        </a:lnSpc>
        <a:spcBef>
          <a:spcPct val="0"/>
        </a:spcBef>
        <a:spcAft>
          <a:spcPct val="0"/>
        </a:spcAft>
        <a:buNone/>
        <a:defRPr u="none" sz="1800" lang="en-US" smtClean="0" i="0" dirty="0" b="0">
          <a:solidFill>
            <a:schemeClr val="tx1"/>
          </a:solidFill>
          <a:latin charset="0" typeface="Arial"/>
        </a:defRPr>
      </a:lvl3pPr>
      <a:lvl4pPr marL="1371600" indent="0">
        <a:lnSpc>
          <a:spcPct val="100000"/>
        </a:lnSpc>
        <a:spcBef>
          <a:spcPct val="0"/>
        </a:spcBef>
        <a:spcAft>
          <a:spcPct val="0"/>
        </a:spcAft>
        <a:buNone/>
        <a:defRPr u="none" sz="1800" lang="en-US" smtClean="0" i="0" dirty="0" b="0">
          <a:solidFill>
            <a:schemeClr val="tx1"/>
          </a:solidFill>
          <a:latin charset="0" typeface="Arial"/>
        </a:defRPr>
      </a:lvl4pPr>
      <a:lvl5pPr marL="1828800" indent="0">
        <a:lnSpc>
          <a:spcPct val="100000"/>
        </a:lnSpc>
        <a:spcBef>
          <a:spcPct val="0"/>
        </a:spcBef>
        <a:spcAft>
          <a:spcPct val="0"/>
        </a:spcAft>
        <a:buNone/>
        <a:defRPr u="none" sz="1800" lang="en-US" smtClean="0" i="0" dirty="0" b="0">
          <a:solidFill>
            <a:schemeClr val="tx1"/>
          </a:solidFill>
          <a:latin charset="0" typeface="Arial"/>
        </a:defRPr>
      </a:lvl5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name="" id="1"/>
        <p:cNvGrpSpPr/>
        <p:nvPr/>
      </p:nvGrpSpPr>
      <p:grpSpPr>
        <a:xfrm>
          <a:off y="0" x="0"/>
          <a:ext cy="0" cx="0"/>
          <a:chOff y="0" x="0"/>
          <a:chExt cy="0" cx="0"/>
        </a:xfrm>
      </p:grpSpPr>
      <p:sp>
        <p:nvSpPr>
          <p:cNvPr name="Text Box 4" id="4"/>
          <p:cNvSpPr>
            <a:spLocks/>
          </p:cNvSpPr>
          <p:nvPr>
            <p:ph type="title" sz="quarter"/>
          </p:nvPr>
        </p:nvSpPr>
        <p:spPr>
          <a:xfrm>
            <a:off y="1736725" x="685800"/>
            <a:ext cy="1920875" cx="7772400"/>
          </a:xfrm>
          <a:prstGeom prst="rect">
            <a:avLst/>
          </a:prstGeom>
          <a:ln>
            <a:noFill/>
          </a:ln>
        </p:spPr>
        <p:txBody>
          <a:bodyPr numCol="1" anchor="ctr"/>
          <a:lstStyle/>
          <a:p>
            <a:endParaRPr/>
          </a:p>
        </p:txBody>
      </p:sp>
      <p:sp>
        <p:nvSpPr>
          <p:cNvPr name="Text Box 5" id="5"/>
          <p:cNvSpPr>
            <a:spLocks/>
          </p:cNvSpPr>
          <p:nvPr>
            <p:ph type="body" sz="quarter" idx="1"/>
          </p:nvPr>
        </p:nvSpPr>
        <p:spPr>
          <a:xfrm>
            <a:off y="3886200" x="1371600"/>
            <a:ext cy="1752600" cx="6400800"/>
          </a:xfrm>
          <a:prstGeom prst="rect">
            <a:avLst/>
          </a:prstGeom>
          <a:ln>
            <a:noFill/>
          </a:ln>
        </p:spPr>
        <p:txBody>
          <a:bodyPr numCol="1"/>
          <a:lstStyle/>
          <a:p>
            <a:endParaRPr/>
          </a:p>
        </p:txBody>
      </p:sp>
    </p:spTree>
  </p:cSld>
  <p:clrMap tx1="dk1" tx2="dk2" bg1="lt1" accent6="accent6" bg2="lt2" accent5="accent5" accent4="accent4" accent3="accent3" folHlink="folHlink" accent2="accent2" hlink="hlink" accent1="accent1"/>
  <p:sldLayoutIdLst>
    <p:sldLayoutId r:id="rId2" id="2147483660"/>
  </p:sldLayoutIdLst>
  <p:transition>
    <p:cut thruBlk="1"/>
  </p:transition>
  <p:hf sldNum="0" ftr="0" dt="0"/>
  <p:txStyles>
    <p:titleStyle>
      <a:lvl1pPr fontAlgn="base" rtl="0" marL="0" indent="0" algn="ctr" defTabSz="914400">
        <a:lnSpc>
          <a:spcPct val="100000"/>
        </a:lnSpc>
        <a:spcBef>
          <a:spcPct val="0"/>
        </a:spcBef>
        <a:spcAft>
          <a:spcPct val="0"/>
        </a:spcAft>
        <a:buNone/>
        <a:defRPr u="none" sz="4000" lang="en-US" smtClean="0" i="0" dirty="0" baseline="0" b="1">
          <a:solidFill>
            <a:schemeClr val="tx1"/>
          </a:solidFill>
          <a:latin charset="0" pitchFamily="34" typeface="Trebuchet MS"/>
        </a:defRPr>
      </a:lvl1pPr>
    </p:titleStyle>
    <p:bodyStyle>
      <a:lvl1pPr fontAlgn="base" rtl="0" marL="342900" indent="-342900" algn="l" defTabSz="914400">
        <a:lnSpc>
          <a:spcPct val="100000"/>
        </a:lnSpc>
        <a:spcBef>
          <a:spcPct val="20000"/>
        </a:spcBef>
        <a:spcAft>
          <a:spcPct val="0"/>
        </a:spcAft>
        <a:buClr>
          <a:schemeClr val="hlink"/>
        </a:buClr>
        <a:buSzPct val="70000"/>
        <a:buFont charset="2" pitchFamily="2" typeface="Wingdings"/>
        <a:buChar char="n"/>
        <a:defRPr u="none" sz="3200" lang="en-US" smtClean="0" i="0" dirty="0" baseline="0" b="0">
          <a:solidFill>
            <a:schemeClr val="bg2"/>
          </a:solidFill>
          <a:latin charset="0" pitchFamily="34" typeface="Trebuchet MS"/>
        </a:defRPr>
      </a:lvl1pPr>
      <a:lvl2pPr marL="742950" indent="-285750">
        <a:lnSpc>
          <a:spcPct val="100000"/>
        </a:lnSpc>
        <a:spcBef>
          <a:spcPct val="20000"/>
        </a:spcBef>
        <a:spcAft>
          <a:spcPct val="0"/>
        </a:spcAft>
        <a:buClr>
          <a:schemeClr val="accent2"/>
        </a:buClr>
        <a:buSzPct val="70000"/>
        <a:buFont charset="2" pitchFamily="2" typeface="Wingdings"/>
        <a:buChar char="n"/>
        <a:defRPr u="none" sz="2800" lang="en-US" smtClean="0" i="0" dirty="0" b="0">
          <a:solidFill>
            <a:schemeClr val="bg2"/>
          </a:solidFill>
          <a:latin charset="0" pitchFamily="34" typeface="Trebuchet MS"/>
        </a:defRPr>
      </a:lvl2pPr>
      <a:lvl3pPr marL="1143000" indent="-228600">
        <a:lnSpc>
          <a:spcPct val="100000"/>
        </a:lnSpc>
        <a:spcBef>
          <a:spcPct val="20000"/>
        </a:spcBef>
        <a:spcAft>
          <a:spcPct val="0"/>
        </a:spcAft>
        <a:buClr>
          <a:schemeClr val="tx2"/>
        </a:buClr>
        <a:buSzPct val="70000"/>
        <a:buFont charset="2" pitchFamily="2" typeface="Wingdings"/>
        <a:buChar char="n"/>
        <a:defRPr u="none" sz="2400" lang="en-US" smtClean="0" i="0" dirty="0" b="0">
          <a:solidFill>
            <a:schemeClr val="bg2"/>
          </a:solidFill>
          <a:latin charset="0" pitchFamily="34" typeface="Trebuchet MS"/>
        </a:defRPr>
      </a:lvl3pPr>
      <a:lvl4pPr marL="1600200" indent="-228600">
        <a:lnSpc>
          <a:spcPct val="100000"/>
        </a:lnSpc>
        <a:spcBef>
          <a:spcPct val="20000"/>
        </a:spcBef>
        <a:spcAft>
          <a:spcPct val="0"/>
        </a:spcAft>
        <a:buClr>
          <a:schemeClr val="accent2"/>
        </a:buClr>
        <a:buSzPct val="70000"/>
        <a:buFont charset="2" pitchFamily="2" typeface="Wingdings"/>
        <a:buChar char="n"/>
        <a:defRPr u="none" sz="2000" lang="en-US" smtClean="0" i="0" dirty="0" b="0">
          <a:solidFill>
            <a:schemeClr val="bg2"/>
          </a:solidFill>
          <a:latin charset="0" pitchFamily="34" typeface="Trebuchet MS"/>
        </a:defRPr>
      </a:lvl4pPr>
      <a:lvl5pPr marL="2057400" indent="-228600">
        <a:lnSpc>
          <a:spcPct val="100000"/>
        </a:lnSpc>
        <a:spcBef>
          <a:spcPct val="20000"/>
        </a:spcBef>
        <a:spcAft>
          <a:spcPct val="0"/>
        </a:spcAft>
        <a:buClr>
          <a:schemeClr val="hlink"/>
        </a:buClr>
        <a:buSzPct val="70000"/>
        <a:buFont charset="2" pitchFamily="2" typeface="Wingdings"/>
        <a:buChar char="n"/>
        <a:defRPr u="none" sz="2000" lang="en-US" smtClean="0" i="0" dirty="0" b="0">
          <a:solidFill>
            <a:schemeClr val="bg2"/>
          </a:solidFill>
          <a:latin charset="0" pitchFamily="34" typeface="Trebuchet MS"/>
        </a:defRPr>
      </a:lvl5pPr>
    </p:bodyStyle>
    <p:otherStyle>
      <a:lvl1pPr fontAlgn="base" rtl="0" marL="0" indent="0" algn="l" defTabSz="914400">
        <a:lnSpc>
          <a:spcPct val="100000"/>
        </a:lnSpc>
        <a:spcBef>
          <a:spcPct val="0"/>
        </a:spcBef>
        <a:spcAft>
          <a:spcPct val="0"/>
        </a:spcAft>
        <a:buNone/>
        <a:defRPr u="none" sz="1800" lang="en-US" smtClean="0" i="0" dirty="0" baseline="0" b="0">
          <a:solidFill>
            <a:schemeClr val="tx1"/>
          </a:solidFill>
          <a:latin charset="0" typeface="Arial"/>
          <a:ea charset="0" typeface="Arial"/>
        </a:defRPr>
      </a:lvl1pPr>
      <a:lvl2pPr marL="457200" indent="0">
        <a:lnSpc>
          <a:spcPct val="100000"/>
        </a:lnSpc>
        <a:spcBef>
          <a:spcPct val="0"/>
        </a:spcBef>
        <a:spcAft>
          <a:spcPct val="0"/>
        </a:spcAft>
        <a:buNone/>
        <a:defRPr u="none" sz="1800" lang="en-US" smtClean="0" i="0" dirty="0" b="0">
          <a:solidFill>
            <a:schemeClr val="tx1"/>
          </a:solidFill>
          <a:latin charset="0" typeface="Arial"/>
        </a:defRPr>
      </a:lvl2pPr>
      <a:lvl3pPr marL="914400" indent="0">
        <a:lnSpc>
          <a:spcPct val="100000"/>
        </a:lnSpc>
        <a:spcBef>
          <a:spcPct val="0"/>
        </a:spcBef>
        <a:spcAft>
          <a:spcPct val="0"/>
        </a:spcAft>
        <a:buNone/>
        <a:defRPr u="none" sz="1800" lang="en-US" smtClean="0" i="0" dirty="0" b="0">
          <a:solidFill>
            <a:schemeClr val="tx1"/>
          </a:solidFill>
          <a:latin charset="0" typeface="Arial"/>
        </a:defRPr>
      </a:lvl3pPr>
      <a:lvl4pPr marL="1371600" indent="0">
        <a:lnSpc>
          <a:spcPct val="100000"/>
        </a:lnSpc>
        <a:spcBef>
          <a:spcPct val="0"/>
        </a:spcBef>
        <a:spcAft>
          <a:spcPct val="0"/>
        </a:spcAft>
        <a:buNone/>
        <a:defRPr u="none" sz="1800" lang="en-US" smtClean="0" i="0" dirty="0" b="0">
          <a:solidFill>
            <a:schemeClr val="tx1"/>
          </a:solidFill>
          <a:latin charset="0" typeface="Arial"/>
        </a:defRPr>
      </a:lvl4pPr>
      <a:lvl5pPr marL="1828800" indent="0">
        <a:lnSpc>
          <a:spcPct val="100000"/>
        </a:lnSpc>
        <a:spcBef>
          <a:spcPct val="0"/>
        </a:spcBef>
        <a:spcAft>
          <a:spcPct val="0"/>
        </a:spcAft>
        <a:buNone/>
        <a:defRPr u="none" sz="1800" lang="en-US" smtClean="0" i="0" dirty="0" b="0">
          <a:solidFill>
            <a:schemeClr val="tx1"/>
          </a:solidFill>
          <a:latin charset="0" typeface="Arial"/>
        </a:defRPr>
      </a:lvl5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3.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media/image24.png" Type="http://schemas.openxmlformats.org/officeDocument/2006/relationships/image" Id="rId16"/><Relationship TargetMode="External" Target="http://en.wikipedia.org/wiki/Image:Web_2.0_Map.svg" Type="http://schemas.openxmlformats.org/officeDocument/2006/relationships/hyperlink" Id="rId15"/><Relationship Target="../media/image23.jpeg" Type="http://schemas.openxmlformats.org/officeDocument/2006/relationships/image" Id="rId14"/><Relationship TargetMode="External" Target="http://images.google.com.my/imgres?imgurl=http://upload.wikimedia.org/wikipedia/meta/9/91/Nohat-logo-XI-big-text.png&amp;imgrefurl=http://meta.wikimedia.org/wiki/Logo&amp;h=1296&amp;w=1058&amp;sz=355&amp;hl=en&amp;start=9&amp;um=1&amp;tbnid=4BxqeqTR0iv_nM:&amp;tbnh=150&amp;tbnw=122&amp;prev=/images%3Fq%3Dwikis%2Blogo%26svnum%3D10%26um%3D1%26hl%3Den" Type="http://schemas.openxmlformats.org/officeDocument/2006/relationships/hyperlink" Id="rId13"/><Relationship Target="../media/image22.jpeg" Type="http://schemas.openxmlformats.org/officeDocument/2006/relationships/image" Id="rId12"/><Relationship TargetMode="External" Target="http://images.google.com.my/imgres?imgurl=http://www.rapel.com.br/orkut-logo.gif&amp;imgrefurl=http://quinari.com.br/artigos/blog/&amp;h=37&amp;w=96&amp;sz=3&amp;hl=en&amp;start=2&amp;tbnid=VA1NkKIs3ZFlIM:&amp;tbnh=31&amp;tbnw=81&amp;prev=/images%3Fq%3Dorkut%2Blogo%26gbv%3D2%26svnum%3D10%26hl%3Den" Type="http://schemas.openxmlformats.org/officeDocument/2006/relationships/hyperlink" Id="rId11"/><Relationship Target="../media/image13.jpeg" Type="http://schemas.openxmlformats.org/officeDocument/2006/relationships/image" Id="rId10"/><Relationship TargetMode="External" Target="http://images.google.com.my/imgres?imgurl=http://www.bussolaescolar.com.br/logo_orkut.jpg&amp;imgrefurl=http://www.bussolaescolar.com.br/orkut.htm&amp;h=176&amp;w=288&amp;sz=17&amp;hl=en&amp;start=5&amp;tbnid=8jTYgFvSR0k1LM:&amp;tbnh=70&amp;tbnw=115&amp;prev=/images%3Fq%3Dorkut%2Blogo%26gbv%3D2%26svnum%3D10%26hl%3Den" Type="http://schemas.openxmlformats.org/officeDocument/2006/relationships/hyperlink" Id="rId9"/><Relationship Target="../media/image12.jpeg" Type="http://schemas.openxmlformats.org/officeDocument/2006/relationships/image" Id="rId8"/><Relationship TargetMode="External" Target="http://images.google.com.my/imgres?imgurl=http://www.opendemocracy.net/openblogs/resources/od/BloggerLogo.gif&amp;imgrefurl=http://www.opendemocracy.net/openblogs/blog/od/%3Fmonth%3D11%26year%3D2006&amp;h=152&amp;w=152&amp;sz=2&amp;hl=en&amp;start=16&amp;tbnid=b-7wJubavOXG9M:&amp;tbnh=96&amp;tbnw=96&amp;prev=/images%3Fq%3Dblogger%2Blogo%26gbv%3D2%26svnum%3D10%26hl%3Den" Type="http://schemas.openxmlformats.org/officeDocument/2006/relationships/hyperlink" Id="rId7"/><Relationship Target="../media/image5.jpeg" Type="http://schemas.openxmlformats.org/officeDocument/2006/relationships/image" Id="rId6"/><Relationship TargetMode="External" Target="http://images.google.com.my/imgres?imgurl=http://www.logotwo.com/wp-content/uploads/2006/08/flicker.gif&amp;imgrefurl=http://www.logotwo.com/photo/flickr/&amp;h=166&amp;w=300&amp;sz=2&amp;hl=en&amp;start=2&amp;tbnid=ZCR7yKtd0WRm1M:&amp;tbnh=64&amp;tbnw=116&amp;prev=/images%3Fq%3Dflicker%2Blogo%26gbv%3D2%26svnum%3D10%26hl%3Den" Type="http://schemas.openxmlformats.org/officeDocument/2006/relationships/hyperlink" Id="rId5"/><Relationship Target="../media/image3.jpeg" Type="http://schemas.openxmlformats.org/officeDocument/2006/relationships/image" Id="rId4"/><Relationship TargetMode="External" Target="http://images.google.com.my/imgres?imgurl=http://2007.sxsw.com/community_blog/wp-content/uploads/2006/11/youtube_logo.jpg&amp;imgrefurl=http://2007.sxsw.com/community_blog/%3Fm%3D200611&amp;h=146&amp;w=220&amp;sz=7&amp;hl=en&amp;start=2&amp;tbnid=Z9ohCLszmN5mPM:&amp;tbnh=71&amp;tbnw=107&amp;prev=/images%3Fq%3Dyoutube%2Blogo%26gbv%3D2%26svnum%3D10%26hl%3Den" Type="http://schemas.openxmlformats.org/officeDocument/2006/relationships/hyperlink" Id="rId3"/><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media/image31.png" Type="http://schemas.openxmlformats.org/officeDocument/2006/relationships/image" Id="rId6"/><Relationship Target="../media/image30.png" Type="http://schemas.openxmlformats.org/officeDocument/2006/relationships/image" Id="rId5"/><Relationship Target="../media/image26.png" Type="http://schemas.openxmlformats.org/officeDocument/2006/relationships/image" Id="rId4"/><Relationship Target="../media/image25.png" Type="http://schemas.openxmlformats.org/officeDocument/2006/relationships/image" Id="rId3"/><Relationship Target="../notesSlides/notesSlide12.xml" Type="http://schemas.openxmlformats.org/officeDocument/2006/relationships/notesSlide" Id="rId2"/><Relationship Target="../slideLayouts/slideLayout6.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media/image9.jpeg" Type="http://schemas.openxmlformats.org/officeDocument/2006/relationships/image" Id="rId4"/><Relationship Target="../media/image8.wmf" Type="http://schemas.openxmlformats.org/officeDocument/2006/relationships/image" Id="rId3"/><Relationship Target="../notesSlides/notesSlide15.xml" Type="http://schemas.openxmlformats.org/officeDocument/2006/relationships/notesSlide" Id="rId2"/><Relationship Target="../slideLayouts/slideLayout6.xml" Type="http://schemas.openxmlformats.org/officeDocument/2006/relationships/slideLayout" Id="rId1"/></Relationships>
</file>

<file path=ppt/slides/_rels/slide16.xml.rels><?xml version="1.0" encoding="UTF-8" standalone="yes"?><Relationships xmlns="http://schemas.openxmlformats.org/package/2006/relationships"><Relationship Target="../media/image2.png" Type="http://schemas.openxmlformats.org/officeDocument/2006/relationships/image" Id="rId3"/><Relationship Target="../notesSlides/notesSlide16.xml" Type="http://schemas.openxmlformats.org/officeDocument/2006/relationships/notesSlide" Id="rId2"/><Relationship Target="../slideLayouts/slideLayout12.xml" Type="http://schemas.openxmlformats.org/officeDocument/2006/relationships/slideLayout" Id="rId1"/></Relationships>
</file>

<file path=ppt/slides/_rels/slide17.xml.rels><?xml version="1.0" encoding="UTF-8" standalone="yes"?><Relationships xmlns="http://schemas.openxmlformats.org/package/2006/relationships"><Relationship Target="../media/image10.png" Type="http://schemas.openxmlformats.org/officeDocument/2006/relationships/image" Id="rId3"/><Relationship Target="../notesSlides/notesSlide17.xml" Type="http://schemas.openxmlformats.org/officeDocument/2006/relationships/notesSlide" Id="rId2"/><Relationship Target="../slideLayouts/slideLayout6.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6.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6.xml" Type="http://schemas.openxmlformats.org/officeDocument/2006/relationships/slideLayout" Id="rId1"/></Relationships>
</file>

<file path=ppt/slides/_rels/slide2.xml.rels><?xml version="1.0" encoding="UTF-8" standalone="yes"?><Relationships xmlns="http://schemas.openxmlformats.org/package/2006/relationships"><Relationship Target="../media/image2.png" Type="http://schemas.openxmlformats.org/officeDocument/2006/relationships/image" Id="rId3"/><Relationship Target="../notesSlides/notesSlide2.xml" Type="http://schemas.openxmlformats.org/officeDocument/2006/relationships/notesSlide" Id="rId2"/><Relationship Target="../slideLayouts/slideLayout12.xml" Type="http://schemas.openxmlformats.org/officeDocument/2006/relationships/slideLayout" Id="rId1"/></Relationships>
</file>

<file path=ppt/slides/_rels/slide20.xml.rels><?xml version="1.0" encoding="UTF-8" standalone="yes"?><Relationships xmlns="http://schemas.openxmlformats.org/package/2006/relationships"><Relationship Target="../media/image10.png" Type="http://schemas.openxmlformats.org/officeDocument/2006/relationships/image" Id="rId3"/><Relationship Target="../notesSlides/notesSlide20.xml" Type="http://schemas.openxmlformats.org/officeDocument/2006/relationships/notesSlide" Id="rId2"/><Relationship Target="../slideLayouts/slideLayout6.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s>
</file>

<file path=ppt/slides/_rels/slide24.xml.rels><?xml version="1.0" encoding="UTF-8" standalone="yes"?><Relationships xmlns="http://schemas.openxmlformats.org/package/2006/relationships"><Relationship Target="../media/image15.png" Type="http://schemas.openxmlformats.org/officeDocument/2006/relationships/image" Id="rId3"/><Relationship Target="../notesSlides/notesSlide24.xml" Type="http://schemas.openxmlformats.org/officeDocument/2006/relationships/notesSlide" Id="rId2"/><Relationship Target="../slideLayouts/slideLayout2.xml" Type="http://schemas.openxmlformats.org/officeDocument/2006/relationships/slideLayout" Id="rId1"/></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xml" Type="http://schemas.openxmlformats.org/officeDocument/2006/relationships/slideLayout" Id="rId1"/></Relationships>
</file>

<file path=ppt/slides/_rels/slide26.xml.rels><?xml version="1.0" encoding="UTF-8" standalone="yes"?><Relationships xmlns="http://schemas.openxmlformats.org/package/2006/relationships"><Relationship Target="../slideLayouts/slideLayout2.xml" Type="http://schemas.openxmlformats.org/officeDocument/2006/relationships/slideLayout" Id="rId1"/></Relationships>
</file>

<file path=ppt/slides/_rels/slide27.xml.rels><?xml version="1.0" encoding="UTF-8" standalone="yes"?><Relationships xmlns="http://schemas.openxmlformats.org/package/2006/relationships"><Relationship Target="../slideLayouts/slideLayout2.xml" Type="http://schemas.openxmlformats.org/officeDocument/2006/relationships/slideLayout" Id="rId1"/></Relationships>
</file>

<file path=ppt/slides/_rels/slide28.xml.rels><?xml version="1.0" encoding="UTF-8" standalone="yes"?><Relationships xmlns="http://schemas.openxmlformats.org/package/2006/relationships"><Relationship Target="../media/image1.png" Type="http://schemas.openxmlformats.org/officeDocument/2006/relationships/image" Id="rId2"/><Relationship Target="../slideLayouts/slideLayout2.xml" Type="http://schemas.openxmlformats.org/officeDocument/2006/relationships/slideLayout" Id="rId1"/></Relationships>
</file>

<file path=ppt/slides/_rels/slide29.xml.rels><?xml version="1.0" encoding="UTF-8" standalone="yes"?><Relationships xmlns="http://schemas.openxmlformats.org/package/2006/relationships"><Relationship Target="../media/image37.png" Type="http://schemas.openxmlformats.org/officeDocument/2006/relationships/image" Id="rId3"/><Relationship Target="../media/image34.png" Type="http://schemas.openxmlformats.org/officeDocument/2006/relationships/image" Id="rId2"/><Relationship Target="../slideLayouts/slideLayout6.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30.xml.rels><?xml version="1.0" encoding="UTF-8" standalone="yes"?><Relationships xmlns="http://schemas.openxmlformats.org/package/2006/relationships"><Relationship Target="../media/image35.png" Type="http://schemas.openxmlformats.org/officeDocument/2006/relationships/image" Id="rId3"/><Relationship Target="../media/image33.png" Type="http://schemas.openxmlformats.org/officeDocument/2006/relationships/image" Id="rId2"/><Relationship Target="../slideLayouts/slideLayout6.xml" Type="http://schemas.openxmlformats.org/officeDocument/2006/relationships/slideLayout" Id="rId1"/></Relationships>
</file>

<file path=ppt/slides/_rels/slide31.xml.rels><?xml version="1.0" encoding="UTF-8" standalone="yes"?><Relationships xmlns="http://schemas.openxmlformats.org/package/2006/relationships"><Relationship Target="../slideLayouts/slideLayout2.xml" Type="http://schemas.openxmlformats.org/officeDocument/2006/relationships/slideLayout" Id="rId1"/></Relationships>
</file>

<file path=ppt/slides/_rels/slide32.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6.xml" Type="http://schemas.openxmlformats.org/officeDocument/2006/relationships/slideLayout" Id="rId1"/></Relationships>
</file>

<file path=ppt/slides/_rels/slide33.xml.rels><?xml version="1.0" encoding="UTF-8" standalone="yes"?><Relationships xmlns="http://schemas.openxmlformats.org/package/2006/relationships"><Relationship Target="../slideLayouts/slideLayout2.xml" Type="http://schemas.openxmlformats.org/officeDocument/2006/relationships/slideLayout" Id="rId1"/></Relationships>
</file>

<file path=ppt/slides/_rels/slide34.xml.rels><?xml version="1.0" encoding="UTF-8" standalone="yes"?><Relationships xmlns="http://schemas.openxmlformats.org/package/2006/relationships"><Relationship Target="../slideLayouts/slideLayout2.xml" Type="http://schemas.openxmlformats.org/officeDocument/2006/relationships/slideLayout" Id="rId1"/></Relationships>
</file>

<file path=ppt/slides/_rels/slide35.xml.rels><?xml version="1.0" encoding="UTF-8" standalone="yes"?><Relationships xmlns="http://schemas.openxmlformats.org/package/2006/relationships"><Relationship Target="../slideLayouts/slideLayout2.xml" Type="http://schemas.openxmlformats.org/officeDocument/2006/relationships/slideLayout" Id="rId1"/></Relationships>
</file>

<file path=ppt/slides/_rels/slide36.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2.xml" Type="http://schemas.openxmlformats.org/officeDocument/2006/relationships/slideLayout" Id="rId1"/></Relationships>
</file>

<file path=ppt/slides/_rels/slide37.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2.xml" Type="http://schemas.openxmlformats.org/officeDocument/2006/relationships/slideLayout" Id="rId1"/></Relationships>
</file>

<file path=ppt/slides/_rels/slide38.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2.xml" Type="http://schemas.openxmlformats.org/officeDocument/2006/relationships/slideLayout" Id="rId1"/></Relationships>
</file>

<file path=ppt/slides/_rels/slide39.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40.xml.rels><?xml version="1.0" encoding="UTF-8" standalone="yes"?><Relationships xmlns="http://schemas.openxmlformats.org/package/2006/relationships"><Relationship Target="../notesSlides/notesSlide31.xml" Type="http://schemas.openxmlformats.org/officeDocument/2006/relationships/notesSlide" Id="rId2"/><Relationship Target="../slideLayouts/slideLayout6.xml" Type="http://schemas.openxmlformats.org/officeDocument/2006/relationships/slideLayout" Id="rId1"/></Relationships>
</file>

<file path=ppt/slides/_rels/slide41.xml.rels><?xml version="1.0" encoding="UTF-8" standalone="yes"?><Relationships xmlns="http://schemas.openxmlformats.org/package/2006/relationships"><Relationship Target="../media/image17.png" Type="http://schemas.openxmlformats.org/officeDocument/2006/relationships/image" Id="rId5"/><Relationship Target="../media/image16.png" Type="http://schemas.openxmlformats.org/officeDocument/2006/relationships/image" Id="rId4"/><Relationship Target="../media/image14.png" Type="http://schemas.openxmlformats.org/officeDocument/2006/relationships/image" Id="rId3"/><Relationship Target="../notesSlides/notesSlide32.xml" Type="http://schemas.openxmlformats.org/officeDocument/2006/relationships/notesSlide" Id="rId2"/><Relationship Target="../slideLayouts/slideLayout6.xml" Type="http://schemas.openxmlformats.org/officeDocument/2006/relationships/slideLayout" Id="rId1"/></Relationships>
</file>

<file path=ppt/slides/_rels/slide42.xml.rels><?xml version="1.0" encoding="UTF-8" standalone="yes"?><Relationships xmlns="http://schemas.openxmlformats.org/package/2006/relationships"><Relationship Target="../slideLayouts/slideLayout2.xml" Type="http://schemas.openxmlformats.org/officeDocument/2006/relationships/slideLayout" Id="rId1"/></Relationships>
</file>

<file path=ppt/slides/_rels/slide43.xml.rels><?xml version="1.0" encoding="UTF-8" standalone="yes"?><Relationships xmlns="http://schemas.openxmlformats.org/package/2006/relationships"><Relationship Target="../slideLayouts/slideLayout2.xml" Type="http://schemas.openxmlformats.org/officeDocument/2006/relationships/slideLayout" Id="rId1"/></Relationships>
</file>

<file path=ppt/slides/_rels/slide44.xml.rels><?xml version="1.0" encoding="UTF-8" standalone="yes"?><Relationships xmlns="http://schemas.openxmlformats.org/package/2006/relationships"><Relationship Target="../notesSlides/notesSlide33.xml" Type="http://schemas.openxmlformats.org/officeDocument/2006/relationships/notesSlide" Id="rId2"/><Relationship Target="../slideLayouts/slideLayout2.xml" Type="http://schemas.openxmlformats.org/officeDocument/2006/relationships/slideLayout" Id="rId1"/></Relationships>
</file>

<file path=ppt/slides/_rels/slide45.xml.rels><?xml version="1.0" encoding="UTF-8" standalone="yes"?><Relationships xmlns="http://schemas.openxmlformats.org/package/2006/relationships"><Relationship Target="../slideLayouts/slideLayout2.xml" Type="http://schemas.openxmlformats.org/officeDocument/2006/relationships/slideLayout" Id="rId1"/></Relationships>
</file>

<file path=ppt/slides/_rels/slide46.xml.rels><?xml version="1.0" encoding="UTF-8" standalone="yes"?><Relationships xmlns="http://schemas.openxmlformats.org/package/2006/relationships"><Relationship Target="../media/image38.png" Type="http://schemas.openxmlformats.org/officeDocument/2006/relationships/image" Id="rId2"/><Relationship Target="../slideLayouts/slideLayout6.xml" Type="http://schemas.openxmlformats.org/officeDocument/2006/relationships/slideLayout" Id="rId1"/></Relationships>
</file>

<file path=ppt/slides/_rels/slide47.xml.rels><?xml version="1.0" encoding="UTF-8" standalone="yes"?><Relationships xmlns="http://schemas.openxmlformats.org/package/2006/relationships"><Relationship Target="../notesSlides/notesSlide34.xml" Type="http://schemas.openxmlformats.org/officeDocument/2006/relationships/notesSlide" Id="rId2"/><Relationship Target="../slideLayouts/slideLayout2.xml" Type="http://schemas.openxmlformats.org/officeDocument/2006/relationships/slideLayout" Id="rId1"/></Relationships>
</file>

<file path=ppt/slides/_rels/slide48.xml.rels><?xml version="1.0" encoding="UTF-8" standalone="yes"?><Relationships xmlns="http://schemas.openxmlformats.org/package/2006/relationships"><Relationship Target="../notesSlides/notesSlide35.xml" Type="http://schemas.openxmlformats.org/officeDocument/2006/relationships/notesSlide" Id="rId2"/><Relationship Target="../slideLayouts/slideLayout2.xml" Type="http://schemas.openxmlformats.org/officeDocument/2006/relationships/slideLayout" Id="rId1"/></Relationships>
</file>

<file path=ppt/slides/_rels/slide49.xml.rels><?xml version="1.0" encoding="UTF-8" standalone="yes"?><Relationships xmlns="http://schemas.openxmlformats.org/package/2006/relationships"><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media/image29.jpeg" Type="http://schemas.openxmlformats.org/officeDocument/2006/relationships/image" Id="rId4"/><Relationship Target="../media/image28.jpeg" Type="http://schemas.openxmlformats.org/officeDocument/2006/relationships/image" Id="rId3"/><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50.xml.rels><?xml version="1.0" encoding="UTF-8" standalone="yes"?><Relationships xmlns="http://schemas.openxmlformats.org/package/2006/relationships"><Relationship Target="../slideLayouts/slideLayout2.xml" Type="http://schemas.openxmlformats.org/officeDocument/2006/relationships/slideLayout" Id="rId1"/></Relationships>
</file>

<file path=ppt/slides/_rels/slide51.xml.rels><?xml version="1.0" encoding="UTF-8" standalone="yes"?><Relationships xmlns="http://schemas.openxmlformats.org/package/2006/relationships"><Relationship Target="../media/image11.png" Type="http://schemas.openxmlformats.org/officeDocument/2006/relationships/image" Id="rId3"/><Relationship Target="../notesSlides/notesSlide36.xml" Type="http://schemas.openxmlformats.org/officeDocument/2006/relationships/notesSlide" Id="rId2"/><Relationship Target="../slideLayouts/slideLayout6.xml" Type="http://schemas.openxmlformats.org/officeDocument/2006/relationships/slideLayout" Id="rId1"/></Relationships>
</file>

<file path=ppt/slides/_rels/slide52.xml.rels><?xml version="1.0" encoding="UTF-8" standalone="yes"?><Relationships xmlns="http://schemas.openxmlformats.org/package/2006/relationships"><Relationship Target="../notesSlides/notesSlide37.xml" Type="http://schemas.openxmlformats.org/officeDocument/2006/relationships/notesSlide" Id="rId2"/><Relationship Target="../slideLayouts/slideLayout2.xml" Type="http://schemas.openxmlformats.org/officeDocument/2006/relationships/slideLayout" Id="rId1"/></Relationships>
</file>

<file path=ppt/slides/_rels/slide53.xml.rels><?xml version="1.0" encoding="UTF-8" standalone="yes"?><Relationships xmlns="http://schemas.openxmlformats.org/package/2006/relationships"><Relationship Target="../notesSlides/notesSlide38.xml" Type="http://schemas.openxmlformats.org/officeDocument/2006/relationships/notesSlide" Id="rId2"/><Relationship Target="../slideLayouts/slideLayout2.xml" Type="http://schemas.openxmlformats.org/officeDocument/2006/relationships/slideLayout" Id="rId1"/></Relationships>
</file>

<file path=ppt/slides/_rels/slide54.xml.rels><?xml version="1.0" encoding="UTF-8" standalone="yes"?><Relationships xmlns="http://schemas.openxmlformats.org/package/2006/relationships"><Relationship Target="../media/image18.png" Type="http://schemas.openxmlformats.org/officeDocument/2006/relationships/image" Id="rId2"/><Relationship Target="../slideLayouts/slideLayout13.xml" Type="http://schemas.openxmlformats.org/officeDocument/2006/relationships/slideLayout" Id="rId1"/></Relationships>
</file>

<file path=ppt/slides/_rels/slide55.xml.rels><?xml version="1.0" encoding="UTF-8" standalone="yes"?><Relationships xmlns="http://schemas.openxmlformats.org/package/2006/relationships"><Relationship Target="../notesSlides/notesSlide39.xml" Type="http://schemas.openxmlformats.org/officeDocument/2006/relationships/notesSlide" Id="rId2"/><Relationship Target="../slideLayouts/slideLayout2.xml" Type="http://schemas.openxmlformats.org/officeDocument/2006/relationships/slideLayout" Id="rId1"/></Relationships>
</file>

<file path=ppt/slides/_rels/slide56.xml.rels><?xml version="1.0" encoding="UTF-8" standalone="yes"?><Relationships xmlns="http://schemas.openxmlformats.org/package/2006/relationships"><Relationship Target="../notesSlides/notesSlide40.xml" Type="http://schemas.openxmlformats.org/officeDocument/2006/relationships/notesSlide" Id="rId2"/><Relationship Target="../slideLayouts/slideLayout2.xml" Type="http://schemas.openxmlformats.org/officeDocument/2006/relationships/slideLayout" Id="rId1"/></Relationships>
</file>

<file path=ppt/slides/_rels/slide57.xml.rels><?xml version="1.0" encoding="UTF-8" standalone="yes"?><Relationships xmlns="http://schemas.openxmlformats.org/package/2006/relationships"><Relationship Target="../media/image36.png" Type="http://schemas.openxmlformats.org/officeDocument/2006/relationships/image" Id="rId3"/><Relationship Target="../notesSlides/notesSlide41.xml" Type="http://schemas.openxmlformats.org/officeDocument/2006/relationships/notesSlide" Id="rId2"/><Relationship Target="../slideLayouts/slideLayout2.xml" Type="http://schemas.openxmlformats.org/officeDocument/2006/relationships/slideLayout" Id="rId1"/></Relationships>
</file>

<file path=ppt/slides/_rels/slide58.xml.rels><?xml version="1.0" encoding="UTF-8" standalone="yes"?><Relationships xmlns="http://schemas.openxmlformats.org/package/2006/relationships"><Relationship Target="../notesSlides/notesSlide42.xml" Type="http://schemas.openxmlformats.org/officeDocument/2006/relationships/notesSlide" Id="rId2"/><Relationship Target="../slideLayouts/slideLayout2.xml" Type="http://schemas.openxmlformats.org/officeDocument/2006/relationships/slideLayout" Id="rId1"/></Relationships>
</file>

<file path=ppt/slides/_rels/slide59.xml.rels><?xml version="1.0" encoding="UTF-8" standalone="yes"?><Relationships xmlns="http://schemas.openxmlformats.org/package/2006/relationships"><Relationship Target="../notesSlides/notesSlide43.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media/image19.png" Type="http://schemas.openxmlformats.org/officeDocument/2006/relationships/image" Id="rId3"/><Relationship Target="../notesSlides/notesSlide6.xml" Type="http://schemas.openxmlformats.org/officeDocument/2006/relationships/notesSlide" Id="rId2"/><Relationship Target="../slideLayouts/slideLayout12.xml" Type="http://schemas.openxmlformats.org/officeDocument/2006/relationships/slideLayout" Id="rId1"/></Relationships>
</file>

<file path=ppt/slides/_rels/slide60.xml.rels><?xml version="1.0" encoding="UTF-8" standalone="yes"?><Relationships xmlns="http://schemas.openxmlformats.org/package/2006/relationships"><Relationship Target="../notesSlides/notesSlide44.xml" Type="http://schemas.openxmlformats.org/officeDocument/2006/relationships/notesSlide" Id="rId2"/><Relationship Target="../slideLayouts/slideLayout2.xml" Type="http://schemas.openxmlformats.org/officeDocument/2006/relationships/slideLayout" Id="rId1"/></Relationships>
</file>

<file path=ppt/slides/_rels/slide61.xml.rels><?xml version="1.0" encoding="UTF-8" standalone="yes"?><Relationships xmlns="http://schemas.openxmlformats.org/package/2006/relationships"><Relationship Target="../notesSlides/notesSlide45.xml" Type="http://schemas.openxmlformats.org/officeDocument/2006/relationships/notesSlide" Id="rId2"/><Relationship Target="../slideLayouts/slideLayout2.xml" Type="http://schemas.openxmlformats.org/officeDocument/2006/relationships/slideLayout" Id="rId1"/></Relationships>
</file>

<file path=ppt/slides/_rels/slide62.xml.rels><?xml version="1.0" encoding="UTF-8" standalone="yes"?><Relationships xmlns="http://schemas.openxmlformats.org/package/2006/relationships"><Relationship Target="../notesSlides/notesSlide4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media/image20.png" Type="http://schemas.openxmlformats.org/officeDocument/2006/relationships/image" Id="rId3"/><Relationship Target="../notesSlides/notesSlide7.xml" Type="http://schemas.openxmlformats.org/officeDocument/2006/relationships/notesSlide" Id="rId2"/><Relationship Target="../slideLayouts/slideLayout12.xml" Type="http://schemas.openxmlformats.org/officeDocument/2006/relationships/slideLayout" Id="rId1"/></Relationships>
</file>

<file path=ppt/slides/_rels/slide8.xml.rels><?xml version="1.0" encoding="UTF-8" standalone="yes"?><Relationships xmlns="http://schemas.openxmlformats.org/package/2006/relationships"><Relationship Target="../media/image7.png" Type="http://schemas.openxmlformats.org/officeDocument/2006/relationships/image" Id="rId5"/><Relationship Target="../media/image6.png" Type="http://schemas.openxmlformats.org/officeDocument/2006/relationships/image" Id="rId4"/><Relationship Target="../media/image4.png" Type="http://schemas.openxmlformats.org/officeDocument/2006/relationships/image" Id="rId3"/><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media/image6.png" Type="http://schemas.openxmlformats.org/officeDocument/2006/relationships/image" Id="rId3"/><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12" id="12"/>
          <p:cNvSpPr>
            <a:spLocks/>
          </p:cNvSpPr>
          <p:nvPr>
            <p:ph type="ctrTitle"/>
          </p:nvPr>
        </p:nvSpPr>
        <p:spPr>
          <a:xfrm>
            <a:off y="1736725" x="685800"/>
            <a:ext cy="1920875" cx="7772400"/>
          </a:xfrm>
          <a:prstGeom prst="rect">
            <a:avLst/>
          </a:prstGeom>
        </p:spPr>
        <p:txBody>
          <a:bodyPr numCol="1"/>
          <a:lstStyle>
            <a:lvl1pPr>
              <a:defRPr sz="5400" smtClean="0" lang="en-US" dirty="0"/>
            </a:lvl1pPr>
          </a:lstStyle>
          <a:p>
            <a:pPr/>
            <a:r>
              <a:rPr smtClean="0" lang="en-US" dirty="0">
                <a:solidFill>
                  <a:srgbClr val="0000FF"/>
                </a:solidFill>
              </a:rPr>
              <a:t>Introduction to the Semantic Web</a:t>
            </a:r>
          </a:p>
        </p:txBody>
      </p:sp>
      <p:sp>
        <p:nvSpPr>
          <p:cNvPr name="Text Box 13" id="13"/>
          <p:cNvSpPr>
            <a:spLocks/>
          </p:cNvSpPr>
          <p:nvPr>
            <p:ph type="subTitle" idx="1"/>
          </p:nvPr>
        </p:nvSpPr>
        <p:spPr>
          <a:xfrm>
            <a:off y="4724400" x="1371600"/>
            <a:ext cy="1219200" cx="6400800"/>
          </a:xfrm>
          <a:prstGeom prst="rect">
            <a:avLst/>
          </a:prstGeom>
        </p:spPr>
        <p:txBody>
          <a:bodyPr numCol="1"/>
          <a:lstStyle>
            <a:lvl1pPr algn="ctr" marL="0">
              <a:buNone/>
              <a:defRPr smtClean="0" lang="en-US" dirty="0"/>
            </a:lvl1pPr>
            <a:lvl2pPr algn="ctr" marL="457200">
              <a:buNone/>
              <a:defRPr smtClean="0" lang="en-US" dirty="0"/>
            </a:lvl2pPr>
            <a:lvl3pPr algn="ctr" marL="914400">
              <a:buNone/>
              <a:defRPr smtClean="0" lang="en-US" dirty="0"/>
            </a:lvl3pPr>
            <a:lvl4pPr algn="ctr" marL="1371600">
              <a:buNone/>
              <a:defRPr smtClean="0" lang="en-US" dirty="0"/>
            </a:lvl4pPr>
            <a:lvl5pPr algn="ctr" marL="1828800">
              <a:buNone/>
              <a:defRPr smtClean="0" lang="en-US" dirty="0"/>
            </a:lvl5pPr>
          </a:lstStyle>
          <a:p>
            <a:pPr marL="0">
              <a:lnSpc>
                <a:spcPct val="80000"/>
              </a:lnSpc>
            </a:pPr>
            <a:endParaRPr sz="1000" smtClean="0" lang="en-US" dirty="0"/>
          </a:p>
          <a:p>
            <a:pPr marL="0">
              <a:lnSpc>
                <a:spcPct val="80000"/>
              </a:lnSpc>
            </a:pPr>
            <a:endParaRPr sz="1000" smtClean="0" lang="en-US" dirty="0"/>
          </a:p>
          <a:p>
            <a:pPr marL="0">
              <a:lnSpc>
                <a:spcPct val="80000"/>
              </a:lnSpc>
            </a:pPr>
            <a:endParaRPr sz="1000" smtClean="0" lang="en-US" dirty="0"/>
          </a:p>
          <a:p>
            <a:pPr marL="0">
              <a:lnSpc>
                <a:spcPct val="80000"/>
              </a:lnSpc>
            </a:pPr>
            <a:endParaRPr sz="1000" smtClean="0" lang="en-US" dirty="0"/>
          </a:p>
          <a:p>
            <a:pPr marL="0">
              <a:lnSpc>
                <a:spcPct val="80000"/>
              </a:lnSpc>
            </a:pPr>
            <a:r>
              <a:rPr sz="1800" smtClean="0" lang="en-US" dirty="0"/>
              <a:t>Payam Barnaghi</a:t>
            </a:r>
            <a:r>
              <a:rPr sz="1400" smtClean="0" lang="en-US" dirty="0"/>
              <a:t/>
            </a:r>
            <a:br>
              <a:rPr sz="1400" smtClean="0" lang="en-US" dirty="0"/>
            </a:br>
          </a:p>
          <a:p>
            <a:pPr marL="0">
              <a:lnSpc>
                <a:spcPct val="80000"/>
              </a:lnSpc>
            </a:pPr>
            <a:endParaRPr sz="1400" smtClean="0" lang="en-US" dirty="0"/>
          </a:p>
        </p:txBody>
      </p:sp>
    </p:spTree>
  </p:cSld>
  <p:clrMapOvr>
    <a:masterClrMapping/>
  </p:clrMapOvr>
  <p:transition>
    <p:cut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63" id="63"/>
          <p:cNvSpPr>
            <a:spLocks/>
          </p:cNvSpPr>
          <p:nvPr>
            <p:ph type="sldNum" sz="quarter" idx="12"/>
          </p:nvPr>
        </p:nvSpPr>
        <p:spPr/>
        <p:txBody>
          <a:bodyPr numCol="1"/>
          <a:lstStyle/>
          <a:p>
            <a:pPr algn="ctr"/>
            <a:fld type="slidenum" id="{3424091E-09D4-4BCF-BC2D-71299606DA98}"/>
            <a:endParaRPr sz="1400" smtClean="0" lang="en-US" dirty="0">
              <a:latin charset="0" pitchFamily="34" typeface="Trebuchet MS"/>
            </a:endParaRPr>
          </a:p>
        </p:txBody>
      </p:sp>
      <p:sp>
        <p:nvSpPr>
          <p:cNvPr name="Text Box 64" id="64"/>
          <p:cNvSpPr>
            <a:spLocks/>
          </p:cNvSpPr>
          <p:nvPr>
            <p:ph type="title"/>
          </p:nvPr>
        </p:nvSpPr>
        <p:spPr>
          <a:xfrm>
            <a:off y="274637" x="457200"/>
            <a:ext cy="1143000" cx="8229600"/>
          </a:xfrm>
          <a:prstGeom prst="rect">
            <a:avLst/>
          </a:prstGeom>
        </p:spPr>
        <p:txBody>
          <a:bodyPr numCol="1"/>
          <a:lstStyle/>
          <a:p>
            <a:r>
              <a:t>i.e. the Syntactic Web is…</a:t>
            </a:r>
          </a:p>
        </p:txBody>
      </p:sp>
      <p:sp>
        <p:nvSpPr>
          <p:cNvPr name="Text Box 65" id="65"/>
          <p:cNvSpPr>
            <a:spLocks/>
          </p:cNvSpPr>
          <p:nvPr>
            <p:ph type="body" idx="1"/>
          </p:nvPr>
        </p:nvSpPr>
        <p:spPr>
          <a:xfrm>
            <a:off y="1576387" x="685800"/>
            <a:ext cy="4341812" cx="8280400"/>
          </a:xfrm>
          <a:prstGeom prst="rect">
            <a:avLst/>
          </a:prstGeom>
        </p:spPr>
        <p:txBody>
          <a:bodyPr numCol="1"/>
          <a:lstStyle/>
          <a:p>
            <a:pPr lvl="1" marL="742950" indent="-285750">
              <a:lnSpc>
                <a:spcPct val="90000"/>
              </a:lnSpc>
              <a:buNone/>
            </a:pPr>
            <a:endParaRPr sz="2400" smtClean="0" lang="en-US" dirty="0"/>
          </a:p>
          <a:p>
            <a:pPr marL="342900" indent="-342900">
              <a:lnSpc>
                <a:spcPct val="90000"/>
              </a:lnSpc>
            </a:pPr>
            <a:r>
              <a:rPr sz="3000" smtClean="0" lang="en-US" dirty="0"/>
              <a:t>A place where </a:t>
            </a:r>
          </a:p>
          <a:p>
            <a:pPr lvl="1" marL="742950" indent="-285750">
              <a:lnSpc>
                <a:spcPct val="90000"/>
              </a:lnSpc>
            </a:pPr>
            <a:r>
              <a:rPr sz="2600" smtClean="0" lang="en-US" dirty="0"/>
              <a:t>computers do the presentation (easy) and </a:t>
            </a:r>
          </a:p>
          <a:p>
            <a:pPr lvl="1" marL="742950" indent="-285750">
              <a:lnSpc>
                <a:spcPct val="90000"/>
              </a:lnSpc>
            </a:pPr>
            <a:r>
              <a:rPr sz="2600" smtClean="0" lang="en-US" dirty="0"/>
              <a:t>people do the linking and interpreting (hard). </a:t>
            </a:r>
          </a:p>
          <a:p>
            <a:pPr marL="342900" indent="-342900">
              <a:lnSpc>
                <a:spcPct val="90000"/>
              </a:lnSpc>
            </a:pPr>
            <a:endParaRPr sz="3000" smtClean="0" lang="en-US" dirty="0"/>
          </a:p>
          <a:p>
            <a:pPr marL="342900" indent="-342900">
              <a:lnSpc>
                <a:spcPct val="90000"/>
              </a:lnSpc>
            </a:pPr>
            <a:r>
              <a:rPr sz="3000" lang="en-US" smtClean="0" i="1" dirty="0"/>
              <a:t>Why not get computers to do more of the hard work?</a:t>
            </a:r>
          </a:p>
          <a:p>
            <a:pPr marL="342900" indent="-342900">
              <a:lnSpc>
                <a:spcPct val="90000"/>
              </a:lnSpc>
            </a:pPr>
            <a:endParaRPr sz="3000" lang="en-US" smtClean="0" i="1" dirty="0"/>
          </a:p>
        </p:txBody>
      </p:sp>
      <p:sp>
        <p:nvSpPr>
          <p:cNvPr name="Text Box 66" id="66"/>
          <p:cNvSpPr txBox="1">
            <a:spLocks/>
          </p:cNvSpPr>
          <p:nvPr/>
        </p:nvSpPr>
        <p:spPr>
          <a:xfrm>
            <a:off y="6400800" x="7924800"/>
            <a:ext cy="274637" cx="952500"/>
          </a:xfrm>
          <a:prstGeom prst="rect">
            <a:avLst/>
          </a:prstGeom>
          <a:noFill/>
          <a:ln>
            <a:noFill/>
          </a:ln>
          <a:effectLst/>
        </p:spPr>
        <p:txBody>
          <a:bodyPr wrap="none" numCol="1" anchor="t">
            <a:spAutoFit/>
          </a:bodyPr>
          <a:lstStyle/>
          <a:p>
            <a:pPr marL="0" indent="0"/>
            <a:r>
              <a:rPr sz="1200" smtClean="0" lang="en-US" dirty="0">
                <a:latin charset="0" pitchFamily="34" typeface="Trebuchet MS"/>
              </a:rPr>
              <a:t>[Goble, 03]</a:t>
            </a:r>
          </a:p>
        </p:txBody>
      </p:sp>
    </p:spTree>
  </p:cSld>
  <p:clrMapOvr>
    <a:masterClrMapping/>
  </p:clrMapOvr>
  <p:transition>
    <p:cut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67" id="67"/>
          <p:cNvSpPr>
            <a:spLocks/>
          </p:cNvSpPr>
          <p:nvPr>
            <p:ph type="sldNum" sz="quarter" idx="12"/>
          </p:nvPr>
        </p:nvSpPr>
        <p:spPr/>
        <p:txBody>
          <a:bodyPr numCol="1"/>
          <a:lstStyle/>
          <a:p>
            <a:pPr algn="ctr"/>
            <a:fld type="slidenum" id="{9DC4FE27-001A-4421-853A-E69967C8DE89}"/>
            <a:endParaRPr sz="1400" smtClean="0" lang="en-US" dirty="0">
              <a:latin charset="0" pitchFamily="34" typeface="Trebuchet MS"/>
            </a:endParaRPr>
          </a:p>
        </p:txBody>
      </p:sp>
      <p:sp>
        <p:nvSpPr>
          <p:cNvPr name="Text Box 68" id="68"/>
          <p:cNvSpPr>
            <a:spLocks/>
          </p:cNvSpPr>
          <p:nvPr>
            <p:ph type="title"/>
          </p:nvPr>
        </p:nvSpPr>
        <p:spPr>
          <a:xfrm>
            <a:off y="274637" x="457200"/>
            <a:ext cy="1143000" cx="8229600"/>
          </a:xfrm>
          <a:prstGeom prst="rect">
            <a:avLst/>
          </a:prstGeom>
        </p:spPr>
        <p:txBody>
          <a:bodyPr numCol="1"/>
          <a:lstStyle/>
          <a:p>
            <a:r>
              <a:t>Web 2</a:t>
            </a:r>
          </a:p>
        </p:txBody>
      </p:sp>
      <p:sp>
        <p:nvSpPr>
          <p:cNvPr name="Text Box 69" id="69"/>
          <p:cNvSpPr>
            <a:spLocks/>
          </p:cNvSpPr>
          <p:nvPr>
            <p:ph type="body" idx="1"/>
          </p:nvPr>
        </p:nvSpPr>
        <p:spPr>
          <a:xfrm>
            <a:off y="1600200" x="457200"/>
            <a:ext cy="4525962" cx="8229600"/>
          </a:xfrm>
          <a:prstGeom prst="rect">
            <a:avLst/>
          </a:prstGeom>
        </p:spPr>
        <p:txBody>
          <a:bodyPr numCol="1"/>
          <a:lstStyle/>
          <a:p>
            <a:r>
              <a:t>It is all about people, collaboration, media, ...</a:t>
            </a:r>
          </a:p>
        </p:txBody>
      </p:sp>
      <p:pic>
        <p:nvPicPr>
          <p:cNvPr name="Picture 70" id="70">
            <a:hlinkClick r:id="rId3"/>
          </p:cNvPr>
          <p:cNvPicPr>
            <a:picLocks/>
          </p:cNvPicPr>
          <p:nvPr/>
        </p:nvPicPr>
        <p:blipFill>
          <a:blip r:embed="rId4"/>
          <a:stretch/>
        </p:blipFill>
        <p:spPr>
          <a:xfrm>
            <a:off y="2743200" x="1219200"/>
            <a:ext cy="1247775" cx="1881187"/>
          </a:xfrm>
          <a:prstGeom prst="rect">
            <a:avLst/>
          </a:prstGeom>
          <a:noFill/>
        </p:spPr>
      </p:pic>
      <p:pic>
        <p:nvPicPr>
          <p:cNvPr name="Picture 72" id="72">
            <a:hlinkClick r:id="rId5"/>
          </p:cNvPr>
          <p:cNvPicPr>
            <a:picLocks/>
          </p:cNvPicPr>
          <p:nvPr/>
        </p:nvPicPr>
        <p:blipFill>
          <a:blip r:embed="rId6"/>
          <a:stretch/>
        </p:blipFill>
        <p:spPr>
          <a:xfrm>
            <a:off y="2057400" x="3733800"/>
            <a:ext cy="1398587" cx="2533650"/>
          </a:xfrm>
          <a:prstGeom prst="rect">
            <a:avLst/>
          </a:prstGeom>
          <a:noFill/>
        </p:spPr>
      </p:pic>
      <p:pic>
        <p:nvPicPr>
          <p:cNvPr name="Picture 74" id="74">
            <a:hlinkClick r:id="rId7"/>
          </p:cNvPr>
          <p:cNvPicPr>
            <a:picLocks/>
          </p:cNvPicPr>
          <p:nvPr/>
        </p:nvPicPr>
        <p:blipFill>
          <a:blip r:embed="rId8"/>
          <a:stretch/>
        </p:blipFill>
        <p:spPr>
          <a:xfrm>
            <a:off y="4495800" x="1905000"/>
            <a:ext cy="914400" cx="914400"/>
          </a:xfrm>
          <a:prstGeom prst="rect">
            <a:avLst/>
          </a:prstGeom>
          <a:noFill/>
        </p:spPr>
      </p:pic>
      <p:pic>
        <p:nvPicPr>
          <p:cNvPr name="Picture 76" id="76">
            <a:hlinkClick r:id="rId9"/>
          </p:cNvPr>
          <p:cNvPicPr>
            <a:picLocks/>
          </p:cNvPicPr>
          <p:nvPr/>
        </p:nvPicPr>
        <p:blipFill>
          <a:blip r:embed="rId10"/>
          <a:stretch/>
        </p:blipFill>
        <p:spPr>
          <a:xfrm>
            <a:off y="3733800" x="3733800"/>
            <a:ext cy="1344612" cx="2209800"/>
          </a:xfrm>
          <a:prstGeom prst="rect">
            <a:avLst/>
          </a:prstGeom>
          <a:noFill/>
        </p:spPr>
      </p:pic>
      <p:pic>
        <p:nvPicPr>
          <p:cNvPr name="Picture 78" id="78">
            <a:hlinkClick r:id="rId11"/>
          </p:cNvPr>
          <p:cNvPicPr>
            <a:picLocks/>
          </p:cNvPicPr>
          <p:nvPr/>
        </p:nvPicPr>
        <p:blipFill>
          <a:blip r:embed="rId12"/>
          <a:stretch/>
        </p:blipFill>
        <p:spPr>
          <a:xfrm>
            <a:off y="5105400" x="4495800"/>
            <a:ext cy="466725" cx="1219200"/>
          </a:xfrm>
          <a:prstGeom prst="rect">
            <a:avLst/>
          </a:prstGeom>
          <a:noFill/>
        </p:spPr>
      </p:pic>
      <p:sp>
        <p:nvSpPr>
          <p:cNvPr name="Text Box 80" id="80"/>
          <p:cNvSpPr>
            <a:spLocks/>
          </p:cNvSpPr>
          <p:nvPr/>
        </p:nvSpPr>
        <p:spPr>
          <a:xfrm>
            <a:off y="6248400" x="38100"/>
            <a:ext cy="228600" cx="4502150"/>
          </a:xfrm>
          <a:prstGeom prst="rect">
            <a:avLst/>
          </a:prstGeom>
          <a:noFill/>
          <a:ln>
            <a:noFill/>
          </a:ln>
        </p:spPr>
        <p:txBody>
          <a:bodyPr wrap="none" numCol="1" anchor="t">
            <a:spAutoFit/>
          </a:bodyPr>
          <a:lstStyle/>
          <a:p>
            <a:pPr marL="0" indent="0"/>
            <a:r>
              <a:rPr sz="900" smtClean="0" lang="en-US" dirty="0"/>
              <a:t>[The mind-map pictured above constructed by Markus Angermeier, source Wikipedia]</a:t>
            </a:r>
          </a:p>
        </p:txBody>
      </p:sp>
      <p:pic>
        <p:nvPicPr>
          <p:cNvPr name="Picture 81" id="81">
            <a:hlinkClick r:id="rId13"/>
          </p:cNvPr>
          <p:cNvPicPr>
            <a:picLocks/>
          </p:cNvPicPr>
          <p:nvPr/>
        </p:nvPicPr>
        <p:blipFill>
          <a:blip r:embed="rId14"/>
          <a:stretch/>
        </p:blipFill>
        <p:spPr>
          <a:xfrm>
            <a:off y="2819400" x="6248400"/>
            <a:ext cy="1428750" cx="1162050"/>
          </a:xfrm>
          <a:prstGeom prst="rect">
            <a:avLst/>
          </a:prstGeom>
          <a:noFill/>
        </p:spPr>
      </p:pic>
      <p:pic>
        <p:nvPicPr>
          <p:cNvPr name="Picture 83" id="83">
            <a:hlinkClick tooltip="On September 30, 2005, Tim O'Reilly wrote a piece summarizing the subject. The mind-map pictured above (constructed by Markus Angermeier  on November 11, 2005) sums up the memes of Web 2.0, with example-sites and services attached." r:id="rId15"/>
          </p:cNvPr>
          <p:cNvPicPr>
            <a:picLocks/>
          </p:cNvPicPr>
          <p:nvPr/>
        </p:nvPicPr>
        <p:blipFill>
          <a:blip r:embed="rId16"/>
          <a:stretch/>
        </p:blipFill>
        <p:spPr>
          <a:xfrm>
            <a:off y="1981200" x="1905000"/>
            <a:ext cy="3714750" cx="49530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85" id="85"/>
          <p:cNvSpPr>
            <a:spLocks/>
          </p:cNvSpPr>
          <p:nvPr>
            <p:ph type="sldNum" sz="quarter" idx="12"/>
          </p:nvPr>
        </p:nvSpPr>
        <p:spPr/>
        <p:txBody>
          <a:bodyPr numCol="1"/>
          <a:lstStyle/>
          <a:p>
            <a:pPr algn="ctr"/>
            <a:fld type="slidenum" id="{B3BEC8A8-6F65-470B-8DF3-A0F5488824EE}"/>
            <a:endParaRPr sz="1400" smtClean="0" lang="en-US" dirty="0">
              <a:latin charset="0" pitchFamily="34" typeface="Trebuchet MS"/>
            </a:endParaRPr>
          </a:p>
        </p:txBody>
      </p:sp>
      <p:pic>
        <p:nvPicPr>
          <p:cNvPr name="Picture 86" id="86"/>
          <p:cNvPicPr>
            <a:picLocks/>
          </p:cNvPicPr>
          <p:nvPr/>
        </p:nvPicPr>
        <p:blipFill>
          <a:blip r:embed="rId3"/>
          <a:stretch/>
        </p:blipFill>
        <p:spPr>
          <a:xfrm>
            <a:off y="1219200" x="228600"/>
            <a:ext cy="3754437" cx="5181600"/>
          </a:xfrm>
          <a:prstGeom prst="rect">
            <a:avLst/>
          </a:prstGeom>
          <a:noFill/>
          <a:ln>
            <a:noFill/>
          </a:ln>
          <a:effectLst/>
        </p:spPr>
      </p:pic>
      <p:sp>
        <p:nvSpPr>
          <p:cNvPr name="Text Box 88" id="88"/>
          <p:cNvSpPr>
            <a:spLocks/>
          </p:cNvSpPr>
          <p:nvPr>
            <p:ph type="title"/>
          </p:nvPr>
        </p:nvSpPr>
        <p:spPr>
          <a:xfrm>
            <a:off y="274637" x="457200"/>
            <a:ext cy="1143000" cx="8229600"/>
          </a:xfrm>
          <a:prstGeom prst="rect">
            <a:avLst/>
          </a:prstGeom>
        </p:spPr>
        <p:txBody>
          <a:bodyPr numCol="1"/>
          <a:lstStyle/>
          <a:p>
            <a:r>
              <a:t>Web 2.0 and Folksonomies</a:t>
            </a:r>
          </a:p>
        </p:txBody>
      </p:sp>
      <p:pic>
        <p:nvPicPr>
          <p:cNvPr name="Picture 89" id="89"/>
          <p:cNvPicPr>
            <a:picLocks noChangeAspect="1"/>
          </p:cNvPicPr>
          <p:nvPr/>
        </p:nvPicPr>
        <p:blipFill>
          <a:blip r:embed="rId4"/>
          <a:stretch/>
        </p:blipFill>
        <p:spPr>
          <a:xfrm>
            <a:off y="1676400" x="3962400"/>
            <a:ext cy="3502025" cx="5181600"/>
          </a:xfrm>
          <a:prstGeom prst="rect">
            <a:avLst/>
          </a:prstGeom>
          <a:noFill/>
        </p:spPr>
      </p:pic>
      <p:sp>
        <p:nvSpPr>
          <p:cNvPr name="Text Box 91" id="91"/>
          <p:cNvSpPr>
            <a:spLocks/>
          </p:cNvSpPr>
          <p:nvPr/>
        </p:nvSpPr>
        <p:spPr>
          <a:xfrm>
            <a:off y="6324600" x="0"/>
            <a:ext cy="274637" cx="2166937"/>
          </a:xfrm>
          <a:prstGeom prst="rect">
            <a:avLst/>
          </a:prstGeom>
          <a:noFill/>
          <a:ln>
            <a:noFill/>
          </a:ln>
          <a:effectLst/>
        </p:spPr>
        <p:txBody>
          <a:bodyPr wrap="none" numCol="1" anchor="t">
            <a:spAutoFit/>
          </a:bodyPr>
          <a:lstStyle/>
          <a:p>
            <a:pPr marL="0" indent="0"/>
            <a:r>
              <a:rPr sz="1200" smtClean="0" lang="en-US" dirty="0">
                <a:solidFill>
                  <a:srgbClr val="4D4D4D"/>
                </a:solidFill>
              </a:rPr>
              <a:t>[http://flickr.com/photos/tags/]</a:t>
            </a:r>
          </a:p>
        </p:txBody>
      </p:sp>
      <p:pic>
        <p:nvPicPr>
          <p:cNvPr name="Picture 92" id="92"/>
          <p:cNvPicPr>
            <a:picLocks/>
          </p:cNvPicPr>
          <p:nvPr/>
        </p:nvPicPr>
        <p:blipFill>
          <a:blip r:embed="rId5"/>
          <a:stretch/>
        </p:blipFill>
        <p:spPr>
          <a:xfrm>
            <a:off y="3581400" x="457200"/>
            <a:ext cy="2373312" cx="3276600"/>
          </a:xfrm>
          <a:prstGeom prst="rect">
            <a:avLst/>
          </a:prstGeom>
          <a:noFill/>
          <a:ln>
            <a:noFill/>
          </a:ln>
          <a:effectLst/>
        </p:spPr>
      </p:pic>
      <p:pic>
        <p:nvPicPr>
          <p:cNvPr name="Picture 94" id="94"/>
          <p:cNvPicPr>
            <a:picLocks/>
          </p:cNvPicPr>
          <p:nvPr/>
        </p:nvPicPr>
        <p:blipFill>
          <a:blip r:embed="rId6"/>
          <a:stretch/>
        </p:blipFill>
        <p:spPr>
          <a:xfrm>
            <a:off y="3429000" x="4572000"/>
            <a:ext cy="2925762" cx="4038600"/>
          </a:xfrm>
          <a:prstGeom prst="rect">
            <a:avLst/>
          </a:prstGeom>
          <a:noFill/>
          <a:ln>
            <a:noFill/>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96" id="96"/>
          <p:cNvSpPr>
            <a:spLocks/>
          </p:cNvSpPr>
          <p:nvPr>
            <p:ph type="sldNum" sz="quarter" idx="12"/>
          </p:nvPr>
        </p:nvSpPr>
        <p:spPr/>
        <p:txBody>
          <a:bodyPr numCol="1"/>
          <a:lstStyle/>
          <a:p>
            <a:pPr algn="ctr"/>
            <a:fld type="slidenum" id="{D7B3D2EB-3215-485E-A449-AEBFDC9C5A24}"/>
            <a:endParaRPr sz="1400" smtClean="0" lang="en-US" dirty="0">
              <a:latin charset="0" pitchFamily="34" typeface="Trebuchet MS"/>
            </a:endParaRPr>
          </a:p>
        </p:txBody>
      </p:sp>
      <p:sp>
        <p:nvSpPr>
          <p:cNvPr name="Text Box 97" id="97"/>
          <p:cNvSpPr>
            <a:spLocks/>
          </p:cNvSpPr>
          <p:nvPr>
            <p:ph type="title"/>
          </p:nvPr>
        </p:nvSpPr>
        <p:spPr>
          <a:xfrm>
            <a:off y="274637" x="457200"/>
            <a:ext cy="1143000" cx="8229600"/>
          </a:xfrm>
          <a:prstGeom prst="rect">
            <a:avLst/>
          </a:prstGeom>
        </p:spPr>
        <p:txBody>
          <a:bodyPr numCol="1"/>
          <a:lstStyle/>
          <a:p>
            <a:r>
              <a:t>Machine-accessible Content </a:t>
            </a:r>
          </a:p>
        </p:txBody>
      </p:sp>
      <p:sp>
        <p:nvSpPr>
          <p:cNvPr name="Text Box 98" id="98"/>
          <p:cNvSpPr>
            <a:spLocks/>
          </p:cNvSpPr>
          <p:nvPr>
            <p:ph type="body" idx="1"/>
          </p:nvPr>
        </p:nvSpPr>
        <p:spPr>
          <a:xfrm>
            <a:off y="1600200" x="457200"/>
            <a:ext cy="4525962" cx="8229600"/>
          </a:xfrm>
          <a:prstGeom prst="rect">
            <a:avLst/>
          </a:prstGeom>
        </p:spPr>
        <p:txBody>
          <a:bodyPr numCol="1"/>
          <a:lstStyle/>
          <a:p>
            <a:pPr marL="342900" indent="-342900">
              <a:lnSpc>
                <a:spcPct val="90000"/>
              </a:lnSpc>
            </a:pPr>
            <a:r>
              <a:rPr smtClean="0" lang="en-US" dirty="0"/>
              <a:t>The main obstacle to provide better support to Web users is that, at present , the meaning of Web content is not machine accessible.</a:t>
            </a:r>
          </a:p>
          <a:p>
            <a:pPr marL="342900" indent="-342900">
              <a:lnSpc>
                <a:spcPct val="90000"/>
              </a:lnSpc>
            </a:pPr>
            <a:r>
              <a:rPr smtClean="0" lang="en-US" dirty="0"/>
              <a:t>Although there are tools to retrieve texts, but when it comes to </a:t>
            </a:r>
            <a:r>
              <a:rPr lang="en-US" smtClean="0" i="1" dirty="0">
                <a:solidFill>
                  <a:srgbClr val="0000FF"/>
                </a:solidFill>
              </a:rPr>
              <a:t>interpreting</a:t>
            </a:r>
            <a:r>
              <a:rPr smtClean="0" lang="en-US" dirty="0"/>
              <a:t> sentence and extracting useful information for the user, the capabilities of current software are still very limited.</a:t>
            </a:r>
          </a:p>
        </p:txBody>
      </p:sp>
    </p:spTree>
  </p:cSld>
  <p:clrMapOvr>
    <a:masterClrMapping/>
  </p:clrMapOvr>
  <p:transition>
    <p:cut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99" id="99"/>
          <p:cNvSpPr>
            <a:spLocks/>
          </p:cNvSpPr>
          <p:nvPr>
            <p:ph type="sldNum" sz="quarter" idx="12"/>
          </p:nvPr>
        </p:nvSpPr>
        <p:spPr/>
        <p:txBody>
          <a:bodyPr numCol="1"/>
          <a:lstStyle/>
          <a:p>
            <a:pPr algn="ctr"/>
            <a:fld type="slidenum" id="{FD6C8B28-C589-415F-8C6D-3AB64CBC1902}"/>
            <a:endParaRPr sz="1400" smtClean="0" lang="en-US" dirty="0">
              <a:latin charset="0" pitchFamily="34" typeface="Trebuchet MS"/>
            </a:endParaRPr>
          </a:p>
        </p:txBody>
      </p:sp>
      <p:sp>
        <p:nvSpPr>
          <p:cNvPr name="Text Box 100" id="100"/>
          <p:cNvSpPr>
            <a:spLocks/>
          </p:cNvSpPr>
          <p:nvPr>
            <p:ph type="title"/>
          </p:nvPr>
        </p:nvSpPr>
        <p:spPr>
          <a:xfrm>
            <a:off y="274637" x="457200"/>
            <a:ext cy="1143000" cx="8229600"/>
          </a:xfrm>
          <a:prstGeom prst="rect">
            <a:avLst/>
          </a:prstGeom>
        </p:spPr>
        <p:txBody>
          <a:bodyPr numCol="1"/>
          <a:lstStyle/>
          <a:p>
            <a:r>
              <a:t>Distinguishing the meaning</a:t>
            </a:r>
          </a:p>
        </p:txBody>
      </p:sp>
      <p:sp>
        <p:nvSpPr>
          <p:cNvPr name="Text Box 101" id="101"/>
          <p:cNvSpPr>
            <a:spLocks/>
          </p:cNvSpPr>
          <p:nvPr>
            <p:ph type="body" idx="1"/>
          </p:nvPr>
        </p:nvSpPr>
        <p:spPr>
          <a:xfrm>
            <a:off y="1600200" x="457200"/>
            <a:ext cy="4525962" cx="8229600"/>
          </a:xfrm>
          <a:prstGeom prst="rect">
            <a:avLst/>
          </a:prstGeom>
        </p:spPr>
        <p:txBody>
          <a:bodyPr numCol="1"/>
          <a:lstStyle/>
          <a:p>
            <a:pPr marL="342900" indent="-342900"/>
            <a:r>
              <a:rPr smtClean="0" lang="en-US" dirty="0"/>
              <a:t>It is simply difficult for machines to distinguish the meaning of:</a:t>
            </a:r>
          </a:p>
          <a:p>
            <a:pPr marL="342900" indent="-342900">
              <a:buNone/>
            </a:pPr>
            <a:r>
              <a:rPr smtClean="0" lang="en-US" dirty="0"/>
              <a:t>		</a:t>
            </a:r>
            <a:r>
              <a:rPr lang="en-US" smtClean="0" i="1" dirty="0">
                <a:solidFill>
                  <a:srgbClr val="FF3300"/>
                </a:solidFill>
              </a:rPr>
              <a:t>I am a philosopher.</a:t>
            </a:r>
          </a:p>
          <a:p>
            <a:pPr marL="342900" indent="-342900">
              <a:buNone/>
            </a:pPr>
            <a:r>
              <a:rPr smtClean="0" lang="en-US" dirty="0"/>
              <a:t>	from</a:t>
            </a:r>
          </a:p>
          <a:p>
            <a:pPr marL="342900" indent="-342900">
              <a:buNone/>
            </a:pPr>
            <a:r>
              <a:rPr smtClean="0" lang="en-US" dirty="0"/>
              <a:t>		</a:t>
            </a:r>
            <a:r>
              <a:rPr lang="en-US" smtClean="0" i="1" dirty="0">
                <a:solidFill>
                  <a:srgbClr val="FF3300"/>
                </a:solidFill>
              </a:rPr>
              <a:t>I am a philosopher, you may think. Well,…</a:t>
            </a:r>
          </a:p>
        </p:txBody>
      </p:sp>
    </p:spTree>
  </p:cSld>
  <p:clrMapOvr>
    <a:masterClrMapping/>
  </p:clrMapOvr>
  <p:transition>
    <p:cut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102" id="102"/>
          <p:cNvSpPr>
            <a:spLocks/>
          </p:cNvSpPr>
          <p:nvPr>
            <p:ph type="sldNum" sz="quarter" idx="12"/>
          </p:nvPr>
        </p:nvSpPr>
        <p:spPr/>
        <p:txBody>
          <a:bodyPr numCol="1"/>
          <a:lstStyle/>
          <a:p>
            <a:pPr algn="ctr"/>
            <a:fld type="slidenum" id="{2E69D4B8-F3AC-46FB-B9BC-E55C21AC9FF1}"/>
            <a:endParaRPr sz="1400" smtClean="0" lang="en-US" dirty="0">
              <a:latin charset="0" pitchFamily="34" typeface="Trebuchet MS"/>
            </a:endParaRPr>
          </a:p>
        </p:txBody>
      </p:sp>
      <p:sp>
        <p:nvSpPr>
          <p:cNvPr name="Text Box 103" id="103"/>
          <p:cNvSpPr>
            <a:spLocks/>
          </p:cNvSpPr>
          <p:nvPr>
            <p:ph type="title"/>
          </p:nvPr>
        </p:nvSpPr>
        <p:spPr>
          <a:xfrm>
            <a:off y="274637" x="457200"/>
            <a:ext cy="1143000" cx="8229600"/>
          </a:xfrm>
          <a:prstGeom prst="rect">
            <a:avLst/>
          </a:prstGeom>
        </p:spPr>
        <p:txBody>
          <a:bodyPr numCol="1"/>
          <a:lstStyle/>
          <a:p>
            <a:r>
              <a:t>…Limitations of the Web today</a:t>
            </a:r>
          </a:p>
        </p:txBody>
      </p:sp>
      <p:pic>
        <p:nvPicPr>
          <p:cNvPr name="Picture 104" id="104"/>
          <p:cNvPicPr>
            <a:picLocks/>
          </p:cNvPicPr>
          <p:nvPr/>
        </p:nvPicPr>
        <p:blipFill>
          <a:blip r:embed="rId3"/>
          <a:stretch/>
        </p:blipFill>
        <p:spPr>
          <a:xfrm>
            <a:off y="1905000" x="1066800"/>
            <a:ext cy="2673350" cx="3048000"/>
          </a:xfrm>
          <a:prstGeom prst="rect">
            <a:avLst/>
          </a:prstGeom>
          <a:noFill/>
          <a:ln>
            <a:noFill/>
          </a:ln>
          <a:effectLst/>
        </p:spPr>
      </p:pic>
      <p:pic>
        <p:nvPicPr>
          <p:cNvPr name="Picture 106" id="106"/>
          <p:cNvPicPr>
            <a:picLocks noChangeAspect="1"/>
          </p:cNvPicPr>
          <p:nvPr/>
        </p:nvPicPr>
        <p:blipFill>
          <a:blip r:embed="rId4"/>
          <a:stretch/>
        </p:blipFill>
        <p:spPr>
          <a:xfrm>
            <a:off y="2209800" x="4572000"/>
            <a:ext cy="1963737" cx="3962400"/>
          </a:xfrm>
          <a:prstGeom prst="rect">
            <a:avLst/>
          </a:prstGeom>
          <a:noFill/>
        </p:spPr>
      </p:pic>
      <p:sp>
        <p:nvSpPr>
          <p:cNvPr name="Text Box 108" id="108"/>
          <p:cNvSpPr>
            <a:spLocks/>
          </p:cNvSpPr>
          <p:nvPr/>
        </p:nvSpPr>
        <p:spPr>
          <a:xfrm>
            <a:off y="4953000" x="381000"/>
            <a:ext cy="1223962" cx="8375650"/>
          </a:xfrm>
          <a:prstGeom prst="rect">
            <a:avLst/>
          </a:prstGeom>
          <a:noFill/>
          <a:ln>
            <a:noFill/>
          </a:ln>
        </p:spPr>
        <p:txBody>
          <a:bodyPr wrap="none" numCol="1" anchor="t">
            <a:spAutoFit/>
          </a:bodyPr>
          <a:lstStyle/>
          <a:p>
            <a:pPr marL="0" indent="0">
              <a:lnSpc>
                <a:spcPct val="90000"/>
              </a:lnSpc>
              <a:spcBef>
                <a:spcPct val="20000"/>
              </a:spcBef>
              <a:buNone/>
            </a:pPr>
            <a:r>
              <a:rPr sz="2400" smtClean="0" lang="en-US" dirty="0">
                <a:latin charset="0" pitchFamily="34" typeface="Trebuchet MS"/>
              </a:rPr>
              <a:t>The Web activities are mostly focus on Machine-to-Human,</a:t>
            </a:r>
          </a:p>
          <a:p>
            <a:pPr marL="0" indent="0">
              <a:lnSpc>
                <a:spcPct val="90000"/>
              </a:lnSpc>
              <a:spcBef>
                <a:spcPct val="20000"/>
              </a:spcBef>
              <a:buNone/>
            </a:pPr>
            <a:r>
              <a:rPr sz="2400" smtClean="0" lang="en-US" dirty="0">
                <a:latin charset="0" pitchFamily="34" typeface="Trebuchet MS"/>
              </a:rPr>
              <a:t>and Machine-to-Machine activities are not particularly well </a:t>
            </a:r>
          </a:p>
          <a:p>
            <a:pPr marL="0" indent="0">
              <a:lnSpc>
                <a:spcPct val="90000"/>
              </a:lnSpc>
              <a:spcBef>
                <a:spcPct val="20000"/>
              </a:spcBef>
              <a:buNone/>
            </a:pPr>
            <a:r>
              <a:rPr sz="2400" smtClean="0" lang="en-US" dirty="0">
                <a:latin charset="0" pitchFamily="34" typeface="Trebuchet MS"/>
              </a:rPr>
              <a:t>supported by software tools. </a:t>
            </a:r>
          </a:p>
        </p:txBody>
      </p:sp>
      <p:grpSp>
        <p:nvGrpSpPr>
          <p:cNvPr name="Group 109" id="109"/>
          <p:cNvGrpSpPr>
            <a:grpSpLocks/>
          </p:cNvGrpSpPr>
          <p:nvPr/>
        </p:nvGrpSpPr>
        <p:grpSpPr>
          <a:xfrm>
            <a:off y="2133600" x="4724400"/>
            <a:ext cy="2362200" cx="3657600"/>
            <a:chOff y="1440" x="3168"/>
            <a:chExt cy="1488" cx="2304"/>
          </a:xfrm>
        </p:grpSpPr>
        <p:sp>
          <p:nvSpPr>
            <p:cNvPr name="Text Box 110" id="110"/>
            <p:cNvSpPr>
              <a:spLocks/>
            </p:cNvSpPr>
            <p:nvPr/>
          </p:nvSpPr>
          <p:spPr>
            <a:xfrm flipV="1">
              <a:off y="1440" x="3168"/>
              <a:ext cy="1488" cx="2160"/>
            </a:xfrm>
            <a:prstGeom prst="line">
              <a:avLst/>
            </a:prstGeom>
            <a:noFill/>
            <a:ln w="38100">
              <a:solidFill>
                <a:srgbClr val="FF6600"/>
              </a:solidFill>
              <a:round/>
              <a:headEnd/>
              <a:tailEnd/>
            </a:ln>
            <a:effectLst/>
          </p:spPr>
        </p:sp>
        <p:sp>
          <p:nvSpPr>
            <p:cNvPr name="Text Box 111" id="111"/>
            <p:cNvSpPr>
              <a:spLocks/>
            </p:cNvSpPr>
            <p:nvPr/>
          </p:nvSpPr>
          <p:spPr>
            <a:xfrm>
              <a:off y="1440" x="3168"/>
              <a:ext cy="1440" cx="2304"/>
            </a:xfrm>
            <a:prstGeom prst="line">
              <a:avLst/>
            </a:prstGeom>
            <a:noFill/>
            <a:ln w="38100">
              <a:solidFill>
                <a:srgbClr val="FF6600"/>
              </a:solidFill>
              <a:round/>
              <a:headEnd/>
              <a:tailEnd/>
            </a:ln>
            <a:effectLst/>
          </p:spPr>
        </p:sp>
      </p:grpSp>
      <p:sp>
        <p:nvSpPr>
          <p:cNvPr name="Text Box 112" id="112"/>
          <p:cNvSpPr>
            <a:spLocks/>
          </p:cNvSpPr>
          <p:nvPr/>
        </p:nvSpPr>
        <p:spPr>
          <a:xfrm>
            <a:off y="6400800" x="7848600"/>
            <a:ext cy="257175" cx="990600"/>
          </a:xfrm>
          <a:prstGeom prst="rect">
            <a:avLst/>
          </a:prstGeom>
          <a:noFill/>
          <a:ln>
            <a:noFill/>
          </a:ln>
          <a:effectLst/>
        </p:spPr>
        <p:txBody>
          <a:bodyPr wrap="none" numCol="1" anchor="t">
            <a:spAutoFit/>
          </a:bodyPr>
          <a:lstStyle/>
          <a:p>
            <a:pPr marL="0" indent="0">
              <a:lnSpc>
                <a:spcPct val="90000"/>
              </a:lnSpc>
            </a:pPr>
            <a:r>
              <a:rPr sz="1200" smtClean="0" lang="en-US" dirty="0">
                <a:latin charset="0" pitchFamily="34" typeface="Trebuchet MS"/>
              </a:rPr>
              <a:t>[Davies, 03]</a:t>
            </a:r>
          </a:p>
        </p:txBody>
      </p:sp>
    </p:spTree>
  </p:cSld>
  <p:clrMapOvr>
    <a:masterClrMapping/>
  </p:clrMapOvr>
  <p:transition>
    <p:cut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113" id="113"/>
          <p:cNvSpPr>
            <a:spLocks/>
          </p:cNvSpPr>
          <p:nvPr>
            <p:ph type="sldNum" sz="quarter" idx="12"/>
          </p:nvPr>
        </p:nvSpPr>
        <p:spPr/>
        <p:txBody>
          <a:bodyPr numCol="1"/>
          <a:lstStyle/>
          <a:p>
            <a:pPr algn="ctr"/>
            <a:fld type="slidenum" id="{9F79B33D-76B4-4981-8F62-2B2FD0156A53}"/>
            <a:endParaRPr sz="1400" smtClean="0" lang="en-US" dirty="0">
              <a:latin charset="0" pitchFamily="34" typeface="Trebuchet MS"/>
            </a:endParaRPr>
          </a:p>
        </p:txBody>
      </p:sp>
      <p:sp>
        <p:nvSpPr>
          <p:cNvPr name="Text Box 114" id="114"/>
          <p:cNvSpPr>
            <a:spLocks/>
          </p:cNvSpPr>
          <p:nvPr>
            <p:ph type="title"/>
          </p:nvPr>
        </p:nvSpPr>
        <p:spPr>
          <a:xfrm>
            <a:off y="274637" x="457200"/>
            <a:ext cy="1143000" cx="8229600"/>
          </a:xfrm>
          <a:prstGeom prst="rect">
            <a:avLst/>
          </a:prstGeom>
        </p:spPr>
        <p:txBody>
          <a:bodyPr numCol="1"/>
          <a:lstStyle/>
          <a:p>
            <a:pPr marL="0" indent="0"/>
            <a:r>
              <a:rPr sz="3600" smtClean="0" lang="en-US" dirty="0"/>
              <a:t>How Can the Current Situation be Improved?</a:t>
            </a:r>
          </a:p>
        </p:txBody>
      </p:sp>
      <p:sp>
        <p:nvSpPr>
          <p:cNvPr name="Text Box 115" id="115"/>
          <p:cNvSpPr>
            <a:spLocks/>
          </p:cNvSpPr>
          <p:nvPr>
            <p:ph type="body" sz="half" idx="1"/>
          </p:nvPr>
        </p:nvSpPr>
        <p:spPr>
          <a:xfrm>
            <a:off y="1600200" x="457200"/>
            <a:ext cy="4525962" cx="8229600"/>
          </a:xfrm>
          <a:prstGeom prst="rect">
            <a:avLst/>
          </a:prstGeom>
        </p:spPr>
        <p:txBody>
          <a:bodyPr numCol="1"/>
          <a:lstStyle>
            <a:lvl1pPr>
              <a:defRPr sz="2800" smtClean="0" lang="en-US" dirty="0"/>
            </a:lvl1pPr>
            <a:lvl2pPr>
              <a:defRPr sz="2400" smtClean="0" lang="en-US" dirty="0"/>
            </a:lvl2pPr>
            <a:lvl3pPr>
              <a:defRPr sz="2000" smtClean="0" lang="en-US" dirty="0"/>
            </a:lvl3pPr>
            <a:lvl4pPr>
              <a:defRPr sz="1800" smtClean="0" lang="en-US" dirty="0"/>
            </a:lvl4pPr>
            <a:lvl5pPr>
              <a:defRPr sz="1800" smtClean="0" lang="en-US" dirty="0"/>
            </a:lvl5pPr>
          </a:lstStyle>
          <a:p>
            <a:pPr/>
            <a:r>
              <a:rPr sz="3200" smtClean="0" lang="en-US" dirty="0"/>
              <a:t>An alternative approach is to represent Web content in a form that is more easily </a:t>
            </a:r>
            <a:br>
              <a:rPr sz="3200" smtClean="0" lang="en-US" dirty="0"/>
            </a:br>
            <a:r>
              <a:rPr sz="3200" smtClean="0" lang="en-US" dirty="0">
                <a:solidFill>
                  <a:srgbClr val="0000FF"/>
                </a:solidFill>
              </a:rPr>
              <a:t>machine-accessible</a:t>
            </a:r>
            <a:r>
              <a:rPr sz="3200" smtClean="0" lang="en-US" dirty="0">
                <a:solidFill>
                  <a:schemeClr val="hlink"/>
                </a:solidFill>
              </a:rPr>
              <a:t> </a:t>
            </a:r>
            <a:r>
              <a:rPr sz="3200" smtClean="0" lang="en-US" dirty="0"/>
              <a:t>and to use intelligent techniques to take advantage of these presentations.</a:t>
            </a:r>
          </a:p>
        </p:txBody>
      </p:sp>
      <p:pic>
        <p:nvPicPr>
          <p:cNvPr name="Picture 116" id="116"/>
          <p:cNvPicPr>
            <a:picLocks/>
          </p:cNvPicPr>
          <p:nvPr/>
        </p:nvPicPr>
        <p:blipFill>
          <a:blip r:embed="rId3"/>
          <a:stretch/>
        </p:blipFill>
        <p:spPr>
          <a:xfrm>
            <a:off y="4267200" x="6477000"/>
            <a:ext cy="1973262" cx="2133600"/>
          </a:xfrm>
          <a:prstGeom prst="rect">
            <a:avLst/>
          </a:prstGeom>
          <a:ln>
            <a:noFill/>
          </a:ln>
          <a:effectLst/>
        </p:spPr>
      </p:pic>
    </p:spTree>
  </p:cSld>
  <p:clrMapOvr>
    <a:masterClrMapping/>
  </p:clrMapOvr>
  <p:transition>
    <p:cut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118" id="118"/>
          <p:cNvSpPr>
            <a:spLocks/>
          </p:cNvSpPr>
          <p:nvPr>
            <p:ph type="sldNum" sz="quarter" idx="12"/>
          </p:nvPr>
        </p:nvSpPr>
        <p:spPr/>
        <p:txBody>
          <a:bodyPr numCol="1"/>
          <a:lstStyle/>
          <a:p>
            <a:pPr algn="ctr"/>
            <a:fld type="slidenum" id="{75DCA4AB-1F16-430B-99A9-262EC5CE71E8}"/>
            <a:endParaRPr sz="1400" smtClean="0" lang="en-US" dirty="0">
              <a:latin charset="0" pitchFamily="34" typeface="Trebuchet MS"/>
            </a:endParaRPr>
          </a:p>
        </p:txBody>
      </p:sp>
      <p:sp>
        <p:nvSpPr>
          <p:cNvPr name="Text Box 119" id="119"/>
          <p:cNvSpPr>
            <a:spLocks/>
          </p:cNvSpPr>
          <p:nvPr>
            <p:ph type="title"/>
          </p:nvPr>
        </p:nvSpPr>
        <p:spPr>
          <a:xfrm>
            <a:off y="215900" x="396875"/>
            <a:ext cy="685800" cx="8535987"/>
          </a:xfrm>
          <a:prstGeom prst="rect">
            <a:avLst/>
          </a:prstGeom>
        </p:spPr>
        <p:txBody>
          <a:bodyPr numCol="1"/>
          <a:lstStyle/>
          <a:p>
            <a:r>
              <a:t>Machine Accessible Meaning</a:t>
            </a:r>
          </a:p>
        </p:txBody>
      </p:sp>
      <p:grpSp>
        <p:nvGrpSpPr>
          <p:cNvPr name="Group 120" id="120"/>
          <p:cNvGrpSpPr>
            <a:grpSpLocks/>
          </p:cNvGrpSpPr>
          <p:nvPr/>
        </p:nvGrpSpPr>
        <p:grpSpPr>
          <a:xfrm>
            <a:off y="1524000" x="1114425"/>
            <a:ext cy="4267200" cx="6962775"/>
            <a:chOff y="1248" x="720"/>
            <a:chExt cy="2688" cx="4752"/>
          </a:xfrm>
        </p:grpSpPr>
        <p:sp>
          <p:nvSpPr>
            <p:cNvPr name="Text Box 121" id="121"/>
            <p:cNvSpPr>
              <a:spLocks/>
            </p:cNvSpPr>
            <p:nvPr/>
          </p:nvSpPr>
          <p:spPr>
            <a:xfrm>
              <a:off y="1248" x="720"/>
              <a:ext cy="2688" cx="4752"/>
            </a:xfrm>
            <a:prstGeom prst="rect">
              <a:avLst/>
            </a:prstGeom>
            <a:solidFill>
              <a:srgbClr val="FFFF99"/>
            </a:solidFill>
            <a:ln w="28575">
              <a:solidFill>
                <a:schemeClr val="tx1"/>
              </a:solidFill>
              <a:round/>
              <a:headEnd/>
              <a:tailEnd/>
            </a:ln>
            <a:effectLst>
              <a:outerShdw dist="107763" dir="2700000" blurRad="63500">
                <a:schemeClr val="bg2"/>
              </a:outerShdw>
            </a:effectLst>
          </p:spPr>
        </p:sp>
        <p:pic>
          <p:nvPicPr>
            <p:cNvPr name="Picture 122" id="122"/>
            <p:cNvPicPr>
              <a:picLocks noChangeAspect="1"/>
            </p:cNvPicPr>
            <p:nvPr/>
          </p:nvPicPr>
          <p:blipFill>
            <a:blip r:embed="rId3"/>
            <a:stretch/>
          </p:blipFill>
          <p:spPr>
            <a:xfrm>
              <a:off y="1541" x="1861"/>
              <a:ext cy="2304" cx="2352"/>
            </a:xfrm>
            <a:prstGeom prst="rect">
              <a:avLst/>
            </a:prstGeom>
            <a:noFill/>
          </p:spPr>
        </p:pic>
      </p:grpSp>
      <p:grpSp>
        <p:nvGrpSpPr>
          <p:cNvPr name="Group 125" id="125"/>
          <p:cNvGrpSpPr>
            <a:grpSpLocks/>
          </p:cNvGrpSpPr>
          <p:nvPr/>
        </p:nvGrpSpPr>
        <p:grpSpPr>
          <a:xfrm>
            <a:off y="2217737" x="6232525"/>
            <a:ext cy="3352800" cx="727075"/>
            <a:chOff y="1536" x="5424"/>
            <a:chExt cy="2256" cx="496"/>
          </a:xfrm>
        </p:grpSpPr>
        <p:sp>
          <p:nvSpPr>
            <p:cNvPr name="Text Box 126" id="126"/>
            <p:cNvSpPr>
              <a:spLocks/>
            </p:cNvSpPr>
            <p:nvPr/>
          </p:nvSpPr>
          <p:spPr>
            <a:xfrm>
              <a:off y="1536" x="5424"/>
              <a:ext cy="2256" cx="96"/>
            </a:xfrm>
            <a:prstGeom prst="rightBracket">
              <a:avLst/>
            </a:prstGeom>
            <a:noFill/>
            <a:ln w="38100">
              <a:solidFill>
                <a:srgbClr val="FF0000"/>
              </a:solidFill>
              <a:round/>
              <a:headEnd/>
              <a:tailEnd/>
            </a:ln>
            <a:effectLst/>
          </p:spPr>
        </p:sp>
        <p:sp>
          <p:nvSpPr>
            <p:cNvPr name="Text Box 127" id="127"/>
            <p:cNvSpPr txBox="1">
              <a:spLocks/>
            </p:cNvSpPr>
            <p:nvPr/>
          </p:nvSpPr>
          <p:spPr>
            <a:xfrm>
              <a:off y="2510" x="5505"/>
              <a:ext cy="308" cx="415"/>
            </a:xfrm>
            <a:prstGeom prst="rect">
              <a:avLst/>
            </a:prstGeom>
            <a:noFill/>
            <a:ln>
              <a:noFill/>
            </a:ln>
            <a:effectLst/>
          </p:spPr>
          <p:txBody>
            <a:bodyPr wrap="none" numCol="1" anchor="ctr">
              <a:spAutoFit/>
            </a:bodyPr>
            <a:lstStyle/>
            <a:p>
              <a:pPr algn="ctr" marL="0" indent="0"/>
              <a:r>
                <a:rPr sz="2400" smtClean="0" lang="en-US" dirty="0">
                  <a:solidFill>
                    <a:srgbClr val="FF0000"/>
                  </a:solidFill>
                </a:rPr>
                <a:t>CV</a:t>
              </a:r>
            </a:p>
          </p:txBody>
        </p:sp>
      </p:grpSp>
      <p:grpSp>
        <p:nvGrpSpPr>
          <p:cNvPr name="Group 129" id="129"/>
          <p:cNvGrpSpPr>
            <a:grpSpLocks/>
          </p:cNvGrpSpPr>
          <p:nvPr/>
        </p:nvGrpSpPr>
        <p:grpSpPr>
          <a:xfrm>
            <a:off y="1828800" x="3403600"/>
            <a:ext cy="457200" cx="4568825"/>
            <a:chOff y="1392" x="2592"/>
            <a:chExt cy="288" cx="3118"/>
          </a:xfrm>
        </p:grpSpPr>
        <p:grpSp>
          <p:nvGrpSpPr>
            <p:cNvPr name="Group 130" id="130"/>
            <p:cNvGrpSpPr>
              <a:grpSpLocks/>
            </p:cNvGrpSpPr>
            <p:nvPr/>
          </p:nvGrpSpPr>
          <p:grpSpPr>
            <a:xfrm>
              <a:off y="1435" x="2592"/>
              <a:ext cy="202" cx="2544"/>
              <a:chOff y="1478" x="2592"/>
              <a:chExt cy="202" cx="2544"/>
            </a:xfrm>
          </p:grpSpPr>
          <p:sp>
            <p:nvSpPr>
              <p:cNvPr name="Text Box 131" id="131"/>
              <p:cNvSpPr>
                <a:spLocks/>
              </p:cNvSpPr>
              <p:nvPr/>
            </p:nvSpPr>
            <p:spPr>
              <a:xfrm>
                <a:off y="1478" x="2592"/>
                <a:ext cy="202" cx="1440"/>
              </a:xfrm>
              <a:prstGeom prst="ellipse">
                <a:avLst/>
              </a:prstGeom>
              <a:noFill/>
              <a:ln w="38100">
                <a:solidFill>
                  <a:srgbClr val="FF3300"/>
                </a:solidFill>
                <a:round/>
                <a:headEnd/>
                <a:tailEnd/>
              </a:ln>
              <a:effectLst/>
            </p:spPr>
          </p:sp>
          <p:sp>
            <p:nvSpPr>
              <p:cNvPr name="Text Box 132" id="132"/>
              <p:cNvSpPr>
                <a:spLocks/>
              </p:cNvSpPr>
              <p:nvPr/>
            </p:nvSpPr>
            <p:spPr>
              <a:xfrm>
                <a:off y="1579" x="4032"/>
                <a:ext cy="0" cx="1104"/>
              </a:xfrm>
              <a:prstGeom prst="line">
                <a:avLst/>
              </a:prstGeom>
              <a:noFill/>
              <a:ln w="38100">
                <a:solidFill>
                  <a:srgbClr val="FF3300"/>
                </a:solidFill>
                <a:round/>
                <a:headEnd/>
                <a:tailEnd/>
              </a:ln>
              <a:effectLst/>
            </p:spPr>
          </p:sp>
        </p:grpSp>
        <p:sp>
          <p:nvSpPr>
            <p:cNvPr name="Text Box 133" id="133"/>
            <p:cNvSpPr txBox="1">
              <a:spLocks/>
            </p:cNvSpPr>
            <p:nvPr/>
          </p:nvSpPr>
          <p:spPr>
            <a:xfrm>
              <a:off y="1392" x="5063"/>
              <a:ext cy="288" cx="647"/>
            </a:xfrm>
            <a:prstGeom prst="rect">
              <a:avLst/>
            </a:prstGeom>
            <a:noFill/>
            <a:ln>
              <a:noFill/>
            </a:ln>
            <a:effectLst/>
          </p:spPr>
          <p:txBody>
            <a:bodyPr wrap="none" numCol="1" anchor="ctr">
              <a:spAutoFit/>
            </a:bodyPr>
            <a:lstStyle/>
            <a:p>
              <a:pPr algn="ctr" marL="0" indent="0"/>
              <a:r>
                <a:rPr sz="2400" smtClean="0" lang="en-US" dirty="0">
                  <a:solidFill>
                    <a:srgbClr val="FF0000"/>
                  </a:solidFill>
                </a:rPr>
                <a:t>name</a:t>
              </a:r>
            </a:p>
          </p:txBody>
        </p:sp>
      </p:grpSp>
      <p:grpSp>
        <p:nvGrpSpPr>
          <p:cNvPr name="Group 135" id="135"/>
          <p:cNvGrpSpPr>
            <a:grpSpLocks/>
          </p:cNvGrpSpPr>
          <p:nvPr/>
        </p:nvGrpSpPr>
        <p:grpSpPr>
          <a:xfrm>
            <a:off y="2286000" x="1250950"/>
            <a:ext cy="1379537" cx="1535112"/>
            <a:chOff y="1723" x="1113"/>
            <a:chExt cy="869" cx="1047"/>
          </a:xfrm>
        </p:grpSpPr>
        <p:sp>
          <p:nvSpPr>
            <p:cNvPr name="Text Box 136" id="136"/>
            <p:cNvSpPr>
              <a:spLocks/>
            </p:cNvSpPr>
            <p:nvPr/>
          </p:nvSpPr>
          <p:spPr>
            <a:xfrm>
              <a:off y="1723" x="2064"/>
              <a:ext cy="869" cx="96"/>
            </a:xfrm>
            <a:prstGeom prst="leftBracket">
              <a:avLst/>
            </a:prstGeom>
            <a:noFill/>
            <a:ln w="38100">
              <a:solidFill>
                <a:srgbClr val="FF3300"/>
              </a:solidFill>
              <a:round/>
              <a:headEnd/>
              <a:tailEnd/>
            </a:ln>
            <a:effectLst/>
          </p:spPr>
        </p:sp>
        <p:sp>
          <p:nvSpPr>
            <p:cNvPr name="Text Box 137" id="137"/>
            <p:cNvSpPr txBox="1">
              <a:spLocks/>
            </p:cNvSpPr>
            <p:nvPr/>
          </p:nvSpPr>
          <p:spPr>
            <a:xfrm>
              <a:off y="1973" x="1113"/>
              <a:ext cy="288" cx="1029"/>
            </a:xfrm>
            <a:prstGeom prst="rect">
              <a:avLst/>
            </a:prstGeom>
            <a:noFill/>
            <a:ln>
              <a:noFill/>
            </a:ln>
            <a:effectLst/>
          </p:spPr>
          <p:txBody>
            <a:bodyPr wrap="none" numCol="1" anchor="ctr">
              <a:spAutoFit/>
            </a:bodyPr>
            <a:lstStyle/>
            <a:p>
              <a:pPr algn="ctr" marL="0" indent="0"/>
              <a:r>
                <a:rPr sz="2400" smtClean="0" lang="en-US" dirty="0">
                  <a:solidFill>
                    <a:srgbClr val="FF0000"/>
                  </a:solidFill>
                </a:rPr>
                <a:t>education</a:t>
              </a:r>
            </a:p>
          </p:txBody>
        </p:sp>
      </p:grpSp>
      <p:grpSp>
        <p:nvGrpSpPr>
          <p:cNvPr name="Group 139" id="139"/>
          <p:cNvGrpSpPr>
            <a:grpSpLocks/>
          </p:cNvGrpSpPr>
          <p:nvPr/>
        </p:nvGrpSpPr>
        <p:grpSpPr>
          <a:xfrm>
            <a:off y="3817937" x="1903412"/>
            <a:ext cy="914400" cx="882650"/>
            <a:chOff y="2688" x="1558"/>
            <a:chExt cy="576" cx="602"/>
          </a:xfrm>
        </p:grpSpPr>
        <p:sp>
          <p:nvSpPr>
            <p:cNvPr name="Text Box 140" id="140"/>
            <p:cNvSpPr>
              <a:spLocks/>
            </p:cNvSpPr>
            <p:nvPr/>
          </p:nvSpPr>
          <p:spPr>
            <a:xfrm>
              <a:off y="2688" x="2064"/>
              <a:ext cy="576" cx="96"/>
            </a:xfrm>
            <a:prstGeom prst="leftBracket">
              <a:avLst/>
            </a:prstGeom>
            <a:noFill/>
            <a:ln w="38100">
              <a:solidFill>
                <a:srgbClr val="FF3300"/>
              </a:solidFill>
              <a:round/>
              <a:headEnd/>
              <a:tailEnd/>
            </a:ln>
            <a:effectLst/>
          </p:spPr>
        </p:sp>
        <p:sp>
          <p:nvSpPr>
            <p:cNvPr name="Text Box 141" id="141"/>
            <p:cNvSpPr txBox="1">
              <a:spLocks/>
            </p:cNvSpPr>
            <p:nvPr/>
          </p:nvSpPr>
          <p:spPr>
            <a:xfrm>
              <a:off y="2806" x="1558"/>
              <a:ext cy="288" cx="565"/>
            </a:xfrm>
            <a:prstGeom prst="rect">
              <a:avLst/>
            </a:prstGeom>
            <a:noFill/>
            <a:ln>
              <a:noFill/>
            </a:ln>
            <a:effectLst/>
          </p:spPr>
          <p:txBody>
            <a:bodyPr wrap="none" numCol="1" anchor="ctr">
              <a:spAutoFit/>
            </a:bodyPr>
            <a:lstStyle/>
            <a:p>
              <a:pPr algn="ctr" marL="0" indent="0"/>
              <a:r>
                <a:rPr sz="2400" smtClean="0" lang="en-US" dirty="0">
                  <a:solidFill>
                    <a:srgbClr val="FF0000"/>
                  </a:solidFill>
                </a:rPr>
                <a:t>work</a:t>
              </a:r>
            </a:p>
          </p:txBody>
        </p:sp>
      </p:grpSp>
      <p:grpSp>
        <p:nvGrpSpPr>
          <p:cNvPr name="Group 143" id="143"/>
          <p:cNvGrpSpPr>
            <a:grpSpLocks/>
          </p:cNvGrpSpPr>
          <p:nvPr/>
        </p:nvGrpSpPr>
        <p:grpSpPr>
          <a:xfrm>
            <a:off y="4884737" x="1643062"/>
            <a:ext cy="762000" cx="1143000"/>
            <a:chOff y="3360" x="1380"/>
            <a:chExt cy="480" cx="780"/>
          </a:xfrm>
        </p:grpSpPr>
        <p:sp>
          <p:nvSpPr>
            <p:cNvPr name="Text Box 144" id="144"/>
            <p:cNvSpPr>
              <a:spLocks/>
            </p:cNvSpPr>
            <p:nvPr/>
          </p:nvSpPr>
          <p:spPr>
            <a:xfrm>
              <a:off y="3360" x="2064"/>
              <a:ext cy="480" cx="96"/>
            </a:xfrm>
            <a:prstGeom prst="leftBracket">
              <a:avLst/>
            </a:prstGeom>
            <a:noFill/>
            <a:ln w="38100">
              <a:solidFill>
                <a:srgbClr val="FF3300"/>
              </a:solidFill>
              <a:round/>
              <a:headEnd/>
              <a:tailEnd/>
            </a:ln>
            <a:effectLst/>
          </p:spPr>
        </p:sp>
        <p:sp>
          <p:nvSpPr>
            <p:cNvPr name="Text Box 145" id="145"/>
            <p:cNvSpPr txBox="1">
              <a:spLocks/>
            </p:cNvSpPr>
            <p:nvPr/>
          </p:nvSpPr>
          <p:spPr>
            <a:xfrm>
              <a:off y="3408" x="1380"/>
              <a:ext cy="288" cx="751"/>
            </a:xfrm>
            <a:prstGeom prst="rect">
              <a:avLst/>
            </a:prstGeom>
            <a:noFill/>
            <a:ln>
              <a:noFill/>
            </a:ln>
            <a:effectLst/>
          </p:spPr>
          <p:txBody>
            <a:bodyPr wrap="none" numCol="1" anchor="ctr">
              <a:spAutoFit/>
            </a:bodyPr>
            <a:lstStyle/>
            <a:p>
              <a:pPr algn="ctr" marL="0" indent="0"/>
              <a:r>
                <a:rPr sz="2400" smtClean="0" lang="en-US" dirty="0">
                  <a:solidFill>
                    <a:srgbClr val="FF0000"/>
                  </a:solidFill>
                </a:rPr>
                <a:t>private</a:t>
              </a:r>
            </a:p>
          </p:txBody>
        </p:sp>
      </p:grpSp>
      <p:sp>
        <p:nvSpPr>
          <p:cNvPr name="Text Box 146" id="146"/>
          <p:cNvSpPr>
            <a:spLocks/>
          </p:cNvSpPr>
          <p:nvPr/>
        </p:nvSpPr>
        <p:spPr>
          <a:xfrm>
            <a:off y="6400800" x="7924800"/>
            <a:ext cy="257175" cx="990600"/>
          </a:xfrm>
          <a:prstGeom prst="rect">
            <a:avLst/>
          </a:prstGeom>
          <a:noFill/>
          <a:ln>
            <a:noFill/>
          </a:ln>
          <a:effectLst/>
        </p:spPr>
        <p:txBody>
          <a:bodyPr wrap="none" numCol="1" anchor="t">
            <a:spAutoFit/>
          </a:bodyPr>
          <a:lstStyle/>
          <a:p>
            <a:pPr marL="0" indent="0">
              <a:lnSpc>
                <a:spcPct val="90000"/>
              </a:lnSpc>
            </a:pPr>
            <a:r>
              <a:rPr sz="1200" smtClean="0" lang="en-US" dirty="0">
                <a:latin charset="0" pitchFamily="34" typeface="Trebuchet MS"/>
              </a:rPr>
              <a:t>[Davies, 03]</a:t>
            </a:r>
          </a:p>
        </p:txBody>
      </p:sp>
    </p:spTree>
  </p:cSld>
  <p:clrMapOvr>
    <a:masterClrMapping/>
  </p:clrMapOvr>
  <p:transition>
    <p:cut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147" id="147"/>
          <p:cNvSpPr>
            <a:spLocks/>
          </p:cNvSpPr>
          <p:nvPr>
            <p:ph type="sldNum" sz="quarter" idx="12"/>
          </p:nvPr>
        </p:nvSpPr>
        <p:spPr/>
        <p:txBody>
          <a:bodyPr numCol="1"/>
          <a:lstStyle/>
          <a:p>
            <a:pPr algn="ctr"/>
            <a:fld type="slidenum" id="{21BD7122-AC63-46B5-A93A-D44844E8DE1B}"/>
            <a:endParaRPr sz="1400" smtClean="0" lang="en-US" dirty="0">
              <a:latin charset="0" pitchFamily="34" typeface="Trebuchet MS"/>
            </a:endParaRPr>
          </a:p>
        </p:txBody>
      </p:sp>
      <p:sp>
        <p:nvSpPr>
          <p:cNvPr name="Text Box 148" id="148"/>
          <p:cNvSpPr>
            <a:spLocks/>
          </p:cNvSpPr>
          <p:nvPr>
            <p:ph type="title"/>
          </p:nvPr>
        </p:nvSpPr>
        <p:spPr>
          <a:xfrm>
            <a:off y="274637" x="457200"/>
            <a:ext cy="1143000" cx="8229600"/>
          </a:xfrm>
          <a:prstGeom prst="rect">
            <a:avLst/>
          </a:prstGeom>
        </p:spPr>
        <p:txBody>
          <a:bodyPr numCol="1"/>
          <a:lstStyle/>
          <a:p>
            <a:pPr marL="0" indent="0"/>
            <a:r>
              <a:rPr smtClean="0" lang="en-US" dirty="0"/>
              <a:t>XML</a:t>
            </a:r>
          </a:p>
        </p:txBody>
      </p:sp>
      <p:sp>
        <p:nvSpPr>
          <p:cNvPr name="Text Box 149" id="149"/>
          <p:cNvSpPr txBox="1">
            <a:spLocks/>
          </p:cNvSpPr>
          <p:nvPr/>
        </p:nvSpPr>
        <p:spPr>
          <a:xfrm>
            <a:off y="2362200" x="685800"/>
            <a:ext cy="1930400" cx="8153400"/>
          </a:xfrm>
          <a:prstGeom prst="rect">
            <a:avLst/>
          </a:prstGeom>
          <a:solidFill>
            <a:schemeClr val="folHlink"/>
          </a:solidFill>
          <a:ln w="12700">
            <a:solidFill>
              <a:schemeClr val="tx1"/>
            </a:solidFill>
            <a:round/>
            <a:headEnd/>
            <a:tailEnd/>
          </a:ln>
          <a:effectLst>
            <a:outerShdw dist="107763" dir="2700000" blurRad="63500">
              <a:schemeClr val="bg2"/>
            </a:outerShdw>
          </a:effectLst>
        </p:spPr>
        <p:txBody>
          <a:bodyPr numCol="1" anchor="ctr">
            <a:spAutoFit/>
          </a:bodyPr>
          <a:lstStyle/>
          <a:p>
            <a:pPr marL="0" indent="0"/>
            <a:r>
              <a:rPr sz="2400" smtClean="0" lang="en-US" dirty="0" b="1">
                <a:solidFill>
                  <a:srgbClr val="00CC00"/>
                </a:solidFill>
                <a:latin charset="0" pitchFamily="34" typeface="Trebuchet MS"/>
              </a:rPr>
              <a:t>&lt;H1&gt;</a:t>
            </a:r>
            <a:r>
              <a:rPr sz="2400" smtClean="0" lang="en-US" dirty="0" b="1">
                <a:solidFill>
                  <a:schemeClr val="bg2"/>
                </a:solidFill>
                <a:latin charset="0" pitchFamily="34" typeface="Trebuchet MS"/>
              </a:rPr>
              <a:t>Internet</a:t>
            </a:r>
            <a:r>
              <a:rPr sz="2400" smtClean="0" lang="en-US" dirty="0" b="1">
                <a:solidFill>
                  <a:srgbClr val="00CC00"/>
                </a:solidFill>
                <a:latin charset="0" pitchFamily="34" typeface="Trebuchet MS"/>
              </a:rPr>
              <a:t> </a:t>
            </a:r>
            <a:r>
              <a:rPr sz="2400" smtClean="0" lang="en-US" dirty="0" b="1">
                <a:solidFill>
                  <a:schemeClr val="bg2"/>
                </a:solidFill>
                <a:latin charset="0" pitchFamily="34" typeface="Trebuchet MS"/>
              </a:rPr>
              <a:t>and World Wide Web</a:t>
            </a:r>
            <a:r>
              <a:rPr sz="2400" smtClean="0" lang="en-US" dirty="0" b="1">
                <a:solidFill>
                  <a:srgbClr val="00CC00"/>
                </a:solidFill>
                <a:latin charset="0" pitchFamily="34" typeface="Trebuchet MS"/>
              </a:rPr>
              <a:t>&lt;/H1&gt;</a:t>
            </a:r>
            <a:r>
              <a:rPr sz="2400" smtClean="0" lang="en-US" dirty="0" b="1">
                <a:solidFill>
                  <a:schemeClr val="bg2"/>
                </a:solidFill>
                <a:latin charset="0" pitchFamily="34" typeface="Trebuchet MS"/>
              </a:rPr>
              <a:t/>
            </a:r>
            <a:br>
              <a:rPr sz="2400" smtClean="0" lang="en-US" dirty="0" b="1">
                <a:solidFill>
                  <a:schemeClr val="bg2"/>
                </a:solidFill>
                <a:latin charset="0" pitchFamily="34" typeface="Trebuchet MS"/>
              </a:rPr>
            </a:br>
            <a:r>
              <a:rPr sz="2400" smtClean="0" lang="en-US" dirty="0" b="1">
                <a:solidFill>
                  <a:schemeClr val="bg2"/>
                </a:solidFill>
                <a:latin charset="0" pitchFamily="34" typeface="Trebuchet MS"/>
              </a:rPr>
              <a:t>	</a:t>
            </a:r>
            <a:r>
              <a:rPr sz="2400" smtClean="0" lang="en-US" dirty="0" b="1">
                <a:solidFill>
                  <a:srgbClr val="00CC00"/>
                </a:solidFill>
                <a:latin charset="0" pitchFamily="34" typeface="Trebuchet MS"/>
              </a:rPr>
              <a:t>&lt;UL&gt;</a:t>
            </a:r>
            <a:r>
              <a:rPr sz="2400" smtClean="0" lang="en-US" dirty="0" b="1">
                <a:solidFill>
                  <a:schemeClr val="bg2"/>
                </a:solidFill>
                <a:latin charset="0" pitchFamily="34" typeface="Trebuchet MS"/>
              </a:rPr>
              <a:t>	</a:t>
            </a:r>
          </a:p>
          <a:p>
            <a:pPr marL="0" indent="0"/>
            <a:r>
              <a:rPr sz="2400" smtClean="0" lang="en-US" dirty="0" b="1">
                <a:solidFill>
                  <a:schemeClr val="bg2"/>
                </a:solidFill>
                <a:latin charset="0" pitchFamily="34" typeface="Trebuchet MS"/>
              </a:rPr>
              <a:t>		</a:t>
            </a:r>
            <a:r>
              <a:rPr sz="2400" smtClean="0" lang="en-US" dirty="0" b="1">
                <a:solidFill>
                  <a:srgbClr val="00CC00"/>
                </a:solidFill>
                <a:latin charset="0" pitchFamily="34" typeface="Trebuchet MS"/>
              </a:rPr>
              <a:t>&lt;LI&gt;</a:t>
            </a:r>
            <a:r>
              <a:rPr sz="2400" smtClean="0" lang="en-US" dirty="0" b="1">
                <a:solidFill>
                  <a:schemeClr val="bg2"/>
                </a:solidFill>
                <a:latin charset="0" pitchFamily="34" typeface="Trebuchet MS"/>
              </a:rPr>
              <a:t>Code: G52IWW</a:t>
            </a:r>
            <a:br>
              <a:rPr sz="2400" smtClean="0" lang="en-US" dirty="0" b="1">
                <a:solidFill>
                  <a:schemeClr val="bg2"/>
                </a:solidFill>
                <a:latin charset="0" pitchFamily="34" typeface="Trebuchet MS"/>
              </a:rPr>
            </a:br>
            <a:r>
              <a:rPr sz="2400" smtClean="0" lang="en-US" dirty="0" b="1">
                <a:solidFill>
                  <a:schemeClr val="bg2"/>
                </a:solidFill>
                <a:latin charset="0" pitchFamily="34" typeface="Trebuchet MS"/>
              </a:rPr>
              <a:t>		</a:t>
            </a:r>
            <a:r>
              <a:rPr sz="2400" smtClean="0" lang="en-US" dirty="0" b="1">
                <a:solidFill>
                  <a:srgbClr val="00CC00"/>
                </a:solidFill>
                <a:latin charset="0" pitchFamily="34" typeface="Trebuchet MS"/>
              </a:rPr>
              <a:t>&lt;LI&gt;</a:t>
            </a:r>
            <a:r>
              <a:rPr sz="2400" smtClean="0" lang="en-US" dirty="0" b="1">
                <a:solidFill>
                  <a:schemeClr val="bg2"/>
                </a:solidFill>
                <a:latin charset="0" pitchFamily="34" typeface="Trebuchet MS"/>
              </a:rPr>
              <a:t>Students: Undergraduate</a:t>
            </a:r>
            <a:br>
              <a:rPr sz="2400" smtClean="0" lang="en-US" dirty="0" b="1">
                <a:solidFill>
                  <a:schemeClr val="bg2"/>
                </a:solidFill>
                <a:latin charset="0" pitchFamily="34" typeface="Trebuchet MS"/>
              </a:rPr>
            </a:br>
            <a:r>
              <a:rPr sz="2400" smtClean="0" lang="en-US" dirty="0" b="1">
                <a:solidFill>
                  <a:schemeClr val="bg2"/>
                </a:solidFill>
                <a:latin charset="0" pitchFamily="34" typeface="Trebuchet MS"/>
              </a:rPr>
              <a:t>	</a:t>
            </a:r>
            <a:r>
              <a:rPr sz="2400" smtClean="0" lang="en-US" dirty="0" b="1">
                <a:solidFill>
                  <a:srgbClr val="00CC00"/>
                </a:solidFill>
                <a:latin charset="0" pitchFamily="34" typeface="Trebuchet MS"/>
              </a:rPr>
              <a:t>&lt;/UL&gt;</a:t>
            </a:r>
            <a:r>
              <a:rPr sz="2400" smtClean="0" lang="en-US" dirty="0" b="1">
                <a:solidFill>
                  <a:schemeClr val="bg2"/>
                </a:solidFill>
                <a:latin charset="0" pitchFamily="34" typeface="Trebuchet MS"/>
              </a:rPr>
              <a:t>	</a:t>
            </a:r>
          </a:p>
        </p:txBody>
      </p:sp>
      <p:sp>
        <p:nvSpPr>
          <p:cNvPr name="Text Box 150" id="150"/>
          <p:cNvSpPr txBox="1">
            <a:spLocks/>
          </p:cNvSpPr>
          <p:nvPr/>
        </p:nvSpPr>
        <p:spPr>
          <a:xfrm>
            <a:off y="1827212" x="577850"/>
            <a:ext cy="519112" cx="1185862"/>
          </a:xfrm>
          <a:prstGeom prst="rect">
            <a:avLst/>
          </a:prstGeom>
          <a:noFill/>
          <a:ln>
            <a:noFill/>
          </a:ln>
          <a:effectLst/>
        </p:spPr>
        <p:txBody>
          <a:bodyPr wrap="none" numCol="1" anchor="ctr">
            <a:spAutoFit/>
          </a:bodyPr>
          <a:lstStyle/>
          <a:p>
            <a:pPr algn="ctr" marL="0" indent="0"/>
            <a:r>
              <a:rPr sz="2800" smtClean="0" lang="en-US" dirty="0">
                <a:latin charset="0" pitchFamily="34" typeface="Trebuchet MS"/>
              </a:rPr>
              <a:t>HTML:</a:t>
            </a:r>
          </a:p>
        </p:txBody>
      </p:sp>
      <p:sp>
        <p:nvSpPr>
          <p:cNvPr name="Text Box 151" id="151"/>
          <p:cNvSpPr txBox="1">
            <a:spLocks/>
          </p:cNvSpPr>
          <p:nvPr/>
        </p:nvSpPr>
        <p:spPr>
          <a:xfrm>
            <a:off y="4572000" x="685800"/>
            <a:ext cy="1930400" cx="8153400"/>
          </a:xfrm>
          <a:prstGeom prst="rect">
            <a:avLst/>
          </a:prstGeom>
          <a:solidFill>
            <a:schemeClr val="folHlink"/>
          </a:solidFill>
          <a:ln w="12700">
            <a:solidFill>
              <a:schemeClr val="tx1"/>
            </a:solidFill>
            <a:round/>
            <a:headEnd/>
            <a:tailEnd/>
          </a:ln>
          <a:effectLst>
            <a:outerShdw dist="107763" dir="2700000" blurRad="63500">
              <a:schemeClr val="bg2"/>
            </a:outerShdw>
          </a:effectLst>
        </p:spPr>
        <p:txBody>
          <a:bodyPr numCol="1" anchor="ctr">
            <a:spAutoFit/>
          </a:bodyPr>
          <a:lstStyle/>
          <a:p>
            <a:pPr marL="0" indent="0"/>
            <a:r>
              <a:rPr sz="2400" smtClean="0" lang="en-US" dirty="0" b="1">
                <a:solidFill>
                  <a:srgbClr val="00CC00"/>
                </a:solidFill>
                <a:latin charset="0" pitchFamily="34" typeface="Trebuchet MS"/>
              </a:rPr>
              <a:t>&lt;module&gt;</a:t>
            </a:r>
            <a:r>
              <a:rPr sz="2400" smtClean="0" lang="en-US" dirty="0" b="1">
                <a:solidFill>
                  <a:schemeClr val="bg2"/>
                </a:solidFill>
                <a:latin charset="0" pitchFamily="34" typeface="Trebuchet MS"/>
              </a:rPr>
              <a:t/>
            </a:r>
            <a:br>
              <a:rPr sz="2400" smtClean="0" lang="en-US" dirty="0" b="1">
                <a:solidFill>
                  <a:schemeClr val="bg2"/>
                </a:solidFill>
                <a:latin charset="0" pitchFamily="34" typeface="Trebuchet MS"/>
              </a:rPr>
            </a:br>
            <a:r>
              <a:rPr sz="2400" smtClean="0" lang="en-US" dirty="0" b="1">
                <a:solidFill>
                  <a:schemeClr val="bg2"/>
                </a:solidFill>
                <a:latin charset="0" pitchFamily="34" typeface="Trebuchet MS"/>
              </a:rPr>
              <a:t>	</a:t>
            </a:r>
            <a:r>
              <a:rPr sz="2400" smtClean="0" lang="en-US" dirty="0" b="1">
                <a:solidFill>
                  <a:srgbClr val="00CC00"/>
                </a:solidFill>
                <a:latin charset="0" pitchFamily="34" typeface="Trebuchet MS"/>
              </a:rPr>
              <a:t>&lt;title&gt;</a:t>
            </a:r>
            <a:r>
              <a:rPr sz="2400" smtClean="0" lang="en-US" dirty="0" b="1">
                <a:solidFill>
                  <a:schemeClr val="bg2"/>
                </a:solidFill>
                <a:latin charset="0" pitchFamily="34" typeface="Trebuchet MS"/>
              </a:rPr>
              <a:t>Internet and World Wide Web</a:t>
            </a:r>
            <a:r>
              <a:rPr sz="2400" smtClean="0" lang="en-US" dirty="0" b="1">
                <a:solidFill>
                  <a:srgbClr val="00CC00"/>
                </a:solidFill>
                <a:latin charset="0" pitchFamily="34" typeface="Trebuchet MS"/>
              </a:rPr>
              <a:t>&lt;/title&gt;</a:t>
            </a:r>
            <a:r>
              <a:rPr sz="2400" smtClean="0" lang="en-US" dirty="0" b="1">
                <a:solidFill>
                  <a:schemeClr val="bg2"/>
                </a:solidFill>
                <a:latin charset="0" pitchFamily="34" typeface="Trebuchet MS"/>
              </a:rPr>
              <a:t/>
            </a:r>
            <a:br>
              <a:rPr sz="2400" smtClean="0" lang="en-US" dirty="0" b="1">
                <a:solidFill>
                  <a:schemeClr val="bg2"/>
                </a:solidFill>
                <a:latin charset="0" pitchFamily="34" typeface="Trebuchet MS"/>
              </a:rPr>
            </a:br>
            <a:r>
              <a:rPr sz="2400" smtClean="0" lang="en-US" dirty="0" b="1">
                <a:solidFill>
                  <a:schemeClr val="bg2"/>
                </a:solidFill>
                <a:latin charset="0" pitchFamily="34" typeface="Trebuchet MS"/>
              </a:rPr>
              <a:t>	</a:t>
            </a:r>
            <a:r>
              <a:rPr sz="2400" smtClean="0" lang="en-US" dirty="0" b="1">
                <a:solidFill>
                  <a:srgbClr val="00CC00"/>
                </a:solidFill>
                <a:latin charset="0" pitchFamily="34" typeface="Trebuchet MS"/>
              </a:rPr>
              <a:t>&lt;code&gt;</a:t>
            </a:r>
            <a:r>
              <a:rPr sz="2400" smtClean="0" lang="en-US" dirty="0" b="1">
                <a:solidFill>
                  <a:schemeClr val="bg2"/>
                </a:solidFill>
                <a:latin charset="0" pitchFamily="34" typeface="Trebuchet MS"/>
              </a:rPr>
              <a:t>G52IWW</a:t>
            </a:r>
            <a:r>
              <a:rPr sz="2400" smtClean="0" lang="en-US" dirty="0" b="1">
                <a:solidFill>
                  <a:srgbClr val="00CC00"/>
                </a:solidFill>
                <a:latin charset="0" pitchFamily="34" typeface="Trebuchet MS"/>
              </a:rPr>
              <a:t>&lt;/code&gt;</a:t>
            </a:r>
            <a:r>
              <a:rPr sz="2400" smtClean="0" lang="en-US" dirty="0" b="1">
                <a:solidFill>
                  <a:schemeClr val="bg2"/>
                </a:solidFill>
                <a:latin charset="0" pitchFamily="34" typeface="Trebuchet MS"/>
              </a:rPr>
              <a:t/>
            </a:r>
            <a:br>
              <a:rPr sz="2400" smtClean="0" lang="en-US" dirty="0" b="1">
                <a:solidFill>
                  <a:schemeClr val="bg2"/>
                </a:solidFill>
                <a:latin charset="0" pitchFamily="34" typeface="Trebuchet MS"/>
              </a:rPr>
            </a:br>
            <a:r>
              <a:rPr sz="2400" smtClean="0" lang="en-US" dirty="0" b="1">
                <a:solidFill>
                  <a:schemeClr val="bg2"/>
                </a:solidFill>
                <a:latin charset="0" pitchFamily="34" typeface="Trebuchet MS"/>
              </a:rPr>
              <a:t>	</a:t>
            </a:r>
            <a:r>
              <a:rPr sz="2400" smtClean="0" lang="en-US" dirty="0" b="1">
                <a:solidFill>
                  <a:srgbClr val="00CC00"/>
                </a:solidFill>
                <a:latin charset="0" pitchFamily="34" typeface="Trebuchet MS"/>
              </a:rPr>
              <a:t>&lt;students&gt;</a:t>
            </a:r>
            <a:r>
              <a:rPr sz="2400" smtClean="0" lang="en-US" dirty="0" b="1">
                <a:solidFill>
                  <a:schemeClr val="bg2"/>
                </a:solidFill>
                <a:latin charset="0" pitchFamily="34" typeface="Trebuchet MS"/>
              </a:rPr>
              <a:t>Undergraduate</a:t>
            </a:r>
            <a:r>
              <a:rPr sz="2400" smtClean="0" lang="en-US" dirty="0" b="1">
                <a:solidFill>
                  <a:srgbClr val="00CC00"/>
                </a:solidFill>
                <a:latin charset="0" pitchFamily="34" typeface="Trebuchet MS"/>
              </a:rPr>
              <a:t>&lt;/students&gt;</a:t>
            </a:r>
            <a:br>
              <a:rPr sz="2400" smtClean="0" lang="en-US" dirty="0" b="1">
                <a:solidFill>
                  <a:srgbClr val="00CC00"/>
                </a:solidFill>
                <a:latin charset="0" pitchFamily="34" typeface="Trebuchet MS"/>
              </a:rPr>
            </a:br>
            <a:r>
              <a:rPr sz="2400" smtClean="0" lang="en-US" dirty="0" b="1">
                <a:solidFill>
                  <a:srgbClr val="00CC00"/>
                </a:solidFill>
                <a:latin charset="0" pitchFamily="34" typeface="Trebuchet MS"/>
              </a:rPr>
              <a:t>&lt;/module&gt;</a:t>
            </a:r>
          </a:p>
        </p:txBody>
      </p:sp>
      <p:sp>
        <p:nvSpPr>
          <p:cNvPr name="Text Box 152" id="152"/>
          <p:cNvSpPr txBox="1">
            <a:spLocks/>
          </p:cNvSpPr>
          <p:nvPr/>
        </p:nvSpPr>
        <p:spPr>
          <a:xfrm>
            <a:off y="4267200" x="609600"/>
            <a:ext cy="519112" cx="927100"/>
          </a:xfrm>
          <a:prstGeom prst="rect">
            <a:avLst/>
          </a:prstGeom>
          <a:noFill/>
          <a:ln>
            <a:noFill/>
          </a:ln>
          <a:effectLst/>
        </p:spPr>
        <p:txBody>
          <a:bodyPr wrap="none" numCol="1" anchor="ctr">
            <a:spAutoFit/>
          </a:bodyPr>
          <a:lstStyle/>
          <a:p>
            <a:pPr algn="ctr" marL="0" indent="0"/>
            <a:r>
              <a:rPr sz="2800" smtClean="0" lang="en-US" dirty="0">
                <a:latin charset="0" pitchFamily="34" typeface="Trebuchet MS"/>
              </a:rPr>
              <a:t>XML</a:t>
            </a:r>
            <a:r>
              <a:rPr sz="2400" smtClean="0" lang="en-US" dirty="0">
                <a:latin charset="0" pitchFamily="34" typeface="Trebuchet MS"/>
              </a:rPr>
              <a:t>:</a:t>
            </a:r>
          </a:p>
        </p:txBody>
      </p:sp>
      <p:sp>
        <p:nvSpPr>
          <p:cNvPr name="Text Box 153" id="153"/>
          <p:cNvSpPr>
            <a:spLocks/>
          </p:cNvSpPr>
          <p:nvPr/>
        </p:nvSpPr>
        <p:spPr>
          <a:xfrm>
            <a:off y="1187450" x="457200"/>
            <a:ext cy="579437" cx="8277225"/>
          </a:xfrm>
          <a:prstGeom prst="rect">
            <a:avLst/>
          </a:prstGeom>
          <a:noFill/>
          <a:ln>
            <a:noFill/>
          </a:ln>
          <a:effectLst/>
        </p:spPr>
        <p:txBody>
          <a:bodyPr wrap="none" numCol="1" anchor="t">
            <a:spAutoFit/>
          </a:bodyPr>
          <a:lstStyle/>
          <a:p>
            <a:pPr marL="0" indent="0">
              <a:buClr>
                <a:schemeClr val="hlink"/>
              </a:buClr>
              <a:buFont charset="2" pitchFamily="2" typeface="Wingdings"/>
              <a:buChar char="§"/>
            </a:pPr>
            <a:r>
              <a:rPr sz="3200" smtClean="0" lang="en-US" dirty="0">
                <a:latin charset="0" pitchFamily="34" typeface="Trebuchet MS"/>
              </a:rPr>
              <a:t>User </a:t>
            </a:r>
            <a:r>
              <a:rPr sz="3200" smtClean="0" lang="en-US" dirty="0">
                <a:solidFill>
                  <a:srgbClr val="0000FF"/>
                </a:solidFill>
                <a:latin charset="0" pitchFamily="34" typeface="Trebuchet MS"/>
              </a:rPr>
              <a:t>definable</a:t>
            </a:r>
            <a:r>
              <a:rPr sz="3200" smtClean="0" lang="en-US" dirty="0">
                <a:latin charset="0" pitchFamily="34" typeface="Trebuchet MS"/>
              </a:rPr>
              <a:t> and </a:t>
            </a:r>
            <a:r>
              <a:rPr sz="3200" smtClean="0" lang="en-US" dirty="0">
                <a:solidFill>
                  <a:srgbClr val="0000FF"/>
                </a:solidFill>
                <a:latin charset="0" pitchFamily="34" typeface="Trebuchet MS"/>
              </a:rPr>
              <a:t>domain specific</a:t>
            </a:r>
            <a:r>
              <a:rPr sz="3200" smtClean="0" lang="en-US" dirty="0">
                <a:latin charset="0" pitchFamily="34" typeface="Trebuchet MS"/>
              </a:rPr>
              <a:t> markup</a:t>
            </a:r>
          </a:p>
        </p:txBody>
      </p:sp>
    </p:spTree>
  </p:cSld>
  <p:clrMapOvr>
    <a:masterClrMapping/>
  </p:clrMapOvr>
  <p:transition>
    <p:cut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154" id="154"/>
          <p:cNvSpPr>
            <a:spLocks/>
          </p:cNvSpPr>
          <p:nvPr>
            <p:ph type="sldNum" sz="quarter" idx="12"/>
          </p:nvPr>
        </p:nvSpPr>
        <p:spPr/>
        <p:txBody>
          <a:bodyPr numCol="1"/>
          <a:lstStyle/>
          <a:p>
            <a:pPr algn="ctr"/>
            <a:fld type="slidenum" id="{E2D4477A-F1EA-4F48-B96B-6AD5E12EB070}"/>
            <a:endParaRPr sz="1400" smtClean="0" lang="en-US" dirty="0">
              <a:latin charset="0" pitchFamily="34" typeface="Trebuchet MS"/>
            </a:endParaRPr>
          </a:p>
        </p:txBody>
      </p:sp>
      <p:sp>
        <p:nvSpPr>
          <p:cNvPr name="Text Box 155" id="155"/>
          <p:cNvSpPr>
            <a:spLocks/>
          </p:cNvSpPr>
          <p:nvPr>
            <p:ph type="title"/>
          </p:nvPr>
        </p:nvSpPr>
        <p:spPr>
          <a:xfrm>
            <a:off y="180975" x="609600"/>
            <a:ext cy="762000" cx="8534400"/>
          </a:xfrm>
          <a:prstGeom prst="rect">
            <a:avLst/>
          </a:prstGeom>
        </p:spPr>
        <p:txBody>
          <a:bodyPr numCol="1"/>
          <a:lstStyle/>
          <a:p>
            <a:r>
              <a:t>XML: Document = labeled tree</a:t>
            </a:r>
          </a:p>
        </p:txBody>
      </p:sp>
      <p:sp>
        <p:nvSpPr>
          <p:cNvPr name="Text Box 156" id="156"/>
          <p:cNvSpPr>
            <a:spLocks/>
          </p:cNvSpPr>
          <p:nvPr/>
        </p:nvSpPr>
        <p:spPr>
          <a:xfrm>
            <a:off y="1712912" x="228600"/>
            <a:ext cy="3011487" cx="8686800"/>
          </a:xfrm>
          <a:prstGeom prst="rect">
            <a:avLst/>
          </a:prstGeom>
          <a:solidFill>
            <a:srgbClr val="FFFF99">
              <a:alpha val="99998"/>
            </a:srgbClr>
          </a:solidFill>
          <a:ln w="9525" cmpd="sng" cap="flat">
            <a:solidFill>
              <a:schemeClr val="tx1">
                <a:alpha val="100000"/>
              </a:schemeClr>
            </a:solidFill>
            <a:prstDash val="solid"/>
            <a:round/>
            <a:headEnd/>
            <a:tailEnd/>
          </a:ln>
          <a:effectLst>
            <a:outerShdw dist="107763" dir="2700000" blurRad="63500">
              <a:schemeClr val="bg2">
                <a:alpha val="100000"/>
              </a:schemeClr>
            </a:outerShdw>
          </a:effectLst>
        </p:spPr>
        <p:txBody>
          <a:bodyPr tIns="45720" wrap="square" rot="0" rIns="91440" numCol="1" lIns="91440" bIns="45720" anchor="t"/>
          <a:lstStyle/>
          <a:p>
            <a:pPr marL="0" indent="0">
              <a:spcBef>
                <a:spcPct val="0"/>
              </a:spcBef>
              <a:buNone/>
            </a:pPr>
            <a:r>
              <a:rPr smtClean="0" lang="en-US" dirty="0"/>
              <a:t> </a:t>
            </a:r>
          </a:p>
        </p:txBody>
      </p:sp>
      <p:grpSp>
        <p:nvGrpSpPr>
          <p:cNvPr name="Group 157" id="157"/>
          <p:cNvGrpSpPr>
            <a:grpSpLocks/>
          </p:cNvGrpSpPr>
          <p:nvPr/>
        </p:nvGrpSpPr>
        <p:grpSpPr>
          <a:xfrm>
            <a:off y="1989137" x="5334000"/>
            <a:ext cy="1968500" cx="3389312"/>
            <a:chOff y="1344" x="3385"/>
            <a:chExt cy="1240" cx="2135"/>
          </a:xfrm>
        </p:grpSpPr>
        <p:sp>
          <p:nvSpPr>
            <p:cNvPr name="Text Box 158" id="158"/>
            <p:cNvSpPr>
              <a:spLocks/>
            </p:cNvSpPr>
            <p:nvPr/>
          </p:nvSpPr>
          <p:spPr>
            <a:xfrm>
              <a:off y="1344" x="4153"/>
              <a:ext cy="280" cx="599"/>
            </a:xfrm>
            <a:prstGeom prst="ellipse">
              <a:avLst/>
            </a:prstGeom>
            <a:noFill/>
            <a:ln w="12700">
              <a:solidFill>
                <a:schemeClr val="bg2"/>
              </a:solidFill>
              <a:round/>
              <a:headEnd/>
              <a:tailEnd/>
            </a:ln>
            <a:effectLst/>
          </p:spPr>
          <p:txBody>
            <a:bodyPr tIns="0" wrap="none" rIns="0" numCol="1" lIns="0" bIns="0" anchor="ctr"/>
            <a:lstStyle/>
            <a:p>
              <a:pPr algn="ctr" marL="0" indent="0"/>
              <a:r>
                <a:rPr smtClean="0" lang="en-US" dirty="0">
                  <a:solidFill>
                    <a:schemeClr val="bg2"/>
                  </a:solidFill>
                  <a:latin charset="0" pitchFamily="34" typeface="Trebuchet MS"/>
                </a:rPr>
                <a:t>module</a:t>
              </a:r>
            </a:p>
          </p:txBody>
        </p:sp>
        <p:sp>
          <p:nvSpPr>
            <p:cNvPr name="Text Box 159" id="159"/>
            <p:cNvSpPr>
              <a:spLocks/>
            </p:cNvSpPr>
            <p:nvPr/>
          </p:nvSpPr>
          <p:spPr>
            <a:xfrm>
              <a:off y="1824" x="4153"/>
              <a:ext cy="280" cx="599"/>
            </a:xfrm>
            <a:prstGeom prst="ellipse">
              <a:avLst/>
            </a:prstGeom>
            <a:noFill/>
            <a:ln w="12700">
              <a:solidFill>
                <a:schemeClr val="bg2"/>
              </a:solidFill>
              <a:round/>
              <a:headEnd/>
              <a:tailEnd/>
            </a:ln>
            <a:effectLst/>
          </p:spPr>
          <p:txBody>
            <a:bodyPr tIns="0" wrap="none" rIns="0" numCol="1" lIns="0" bIns="0" anchor="ctr"/>
            <a:lstStyle/>
            <a:p>
              <a:pPr algn="ctr" marL="0" indent="0"/>
              <a:r>
                <a:rPr smtClean="0" lang="en-US" dirty="0">
                  <a:solidFill>
                    <a:schemeClr val="bg2"/>
                  </a:solidFill>
                  <a:latin charset="0" pitchFamily="34" typeface="Trebuchet MS"/>
                </a:rPr>
                <a:t>lecturer</a:t>
              </a:r>
            </a:p>
          </p:txBody>
        </p:sp>
        <p:sp>
          <p:nvSpPr>
            <p:cNvPr name="Text Box 160" id="160"/>
            <p:cNvSpPr>
              <a:spLocks/>
            </p:cNvSpPr>
            <p:nvPr/>
          </p:nvSpPr>
          <p:spPr>
            <a:xfrm>
              <a:off y="1824" x="3385"/>
              <a:ext cy="280" cx="599"/>
            </a:xfrm>
            <a:prstGeom prst="ellipse">
              <a:avLst/>
            </a:prstGeom>
            <a:noFill/>
            <a:ln w="12700">
              <a:solidFill>
                <a:schemeClr val="bg2"/>
              </a:solidFill>
              <a:round/>
              <a:headEnd/>
              <a:tailEnd/>
            </a:ln>
            <a:effectLst/>
          </p:spPr>
          <p:txBody>
            <a:bodyPr tIns="0" wrap="none" rIns="0" numCol="1" lIns="0" bIns="0" anchor="ctr"/>
            <a:lstStyle/>
            <a:p>
              <a:pPr algn="ctr" marL="0" indent="0"/>
              <a:r>
                <a:rPr smtClean="0" lang="en-US" dirty="0">
                  <a:solidFill>
                    <a:schemeClr val="bg2"/>
                  </a:solidFill>
                  <a:latin charset="0" pitchFamily="34" typeface="Trebuchet MS"/>
                </a:rPr>
                <a:t>title</a:t>
              </a:r>
            </a:p>
          </p:txBody>
        </p:sp>
        <p:sp>
          <p:nvSpPr>
            <p:cNvPr name="Text Box 161" id="161"/>
            <p:cNvSpPr>
              <a:spLocks/>
            </p:cNvSpPr>
            <p:nvPr/>
          </p:nvSpPr>
          <p:spPr>
            <a:xfrm>
              <a:off y="1824" x="4921"/>
              <a:ext cy="280" cx="599"/>
            </a:xfrm>
            <a:prstGeom prst="ellipse">
              <a:avLst/>
            </a:prstGeom>
            <a:noFill/>
            <a:ln w="12700">
              <a:solidFill>
                <a:schemeClr val="bg2"/>
              </a:solidFill>
              <a:round/>
              <a:headEnd/>
              <a:tailEnd/>
            </a:ln>
            <a:effectLst/>
          </p:spPr>
          <p:txBody>
            <a:bodyPr tIns="0" wrap="none" rIns="0" numCol="1" lIns="0" bIns="0" anchor="ctr"/>
            <a:lstStyle/>
            <a:p>
              <a:pPr algn="ctr" marL="0" indent="0"/>
              <a:r>
                <a:rPr smtClean="0" lang="en-US" dirty="0">
                  <a:solidFill>
                    <a:schemeClr val="bg2"/>
                  </a:solidFill>
                  <a:latin charset="0" pitchFamily="34" typeface="Trebuchet MS"/>
                </a:rPr>
                <a:t>students</a:t>
              </a:r>
            </a:p>
          </p:txBody>
        </p:sp>
        <p:sp>
          <p:nvSpPr>
            <p:cNvPr name="Text Box 162" id="162"/>
            <p:cNvSpPr>
              <a:spLocks/>
            </p:cNvSpPr>
            <p:nvPr/>
          </p:nvSpPr>
          <p:spPr>
            <a:xfrm>
              <a:off y="2304" x="3769"/>
              <a:ext cy="280" cx="599"/>
            </a:xfrm>
            <a:prstGeom prst="ellipse">
              <a:avLst/>
            </a:prstGeom>
            <a:noFill/>
            <a:ln w="12700">
              <a:solidFill>
                <a:schemeClr val="bg2"/>
              </a:solidFill>
              <a:round/>
              <a:headEnd/>
              <a:tailEnd/>
            </a:ln>
            <a:effectLst/>
          </p:spPr>
          <p:txBody>
            <a:bodyPr tIns="0" wrap="none" rIns="0" numCol="1" lIns="0" bIns="0" anchor="ctr"/>
            <a:lstStyle/>
            <a:p>
              <a:pPr algn="ctr" marL="0" indent="0"/>
              <a:r>
                <a:rPr smtClean="0" lang="en-US" dirty="0">
                  <a:solidFill>
                    <a:schemeClr val="bg2"/>
                  </a:solidFill>
                  <a:latin charset="0" pitchFamily="34" typeface="Trebuchet MS"/>
                </a:rPr>
                <a:t>name</a:t>
              </a:r>
            </a:p>
          </p:txBody>
        </p:sp>
        <p:sp>
          <p:nvSpPr>
            <p:cNvPr name="Text Box 163" id="163"/>
            <p:cNvSpPr>
              <a:spLocks/>
            </p:cNvSpPr>
            <p:nvPr/>
          </p:nvSpPr>
          <p:spPr>
            <a:xfrm>
              <a:off y="2304" x="4537"/>
              <a:ext cy="280" cx="599"/>
            </a:xfrm>
            <a:prstGeom prst="ellipse">
              <a:avLst/>
            </a:prstGeom>
            <a:noFill/>
            <a:ln w="12700">
              <a:solidFill>
                <a:schemeClr val="bg2"/>
              </a:solidFill>
              <a:round/>
              <a:headEnd/>
              <a:tailEnd/>
            </a:ln>
            <a:effectLst/>
          </p:spPr>
          <p:txBody>
            <a:bodyPr tIns="0" wrap="none" rIns="0" numCol="1" lIns="0" bIns="0" anchor="ctr"/>
            <a:lstStyle/>
            <a:p>
              <a:pPr algn="ctr" marL="0" indent="0"/>
              <a:r>
                <a:rPr smtClean="0" lang="en-US" dirty="0">
                  <a:solidFill>
                    <a:schemeClr val="bg2"/>
                  </a:solidFill>
                  <a:latin charset="0" pitchFamily="34" typeface="Trebuchet MS"/>
                </a:rPr>
                <a:t>weblink</a:t>
              </a:r>
            </a:p>
          </p:txBody>
        </p:sp>
        <p:cxnSp>
          <p:nvCxnSpPr>
            <p:cNvPr name="Connector 164" id="164"/>
            <p:cNvCxnSpPr/>
            <p:nvPr/>
          </p:nvCxnSpPr>
          <p:spPr>
            <a:xfrm flipH="1">
              <a:off y="1624" x="3896"/>
              <a:ext cy="241" cx="557"/>
            </a:xfrm>
            <a:prstGeom prst="straightConnector1">
              <a:avLst/>
            </a:prstGeom>
            <a:noFill/>
            <a:ln w="19050">
              <a:solidFill>
                <a:schemeClr val="bg2"/>
              </a:solidFill>
              <a:round/>
              <a:headEnd/>
              <a:tailEnd/>
            </a:ln>
            <a:effectLst/>
          </p:spPr>
        </p:cxnSp>
        <p:cxnSp>
          <p:nvCxnSpPr>
            <p:cNvPr name="Connector 166" id="166"/>
            <p:cNvCxnSpPr/>
            <p:nvPr/>
          </p:nvCxnSpPr>
          <p:spPr>
            <a:xfrm>
              <a:off y="1624" x="4453"/>
              <a:ext cy="200" cx="0"/>
            </a:xfrm>
            <a:prstGeom prst="straightConnector1">
              <a:avLst/>
            </a:prstGeom>
            <a:noFill/>
            <a:ln w="19050">
              <a:solidFill>
                <a:schemeClr val="bg2"/>
              </a:solidFill>
              <a:round/>
              <a:headEnd/>
              <a:tailEnd/>
            </a:ln>
            <a:effectLst/>
          </p:spPr>
        </p:cxnSp>
        <p:cxnSp>
          <p:nvCxnSpPr>
            <p:cNvPr name="Connector 168" id="168"/>
            <p:cNvCxnSpPr/>
            <p:nvPr/>
          </p:nvCxnSpPr>
          <p:spPr>
            <a:xfrm>
              <a:off y="1624" x="4453"/>
              <a:ext cy="241" cx="556"/>
            </a:xfrm>
            <a:prstGeom prst="straightConnector1">
              <a:avLst/>
            </a:prstGeom>
            <a:noFill/>
            <a:ln w="19050">
              <a:solidFill>
                <a:schemeClr val="bg2"/>
              </a:solidFill>
              <a:round/>
              <a:headEnd/>
              <a:tailEnd/>
            </a:ln>
            <a:effectLst/>
          </p:spPr>
        </p:cxnSp>
        <p:cxnSp>
          <p:nvCxnSpPr>
            <p:cNvPr name="Connector 170" id="170"/>
            <p:cNvCxnSpPr/>
            <p:nvPr/>
          </p:nvCxnSpPr>
          <p:spPr>
            <a:xfrm flipH="1">
              <a:off y="2104" x="4280"/>
              <a:ext cy="241" cx="173"/>
            </a:xfrm>
            <a:prstGeom prst="straightConnector1">
              <a:avLst/>
            </a:prstGeom>
            <a:noFill/>
            <a:ln w="19050">
              <a:solidFill>
                <a:schemeClr val="bg2"/>
              </a:solidFill>
              <a:round/>
              <a:headEnd/>
              <a:tailEnd/>
            </a:ln>
            <a:effectLst/>
          </p:spPr>
        </p:cxnSp>
        <p:cxnSp>
          <p:nvCxnSpPr>
            <p:cNvPr name="Connector 172" id="172"/>
            <p:cNvCxnSpPr/>
            <p:nvPr/>
          </p:nvCxnSpPr>
          <p:spPr>
            <a:xfrm>
              <a:off y="2104" x="4453"/>
              <a:ext cy="241" cx="172"/>
            </a:xfrm>
            <a:prstGeom prst="straightConnector1">
              <a:avLst/>
            </a:prstGeom>
            <a:noFill/>
            <a:ln w="19050">
              <a:solidFill>
                <a:schemeClr val="bg2"/>
              </a:solidFill>
              <a:round/>
              <a:headEnd/>
              <a:tailEnd/>
            </a:ln>
            <a:effectLst/>
          </p:spPr>
        </p:cxnSp>
      </p:grpSp>
      <p:sp>
        <p:nvSpPr>
          <p:cNvPr name="Text Box 174" id="174"/>
          <p:cNvSpPr txBox="1">
            <a:spLocks/>
          </p:cNvSpPr>
          <p:nvPr/>
        </p:nvSpPr>
        <p:spPr>
          <a:xfrm>
            <a:off y="1789112" x="304800"/>
            <a:ext cy="2847975" cx="4953000"/>
          </a:xfrm>
          <a:prstGeom prst="rect">
            <a:avLst/>
          </a:prstGeom>
          <a:solidFill>
            <a:srgbClr val="EAEAEA"/>
          </a:solidFill>
          <a:ln w="12700">
            <a:solidFill>
              <a:schemeClr val="tx1"/>
            </a:solidFill>
            <a:round/>
            <a:headEnd/>
            <a:tailEnd/>
          </a:ln>
          <a:effectLst/>
        </p:spPr>
        <p:txBody>
          <a:bodyPr numCol="1" anchor="ctr">
            <a:spAutoFit/>
          </a:bodyPr>
          <a:lstStyle/>
          <a:p>
            <a:pPr marL="0" indent="0"/>
            <a:r>
              <a:rPr sz="2000" smtClean="0" lang="en-US" dirty="0" b="1">
                <a:solidFill>
                  <a:schemeClr val="bg2"/>
                </a:solidFill>
                <a:latin charset="0" pitchFamily="49" typeface="Courier New"/>
              </a:rPr>
              <a:t>&lt;module date=“...”&gt;</a:t>
            </a:r>
            <a:br>
              <a:rPr sz="2000" smtClean="0" lang="en-US" dirty="0" b="1">
                <a:solidFill>
                  <a:schemeClr val="bg2"/>
                </a:solidFill>
                <a:latin charset="0" pitchFamily="49" typeface="Courier New"/>
              </a:rPr>
            </a:br>
            <a:r>
              <a:rPr sz="2000" smtClean="0" lang="en-US" dirty="0" b="1">
                <a:solidFill>
                  <a:schemeClr val="bg2"/>
                </a:solidFill>
                <a:latin charset="0" pitchFamily="49" typeface="Courier New"/>
              </a:rPr>
              <a:t>	&lt;title&gt;...&lt;/title&gt;</a:t>
            </a:r>
            <a:br>
              <a:rPr sz="2000" smtClean="0" lang="en-US" dirty="0" b="1">
                <a:solidFill>
                  <a:schemeClr val="bg2"/>
                </a:solidFill>
                <a:latin charset="0" pitchFamily="49" typeface="Courier New"/>
              </a:rPr>
            </a:br>
            <a:r>
              <a:rPr sz="2000" smtClean="0" lang="en-US" dirty="0" b="1">
                <a:solidFill>
                  <a:schemeClr val="bg2"/>
                </a:solidFill>
                <a:latin charset="0" pitchFamily="49" typeface="Courier New"/>
              </a:rPr>
              <a:t>	&lt;lecturer&gt;</a:t>
            </a:r>
          </a:p>
          <a:p>
            <a:pPr marL="0" indent="0"/>
            <a:r>
              <a:rPr sz="2000" smtClean="0" lang="en-US" dirty="0" b="1">
                <a:solidFill>
                  <a:schemeClr val="bg2"/>
                </a:solidFill>
                <a:latin charset="0" pitchFamily="49" typeface="Courier New"/>
              </a:rPr>
              <a:t>		&lt;name&gt;...&lt;/name&gt;</a:t>
            </a:r>
          </a:p>
          <a:p>
            <a:pPr marL="0" indent="0"/>
            <a:r>
              <a:rPr sz="2000" smtClean="0" lang="en-US" dirty="0" b="1">
                <a:solidFill>
                  <a:schemeClr val="bg2"/>
                </a:solidFill>
                <a:latin charset="0" pitchFamily="49" typeface="Courier New"/>
              </a:rPr>
              <a:t>		&lt;weblink&gt;...&lt;/weblink&gt;</a:t>
            </a:r>
          </a:p>
          <a:p>
            <a:pPr marL="0" indent="0"/>
            <a:r>
              <a:rPr sz="2000" smtClean="0" lang="en-US" dirty="0" b="1">
                <a:solidFill>
                  <a:schemeClr val="bg2"/>
                </a:solidFill>
                <a:latin charset="0" pitchFamily="49" typeface="Courier New"/>
              </a:rPr>
              <a:t>	&lt;/lecturer&gt;</a:t>
            </a:r>
            <a:r>
              <a:rPr sz="2000" smtClean="0" lang="en-US" dirty="0" b="1">
                <a:solidFill>
                  <a:schemeClr val="bg2"/>
                </a:solidFill>
                <a:latin charset="0" pitchFamily="49" typeface="Courier New"/>
              </a:rPr>
              <a:t/>
            </a:r>
            <a:br>
              <a:rPr sz="2000" smtClean="0" lang="en-US" dirty="0" b="1">
                <a:solidFill>
                  <a:schemeClr val="bg2"/>
                </a:solidFill>
                <a:latin charset="0" pitchFamily="49" typeface="Courier New"/>
              </a:rPr>
            </a:br>
            <a:r>
              <a:rPr sz="2000" smtClean="0" lang="en-US" dirty="0" b="1">
                <a:solidFill>
                  <a:schemeClr val="bg2"/>
                </a:solidFill>
                <a:latin charset="0" pitchFamily="49" typeface="Courier New"/>
              </a:rPr>
              <a:t>	&lt;students&gt;...&lt;/students&gt;</a:t>
            </a:r>
            <a:br>
              <a:rPr sz="2000" smtClean="0" lang="en-US" dirty="0" b="1">
                <a:solidFill>
                  <a:schemeClr val="bg2"/>
                </a:solidFill>
                <a:latin charset="0" pitchFamily="49" typeface="Courier New"/>
              </a:rPr>
            </a:br>
            <a:r>
              <a:rPr sz="2000" smtClean="0" lang="en-US" dirty="0" b="1">
                <a:solidFill>
                  <a:schemeClr val="bg2"/>
                </a:solidFill>
                <a:latin charset="0" pitchFamily="49" typeface="Courier New"/>
              </a:rPr>
              <a:t>&lt;/module&gt;</a:t>
            </a:r>
          </a:p>
        </p:txBody>
      </p:sp>
      <p:sp>
        <p:nvSpPr>
          <p:cNvPr name="Text Box 175" id="175"/>
          <p:cNvSpPr txBox="1">
            <a:spLocks/>
          </p:cNvSpPr>
          <p:nvPr/>
        </p:nvSpPr>
        <p:spPr>
          <a:xfrm>
            <a:off y="2476500" x="4706937"/>
            <a:ext cy="914400" cx="574675"/>
          </a:xfrm>
          <a:prstGeom prst="rect">
            <a:avLst/>
          </a:prstGeom>
          <a:noFill/>
          <a:ln>
            <a:noFill/>
          </a:ln>
          <a:effectLst/>
        </p:spPr>
        <p:txBody>
          <a:bodyPr wrap="none" numCol="1" anchor="ctr">
            <a:spAutoFit/>
          </a:bodyPr>
          <a:lstStyle/>
          <a:p>
            <a:pPr algn="ctr" marL="0" indent="0"/>
            <a:r>
              <a:rPr sz="5400" smtClean="0" lang="en-US" dirty="0" b="1">
                <a:solidFill>
                  <a:schemeClr val="bg2"/>
                </a:solidFill>
                <a:latin charset="0" pitchFamily="18" typeface="Times New Roman"/>
              </a:rPr>
              <a:t>=</a:t>
            </a:r>
          </a:p>
        </p:txBody>
      </p:sp>
      <p:sp>
        <p:nvSpPr>
          <p:cNvPr name="Text Box 176" id="176"/>
          <p:cNvSpPr txBox="1">
            <a:spLocks/>
          </p:cNvSpPr>
          <p:nvPr/>
        </p:nvSpPr>
        <p:spPr>
          <a:xfrm>
            <a:off y="4799012" x="439737"/>
            <a:ext cy="1495425" cx="7572375"/>
          </a:xfrm>
          <a:prstGeom prst="rect">
            <a:avLst/>
          </a:prstGeom>
          <a:noFill/>
          <a:ln>
            <a:noFill/>
          </a:ln>
        </p:spPr>
        <p:txBody>
          <a:bodyPr wrap="none" numCol="1" anchor="t">
            <a:spAutoFit/>
          </a:bodyPr>
          <a:lstStyle/>
          <a:p>
            <a:pPr marL="0" indent="0">
              <a:buClr>
                <a:schemeClr val="hlink"/>
              </a:buClr>
              <a:buFont charset="2" pitchFamily="2" typeface="Wingdings"/>
              <a:buChar char="§"/>
            </a:pPr>
            <a:r>
              <a:rPr sz="2800" smtClean="0" lang="en-US" dirty="0">
                <a:latin charset="0" pitchFamily="34" typeface="Tahoma"/>
              </a:rPr>
              <a:t> DTD: describe the grammar and structure of </a:t>
            </a:r>
          </a:p>
          <a:p>
            <a:pPr marL="0" indent="0">
              <a:buNone/>
            </a:pPr>
            <a:r>
              <a:rPr sz="2800" smtClean="0" lang="en-US" dirty="0">
                <a:latin charset="0" pitchFamily="34" typeface="Tahoma"/>
              </a:rPr>
              <a:t>permissible XML trees</a:t>
            </a:r>
          </a:p>
          <a:p>
            <a:pPr marL="0" indent="0">
              <a:buNone/>
            </a:pPr>
            <a:endParaRPr sz="2800" smtClean="0" lang="en-US" dirty="0">
              <a:latin charset="0" pitchFamily="34" typeface="Tahoma"/>
            </a:endParaRPr>
          </a:p>
        </p:txBody>
      </p:sp>
      <p:sp>
        <p:nvSpPr>
          <p:cNvPr name="Text Box 177" id="177"/>
          <p:cNvSpPr txBox="1">
            <a:spLocks/>
          </p:cNvSpPr>
          <p:nvPr/>
        </p:nvSpPr>
        <p:spPr>
          <a:xfrm>
            <a:off y="1152525" x="454025"/>
            <a:ext cy="519112" cx="4267200"/>
          </a:xfrm>
          <a:prstGeom prst="rect">
            <a:avLst/>
          </a:prstGeom>
          <a:noFill/>
          <a:ln>
            <a:noFill/>
          </a:ln>
        </p:spPr>
        <p:txBody>
          <a:bodyPr wrap="none" numCol="1" anchor="t">
            <a:spAutoFit/>
          </a:bodyPr>
          <a:lstStyle/>
          <a:p>
            <a:pPr marL="0" indent="0">
              <a:buClr>
                <a:schemeClr val="hlink"/>
              </a:buClr>
              <a:buFont charset="2" pitchFamily="2" typeface="Wingdings"/>
              <a:buChar char="§"/>
            </a:pPr>
            <a:r>
              <a:rPr sz="2800" smtClean="0" lang="en-US" dirty="0">
                <a:latin charset="0" pitchFamily="34" typeface="Tahoma"/>
              </a:rPr>
              <a:t> node = label + contents</a:t>
            </a:r>
          </a:p>
        </p:txBody>
      </p:sp>
    </p:spTree>
  </p:cSld>
  <p:clrMapOvr>
    <a:masterClrMapping/>
  </p:clrMapOvr>
  <p:transition>
    <p:cut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14" id="14"/>
          <p:cNvSpPr>
            <a:spLocks/>
          </p:cNvSpPr>
          <p:nvPr>
            <p:ph type="sldNum" sz="quarter" idx="12"/>
          </p:nvPr>
        </p:nvSpPr>
        <p:spPr/>
        <p:txBody>
          <a:bodyPr numCol="1"/>
          <a:lstStyle/>
          <a:p>
            <a:pPr algn="ctr"/>
            <a:fld type="slidenum" id="{2B8D6206-5EFF-40B0-9A9C-1C15B8EDD7E1}"/>
            <a:endParaRPr sz="1400" smtClean="0" lang="en-US" dirty="0">
              <a:latin charset="0" pitchFamily="34" typeface="Trebuchet MS"/>
            </a:endParaRPr>
          </a:p>
        </p:txBody>
      </p:sp>
      <p:sp>
        <p:nvSpPr>
          <p:cNvPr name="Text Box 15" id="15"/>
          <p:cNvSpPr>
            <a:spLocks/>
          </p:cNvSpPr>
          <p:nvPr>
            <p:ph type="title"/>
          </p:nvPr>
        </p:nvSpPr>
        <p:spPr>
          <a:xfrm>
            <a:off y="274637" x="457200"/>
            <a:ext cy="1143000" cx="8229600"/>
          </a:xfrm>
          <a:prstGeom prst="rect">
            <a:avLst/>
          </a:prstGeom>
        </p:spPr>
        <p:txBody>
          <a:bodyPr numCol="1"/>
          <a:lstStyle/>
          <a:p>
            <a:r>
              <a:t>The Semantic Web</a:t>
            </a:r>
          </a:p>
        </p:txBody>
      </p:sp>
      <p:sp>
        <p:nvSpPr>
          <p:cNvPr name="Text Box 16" id="16"/>
          <p:cNvSpPr>
            <a:spLocks/>
          </p:cNvSpPr>
          <p:nvPr>
            <p:ph type="body" sz="half" idx="1"/>
          </p:nvPr>
        </p:nvSpPr>
        <p:spPr>
          <a:xfrm>
            <a:off y="1600200" x="457200"/>
            <a:ext cy="4525962" cx="8077200"/>
          </a:xfrm>
          <a:prstGeom prst="rect">
            <a:avLst/>
          </a:prstGeom>
        </p:spPr>
        <p:txBody>
          <a:bodyPr numCol="1"/>
          <a:lstStyle>
            <a:lvl1pPr>
              <a:defRPr sz="2800" smtClean="0" lang="en-US" dirty="0"/>
            </a:lvl1pPr>
            <a:lvl2pPr>
              <a:defRPr sz="2400" smtClean="0" lang="en-US" dirty="0"/>
            </a:lvl2pPr>
            <a:lvl3pPr>
              <a:defRPr sz="2000" smtClean="0" lang="en-US" dirty="0"/>
            </a:lvl3pPr>
            <a:lvl4pPr>
              <a:defRPr sz="1800" smtClean="0" lang="en-US" dirty="0"/>
            </a:lvl4pPr>
            <a:lvl5pPr>
              <a:defRPr sz="1800" smtClean="0" lang="en-US" dirty="0"/>
            </a:lvl5pPr>
          </a:lstStyle>
          <a:p>
            <a:pPr>
              <a:lnSpc>
                <a:spcPct val="90000"/>
              </a:lnSpc>
              <a:spcBef>
                <a:spcPct val="0"/>
              </a:spcBef>
              <a:buNone/>
            </a:pPr>
            <a:r>
              <a:rPr sz="3200" smtClean="0" lang="en-US" dirty="0"/>
              <a:t>“The </a:t>
            </a:r>
            <a:r>
              <a:rPr sz="3200" smtClean="0" lang="en-US" dirty="0" b="1">
                <a:solidFill>
                  <a:srgbClr val="0000FF"/>
                </a:solidFill>
              </a:rPr>
              <a:t>Semantic Web</a:t>
            </a:r>
            <a:r>
              <a:rPr sz="3200" smtClean="0" lang="en-US" dirty="0"/>
              <a:t> is an extension of the current web in which information is given well-defined </a:t>
            </a:r>
            <a:r>
              <a:rPr sz="3200" smtClean="0" lang="en-US" dirty="0" b="1">
                <a:solidFill>
                  <a:srgbClr val="0000FF"/>
                </a:solidFill>
              </a:rPr>
              <a:t>meaning</a:t>
            </a:r>
            <a:r>
              <a:rPr sz="3200" smtClean="0" lang="en-US" dirty="0"/>
              <a:t>, better enabling computers and people to </a:t>
            </a:r>
            <a:br>
              <a:rPr sz="3200" smtClean="0" lang="en-US" dirty="0"/>
            </a:br>
            <a:r>
              <a:rPr sz="3200" smtClean="0" lang="en-US" dirty="0" b="1">
                <a:solidFill>
                  <a:srgbClr val="0000FF"/>
                </a:solidFill>
              </a:rPr>
              <a:t>work in</a:t>
            </a:r>
            <a:r>
              <a:rPr sz="3200" smtClean="0" lang="en-US" dirty="0">
                <a:solidFill>
                  <a:srgbClr val="0000FF"/>
                </a:solidFill>
              </a:rPr>
              <a:t> </a:t>
            </a:r>
            <a:r>
              <a:rPr sz="3200" smtClean="0" lang="en-US" dirty="0" b="1">
                <a:solidFill>
                  <a:srgbClr val="0000FF"/>
                </a:solidFill>
              </a:rPr>
              <a:t>co-operation</a:t>
            </a:r>
            <a:r>
              <a:rPr sz="3200" smtClean="0" lang="en-US" dirty="0"/>
              <a:t>.“							</a:t>
            </a:r>
            <a:r>
              <a:rPr sz="2400" smtClean="0" lang="en-US" dirty="0"/>
              <a:t>[Berners-Lee </a:t>
            </a:r>
            <a:r>
              <a:rPr sz="2000" lang="en-US" smtClean="0" i="1" dirty="0"/>
              <a:t>et al</a:t>
            </a:r>
            <a:r>
              <a:rPr sz="2400" smtClean="0" lang="en-US" dirty="0"/>
              <a:t>, 2001]</a:t>
            </a:r>
          </a:p>
          <a:p>
            <a:pPr>
              <a:lnSpc>
                <a:spcPct val="90000"/>
              </a:lnSpc>
              <a:spcBef>
                <a:spcPct val="0"/>
              </a:spcBef>
              <a:buNone/>
            </a:pPr>
            <a:endParaRPr sz="2400" smtClean="0" lang="en-US" dirty="0"/>
          </a:p>
        </p:txBody>
      </p:sp>
      <p:pic>
        <p:nvPicPr>
          <p:cNvPr name="Picture 17" id="17"/>
          <p:cNvPicPr>
            <a:picLocks/>
          </p:cNvPicPr>
          <p:nvPr/>
        </p:nvPicPr>
        <p:blipFill>
          <a:blip r:embed="rId3"/>
          <a:stretch/>
        </p:blipFill>
        <p:spPr>
          <a:xfrm>
            <a:off y="4191000" x="6705600"/>
            <a:ext cy="1901825" cx="2057400"/>
          </a:xfrm>
          <a:prstGeom prst="rect">
            <a:avLst/>
          </a:prstGeom>
          <a:ln>
            <a:noFill/>
          </a:ln>
          <a:effectLst/>
        </p:spPr>
      </p:pic>
    </p:spTree>
  </p:cSld>
  <p:clrMapOvr>
    <a:masterClrMapping/>
  </p:clrMapOvr>
  <p:transition>
    <p:cut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178" id="178"/>
          <p:cNvSpPr>
            <a:spLocks/>
          </p:cNvSpPr>
          <p:nvPr>
            <p:ph type="sldNum" sz="quarter" idx="12"/>
          </p:nvPr>
        </p:nvSpPr>
        <p:spPr/>
        <p:txBody>
          <a:bodyPr numCol="1"/>
          <a:lstStyle/>
          <a:p>
            <a:pPr algn="ctr"/>
            <a:fld type="slidenum" id="{ABAA4BDB-0F9D-4306-BE80-2D9577FCB285}"/>
            <a:endParaRPr sz="1400" smtClean="0" lang="en-US" dirty="0">
              <a:latin charset="0" pitchFamily="34" typeface="Trebuchet MS"/>
            </a:endParaRPr>
          </a:p>
        </p:txBody>
      </p:sp>
      <p:sp>
        <p:nvSpPr>
          <p:cNvPr name="Text Box 179" id="179"/>
          <p:cNvSpPr>
            <a:spLocks/>
          </p:cNvSpPr>
          <p:nvPr>
            <p:ph type="title"/>
          </p:nvPr>
        </p:nvSpPr>
        <p:spPr>
          <a:xfrm>
            <a:off y="304800" x="250825"/>
            <a:ext cy="685800" cx="8535987"/>
          </a:xfrm>
          <a:prstGeom prst="rect">
            <a:avLst/>
          </a:prstGeom>
        </p:spPr>
        <p:txBody>
          <a:bodyPr numCol="1"/>
          <a:lstStyle/>
          <a:p>
            <a:r>
              <a:t>But What about this?</a:t>
            </a:r>
          </a:p>
        </p:txBody>
      </p:sp>
      <p:sp>
        <p:nvSpPr>
          <p:cNvPr name="Text Box 180" id="180"/>
          <p:cNvSpPr>
            <a:spLocks/>
          </p:cNvSpPr>
          <p:nvPr/>
        </p:nvSpPr>
        <p:spPr>
          <a:xfrm>
            <a:off y="1727200" x="457200"/>
            <a:ext cy="4267200" cx="8153400"/>
          </a:xfrm>
          <a:prstGeom prst="rect">
            <a:avLst/>
          </a:prstGeom>
          <a:solidFill>
            <a:srgbClr val="FFFF99"/>
          </a:solidFill>
          <a:ln w="28575">
            <a:solidFill>
              <a:schemeClr val="tx1"/>
            </a:solidFill>
            <a:round/>
            <a:headEnd/>
            <a:tailEnd/>
          </a:ln>
          <a:effectLst>
            <a:outerShdw dist="107763" dir="2700000" blurRad="63500">
              <a:schemeClr val="bg2"/>
            </a:outerShdw>
          </a:effectLst>
        </p:spPr>
      </p:sp>
      <p:pic>
        <p:nvPicPr>
          <p:cNvPr name="Picture 181" id="181"/>
          <p:cNvPicPr>
            <a:picLocks noChangeAspect="1"/>
          </p:cNvPicPr>
          <p:nvPr/>
        </p:nvPicPr>
        <p:blipFill>
          <a:blip r:embed="rId3"/>
          <a:stretch/>
        </p:blipFill>
        <p:spPr>
          <a:xfrm>
            <a:off y="2192337" x="2722562"/>
            <a:ext cy="3657600" cx="3438525"/>
          </a:xfrm>
          <a:prstGeom prst="rect">
            <a:avLst/>
          </a:prstGeom>
          <a:noFill/>
        </p:spPr>
      </p:pic>
      <p:sp>
        <p:nvSpPr>
          <p:cNvPr name="Text Box 183" id="183"/>
          <p:cNvSpPr>
            <a:spLocks/>
          </p:cNvSpPr>
          <p:nvPr/>
        </p:nvSpPr>
        <p:spPr>
          <a:xfrm>
            <a:off y="2420937" x="6173787"/>
            <a:ext cy="3352800" cx="141287"/>
          </a:xfrm>
          <a:prstGeom prst="rightBracket">
            <a:avLst/>
          </a:prstGeom>
          <a:noFill/>
          <a:ln w="38100">
            <a:solidFill>
              <a:srgbClr val="FF0000"/>
            </a:solidFill>
            <a:round/>
            <a:headEnd/>
            <a:tailEnd/>
          </a:ln>
          <a:effectLst/>
        </p:spPr>
      </p:sp>
      <p:grpSp>
        <p:nvGrpSpPr>
          <p:cNvPr name="Group 184" id="184"/>
          <p:cNvGrpSpPr>
            <a:grpSpLocks/>
          </p:cNvGrpSpPr>
          <p:nvPr/>
        </p:nvGrpSpPr>
        <p:grpSpPr>
          <a:xfrm>
            <a:off y="2100262" x="3344862"/>
            <a:ext cy="320675" cx="3513137"/>
            <a:chOff y="1478" x="2592"/>
            <a:chExt cy="202" cx="2544"/>
          </a:xfrm>
        </p:grpSpPr>
        <p:sp>
          <p:nvSpPr>
            <p:cNvPr name="Text Box 185" id="185"/>
            <p:cNvSpPr>
              <a:spLocks/>
            </p:cNvSpPr>
            <p:nvPr/>
          </p:nvSpPr>
          <p:spPr>
            <a:xfrm>
              <a:off y="1478" x="2592"/>
              <a:ext cy="202" cx="1440"/>
            </a:xfrm>
            <a:prstGeom prst="ellipse">
              <a:avLst/>
            </a:prstGeom>
            <a:noFill/>
            <a:ln w="38100">
              <a:solidFill>
                <a:srgbClr val="FF3300"/>
              </a:solidFill>
              <a:round/>
              <a:headEnd/>
              <a:tailEnd/>
            </a:ln>
            <a:effectLst/>
          </p:spPr>
        </p:sp>
        <p:sp>
          <p:nvSpPr>
            <p:cNvPr name="Text Box 186" id="186"/>
            <p:cNvSpPr>
              <a:spLocks/>
            </p:cNvSpPr>
            <p:nvPr/>
          </p:nvSpPr>
          <p:spPr>
            <a:xfrm>
              <a:off y="1579" x="4032"/>
              <a:ext cy="0" cx="1104"/>
            </a:xfrm>
            <a:prstGeom prst="line">
              <a:avLst/>
            </a:prstGeom>
            <a:noFill/>
            <a:ln w="38100">
              <a:solidFill>
                <a:srgbClr val="FF3300"/>
              </a:solidFill>
              <a:round/>
              <a:headEnd/>
              <a:tailEnd/>
            </a:ln>
            <a:effectLst/>
          </p:spPr>
        </p:sp>
      </p:grpSp>
      <p:sp>
        <p:nvSpPr>
          <p:cNvPr name="Text Box 187" id="187"/>
          <p:cNvSpPr>
            <a:spLocks/>
          </p:cNvSpPr>
          <p:nvPr/>
        </p:nvSpPr>
        <p:spPr>
          <a:xfrm>
            <a:off y="2489200" x="2586037"/>
            <a:ext cy="1379537" cx="141287"/>
          </a:xfrm>
          <a:prstGeom prst="leftBracket">
            <a:avLst/>
          </a:prstGeom>
          <a:noFill/>
          <a:ln w="38100">
            <a:solidFill>
              <a:srgbClr val="FF3300"/>
            </a:solidFill>
            <a:round/>
            <a:headEnd/>
            <a:tailEnd/>
          </a:ln>
          <a:effectLst/>
        </p:spPr>
      </p:sp>
      <p:sp>
        <p:nvSpPr>
          <p:cNvPr name="Text Box 188" id="188"/>
          <p:cNvSpPr>
            <a:spLocks/>
          </p:cNvSpPr>
          <p:nvPr/>
        </p:nvSpPr>
        <p:spPr>
          <a:xfrm>
            <a:off y="4021137" x="2586037"/>
            <a:ext cy="914400" cx="141287"/>
          </a:xfrm>
          <a:prstGeom prst="leftBracket">
            <a:avLst/>
          </a:prstGeom>
          <a:noFill/>
          <a:ln w="38100">
            <a:solidFill>
              <a:srgbClr val="FF3300"/>
            </a:solidFill>
            <a:round/>
            <a:headEnd/>
            <a:tailEnd/>
          </a:ln>
          <a:effectLst/>
        </p:spPr>
      </p:sp>
      <p:sp>
        <p:nvSpPr>
          <p:cNvPr name="Text Box 189" id="189"/>
          <p:cNvSpPr>
            <a:spLocks/>
          </p:cNvSpPr>
          <p:nvPr/>
        </p:nvSpPr>
        <p:spPr>
          <a:xfrm>
            <a:off y="5087937" x="2586037"/>
            <a:ext cy="762000" cx="141287"/>
          </a:xfrm>
          <a:prstGeom prst="leftBracket">
            <a:avLst/>
          </a:prstGeom>
          <a:noFill/>
          <a:ln w="38100">
            <a:solidFill>
              <a:srgbClr val="FF3300"/>
            </a:solidFill>
            <a:round/>
            <a:headEnd/>
            <a:tailEnd/>
          </a:ln>
          <a:effectLst/>
        </p:spPr>
      </p:sp>
      <p:grpSp>
        <p:nvGrpSpPr>
          <p:cNvPr name="Group 190" id="190"/>
          <p:cNvGrpSpPr>
            <a:grpSpLocks/>
          </p:cNvGrpSpPr>
          <p:nvPr/>
        </p:nvGrpSpPr>
        <p:grpSpPr>
          <a:xfrm>
            <a:off y="2032000" x="838200"/>
            <a:ext cy="3589337" cx="7315200"/>
            <a:chOff y="1440" x="528"/>
            <a:chExt cy="2261" cx="4608"/>
          </a:xfrm>
        </p:grpSpPr>
        <p:sp>
          <p:nvSpPr>
            <p:cNvPr name="Text Box 191" id="191"/>
            <p:cNvSpPr txBox="1">
              <a:spLocks/>
            </p:cNvSpPr>
            <p:nvPr/>
          </p:nvSpPr>
          <p:spPr>
            <a:xfrm>
              <a:off y="2597" x="4129"/>
              <a:ext cy="288" cx="383"/>
            </a:xfrm>
            <a:prstGeom prst="rect">
              <a:avLst/>
            </a:prstGeom>
            <a:noFill/>
            <a:ln>
              <a:noFill/>
            </a:ln>
            <a:effectLst/>
          </p:spPr>
          <p:txBody>
            <a:bodyPr wrap="none" numCol="1" anchor="ctr">
              <a:spAutoFit/>
            </a:bodyPr>
            <a:lstStyle/>
            <a:p>
              <a:pPr algn="ctr" marL="0" indent="0"/>
              <a:r>
                <a:rPr sz="2400" smtClean="0" lang="en-US" dirty="0">
                  <a:solidFill>
                    <a:srgbClr val="FF0000"/>
                  </a:solidFill>
                </a:rPr>
                <a:t>CV</a:t>
              </a:r>
            </a:p>
          </p:txBody>
        </p:sp>
        <p:sp>
          <p:nvSpPr>
            <p:cNvPr name="Text Box 192" id="192"/>
            <p:cNvSpPr txBox="1">
              <a:spLocks/>
            </p:cNvSpPr>
            <p:nvPr/>
          </p:nvSpPr>
          <p:spPr>
            <a:xfrm>
              <a:off y="1440" x="4539"/>
              <a:ext cy="288" cx="597"/>
            </a:xfrm>
            <a:prstGeom prst="rect">
              <a:avLst/>
            </a:prstGeom>
            <a:noFill/>
            <a:ln>
              <a:noFill/>
            </a:ln>
            <a:effectLst/>
          </p:spPr>
          <p:txBody>
            <a:bodyPr wrap="none" numCol="1" anchor="ctr">
              <a:spAutoFit/>
            </a:bodyPr>
            <a:lstStyle/>
            <a:p>
              <a:pPr algn="ctr" marL="0" indent="0"/>
              <a:r>
                <a:rPr sz="2400" smtClean="0" lang="en-US" dirty="0">
                  <a:solidFill>
                    <a:srgbClr val="FF0000"/>
                  </a:solidFill>
                </a:rPr>
                <a:t>name</a:t>
              </a:r>
            </a:p>
          </p:txBody>
        </p:sp>
        <p:sp>
          <p:nvSpPr>
            <p:cNvPr name="Text Box 193" id="193"/>
            <p:cNvSpPr txBox="1">
              <a:spLocks/>
            </p:cNvSpPr>
            <p:nvPr/>
          </p:nvSpPr>
          <p:spPr>
            <a:xfrm>
              <a:off y="1978" x="528"/>
              <a:ext cy="288" cx="950"/>
            </a:xfrm>
            <a:prstGeom prst="rect">
              <a:avLst/>
            </a:prstGeom>
            <a:noFill/>
            <a:ln>
              <a:noFill/>
            </a:ln>
            <a:effectLst/>
          </p:spPr>
          <p:txBody>
            <a:bodyPr wrap="none" numCol="1" anchor="ctr">
              <a:spAutoFit/>
            </a:bodyPr>
            <a:lstStyle/>
            <a:p>
              <a:pPr algn="ctr" marL="0" indent="0"/>
              <a:r>
                <a:rPr sz="2400" smtClean="0" lang="en-US" dirty="0">
                  <a:solidFill>
                    <a:srgbClr val="FF0000"/>
                  </a:solidFill>
                </a:rPr>
                <a:t>education</a:t>
              </a:r>
            </a:p>
          </p:txBody>
        </p:sp>
        <p:sp>
          <p:nvSpPr>
            <p:cNvPr name="Text Box 194" id="194"/>
            <p:cNvSpPr txBox="1">
              <a:spLocks/>
            </p:cNvSpPr>
            <p:nvPr/>
          </p:nvSpPr>
          <p:spPr>
            <a:xfrm>
              <a:off y="2811" x="939"/>
              <a:ext cy="288" cx="522"/>
            </a:xfrm>
            <a:prstGeom prst="rect">
              <a:avLst/>
            </a:prstGeom>
            <a:noFill/>
            <a:ln>
              <a:noFill/>
            </a:ln>
            <a:effectLst/>
          </p:spPr>
          <p:txBody>
            <a:bodyPr wrap="none" numCol="1" anchor="ctr">
              <a:spAutoFit/>
            </a:bodyPr>
            <a:lstStyle/>
            <a:p>
              <a:pPr algn="ctr" marL="0" indent="0"/>
              <a:r>
                <a:rPr sz="2400" smtClean="0" lang="en-US" dirty="0">
                  <a:solidFill>
                    <a:srgbClr val="FF0000"/>
                  </a:solidFill>
                </a:rPr>
                <a:t>work</a:t>
              </a:r>
            </a:p>
          </p:txBody>
        </p:sp>
        <p:sp>
          <p:nvSpPr>
            <p:cNvPr name="Text Box 195" id="195"/>
            <p:cNvSpPr txBox="1">
              <a:spLocks/>
            </p:cNvSpPr>
            <p:nvPr/>
          </p:nvSpPr>
          <p:spPr>
            <a:xfrm>
              <a:off y="3413" x="775"/>
              <a:ext cy="288" cx="693"/>
            </a:xfrm>
            <a:prstGeom prst="rect">
              <a:avLst/>
            </a:prstGeom>
            <a:noFill/>
            <a:ln>
              <a:noFill/>
            </a:ln>
            <a:effectLst/>
          </p:spPr>
          <p:txBody>
            <a:bodyPr wrap="none" numCol="1" anchor="ctr">
              <a:spAutoFit/>
            </a:bodyPr>
            <a:lstStyle/>
            <a:p>
              <a:pPr algn="ctr" marL="0" indent="0"/>
              <a:r>
                <a:rPr sz="2400" smtClean="0" lang="en-US" dirty="0">
                  <a:solidFill>
                    <a:srgbClr val="FF0000"/>
                  </a:solidFill>
                </a:rPr>
                <a:t>private</a:t>
              </a:r>
            </a:p>
          </p:txBody>
        </p:sp>
      </p:grpSp>
      <p:grpSp>
        <p:nvGrpSpPr>
          <p:cNvPr name="Group 197" id="197"/>
          <p:cNvGrpSpPr>
            <a:grpSpLocks/>
          </p:cNvGrpSpPr>
          <p:nvPr/>
        </p:nvGrpSpPr>
        <p:grpSpPr>
          <a:xfrm>
            <a:off y="2032000" x="630237"/>
            <a:ext cy="3589337" cx="7721600"/>
            <a:chOff y="1440" x="413"/>
            <a:chExt cy="2261" cx="4864"/>
          </a:xfrm>
        </p:grpSpPr>
        <p:sp>
          <p:nvSpPr>
            <p:cNvPr name="Text Box 198" id="198"/>
            <p:cNvSpPr txBox="1">
              <a:spLocks/>
            </p:cNvSpPr>
            <p:nvPr/>
          </p:nvSpPr>
          <p:spPr>
            <a:xfrm>
              <a:off y="2597" x="3994"/>
              <a:ext cy="288" cx="658"/>
            </a:xfrm>
            <a:prstGeom prst="rect">
              <a:avLst/>
            </a:prstGeom>
            <a:noFill/>
            <a:ln>
              <a:noFill/>
            </a:ln>
            <a:effectLst/>
          </p:spPr>
          <p:txBody>
            <a:bodyPr wrap="none" numCol="1" anchor="ctr">
              <a:spAutoFit/>
            </a:bodyPr>
            <a:lstStyle/>
            <a:p>
              <a:pPr algn="ctr" marL="0" indent="0"/>
              <a:r>
                <a:rPr sz="2400" smtClean="0" lang="en-US" dirty="0" b="1">
                  <a:solidFill>
                    <a:srgbClr val="FF0000"/>
                  </a:solidFill>
                </a:rPr>
                <a:t>&lt;      &gt;</a:t>
              </a:r>
            </a:p>
          </p:txBody>
        </p:sp>
        <p:sp>
          <p:nvSpPr>
            <p:cNvPr name="Text Box 199" id="199"/>
            <p:cNvSpPr txBox="1">
              <a:spLocks/>
            </p:cNvSpPr>
            <p:nvPr/>
          </p:nvSpPr>
          <p:spPr>
            <a:xfrm>
              <a:off y="1440" x="4407"/>
              <a:ext cy="288" cx="870"/>
            </a:xfrm>
            <a:prstGeom prst="rect">
              <a:avLst/>
            </a:prstGeom>
            <a:noFill/>
            <a:ln>
              <a:noFill/>
            </a:ln>
            <a:effectLst/>
          </p:spPr>
          <p:txBody>
            <a:bodyPr wrap="none" numCol="1" anchor="ctr">
              <a:spAutoFit/>
            </a:bodyPr>
            <a:lstStyle/>
            <a:p>
              <a:pPr algn="ctr" marL="0" indent="0"/>
              <a:r>
                <a:rPr sz="2400" smtClean="0" lang="en-US" dirty="0" b="1">
                  <a:solidFill>
                    <a:srgbClr val="FF0000"/>
                  </a:solidFill>
                </a:rPr>
                <a:t>&lt;          &gt;</a:t>
              </a:r>
            </a:p>
          </p:txBody>
        </p:sp>
        <p:sp>
          <p:nvSpPr>
            <p:cNvPr name="Text Box 200" id="200"/>
            <p:cNvSpPr txBox="1">
              <a:spLocks/>
            </p:cNvSpPr>
            <p:nvPr/>
          </p:nvSpPr>
          <p:spPr>
            <a:xfrm>
              <a:off y="1978" x="413"/>
              <a:ext cy="288" cx="1188"/>
            </a:xfrm>
            <a:prstGeom prst="rect">
              <a:avLst/>
            </a:prstGeom>
            <a:noFill/>
            <a:ln>
              <a:noFill/>
            </a:ln>
            <a:effectLst/>
          </p:spPr>
          <p:txBody>
            <a:bodyPr wrap="none" numCol="1" anchor="ctr">
              <a:spAutoFit/>
            </a:bodyPr>
            <a:lstStyle/>
            <a:p>
              <a:pPr algn="ctr" marL="0" indent="0"/>
              <a:r>
                <a:rPr sz="2400" smtClean="0" lang="en-US" dirty="0" b="1">
                  <a:solidFill>
                    <a:srgbClr val="FF0000"/>
                  </a:solidFill>
                </a:rPr>
                <a:t>&lt;                &gt;</a:t>
              </a:r>
            </a:p>
          </p:txBody>
        </p:sp>
        <p:sp>
          <p:nvSpPr>
            <p:cNvPr name="Text Box 201" id="201"/>
            <p:cNvSpPr txBox="1">
              <a:spLocks/>
            </p:cNvSpPr>
            <p:nvPr/>
          </p:nvSpPr>
          <p:spPr>
            <a:xfrm>
              <a:off y="2811" x="820"/>
              <a:ext cy="288" cx="764"/>
            </a:xfrm>
            <a:prstGeom prst="rect">
              <a:avLst/>
            </a:prstGeom>
            <a:noFill/>
            <a:ln>
              <a:noFill/>
            </a:ln>
            <a:effectLst/>
          </p:spPr>
          <p:txBody>
            <a:bodyPr wrap="none" numCol="1" anchor="ctr">
              <a:spAutoFit/>
            </a:bodyPr>
            <a:lstStyle/>
            <a:p>
              <a:pPr algn="ctr" marL="0" indent="0"/>
              <a:r>
                <a:rPr sz="2400" smtClean="0" lang="en-US" dirty="0" b="1">
                  <a:solidFill>
                    <a:srgbClr val="FF0000"/>
                  </a:solidFill>
                </a:rPr>
                <a:t>&lt;        &gt;</a:t>
              </a:r>
            </a:p>
          </p:txBody>
        </p:sp>
        <p:sp>
          <p:nvSpPr>
            <p:cNvPr name="Text Box 202" id="202"/>
            <p:cNvSpPr txBox="1">
              <a:spLocks/>
            </p:cNvSpPr>
            <p:nvPr/>
          </p:nvSpPr>
          <p:spPr>
            <a:xfrm>
              <a:off y="3413" x="637"/>
              <a:ext cy="288" cx="976"/>
            </a:xfrm>
            <a:prstGeom prst="rect">
              <a:avLst/>
            </a:prstGeom>
            <a:noFill/>
            <a:ln>
              <a:noFill/>
            </a:ln>
            <a:effectLst/>
          </p:spPr>
          <p:txBody>
            <a:bodyPr wrap="none" numCol="1" anchor="ctr">
              <a:spAutoFit/>
            </a:bodyPr>
            <a:lstStyle/>
            <a:p>
              <a:pPr algn="ctr" marL="0" indent="0"/>
              <a:r>
                <a:rPr sz="2400" smtClean="0" lang="en-US" dirty="0" b="1">
                  <a:solidFill>
                    <a:srgbClr val="FF0000"/>
                  </a:solidFill>
                </a:rPr>
                <a:t>&lt;            &gt;</a:t>
              </a:r>
            </a:p>
          </p:txBody>
        </p:sp>
      </p:grpSp>
      <p:grpSp>
        <p:nvGrpSpPr>
          <p:cNvPr name="Group 204" id="204"/>
          <p:cNvGrpSpPr>
            <a:grpSpLocks/>
          </p:cNvGrpSpPr>
          <p:nvPr/>
        </p:nvGrpSpPr>
        <p:grpSpPr>
          <a:xfrm>
            <a:off y="2024062" x="609600"/>
            <a:ext cy="3589337" cx="7732712"/>
            <a:chOff y="1440" x="396"/>
            <a:chExt cy="2261" cx="4871"/>
          </a:xfrm>
        </p:grpSpPr>
        <p:sp>
          <p:nvSpPr>
            <p:cNvPr name="Text Box 205" id="205"/>
            <p:cNvSpPr txBox="1">
              <a:spLocks/>
            </p:cNvSpPr>
            <p:nvPr/>
          </p:nvSpPr>
          <p:spPr>
            <a:xfrm>
              <a:off y="2597" x="3987"/>
              <a:ext cy="288" cx="669"/>
            </a:xfrm>
            <a:prstGeom prst="rect">
              <a:avLst/>
            </a:prstGeom>
            <a:solidFill>
              <a:srgbClr val="FFFF99"/>
            </a:solidFill>
            <a:ln>
              <a:noFill/>
            </a:ln>
            <a:effectLst/>
          </p:spPr>
          <p:txBody>
            <a:bodyPr wrap="none" numCol="1" anchor="ctr">
              <a:spAutoFit/>
            </a:bodyPr>
            <a:lstStyle/>
            <a:p>
              <a:pPr algn="ctr" marL="0" indent="0"/>
              <a:r>
                <a:rPr sz="2400" smtClean="0" lang="en-US" dirty="0" b="1">
                  <a:solidFill>
                    <a:srgbClr val="FF0000"/>
                  </a:solidFill>
                </a:rPr>
                <a:t>&lt; </a:t>
              </a:r>
              <a:r>
                <a:rPr sz="2400" smtClean="0" lang="en-US" dirty="0" b="1">
                  <a:solidFill>
                    <a:srgbClr val="FF0000"/>
                  </a:solidFill>
                  <a:latin charset="2" pitchFamily="18" typeface="Symbol"/>
                </a:rPr>
                <a:t>CV</a:t>
              </a:r>
              <a:r>
                <a:rPr sz="2400" smtClean="0" lang="en-US" dirty="0" b="1">
                  <a:solidFill>
                    <a:srgbClr val="FF0000"/>
                  </a:solidFill>
                </a:rPr>
                <a:t> &gt;</a:t>
              </a:r>
            </a:p>
          </p:txBody>
        </p:sp>
        <p:sp>
          <p:nvSpPr>
            <p:cNvPr name="Text Box 206" id="206"/>
            <p:cNvSpPr txBox="1">
              <a:spLocks/>
            </p:cNvSpPr>
            <p:nvPr/>
          </p:nvSpPr>
          <p:spPr>
            <a:xfrm>
              <a:off y="1440" x="4410"/>
              <a:ext cy="288" cx="857"/>
            </a:xfrm>
            <a:prstGeom prst="rect">
              <a:avLst/>
            </a:prstGeom>
            <a:solidFill>
              <a:srgbClr val="FFFF99"/>
            </a:solidFill>
            <a:ln>
              <a:noFill/>
            </a:ln>
            <a:effectLst/>
          </p:spPr>
          <p:txBody>
            <a:bodyPr wrap="none" numCol="1" anchor="ctr">
              <a:spAutoFit/>
            </a:bodyPr>
            <a:lstStyle/>
            <a:p>
              <a:pPr algn="ctr" marL="0" indent="0"/>
              <a:r>
                <a:rPr sz="2400" smtClean="0" lang="en-US" dirty="0" b="1">
                  <a:solidFill>
                    <a:srgbClr val="FF0000"/>
                  </a:solidFill>
                </a:rPr>
                <a:t>&lt;</a:t>
              </a:r>
              <a:r>
                <a:rPr sz="2400" smtClean="0" lang="en-US" dirty="0" b="1">
                  <a:solidFill>
                    <a:srgbClr val="FF0000"/>
                  </a:solidFill>
                  <a:latin charset="2" pitchFamily="18" typeface="Symbol"/>
                </a:rPr>
                <a:t> name</a:t>
              </a:r>
              <a:r>
                <a:rPr sz="2400" smtClean="0" lang="en-US" dirty="0" b="1">
                  <a:solidFill>
                    <a:srgbClr val="FF0000"/>
                  </a:solidFill>
                </a:rPr>
                <a:t> &gt;</a:t>
              </a:r>
            </a:p>
          </p:txBody>
        </p:sp>
        <p:sp>
          <p:nvSpPr>
            <p:cNvPr name="Text Box 207" id="207"/>
            <p:cNvSpPr txBox="1">
              <a:spLocks/>
            </p:cNvSpPr>
            <p:nvPr/>
          </p:nvSpPr>
          <p:spPr>
            <a:xfrm>
              <a:off y="1978" x="396"/>
              <a:ext cy="288" cx="1210"/>
            </a:xfrm>
            <a:prstGeom prst="rect">
              <a:avLst/>
            </a:prstGeom>
            <a:solidFill>
              <a:srgbClr val="FFFF99"/>
            </a:solidFill>
            <a:ln>
              <a:noFill/>
            </a:ln>
            <a:effectLst/>
          </p:spPr>
          <p:txBody>
            <a:bodyPr wrap="none" numCol="1" anchor="ctr">
              <a:spAutoFit/>
            </a:bodyPr>
            <a:lstStyle/>
            <a:p>
              <a:pPr algn="ctr" marL="0" indent="0"/>
              <a:r>
                <a:rPr sz="2400" smtClean="0" lang="en-US" dirty="0" b="1">
                  <a:solidFill>
                    <a:srgbClr val="FF0000"/>
                  </a:solidFill>
                </a:rPr>
                <a:t>&lt;</a:t>
              </a:r>
              <a:r>
                <a:rPr sz="2400" smtClean="0" lang="en-US" dirty="0" b="1">
                  <a:solidFill>
                    <a:srgbClr val="FF0000"/>
                  </a:solidFill>
                  <a:latin charset="2" pitchFamily="18" typeface="Symbol"/>
                </a:rPr>
                <a:t>education</a:t>
              </a:r>
              <a:r>
                <a:rPr sz="2400" smtClean="0" lang="en-US" dirty="0" b="1">
                  <a:solidFill>
                    <a:srgbClr val="FF0000"/>
                  </a:solidFill>
                </a:rPr>
                <a:t>&gt;</a:t>
              </a:r>
            </a:p>
          </p:txBody>
        </p:sp>
        <p:sp>
          <p:nvSpPr>
            <p:cNvPr name="Text Box 208" id="208"/>
            <p:cNvSpPr txBox="1">
              <a:spLocks/>
            </p:cNvSpPr>
            <p:nvPr/>
          </p:nvSpPr>
          <p:spPr>
            <a:xfrm>
              <a:off y="2811" x="804"/>
              <a:ext cy="288" cx="787"/>
            </a:xfrm>
            <a:prstGeom prst="rect">
              <a:avLst/>
            </a:prstGeom>
            <a:solidFill>
              <a:srgbClr val="FFFF99"/>
            </a:solidFill>
            <a:ln>
              <a:noFill/>
            </a:ln>
            <a:effectLst/>
          </p:spPr>
          <p:txBody>
            <a:bodyPr wrap="none" numCol="1" anchor="ctr">
              <a:spAutoFit/>
            </a:bodyPr>
            <a:lstStyle/>
            <a:p>
              <a:pPr algn="ctr" marL="0" indent="0"/>
              <a:r>
                <a:rPr sz="2400" smtClean="0" lang="en-US" dirty="0" b="1">
                  <a:solidFill>
                    <a:srgbClr val="FF0000"/>
                  </a:solidFill>
                </a:rPr>
                <a:t>&lt;</a:t>
              </a:r>
              <a:r>
                <a:rPr sz="2400" smtClean="0" lang="en-US" dirty="0" b="1">
                  <a:solidFill>
                    <a:srgbClr val="FF0000"/>
                  </a:solidFill>
                  <a:latin charset="2" pitchFamily="18" typeface="Symbol"/>
                </a:rPr>
                <a:t>work</a:t>
              </a:r>
              <a:r>
                <a:rPr sz="2400" smtClean="0" lang="en-US" dirty="0" b="1">
                  <a:solidFill>
                    <a:srgbClr val="FF0000"/>
                  </a:solidFill>
                </a:rPr>
                <a:t>&gt;</a:t>
              </a:r>
            </a:p>
          </p:txBody>
        </p:sp>
        <p:sp>
          <p:nvSpPr>
            <p:cNvPr name="Text Box 209" id="209"/>
            <p:cNvSpPr txBox="1">
              <a:spLocks/>
            </p:cNvSpPr>
            <p:nvPr/>
          </p:nvSpPr>
          <p:spPr>
            <a:xfrm>
              <a:off y="3413" x="600"/>
              <a:ext cy="288" cx="1041"/>
            </a:xfrm>
            <a:prstGeom prst="rect">
              <a:avLst/>
            </a:prstGeom>
            <a:solidFill>
              <a:srgbClr val="FFFF99"/>
            </a:solidFill>
            <a:ln>
              <a:noFill/>
            </a:ln>
            <a:effectLst/>
          </p:spPr>
          <p:txBody>
            <a:bodyPr wrap="none" numCol="1" anchor="ctr">
              <a:spAutoFit/>
            </a:bodyPr>
            <a:lstStyle/>
            <a:p>
              <a:pPr algn="ctr" marL="0" indent="0"/>
              <a:r>
                <a:rPr sz="2400" smtClean="0" lang="en-US" dirty="0" b="1">
                  <a:solidFill>
                    <a:srgbClr val="FF0000"/>
                  </a:solidFill>
                </a:rPr>
                <a:t>&lt;</a:t>
              </a:r>
              <a:r>
                <a:rPr sz="2400" smtClean="0" lang="en-US" dirty="0" b="1">
                  <a:solidFill>
                    <a:srgbClr val="FF0000"/>
                  </a:solidFill>
                  <a:latin charset="2" pitchFamily="18" typeface="Symbol"/>
                </a:rPr>
                <a:t>private</a:t>
              </a:r>
              <a:r>
                <a:rPr sz="2400" smtClean="0" lang="en-US" dirty="0" b="1">
                  <a:solidFill>
                    <a:srgbClr val="FF0000"/>
                  </a:solidFill>
                </a:rPr>
                <a:t>&gt;</a:t>
              </a:r>
            </a:p>
          </p:txBody>
        </p:sp>
      </p:grpSp>
      <p:sp>
        <p:nvSpPr>
          <p:cNvPr name="Text Box 210" id="210"/>
          <p:cNvSpPr>
            <a:spLocks/>
          </p:cNvSpPr>
          <p:nvPr/>
        </p:nvSpPr>
        <p:spPr>
          <a:xfrm>
            <a:off y="6400800" x="7848600"/>
            <a:ext cy="257175" cx="990600"/>
          </a:xfrm>
          <a:prstGeom prst="rect">
            <a:avLst/>
          </a:prstGeom>
          <a:noFill/>
          <a:ln>
            <a:noFill/>
          </a:ln>
          <a:effectLst/>
        </p:spPr>
        <p:txBody>
          <a:bodyPr wrap="none" numCol="1" anchor="t">
            <a:spAutoFit/>
          </a:bodyPr>
          <a:lstStyle/>
          <a:p>
            <a:pPr marL="0" indent="0">
              <a:lnSpc>
                <a:spcPct val="90000"/>
              </a:lnSpc>
            </a:pPr>
            <a:r>
              <a:rPr sz="1200" smtClean="0" lang="en-US" dirty="0">
                <a:latin charset="0" pitchFamily="34" typeface="Trebuchet MS"/>
              </a:rPr>
              <a:t>[Davies, 03]</a:t>
            </a:r>
          </a:p>
        </p:txBody>
      </p:sp>
    </p:spTree>
  </p:cSld>
  <p:clrMapOvr>
    <a:masterClrMapping/>
  </p:clrMapOvr>
  <p:transition>
    <p:cut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211" id="211"/>
          <p:cNvSpPr>
            <a:spLocks/>
          </p:cNvSpPr>
          <p:nvPr>
            <p:ph type="sldNum" sz="quarter" idx="12"/>
          </p:nvPr>
        </p:nvSpPr>
        <p:spPr/>
        <p:txBody>
          <a:bodyPr numCol="1"/>
          <a:lstStyle/>
          <a:p>
            <a:pPr algn="ctr"/>
            <a:fld type="slidenum" id="{5DC8599C-994B-475D-8A9D-2759D9538FE8}"/>
            <a:endParaRPr sz="1400" smtClean="0" lang="en-US" dirty="0">
              <a:latin charset="0" pitchFamily="34" typeface="Trebuchet MS"/>
            </a:endParaRPr>
          </a:p>
        </p:txBody>
      </p:sp>
      <p:sp>
        <p:nvSpPr>
          <p:cNvPr name="Text Box 212" id="212"/>
          <p:cNvSpPr>
            <a:spLocks/>
          </p:cNvSpPr>
          <p:nvPr>
            <p:ph type="title"/>
          </p:nvPr>
        </p:nvSpPr>
        <p:spPr>
          <a:xfrm>
            <a:off y="274637" x="457200"/>
            <a:ext cy="1143000" cx="8229600"/>
          </a:xfrm>
          <a:prstGeom prst="rect">
            <a:avLst/>
          </a:prstGeom>
        </p:spPr>
        <p:txBody>
          <a:bodyPr numCol="1"/>
          <a:lstStyle/>
          <a:p>
            <a:r>
              <a:t>XML</a:t>
            </a:r>
          </a:p>
        </p:txBody>
      </p:sp>
      <p:sp>
        <p:nvSpPr>
          <p:cNvPr name="Text Box 213" id="213"/>
          <p:cNvSpPr>
            <a:spLocks/>
          </p:cNvSpPr>
          <p:nvPr>
            <p:ph type="body" idx="1"/>
          </p:nvPr>
        </p:nvSpPr>
        <p:spPr>
          <a:xfrm>
            <a:off y="1265237" x="533400"/>
            <a:ext cy="4525962" cx="8229600"/>
          </a:xfrm>
          <a:prstGeom prst="rect">
            <a:avLst/>
          </a:prstGeom>
        </p:spPr>
        <p:txBody>
          <a:bodyPr numCol="1"/>
          <a:lstStyle/>
          <a:p>
            <a:pPr marL="342900" indent="-342900">
              <a:lnSpc>
                <a:spcPct val="90000"/>
              </a:lnSpc>
            </a:pPr>
            <a:r>
              <a:rPr sz="2400" smtClean="0" lang="en-US" dirty="0"/>
              <a:t>Meaning of XML-Documents is </a:t>
            </a:r>
            <a:r>
              <a:rPr sz="2400" lang="en-US" smtClean="0" i="1" dirty="0">
                <a:solidFill>
                  <a:srgbClr val="0000FF"/>
                </a:solidFill>
              </a:rPr>
              <a:t>intuitively</a:t>
            </a:r>
            <a:r>
              <a:rPr sz="2400" smtClean="0" lang="en-US" dirty="0">
                <a:solidFill>
                  <a:schemeClr val="hlink"/>
                </a:solidFill>
              </a:rPr>
              <a:t> </a:t>
            </a:r>
            <a:r>
              <a:rPr sz="2400" smtClean="0" lang="en-US" dirty="0"/>
              <a:t>clear</a:t>
            </a:r>
          </a:p>
          <a:p>
            <a:pPr lvl="1" marL="742950" indent="-285750">
              <a:lnSpc>
                <a:spcPct val="90000"/>
              </a:lnSpc>
            </a:pPr>
            <a:r>
              <a:rPr sz="2000" smtClean="0" lang="en-US" dirty="0"/>
              <a:t>due to </a:t>
            </a:r>
            <a:r>
              <a:rPr sz="2000" lang="en-US" smtClean="0" i="1" dirty="0"/>
              <a:t>"</a:t>
            </a:r>
            <a:r>
              <a:rPr sz="2000" lang="en-US" smtClean="0" i="1" dirty="0">
                <a:solidFill>
                  <a:srgbClr val="0000FF"/>
                </a:solidFill>
              </a:rPr>
              <a:t>semantic</a:t>
            </a:r>
            <a:r>
              <a:rPr sz="2000" lang="en-US" smtClean="0" i="1" dirty="0"/>
              <a:t>"</a:t>
            </a:r>
            <a:r>
              <a:rPr sz="2000" smtClean="0" lang="en-US" dirty="0"/>
              <a:t> Mark-Up</a:t>
            </a:r>
          </a:p>
          <a:p>
            <a:pPr lvl="1" marL="742950" indent="-285750">
              <a:lnSpc>
                <a:spcPct val="90000"/>
              </a:lnSpc>
            </a:pPr>
            <a:r>
              <a:rPr sz="2000" smtClean="0" lang="en-US" dirty="0"/>
              <a:t>tags are domain-terms</a:t>
            </a:r>
          </a:p>
          <a:p>
            <a:pPr marL="342900" indent="-342900">
              <a:lnSpc>
                <a:spcPct val="90000"/>
              </a:lnSpc>
            </a:pPr>
            <a:r>
              <a:rPr sz="2400" smtClean="0" lang="en-US" dirty="0"/>
              <a:t>But, computers do not have intuition</a:t>
            </a:r>
          </a:p>
          <a:p>
            <a:pPr lvl="1" marL="742950" indent="-285750">
              <a:lnSpc>
                <a:spcPct val="90000"/>
              </a:lnSpc>
            </a:pPr>
            <a:r>
              <a:rPr sz="2000" smtClean="0" lang="en-US" dirty="0"/>
              <a:t>tag-names do not provide semantics for machines.</a:t>
            </a:r>
          </a:p>
          <a:p>
            <a:pPr lvl="2" marL="1143000" indent="-228600">
              <a:lnSpc>
                <a:spcPct val="90000"/>
              </a:lnSpc>
            </a:pPr>
            <a:endParaRPr sz="2600" smtClean="0" lang="en-US" dirty="0"/>
          </a:p>
          <a:p>
            <a:pPr marL="342900" indent="-342900">
              <a:lnSpc>
                <a:spcPct val="90000"/>
              </a:lnSpc>
            </a:pPr>
            <a:r>
              <a:rPr sz="2400" smtClean="0" lang="en-US" dirty="0"/>
              <a:t>DTDs or XML Schema specify the </a:t>
            </a:r>
            <a:r>
              <a:rPr sz="2400" lang="en-US" smtClean="0" i="1" dirty="0">
                <a:solidFill>
                  <a:srgbClr val="0000FF"/>
                </a:solidFill>
              </a:rPr>
              <a:t>structure</a:t>
            </a:r>
            <a:r>
              <a:rPr sz="2400" smtClean="0" lang="en-US" dirty="0"/>
              <a:t> of documents, </a:t>
            </a:r>
            <a:r>
              <a:rPr sz="2400" lang="en-US" smtClean="0" i="1" dirty="0">
                <a:solidFill>
                  <a:srgbClr val="0000FF"/>
                </a:solidFill>
              </a:rPr>
              <a:t>not</a:t>
            </a:r>
            <a:r>
              <a:rPr sz="2400" smtClean="0" lang="en-US" dirty="0"/>
              <a:t> the meaning of the document contents</a:t>
            </a:r>
          </a:p>
          <a:p>
            <a:pPr marL="342900" indent="-342900">
              <a:lnSpc>
                <a:spcPct val="90000"/>
              </a:lnSpc>
            </a:pPr>
            <a:endParaRPr sz="2400" smtClean="0" lang="en-US" dirty="0"/>
          </a:p>
          <a:p>
            <a:pPr marL="342900" indent="-342900">
              <a:lnSpc>
                <a:spcPct val="90000"/>
              </a:lnSpc>
            </a:pPr>
            <a:r>
              <a:rPr sz="2400" smtClean="0" lang="en-US" dirty="0"/>
              <a:t>XML lacks a semantic model</a:t>
            </a:r>
          </a:p>
          <a:p>
            <a:pPr lvl="1" marL="742950" indent="-285750">
              <a:lnSpc>
                <a:spcPct val="90000"/>
              </a:lnSpc>
            </a:pPr>
            <a:r>
              <a:rPr sz="2000" smtClean="0" lang="en-US" dirty="0"/>
              <a:t>has only a "surface model”,  i.e. tree</a:t>
            </a:r>
          </a:p>
        </p:txBody>
      </p:sp>
    </p:spTree>
  </p:cSld>
  <p:clrMapOvr>
    <a:masterClrMapping/>
  </p:clrMapOvr>
  <p:transition>
    <p:cut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214" id="214"/>
          <p:cNvSpPr>
            <a:spLocks/>
          </p:cNvSpPr>
          <p:nvPr>
            <p:ph type="sldNum" sz="quarter" idx="12"/>
          </p:nvPr>
        </p:nvSpPr>
        <p:spPr/>
        <p:txBody>
          <a:bodyPr numCol="1"/>
          <a:lstStyle/>
          <a:p>
            <a:pPr algn="ctr"/>
            <a:fld type="slidenum" id="{40CE3256-AAF2-4617-8499-D5D4B9B40C72}"/>
            <a:endParaRPr sz="1400" smtClean="0" lang="en-US" dirty="0">
              <a:latin charset="0" pitchFamily="34" typeface="Trebuchet MS"/>
            </a:endParaRPr>
          </a:p>
        </p:txBody>
      </p:sp>
      <p:sp>
        <p:nvSpPr>
          <p:cNvPr name="Text Box 215" id="215"/>
          <p:cNvSpPr>
            <a:spLocks/>
          </p:cNvSpPr>
          <p:nvPr>
            <p:ph type="title"/>
          </p:nvPr>
        </p:nvSpPr>
        <p:spPr>
          <a:xfrm>
            <a:off y="211137" x="454025"/>
            <a:ext cy="762000" cx="8689975"/>
          </a:xfrm>
          <a:prstGeom prst="rect">
            <a:avLst/>
          </a:prstGeom>
        </p:spPr>
        <p:txBody>
          <a:bodyPr numCol="1"/>
          <a:lstStyle/>
          <a:p>
            <a:r>
              <a:t>XML: </a:t>
            </a:r>
            <a:br>
              <a:rPr/>
            </a:br>
            <a:r>
              <a:t>limitations for semantic markup</a:t>
            </a:r>
          </a:p>
        </p:txBody>
      </p:sp>
      <p:sp>
        <p:nvSpPr>
          <p:cNvPr name="Text Box 216" id="216"/>
          <p:cNvSpPr>
            <a:spLocks/>
          </p:cNvSpPr>
          <p:nvPr>
            <p:ph type="body" idx="1"/>
          </p:nvPr>
        </p:nvSpPr>
        <p:spPr>
          <a:xfrm>
            <a:off y="1524000" x="487362"/>
            <a:ext cy="5334000" cx="8656637"/>
          </a:xfrm>
          <a:prstGeom prst="rect">
            <a:avLst/>
          </a:prstGeom>
        </p:spPr>
        <p:txBody>
          <a:bodyPr numCol="1"/>
          <a:lstStyle/>
          <a:p>
            <a:pPr marL="342900" indent="-342900"/>
            <a:r>
              <a:rPr sz="2600" smtClean="0" lang="en-US" dirty="0"/>
              <a:t>XML representation makes no commitment on:</a:t>
            </a:r>
          </a:p>
          <a:p>
            <a:pPr lvl="1" marL="742950" indent="-285750"/>
            <a:r>
              <a:rPr sz="2000" smtClean="0" lang="en-US" dirty="0"/>
              <a:t>Domain specific ontological </a:t>
            </a:r>
            <a:r>
              <a:rPr sz="2000" smtClean="0" lang="en-US" dirty="0" b="1">
                <a:solidFill>
                  <a:srgbClr val="0000FF"/>
                </a:solidFill>
              </a:rPr>
              <a:t>vocabulary</a:t>
            </a:r>
          </a:p>
          <a:p>
            <a:pPr lvl="2" marL="1143000" indent="-228600"/>
            <a:r>
              <a:rPr sz="1800" smtClean="0" lang="en-US" dirty="0"/>
              <a:t>Which words shall we use to describe a given set of concepts?</a:t>
            </a:r>
          </a:p>
          <a:p>
            <a:pPr lvl="1" marL="742950" indent="-285750"/>
            <a:r>
              <a:rPr sz="2000" smtClean="0" lang="en-US" dirty="0"/>
              <a:t>Ontological </a:t>
            </a:r>
            <a:r>
              <a:rPr sz="2000" smtClean="0" lang="en-US" dirty="0" b="1">
                <a:solidFill>
                  <a:srgbClr val="0000FF"/>
                </a:solidFill>
              </a:rPr>
              <a:t>modelling primitives</a:t>
            </a:r>
          </a:p>
          <a:p>
            <a:pPr lvl="2" marL="1143000" indent="-228600"/>
            <a:r>
              <a:rPr sz="1800" smtClean="0" lang="en-US" dirty="0"/>
              <a:t>How can we combine these concepts, e.g. “car is a-kind-of (subclass-of) vehicle”</a:t>
            </a:r>
          </a:p>
          <a:p>
            <a:pPr marL="342900" indent="-342900">
              <a:buNone/>
            </a:pPr>
            <a:r>
              <a:rPr sz="2200" smtClean="0" lang="en-US" dirty="0">
                <a:solidFill>
                  <a:srgbClr val="FF0000"/>
                </a:solidFill>
              </a:rPr>
              <a:t> </a:t>
            </a:r>
            <a:r>
              <a:rPr sz="2600" smtClean="0" lang="en-US" dirty="0"/>
              <a:t> </a:t>
            </a:r>
            <a:r>
              <a:rPr sz="2600" smtClean="0" lang="en-US" dirty="0"/>
              <a:t>requires pre-arranged agreement on </a:t>
            </a:r>
            <a:r>
              <a:rPr sz="2600" smtClean="0" lang="en-US" dirty="0"/>
              <a:t>vocabulary and primitives</a:t>
            </a:r>
          </a:p>
          <a:p>
            <a:pPr marL="342900" indent="-342900">
              <a:buNone/>
            </a:pPr>
            <a:endParaRPr sz="2600" smtClean="0" lang="en-US" dirty="0"/>
          </a:p>
        </p:txBody>
      </p:sp>
      <p:sp>
        <p:nvSpPr>
          <p:cNvPr name="Text Box 217" id="217"/>
          <p:cNvSpPr>
            <a:spLocks/>
          </p:cNvSpPr>
          <p:nvPr/>
        </p:nvSpPr>
        <p:spPr>
          <a:xfrm>
            <a:off y="5486400" x="6477000"/>
            <a:ext cy="457200" cx="422275"/>
          </a:xfrm>
          <a:prstGeom prst="smileyFace">
            <a:avLst>
              <a:gd name="adj" fmla="val -4653"/>
            </a:avLst>
          </a:prstGeom>
          <a:solidFill>
            <a:srgbClr val="FFFF66"/>
          </a:solidFill>
          <a:ln w="28575">
            <a:solidFill>
              <a:schemeClr val="bg2"/>
            </a:solidFill>
            <a:round/>
            <a:headEnd/>
            <a:tailEnd/>
          </a:ln>
        </p:spPr>
      </p:sp>
      <p:sp>
        <p:nvSpPr>
          <p:cNvPr name="Text Box 218" id="218"/>
          <p:cNvSpPr>
            <a:spLocks/>
          </p:cNvSpPr>
          <p:nvPr/>
        </p:nvSpPr>
        <p:spPr>
          <a:xfrm>
            <a:off y="4495800" x="381000"/>
            <a:ext cy="3048000" cx="8713787"/>
          </a:xfrm>
          <a:prstGeom prst="rect">
            <a:avLst/>
          </a:prstGeom>
          <a:noFill/>
          <a:ln>
            <a:noFill/>
          </a:ln>
        </p:spPr>
        <p:txBody>
          <a:bodyPr numCol="1"/>
          <a:lstStyle/>
          <a:p>
            <a:pPr marL="0" indent="0"/>
            <a:r>
              <a:rPr sz="2600" smtClean="0" lang="en-US" dirty="0"/>
              <a:t>Only feasible for closed collaboration</a:t>
            </a:r>
          </a:p>
          <a:p>
            <a:pPr lvl="1" marL="457200" indent="0"/>
            <a:r>
              <a:rPr sz="2400" smtClean="0" lang="en-US" dirty="0"/>
              <a:t>agents in a small &amp; stable community</a:t>
            </a:r>
          </a:p>
          <a:p>
            <a:pPr lvl="1" marL="457200" indent="0"/>
            <a:r>
              <a:rPr sz="2400" smtClean="0" lang="en-US" dirty="0"/>
              <a:t>pages on a small &amp; stable intranet</a:t>
            </a:r>
            <a:br>
              <a:rPr sz="2400" smtClean="0" lang="en-US" dirty="0"/>
            </a:br>
            <a:r>
              <a:rPr sz="2200" smtClean="0" lang="en-US" dirty="0" b="1"/>
              <a:t>.. not for sharable Web-resources</a:t>
            </a:r>
          </a:p>
        </p:txBody>
      </p:sp>
      <p:sp>
        <p:nvSpPr>
          <p:cNvPr name="Text Box 219" id="219"/>
          <p:cNvSpPr>
            <a:spLocks/>
          </p:cNvSpPr>
          <p:nvPr/>
        </p:nvSpPr>
        <p:spPr>
          <a:xfrm>
            <a:off y="6248400" x="7848600"/>
            <a:ext cy="257175" cx="990600"/>
          </a:xfrm>
          <a:prstGeom prst="rect">
            <a:avLst/>
          </a:prstGeom>
          <a:noFill/>
          <a:ln>
            <a:noFill/>
          </a:ln>
          <a:effectLst/>
        </p:spPr>
        <p:txBody>
          <a:bodyPr wrap="none" numCol="1" anchor="t">
            <a:spAutoFit/>
          </a:bodyPr>
          <a:lstStyle/>
          <a:p>
            <a:pPr marL="0" indent="0">
              <a:lnSpc>
                <a:spcPct val="90000"/>
              </a:lnSpc>
            </a:pPr>
            <a:r>
              <a:rPr sz="1200" smtClean="0" lang="en-US" dirty="0">
                <a:latin charset="0" pitchFamily="34" typeface="Trebuchet MS"/>
              </a:rPr>
              <a:t>[Davies, 03]</a:t>
            </a:r>
          </a:p>
        </p:txBody>
      </p:sp>
    </p:spTree>
  </p:cSld>
  <p:clrMapOvr>
    <a:masterClrMapping/>
  </p:clrMapOvr>
  <p:transition>
    <p:cut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220" id="220"/>
          <p:cNvSpPr>
            <a:spLocks/>
          </p:cNvSpPr>
          <p:nvPr>
            <p:ph type="sldNum" sz="quarter" idx="12"/>
          </p:nvPr>
        </p:nvSpPr>
        <p:spPr/>
        <p:txBody>
          <a:bodyPr numCol="1"/>
          <a:lstStyle/>
          <a:p>
            <a:pPr algn="ctr"/>
            <a:fld type="slidenum" id="{51867CAD-7C33-46A0-972C-9C0600C176DB}"/>
            <a:endParaRPr sz="1400" smtClean="0" lang="en-US" dirty="0">
              <a:latin charset="0" pitchFamily="34" typeface="Trebuchet MS"/>
            </a:endParaRPr>
          </a:p>
        </p:txBody>
      </p:sp>
      <p:sp>
        <p:nvSpPr>
          <p:cNvPr name="Text Box 221" id="221"/>
          <p:cNvSpPr>
            <a:spLocks/>
          </p:cNvSpPr>
          <p:nvPr>
            <p:ph type="title"/>
          </p:nvPr>
        </p:nvSpPr>
        <p:spPr>
          <a:xfrm>
            <a:off y="274637" x="457200"/>
            <a:ext cy="1143000" cx="8229600"/>
          </a:xfrm>
          <a:prstGeom prst="rect">
            <a:avLst/>
          </a:prstGeom>
        </p:spPr>
        <p:txBody>
          <a:bodyPr numCol="1"/>
          <a:lstStyle/>
          <a:p>
            <a:r>
              <a:t>XML is a first step</a:t>
            </a:r>
          </a:p>
        </p:txBody>
      </p:sp>
      <p:sp>
        <p:nvSpPr>
          <p:cNvPr name="Text Box 222" id="222"/>
          <p:cNvSpPr>
            <a:spLocks/>
          </p:cNvSpPr>
          <p:nvPr>
            <p:ph type="body" idx="1"/>
          </p:nvPr>
        </p:nvSpPr>
        <p:spPr>
          <a:xfrm>
            <a:off y="1576387" x="685800"/>
            <a:ext cy="4341812" cx="8458200"/>
          </a:xfrm>
          <a:prstGeom prst="rect">
            <a:avLst/>
          </a:prstGeom>
        </p:spPr>
        <p:txBody>
          <a:bodyPr numCol="1"/>
          <a:lstStyle/>
          <a:p>
            <a:pPr marL="342900" indent="-342900">
              <a:lnSpc>
                <a:spcPct val="90000"/>
              </a:lnSpc>
            </a:pPr>
            <a:r>
              <a:rPr smtClean="0" lang="en-US" dirty="0"/>
              <a:t>Semantic markup</a:t>
            </a:r>
          </a:p>
          <a:p>
            <a:pPr lvl="1" marL="742950" indent="-285750">
              <a:lnSpc>
                <a:spcPct val="90000"/>
              </a:lnSpc>
            </a:pPr>
            <a:r>
              <a:rPr smtClean="0" lang="en-US" dirty="0"/>
              <a:t>HTML </a:t>
            </a:r>
            <a:r>
              <a:rPr smtClean="0" lang="en-US" dirty="0" b="1">
                <a:solidFill>
                  <a:srgbClr val="0000FF"/>
                </a:solidFill>
              </a:rPr>
              <a:t></a:t>
            </a:r>
            <a:r>
              <a:rPr smtClean="0" lang="en-US" dirty="0"/>
              <a:t> layout</a:t>
            </a:r>
          </a:p>
          <a:p>
            <a:pPr lvl="1" marL="742950" indent="-285750">
              <a:lnSpc>
                <a:spcPct val="90000"/>
              </a:lnSpc>
            </a:pPr>
            <a:r>
              <a:rPr smtClean="0" lang="en-US" dirty="0"/>
              <a:t>XML </a:t>
            </a:r>
            <a:r>
              <a:rPr smtClean="0" lang="en-US" dirty="0" b="1">
                <a:solidFill>
                  <a:srgbClr val="0000FF"/>
                </a:solidFill>
              </a:rPr>
              <a:t></a:t>
            </a:r>
            <a:r>
              <a:rPr smtClean="0" lang="en-US" dirty="0"/>
              <a:t> content</a:t>
            </a:r>
          </a:p>
          <a:p>
            <a:pPr marL="342900" indent="-342900">
              <a:lnSpc>
                <a:spcPct val="90000"/>
              </a:lnSpc>
            </a:pPr>
            <a:r>
              <a:rPr smtClean="0" lang="en-US" dirty="0"/>
              <a:t>Metadata</a:t>
            </a:r>
          </a:p>
          <a:p>
            <a:pPr lvl="1" marL="742950" indent="-285750">
              <a:lnSpc>
                <a:spcPct val="90000"/>
              </a:lnSpc>
            </a:pPr>
            <a:r>
              <a:rPr smtClean="0" lang="en-US" dirty="0"/>
              <a:t>within documents, not across documents</a:t>
            </a:r>
          </a:p>
          <a:p>
            <a:pPr lvl="1" marL="742950" indent="-285750">
              <a:lnSpc>
                <a:spcPct val="90000"/>
              </a:lnSpc>
            </a:pPr>
            <a:r>
              <a:rPr lang="en-US" smtClean="0" i="1" dirty="0"/>
              <a:t>prescriptive</a:t>
            </a:r>
            <a:r>
              <a:rPr smtClean="0" lang="en-US" dirty="0"/>
              <a:t>, not </a:t>
            </a:r>
            <a:r>
              <a:rPr lang="en-US" smtClean="0" i="1" dirty="0"/>
              <a:t>descriptive</a:t>
            </a:r>
          </a:p>
          <a:p>
            <a:pPr lvl="1" marL="742950" indent="-285750">
              <a:lnSpc>
                <a:spcPct val="90000"/>
              </a:lnSpc>
            </a:pPr>
            <a:r>
              <a:rPr smtClean="0" lang="en-US" dirty="0"/>
              <a:t>No commitment on vocabulary and modelling primitives</a:t>
            </a:r>
          </a:p>
          <a:p>
            <a:pPr marL="342900" indent="-342900">
              <a:lnSpc>
                <a:spcPct val="90000"/>
              </a:lnSpc>
            </a:pPr>
            <a:r>
              <a:rPr smtClean="0" lang="en-US" dirty="0">
                <a:solidFill>
                  <a:srgbClr val="FF3300"/>
                </a:solidFill>
              </a:rPr>
              <a:t>RDF</a:t>
            </a:r>
            <a:r>
              <a:rPr smtClean="0" lang="en-US" dirty="0"/>
              <a:t> is the next step</a:t>
            </a:r>
          </a:p>
          <a:p>
            <a:pPr marL="342900" indent="-342900">
              <a:lnSpc>
                <a:spcPct val="90000"/>
              </a:lnSpc>
            </a:pPr>
            <a:endParaRPr smtClean="0" lang="en-US" dirty="0"/>
          </a:p>
        </p:txBody>
      </p:sp>
      <p:sp>
        <p:nvSpPr>
          <p:cNvPr name="Text Box 223" id="223"/>
          <p:cNvSpPr>
            <a:spLocks/>
          </p:cNvSpPr>
          <p:nvPr/>
        </p:nvSpPr>
        <p:spPr>
          <a:xfrm>
            <a:off y="6324600" x="152400"/>
            <a:ext cy="257175" cx="990600"/>
          </a:xfrm>
          <a:prstGeom prst="rect">
            <a:avLst/>
          </a:prstGeom>
          <a:noFill/>
          <a:ln>
            <a:noFill/>
          </a:ln>
          <a:effectLst/>
        </p:spPr>
        <p:txBody>
          <a:bodyPr wrap="none" numCol="1" anchor="t">
            <a:spAutoFit/>
          </a:bodyPr>
          <a:lstStyle/>
          <a:p>
            <a:pPr marL="0" indent="0">
              <a:lnSpc>
                <a:spcPct val="90000"/>
              </a:lnSpc>
            </a:pPr>
            <a:r>
              <a:rPr sz="1200" smtClean="0" lang="en-US" dirty="0">
                <a:latin charset="0" pitchFamily="34" typeface="Trebuchet MS"/>
              </a:rPr>
              <a:t>[Davies, 03]</a:t>
            </a:r>
          </a:p>
        </p:txBody>
      </p:sp>
    </p:spTree>
  </p:cSld>
  <p:clrMapOvr>
    <a:masterClrMapping/>
  </p:clrMapOvr>
  <p:transition>
    <p:cut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224" id="224"/>
          <p:cNvSpPr>
            <a:spLocks/>
          </p:cNvSpPr>
          <p:nvPr>
            <p:ph type="sldNum" sz="quarter" idx="12"/>
          </p:nvPr>
        </p:nvSpPr>
        <p:spPr/>
        <p:txBody>
          <a:bodyPr numCol="1"/>
          <a:lstStyle/>
          <a:p>
            <a:pPr algn="ctr"/>
            <a:fld type="slidenum" id="{A31B8EF3-11CA-4DCB-8AB1-E2111B0567D0}"/>
            <a:endParaRPr sz="1400" smtClean="0" lang="en-US" dirty="0">
              <a:latin charset="0" pitchFamily="34" typeface="Trebuchet MS"/>
            </a:endParaRPr>
          </a:p>
        </p:txBody>
      </p:sp>
      <p:sp>
        <p:nvSpPr>
          <p:cNvPr name="Text Box 225" id="225"/>
          <p:cNvSpPr>
            <a:spLocks/>
          </p:cNvSpPr>
          <p:nvPr>
            <p:ph type="title"/>
          </p:nvPr>
        </p:nvSpPr>
        <p:spPr>
          <a:xfrm>
            <a:off y="274637" x="457200"/>
            <a:ext cy="1143000" cx="8229600"/>
          </a:xfrm>
          <a:prstGeom prst="rect">
            <a:avLst/>
          </a:prstGeom>
        </p:spPr>
        <p:txBody>
          <a:bodyPr numCol="1"/>
          <a:lstStyle/>
          <a:p>
            <a:r>
              <a:t>Resource Description </a:t>
            </a:r>
            <a:br>
              <a:rPr/>
            </a:br>
            <a:r>
              <a:t>Framework (RDF)</a:t>
            </a:r>
          </a:p>
        </p:txBody>
      </p:sp>
      <p:sp>
        <p:nvSpPr>
          <p:cNvPr name="Text Box 226" id="226"/>
          <p:cNvSpPr>
            <a:spLocks/>
          </p:cNvSpPr>
          <p:nvPr>
            <p:ph type="body" idx="1"/>
          </p:nvPr>
        </p:nvSpPr>
        <p:spPr>
          <a:xfrm>
            <a:off y="1576387" x="685800"/>
            <a:ext cy="4341812" cx="8458200"/>
          </a:xfrm>
          <a:prstGeom prst="rect">
            <a:avLst/>
          </a:prstGeom>
        </p:spPr>
        <p:txBody>
          <a:bodyPr numCol="1"/>
          <a:lstStyle/>
          <a:p>
            <a:pPr marL="342900" indent="-342900">
              <a:lnSpc>
                <a:spcPct val="80000"/>
              </a:lnSpc>
            </a:pPr>
            <a:r>
              <a:rPr sz="3000" smtClean="0" lang="en-US" dirty="0"/>
              <a:t>A standard of W3C</a:t>
            </a:r>
          </a:p>
          <a:p>
            <a:pPr marL="342900" indent="-342900">
              <a:lnSpc>
                <a:spcPct val="80000"/>
              </a:lnSpc>
            </a:pPr>
            <a:r>
              <a:rPr sz="3000" smtClean="0" lang="en-US" dirty="0"/>
              <a:t>Relationships </a:t>
            </a:r>
            <a:r>
              <a:rPr sz="3000" lang="en-US" smtClean="0" i="1" dirty="0"/>
              <a:t>between</a:t>
            </a:r>
            <a:r>
              <a:rPr sz="3000" smtClean="0" lang="en-US" dirty="0"/>
              <a:t> documents</a:t>
            </a:r>
          </a:p>
          <a:p>
            <a:pPr marL="342900" indent="-342900">
              <a:lnSpc>
                <a:spcPct val="80000"/>
              </a:lnSpc>
            </a:pPr>
            <a:r>
              <a:rPr sz="3000" smtClean="0" lang="en-US" dirty="0"/>
              <a:t>Consisting of triples or sentences:</a:t>
            </a:r>
          </a:p>
          <a:p>
            <a:pPr lvl="1" marL="742950" indent="-285750">
              <a:lnSpc>
                <a:spcPct val="80000"/>
              </a:lnSpc>
            </a:pPr>
            <a:r>
              <a:rPr sz="2400" smtClean="0" lang="en-US" dirty="0"/>
              <a:t>&lt;subject, property, object&gt;</a:t>
            </a:r>
          </a:p>
          <a:p>
            <a:pPr lvl="1" marL="742950" indent="-285750">
              <a:lnSpc>
                <a:spcPct val="80000"/>
              </a:lnSpc>
            </a:pPr>
            <a:r>
              <a:rPr sz="2400" smtClean="0" lang="en-US" dirty="0"/>
              <a:t>&lt;“Mozart”, composed, “The Magic Flute”</a:t>
            </a:r>
            <a:r>
              <a:rPr sz="3200" smtClean="0" lang="en-US" dirty="0"/>
              <a:t> </a:t>
            </a:r>
            <a:r>
              <a:rPr sz="2400" smtClean="0" lang="en-US" dirty="0"/>
              <a:t>&gt;</a:t>
            </a:r>
          </a:p>
          <a:p>
            <a:pPr marL="342900" indent="-342900">
              <a:lnSpc>
                <a:spcPct val="80000"/>
              </a:lnSpc>
            </a:pPr>
            <a:r>
              <a:rPr sz="3000" smtClean="0" lang="en-US" dirty="0"/>
              <a:t>RDFS extends RDF with standard “ontology vocabulary”:</a:t>
            </a:r>
          </a:p>
          <a:p>
            <a:pPr lvl="1" marL="742950" indent="-285750">
              <a:lnSpc>
                <a:spcPct val="80000"/>
              </a:lnSpc>
            </a:pPr>
            <a:r>
              <a:rPr sz="2600" smtClean="0" lang="en-US" dirty="0"/>
              <a:t>Class, Property</a:t>
            </a:r>
          </a:p>
          <a:p>
            <a:pPr lvl="1" marL="742950" indent="-285750">
              <a:lnSpc>
                <a:spcPct val="80000"/>
              </a:lnSpc>
            </a:pPr>
            <a:r>
              <a:rPr sz="2600" smtClean="0" lang="en-US" dirty="0"/>
              <a:t>Type, subClassOf</a:t>
            </a:r>
          </a:p>
          <a:p>
            <a:pPr lvl="1" marL="742950" indent="-285750">
              <a:lnSpc>
                <a:spcPct val="80000"/>
              </a:lnSpc>
            </a:pPr>
            <a:r>
              <a:rPr sz="2600" smtClean="0" lang="en-US" dirty="0"/>
              <a:t>domain, range</a:t>
            </a:r>
          </a:p>
          <a:p>
            <a:pPr lvl="1" marL="742950" indent="-285750">
              <a:lnSpc>
                <a:spcPct val="80000"/>
              </a:lnSpc>
            </a:pPr>
            <a:endParaRPr sz="2600" smtClean="0" lang="en-US" dirty="0"/>
          </a:p>
        </p:txBody>
      </p:sp>
      <p:pic>
        <p:nvPicPr>
          <p:cNvPr name="Picture 227" id="227"/>
          <p:cNvPicPr>
            <a:picLocks noChangeAspect="1"/>
          </p:cNvPicPr>
          <p:nvPr/>
        </p:nvPicPr>
        <p:blipFill>
          <a:blip r:embed="rId3"/>
          <a:stretch/>
        </p:blipFill>
        <p:spPr>
          <a:xfrm>
            <a:off y="1524000" x="6553200"/>
            <a:ext cy="414337" cx="2209800"/>
          </a:xfrm>
          <a:prstGeom prst="rect">
            <a:avLst/>
          </a:prstGeom>
          <a:noFill/>
        </p:spPr>
      </p:pic>
    </p:spTree>
  </p:cSld>
  <p:clrMapOvr>
    <a:masterClrMapping/>
  </p:clrMapOvr>
  <p:transition>
    <p:cut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229" id="229"/>
          <p:cNvSpPr>
            <a:spLocks/>
          </p:cNvSpPr>
          <p:nvPr>
            <p:ph type="sldNum" sz="quarter" idx="12"/>
          </p:nvPr>
        </p:nvSpPr>
        <p:spPr/>
        <p:txBody>
          <a:bodyPr numCol="1"/>
          <a:lstStyle/>
          <a:p>
            <a:pPr algn="ctr"/>
            <a:fld type="slidenum" id="{499252AD-3114-4110-8EEE-06018B65CB1A}"/>
            <a:endParaRPr sz="1400" smtClean="0" lang="en-US" dirty="0">
              <a:latin charset="0" pitchFamily="34" typeface="Trebuchet MS"/>
            </a:endParaRPr>
          </a:p>
        </p:txBody>
      </p:sp>
      <p:sp>
        <p:nvSpPr>
          <p:cNvPr name="Text Box 230" id="230"/>
          <p:cNvSpPr>
            <a:spLocks/>
          </p:cNvSpPr>
          <p:nvPr>
            <p:ph type="title"/>
          </p:nvPr>
        </p:nvSpPr>
        <p:spPr>
          <a:xfrm>
            <a:off y="274637" x="457200"/>
            <a:ext cy="1143000" cx="8229600"/>
          </a:xfrm>
          <a:prstGeom prst="rect">
            <a:avLst/>
          </a:prstGeom>
        </p:spPr>
        <p:txBody>
          <a:bodyPr numCol="1"/>
          <a:lstStyle/>
          <a:p>
            <a:r>
              <a:t>RDF for semantic annotation</a:t>
            </a:r>
          </a:p>
        </p:txBody>
      </p:sp>
      <p:sp>
        <p:nvSpPr>
          <p:cNvPr name="Text Box 231" id="231"/>
          <p:cNvSpPr>
            <a:spLocks/>
          </p:cNvSpPr>
          <p:nvPr>
            <p:ph type="body" idx="1"/>
          </p:nvPr>
        </p:nvSpPr>
        <p:spPr>
          <a:xfrm>
            <a:off y="1397000" x="762000"/>
            <a:ext cy="1600200" cx="7772400"/>
          </a:xfrm>
          <a:prstGeom prst="rect">
            <a:avLst/>
          </a:prstGeom>
        </p:spPr>
        <p:txBody>
          <a:bodyPr numCol="1"/>
          <a:lstStyle/>
          <a:p>
            <a:pPr marL="342900" indent="-342900"/>
            <a:r>
              <a:rPr sz="2400" smtClean="0" lang="en-US" dirty="0"/>
              <a:t>RDF provides metadata about Web resources</a:t>
            </a:r>
          </a:p>
          <a:p>
            <a:pPr marL="342900" indent="-342900"/>
            <a:r>
              <a:rPr sz="2400" smtClean="0" lang="en-US" dirty="0" b="1">
                <a:solidFill>
                  <a:srgbClr val="0000FF"/>
                </a:solidFill>
              </a:rPr>
              <a:t>Object -&gt; Attribute-&gt; Value</a:t>
            </a:r>
            <a:r>
              <a:rPr sz="2400" smtClean="0" lang="en-US" dirty="0"/>
              <a:t> triples</a:t>
            </a:r>
          </a:p>
          <a:p>
            <a:pPr marL="342900" indent="-342900"/>
            <a:r>
              <a:rPr sz="2400" smtClean="0" lang="en-US" dirty="0"/>
              <a:t>It has an </a:t>
            </a:r>
            <a:r>
              <a:rPr sz="2400" smtClean="0" lang="en-US" dirty="0" b="1">
                <a:solidFill>
                  <a:srgbClr val="0000FF"/>
                </a:solidFill>
              </a:rPr>
              <a:t>XML syntax</a:t>
            </a:r>
          </a:p>
          <a:p>
            <a:pPr marL="342900" indent="-342900"/>
            <a:r>
              <a:rPr sz="2400" smtClean="0" lang="en-US" dirty="0"/>
              <a:t>Chained triples form a </a:t>
            </a:r>
            <a:r>
              <a:rPr sz="2400" smtClean="0" lang="en-US" dirty="0" b="1">
                <a:solidFill>
                  <a:srgbClr val="0000FF"/>
                </a:solidFill>
              </a:rPr>
              <a:t>graph</a:t>
            </a:r>
          </a:p>
        </p:txBody>
      </p:sp>
      <p:grpSp>
        <p:nvGrpSpPr>
          <p:cNvPr name="Group 233" id="233"/>
          <p:cNvGrpSpPr>
            <a:grpSpLocks/>
          </p:cNvGrpSpPr>
          <p:nvPr/>
        </p:nvGrpSpPr>
        <p:grpSpPr>
          <a:xfrm>
            <a:off y="3217862" x="1030287"/>
            <a:ext cy="1120775" cx="7372350"/>
            <a:chOff y="2027" x="649"/>
            <a:chExt cy="706" cx="4644"/>
          </a:xfrm>
        </p:grpSpPr>
        <p:grpSp>
          <p:nvGrpSpPr>
            <p:cNvPr name="Group 234" id="234"/>
            <p:cNvGrpSpPr>
              <a:grpSpLocks/>
            </p:cNvGrpSpPr>
            <p:nvPr/>
          </p:nvGrpSpPr>
          <p:grpSpPr>
            <a:xfrm>
              <a:off y="2027" x="649"/>
              <a:ext cy="508" cx="4644"/>
              <a:chOff y="2027" x="649"/>
              <a:chExt cy="508" cx="4644"/>
            </a:xfrm>
          </p:grpSpPr>
          <p:sp>
            <p:nvSpPr>
              <p:cNvPr name="Text Box 235" id="235"/>
              <p:cNvSpPr>
                <a:spLocks/>
              </p:cNvSpPr>
              <p:nvPr/>
            </p:nvSpPr>
            <p:spPr>
              <a:xfrm>
                <a:off y="2027" x="649"/>
                <a:ext cy="239" cx="4644"/>
              </a:xfrm>
              <a:prstGeom prst="ellipse">
                <a:avLst/>
              </a:prstGeom>
              <a:solidFill>
                <a:schemeClr val="accent2"/>
              </a:solidFill>
              <a:ln w="28575">
                <a:solidFill>
                  <a:schemeClr val="tx1"/>
                </a:solidFill>
                <a:round/>
                <a:headEnd/>
                <a:tailEnd/>
              </a:ln>
            </p:spPr>
            <p:txBody>
              <a:bodyPr wrap="none" numCol="1" anchor="t">
                <a:spAutoFit/>
              </a:bodyPr>
              <a:lstStyle/>
              <a:p>
                <a:pPr marL="0" indent="0"/>
                <a:r>
                  <a:rPr sz="1200" smtClean="0" lang="en-US" dirty="0">
                    <a:latin charset="0" pitchFamily="34" typeface="Trebuchet MS"/>
                  </a:rPr>
                  <a:t>http://sepang.nottingham.edu.my/~bpayam/images/payam-barnaghi.png</a:t>
                </a:r>
              </a:p>
            </p:txBody>
          </p:sp>
          <p:sp>
            <p:nvSpPr>
              <p:cNvPr name="Text Box 236" id="236"/>
              <p:cNvSpPr txBox="1">
                <a:spLocks/>
              </p:cNvSpPr>
              <p:nvPr/>
            </p:nvSpPr>
            <p:spPr>
              <a:xfrm>
                <a:off y="2304" x="1392"/>
                <a:ext cy="231" cx="793"/>
              </a:xfrm>
              <a:prstGeom prst="rect">
                <a:avLst/>
              </a:prstGeom>
              <a:noFill/>
              <a:ln>
                <a:noFill/>
              </a:ln>
            </p:spPr>
            <p:txBody>
              <a:bodyPr wrap="none" numCol="1" anchor="t">
                <a:spAutoFit/>
              </a:bodyPr>
              <a:lstStyle/>
              <a:p>
                <a:pPr marL="0" indent="0"/>
                <a:r>
                  <a:rPr smtClean="0" lang="en-US" dirty="0">
                    <a:latin charset="0" pitchFamily="34" typeface="Trebuchet MS"/>
                  </a:rPr>
                  <a:t>has_image</a:t>
                </a:r>
              </a:p>
            </p:txBody>
          </p:sp>
        </p:grpSp>
        <p:sp>
          <p:nvSpPr>
            <p:cNvPr name="Text Box 237" id="237"/>
            <p:cNvSpPr>
              <a:spLocks/>
            </p:cNvSpPr>
            <p:nvPr/>
          </p:nvSpPr>
          <p:spPr>
            <a:xfrm flipH="1">
              <a:off y="2301" x="2203"/>
              <a:ext cy="432" cx="0"/>
            </a:xfrm>
            <a:prstGeom prst="line">
              <a:avLst/>
            </a:prstGeom>
            <a:noFill/>
            <a:ln w="28575">
              <a:solidFill>
                <a:schemeClr val="tx1"/>
              </a:solidFill>
              <a:round/>
              <a:headEnd type="triangle"/>
              <a:tailEnd type="none"/>
            </a:ln>
          </p:spPr>
        </p:sp>
      </p:grpSp>
      <p:grpSp>
        <p:nvGrpSpPr>
          <p:cNvPr name="Group 239" id="239"/>
          <p:cNvGrpSpPr>
            <a:grpSpLocks/>
          </p:cNvGrpSpPr>
          <p:nvPr/>
        </p:nvGrpSpPr>
        <p:grpSpPr>
          <a:xfrm>
            <a:off y="4271962" x="2917825"/>
            <a:ext cy="679450" cx="4930775"/>
            <a:chOff y="2691" x="1905"/>
            <a:chExt cy="428" cx="2420"/>
          </a:xfrm>
        </p:grpSpPr>
        <p:sp>
          <p:nvSpPr>
            <p:cNvPr name="Text Box 240" id="240"/>
            <p:cNvSpPr>
              <a:spLocks/>
            </p:cNvSpPr>
            <p:nvPr/>
          </p:nvSpPr>
          <p:spPr>
            <a:xfrm>
              <a:off y="2739" x="1905"/>
              <a:ext cy="321" cx="654"/>
            </a:xfrm>
            <a:prstGeom prst="ellipse">
              <a:avLst/>
            </a:prstGeom>
            <a:solidFill>
              <a:schemeClr val="accent2"/>
            </a:solidFill>
            <a:ln w="28575">
              <a:solidFill>
                <a:schemeClr val="tx1"/>
              </a:solidFill>
              <a:round/>
              <a:headEnd/>
              <a:tailEnd/>
            </a:ln>
          </p:spPr>
          <p:txBody>
            <a:bodyPr wrap="none" numCol="1" anchor="t">
              <a:spAutoFit/>
            </a:bodyPr>
            <a:lstStyle/>
            <a:p>
              <a:pPr marL="0" indent="0"/>
              <a:r>
                <a:rPr smtClean="0" lang="en-US" dirty="0">
                  <a:latin charset="0" pitchFamily="34" typeface="Trebuchet MS"/>
                </a:rPr>
                <a:t>#Payam</a:t>
              </a:r>
            </a:p>
          </p:txBody>
        </p:sp>
        <p:sp>
          <p:nvSpPr>
            <p:cNvPr name="Text Box 241" id="241"/>
            <p:cNvSpPr>
              <a:spLocks/>
            </p:cNvSpPr>
            <p:nvPr/>
          </p:nvSpPr>
          <p:spPr>
            <a:xfrm>
              <a:off y="2717" x="3408"/>
              <a:ext cy="402" cx="917"/>
            </a:xfrm>
            <a:prstGeom prst="ellipse">
              <a:avLst/>
            </a:prstGeom>
            <a:solidFill>
              <a:schemeClr val="accent2"/>
            </a:solidFill>
            <a:ln w="28575">
              <a:solidFill>
                <a:schemeClr val="tx1"/>
              </a:solidFill>
              <a:round/>
              <a:headEnd/>
              <a:tailEnd/>
            </a:ln>
          </p:spPr>
          <p:txBody>
            <a:bodyPr numCol="1">
              <a:spAutoFit/>
            </a:bodyPr>
            <a:lstStyle/>
            <a:p>
              <a:pPr marL="0" indent="0"/>
              <a:r>
                <a:rPr sz="1200" smtClean="0" lang="en-US" dirty="0">
                  <a:latin charset="0" pitchFamily="34" typeface="Trebuchet MS"/>
                </a:rPr>
                <a:t>payam@nottingham</a:t>
              </a:r>
            </a:p>
          </p:txBody>
        </p:sp>
        <p:sp>
          <p:nvSpPr>
            <p:cNvPr name="Text Box 242" id="242"/>
            <p:cNvSpPr>
              <a:spLocks/>
            </p:cNvSpPr>
            <p:nvPr/>
          </p:nvSpPr>
          <p:spPr>
            <a:xfrm>
              <a:off y="2880" x="2496"/>
              <a:ext cy="1" cx="895"/>
            </a:xfrm>
            <a:prstGeom prst="line">
              <a:avLst/>
            </a:prstGeom>
            <a:noFill/>
            <a:ln w="28575">
              <a:solidFill>
                <a:schemeClr val="tx1"/>
              </a:solidFill>
              <a:round/>
              <a:headEnd type="none"/>
              <a:tailEnd type="triangle"/>
            </a:ln>
          </p:spPr>
        </p:sp>
        <p:sp>
          <p:nvSpPr>
            <p:cNvPr name="Text Box 243" id="243"/>
            <p:cNvSpPr txBox="1">
              <a:spLocks/>
            </p:cNvSpPr>
            <p:nvPr/>
          </p:nvSpPr>
          <p:spPr>
            <a:xfrm>
              <a:off y="2691" x="2696"/>
              <a:ext cy="231" cx="594"/>
            </a:xfrm>
            <a:prstGeom prst="rect">
              <a:avLst/>
            </a:prstGeom>
            <a:noFill/>
            <a:ln>
              <a:noFill/>
            </a:ln>
          </p:spPr>
          <p:txBody>
            <a:bodyPr wrap="none" numCol="1" anchor="t">
              <a:spAutoFit/>
            </a:bodyPr>
            <a:lstStyle/>
            <a:p>
              <a:pPr marL="0" indent="0"/>
              <a:r>
                <a:rPr smtClean="0" lang="en-US" dirty="0">
                  <a:latin charset="0" pitchFamily="34" typeface="Trebuchet MS"/>
                </a:rPr>
                <a:t>has_email</a:t>
              </a:r>
            </a:p>
          </p:txBody>
        </p:sp>
      </p:grpSp>
      <p:grpSp>
        <p:nvGrpSpPr>
          <p:cNvPr name="Group 245" id="245"/>
          <p:cNvGrpSpPr>
            <a:grpSpLocks/>
          </p:cNvGrpSpPr>
          <p:nvPr/>
        </p:nvGrpSpPr>
        <p:grpSpPr>
          <a:xfrm>
            <a:off y="4267200" x="519112"/>
            <a:ext cy="1690687" cx="4738687"/>
            <a:chOff y="2932" x="957"/>
            <a:chExt cy="1065" cx="2985"/>
          </a:xfrm>
        </p:grpSpPr>
        <p:sp>
          <p:nvSpPr>
            <p:cNvPr name="Text Box 246" id="246"/>
            <p:cNvSpPr>
              <a:spLocks/>
            </p:cNvSpPr>
            <p:nvPr/>
          </p:nvSpPr>
          <p:spPr>
            <a:xfrm>
              <a:off y="2932" x="1288"/>
              <a:ext cy="348" cx="652"/>
            </a:xfrm>
            <a:prstGeom prst="ellipse">
              <a:avLst/>
            </a:prstGeom>
            <a:solidFill>
              <a:schemeClr val="accent2"/>
            </a:solidFill>
            <a:ln w="28575">
              <a:solidFill>
                <a:schemeClr val="tx1"/>
              </a:solidFill>
              <a:round/>
              <a:headEnd/>
              <a:tailEnd/>
            </a:ln>
          </p:spPr>
          <p:txBody>
            <a:bodyPr wrap="none" numCol="1" anchor="t">
              <a:spAutoFit/>
            </a:bodyPr>
            <a:lstStyle/>
            <a:p>
              <a:pPr marL="0" indent="0"/>
              <a:r>
                <a:rPr sz="2000" smtClean="0" lang="en-US" dirty="0">
                  <a:latin charset="0" pitchFamily="34" typeface="Trebuchet MS"/>
                </a:rPr>
                <a:t>UNiM</a:t>
              </a:r>
            </a:p>
          </p:txBody>
        </p:sp>
        <p:sp>
          <p:nvSpPr>
            <p:cNvPr name="Text Box 247" id="247"/>
            <p:cNvSpPr>
              <a:spLocks/>
            </p:cNvSpPr>
            <p:nvPr/>
          </p:nvSpPr>
          <p:spPr>
            <a:xfrm>
              <a:off y="3312" x="2880"/>
              <a:ext cy="432" cx="0"/>
            </a:xfrm>
            <a:prstGeom prst="line">
              <a:avLst/>
            </a:prstGeom>
            <a:noFill/>
            <a:ln w="28575">
              <a:solidFill>
                <a:schemeClr val="tx1"/>
              </a:solidFill>
              <a:round/>
              <a:headEnd type="none"/>
              <a:tailEnd type="triangle"/>
            </a:ln>
          </p:spPr>
        </p:sp>
        <p:sp>
          <p:nvSpPr>
            <p:cNvPr name="Text Box 248" id="248"/>
            <p:cNvSpPr txBox="1">
              <a:spLocks/>
            </p:cNvSpPr>
            <p:nvPr/>
          </p:nvSpPr>
          <p:spPr>
            <a:xfrm>
              <a:off y="3411" x="2928"/>
              <a:ext cy="231" cx="959"/>
            </a:xfrm>
            <a:prstGeom prst="rect">
              <a:avLst/>
            </a:prstGeom>
            <a:noFill/>
            <a:ln>
              <a:noFill/>
            </a:ln>
          </p:spPr>
          <p:txBody>
            <a:bodyPr wrap="none" numCol="1" anchor="t">
              <a:spAutoFit/>
            </a:bodyPr>
            <a:lstStyle/>
            <a:p>
              <a:pPr marL="0" indent="0"/>
              <a:r>
                <a:rPr smtClean="0" lang="en-US" dirty="0">
                  <a:latin charset="0" pitchFamily="34" typeface="Trebuchet MS"/>
                </a:rPr>
                <a:t>has_teaching</a:t>
              </a:r>
            </a:p>
          </p:txBody>
        </p:sp>
        <p:sp>
          <p:nvSpPr>
            <p:cNvPr name="Text Box 249" id="249"/>
            <p:cNvSpPr>
              <a:spLocks/>
            </p:cNvSpPr>
            <p:nvPr/>
          </p:nvSpPr>
          <p:spPr>
            <a:xfrm>
              <a:off y="3758" x="957"/>
              <a:ext cy="239" cx="2985"/>
            </a:xfrm>
            <a:prstGeom prst="ellipse">
              <a:avLst/>
            </a:prstGeom>
            <a:solidFill>
              <a:schemeClr val="accent2"/>
            </a:solidFill>
            <a:ln w="28575">
              <a:solidFill>
                <a:schemeClr val="tx1"/>
              </a:solidFill>
              <a:round/>
              <a:headEnd/>
              <a:tailEnd/>
            </a:ln>
          </p:spPr>
          <p:txBody>
            <a:bodyPr wrap="none" numCol="1" anchor="t">
              <a:spAutoFit/>
            </a:bodyPr>
            <a:lstStyle/>
            <a:p>
              <a:pPr marL="0" indent="0"/>
              <a:r>
                <a:rPr sz="1200" smtClean="0" lang="en-US" dirty="0">
                  <a:latin charset="0" pitchFamily="34" typeface="Trebuchet MS"/>
                </a:rPr>
                <a:t>http://www.nottingham.edu.my/CSIT/G53ELC</a:t>
              </a:r>
            </a:p>
          </p:txBody>
        </p:sp>
        <p:sp>
          <p:nvSpPr>
            <p:cNvPr name="Text Box 250" id="250"/>
            <p:cNvSpPr>
              <a:spLocks/>
            </p:cNvSpPr>
            <p:nvPr/>
          </p:nvSpPr>
          <p:spPr>
            <a:xfrm flipV="1" flipH="1">
              <a:off y="3264" x="1584"/>
              <a:ext cy="480" cx="0"/>
            </a:xfrm>
            <a:prstGeom prst="line">
              <a:avLst/>
            </a:prstGeom>
            <a:noFill/>
            <a:ln w="28575">
              <a:solidFill>
                <a:schemeClr val="tx1"/>
              </a:solidFill>
              <a:round/>
              <a:headEnd type="none"/>
              <a:tailEnd type="triangle"/>
            </a:ln>
          </p:spPr>
        </p:sp>
        <p:sp>
          <p:nvSpPr>
            <p:cNvPr name="Text Box 251" id="251"/>
            <p:cNvSpPr txBox="1">
              <a:spLocks/>
            </p:cNvSpPr>
            <p:nvPr/>
          </p:nvSpPr>
          <p:spPr>
            <a:xfrm>
              <a:off y="3408" x="1632"/>
              <a:ext cy="231" cx="1258"/>
            </a:xfrm>
            <a:prstGeom prst="rect">
              <a:avLst/>
            </a:prstGeom>
            <a:noFill/>
            <a:ln>
              <a:noFill/>
            </a:ln>
          </p:spPr>
          <p:txBody>
            <a:bodyPr numCol="1">
              <a:spAutoFit/>
            </a:bodyPr>
            <a:lstStyle/>
            <a:p>
              <a:pPr marL="0" indent="0"/>
              <a:r>
                <a:rPr smtClean="0" lang="en-US" dirty="0">
                  <a:latin charset="0" pitchFamily="34" typeface="Trebuchet MS"/>
                </a:rPr>
                <a:t>has_owner</a:t>
              </a:r>
            </a:p>
          </p:txBody>
        </p:sp>
      </p:grpSp>
      <p:grpSp>
        <p:nvGrpSpPr>
          <p:cNvPr name="Group 253" id="253"/>
          <p:cNvGrpSpPr>
            <a:grpSpLocks/>
          </p:cNvGrpSpPr>
          <p:nvPr/>
        </p:nvGrpSpPr>
        <p:grpSpPr>
          <a:xfrm>
            <a:off y="5319712" x="4648200"/>
            <a:ext cy="1081087" cx="4414837"/>
            <a:chOff y="3120" x="960"/>
            <a:chExt cy="720" cx="2688"/>
          </a:xfrm>
        </p:grpSpPr>
        <p:sp>
          <p:nvSpPr>
            <p:cNvPr name="Text Box 254" id="254"/>
            <p:cNvSpPr>
              <a:spLocks/>
            </p:cNvSpPr>
            <p:nvPr/>
          </p:nvSpPr>
          <p:spPr>
            <a:xfrm>
              <a:off y="3120" x="960"/>
              <a:ext cy="720" cx="2688"/>
            </a:xfrm>
            <a:prstGeom prst="foldedCorner">
              <a:avLst>
                <a:gd name="adj" fmla="val 12500"/>
              </a:avLst>
            </a:prstGeom>
            <a:solidFill>
              <a:srgbClr val="FFFF99"/>
            </a:solidFill>
            <a:ln w="12700">
              <a:solidFill>
                <a:schemeClr val="tx1"/>
              </a:solidFill>
              <a:round/>
              <a:headEnd/>
              <a:tailEnd/>
            </a:ln>
            <a:effectLst/>
          </p:spPr>
        </p:sp>
        <p:sp>
          <p:nvSpPr>
            <p:cNvPr name="Text Box 255" id="255"/>
            <p:cNvSpPr txBox="1">
              <a:spLocks/>
            </p:cNvSpPr>
            <p:nvPr/>
          </p:nvSpPr>
          <p:spPr>
            <a:xfrm>
              <a:off y="3216" x="1008"/>
              <a:ext cy="487" cx="2545"/>
            </a:xfrm>
            <a:prstGeom prst="rect">
              <a:avLst/>
            </a:prstGeom>
            <a:noFill/>
            <a:ln>
              <a:noFill/>
            </a:ln>
            <a:effectLst/>
          </p:spPr>
          <p:txBody>
            <a:bodyPr wrap="none" numCol="1" anchor="t">
              <a:spAutoFit/>
            </a:bodyPr>
            <a:lstStyle/>
            <a:p>
              <a:pPr marL="0" indent="0"/>
              <a:r>
                <a:rPr sz="1400" smtClean="0" lang="en-US" dirty="0" b="1">
                  <a:solidFill>
                    <a:srgbClr val="FF3300"/>
                  </a:solidFill>
                  <a:latin charset="0" pitchFamily="34" typeface="Trebuchet MS"/>
                </a:rPr>
                <a:t>&lt;rdf:Description</a:t>
              </a:r>
              <a:r>
                <a:rPr sz="1400" smtClean="0" lang="en-US" dirty="0" b="1">
                  <a:solidFill>
                    <a:schemeClr val="bg2"/>
                  </a:solidFill>
                  <a:latin charset="0" pitchFamily="34" typeface="Trebuchet MS"/>
                </a:rPr>
                <a:t> rdf:about=“#Payam”&gt;</a:t>
              </a:r>
            </a:p>
            <a:p>
              <a:pPr marL="0" indent="0"/>
              <a:r>
                <a:rPr sz="1400" smtClean="0" lang="en-US" dirty="0" b="1">
                  <a:solidFill>
                    <a:schemeClr val="bg2"/>
                  </a:solidFill>
                  <a:latin charset="0" pitchFamily="34" typeface="Trebuchet MS"/>
                </a:rPr>
                <a:t>    </a:t>
              </a:r>
              <a:r>
                <a:rPr sz="1400" smtClean="0" lang="en-US" dirty="0" b="1">
                  <a:solidFill>
                    <a:srgbClr val="FF3300"/>
                  </a:solidFill>
                  <a:latin charset="0" pitchFamily="34" typeface="Trebuchet MS"/>
                </a:rPr>
                <a:t>&lt;has_email&gt;</a:t>
              </a:r>
              <a:r>
                <a:rPr sz="1400" smtClean="0" lang="en-US" dirty="0" b="1">
                  <a:solidFill>
                    <a:schemeClr val="bg2"/>
                  </a:solidFill>
                  <a:latin charset="0" pitchFamily="34" typeface="Trebuchet MS"/>
                </a:rPr>
                <a:t>payam@nottingham</a:t>
              </a:r>
              <a:r>
                <a:rPr sz="1400" smtClean="0" lang="en-US" dirty="0" b="1">
                  <a:solidFill>
                    <a:srgbClr val="FF3300"/>
                  </a:solidFill>
                  <a:latin charset="0" pitchFamily="34" typeface="Trebuchet MS"/>
                </a:rPr>
                <a:t>&lt;/has_email&gt;</a:t>
              </a:r>
            </a:p>
            <a:p>
              <a:pPr marL="0" indent="0"/>
              <a:r>
                <a:rPr sz="1400" smtClean="0" lang="en-US" dirty="0" b="1">
                  <a:solidFill>
                    <a:srgbClr val="FF3300"/>
                  </a:solidFill>
                  <a:latin charset="0" pitchFamily="34" typeface="Trebuchet MS"/>
                </a:rPr>
                <a:t>&lt;/rdf:Description&gt;</a:t>
              </a:r>
            </a:p>
          </p:txBody>
        </p:sp>
      </p:grpSp>
      <p:sp>
        <p:nvSpPr>
          <p:cNvPr name="Text Box 256" id="256"/>
          <p:cNvSpPr>
            <a:spLocks/>
          </p:cNvSpPr>
          <p:nvPr/>
        </p:nvSpPr>
        <p:spPr>
          <a:xfrm>
            <a:off y="4038600" x="2401887"/>
            <a:ext cy="274637" cx="3838575"/>
          </a:xfrm>
          <a:prstGeom prst="rect">
            <a:avLst/>
          </a:prstGeom>
          <a:noFill/>
          <a:ln>
            <a:noFill/>
          </a:ln>
          <a:effectLst/>
        </p:spPr>
        <p:txBody>
          <a:bodyPr wrap="none" numCol="1" anchor="t">
            <a:spAutoFit/>
          </a:bodyPr>
          <a:lstStyle/>
          <a:p>
            <a:pPr marL="0" indent="0"/>
            <a:r>
              <a:rPr sz="1200" smtClean="0" lang="en-US" dirty="0">
                <a:latin charset="0" pitchFamily="34" typeface="Trebuchet MS"/>
              </a:rPr>
              <a:t>http://sepang.nottingham.edu.my/~bpayam/#Payam</a:t>
            </a:r>
          </a:p>
        </p:txBody>
      </p:sp>
    </p:spTree>
  </p:cSld>
  <p:clrMapOvr>
    <a:masterClrMapping/>
  </p:clrMapOvr>
  <p:transition>
    <p:cut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257" id="257"/>
          <p:cNvSpPr>
            <a:spLocks/>
          </p:cNvSpPr>
          <p:nvPr>
            <p:ph type="sldNum" sz="quarter" idx="12"/>
          </p:nvPr>
        </p:nvSpPr>
        <p:spPr/>
        <p:txBody>
          <a:bodyPr numCol="1"/>
          <a:lstStyle/>
          <a:p>
            <a:pPr algn="ctr"/>
            <a:fld type="slidenum" id="{3AF119DD-643C-4AFA-962B-B1D8434A8977}"/>
            <a:endParaRPr sz="1400" smtClean="0" lang="en-US" dirty="0">
              <a:latin charset="0" pitchFamily="34" typeface="Trebuchet MS"/>
            </a:endParaRPr>
          </a:p>
        </p:txBody>
      </p:sp>
      <p:sp>
        <p:nvSpPr>
          <p:cNvPr name="Text Box 258" id="258"/>
          <p:cNvSpPr>
            <a:spLocks/>
          </p:cNvSpPr>
          <p:nvPr>
            <p:ph type="title"/>
          </p:nvPr>
        </p:nvSpPr>
        <p:spPr>
          <a:xfrm>
            <a:off y="274637" x="457200"/>
            <a:ext cy="1143000" cx="8229600"/>
          </a:xfrm>
          <a:prstGeom prst="rect">
            <a:avLst/>
          </a:prstGeom>
        </p:spPr>
        <p:txBody>
          <a:bodyPr numCol="1"/>
          <a:lstStyle/>
          <a:p>
            <a:r>
              <a:t>RDF: Basic Ideas</a:t>
            </a:r>
          </a:p>
        </p:txBody>
      </p:sp>
      <p:sp>
        <p:nvSpPr>
          <p:cNvPr name="Text Box 259" id="259"/>
          <p:cNvSpPr>
            <a:spLocks/>
          </p:cNvSpPr>
          <p:nvPr>
            <p:ph type="body" idx="1"/>
          </p:nvPr>
        </p:nvSpPr>
        <p:spPr>
          <a:xfrm>
            <a:off y="1600200" x="457200"/>
            <a:ext cy="4525962" cx="8229600"/>
          </a:xfrm>
          <a:prstGeom prst="rect">
            <a:avLst/>
          </a:prstGeom>
        </p:spPr>
        <p:txBody>
          <a:bodyPr numCol="1"/>
          <a:lstStyle/>
          <a:p>
            <a:pPr marL="342900" indent="-342900">
              <a:lnSpc>
                <a:spcPct val="90000"/>
              </a:lnSpc>
            </a:pPr>
            <a:r>
              <a:rPr sz="2800" smtClean="0" lang="en-US" dirty="0"/>
              <a:t>Resources</a:t>
            </a:r>
          </a:p>
          <a:p>
            <a:pPr lvl="1" marL="742950" indent="-285750">
              <a:lnSpc>
                <a:spcPct val="90000"/>
              </a:lnSpc>
            </a:pPr>
            <a:r>
              <a:rPr sz="2400" smtClean="0" lang="en-US" dirty="0"/>
              <a:t>Every resource has a URI (Universal Resource Identifier)</a:t>
            </a:r>
          </a:p>
          <a:p>
            <a:pPr lvl="1" marL="742950" indent="-285750">
              <a:lnSpc>
                <a:spcPct val="90000"/>
              </a:lnSpc>
            </a:pPr>
            <a:r>
              <a:rPr sz="2400" smtClean="0" lang="en-US" dirty="0"/>
              <a:t>A URI can be a URL (a web address) or a some other kind of identifier;</a:t>
            </a:r>
          </a:p>
          <a:p>
            <a:pPr lvl="1" marL="742950" indent="-285750">
              <a:lnSpc>
                <a:spcPct val="90000"/>
              </a:lnSpc>
            </a:pPr>
            <a:r>
              <a:rPr sz="2400" smtClean="0" lang="en-US" dirty="0"/>
              <a:t>An identifier does not necessarily enable access to a resources</a:t>
            </a:r>
          </a:p>
          <a:p>
            <a:pPr lvl="1" marL="742950" indent="-285750">
              <a:lnSpc>
                <a:spcPct val="90000"/>
              </a:lnSpc>
            </a:pPr>
            <a:r>
              <a:rPr sz="2400" smtClean="0" lang="en-US" dirty="0"/>
              <a:t>We can think of a resources as an object that we want to describe it.</a:t>
            </a:r>
          </a:p>
          <a:p>
            <a:pPr lvl="2" marL="1143000" indent="-228600">
              <a:lnSpc>
                <a:spcPct val="90000"/>
              </a:lnSpc>
            </a:pPr>
            <a:r>
              <a:rPr sz="2000" smtClean="0" lang="en-US" dirty="0"/>
              <a:t>Books</a:t>
            </a:r>
          </a:p>
          <a:p>
            <a:pPr lvl="2" marL="1143000" indent="-228600">
              <a:lnSpc>
                <a:spcPct val="90000"/>
              </a:lnSpc>
            </a:pPr>
            <a:r>
              <a:rPr sz="2000" smtClean="0" lang="en-US" dirty="0"/>
              <a:t>Person</a:t>
            </a:r>
          </a:p>
          <a:p>
            <a:pPr lvl="2" marL="1143000" indent="-228600">
              <a:lnSpc>
                <a:spcPct val="90000"/>
              </a:lnSpc>
            </a:pPr>
            <a:r>
              <a:rPr sz="2000" smtClean="0" lang="en-US" dirty="0"/>
              <a:t>Places, etc.</a:t>
            </a:r>
          </a:p>
        </p:txBody>
      </p:sp>
    </p:spTree>
  </p:cSld>
  <p:clrMapOvr>
    <a:masterClrMapping/>
  </p:clrMapOvr>
  <p:transition>
    <p:cut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260" id="260"/>
          <p:cNvSpPr>
            <a:spLocks/>
          </p:cNvSpPr>
          <p:nvPr>
            <p:ph type="sldNum" sz="quarter" idx="12"/>
          </p:nvPr>
        </p:nvSpPr>
        <p:spPr/>
        <p:txBody>
          <a:bodyPr numCol="1"/>
          <a:lstStyle/>
          <a:p>
            <a:pPr algn="ctr"/>
            <a:fld type="slidenum" id="{83C94C10-AD8D-418A-88FF-15B6973CB320}"/>
            <a:endParaRPr sz="1400" smtClean="0" lang="en-US" dirty="0">
              <a:latin charset="0" pitchFamily="34" typeface="Trebuchet MS"/>
            </a:endParaRPr>
          </a:p>
        </p:txBody>
      </p:sp>
      <p:sp>
        <p:nvSpPr>
          <p:cNvPr name="Text Box 261" id="261"/>
          <p:cNvSpPr>
            <a:spLocks/>
          </p:cNvSpPr>
          <p:nvPr>
            <p:ph type="title"/>
          </p:nvPr>
        </p:nvSpPr>
        <p:spPr>
          <a:xfrm>
            <a:off y="274637" x="457200"/>
            <a:ext cy="1143000" cx="8229600"/>
          </a:xfrm>
          <a:prstGeom prst="rect">
            <a:avLst/>
          </a:prstGeom>
        </p:spPr>
        <p:txBody>
          <a:bodyPr numCol="1"/>
          <a:lstStyle/>
          <a:p>
            <a:r>
              <a:t>RDF: Basic Ideas</a:t>
            </a:r>
          </a:p>
        </p:txBody>
      </p:sp>
      <p:sp>
        <p:nvSpPr>
          <p:cNvPr name="Text Box 262" id="262"/>
          <p:cNvSpPr>
            <a:spLocks/>
          </p:cNvSpPr>
          <p:nvPr>
            <p:ph type="body" idx="1"/>
          </p:nvPr>
        </p:nvSpPr>
        <p:spPr>
          <a:xfrm>
            <a:off y="1600200" x="457200"/>
            <a:ext cy="4525962" cx="8229600"/>
          </a:xfrm>
          <a:prstGeom prst="rect">
            <a:avLst/>
          </a:prstGeom>
        </p:spPr>
        <p:txBody>
          <a:bodyPr numCol="1"/>
          <a:lstStyle/>
          <a:p>
            <a:pPr marL="342900" indent="-342900"/>
            <a:r>
              <a:rPr smtClean="0" lang="en-US" dirty="0"/>
              <a:t>Properties</a:t>
            </a:r>
          </a:p>
          <a:p>
            <a:pPr lvl="1" marL="742950" indent="-285750"/>
            <a:r>
              <a:rPr smtClean="0" lang="en-US" dirty="0"/>
              <a:t>Properties are special kind of resources;</a:t>
            </a:r>
          </a:p>
          <a:p>
            <a:pPr lvl="1" marL="742950" indent="-285750"/>
            <a:r>
              <a:rPr smtClean="0" lang="en-US" dirty="0"/>
              <a:t>Properties describe relations between resources.</a:t>
            </a:r>
          </a:p>
          <a:p>
            <a:pPr lvl="1" marL="742950" indent="-285750"/>
            <a:r>
              <a:rPr smtClean="0" lang="en-US" dirty="0"/>
              <a:t>For example: “written by”, “composed by”, “title”, “topic”, etc.</a:t>
            </a:r>
          </a:p>
          <a:p>
            <a:pPr lvl="1" marL="742950" indent="-285750"/>
            <a:r>
              <a:rPr smtClean="0" lang="en-US" dirty="0"/>
              <a:t>Properties in RDF are also identified by URIs.</a:t>
            </a:r>
          </a:p>
          <a:p>
            <a:pPr lvl="1" marL="742950" indent="-285750"/>
            <a:r>
              <a:rPr smtClean="0" lang="en-US" dirty="0"/>
              <a:t>This provides a global, unique naming scheme.</a:t>
            </a:r>
          </a:p>
        </p:txBody>
      </p:sp>
    </p:spTree>
  </p:cSld>
  <p:clrMapOvr>
    <a:masterClrMapping/>
  </p:clrMapOvr>
  <p:transition>
    <p:cut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263" id="263"/>
          <p:cNvSpPr>
            <a:spLocks/>
          </p:cNvSpPr>
          <p:nvPr>
            <p:ph type="sldNum" sz="quarter" idx="12"/>
          </p:nvPr>
        </p:nvSpPr>
        <p:spPr/>
        <p:txBody>
          <a:bodyPr numCol="1"/>
          <a:lstStyle/>
          <a:p>
            <a:pPr algn="ctr"/>
            <a:fld type="slidenum" id="{D58AC454-7773-462A-863F-035255E2B7B2}"/>
            <a:endParaRPr sz="1400" smtClean="0" lang="en-US" dirty="0">
              <a:latin charset="0" pitchFamily="34" typeface="Trebuchet MS"/>
            </a:endParaRPr>
          </a:p>
        </p:txBody>
      </p:sp>
      <p:sp>
        <p:nvSpPr>
          <p:cNvPr name="Text Box 264" id="264"/>
          <p:cNvSpPr>
            <a:spLocks/>
          </p:cNvSpPr>
          <p:nvPr/>
        </p:nvSpPr>
        <p:spPr>
          <a:xfrm>
            <a:off y="4724400" x="3048000"/>
            <a:ext cy="1066800" cx="1676400"/>
          </a:xfrm>
          <a:prstGeom prst="ellipse">
            <a:avLst/>
          </a:prstGeom>
          <a:solidFill>
            <a:schemeClr val="accent1">
              <a:alpha val="38000"/>
            </a:schemeClr>
          </a:solidFill>
          <a:ln>
            <a:solidFill>
              <a:schemeClr val="tx1"/>
            </a:solidFill>
            <a:round/>
            <a:headEnd/>
            <a:tailEnd/>
          </a:ln>
          <a:effectLst/>
        </p:spPr>
      </p:sp>
      <p:sp>
        <p:nvSpPr>
          <p:cNvPr name="Text Box 265" id="265"/>
          <p:cNvSpPr>
            <a:spLocks/>
          </p:cNvSpPr>
          <p:nvPr>
            <p:ph type="title"/>
          </p:nvPr>
        </p:nvSpPr>
        <p:spPr>
          <a:xfrm>
            <a:off y="274637" x="457200"/>
            <a:ext cy="1143000" cx="8229600"/>
          </a:xfrm>
          <a:prstGeom prst="rect">
            <a:avLst/>
          </a:prstGeom>
        </p:spPr>
        <p:txBody>
          <a:bodyPr numCol="1"/>
          <a:lstStyle/>
          <a:p>
            <a:r>
              <a:t>RDF: Basic Ideas</a:t>
            </a:r>
          </a:p>
        </p:txBody>
      </p:sp>
      <p:sp>
        <p:nvSpPr>
          <p:cNvPr name="Text Box 266" id="266"/>
          <p:cNvSpPr>
            <a:spLocks/>
          </p:cNvSpPr>
          <p:nvPr>
            <p:ph type="body" idx="1"/>
          </p:nvPr>
        </p:nvSpPr>
        <p:spPr>
          <a:xfrm>
            <a:off y="1600200" x="457200"/>
            <a:ext cy="4525962" cx="8229600"/>
          </a:xfrm>
          <a:prstGeom prst="rect">
            <a:avLst/>
          </a:prstGeom>
        </p:spPr>
        <p:txBody>
          <a:bodyPr numCol="1"/>
          <a:lstStyle/>
          <a:p>
            <a:pPr marL="342900" indent="-342900"/>
            <a:r>
              <a:rPr smtClean="0" lang="en-US" dirty="0"/>
              <a:t>Statements</a:t>
            </a:r>
          </a:p>
          <a:p>
            <a:pPr lvl="1" marL="742950" indent="-285750"/>
            <a:r>
              <a:rPr smtClean="0" lang="en-US" dirty="0"/>
              <a:t>A statement is an object-attribute-value triple.</a:t>
            </a:r>
          </a:p>
          <a:p>
            <a:pPr lvl="1" marL="742950" indent="-285750"/>
            <a:r>
              <a:rPr smtClean="0" lang="en-US" dirty="0"/>
              <a:t>It consists of a resources, a property, and a value. </a:t>
            </a:r>
          </a:p>
        </p:txBody>
      </p:sp>
      <p:pic>
        <p:nvPicPr>
          <p:cNvPr name="Picture 267" id="267"/>
          <p:cNvPicPr>
            <a:picLocks/>
          </p:cNvPicPr>
          <p:nvPr/>
        </p:nvPicPr>
        <p:blipFill>
          <a:blip r:embed="rId2"/>
          <a:stretch/>
        </p:blipFill>
        <p:spPr>
          <a:xfrm>
            <a:off y="4953000" x="3581400"/>
            <a:ext cy="609600" cx="525462"/>
          </a:xfrm>
          <a:prstGeom prst="rect">
            <a:avLst/>
          </a:prstGeom>
          <a:noFill/>
          <a:ln>
            <a:noFill/>
          </a:ln>
          <a:effectLst/>
        </p:spPr>
      </p:pic>
      <p:sp>
        <p:nvSpPr>
          <p:cNvPr name="Text Box 269" id="269"/>
          <p:cNvSpPr>
            <a:spLocks/>
          </p:cNvSpPr>
          <p:nvPr/>
        </p:nvSpPr>
        <p:spPr>
          <a:xfrm>
            <a:off y="4518025" x="1752600"/>
            <a:ext cy="228600" cx="3841750"/>
          </a:xfrm>
          <a:prstGeom prst="rect">
            <a:avLst/>
          </a:prstGeom>
          <a:noFill/>
          <a:ln>
            <a:noFill/>
          </a:ln>
          <a:effectLst/>
        </p:spPr>
        <p:txBody>
          <a:bodyPr wrap="none" numCol="1" anchor="t">
            <a:spAutoFit/>
          </a:bodyPr>
          <a:lstStyle/>
          <a:p>
            <a:pPr marL="0" indent="0"/>
            <a:r>
              <a:rPr sz="900" smtClean="0" lang="en-US" dirty="0">
                <a:latin charset="0" pitchFamily="34" typeface="Trebuchet MS"/>
              </a:rPr>
              <a:t>http://mitpress.mit.edu/catalog/item/default.asp?ttype=2&amp;tid=10140</a:t>
            </a:r>
          </a:p>
        </p:txBody>
      </p:sp>
      <p:sp>
        <p:nvSpPr>
          <p:cNvPr name="Text Box 270" id="270"/>
          <p:cNvSpPr>
            <a:spLocks/>
          </p:cNvSpPr>
          <p:nvPr/>
        </p:nvSpPr>
        <p:spPr>
          <a:xfrm>
            <a:off y="5334000" x="4724400"/>
            <a:ext cy="0" cx="1981200"/>
          </a:xfrm>
          <a:prstGeom prst="line">
            <a:avLst/>
          </a:prstGeom>
          <a:noFill/>
          <a:ln>
            <a:solidFill>
              <a:schemeClr val="tx1"/>
            </a:solidFill>
            <a:round/>
            <a:headEnd type="none"/>
            <a:tailEnd type="triangle"/>
          </a:ln>
          <a:effectLst/>
        </p:spPr>
      </p:sp>
      <p:sp>
        <p:nvSpPr>
          <p:cNvPr name="Text Box 271" id="271"/>
          <p:cNvSpPr txBox="1">
            <a:spLocks/>
          </p:cNvSpPr>
          <p:nvPr/>
        </p:nvSpPr>
        <p:spPr>
          <a:xfrm>
            <a:off y="5397500" x="5029200"/>
            <a:ext cy="366712" cx="1406525"/>
          </a:xfrm>
          <a:prstGeom prst="rect">
            <a:avLst/>
          </a:prstGeom>
          <a:noFill/>
          <a:ln>
            <a:noFill/>
          </a:ln>
          <a:effectLst/>
        </p:spPr>
        <p:txBody>
          <a:bodyPr wrap="none" numCol="1" anchor="t">
            <a:spAutoFit/>
          </a:bodyPr>
          <a:lstStyle/>
          <a:p>
            <a:pPr marL="0" indent="0"/>
            <a:r>
              <a:rPr smtClean="0" lang="en-US" dirty="0">
                <a:latin charset="0" pitchFamily="34" typeface="Trebuchet MS"/>
              </a:rPr>
              <a:t>publishedBy</a:t>
            </a:r>
          </a:p>
        </p:txBody>
      </p:sp>
      <p:sp>
        <p:nvSpPr>
          <p:cNvPr name="Text Box 272" id="272"/>
          <p:cNvSpPr>
            <a:spLocks/>
          </p:cNvSpPr>
          <p:nvPr/>
        </p:nvSpPr>
        <p:spPr>
          <a:xfrm>
            <a:off y="4953000" x="6781800"/>
            <a:ext cy="838200" cx="1371600"/>
          </a:xfrm>
          <a:prstGeom prst="ellipse">
            <a:avLst/>
          </a:prstGeom>
          <a:solidFill>
            <a:schemeClr val="accent1">
              <a:alpha val="52000"/>
            </a:schemeClr>
          </a:solidFill>
          <a:ln>
            <a:solidFill>
              <a:schemeClr val="tx1"/>
            </a:solidFill>
            <a:round/>
            <a:headEnd/>
            <a:tailEnd/>
          </a:ln>
          <a:effectLst/>
        </p:spPr>
        <p:txBody>
          <a:bodyPr wrap="none" numCol="1" anchor="ctr"/>
          <a:lstStyle/>
          <a:p>
            <a:pPr algn="ctr" marL="0" indent="0"/>
            <a:r>
              <a:rPr smtClean="0" lang="en-US" dirty="0">
                <a:latin charset="0" pitchFamily="34" typeface="Trebuchet MS"/>
              </a:rPr>
              <a:t>#MIT Press</a:t>
            </a:r>
          </a:p>
        </p:txBody>
      </p:sp>
    </p:spTree>
  </p:cSld>
  <p:clrMapOvr>
    <a:masterClrMapping/>
  </p:clrMapOvr>
  <p:transition>
    <p:cut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273" id="273"/>
          <p:cNvSpPr>
            <a:spLocks/>
          </p:cNvSpPr>
          <p:nvPr>
            <p:ph type="sldNum" sz="quarter" idx="12"/>
          </p:nvPr>
        </p:nvSpPr>
        <p:spPr/>
        <p:txBody>
          <a:bodyPr numCol="1"/>
          <a:lstStyle/>
          <a:p>
            <a:pPr algn="ctr"/>
            <a:fld type="slidenum" id="{9670ACF6-5210-455A-9520-4D8AF6DAFEF3}"/>
            <a:endParaRPr sz="1400" smtClean="0" lang="en-US" dirty="0">
              <a:latin charset="0" pitchFamily="34" typeface="Trebuchet MS"/>
            </a:endParaRPr>
          </a:p>
        </p:txBody>
      </p:sp>
      <p:sp>
        <p:nvSpPr>
          <p:cNvPr name="Text Box 274" id="274"/>
          <p:cNvSpPr>
            <a:spLocks/>
          </p:cNvSpPr>
          <p:nvPr>
            <p:ph type="title"/>
          </p:nvPr>
        </p:nvSpPr>
        <p:spPr>
          <a:xfrm>
            <a:off y="274637" x="457200"/>
            <a:ext cy="1143000" cx="8229600"/>
          </a:xfrm>
          <a:prstGeom prst="rect">
            <a:avLst/>
          </a:prstGeom>
        </p:spPr>
        <p:txBody>
          <a:bodyPr numCol="1"/>
          <a:lstStyle/>
          <a:p>
            <a:r>
              <a:t>RDF: Example</a:t>
            </a:r>
          </a:p>
        </p:txBody>
      </p:sp>
      <p:pic>
        <p:nvPicPr>
          <p:cNvPr name="Picture 275" id="275"/>
          <p:cNvPicPr>
            <a:picLocks/>
          </p:cNvPicPr>
          <p:nvPr/>
        </p:nvPicPr>
        <p:blipFill>
          <a:blip r:embed="rId2"/>
          <a:stretch/>
        </p:blipFill>
        <p:spPr>
          <a:xfrm>
            <a:off y="2057400" x="533400"/>
            <a:ext cy="1924050" cx="5715000"/>
          </a:xfrm>
          <a:prstGeom prst="rect">
            <a:avLst/>
          </a:prstGeom>
          <a:noFill/>
          <a:ln>
            <a:noFill/>
          </a:ln>
          <a:effectLst/>
        </p:spPr>
      </p:pic>
      <p:pic>
        <p:nvPicPr>
          <p:cNvPr name="Picture 277" id="277"/>
          <p:cNvPicPr>
            <a:picLocks noChangeAspect="1"/>
          </p:cNvPicPr>
          <p:nvPr/>
        </p:nvPicPr>
        <p:blipFill>
          <a:blip r:embed="rId3"/>
          <a:stretch/>
        </p:blipFill>
        <p:spPr>
          <a:xfrm>
            <a:off y="2514600" x="3819525"/>
            <a:ext cy="3362325" cx="5324475"/>
          </a:xfrm>
          <a:prstGeom prst="rect">
            <a:avLst/>
          </a:prstGeom>
          <a:noFill/>
        </p:spPr>
      </p:pic>
    </p:spTree>
  </p:cSld>
  <p:clrMapOvr>
    <a:masterClrMapping/>
  </p:clrMapOvr>
  <p:transition>
    <p:cut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19" id="19"/>
          <p:cNvSpPr>
            <a:spLocks/>
          </p:cNvSpPr>
          <p:nvPr>
            <p:ph type="sldNum" sz="quarter" idx="12"/>
          </p:nvPr>
        </p:nvSpPr>
        <p:spPr/>
        <p:txBody>
          <a:bodyPr numCol="1"/>
          <a:lstStyle/>
          <a:p>
            <a:pPr algn="ctr"/>
            <a:fld type="slidenum" id="{C8D5B4C4-2043-4808-B796-DB2C1CA7BDBA}"/>
            <a:endParaRPr sz="1400" smtClean="0" lang="en-US" dirty="0">
              <a:latin charset="0" pitchFamily="34" typeface="Trebuchet MS"/>
            </a:endParaRPr>
          </a:p>
        </p:txBody>
      </p:sp>
      <p:sp>
        <p:nvSpPr>
          <p:cNvPr name="Text Box 20" id="20"/>
          <p:cNvSpPr>
            <a:spLocks/>
          </p:cNvSpPr>
          <p:nvPr>
            <p:ph type="title"/>
          </p:nvPr>
        </p:nvSpPr>
        <p:spPr>
          <a:xfrm>
            <a:off y="274637" x="457200"/>
            <a:ext cy="1143000" cx="8229600"/>
          </a:xfrm>
          <a:prstGeom prst="rect">
            <a:avLst/>
          </a:prstGeom>
        </p:spPr>
        <p:txBody>
          <a:bodyPr numCol="1"/>
          <a:lstStyle/>
          <a:p>
            <a:r>
              <a:t>Today’s Web</a:t>
            </a:r>
          </a:p>
        </p:txBody>
      </p:sp>
      <p:sp>
        <p:nvSpPr>
          <p:cNvPr name="Text Box 21" id="21"/>
          <p:cNvSpPr>
            <a:spLocks/>
          </p:cNvSpPr>
          <p:nvPr>
            <p:ph type="body" idx="1"/>
          </p:nvPr>
        </p:nvSpPr>
        <p:spPr>
          <a:xfrm>
            <a:off y="1600200" x="457200"/>
            <a:ext cy="4525962" cx="8229600"/>
          </a:xfrm>
          <a:prstGeom prst="rect">
            <a:avLst/>
          </a:prstGeom>
        </p:spPr>
        <p:txBody>
          <a:bodyPr numCol="1"/>
          <a:lstStyle/>
          <a:p>
            <a:pPr marL="342900" indent="-342900"/>
            <a:r>
              <a:rPr sz="2800" smtClean="0" lang="en-US" dirty="0"/>
              <a:t>Currently most of the Web content is suitable for human use.</a:t>
            </a:r>
          </a:p>
          <a:p>
            <a:pPr marL="342900" indent="-342900"/>
            <a:r>
              <a:rPr sz="2800" smtClean="0" lang="en-US" dirty="0"/>
              <a:t>Typical uses of the Web today are information seeking, publishing, and using, searching for people and products, shopping, reviewing catalogues, etc. </a:t>
            </a:r>
          </a:p>
          <a:p>
            <a:pPr marL="342900" indent="-342900"/>
            <a:r>
              <a:rPr sz="2800" smtClean="0" lang="en-US" dirty="0"/>
              <a:t>Dynamic pages generated based on information from databases but without original information structure found in databases.</a:t>
            </a:r>
          </a:p>
        </p:txBody>
      </p:sp>
    </p:spTree>
  </p:cSld>
  <p:clrMapOvr>
    <a:masterClrMapping/>
  </p:clrMapOvr>
  <p:transition>
    <p:cut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279" id="279"/>
          <p:cNvSpPr>
            <a:spLocks/>
          </p:cNvSpPr>
          <p:nvPr>
            <p:ph type="sldNum" sz="quarter" idx="12"/>
          </p:nvPr>
        </p:nvSpPr>
        <p:spPr/>
        <p:txBody>
          <a:bodyPr numCol="1"/>
          <a:lstStyle/>
          <a:p>
            <a:pPr algn="ctr"/>
            <a:fld type="slidenum" id="{2EEBBE52-B2B3-4D2C-BF08-A149618DB8F8}"/>
            <a:endParaRPr sz="1400" smtClean="0" lang="en-US" dirty="0">
              <a:latin charset="0" pitchFamily="34" typeface="Trebuchet MS"/>
            </a:endParaRPr>
          </a:p>
        </p:txBody>
      </p:sp>
      <p:sp>
        <p:nvSpPr>
          <p:cNvPr name="Text Box 280" id="280"/>
          <p:cNvSpPr>
            <a:spLocks/>
          </p:cNvSpPr>
          <p:nvPr>
            <p:ph type="title"/>
          </p:nvPr>
        </p:nvSpPr>
        <p:spPr>
          <a:xfrm>
            <a:off y="274637" x="457200"/>
            <a:ext cy="1143000" cx="8229600"/>
          </a:xfrm>
          <a:prstGeom prst="rect">
            <a:avLst/>
          </a:prstGeom>
        </p:spPr>
        <p:txBody>
          <a:bodyPr numCol="1"/>
          <a:lstStyle/>
          <a:p>
            <a:r>
              <a:t>RDF Example</a:t>
            </a:r>
          </a:p>
        </p:txBody>
      </p:sp>
      <p:pic>
        <p:nvPicPr>
          <p:cNvPr name="Picture 281" id="281"/>
          <p:cNvPicPr>
            <a:picLocks/>
          </p:cNvPicPr>
          <p:nvPr/>
        </p:nvPicPr>
        <p:blipFill>
          <a:blip r:embed="rId2"/>
          <a:stretch/>
        </p:blipFill>
        <p:spPr>
          <a:xfrm>
            <a:off y="1676400" x="1371600"/>
            <a:ext cy="2581275" cx="5372100"/>
          </a:xfrm>
          <a:prstGeom prst="rect">
            <a:avLst/>
          </a:prstGeom>
          <a:noFill/>
          <a:ln>
            <a:noFill/>
          </a:ln>
          <a:effectLst/>
        </p:spPr>
      </p:pic>
      <p:pic>
        <p:nvPicPr>
          <p:cNvPr name="Picture 283" id="283"/>
          <p:cNvPicPr>
            <a:picLocks noChangeAspect="1"/>
          </p:cNvPicPr>
          <p:nvPr/>
        </p:nvPicPr>
        <p:blipFill>
          <a:blip r:embed="rId3"/>
          <a:stretch/>
        </p:blipFill>
        <p:spPr>
          <a:xfrm>
            <a:off y="4572000" x="1600200"/>
            <a:ext cy="1876425" cx="5591175"/>
          </a:xfrm>
          <a:prstGeom prst="rect">
            <a:avLst/>
          </a:prstGeom>
          <a:noFill/>
        </p:spPr>
      </p:pic>
      <p:sp>
        <p:nvSpPr>
          <p:cNvPr name="Text Box 285" id="285"/>
          <p:cNvSpPr txBox="1">
            <a:spLocks/>
          </p:cNvSpPr>
          <p:nvPr/>
        </p:nvSpPr>
        <p:spPr>
          <a:xfrm>
            <a:off y="6613525" x="304800"/>
            <a:ext cy="244475" cx="3362325"/>
          </a:xfrm>
          <a:prstGeom prst="rect">
            <a:avLst/>
          </a:prstGeom>
          <a:noFill/>
          <a:ln>
            <a:noFill/>
          </a:ln>
          <a:effectLst/>
        </p:spPr>
        <p:txBody>
          <a:bodyPr wrap="none" numCol="1" anchor="t">
            <a:spAutoFit/>
          </a:bodyPr>
          <a:lstStyle/>
          <a:p>
            <a:pPr marL="0" indent="0"/>
            <a:r>
              <a:rPr sz="1000" smtClean="0" lang="en-US" dirty="0">
                <a:latin charset="0" pitchFamily="34" typeface="Trebuchet MS"/>
              </a:rPr>
              <a:t>Source: http://www.w3.org/TR/swbp-skos-core-guide/</a:t>
            </a:r>
          </a:p>
        </p:txBody>
      </p:sp>
    </p:spTree>
  </p:cSld>
  <p:clrMapOvr>
    <a:masterClrMapping/>
  </p:clrMapOvr>
  <p:transition>
    <p:cut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286" id="286"/>
          <p:cNvSpPr>
            <a:spLocks/>
          </p:cNvSpPr>
          <p:nvPr>
            <p:ph type="sldNum" sz="quarter" idx="12"/>
          </p:nvPr>
        </p:nvSpPr>
        <p:spPr/>
        <p:txBody>
          <a:bodyPr numCol="1"/>
          <a:lstStyle/>
          <a:p>
            <a:pPr algn="ctr"/>
            <a:fld type="slidenum" id="{B369C610-7D73-4955-9CDF-F98CED899453}"/>
            <a:endParaRPr sz="1400" smtClean="0" lang="en-US" dirty="0">
              <a:latin charset="0" pitchFamily="34" typeface="Trebuchet MS"/>
            </a:endParaRPr>
          </a:p>
        </p:txBody>
      </p:sp>
      <p:sp>
        <p:nvSpPr>
          <p:cNvPr name="Text Box 287" id="287"/>
          <p:cNvSpPr>
            <a:spLocks/>
          </p:cNvSpPr>
          <p:nvPr>
            <p:ph type="title"/>
          </p:nvPr>
        </p:nvSpPr>
        <p:spPr>
          <a:xfrm>
            <a:off y="274637" x="457200"/>
            <a:ext cy="1143000" cx="8229600"/>
          </a:xfrm>
          <a:prstGeom prst="rect">
            <a:avLst/>
          </a:prstGeom>
        </p:spPr>
        <p:txBody>
          <a:bodyPr numCol="1"/>
          <a:lstStyle/>
          <a:p>
            <a:r>
              <a:t>RDF Schema: Basic Ideas</a:t>
            </a:r>
          </a:p>
        </p:txBody>
      </p:sp>
      <p:sp>
        <p:nvSpPr>
          <p:cNvPr name="Text Box 288" id="288"/>
          <p:cNvSpPr>
            <a:spLocks/>
          </p:cNvSpPr>
          <p:nvPr>
            <p:ph type="body" idx="1"/>
          </p:nvPr>
        </p:nvSpPr>
        <p:spPr>
          <a:xfrm>
            <a:off y="1600200" x="457200"/>
            <a:ext cy="4525962" cx="8229600"/>
          </a:xfrm>
          <a:prstGeom prst="rect">
            <a:avLst/>
          </a:prstGeom>
        </p:spPr>
        <p:txBody>
          <a:bodyPr numCol="1"/>
          <a:lstStyle/>
          <a:p>
            <a:r>
              <a:t>RDF is a universal language that enables users to describe their own vocabularies.</a:t>
            </a:r>
          </a:p>
          <a:p>
            <a:r>
              <a:t>But, RDF does not make assumption about any particular domain.</a:t>
            </a:r>
          </a:p>
          <a:p>
            <a:r>
              <a:t>It is up to user to define this in RDF schema.</a:t>
            </a:r>
          </a:p>
        </p:txBody>
      </p:sp>
    </p:spTree>
  </p:cSld>
  <p:clrMapOvr>
    <a:masterClrMapping/>
  </p:clrMapOvr>
  <p:transition>
    <p:cut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289" id="289"/>
          <p:cNvSpPr>
            <a:spLocks/>
          </p:cNvSpPr>
          <p:nvPr>
            <p:ph type="sldNum" sz="quarter" idx="12"/>
          </p:nvPr>
        </p:nvSpPr>
        <p:spPr/>
        <p:txBody>
          <a:bodyPr numCol="1"/>
          <a:lstStyle/>
          <a:p>
            <a:pPr algn="ctr"/>
            <a:fld type="slidenum" id="{77C15C29-FE5F-4555-93EC-E11534C9E060}"/>
            <a:endParaRPr sz="1400" smtClean="0" lang="en-US" dirty="0">
              <a:latin charset="0" pitchFamily="34" typeface="Trebuchet MS"/>
            </a:endParaRPr>
          </a:p>
        </p:txBody>
      </p:sp>
      <p:sp>
        <p:nvSpPr>
          <p:cNvPr name="Text Box 290" id="290"/>
          <p:cNvSpPr>
            <a:spLocks/>
          </p:cNvSpPr>
          <p:nvPr>
            <p:ph type="title"/>
          </p:nvPr>
        </p:nvSpPr>
        <p:spPr>
          <a:xfrm>
            <a:off y="274637" x="457200"/>
            <a:ext cy="1143000" cx="8229600"/>
          </a:xfrm>
          <a:prstGeom prst="rect">
            <a:avLst/>
          </a:prstGeom>
        </p:spPr>
        <p:txBody>
          <a:bodyPr numCol="1"/>
          <a:lstStyle/>
          <a:p>
            <a:r>
              <a:t>What does RDF Schema add?</a:t>
            </a:r>
          </a:p>
        </p:txBody>
      </p:sp>
      <p:sp>
        <p:nvSpPr>
          <p:cNvPr name="Text Box 291" id="291"/>
          <p:cNvSpPr>
            <a:spLocks/>
          </p:cNvSpPr>
          <p:nvPr/>
        </p:nvSpPr>
        <p:spPr>
          <a:xfrm>
            <a:off y="1371600" x="1143000"/>
            <a:ext cy="4267200" cx="7620000"/>
          </a:xfrm>
          <a:prstGeom prst="rect">
            <a:avLst/>
          </a:prstGeom>
          <a:noFill/>
          <a:ln>
            <a:noFill/>
          </a:ln>
        </p:spPr>
        <p:txBody>
          <a:bodyPr numCol="1"/>
          <a:lstStyle/>
          <a:p>
            <a:pPr marL="342900" indent="-342900">
              <a:spcBef>
                <a:spcPct val="20000"/>
              </a:spcBef>
              <a:buFontTx/>
              <a:buChar char="•"/>
            </a:pPr>
            <a:r>
              <a:rPr sz="2400" smtClean="0" lang="en-US" dirty="0">
                <a:latin charset="0" pitchFamily="34" typeface="Tahoma"/>
              </a:rPr>
              <a:t>Defines </a:t>
            </a:r>
            <a:r>
              <a:rPr sz="2400" smtClean="0" lang="en-US" dirty="0">
                <a:solidFill>
                  <a:srgbClr val="0000FF"/>
                </a:solidFill>
                <a:latin charset="0" pitchFamily="34" typeface="Tahoma"/>
              </a:rPr>
              <a:t>vocabulary</a:t>
            </a:r>
            <a:r>
              <a:rPr sz="2400" smtClean="0" lang="en-US" dirty="0">
                <a:latin charset="0" pitchFamily="34" typeface="Tahoma"/>
              </a:rPr>
              <a:t> for RDF</a:t>
            </a:r>
          </a:p>
          <a:p>
            <a:pPr marL="342900" indent="-342900">
              <a:spcBef>
                <a:spcPct val="20000"/>
              </a:spcBef>
              <a:buFontTx/>
              <a:buChar char="•"/>
            </a:pPr>
            <a:r>
              <a:rPr sz="2400" smtClean="0" lang="en-US" dirty="0">
                <a:latin charset="0" pitchFamily="34" typeface="Tahoma"/>
              </a:rPr>
              <a:t>Organizes this vocabulary in a </a:t>
            </a:r>
            <a:r>
              <a:rPr sz="2400" smtClean="0" lang="en-US" dirty="0">
                <a:solidFill>
                  <a:srgbClr val="0000FF"/>
                </a:solidFill>
                <a:latin charset="0" pitchFamily="34" typeface="Tahoma"/>
              </a:rPr>
              <a:t>typed hierarchy</a:t>
            </a:r>
          </a:p>
          <a:p>
            <a:pPr lvl="1" marL="742950" indent="-285750">
              <a:spcBef>
                <a:spcPct val="20000"/>
              </a:spcBef>
              <a:buFontTx/>
              <a:buChar char="•"/>
            </a:pPr>
            <a:r>
              <a:rPr sz="2400" smtClean="0" lang="en-US" dirty="0">
                <a:latin charset="0" pitchFamily="34" typeface="Tahoma"/>
              </a:rPr>
              <a:t>Class, subClassOf, type</a:t>
            </a:r>
          </a:p>
          <a:p>
            <a:pPr lvl="1" marL="742950" indent="-285750">
              <a:spcBef>
                <a:spcPct val="20000"/>
              </a:spcBef>
              <a:buFontTx/>
              <a:buChar char="•"/>
            </a:pPr>
            <a:r>
              <a:rPr sz="2400" smtClean="0" lang="en-US" dirty="0">
                <a:latin charset="0" pitchFamily="34" typeface="Tahoma"/>
              </a:rPr>
              <a:t>Property, subPropertyOf</a:t>
            </a:r>
          </a:p>
          <a:p>
            <a:pPr lvl="1" marL="742950" indent="-285750">
              <a:spcBef>
                <a:spcPct val="20000"/>
              </a:spcBef>
              <a:buFontTx/>
              <a:buChar char="•"/>
            </a:pPr>
            <a:r>
              <a:rPr sz="2400" smtClean="0" lang="en-US" dirty="0">
                <a:latin charset="0" pitchFamily="34" typeface="Tahoma"/>
              </a:rPr>
              <a:t>domain, range</a:t>
            </a:r>
          </a:p>
        </p:txBody>
      </p:sp>
      <p:sp>
        <p:nvSpPr>
          <p:cNvPr name="Text Box 292" id="292"/>
          <p:cNvSpPr>
            <a:spLocks/>
          </p:cNvSpPr>
          <p:nvPr/>
        </p:nvSpPr>
        <p:spPr>
          <a:xfrm>
            <a:off y="5513387" x="6230937"/>
            <a:ext cy="466725" cx="760412"/>
          </a:xfrm>
          <a:prstGeom prst="ellipse">
            <a:avLst/>
          </a:prstGeom>
          <a:solidFill>
            <a:schemeClr val="accent2"/>
          </a:solidFill>
          <a:ln w="28575">
            <a:solidFill>
              <a:schemeClr val="tx1"/>
            </a:solidFill>
            <a:round/>
            <a:headEnd/>
            <a:tailEnd/>
          </a:ln>
        </p:spPr>
        <p:txBody>
          <a:bodyPr wrap="none" numCol="1" anchor="t">
            <a:spAutoFit/>
          </a:bodyPr>
          <a:lstStyle/>
          <a:p>
            <a:pPr marL="0" indent="0"/>
            <a:r>
              <a:rPr sz="1600" smtClean="0" lang="en-US" dirty="0">
                <a:latin charset="0" pitchFamily="34" typeface="Tahoma"/>
              </a:rPr>
              <a:t>Alan</a:t>
            </a:r>
          </a:p>
        </p:txBody>
      </p:sp>
      <p:sp>
        <p:nvSpPr>
          <p:cNvPr name="Text Box 293" id="293"/>
          <p:cNvSpPr>
            <a:spLocks/>
          </p:cNvSpPr>
          <p:nvPr/>
        </p:nvSpPr>
        <p:spPr>
          <a:xfrm>
            <a:off y="5529262" x="1530350"/>
            <a:ext cy="466725" cx="781050"/>
          </a:xfrm>
          <a:prstGeom prst="ellipse">
            <a:avLst/>
          </a:prstGeom>
          <a:solidFill>
            <a:schemeClr val="accent2"/>
          </a:solidFill>
          <a:ln w="28575">
            <a:solidFill>
              <a:schemeClr val="tx1"/>
            </a:solidFill>
            <a:round/>
            <a:headEnd/>
            <a:tailEnd/>
          </a:ln>
        </p:spPr>
        <p:txBody>
          <a:bodyPr wrap="none" numCol="1" anchor="t">
            <a:spAutoFit/>
          </a:bodyPr>
          <a:lstStyle/>
          <a:p>
            <a:pPr marL="0" indent="0"/>
            <a:r>
              <a:rPr sz="1600" smtClean="0" lang="en-US" dirty="0">
                <a:latin charset="0" pitchFamily="34" typeface="Tahoma"/>
              </a:rPr>
              <a:t>Tom</a:t>
            </a:r>
          </a:p>
        </p:txBody>
      </p:sp>
      <p:cxnSp>
        <p:nvCxnSpPr>
          <p:cNvPr name="Connector 294" id="294"/>
          <p:cNvCxnSpPr/>
          <p:nvPr/>
        </p:nvCxnSpPr>
        <p:spPr>
          <a:xfrm flipV="1">
            <a:off y="5746750" x="2325687"/>
            <a:ext cy="15875" cx="3890962"/>
          </a:xfrm>
          <a:prstGeom prst="straightConnector1">
            <a:avLst/>
          </a:prstGeom>
          <a:noFill/>
          <a:ln w="25400">
            <a:solidFill>
              <a:schemeClr val="tx1"/>
            </a:solidFill>
            <a:round/>
            <a:headEnd type="none"/>
            <a:tailEnd type="triangle"/>
          </a:ln>
          <a:effectLst/>
        </p:spPr>
      </p:cxnSp>
      <p:sp>
        <p:nvSpPr>
          <p:cNvPr name="Text Box 296" id="296"/>
          <p:cNvSpPr>
            <a:spLocks/>
          </p:cNvSpPr>
          <p:nvPr/>
        </p:nvSpPr>
        <p:spPr>
          <a:xfrm>
            <a:off y="3505200" x="4078287"/>
            <a:ext cy="466725" cx="803275"/>
          </a:xfrm>
          <a:prstGeom prst="ellipse">
            <a:avLst/>
          </a:prstGeom>
          <a:solidFill>
            <a:schemeClr val="accent2"/>
          </a:solidFill>
          <a:ln w="28575">
            <a:solidFill>
              <a:schemeClr val="tx1"/>
            </a:solidFill>
            <a:round/>
            <a:headEnd/>
            <a:tailEnd/>
          </a:ln>
        </p:spPr>
        <p:txBody>
          <a:bodyPr wrap="none" numCol="1" anchor="t">
            <a:spAutoFit/>
          </a:bodyPr>
          <a:lstStyle/>
          <a:p>
            <a:pPr marL="0" indent="0"/>
            <a:r>
              <a:rPr sz="1600" smtClean="0" lang="en-US" dirty="0">
                <a:latin charset="0" pitchFamily="34" typeface="Tahoma"/>
              </a:rPr>
              <a:t>Staff</a:t>
            </a:r>
          </a:p>
        </p:txBody>
      </p:sp>
      <p:sp>
        <p:nvSpPr>
          <p:cNvPr name="Text Box 297" id="297"/>
          <p:cNvSpPr>
            <a:spLocks/>
          </p:cNvSpPr>
          <p:nvPr/>
        </p:nvSpPr>
        <p:spPr>
          <a:xfrm>
            <a:off y="4505325" x="1517650"/>
            <a:ext cy="466725" cx="1252537"/>
          </a:xfrm>
          <a:prstGeom prst="ellipse">
            <a:avLst/>
          </a:prstGeom>
          <a:solidFill>
            <a:schemeClr val="accent2"/>
          </a:solidFill>
          <a:ln w="28575">
            <a:solidFill>
              <a:schemeClr val="tx1"/>
            </a:solidFill>
            <a:round/>
            <a:headEnd/>
            <a:tailEnd/>
          </a:ln>
        </p:spPr>
        <p:txBody>
          <a:bodyPr wrap="none" numCol="1" anchor="t">
            <a:spAutoFit/>
          </a:bodyPr>
          <a:lstStyle/>
          <a:p>
            <a:pPr marL="0" indent="0"/>
            <a:r>
              <a:rPr sz="1600" smtClean="0" lang="en-US" dirty="0">
                <a:latin charset="0" pitchFamily="34" typeface="Tahoma"/>
              </a:rPr>
              <a:t>Lecturer</a:t>
            </a:r>
          </a:p>
        </p:txBody>
      </p:sp>
      <p:sp>
        <p:nvSpPr>
          <p:cNvPr name="Text Box 298" id="298"/>
          <p:cNvSpPr>
            <a:spLocks/>
          </p:cNvSpPr>
          <p:nvPr/>
        </p:nvSpPr>
        <p:spPr>
          <a:xfrm>
            <a:off y="4505325" x="5707062"/>
            <a:ext cy="466725" cx="2579687"/>
          </a:xfrm>
          <a:prstGeom prst="ellipse">
            <a:avLst/>
          </a:prstGeom>
          <a:solidFill>
            <a:schemeClr val="accent2"/>
          </a:solidFill>
          <a:ln w="28575">
            <a:solidFill>
              <a:schemeClr val="tx1"/>
            </a:solidFill>
            <a:round/>
            <a:headEnd/>
            <a:tailEnd/>
          </a:ln>
        </p:spPr>
        <p:txBody>
          <a:bodyPr wrap="none" numCol="1" anchor="t">
            <a:spAutoFit/>
          </a:bodyPr>
          <a:lstStyle/>
          <a:p>
            <a:pPr marL="0" indent="0"/>
            <a:r>
              <a:rPr sz="1600" smtClean="0" lang="en-US" dirty="0">
                <a:latin charset="0" pitchFamily="34" typeface="Tahoma"/>
              </a:rPr>
              <a:t>Research Assistant</a:t>
            </a:r>
          </a:p>
        </p:txBody>
      </p:sp>
      <p:sp>
        <p:nvSpPr>
          <p:cNvPr name="Text Box 299" id="299"/>
          <p:cNvSpPr txBox="1">
            <a:spLocks/>
          </p:cNvSpPr>
          <p:nvPr/>
        </p:nvSpPr>
        <p:spPr>
          <a:xfrm>
            <a:off y="3794125" x="5562600"/>
            <a:ext cy="336550" cx="1311275"/>
          </a:xfrm>
          <a:prstGeom prst="rect">
            <a:avLst/>
          </a:prstGeom>
          <a:noFill/>
          <a:ln>
            <a:noFill/>
          </a:ln>
          <a:effectLst/>
        </p:spPr>
        <p:txBody>
          <a:bodyPr wrap="none" numCol="1" anchor="t">
            <a:spAutoFit/>
          </a:bodyPr>
          <a:lstStyle/>
          <a:p>
            <a:pPr marL="0" indent="0"/>
            <a:r>
              <a:rPr sz="1600" smtClean="0" lang="en-US" dirty="0" b="1">
                <a:latin charset="0" pitchFamily="34" typeface="Tahoma"/>
              </a:rPr>
              <a:t>subClassOf</a:t>
            </a:r>
          </a:p>
        </p:txBody>
      </p:sp>
      <p:sp>
        <p:nvSpPr>
          <p:cNvPr name="Text Box 300" id="300"/>
          <p:cNvSpPr txBox="1">
            <a:spLocks/>
          </p:cNvSpPr>
          <p:nvPr/>
        </p:nvSpPr>
        <p:spPr>
          <a:xfrm>
            <a:off y="3946525" x="2362200"/>
            <a:ext cy="336550" cx="1311275"/>
          </a:xfrm>
          <a:prstGeom prst="rect">
            <a:avLst/>
          </a:prstGeom>
          <a:noFill/>
          <a:ln>
            <a:noFill/>
          </a:ln>
          <a:effectLst/>
        </p:spPr>
        <p:txBody>
          <a:bodyPr wrap="none" numCol="1" anchor="t">
            <a:spAutoFit/>
          </a:bodyPr>
          <a:lstStyle/>
          <a:p>
            <a:pPr marL="0" indent="0"/>
            <a:r>
              <a:rPr sz="1600" smtClean="0" lang="en-US" dirty="0" b="1">
                <a:latin charset="0" pitchFamily="34" typeface="Tahoma"/>
              </a:rPr>
              <a:t>subClassOf</a:t>
            </a:r>
          </a:p>
        </p:txBody>
      </p:sp>
      <p:sp>
        <p:nvSpPr>
          <p:cNvPr name="Text Box 301" id="301"/>
          <p:cNvSpPr txBox="1">
            <a:spLocks/>
          </p:cNvSpPr>
          <p:nvPr/>
        </p:nvSpPr>
        <p:spPr>
          <a:xfrm>
            <a:off y="5165725" x="6705600"/>
            <a:ext cy="336550" cx="635000"/>
          </a:xfrm>
          <a:prstGeom prst="rect">
            <a:avLst/>
          </a:prstGeom>
          <a:noFill/>
          <a:ln>
            <a:noFill/>
          </a:ln>
          <a:effectLst/>
        </p:spPr>
        <p:txBody>
          <a:bodyPr wrap="none" numCol="1" anchor="t">
            <a:spAutoFit/>
          </a:bodyPr>
          <a:lstStyle/>
          <a:p>
            <a:pPr marL="0" indent="0"/>
            <a:r>
              <a:rPr sz="1600" smtClean="0" lang="en-US" dirty="0" b="1">
                <a:latin charset="0" pitchFamily="34" typeface="Tahoma"/>
              </a:rPr>
              <a:t>type</a:t>
            </a:r>
          </a:p>
        </p:txBody>
      </p:sp>
      <p:sp>
        <p:nvSpPr>
          <p:cNvPr name="Text Box 302" id="302"/>
          <p:cNvSpPr>
            <a:spLocks/>
          </p:cNvSpPr>
          <p:nvPr/>
        </p:nvSpPr>
        <p:spPr>
          <a:xfrm flipV="1">
            <a:off y="5105400" x="914400"/>
            <a:ext cy="0" cx="8077200"/>
          </a:xfrm>
          <a:prstGeom prst="line">
            <a:avLst/>
          </a:prstGeom>
          <a:noFill/>
          <a:ln w="25400">
            <a:solidFill>
              <a:schemeClr val="hlink"/>
            </a:solidFill>
            <a:prstDash val="dash"/>
            <a:round/>
            <a:headEnd/>
            <a:tailEnd/>
          </a:ln>
          <a:effectLst/>
        </p:spPr>
      </p:sp>
      <p:sp>
        <p:nvSpPr>
          <p:cNvPr name="Text Box 303" id="303"/>
          <p:cNvSpPr>
            <a:spLocks/>
          </p:cNvSpPr>
          <p:nvPr/>
        </p:nvSpPr>
        <p:spPr>
          <a:xfrm>
            <a:off y="4548187" x="3505200"/>
            <a:ext cy="381000" cx="1676400"/>
          </a:xfrm>
          <a:prstGeom prst="rect">
            <a:avLst/>
          </a:prstGeom>
          <a:solidFill>
            <a:schemeClr val="accent2"/>
          </a:solidFill>
          <a:ln w="25400">
            <a:solidFill>
              <a:schemeClr val="tx1"/>
            </a:solidFill>
            <a:round/>
            <a:headEnd/>
            <a:tailEnd/>
          </a:ln>
          <a:effectLst/>
        </p:spPr>
        <p:txBody>
          <a:bodyPr wrap="none" numCol="1" anchor="ctr"/>
          <a:lstStyle/>
          <a:p>
            <a:pPr algn="ctr" marL="0" indent="0"/>
            <a:r>
              <a:rPr sz="1600" smtClean="0" lang="en-US" dirty="0">
                <a:latin charset="0" pitchFamily="2" typeface="Avenir Heavy"/>
              </a:rPr>
              <a:t>supervisedBy</a:t>
            </a:r>
          </a:p>
        </p:txBody>
      </p:sp>
      <p:sp>
        <p:nvSpPr>
          <p:cNvPr name="Text Box 304" id="304"/>
          <p:cNvSpPr txBox="1">
            <a:spLocks/>
          </p:cNvSpPr>
          <p:nvPr/>
        </p:nvSpPr>
        <p:spPr>
          <a:xfrm>
            <a:off y="4429125" x="2752725"/>
            <a:ext cy="304800" cx="849312"/>
          </a:xfrm>
          <a:prstGeom prst="rect">
            <a:avLst/>
          </a:prstGeom>
          <a:noFill/>
          <a:ln>
            <a:noFill/>
          </a:ln>
          <a:effectLst/>
        </p:spPr>
        <p:txBody>
          <a:bodyPr wrap="none" numCol="1" anchor="t">
            <a:spAutoFit/>
          </a:bodyPr>
          <a:lstStyle/>
          <a:p>
            <a:pPr algn="ctr" marL="0" indent="0"/>
            <a:r>
              <a:rPr sz="1400" smtClean="0" lang="en-US" dirty="0" b="1">
                <a:latin charset="0" pitchFamily="34" typeface="Tahoma"/>
              </a:rPr>
              <a:t>domain</a:t>
            </a:r>
          </a:p>
        </p:txBody>
      </p:sp>
      <p:cxnSp>
        <p:nvCxnSpPr>
          <p:cNvPr name="Connector 305" id="305"/>
          <p:cNvCxnSpPr/>
          <p:nvPr/>
        </p:nvCxnSpPr>
        <p:spPr>
          <a:xfrm flipH="1">
            <a:off y="4738687" x="2784475"/>
            <a:ext cy="0" cx="708025"/>
          </a:xfrm>
          <a:prstGeom prst="straightConnector1">
            <a:avLst/>
          </a:prstGeom>
          <a:noFill/>
          <a:ln w="25400">
            <a:solidFill>
              <a:schemeClr val="tx1"/>
            </a:solidFill>
            <a:round/>
            <a:headEnd type="none"/>
            <a:tailEnd type="triangle"/>
          </a:ln>
          <a:effectLst/>
        </p:spPr>
      </p:cxnSp>
      <p:cxnSp>
        <p:nvCxnSpPr>
          <p:cNvPr name="Connector 307" id="307"/>
          <p:cNvCxnSpPr/>
          <p:nvPr/>
        </p:nvCxnSpPr>
        <p:spPr>
          <a:xfrm>
            <a:off y="4738687" x="5194300"/>
            <a:ext cy="0" cx="498475"/>
          </a:xfrm>
          <a:prstGeom prst="straightConnector1">
            <a:avLst/>
          </a:prstGeom>
          <a:noFill/>
          <a:ln w="25400">
            <a:solidFill>
              <a:schemeClr val="tx1"/>
            </a:solidFill>
            <a:round/>
            <a:headEnd type="none"/>
            <a:tailEnd type="triangle"/>
          </a:ln>
          <a:effectLst/>
        </p:spPr>
      </p:cxnSp>
      <p:cxnSp>
        <p:nvCxnSpPr>
          <p:cNvPr name="Connector 309" id="309"/>
          <p:cNvCxnSpPr/>
          <p:nvPr/>
        </p:nvCxnSpPr>
        <p:spPr>
          <a:xfrm flipV="1">
            <a:off y="4986337" x="6611937"/>
            <a:ext cy="512762" cx="385762"/>
          </a:xfrm>
          <a:prstGeom prst="straightConnector1">
            <a:avLst/>
          </a:prstGeom>
          <a:noFill/>
          <a:ln w="25400">
            <a:solidFill>
              <a:schemeClr val="tx1"/>
            </a:solidFill>
            <a:round/>
            <a:headEnd type="none"/>
            <a:tailEnd type="triangle"/>
          </a:ln>
          <a:effectLst/>
        </p:spPr>
      </p:cxnSp>
      <p:cxnSp>
        <p:nvCxnSpPr>
          <p:cNvPr name="Connector 311" id="311"/>
          <p:cNvCxnSpPr/>
          <p:nvPr/>
        </p:nvCxnSpPr>
        <p:spPr>
          <a:xfrm flipV="1">
            <a:off y="3917950" x="2144712"/>
            <a:ext cy="573087" cx="2051050"/>
          </a:xfrm>
          <a:prstGeom prst="straightConnector1">
            <a:avLst/>
          </a:prstGeom>
          <a:noFill/>
          <a:ln w="25400">
            <a:solidFill>
              <a:schemeClr val="tx1"/>
            </a:solidFill>
            <a:round/>
            <a:headEnd type="none"/>
            <a:tailEnd type="triangle"/>
          </a:ln>
          <a:effectLst/>
        </p:spPr>
      </p:cxnSp>
      <p:cxnSp>
        <p:nvCxnSpPr>
          <p:cNvPr name="Connector 313" id="313"/>
          <p:cNvCxnSpPr/>
          <p:nvPr/>
        </p:nvCxnSpPr>
        <p:spPr>
          <a:xfrm flipV="1" flipH="1">
            <a:off y="3917950" x="4764087"/>
            <a:ext cy="573087" cx="2233612"/>
          </a:xfrm>
          <a:prstGeom prst="straightConnector1">
            <a:avLst/>
          </a:prstGeom>
          <a:noFill/>
          <a:ln w="25400">
            <a:solidFill>
              <a:schemeClr val="tx1"/>
            </a:solidFill>
            <a:round/>
            <a:headEnd type="none"/>
            <a:tailEnd type="triangle"/>
          </a:ln>
          <a:effectLst/>
        </p:spPr>
      </p:cxnSp>
      <p:sp>
        <p:nvSpPr>
          <p:cNvPr name="Text Box 315" id="315"/>
          <p:cNvSpPr txBox="1">
            <a:spLocks/>
          </p:cNvSpPr>
          <p:nvPr/>
        </p:nvSpPr>
        <p:spPr>
          <a:xfrm>
            <a:off y="4398962" x="5145087"/>
            <a:ext cy="304800" cx="700087"/>
          </a:xfrm>
          <a:prstGeom prst="rect">
            <a:avLst/>
          </a:prstGeom>
          <a:noFill/>
          <a:ln>
            <a:noFill/>
          </a:ln>
          <a:effectLst/>
        </p:spPr>
        <p:txBody>
          <a:bodyPr wrap="none" numCol="1" anchor="t">
            <a:spAutoFit/>
          </a:bodyPr>
          <a:lstStyle/>
          <a:p>
            <a:pPr algn="ctr" marL="0" indent="0"/>
            <a:r>
              <a:rPr sz="1400" smtClean="0" lang="en-US" dirty="0" b="1">
                <a:latin charset="0" pitchFamily="34" typeface="Tahoma"/>
              </a:rPr>
              <a:t>range</a:t>
            </a:r>
          </a:p>
        </p:txBody>
      </p:sp>
      <p:cxnSp>
        <p:nvCxnSpPr>
          <p:cNvPr name="Connector 316" id="316"/>
          <p:cNvCxnSpPr/>
          <p:nvPr/>
        </p:nvCxnSpPr>
        <p:spPr>
          <a:xfrm flipV="1">
            <a:off y="4986337" x="1920875"/>
            <a:ext cy="528637" cx="223837"/>
          </a:xfrm>
          <a:prstGeom prst="straightConnector1">
            <a:avLst/>
          </a:prstGeom>
          <a:noFill/>
          <a:ln w="25400">
            <a:solidFill>
              <a:schemeClr val="tx1"/>
            </a:solidFill>
            <a:round/>
            <a:headEnd type="none"/>
            <a:tailEnd type="triangle"/>
          </a:ln>
          <a:effectLst/>
        </p:spPr>
      </p:cxnSp>
      <p:sp>
        <p:nvSpPr>
          <p:cNvPr name="Text Box 318" id="318"/>
          <p:cNvSpPr txBox="1">
            <a:spLocks/>
          </p:cNvSpPr>
          <p:nvPr/>
        </p:nvSpPr>
        <p:spPr>
          <a:xfrm>
            <a:off y="5083175" x="1524000"/>
            <a:ext cy="336550" cx="635000"/>
          </a:xfrm>
          <a:prstGeom prst="rect">
            <a:avLst/>
          </a:prstGeom>
          <a:noFill/>
          <a:ln>
            <a:noFill/>
          </a:ln>
          <a:effectLst/>
        </p:spPr>
        <p:txBody>
          <a:bodyPr wrap="none" numCol="1" anchor="t">
            <a:spAutoFit/>
          </a:bodyPr>
          <a:lstStyle/>
          <a:p>
            <a:pPr marL="0" indent="0"/>
            <a:r>
              <a:rPr sz="1600" smtClean="0" lang="en-US" dirty="0" b="1">
                <a:latin charset="0" pitchFamily="34" typeface="Tahoma"/>
              </a:rPr>
              <a:t>type</a:t>
            </a:r>
          </a:p>
        </p:txBody>
      </p:sp>
      <p:sp>
        <p:nvSpPr>
          <p:cNvPr name="Text Box 319" id="319"/>
          <p:cNvSpPr txBox="1">
            <a:spLocks/>
          </p:cNvSpPr>
          <p:nvPr/>
        </p:nvSpPr>
        <p:spPr>
          <a:xfrm>
            <a:off y="5422900" x="3981450"/>
            <a:ext cy="336550" cx="1401762"/>
          </a:xfrm>
          <a:prstGeom prst="rect">
            <a:avLst/>
          </a:prstGeom>
          <a:noFill/>
          <a:ln>
            <a:noFill/>
          </a:ln>
          <a:effectLst/>
        </p:spPr>
        <p:txBody>
          <a:bodyPr wrap="none" numCol="1" anchor="t">
            <a:spAutoFit/>
          </a:bodyPr>
          <a:lstStyle/>
          <a:p>
            <a:pPr algn="ctr" marL="0" indent="0"/>
            <a:r>
              <a:rPr sz="1600" smtClean="0" lang="en-US" dirty="0">
                <a:solidFill>
                  <a:srgbClr val="0000FF"/>
                </a:solidFill>
                <a:latin charset="0" pitchFamily="2" typeface="Avenir Heavy"/>
              </a:rPr>
              <a:t>supervisedBy</a:t>
            </a:r>
          </a:p>
        </p:txBody>
      </p:sp>
      <p:sp>
        <p:nvSpPr>
          <p:cNvPr name="Text Box 320" id="320"/>
          <p:cNvSpPr>
            <a:spLocks/>
          </p:cNvSpPr>
          <p:nvPr/>
        </p:nvSpPr>
        <p:spPr>
          <a:xfrm>
            <a:off y="6400800" x="228600"/>
            <a:ext cy="274637" cx="2381250"/>
          </a:xfrm>
          <a:prstGeom prst="rect">
            <a:avLst/>
          </a:prstGeom>
          <a:noFill/>
          <a:ln>
            <a:noFill/>
          </a:ln>
          <a:effectLst/>
        </p:spPr>
        <p:txBody>
          <a:bodyPr wrap="none" numCol="1" anchor="t">
            <a:spAutoFit/>
          </a:bodyPr>
          <a:lstStyle/>
          <a:p>
            <a:pPr marL="0" indent="0"/>
            <a:r>
              <a:rPr sz="1200" smtClean="0" lang="en-US" dirty="0">
                <a:latin charset="0" pitchFamily="34" typeface="Trebuchet MS"/>
              </a:rPr>
              <a:t>[adapted from: Studer et al, 04]</a:t>
            </a:r>
          </a:p>
        </p:txBody>
      </p:sp>
      <p:sp>
        <p:nvSpPr>
          <p:cNvPr name="Text Box 321" id="321"/>
          <p:cNvSpPr>
            <a:spLocks/>
          </p:cNvSpPr>
          <p:nvPr/>
        </p:nvSpPr>
        <p:spPr>
          <a:xfrm>
            <a:off y="3962400" x="7351712"/>
            <a:ext cy="396875" cx="1792287"/>
          </a:xfrm>
          <a:prstGeom prst="rect">
            <a:avLst/>
          </a:prstGeom>
          <a:noFill/>
          <a:ln>
            <a:noFill/>
          </a:ln>
          <a:effectLst/>
        </p:spPr>
        <p:txBody>
          <a:bodyPr wrap="none" numCol="1" anchor="t">
            <a:spAutoFit/>
          </a:bodyPr>
          <a:lstStyle/>
          <a:p>
            <a:pPr marL="0" indent="0"/>
            <a:r>
              <a:rPr sz="2000" lang="en-US" smtClean="0" i="1" dirty="0">
                <a:latin charset="0" pitchFamily="34" typeface="Trebuchet MS"/>
              </a:rPr>
              <a:t>Schema(RDFS)</a:t>
            </a:r>
          </a:p>
        </p:txBody>
      </p:sp>
      <p:sp>
        <p:nvSpPr>
          <p:cNvPr name="Text Box 322" id="322"/>
          <p:cNvSpPr txBox="1">
            <a:spLocks/>
          </p:cNvSpPr>
          <p:nvPr/>
        </p:nvSpPr>
        <p:spPr>
          <a:xfrm>
            <a:off y="5562600" x="7543800"/>
            <a:ext cy="396875" cx="1412875"/>
          </a:xfrm>
          <a:prstGeom prst="rect">
            <a:avLst/>
          </a:prstGeom>
          <a:noFill/>
          <a:ln>
            <a:noFill/>
          </a:ln>
        </p:spPr>
        <p:txBody>
          <a:bodyPr wrap="none" numCol="1" anchor="t">
            <a:spAutoFit/>
          </a:bodyPr>
          <a:lstStyle/>
          <a:p>
            <a:pPr marL="0" indent="0"/>
            <a:r>
              <a:rPr sz="2000" lang="en-US" smtClean="0" i="1" dirty="0"/>
              <a:t>Data(RDF)</a:t>
            </a:r>
          </a:p>
        </p:txBody>
      </p:sp>
      <p:sp>
        <p:nvSpPr>
          <p:cNvPr name="Text Box 323" id="323"/>
          <p:cNvSpPr>
            <a:spLocks/>
          </p:cNvSpPr>
          <p:nvPr/>
        </p:nvSpPr>
        <p:spPr>
          <a:xfrm flipV="1" flipH="1">
            <a:off y="5029200" x="4495800"/>
            <a:ext cy="457200" cx="76200"/>
          </a:xfrm>
          <a:prstGeom prst="line">
            <a:avLst/>
          </a:prstGeom>
          <a:noFill/>
          <a:ln>
            <a:solidFill>
              <a:schemeClr val="tx1"/>
            </a:solidFill>
            <a:prstDash val="dash"/>
            <a:round/>
            <a:headEnd type="none"/>
            <a:tailEnd type="triangle"/>
          </a:ln>
          <a:effectLst/>
        </p:spPr>
      </p:sp>
    </p:spTree>
  </p:cSld>
  <p:clrMapOvr>
    <a:masterClrMapping/>
  </p:clrMapOvr>
  <p:transition>
    <p:cut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324" id="324"/>
          <p:cNvSpPr>
            <a:spLocks/>
          </p:cNvSpPr>
          <p:nvPr>
            <p:ph type="sldNum" sz="quarter" idx="12"/>
          </p:nvPr>
        </p:nvSpPr>
        <p:spPr/>
        <p:txBody>
          <a:bodyPr numCol="1"/>
          <a:lstStyle/>
          <a:p>
            <a:pPr algn="ctr"/>
            <a:fld type="slidenum" id="{CED42628-5EA0-4F4C-B29F-0FBFC44E8BE8}"/>
            <a:endParaRPr sz="1400" smtClean="0" lang="en-US" dirty="0">
              <a:latin charset="0" pitchFamily="34" typeface="Trebuchet MS"/>
            </a:endParaRPr>
          </a:p>
        </p:txBody>
      </p:sp>
      <p:sp>
        <p:nvSpPr>
          <p:cNvPr name="Text Box 325" id="325"/>
          <p:cNvSpPr>
            <a:spLocks/>
          </p:cNvSpPr>
          <p:nvPr>
            <p:ph type="title"/>
          </p:nvPr>
        </p:nvSpPr>
        <p:spPr>
          <a:xfrm>
            <a:off y="274637" x="457200"/>
            <a:ext cy="1143000" cx="8229600"/>
          </a:xfrm>
          <a:prstGeom prst="rect">
            <a:avLst/>
          </a:prstGeom>
        </p:spPr>
        <p:txBody>
          <a:bodyPr numCol="1"/>
          <a:lstStyle/>
          <a:p>
            <a:r>
              <a:t>Querying RDF data</a:t>
            </a:r>
          </a:p>
        </p:txBody>
      </p:sp>
      <p:sp>
        <p:nvSpPr>
          <p:cNvPr name="Text Box 326" id="326"/>
          <p:cNvSpPr>
            <a:spLocks/>
          </p:cNvSpPr>
          <p:nvPr>
            <p:ph type="body" idx="1"/>
          </p:nvPr>
        </p:nvSpPr>
        <p:spPr>
          <a:xfrm>
            <a:off y="1600200" x="457200"/>
            <a:ext cy="4525962" cx="8229600"/>
          </a:xfrm>
          <a:prstGeom prst="rect">
            <a:avLst/>
          </a:prstGeom>
        </p:spPr>
        <p:txBody>
          <a:bodyPr numCol="1"/>
          <a:lstStyle/>
          <a:p>
            <a:pPr marL="342900" indent="-342900">
              <a:lnSpc>
                <a:spcPct val="90000"/>
              </a:lnSpc>
            </a:pPr>
            <a:r>
              <a:rPr sz="2800" smtClean="0" lang="en-US" dirty="0"/>
              <a:t>Query Languages such as SPARQL, RQL.</a:t>
            </a:r>
          </a:p>
          <a:p>
            <a:pPr marL="342900" indent="-342900">
              <a:lnSpc>
                <a:spcPct val="90000"/>
              </a:lnSpc>
            </a:pPr>
            <a:r>
              <a:rPr sz="2800" smtClean="0" lang="en-US" dirty="0"/>
              <a:t>RDF is a directed, labeled graph data format for representing information in the Web. </a:t>
            </a:r>
          </a:p>
          <a:p>
            <a:pPr marL="342900" indent="-342900">
              <a:lnSpc>
                <a:spcPct val="90000"/>
              </a:lnSpc>
            </a:pPr>
            <a:r>
              <a:rPr sz="2800" smtClean="0" lang="en-US" dirty="0"/>
              <a:t>Most forms of the query languages contain a set of triple patterns.</a:t>
            </a:r>
          </a:p>
          <a:p>
            <a:pPr marL="342900" indent="-342900">
              <a:lnSpc>
                <a:spcPct val="90000"/>
              </a:lnSpc>
            </a:pPr>
            <a:r>
              <a:rPr sz="2800" smtClean="0" lang="en-US" dirty="0"/>
              <a:t>Triple patterns are like RDF triples except that each of the subject, predicate and object may be a variable. </a:t>
            </a:r>
          </a:p>
        </p:txBody>
      </p:sp>
    </p:spTree>
  </p:cSld>
  <p:clrMapOvr>
    <a:masterClrMapping/>
  </p:clrMapOvr>
  <p:transition>
    <p:cut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327" id="327"/>
          <p:cNvSpPr>
            <a:spLocks/>
          </p:cNvSpPr>
          <p:nvPr>
            <p:ph type="sldNum" sz="quarter" idx="12"/>
          </p:nvPr>
        </p:nvSpPr>
        <p:spPr/>
        <p:txBody>
          <a:bodyPr numCol="1"/>
          <a:lstStyle/>
          <a:p>
            <a:pPr algn="ctr"/>
            <a:fld type="slidenum" id="{919E45D2-7E3B-4C9F-BBFC-7F124FD256C9}"/>
            <a:endParaRPr sz="1400" smtClean="0" lang="en-US" dirty="0">
              <a:latin charset="0" pitchFamily="34" typeface="Trebuchet MS"/>
            </a:endParaRPr>
          </a:p>
        </p:txBody>
      </p:sp>
      <p:sp>
        <p:nvSpPr>
          <p:cNvPr name="Text Box 328" id="328"/>
          <p:cNvSpPr>
            <a:spLocks/>
          </p:cNvSpPr>
          <p:nvPr>
            <p:ph type="title"/>
          </p:nvPr>
        </p:nvSpPr>
        <p:spPr>
          <a:xfrm>
            <a:off y="274637" x="457200"/>
            <a:ext cy="1143000" cx="8229600"/>
          </a:xfrm>
          <a:prstGeom prst="rect">
            <a:avLst/>
          </a:prstGeom>
        </p:spPr>
        <p:txBody>
          <a:bodyPr numCol="1"/>
          <a:lstStyle/>
          <a:p>
            <a:pPr marL="0" indent="0"/>
            <a:r>
              <a:rPr smtClean="0" lang="en-US" dirty="0"/>
              <a:t>Basic Queries</a:t>
            </a:r>
          </a:p>
        </p:txBody>
      </p:sp>
      <p:sp>
        <p:nvSpPr>
          <p:cNvPr name="Text Box 329" id="329"/>
          <p:cNvSpPr>
            <a:spLocks/>
          </p:cNvSpPr>
          <p:nvPr>
            <p:ph type="body" idx="1"/>
          </p:nvPr>
        </p:nvSpPr>
        <p:spPr>
          <a:xfrm>
            <a:off y="1600200" x="457200"/>
            <a:ext cy="4525962" cx="8229600"/>
          </a:xfrm>
          <a:prstGeom prst="rect">
            <a:avLst/>
          </a:prstGeom>
        </p:spPr>
        <p:txBody>
          <a:bodyPr numCol="1"/>
          <a:lstStyle/>
          <a:p>
            <a:pPr marL="342900" indent="-342900"/>
            <a:r>
              <a:rPr smtClean="0" lang="en-US" dirty="0"/>
              <a:t>The example provided in RQL.</a:t>
            </a:r>
          </a:p>
          <a:p>
            <a:pPr marL="342900" indent="-342900"/>
            <a:r>
              <a:rPr smtClean="0" lang="en-US" dirty="0"/>
              <a:t>Using select-from-where</a:t>
            </a:r>
          </a:p>
          <a:p>
            <a:pPr lvl="1" marL="742950" indent="-285750"/>
            <a:r>
              <a:rPr smtClean="0" lang="en-US" dirty="0">
                <a:solidFill>
                  <a:srgbClr val="0000FF"/>
                </a:solidFill>
              </a:rPr>
              <a:t>select</a:t>
            </a:r>
            <a:r>
              <a:rPr smtClean="0" lang="en-US" dirty="0"/>
              <a:t> specifies the number and order of retrieved data.</a:t>
            </a:r>
          </a:p>
          <a:p>
            <a:pPr lvl="1" marL="742950" indent="-285750"/>
            <a:r>
              <a:rPr smtClean="0" lang="en-US" dirty="0">
                <a:solidFill>
                  <a:srgbClr val="0000FF"/>
                </a:solidFill>
              </a:rPr>
              <a:t>from</a:t>
            </a:r>
            <a:r>
              <a:rPr smtClean="0" lang="en-US" dirty="0"/>
              <a:t> is used to navigate through the data model.</a:t>
            </a:r>
          </a:p>
          <a:p>
            <a:pPr lvl="1" marL="742950" indent="-285750"/>
            <a:r>
              <a:rPr smtClean="0" lang="en-US" dirty="0">
                <a:solidFill>
                  <a:srgbClr val="0000FF"/>
                </a:solidFill>
              </a:rPr>
              <a:t>where</a:t>
            </a:r>
            <a:r>
              <a:rPr smtClean="0" lang="en-US" dirty="0"/>
              <a:t> imposes constraints on possible solutions</a:t>
            </a:r>
          </a:p>
          <a:p>
            <a:pPr lvl="1" marL="742950" indent="-285750"/>
            <a:endParaRPr smtClean="0" lang="en-US" dirty="0"/>
          </a:p>
          <a:p>
            <a:pPr lvl="1" marL="742950" indent="-285750"/>
            <a:endParaRPr smtClean="0" lang="en-US" dirty="0"/>
          </a:p>
          <a:p>
            <a:pPr lvl="1" marL="742950" indent="-285750"/>
            <a:endParaRPr smtClean="0" lang="en-US" dirty="0"/>
          </a:p>
        </p:txBody>
      </p:sp>
    </p:spTree>
  </p:cSld>
  <p:clrMapOvr>
    <a:masterClrMapping/>
  </p:clrMapOvr>
  <p:transition>
    <p:cut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330" id="330"/>
          <p:cNvSpPr>
            <a:spLocks/>
          </p:cNvSpPr>
          <p:nvPr>
            <p:ph type="sldNum" sz="quarter" idx="12"/>
          </p:nvPr>
        </p:nvSpPr>
        <p:spPr/>
        <p:txBody>
          <a:bodyPr numCol="1"/>
          <a:lstStyle/>
          <a:p>
            <a:pPr algn="ctr"/>
            <a:fld type="slidenum" id="{8DFCEAFE-2CF5-47F2-926B-BB0EBBB708ED}"/>
            <a:endParaRPr sz="1400" smtClean="0" lang="en-US" dirty="0">
              <a:latin charset="0" pitchFamily="34" typeface="Trebuchet MS"/>
            </a:endParaRPr>
          </a:p>
        </p:txBody>
      </p:sp>
      <p:sp>
        <p:nvSpPr>
          <p:cNvPr name="Text Box 331" id="331"/>
          <p:cNvSpPr>
            <a:spLocks/>
          </p:cNvSpPr>
          <p:nvPr>
            <p:ph type="title"/>
          </p:nvPr>
        </p:nvSpPr>
        <p:spPr>
          <a:xfrm>
            <a:off y="274637" x="457200"/>
            <a:ext cy="1143000" cx="8229600"/>
          </a:xfrm>
          <a:prstGeom prst="rect">
            <a:avLst/>
          </a:prstGeom>
        </p:spPr>
        <p:txBody>
          <a:bodyPr numCol="1"/>
          <a:lstStyle/>
          <a:p>
            <a:r>
              <a:t>Basic Queries: Example</a:t>
            </a:r>
          </a:p>
        </p:txBody>
      </p:sp>
      <p:sp>
        <p:nvSpPr>
          <p:cNvPr name="Text Box 332" id="332"/>
          <p:cNvSpPr>
            <a:spLocks/>
          </p:cNvSpPr>
          <p:nvPr>
            <p:ph type="body" idx="1"/>
          </p:nvPr>
        </p:nvSpPr>
        <p:spPr>
          <a:xfrm>
            <a:off y="1600200" x="457200"/>
            <a:ext cy="4525962" cx="8229600"/>
          </a:xfrm>
          <a:prstGeom prst="rect">
            <a:avLst/>
          </a:prstGeom>
        </p:spPr>
        <p:txBody>
          <a:bodyPr numCol="1"/>
          <a:lstStyle/>
          <a:p>
            <a:pPr marL="342900" indent="-342900">
              <a:buNone/>
            </a:pPr>
            <a:r>
              <a:rPr smtClean="0" lang="en-US" dirty="0"/>
              <a:t>select X,Y</a:t>
            </a:r>
          </a:p>
          <a:p>
            <a:pPr marL="342900" indent="-342900">
              <a:buNone/>
            </a:pPr>
            <a:r>
              <a:rPr smtClean="0" lang="en-US" dirty="0"/>
              <a:t>From {X} writtenBy {Y}</a:t>
            </a:r>
          </a:p>
          <a:p>
            <a:pPr marL="342900" indent="-342900">
              <a:buNone/>
            </a:pPr>
            <a:endParaRPr smtClean="0" lang="en-US" dirty="0"/>
          </a:p>
          <a:p>
            <a:pPr marL="342900" indent="-342900">
              <a:buNone/>
            </a:pPr>
            <a:r>
              <a:rPr smtClean="0" lang="en-US" dirty="0"/>
              <a:t>X, Y are variables, {X} writtenBy {Y} represents a resource-property-value triple</a:t>
            </a:r>
          </a:p>
        </p:txBody>
      </p:sp>
    </p:spTree>
  </p:cSld>
  <p:clrMapOvr>
    <a:masterClrMapping/>
  </p:clrMapOvr>
  <p:transition>
    <p:cut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333" id="333"/>
          <p:cNvSpPr>
            <a:spLocks/>
          </p:cNvSpPr>
          <p:nvPr>
            <p:ph type="sldNum" sz="quarter" idx="12"/>
          </p:nvPr>
        </p:nvSpPr>
        <p:spPr/>
        <p:txBody>
          <a:bodyPr numCol="1"/>
          <a:lstStyle/>
          <a:p>
            <a:pPr algn="ctr"/>
            <a:fld type="slidenum" id="{A9548F4B-C874-44D0-8A37-59D9F862CC62}"/>
            <a:endParaRPr sz="1400" smtClean="0" lang="en-US" dirty="0">
              <a:latin charset="0" pitchFamily="34" typeface="Trebuchet MS"/>
            </a:endParaRPr>
          </a:p>
        </p:txBody>
      </p:sp>
      <p:sp>
        <p:nvSpPr>
          <p:cNvPr name="Text Box 334" id="334"/>
          <p:cNvSpPr>
            <a:spLocks/>
          </p:cNvSpPr>
          <p:nvPr>
            <p:ph type="title"/>
          </p:nvPr>
        </p:nvSpPr>
        <p:spPr>
          <a:xfrm>
            <a:off y="274637" x="457200"/>
            <a:ext cy="1143000" cx="8229600"/>
          </a:xfrm>
          <a:prstGeom prst="rect">
            <a:avLst/>
          </a:prstGeom>
        </p:spPr>
        <p:txBody>
          <a:bodyPr numCol="1"/>
          <a:lstStyle/>
          <a:p>
            <a:r>
              <a:t>Conclusions about RDF(S)</a:t>
            </a:r>
          </a:p>
        </p:txBody>
      </p:sp>
      <p:sp>
        <p:nvSpPr>
          <p:cNvPr name="Text Box 335" id="335"/>
          <p:cNvSpPr>
            <a:spLocks/>
          </p:cNvSpPr>
          <p:nvPr>
            <p:ph type="body" idx="1"/>
          </p:nvPr>
        </p:nvSpPr>
        <p:spPr>
          <a:xfrm>
            <a:off y="1600200" x="457200"/>
            <a:ext cy="4525962" cx="8229600"/>
          </a:xfrm>
          <a:prstGeom prst="rect">
            <a:avLst/>
          </a:prstGeom>
        </p:spPr>
        <p:txBody>
          <a:bodyPr numCol="1"/>
          <a:lstStyle/>
          <a:p>
            <a:pPr marL="342900" indent="-342900"/>
            <a:r>
              <a:rPr sz="3000" smtClean="0" lang="en-US" dirty="0"/>
              <a:t>Next step up from plain XML:</a:t>
            </a:r>
          </a:p>
          <a:p>
            <a:pPr lvl="1" marL="742950" indent="-285750"/>
            <a:r>
              <a:rPr smtClean="0" lang="en-US" dirty="0"/>
              <a:t>(small) </a:t>
            </a:r>
            <a:r>
              <a:rPr smtClean="0" lang="en-US" dirty="0" b="1">
                <a:solidFill>
                  <a:srgbClr val="0000FF"/>
                </a:solidFill>
              </a:rPr>
              <a:t>ontological commitment</a:t>
            </a:r>
            <a:r>
              <a:rPr smtClean="0" lang="en-US" dirty="0"/>
              <a:t> to modeling primitives</a:t>
            </a:r>
          </a:p>
          <a:p>
            <a:pPr lvl="1" marL="742950" indent="-285750"/>
            <a:r>
              <a:rPr smtClean="0" lang="en-US" dirty="0"/>
              <a:t>possible to define </a:t>
            </a:r>
            <a:r>
              <a:rPr smtClean="0" lang="en-US" dirty="0" b="1">
                <a:solidFill>
                  <a:srgbClr val="0000FF"/>
                </a:solidFill>
              </a:rPr>
              <a:t>vocabulary</a:t>
            </a:r>
          </a:p>
          <a:p>
            <a:pPr marL="342900" indent="-342900"/>
            <a:r>
              <a:rPr sz="3000" smtClean="0" lang="en-US" dirty="0"/>
              <a:t>However:</a:t>
            </a:r>
          </a:p>
          <a:p>
            <a:pPr lvl="1" marL="742950" indent="-285750"/>
            <a:r>
              <a:rPr smtClean="0" lang="en-US" dirty="0" b="1">
                <a:solidFill>
                  <a:srgbClr val="0000FF"/>
                </a:solidFill>
              </a:rPr>
              <a:t>no</a:t>
            </a:r>
            <a:r>
              <a:rPr smtClean="0" lang="en-US" dirty="0"/>
              <a:t> precisely described meaning</a:t>
            </a:r>
          </a:p>
          <a:p>
            <a:pPr lvl="1" marL="742950" indent="-285750"/>
            <a:r>
              <a:rPr smtClean="0" lang="en-US" dirty="0" b="1">
                <a:solidFill>
                  <a:srgbClr val="0000FF"/>
                </a:solidFill>
              </a:rPr>
              <a:t>no</a:t>
            </a:r>
            <a:r>
              <a:rPr smtClean="0" lang="en-US" dirty="0"/>
              <a:t> inference model</a:t>
            </a:r>
          </a:p>
        </p:txBody>
      </p:sp>
      <p:sp>
        <p:nvSpPr>
          <p:cNvPr name="Text Box 336" id="336"/>
          <p:cNvSpPr>
            <a:spLocks/>
          </p:cNvSpPr>
          <p:nvPr/>
        </p:nvSpPr>
        <p:spPr>
          <a:xfrm>
            <a:off y="6092825" x="7772400"/>
            <a:ext cy="257175" cx="990600"/>
          </a:xfrm>
          <a:prstGeom prst="rect">
            <a:avLst/>
          </a:prstGeom>
          <a:noFill/>
          <a:ln>
            <a:noFill/>
          </a:ln>
          <a:effectLst/>
        </p:spPr>
        <p:txBody>
          <a:bodyPr wrap="none" numCol="1" anchor="t">
            <a:spAutoFit/>
          </a:bodyPr>
          <a:lstStyle/>
          <a:p>
            <a:pPr marL="0" indent="0">
              <a:lnSpc>
                <a:spcPct val="90000"/>
              </a:lnSpc>
            </a:pPr>
            <a:r>
              <a:rPr sz="1200" smtClean="0" lang="en-US" dirty="0">
                <a:latin charset="0" pitchFamily="34" typeface="Trebuchet MS"/>
              </a:rPr>
              <a:t>[Davies, 03]</a:t>
            </a:r>
          </a:p>
        </p:txBody>
      </p:sp>
    </p:spTree>
  </p:cSld>
  <p:clrMapOvr>
    <a:masterClrMapping/>
  </p:clrMapOvr>
  <p:transition>
    <p:cut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337" id="337"/>
          <p:cNvSpPr>
            <a:spLocks/>
          </p:cNvSpPr>
          <p:nvPr>
            <p:ph type="sldNum" sz="quarter" idx="12"/>
          </p:nvPr>
        </p:nvSpPr>
        <p:spPr/>
        <p:txBody>
          <a:bodyPr numCol="1"/>
          <a:lstStyle/>
          <a:p>
            <a:pPr algn="ctr"/>
            <a:fld type="slidenum" id="{4D11C7C5-DD3B-4D42-8BE3-81BA30FD8610}"/>
            <a:endParaRPr sz="1400" smtClean="0" lang="en-US" dirty="0">
              <a:latin charset="0" pitchFamily="34" typeface="Trebuchet MS"/>
            </a:endParaRPr>
          </a:p>
        </p:txBody>
      </p:sp>
      <p:sp>
        <p:nvSpPr>
          <p:cNvPr name="Text Box 338" id="338"/>
          <p:cNvSpPr>
            <a:spLocks/>
          </p:cNvSpPr>
          <p:nvPr>
            <p:ph type="title"/>
          </p:nvPr>
        </p:nvSpPr>
        <p:spPr>
          <a:xfrm>
            <a:off y="274637" x="457200"/>
            <a:ext cy="1143000" cx="8229600"/>
          </a:xfrm>
          <a:prstGeom prst="rect">
            <a:avLst/>
          </a:prstGeom>
        </p:spPr>
        <p:txBody>
          <a:bodyPr numCol="1"/>
          <a:lstStyle/>
          <a:p>
            <a:r>
              <a:t>Ontologies</a:t>
            </a:r>
          </a:p>
        </p:txBody>
      </p:sp>
      <p:sp>
        <p:nvSpPr>
          <p:cNvPr name="Text Box 339" id="339"/>
          <p:cNvSpPr>
            <a:spLocks/>
          </p:cNvSpPr>
          <p:nvPr>
            <p:ph type="body" idx="1"/>
          </p:nvPr>
        </p:nvSpPr>
        <p:spPr>
          <a:xfrm>
            <a:off y="1600200" x="457200"/>
            <a:ext cy="4525962" cx="8229600"/>
          </a:xfrm>
          <a:prstGeom prst="rect">
            <a:avLst/>
          </a:prstGeom>
        </p:spPr>
        <p:txBody>
          <a:bodyPr numCol="1"/>
          <a:lstStyle/>
          <a:p>
            <a:pPr marL="342900" indent="-342900"/>
            <a:r>
              <a:rPr smtClean="0" lang="en-US" dirty="0"/>
              <a:t>The term </a:t>
            </a:r>
            <a:r>
              <a:rPr smtClean="0" lang="en-US" dirty="0">
                <a:solidFill>
                  <a:srgbClr val="0000FF"/>
                </a:solidFill>
              </a:rPr>
              <a:t>ontology</a:t>
            </a:r>
            <a:r>
              <a:rPr smtClean="0" lang="en-US" dirty="0"/>
              <a:t> is originated from philosophy. In that context it is used as the name of a subfield of philosophy, namely, the study of the nature of existence.</a:t>
            </a:r>
          </a:p>
          <a:p>
            <a:pPr marL="342900" indent="-342900"/>
            <a:r>
              <a:rPr smtClean="0" lang="en-US" dirty="0"/>
              <a:t>For the Semantic Web purpose:</a:t>
            </a:r>
          </a:p>
          <a:p>
            <a:pPr lvl="1" marL="742950" indent="-285750"/>
            <a:r>
              <a:rPr smtClean="0" lang="en-US" dirty="0"/>
              <a:t>“</a:t>
            </a:r>
            <a:r>
              <a:rPr smtClean="0" lang="en-US" dirty="0">
                <a:solidFill>
                  <a:srgbClr val="0000FF"/>
                </a:solidFill>
              </a:rPr>
              <a:t>An ontology is an explicit and formal specification of a conceptualisation”</a:t>
            </a:r>
            <a:r>
              <a:rPr smtClean="0" lang="en-US" dirty="0">
                <a:solidFill>
                  <a:schemeClr val="tx1"/>
                </a:solidFill>
              </a:rPr>
              <a:t>.</a:t>
            </a:r>
            <a:r>
              <a:rPr smtClean="0" lang="en-US" dirty="0"/>
              <a:t> </a:t>
            </a:r>
            <a:br>
              <a:rPr smtClean="0" lang="en-US" dirty="0"/>
            </a:br>
            <a:r>
              <a:rPr sz="2400" lang="en-US" smtClean="0" i="1" dirty="0"/>
              <a:t>(R. Studer)</a:t>
            </a:r>
          </a:p>
        </p:txBody>
      </p:sp>
    </p:spTree>
  </p:cSld>
  <p:clrMapOvr>
    <a:masterClrMapping/>
  </p:clrMapOvr>
  <p:transition>
    <p:cut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340" id="340"/>
          <p:cNvSpPr>
            <a:spLocks/>
          </p:cNvSpPr>
          <p:nvPr>
            <p:ph type="sldNum" sz="quarter" idx="12"/>
          </p:nvPr>
        </p:nvSpPr>
        <p:spPr/>
        <p:txBody>
          <a:bodyPr numCol="1"/>
          <a:lstStyle/>
          <a:p>
            <a:pPr algn="ctr"/>
            <a:fld type="slidenum" id="{D21E8614-22D7-4B74-A3A7-E417E7306031}"/>
            <a:endParaRPr sz="1400" smtClean="0" lang="en-US" dirty="0">
              <a:latin charset="0" pitchFamily="34" typeface="Trebuchet MS"/>
            </a:endParaRPr>
          </a:p>
        </p:txBody>
      </p:sp>
      <p:sp>
        <p:nvSpPr>
          <p:cNvPr name="Text Box 341" id="341"/>
          <p:cNvSpPr>
            <a:spLocks/>
          </p:cNvSpPr>
          <p:nvPr>
            <p:ph type="title"/>
          </p:nvPr>
        </p:nvSpPr>
        <p:spPr>
          <a:xfrm>
            <a:off y="274637" x="457200"/>
            <a:ext cy="1143000" cx="8229600"/>
          </a:xfrm>
          <a:prstGeom prst="rect">
            <a:avLst/>
          </a:prstGeom>
        </p:spPr>
        <p:txBody>
          <a:bodyPr numCol="1"/>
          <a:lstStyle/>
          <a:p>
            <a:r>
              <a:t>Ontologies and Semantic Web</a:t>
            </a:r>
          </a:p>
        </p:txBody>
      </p:sp>
      <p:sp>
        <p:nvSpPr>
          <p:cNvPr name="Text Box 342" id="342"/>
          <p:cNvSpPr>
            <a:spLocks/>
          </p:cNvSpPr>
          <p:nvPr>
            <p:ph type="body" idx="1"/>
          </p:nvPr>
        </p:nvSpPr>
        <p:spPr>
          <a:xfrm>
            <a:off y="1600200" x="457200"/>
            <a:ext cy="4525962" cx="8229600"/>
          </a:xfrm>
          <a:prstGeom prst="rect">
            <a:avLst/>
          </a:prstGeom>
        </p:spPr>
        <p:txBody>
          <a:bodyPr numCol="1"/>
          <a:lstStyle/>
          <a:p>
            <a:pPr marL="342900" indent="-342900">
              <a:lnSpc>
                <a:spcPct val="90000"/>
              </a:lnSpc>
            </a:pPr>
            <a:r>
              <a:rPr sz="2800" smtClean="0" lang="en-US" dirty="0"/>
              <a:t>In general, an ontology describes formally a domain of discourse.</a:t>
            </a:r>
          </a:p>
          <a:p>
            <a:pPr marL="342900" indent="-342900">
              <a:lnSpc>
                <a:spcPct val="90000"/>
              </a:lnSpc>
            </a:pPr>
            <a:r>
              <a:rPr sz="2800" smtClean="0" lang="en-US" dirty="0"/>
              <a:t>An ontology consists of a finite list of terms and the relationships between the terms.</a:t>
            </a:r>
          </a:p>
          <a:p>
            <a:pPr marL="342900" indent="-342900">
              <a:lnSpc>
                <a:spcPct val="90000"/>
              </a:lnSpc>
            </a:pPr>
            <a:r>
              <a:rPr sz="2800" smtClean="0" lang="en-US" dirty="0"/>
              <a:t>The terms denote important concepts classes of objects) of the domain.</a:t>
            </a:r>
          </a:p>
          <a:p>
            <a:pPr marL="342900" indent="-342900">
              <a:lnSpc>
                <a:spcPct val="90000"/>
              </a:lnSpc>
            </a:pPr>
            <a:r>
              <a:rPr sz="2800" smtClean="0" lang="en-US" dirty="0"/>
              <a:t>For example, in a university setting, staff members, students, courses, modules, lecture theatres, and schools are some important concepts.</a:t>
            </a:r>
          </a:p>
        </p:txBody>
      </p:sp>
    </p:spTree>
  </p:cSld>
  <p:clrMapOvr>
    <a:masterClrMapping/>
  </p:clrMapOvr>
  <p:transition>
    <p:cut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343" id="343"/>
          <p:cNvSpPr>
            <a:spLocks/>
          </p:cNvSpPr>
          <p:nvPr>
            <p:ph type="sldNum" sz="quarter" idx="12"/>
          </p:nvPr>
        </p:nvSpPr>
        <p:spPr/>
        <p:txBody>
          <a:bodyPr numCol="1"/>
          <a:lstStyle/>
          <a:p>
            <a:pPr algn="ctr"/>
            <a:fld type="slidenum" id="{9742FC00-368B-4163-AF48-1F6544923780}"/>
            <a:endParaRPr sz="1400" smtClean="0" lang="en-US" dirty="0">
              <a:latin charset="0" pitchFamily="34" typeface="Trebuchet MS"/>
            </a:endParaRPr>
          </a:p>
        </p:txBody>
      </p:sp>
      <p:sp>
        <p:nvSpPr>
          <p:cNvPr name="Text Box 344" id="344"/>
          <p:cNvSpPr>
            <a:spLocks/>
          </p:cNvSpPr>
          <p:nvPr>
            <p:ph type="title"/>
          </p:nvPr>
        </p:nvSpPr>
        <p:spPr>
          <a:xfrm>
            <a:off y="274637" x="457200"/>
            <a:ext cy="1143000" cx="8229600"/>
          </a:xfrm>
          <a:prstGeom prst="rect">
            <a:avLst/>
          </a:prstGeom>
        </p:spPr>
        <p:txBody>
          <a:bodyPr numCol="1"/>
          <a:lstStyle/>
          <a:p>
            <a:pPr marL="0" indent="0"/>
            <a:r>
              <a:rPr sz="3600" smtClean="0" lang="en-US" dirty="0"/>
              <a:t>Ontologies and Semantic Web (cont’d)</a:t>
            </a:r>
          </a:p>
        </p:txBody>
      </p:sp>
      <p:sp>
        <p:nvSpPr>
          <p:cNvPr name="Text Box 345" id="345"/>
          <p:cNvSpPr>
            <a:spLocks/>
          </p:cNvSpPr>
          <p:nvPr>
            <p:ph type="body" idx="1"/>
          </p:nvPr>
        </p:nvSpPr>
        <p:spPr>
          <a:xfrm>
            <a:off y="1600200" x="457200"/>
            <a:ext cy="4525962" cx="8229600"/>
          </a:xfrm>
          <a:prstGeom prst="rect">
            <a:avLst/>
          </a:prstGeom>
        </p:spPr>
        <p:txBody>
          <a:bodyPr numCol="1"/>
          <a:lstStyle/>
          <a:p>
            <a:pPr marL="342900" indent="-342900"/>
            <a:r>
              <a:rPr sz="2800" smtClean="0" lang="en-US" dirty="0"/>
              <a:t>In the context of the Web, ontologies </a:t>
            </a:r>
            <a:r>
              <a:rPr sz="2800" smtClean="0" lang="en-US" dirty="0">
                <a:solidFill>
                  <a:srgbClr val="0000FF"/>
                </a:solidFill>
              </a:rPr>
              <a:t>provide a shared understanding of a domain</a:t>
            </a:r>
            <a:r>
              <a:rPr sz="2800" smtClean="0" lang="en-US" dirty="0"/>
              <a:t>.</a:t>
            </a:r>
          </a:p>
          <a:p>
            <a:pPr marL="342900" indent="-342900"/>
            <a:r>
              <a:rPr sz="2800" smtClean="0" lang="en-US" dirty="0"/>
              <a:t>Such a shared understanding is necessary to overcome the difference in terminology.</a:t>
            </a:r>
          </a:p>
          <a:p>
            <a:pPr marL="342900" indent="-342900"/>
            <a:r>
              <a:rPr sz="2800" smtClean="0" lang="en-US" dirty="0"/>
              <a:t>Ontologies are useful for improving accuracy of Web searches.</a:t>
            </a:r>
          </a:p>
          <a:p>
            <a:pPr marL="342900" indent="-342900"/>
            <a:r>
              <a:rPr sz="2800" smtClean="0" lang="en-US" dirty="0"/>
              <a:t>Web searches can exploit generalization/specialization information.</a:t>
            </a:r>
          </a:p>
        </p:txBody>
      </p:sp>
    </p:spTree>
  </p:cSld>
  <p:clrMapOvr>
    <a:masterClrMapping/>
  </p:clrMapOvr>
  <p:transition>
    <p:cut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22" id="22"/>
          <p:cNvSpPr>
            <a:spLocks/>
          </p:cNvSpPr>
          <p:nvPr>
            <p:ph type="sldNum" sz="quarter" idx="12"/>
          </p:nvPr>
        </p:nvSpPr>
        <p:spPr/>
        <p:txBody>
          <a:bodyPr numCol="1"/>
          <a:lstStyle/>
          <a:p>
            <a:pPr algn="ctr"/>
            <a:fld type="slidenum" id="{159B3319-6C2B-4533-9A37-DF78F55FA649}"/>
            <a:endParaRPr sz="1400" smtClean="0" lang="en-US" dirty="0">
              <a:latin charset="0" pitchFamily="34" typeface="Trebuchet MS"/>
            </a:endParaRPr>
          </a:p>
        </p:txBody>
      </p:sp>
      <p:sp>
        <p:nvSpPr>
          <p:cNvPr name="Text Box 23" id="23"/>
          <p:cNvSpPr>
            <a:spLocks/>
          </p:cNvSpPr>
          <p:nvPr>
            <p:ph type="title"/>
          </p:nvPr>
        </p:nvSpPr>
        <p:spPr>
          <a:xfrm>
            <a:off y="274637" x="457200"/>
            <a:ext cy="1143000" cx="8229600"/>
          </a:xfrm>
          <a:prstGeom prst="rect">
            <a:avLst/>
          </a:prstGeom>
        </p:spPr>
        <p:txBody>
          <a:bodyPr numCol="1"/>
          <a:lstStyle/>
          <a:p>
            <a:pPr marL="0" indent="0"/>
            <a:r>
              <a:rPr sz="3600" smtClean="0" lang="en-US" dirty="0"/>
              <a:t>Limitations of the Web Search today</a:t>
            </a:r>
          </a:p>
        </p:txBody>
      </p:sp>
      <p:sp>
        <p:nvSpPr>
          <p:cNvPr name="Text Box 24" id="24"/>
          <p:cNvSpPr>
            <a:spLocks/>
          </p:cNvSpPr>
          <p:nvPr>
            <p:ph type="body" idx="1"/>
          </p:nvPr>
        </p:nvSpPr>
        <p:spPr>
          <a:xfrm>
            <a:off y="1600200" x="457200"/>
            <a:ext cy="4525962" cx="8229600"/>
          </a:xfrm>
          <a:prstGeom prst="rect">
            <a:avLst/>
          </a:prstGeom>
        </p:spPr>
        <p:txBody>
          <a:bodyPr numCol="1"/>
          <a:lstStyle/>
          <a:p>
            <a:r>
              <a:t>The Web search results are high recall, low precision. </a:t>
            </a:r>
          </a:p>
          <a:p>
            <a:r>
              <a:t>Results are highly sensitive to vocabulary.</a:t>
            </a:r>
          </a:p>
          <a:p>
            <a:r>
              <a:t>Results are single Web pages. </a:t>
            </a:r>
          </a:p>
          <a:p>
            <a:r>
              <a:t>Most of the publishing contents are not structured to allow logical reasoning and query answering.</a:t>
            </a:r>
          </a:p>
        </p:txBody>
      </p:sp>
    </p:spTree>
  </p:cSld>
  <p:clrMapOvr>
    <a:masterClrMapping/>
  </p:clrMapOvr>
  <p:transition>
    <p:cut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346" id="346"/>
          <p:cNvSpPr>
            <a:spLocks/>
          </p:cNvSpPr>
          <p:nvPr>
            <p:ph type="sldNum" sz="quarter" idx="12"/>
          </p:nvPr>
        </p:nvSpPr>
        <p:spPr/>
        <p:txBody>
          <a:bodyPr numCol="1"/>
          <a:lstStyle/>
          <a:p>
            <a:pPr algn="ctr"/>
            <a:fld type="slidenum" id="{2B973539-21B8-44D1-A8D7-0AA834855329}"/>
            <a:endParaRPr sz="1400" smtClean="0" lang="en-US" dirty="0">
              <a:latin charset="0" pitchFamily="34" typeface="Trebuchet MS"/>
            </a:endParaRPr>
          </a:p>
        </p:txBody>
      </p:sp>
      <p:grpSp>
        <p:nvGrpSpPr>
          <p:cNvPr name="Group 347" id="347"/>
          <p:cNvGrpSpPr>
            <a:grpSpLocks/>
          </p:cNvGrpSpPr>
          <p:nvPr/>
        </p:nvGrpSpPr>
        <p:grpSpPr>
          <a:xfrm>
            <a:off y="3357562" x="4248150"/>
            <a:ext cy="1385887" cx="3059112"/>
            <a:chOff y="1933" x="2676"/>
            <a:chExt cy="873" cx="1927"/>
          </a:xfrm>
        </p:grpSpPr>
        <p:sp>
          <p:nvSpPr>
            <p:cNvPr name="Text Box 348" id="348"/>
            <p:cNvSpPr>
              <a:spLocks/>
            </p:cNvSpPr>
            <p:nvPr/>
          </p:nvSpPr>
          <p:spPr>
            <a:xfrm>
              <a:off y="2205" x="3742"/>
              <a:ext cy="273" cx="861"/>
            </a:xfrm>
            <a:prstGeom prst="flowChartAlternateProcess">
              <a:avLst/>
            </a:prstGeom>
            <a:solidFill>
              <a:srgbClr val="6699FF"/>
            </a:solidFill>
            <a:ln>
              <a:solidFill>
                <a:schemeClr val="tx1"/>
              </a:solidFill>
              <a:round/>
              <a:headEnd/>
              <a:tailEnd/>
            </a:ln>
          </p:spPr>
          <p:txBody>
            <a:bodyPr wrap="none" numCol="1" anchor="ctr"/>
            <a:lstStyle/>
            <a:p>
              <a:pPr algn="ctr" marL="0" indent="0"/>
              <a:r>
                <a:rPr smtClean="0" lang="en-US" dirty="0">
                  <a:latin charset="0" pitchFamily="34" typeface="Trebuchet MS"/>
                </a:rPr>
                <a:t>Ontology</a:t>
              </a:r>
            </a:p>
          </p:txBody>
        </p:sp>
        <p:cxnSp>
          <p:nvCxnSpPr>
            <p:cNvPr name="Connector 349" id="349"/>
            <p:cNvCxnSpPr/>
            <p:nvPr/>
          </p:nvCxnSpPr>
          <p:spPr>
            <a:xfrm>
              <a:off y="1933" x="2699"/>
              <a:ext cy="272" cx="1474"/>
            </a:xfrm>
            <a:prstGeom prst="straightConnector1">
              <a:avLst/>
            </a:prstGeom>
            <a:noFill/>
            <a:ln w="38100">
              <a:solidFill>
                <a:schemeClr val="accent2"/>
              </a:solidFill>
              <a:prstDash val="sysDot"/>
              <a:round/>
              <a:headEnd type="none"/>
              <a:tailEnd type="triangle"/>
            </a:ln>
          </p:spPr>
        </p:cxnSp>
        <p:sp>
          <p:nvSpPr>
            <p:cNvPr name="Text Box 351" id="351"/>
            <p:cNvSpPr>
              <a:spLocks/>
            </p:cNvSpPr>
            <p:nvPr/>
          </p:nvSpPr>
          <p:spPr>
            <a:xfrm>
              <a:off y="2205" x="2744"/>
              <a:ext cy="273" cx="861"/>
            </a:xfrm>
            <a:prstGeom prst="flowChartAlternateProcess">
              <a:avLst/>
            </a:prstGeom>
            <a:solidFill>
              <a:srgbClr val="6699FF"/>
            </a:solidFill>
            <a:ln>
              <a:solidFill>
                <a:schemeClr val="tx1"/>
              </a:solidFill>
              <a:round/>
              <a:headEnd/>
              <a:tailEnd/>
            </a:ln>
          </p:spPr>
          <p:txBody>
            <a:bodyPr wrap="none" numCol="1" anchor="ctr"/>
            <a:lstStyle/>
            <a:p>
              <a:pPr algn="ctr" marL="0" indent="0"/>
              <a:r>
                <a:rPr smtClean="0" lang="en-US" dirty="0">
                  <a:latin charset="0" pitchFamily="34" typeface="Trebuchet MS"/>
                </a:rPr>
                <a:t>F-Logic</a:t>
              </a:r>
            </a:p>
          </p:txBody>
        </p:sp>
        <p:cxnSp>
          <p:nvCxnSpPr>
            <p:cNvPr name="Connector 352" id="352"/>
            <p:cNvCxnSpPr/>
            <p:nvPr/>
          </p:nvCxnSpPr>
          <p:spPr>
            <a:xfrm>
              <a:off y="1934" x="2676"/>
              <a:ext cy="271" cx="499"/>
            </a:xfrm>
            <a:prstGeom prst="straightConnector1">
              <a:avLst/>
            </a:prstGeom>
            <a:noFill/>
            <a:ln w="38100">
              <a:solidFill>
                <a:schemeClr val="accent2"/>
              </a:solidFill>
              <a:prstDash val="sysDot"/>
              <a:round/>
              <a:headEnd type="none"/>
              <a:tailEnd type="triangle"/>
            </a:ln>
          </p:spPr>
        </p:cxnSp>
        <p:sp>
          <p:nvSpPr>
            <p:cNvPr name="Text Box 354" id="354"/>
            <p:cNvSpPr txBox="1">
              <a:spLocks/>
            </p:cNvSpPr>
            <p:nvPr/>
          </p:nvSpPr>
          <p:spPr>
            <a:xfrm>
              <a:off y="2614" x="3470"/>
              <a:ext cy="192" cx="454"/>
            </a:xfrm>
            <a:prstGeom prst="rect">
              <a:avLst/>
            </a:prstGeom>
            <a:noFill/>
            <a:ln>
              <a:noFill/>
            </a:ln>
          </p:spPr>
          <p:txBody>
            <a:bodyPr wrap="none" numCol="1" anchor="t">
              <a:spAutoFit/>
            </a:bodyPr>
            <a:lstStyle/>
            <a:p>
              <a:pPr marL="0" indent="0"/>
              <a:r>
                <a:rPr sz="1400" smtClean="0" lang="en-US" dirty="0">
                  <a:latin charset="0" pitchFamily="34" typeface="Trebuchet MS"/>
                </a:rPr>
                <a:t>similar</a:t>
              </a:r>
            </a:p>
          </p:txBody>
        </p:sp>
        <p:cxnSp>
          <p:nvCxnSpPr>
            <p:cNvPr name="Connector 355" id="355"/>
            <p:cNvCxnSpPr/>
            <p:nvPr/>
          </p:nvCxnSpPr>
          <p:spPr>
            <a:xfrm rot="16200000" flipH="1">
              <a:off y="1979" x="3697"/>
              <a:ext cy="998" cx="1"/>
            </a:xfrm>
            <a:prstGeom prst="curvedConnector3">
              <a:avLst>
                <a:gd name="adj1" fmla="val 14400000"/>
              </a:avLst>
            </a:prstGeom>
            <a:noFill/>
            <a:ln w="38100">
              <a:solidFill>
                <a:srgbClr val="FFCC00"/>
              </a:solidFill>
              <a:prstDash val="sysDot"/>
              <a:round/>
              <a:headEnd type="none"/>
              <a:tailEnd type="triangle"/>
            </a:ln>
          </p:spPr>
        </p:cxnSp>
      </p:grpSp>
      <p:grpSp>
        <p:nvGrpSpPr>
          <p:cNvPr name="Group 358" id="358"/>
          <p:cNvGrpSpPr>
            <a:grpSpLocks/>
          </p:cNvGrpSpPr>
          <p:nvPr/>
        </p:nvGrpSpPr>
        <p:grpSpPr>
          <a:xfrm>
            <a:off y="2422525" x="3733800"/>
            <a:ext cy="2971800" cx="4953000"/>
            <a:chOff y="1344" x="2352"/>
            <a:chExt cy="1872" cx="3120"/>
          </a:xfrm>
        </p:grpSpPr>
        <p:grpSp>
          <p:nvGrpSpPr>
            <p:cNvPr name="Group 359" id="359"/>
            <p:cNvGrpSpPr>
              <a:grpSpLocks/>
            </p:cNvGrpSpPr>
            <p:nvPr/>
          </p:nvGrpSpPr>
          <p:grpSpPr>
            <a:xfrm>
              <a:off y="1344" x="2352"/>
              <a:ext cy="1872" cx="3120"/>
              <a:chOff y="1344" x="2352"/>
              <a:chExt cy="1872" cx="3120"/>
            </a:xfrm>
          </p:grpSpPr>
          <p:sp>
            <p:nvSpPr>
              <p:cNvPr name="Text Box 360" id="360"/>
              <p:cNvSpPr>
                <a:spLocks/>
              </p:cNvSpPr>
              <p:nvPr/>
            </p:nvSpPr>
            <p:spPr>
              <a:xfrm>
                <a:off y="1872" x="2352"/>
                <a:ext cy="1344" cx="3120"/>
              </a:xfrm>
              <a:prstGeom prst="rect">
                <a:avLst/>
              </a:prstGeom>
              <a:solidFill>
                <a:schemeClr val="bg1"/>
              </a:solidFill>
              <a:ln>
                <a:noFill/>
              </a:ln>
              <a:effectLst/>
            </p:spPr>
          </p:sp>
          <p:grpSp>
            <p:nvGrpSpPr>
              <p:cNvPr name="Group 361" id="361"/>
              <p:cNvGrpSpPr>
                <a:grpSpLocks/>
              </p:cNvGrpSpPr>
              <p:nvPr/>
            </p:nvGrpSpPr>
            <p:grpSpPr>
              <a:xfrm>
                <a:off y="1344" x="2857"/>
                <a:ext cy="590" cx="2154"/>
                <a:chOff y="1344" x="2857"/>
                <a:chExt cy="590" cx="2154"/>
              </a:xfrm>
            </p:grpSpPr>
            <p:sp>
              <p:nvSpPr>
                <p:cNvPr name="Text Box 362" id="362"/>
                <p:cNvSpPr>
                  <a:spLocks/>
                </p:cNvSpPr>
                <p:nvPr/>
              </p:nvSpPr>
              <p:spPr>
                <a:xfrm>
                  <a:off y="1661" x="4150"/>
                  <a:ext cy="273" cx="861"/>
                </a:xfrm>
                <a:prstGeom prst="flowChartAlternateProcess">
                  <a:avLst/>
                </a:prstGeom>
                <a:solidFill>
                  <a:schemeClr val="accent2"/>
                </a:solidFill>
                <a:ln>
                  <a:solidFill>
                    <a:schemeClr val="tx1"/>
                  </a:solidFill>
                  <a:round/>
                  <a:headEnd/>
                  <a:tailEnd/>
                </a:ln>
              </p:spPr>
              <p:txBody>
                <a:bodyPr wrap="none" numCol="1" anchor="ctr"/>
                <a:lstStyle/>
                <a:p>
                  <a:pPr algn="ctr" marL="0" indent="0"/>
                  <a:r>
                    <a:rPr smtClean="0" lang="en-US" dirty="0">
                      <a:latin charset="0" pitchFamily="34" typeface="Trebuchet MS"/>
                    </a:rPr>
                    <a:t>Ontology</a:t>
                  </a:r>
                </a:p>
              </p:txBody>
            </p:sp>
            <p:cxnSp>
              <p:nvCxnSpPr>
                <p:cNvPr name="Connector 363" id="363"/>
                <p:cNvCxnSpPr/>
                <p:nvPr/>
              </p:nvCxnSpPr>
              <p:spPr>
                <a:xfrm>
                  <a:off y="1344" x="2857"/>
                  <a:ext cy="317" cx="1724"/>
                </a:xfrm>
                <a:prstGeom prst="straightConnector1">
                  <a:avLst/>
                </a:prstGeom>
                <a:noFill/>
                <a:ln w="38100">
                  <a:solidFill>
                    <a:schemeClr val="accent2"/>
                  </a:solidFill>
                  <a:prstDash val="sysDot"/>
                  <a:round/>
                  <a:headEnd type="none"/>
                  <a:tailEnd type="triangle"/>
                </a:ln>
              </p:spPr>
            </p:cxnSp>
            <p:sp>
              <p:nvSpPr>
                <p:cNvPr name="Text Box 365" id="365"/>
                <p:cNvSpPr>
                  <a:spLocks/>
                </p:cNvSpPr>
                <p:nvPr/>
              </p:nvSpPr>
              <p:spPr>
                <a:xfrm>
                  <a:off y="1661" x="3243"/>
                  <a:ext cy="273" cx="861"/>
                </a:xfrm>
                <a:prstGeom prst="flowChartAlternateProcess">
                  <a:avLst/>
                </a:prstGeom>
                <a:solidFill>
                  <a:schemeClr val="accent2"/>
                </a:solidFill>
                <a:ln>
                  <a:solidFill>
                    <a:schemeClr val="tx1"/>
                  </a:solidFill>
                  <a:round/>
                  <a:headEnd/>
                  <a:tailEnd/>
                </a:ln>
              </p:spPr>
              <p:txBody>
                <a:bodyPr wrap="none" numCol="1" anchor="ctr"/>
                <a:lstStyle/>
                <a:p>
                  <a:pPr algn="ctr" marL="0" indent="0"/>
                  <a:r>
                    <a:rPr smtClean="0" lang="en-US" dirty="0">
                      <a:latin charset="0" pitchFamily="34" typeface="Trebuchet MS"/>
                    </a:rPr>
                    <a:t>F-Logic</a:t>
                  </a:r>
                </a:p>
              </p:txBody>
            </p:sp>
            <p:cxnSp>
              <p:nvCxnSpPr>
                <p:cNvPr name="Connector 366" id="366"/>
                <p:cNvCxnSpPr/>
                <p:nvPr/>
              </p:nvCxnSpPr>
              <p:spPr>
                <a:xfrm>
                  <a:off y="1344" x="2857"/>
                  <a:ext cy="317" cx="817"/>
                </a:xfrm>
                <a:prstGeom prst="straightConnector1">
                  <a:avLst/>
                </a:prstGeom>
                <a:noFill/>
                <a:ln w="38100">
                  <a:solidFill>
                    <a:schemeClr val="accent2"/>
                  </a:solidFill>
                  <a:prstDash val="sysDot"/>
                  <a:round/>
                  <a:headEnd type="none"/>
                  <a:tailEnd type="triangle"/>
                </a:ln>
              </p:spPr>
            </p:cxnSp>
          </p:grpSp>
        </p:grpSp>
        <p:grpSp>
          <p:nvGrpSpPr>
            <p:cNvPr name="Group 368" id="368"/>
            <p:cNvGrpSpPr>
              <a:grpSpLocks/>
            </p:cNvGrpSpPr>
            <p:nvPr/>
          </p:nvGrpSpPr>
          <p:grpSpPr>
            <a:xfrm>
              <a:off y="1933" x="3606"/>
              <a:ext cy="328" cx="998"/>
              <a:chOff y="1933" x="3606"/>
              <a:chExt cy="328" cx="998"/>
            </a:xfrm>
          </p:grpSpPr>
          <p:sp>
            <p:nvSpPr>
              <p:cNvPr name="Text Box 369" id="369"/>
              <p:cNvSpPr txBox="1">
                <a:spLocks/>
              </p:cNvSpPr>
              <p:nvPr/>
            </p:nvSpPr>
            <p:spPr>
              <a:xfrm>
                <a:off y="2069" x="3833"/>
                <a:ext cy="192" cx="467"/>
              </a:xfrm>
              <a:prstGeom prst="rect">
                <a:avLst/>
              </a:prstGeom>
              <a:noFill/>
              <a:ln>
                <a:noFill/>
              </a:ln>
            </p:spPr>
            <p:txBody>
              <a:bodyPr wrap="none" numCol="1" anchor="t">
                <a:spAutoFit/>
              </a:bodyPr>
              <a:lstStyle/>
              <a:p>
                <a:pPr marL="0" indent="0"/>
                <a:r>
                  <a:rPr sz="1400" smtClean="0" lang="en-US" dirty="0" b="1">
                    <a:latin charset="0" pitchFamily="34" typeface="Trebuchet MS"/>
                  </a:rPr>
                  <a:t>similar</a:t>
                </a:r>
              </a:p>
            </p:txBody>
          </p:sp>
          <p:cxnSp>
            <p:nvCxnSpPr>
              <p:cNvPr name="Connector 370" id="370"/>
              <p:cNvCxnSpPr/>
              <p:nvPr/>
            </p:nvCxnSpPr>
            <p:spPr>
              <a:xfrm rot="16200000" flipH="1">
                <a:off y="1434" x="4105"/>
                <a:ext cy="998" cx="1"/>
              </a:xfrm>
              <a:prstGeom prst="curvedConnector3">
                <a:avLst>
                  <a:gd name="adj1" fmla="val 14400000"/>
                </a:avLst>
              </a:prstGeom>
              <a:noFill/>
              <a:ln w="38100">
                <a:solidFill>
                  <a:srgbClr val="FFCC00"/>
                </a:solidFill>
                <a:prstDash val="sysDot"/>
                <a:round/>
                <a:headEnd type="none"/>
                <a:tailEnd type="triangle"/>
              </a:ln>
            </p:spPr>
          </p:cxnSp>
        </p:grpSp>
      </p:grpSp>
      <p:grpSp>
        <p:nvGrpSpPr>
          <p:cNvPr name="Group 372" id="372"/>
          <p:cNvGrpSpPr>
            <a:grpSpLocks/>
          </p:cNvGrpSpPr>
          <p:nvPr/>
        </p:nvGrpSpPr>
        <p:grpSpPr>
          <a:xfrm>
            <a:off y="3357562" x="762000"/>
            <a:ext cy="893762" cx="3160712"/>
            <a:chOff y="1933" x="480"/>
            <a:chExt cy="563" cx="1991"/>
          </a:xfrm>
        </p:grpSpPr>
        <p:sp>
          <p:nvSpPr>
            <p:cNvPr name="Text Box 373" id="373"/>
            <p:cNvSpPr>
              <a:spLocks/>
            </p:cNvSpPr>
            <p:nvPr/>
          </p:nvSpPr>
          <p:spPr>
            <a:xfrm>
              <a:off y="2205" x="1610"/>
              <a:ext cy="273" cx="861"/>
            </a:xfrm>
            <a:prstGeom prst="flowChartAlternateProcess">
              <a:avLst/>
            </a:prstGeom>
            <a:solidFill>
              <a:srgbClr val="6699FF"/>
            </a:solidFill>
            <a:ln>
              <a:solidFill>
                <a:schemeClr val="tx1"/>
              </a:solidFill>
              <a:round/>
              <a:headEnd/>
              <a:tailEnd/>
            </a:ln>
          </p:spPr>
          <p:txBody>
            <a:bodyPr wrap="none" numCol="1" anchor="ctr"/>
            <a:lstStyle/>
            <a:p>
              <a:pPr algn="ctr" marL="0" indent="0"/>
              <a:r>
                <a:rPr smtClean="0" lang="en-US" dirty="0">
                  <a:latin charset="0" pitchFamily="34" typeface="Trebuchet MS"/>
                </a:rPr>
                <a:t>PhD Student</a:t>
              </a:r>
            </a:p>
          </p:txBody>
        </p:sp>
        <p:sp>
          <p:nvSpPr>
            <p:cNvPr name="Text Box 374" id="374"/>
            <p:cNvSpPr>
              <a:spLocks/>
            </p:cNvSpPr>
            <p:nvPr/>
          </p:nvSpPr>
          <p:spPr>
            <a:xfrm>
              <a:off y="2205" x="480"/>
              <a:ext cy="291" cx="1084"/>
            </a:xfrm>
            <a:prstGeom prst="flowChartAlternateProcess">
              <a:avLst/>
            </a:prstGeom>
            <a:solidFill>
              <a:srgbClr val="6699FF"/>
            </a:solidFill>
            <a:ln>
              <a:solidFill>
                <a:schemeClr val="tx1"/>
              </a:solidFill>
              <a:round/>
              <a:headEnd/>
              <a:tailEnd/>
            </a:ln>
          </p:spPr>
          <p:txBody>
            <a:bodyPr wrap="none" numCol="1" anchor="ctr"/>
            <a:lstStyle/>
            <a:p>
              <a:pPr algn="ctr" marL="0" indent="0"/>
              <a:r>
                <a:rPr smtClean="0" lang="en-US" dirty="0">
                  <a:latin charset="0" pitchFamily="34" typeface="Trebuchet MS"/>
                </a:rPr>
                <a:t>Doktoral Student</a:t>
              </a:r>
            </a:p>
          </p:txBody>
        </p:sp>
        <p:cxnSp>
          <p:nvCxnSpPr>
            <p:cNvPr name="Connector 375" id="375"/>
            <p:cNvCxnSpPr/>
            <p:nvPr/>
          </p:nvCxnSpPr>
          <p:spPr>
            <a:xfrm>
              <a:off y="1933" x="681"/>
              <a:ext cy="272" cx="341"/>
            </a:xfrm>
            <a:prstGeom prst="straightConnector1">
              <a:avLst/>
            </a:prstGeom>
            <a:noFill/>
            <a:ln w="38100">
              <a:solidFill>
                <a:schemeClr val="accent2"/>
              </a:solidFill>
              <a:prstDash val="sysDot"/>
              <a:round/>
              <a:headEnd type="none"/>
              <a:tailEnd type="triangle"/>
            </a:ln>
          </p:spPr>
        </p:cxnSp>
        <p:cxnSp>
          <p:nvCxnSpPr>
            <p:cNvPr name="Connector 377" id="377"/>
            <p:cNvCxnSpPr/>
            <p:nvPr/>
          </p:nvCxnSpPr>
          <p:spPr>
            <a:xfrm>
              <a:off y="1933" x="681"/>
              <a:ext cy="272" cx="1360"/>
            </a:xfrm>
            <a:prstGeom prst="straightConnector1">
              <a:avLst/>
            </a:prstGeom>
            <a:noFill/>
            <a:ln w="38100">
              <a:solidFill>
                <a:schemeClr val="accent2"/>
              </a:solidFill>
              <a:prstDash val="sysDot"/>
              <a:round/>
              <a:headEnd type="none"/>
              <a:tailEnd type="triangle"/>
            </a:ln>
          </p:spPr>
        </p:cxnSp>
      </p:grpSp>
      <p:sp>
        <p:nvSpPr>
          <p:cNvPr name="Text Box 379" id="379"/>
          <p:cNvSpPr>
            <a:spLocks/>
          </p:cNvSpPr>
          <p:nvPr/>
        </p:nvSpPr>
        <p:spPr>
          <a:xfrm>
            <a:off y="6630987" x="7696200"/>
            <a:ext cy="0" cx="312737"/>
          </a:xfrm>
          <a:prstGeom prst="line">
            <a:avLst/>
          </a:prstGeom>
          <a:noFill/>
          <a:ln>
            <a:solidFill>
              <a:schemeClr val="bg2"/>
            </a:solidFill>
            <a:round/>
            <a:headEnd/>
            <a:tailEnd/>
          </a:ln>
        </p:spPr>
      </p:sp>
      <p:sp>
        <p:nvSpPr>
          <p:cNvPr name="Text Box 380" id="380"/>
          <p:cNvSpPr>
            <a:spLocks/>
          </p:cNvSpPr>
          <p:nvPr/>
        </p:nvSpPr>
        <p:spPr>
          <a:xfrm>
            <a:off y="1100137" x="533400"/>
            <a:ext cy="0" cx="8153400"/>
          </a:xfrm>
          <a:prstGeom prst="line">
            <a:avLst/>
          </a:prstGeom>
          <a:noFill/>
          <a:ln w="6350">
            <a:solidFill>
              <a:schemeClr val="bg1"/>
            </a:solidFill>
            <a:round/>
            <a:headEnd/>
            <a:tailEnd/>
          </a:ln>
        </p:spPr>
      </p:sp>
      <p:sp>
        <p:nvSpPr>
          <p:cNvPr name="Text Box 381" id="381"/>
          <p:cNvSpPr>
            <a:spLocks/>
          </p:cNvSpPr>
          <p:nvPr/>
        </p:nvSpPr>
        <p:spPr>
          <a:xfrm>
            <a:off y="98425" x="331787"/>
            <a:ext cy="914400" cx="8356600"/>
          </a:xfrm>
          <a:prstGeom prst="rect">
            <a:avLst/>
          </a:prstGeom>
          <a:noFill/>
          <a:ln>
            <a:noFill/>
          </a:ln>
        </p:spPr>
        <p:txBody>
          <a:bodyPr numCol="1" anchor="ctr"/>
          <a:lstStyle/>
          <a:p>
            <a:endParaRPr/>
          </a:p>
        </p:txBody>
      </p:sp>
      <p:sp>
        <p:nvSpPr>
          <p:cNvPr name="Text Box 382" id="382"/>
          <p:cNvSpPr>
            <a:spLocks/>
          </p:cNvSpPr>
          <p:nvPr/>
        </p:nvSpPr>
        <p:spPr>
          <a:xfrm>
            <a:off y="1196975" x="3851275"/>
            <a:ext cy="433387" cx="1366837"/>
          </a:xfrm>
          <a:prstGeom prst="flowChartAlternateProcess">
            <a:avLst/>
          </a:prstGeom>
          <a:solidFill>
            <a:schemeClr val="accent2"/>
          </a:solidFill>
          <a:ln>
            <a:solidFill>
              <a:schemeClr val="tx1"/>
            </a:solidFill>
            <a:round/>
            <a:headEnd/>
            <a:tailEnd/>
          </a:ln>
        </p:spPr>
        <p:txBody>
          <a:bodyPr wrap="none" numCol="1" anchor="ctr"/>
          <a:lstStyle/>
          <a:p>
            <a:pPr algn="ctr" marL="0" indent="0"/>
            <a:r>
              <a:rPr smtClean="0" lang="en-US" dirty="0">
                <a:latin charset="0" pitchFamily="34" typeface="Trebuchet MS"/>
              </a:rPr>
              <a:t>Object</a:t>
            </a:r>
          </a:p>
        </p:txBody>
      </p:sp>
      <p:sp>
        <p:nvSpPr>
          <p:cNvPr name="Text Box 383" id="383"/>
          <p:cNvSpPr>
            <a:spLocks/>
          </p:cNvSpPr>
          <p:nvPr/>
        </p:nvSpPr>
        <p:spPr>
          <a:xfrm>
            <a:off y="1989137" x="1116012"/>
            <a:ext cy="433387" cx="1366837"/>
          </a:xfrm>
          <a:prstGeom prst="flowChartAlternateProcess">
            <a:avLst/>
          </a:prstGeom>
          <a:solidFill>
            <a:schemeClr val="accent2"/>
          </a:solidFill>
          <a:ln>
            <a:solidFill>
              <a:schemeClr val="tx1"/>
            </a:solidFill>
            <a:round/>
            <a:headEnd/>
            <a:tailEnd/>
          </a:ln>
        </p:spPr>
        <p:txBody>
          <a:bodyPr wrap="none" numCol="1" anchor="ctr"/>
          <a:lstStyle/>
          <a:p>
            <a:pPr algn="ctr" marL="0" indent="0"/>
            <a:r>
              <a:rPr smtClean="0" lang="en-US" dirty="0">
                <a:latin charset="0" pitchFamily="34" typeface="Trebuchet MS"/>
              </a:rPr>
              <a:t>Person</a:t>
            </a:r>
          </a:p>
        </p:txBody>
      </p:sp>
      <p:sp>
        <p:nvSpPr>
          <p:cNvPr name="Text Box 384" id="384"/>
          <p:cNvSpPr>
            <a:spLocks/>
          </p:cNvSpPr>
          <p:nvPr/>
        </p:nvSpPr>
        <p:spPr>
          <a:xfrm>
            <a:off y="1989137" x="3851275"/>
            <a:ext cy="433387" cx="1366837"/>
          </a:xfrm>
          <a:prstGeom prst="flowChartAlternateProcess">
            <a:avLst/>
          </a:prstGeom>
          <a:solidFill>
            <a:schemeClr val="accent2"/>
          </a:solidFill>
          <a:ln>
            <a:solidFill>
              <a:schemeClr val="tx1"/>
            </a:solidFill>
            <a:round/>
            <a:headEnd/>
            <a:tailEnd/>
          </a:ln>
        </p:spPr>
        <p:txBody>
          <a:bodyPr wrap="none" numCol="1" anchor="ctr"/>
          <a:lstStyle/>
          <a:p>
            <a:pPr algn="ctr" marL="0" indent="0"/>
            <a:r>
              <a:rPr smtClean="0" lang="en-US" dirty="0">
                <a:latin charset="0" pitchFamily="34" typeface="Trebuchet MS"/>
              </a:rPr>
              <a:t>Topic</a:t>
            </a:r>
          </a:p>
        </p:txBody>
      </p:sp>
      <p:sp>
        <p:nvSpPr>
          <p:cNvPr name="Text Box 385" id="385"/>
          <p:cNvSpPr>
            <a:spLocks/>
          </p:cNvSpPr>
          <p:nvPr/>
        </p:nvSpPr>
        <p:spPr>
          <a:xfrm>
            <a:off y="1989137" x="7308850"/>
            <a:ext cy="433387" cx="1366837"/>
          </a:xfrm>
          <a:prstGeom prst="flowChartAlternateProcess">
            <a:avLst/>
          </a:prstGeom>
          <a:solidFill>
            <a:schemeClr val="accent2"/>
          </a:solidFill>
          <a:ln>
            <a:solidFill>
              <a:schemeClr val="tx1"/>
            </a:solidFill>
            <a:round/>
            <a:headEnd/>
            <a:tailEnd/>
          </a:ln>
        </p:spPr>
        <p:txBody>
          <a:bodyPr wrap="none" numCol="1" anchor="ctr"/>
          <a:lstStyle/>
          <a:p>
            <a:pPr algn="ctr" marL="0" indent="0"/>
            <a:r>
              <a:rPr smtClean="0" lang="en-US" dirty="0">
                <a:latin charset="0" pitchFamily="34" typeface="Trebuchet MS"/>
              </a:rPr>
              <a:t>Document</a:t>
            </a:r>
          </a:p>
        </p:txBody>
      </p:sp>
      <p:sp>
        <p:nvSpPr>
          <p:cNvPr name="Text Box 386" id="386"/>
          <p:cNvSpPr>
            <a:spLocks/>
          </p:cNvSpPr>
          <p:nvPr/>
        </p:nvSpPr>
        <p:spPr>
          <a:xfrm>
            <a:off y="4581525" x="973137"/>
            <a:ext cy="288925" cx="790575"/>
          </a:xfrm>
          <a:prstGeom prst="flowChartAlternateProcess">
            <a:avLst/>
          </a:prstGeom>
          <a:solidFill>
            <a:srgbClr val="339966"/>
          </a:solidFill>
          <a:ln>
            <a:solidFill>
              <a:schemeClr val="tx1"/>
            </a:solidFill>
            <a:round/>
            <a:headEnd/>
            <a:tailEnd/>
          </a:ln>
        </p:spPr>
        <p:txBody>
          <a:bodyPr wrap="none" numCol="1" anchor="ctr"/>
          <a:lstStyle/>
          <a:p>
            <a:pPr algn="ctr" marL="0" indent="0"/>
            <a:r>
              <a:rPr sz="1400" smtClean="0" lang="en-US" dirty="0">
                <a:latin charset="0" pitchFamily="34" typeface="Trebuchet MS"/>
              </a:rPr>
              <a:t>Tel</a:t>
            </a:r>
          </a:p>
        </p:txBody>
      </p:sp>
      <p:grpSp>
        <p:nvGrpSpPr>
          <p:cNvPr name="Group 388" id="388"/>
          <p:cNvGrpSpPr>
            <a:grpSpLocks/>
          </p:cNvGrpSpPr>
          <p:nvPr/>
        </p:nvGrpSpPr>
        <p:grpSpPr>
          <a:xfrm>
            <a:off y="3336925" x="685800"/>
            <a:ext cy="990600" cx="3276600"/>
            <a:chOff y="1920" x="432"/>
            <a:chExt cy="624" cx="2064"/>
          </a:xfrm>
        </p:grpSpPr>
        <p:grpSp>
          <p:nvGrpSpPr>
            <p:cNvPr name="Group 389" id="389"/>
            <p:cNvGrpSpPr>
              <a:grpSpLocks/>
            </p:cNvGrpSpPr>
            <p:nvPr/>
          </p:nvGrpSpPr>
          <p:grpSpPr>
            <a:xfrm>
              <a:off y="1920" x="432"/>
              <a:ext cy="624" cx="2064"/>
              <a:chOff y="1920" x="432"/>
              <a:chExt cy="624" cx="2064"/>
            </a:xfrm>
          </p:grpSpPr>
          <p:sp>
            <p:nvSpPr>
              <p:cNvPr name="Text Box 390" id="390"/>
              <p:cNvSpPr>
                <a:spLocks/>
              </p:cNvSpPr>
              <p:nvPr/>
            </p:nvSpPr>
            <p:spPr>
              <a:xfrm>
                <a:off y="1920" x="432"/>
                <a:ext cy="624" cx="2064"/>
              </a:xfrm>
              <a:prstGeom prst="rect">
                <a:avLst/>
              </a:prstGeom>
              <a:solidFill>
                <a:schemeClr val="bg1"/>
              </a:solidFill>
              <a:ln>
                <a:noFill/>
              </a:ln>
              <a:effectLst/>
            </p:spPr>
          </p:sp>
          <p:grpSp>
            <p:nvGrpSpPr>
              <p:cNvPr name="Group 391" id="391"/>
              <p:cNvGrpSpPr>
                <a:grpSpLocks/>
              </p:cNvGrpSpPr>
              <p:nvPr/>
            </p:nvGrpSpPr>
            <p:grpSpPr>
              <a:xfrm>
                <a:off y="1933" x="681"/>
                <a:ext cy="591" cx="952"/>
                <a:chOff y="1933" x="681"/>
                <a:chExt cy="591" cx="952"/>
              </a:xfrm>
            </p:grpSpPr>
            <p:sp>
              <p:nvSpPr>
                <p:cNvPr name="Text Box 392" id="392"/>
                <p:cNvSpPr>
                  <a:spLocks/>
                </p:cNvSpPr>
                <p:nvPr/>
              </p:nvSpPr>
              <p:spPr>
                <a:xfrm>
                  <a:off y="2251" x="748"/>
                  <a:ext cy="273" cx="861"/>
                </a:xfrm>
                <a:prstGeom prst="flowChartAlternateProcess">
                  <a:avLst/>
                </a:prstGeom>
                <a:solidFill>
                  <a:schemeClr val="accent2"/>
                </a:solidFill>
                <a:ln>
                  <a:solidFill>
                    <a:schemeClr val="tx1"/>
                  </a:solidFill>
                  <a:round/>
                  <a:headEnd/>
                  <a:tailEnd/>
                </a:ln>
              </p:spPr>
              <p:txBody>
                <a:bodyPr wrap="none" numCol="1" anchor="ctr"/>
                <a:lstStyle/>
                <a:p>
                  <a:pPr algn="ctr" marL="0" indent="0"/>
                  <a:r>
                    <a:rPr smtClean="0" lang="en-US" dirty="0">
                      <a:latin charset="0" pitchFamily="34" typeface="Trebuchet MS"/>
                    </a:rPr>
                    <a:t>PhD Student</a:t>
                  </a:r>
                </a:p>
              </p:txBody>
            </p:sp>
            <p:cxnSp>
              <p:nvCxnSpPr>
                <p:cNvPr name="Connector 393" id="393"/>
                <p:cNvCxnSpPr/>
                <p:nvPr/>
              </p:nvCxnSpPr>
              <p:spPr>
                <a:xfrm>
                  <a:off y="1933" x="681"/>
                  <a:ext cy="272" cx="453"/>
                </a:xfrm>
                <a:prstGeom prst="straightConnector1">
                  <a:avLst/>
                </a:prstGeom>
                <a:noFill/>
                <a:ln w="38100">
                  <a:solidFill>
                    <a:schemeClr val="accent2"/>
                  </a:solidFill>
                  <a:prstDash val="sysDot"/>
                  <a:round/>
                  <a:headEnd type="none"/>
                  <a:tailEnd type="triangle"/>
                </a:ln>
              </p:spPr>
            </p:cxnSp>
            <p:cxnSp>
              <p:nvCxnSpPr>
                <p:cNvPr name="Connector 395" id="395"/>
                <p:cNvCxnSpPr/>
                <p:nvPr/>
              </p:nvCxnSpPr>
              <p:spPr>
                <a:xfrm flipH="1">
                  <a:off y="1933" x="1134"/>
                  <a:ext cy="272" cx="499"/>
                </a:xfrm>
                <a:prstGeom prst="straightConnector1">
                  <a:avLst/>
                </a:prstGeom>
                <a:noFill/>
                <a:ln w="38100">
                  <a:solidFill>
                    <a:schemeClr val="accent2"/>
                  </a:solidFill>
                  <a:prstDash val="sysDot"/>
                  <a:round/>
                  <a:headEnd type="none"/>
                  <a:tailEnd type="triangle"/>
                </a:ln>
              </p:spPr>
            </p:cxnSp>
          </p:grpSp>
        </p:grpSp>
        <p:sp>
          <p:nvSpPr>
            <p:cNvPr name="Text Box 397" id="397"/>
            <p:cNvSpPr>
              <a:spLocks/>
            </p:cNvSpPr>
            <p:nvPr/>
          </p:nvSpPr>
          <p:spPr>
            <a:xfrm>
              <a:off y="2205" x="703"/>
              <a:ext cy="273" cx="861"/>
            </a:xfrm>
            <a:prstGeom prst="flowChartAlternateProcess">
              <a:avLst/>
            </a:prstGeom>
            <a:solidFill>
              <a:schemeClr val="accent2"/>
            </a:solidFill>
            <a:ln>
              <a:solidFill>
                <a:schemeClr val="tx1"/>
              </a:solidFill>
              <a:round/>
              <a:headEnd/>
              <a:tailEnd/>
            </a:ln>
          </p:spPr>
          <p:txBody>
            <a:bodyPr wrap="none" numCol="1" anchor="ctr"/>
            <a:lstStyle/>
            <a:p>
              <a:pPr algn="ctr" marL="0" indent="0"/>
              <a:r>
                <a:rPr smtClean="0" lang="en-US" dirty="0">
                  <a:latin charset="0" pitchFamily="34" typeface="Trebuchet MS"/>
                </a:rPr>
                <a:t>PhD Student</a:t>
              </a:r>
            </a:p>
          </p:txBody>
        </p:sp>
      </p:grpSp>
      <p:cxnSp>
        <p:nvCxnSpPr>
          <p:cNvPr name="Connector 398" id="398"/>
          <p:cNvCxnSpPr/>
          <p:nvPr/>
        </p:nvCxnSpPr>
        <p:spPr>
          <a:xfrm flipH="1">
            <a:off y="1630362" x="1800225"/>
            <a:ext cy="358775" cx="2735262"/>
          </a:xfrm>
          <a:prstGeom prst="straightConnector1">
            <a:avLst/>
          </a:prstGeom>
          <a:noFill/>
          <a:ln w="38100">
            <a:solidFill>
              <a:schemeClr val="accent2"/>
            </a:solidFill>
            <a:prstDash val="sysDot"/>
            <a:round/>
            <a:headEnd type="none"/>
            <a:tailEnd type="triangle"/>
          </a:ln>
        </p:spPr>
      </p:cxnSp>
      <p:cxnSp>
        <p:nvCxnSpPr>
          <p:cNvPr name="Connector 400" id="400"/>
          <p:cNvCxnSpPr/>
          <p:nvPr/>
        </p:nvCxnSpPr>
        <p:spPr>
          <a:xfrm>
            <a:off y="1630362" x="4535487"/>
            <a:ext cy="358775" cx="0"/>
          </a:xfrm>
          <a:prstGeom prst="straightConnector1">
            <a:avLst/>
          </a:prstGeom>
          <a:noFill/>
          <a:ln w="38100">
            <a:solidFill>
              <a:schemeClr val="accent2"/>
            </a:solidFill>
            <a:prstDash val="sysDot"/>
            <a:round/>
            <a:headEnd type="none"/>
            <a:tailEnd type="triangle"/>
          </a:ln>
        </p:spPr>
      </p:cxnSp>
      <p:cxnSp>
        <p:nvCxnSpPr>
          <p:cNvPr name="Connector 402" id="402"/>
          <p:cNvCxnSpPr/>
          <p:nvPr/>
        </p:nvCxnSpPr>
        <p:spPr>
          <a:xfrm>
            <a:off y="1630362" x="4535487"/>
            <a:ext cy="358775" cx="3457575"/>
          </a:xfrm>
          <a:prstGeom prst="straightConnector1">
            <a:avLst/>
          </a:prstGeom>
          <a:noFill/>
          <a:ln w="38100">
            <a:solidFill>
              <a:schemeClr val="accent2"/>
            </a:solidFill>
            <a:prstDash val="sysDot"/>
            <a:round/>
            <a:headEnd type="none"/>
            <a:tailEnd type="triangle"/>
          </a:ln>
        </p:spPr>
      </p:cxnSp>
      <p:grpSp>
        <p:nvGrpSpPr>
          <p:cNvPr name="Group 404" id="404"/>
          <p:cNvGrpSpPr>
            <a:grpSpLocks/>
          </p:cNvGrpSpPr>
          <p:nvPr/>
        </p:nvGrpSpPr>
        <p:grpSpPr>
          <a:xfrm>
            <a:off y="2422525" x="3563937"/>
            <a:ext cy="936625" cx="1366837"/>
            <a:chOff y="1344" x="2245"/>
            <a:chExt cy="590" cx="861"/>
          </a:xfrm>
        </p:grpSpPr>
        <p:sp>
          <p:nvSpPr>
            <p:cNvPr name="Text Box 405" id="405"/>
            <p:cNvSpPr>
              <a:spLocks/>
            </p:cNvSpPr>
            <p:nvPr/>
          </p:nvSpPr>
          <p:spPr>
            <a:xfrm>
              <a:off y="1661" x="2245"/>
              <a:ext cy="273" cx="861"/>
            </a:xfrm>
            <a:prstGeom prst="flowChartAlternateProcess">
              <a:avLst/>
            </a:prstGeom>
            <a:solidFill>
              <a:schemeClr val="accent2"/>
            </a:solidFill>
            <a:ln>
              <a:solidFill>
                <a:schemeClr val="tx1"/>
              </a:solidFill>
              <a:round/>
              <a:headEnd/>
              <a:tailEnd/>
            </a:ln>
          </p:spPr>
          <p:txBody>
            <a:bodyPr wrap="none" numCol="1" anchor="ctr"/>
            <a:lstStyle/>
            <a:p>
              <a:pPr algn="ctr" marL="0" indent="0"/>
              <a:r>
                <a:rPr smtClean="0" lang="en-US" dirty="0">
                  <a:latin charset="0" pitchFamily="34" typeface="Trebuchet MS"/>
                </a:rPr>
                <a:t>Semantics</a:t>
              </a:r>
            </a:p>
          </p:txBody>
        </p:sp>
        <p:cxnSp>
          <p:nvCxnSpPr>
            <p:cNvPr name="Connector 406" id="406"/>
            <p:cNvCxnSpPr/>
            <p:nvPr/>
          </p:nvCxnSpPr>
          <p:spPr>
            <a:xfrm flipH="1">
              <a:off y="1344" x="2676"/>
              <a:ext cy="317" cx="181"/>
            </a:xfrm>
            <a:prstGeom prst="straightConnector1">
              <a:avLst/>
            </a:prstGeom>
            <a:noFill/>
            <a:ln w="38100">
              <a:solidFill>
                <a:schemeClr val="accent2"/>
              </a:solidFill>
              <a:prstDash val="sysDot"/>
              <a:round/>
              <a:headEnd type="none"/>
              <a:tailEnd type="triangle"/>
            </a:ln>
          </p:spPr>
        </p:cxnSp>
      </p:grpSp>
      <p:cxnSp>
        <p:nvCxnSpPr>
          <p:cNvPr name="Connector 408" id="408"/>
          <p:cNvCxnSpPr/>
          <p:nvPr/>
        </p:nvCxnSpPr>
        <p:spPr>
          <a:xfrm>
            <a:off y="2422525" x="1800225"/>
            <a:ext cy="501650" cx="792162"/>
          </a:xfrm>
          <a:prstGeom prst="straightConnector1">
            <a:avLst/>
          </a:prstGeom>
          <a:noFill/>
          <a:ln w="38100">
            <a:solidFill>
              <a:schemeClr val="accent2"/>
            </a:solidFill>
            <a:prstDash val="sysDot"/>
            <a:round/>
            <a:headEnd type="none"/>
            <a:tailEnd type="triangle"/>
          </a:ln>
        </p:spPr>
      </p:cxnSp>
      <p:cxnSp>
        <p:nvCxnSpPr>
          <p:cNvPr name="Connector 410" id="410"/>
          <p:cNvCxnSpPr/>
          <p:nvPr/>
        </p:nvCxnSpPr>
        <p:spPr>
          <a:xfrm flipH="1">
            <a:off y="2422525" x="1081087"/>
            <a:ext cy="501650" cx="719137"/>
          </a:xfrm>
          <a:prstGeom prst="straightConnector1">
            <a:avLst/>
          </a:prstGeom>
          <a:noFill/>
          <a:ln w="38100">
            <a:solidFill>
              <a:schemeClr val="accent2"/>
            </a:solidFill>
            <a:prstDash val="sysDot"/>
            <a:round/>
            <a:headEnd type="none"/>
            <a:tailEnd type="triangle"/>
          </a:ln>
        </p:spPr>
      </p:cxnSp>
      <p:grpSp>
        <p:nvGrpSpPr>
          <p:cNvPr name="Group 412" id="412"/>
          <p:cNvGrpSpPr>
            <a:grpSpLocks/>
          </p:cNvGrpSpPr>
          <p:nvPr/>
        </p:nvGrpSpPr>
        <p:grpSpPr>
          <a:xfrm>
            <a:off y="1912937" x="2482850"/>
            <a:ext cy="304800" cx="1368425"/>
            <a:chOff y="1023" x="1564"/>
            <a:chExt cy="192" cx="862"/>
          </a:xfrm>
        </p:grpSpPr>
        <p:cxnSp>
          <p:nvCxnSpPr>
            <p:cNvPr name="Connector 413" id="413"/>
            <p:cNvCxnSpPr/>
            <p:nvPr/>
          </p:nvCxnSpPr>
          <p:spPr>
            <a:xfrm>
              <a:off y="1208" x="1564"/>
              <a:ext cy="0" cx="862"/>
            </a:xfrm>
            <a:prstGeom prst="straightConnector1">
              <a:avLst/>
            </a:prstGeom>
            <a:noFill/>
            <a:ln w="38100">
              <a:solidFill>
                <a:srgbClr val="FFCC00"/>
              </a:solidFill>
              <a:prstDash val="sysDot"/>
              <a:round/>
              <a:headEnd type="none"/>
              <a:tailEnd type="triangle"/>
            </a:ln>
          </p:spPr>
        </p:cxnSp>
        <p:sp>
          <p:nvSpPr>
            <p:cNvPr name="Text Box 415" id="415"/>
            <p:cNvSpPr txBox="1">
              <a:spLocks/>
            </p:cNvSpPr>
            <p:nvPr/>
          </p:nvSpPr>
          <p:spPr>
            <a:xfrm>
              <a:off y="1023" x="1759"/>
              <a:ext cy="192" cx="442"/>
            </a:xfrm>
            <a:prstGeom prst="rect">
              <a:avLst/>
            </a:prstGeom>
            <a:noFill/>
            <a:ln>
              <a:noFill/>
            </a:ln>
          </p:spPr>
          <p:txBody>
            <a:bodyPr wrap="none" numCol="1" anchor="t">
              <a:spAutoFit/>
            </a:bodyPr>
            <a:lstStyle/>
            <a:p>
              <a:pPr marL="0" indent="0"/>
              <a:r>
                <a:rPr sz="1400" smtClean="0" lang="en-US" dirty="0" b="1">
                  <a:latin charset="0" pitchFamily="34" typeface="Trebuchet MS"/>
                </a:rPr>
                <a:t>knows</a:t>
              </a:r>
            </a:p>
          </p:txBody>
        </p:sp>
      </p:grpSp>
      <p:cxnSp>
        <p:nvCxnSpPr>
          <p:cNvPr name="Connector 416" id="416"/>
          <p:cNvCxnSpPr/>
          <p:nvPr/>
        </p:nvCxnSpPr>
        <p:spPr>
          <a:xfrm>
            <a:off y="2206625" x="5218112"/>
            <a:ext cy="0" cx="2090737"/>
          </a:xfrm>
          <a:prstGeom prst="straightConnector1">
            <a:avLst/>
          </a:prstGeom>
          <a:noFill/>
          <a:ln w="38100">
            <a:solidFill>
              <a:srgbClr val="FFCC00"/>
            </a:solidFill>
            <a:prstDash val="sysDot"/>
            <a:round/>
            <a:headEnd type="none"/>
            <a:tailEnd type="triangle"/>
          </a:ln>
        </p:spPr>
      </p:cxnSp>
      <p:sp>
        <p:nvSpPr>
          <p:cNvPr name="Text Box 418" id="418"/>
          <p:cNvSpPr txBox="1">
            <a:spLocks/>
          </p:cNvSpPr>
          <p:nvPr/>
        </p:nvSpPr>
        <p:spPr>
          <a:xfrm>
            <a:off y="1933575" x="5659437"/>
            <a:ext cy="304800" cx="1254125"/>
          </a:xfrm>
          <a:prstGeom prst="rect">
            <a:avLst/>
          </a:prstGeom>
          <a:noFill/>
          <a:ln>
            <a:noFill/>
          </a:ln>
        </p:spPr>
        <p:txBody>
          <a:bodyPr wrap="none" numCol="1" anchor="t">
            <a:spAutoFit/>
          </a:bodyPr>
          <a:lstStyle/>
          <a:p>
            <a:pPr marL="0" indent="0"/>
            <a:r>
              <a:rPr sz="1400" smtClean="0" lang="en-US" dirty="0" b="1">
                <a:latin charset="0" pitchFamily="34" typeface="Trebuchet MS"/>
              </a:rPr>
              <a:t>described_in</a:t>
            </a:r>
          </a:p>
        </p:txBody>
      </p:sp>
      <p:sp>
        <p:nvSpPr>
          <p:cNvPr name="Text Box 419" id="419"/>
          <p:cNvSpPr txBox="1">
            <a:spLocks/>
          </p:cNvSpPr>
          <p:nvPr/>
        </p:nvSpPr>
        <p:spPr>
          <a:xfrm>
            <a:off y="2363787" x="2911475"/>
            <a:ext cy="304800" cx="700087"/>
          </a:xfrm>
          <a:prstGeom prst="rect">
            <a:avLst/>
          </a:prstGeom>
          <a:noFill/>
          <a:ln>
            <a:noFill/>
          </a:ln>
        </p:spPr>
        <p:txBody>
          <a:bodyPr wrap="none" numCol="1" anchor="t">
            <a:spAutoFit/>
          </a:bodyPr>
          <a:lstStyle/>
          <a:p>
            <a:pPr marL="0" indent="0"/>
            <a:r>
              <a:rPr sz="1400" smtClean="0" lang="en-US" dirty="0" b="1">
                <a:latin charset="0" pitchFamily="34" typeface="Trebuchet MS"/>
              </a:rPr>
              <a:t>writes</a:t>
            </a:r>
          </a:p>
        </p:txBody>
      </p:sp>
      <p:cxnSp>
        <p:nvCxnSpPr>
          <p:cNvPr name="Connector 420" id="420"/>
          <p:cNvCxnSpPr/>
          <p:nvPr/>
        </p:nvCxnSpPr>
        <p:spPr>
          <a:xfrm rot="16200000" flipH="1">
            <a:off y="-673100" x="4895850"/>
            <a:ext cy="6192837" cx="1587"/>
          </a:xfrm>
          <a:prstGeom prst="curvedConnector3">
            <a:avLst>
              <a:gd name="adj1" fmla="val 14400000"/>
            </a:avLst>
          </a:prstGeom>
          <a:noFill/>
          <a:ln w="38100">
            <a:solidFill>
              <a:srgbClr val="FFCC00"/>
            </a:solidFill>
            <a:prstDash val="sysDot"/>
            <a:round/>
            <a:headEnd type="none"/>
            <a:tailEnd type="triangle"/>
          </a:ln>
        </p:spPr>
      </p:cxnSp>
      <p:cxnSp>
        <p:nvCxnSpPr>
          <p:cNvPr name="Connector 422" id="422"/>
          <p:cNvCxnSpPr/>
          <p:nvPr/>
        </p:nvCxnSpPr>
        <p:spPr>
          <a:xfrm flipH="1">
            <a:off y="4222750" x="1368425"/>
            <a:ext cy="358775" cx="431800"/>
          </a:xfrm>
          <a:prstGeom prst="straightConnector1">
            <a:avLst/>
          </a:prstGeom>
          <a:noFill/>
          <a:ln w="38100">
            <a:solidFill>
              <a:srgbClr val="FFCC00"/>
            </a:solidFill>
            <a:prstDash val="sysDot"/>
            <a:round/>
            <a:headEnd type="none"/>
            <a:tailEnd type="triangle"/>
          </a:ln>
        </p:spPr>
      </p:cxnSp>
      <p:grpSp>
        <p:nvGrpSpPr>
          <p:cNvPr name="Group 424" id="424"/>
          <p:cNvGrpSpPr>
            <a:grpSpLocks/>
          </p:cNvGrpSpPr>
          <p:nvPr/>
        </p:nvGrpSpPr>
        <p:grpSpPr>
          <a:xfrm>
            <a:off y="4222750" x="1800225"/>
            <a:ext cy="647700" cx="825500"/>
            <a:chOff y="2478" x="1134"/>
            <a:chExt cy="408" cx="520"/>
          </a:xfrm>
        </p:grpSpPr>
        <p:sp>
          <p:nvSpPr>
            <p:cNvPr name="Text Box 425" id="425"/>
            <p:cNvSpPr>
              <a:spLocks/>
            </p:cNvSpPr>
            <p:nvPr/>
          </p:nvSpPr>
          <p:spPr>
            <a:xfrm>
              <a:off y="2704" x="1156"/>
              <a:ext cy="182" cx="498"/>
            </a:xfrm>
            <a:prstGeom prst="flowChartAlternateProcess">
              <a:avLst/>
            </a:prstGeom>
            <a:solidFill>
              <a:srgbClr val="FFCC00"/>
            </a:solidFill>
            <a:ln>
              <a:solidFill>
                <a:schemeClr val="tx1"/>
              </a:solidFill>
              <a:round/>
              <a:headEnd/>
              <a:tailEnd/>
            </a:ln>
          </p:spPr>
          <p:txBody>
            <a:bodyPr wrap="none" numCol="1" anchor="ctr"/>
            <a:lstStyle/>
            <a:p>
              <a:pPr algn="ctr" marL="0" indent="0"/>
              <a:r>
                <a:rPr sz="1400" smtClean="0" lang="en-US" dirty="0">
                  <a:latin charset="0" pitchFamily="34" typeface="Trebuchet MS"/>
                </a:rPr>
                <a:t>Affiliation</a:t>
              </a:r>
            </a:p>
          </p:txBody>
        </p:sp>
        <p:cxnSp>
          <p:nvCxnSpPr>
            <p:cNvPr name="Connector 426" id="426"/>
            <p:cNvCxnSpPr/>
            <p:nvPr/>
          </p:nvCxnSpPr>
          <p:spPr>
            <a:xfrm>
              <a:off y="2478" x="1134"/>
              <a:ext cy="226" cx="271"/>
            </a:xfrm>
            <a:prstGeom prst="straightConnector1">
              <a:avLst/>
            </a:prstGeom>
            <a:noFill/>
            <a:ln w="38100">
              <a:solidFill>
                <a:srgbClr val="FFCC00"/>
              </a:solidFill>
              <a:prstDash val="sysDot"/>
              <a:round/>
              <a:headEnd type="none"/>
              <a:tailEnd type="triangle"/>
            </a:ln>
          </p:spPr>
        </p:cxnSp>
      </p:grpSp>
      <p:grpSp>
        <p:nvGrpSpPr>
          <p:cNvPr name="Group 429" id="429"/>
          <p:cNvGrpSpPr>
            <a:grpSpLocks/>
          </p:cNvGrpSpPr>
          <p:nvPr/>
        </p:nvGrpSpPr>
        <p:grpSpPr>
          <a:xfrm>
            <a:off y="3862387" x="4090987"/>
            <a:ext cy="1727200" cx="4824412"/>
            <a:chOff y="2251" x="2517"/>
            <a:chExt cy="1088" cx="3039"/>
          </a:xfrm>
        </p:grpSpPr>
        <p:sp>
          <p:nvSpPr>
            <p:cNvPr name="Text Box 430" id="430"/>
            <p:cNvSpPr txBox="1">
              <a:spLocks/>
            </p:cNvSpPr>
            <p:nvPr/>
          </p:nvSpPr>
          <p:spPr>
            <a:xfrm>
              <a:off y="2614" x="3379"/>
              <a:ext cy="192" cx="804"/>
            </a:xfrm>
            <a:prstGeom prst="rect">
              <a:avLst/>
            </a:prstGeom>
            <a:noFill/>
            <a:ln>
              <a:noFill/>
            </a:ln>
          </p:spPr>
          <p:txBody>
            <a:bodyPr wrap="none" numCol="1" anchor="t">
              <a:spAutoFit/>
            </a:bodyPr>
            <a:lstStyle/>
            <a:p>
              <a:pPr marL="0" indent="0"/>
              <a:r>
                <a:rPr sz="1400" smtClean="0" lang="en-US" dirty="0" b="1"/>
                <a:t>described_in</a:t>
              </a:r>
            </a:p>
          </p:txBody>
        </p:sp>
        <p:sp>
          <p:nvSpPr>
            <p:cNvPr name="Text Box 431" id="431"/>
            <p:cNvSpPr>
              <a:spLocks/>
            </p:cNvSpPr>
            <p:nvPr/>
          </p:nvSpPr>
          <p:spPr>
            <a:xfrm>
              <a:off y="2796" x="3424"/>
              <a:ext cy="0" cx="681"/>
            </a:xfrm>
            <a:prstGeom prst="line">
              <a:avLst/>
            </a:prstGeom>
            <a:noFill/>
            <a:ln w="38100">
              <a:solidFill>
                <a:srgbClr val="FFCC00"/>
              </a:solidFill>
              <a:prstDash val="sysDot"/>
              <a:round/>
              <a:headEnd type="none"/>
              <a:tailEnd type="triangle"/>
            </a:ln>
          </p:spPr>
        </p:sp>
        <p:sp>
          <p:nvSpPr>
            <p:cNvPr name="Text Box 432" id="432"/>
            <p:cNvSpPr>
              <a:spLocks/>
            </p:cNvSpPr>
            <p:nvPr/>
          </p:nvSpPr>
          <p:spPr>
            <a:xfrm>
              <a:off y="2614" x="4332"/>
              <a:ext cy="182" cx="226"/>
            </a:xfrm>
            <a:noFill/>
            <a:ln>
              <a:solidFill>
                <a:schemeClr val="tx1"/>
              </a:solidFill>
              <a:round/>
              <a:headEnd/>
              <a:tailEnd/>
            </a:ln>
          </p:spPr>
        </p:sp>
        <p:sp>
          <p:nvSpPr>
            <p:cNvPr name="Text Box 433" id="433"/>
            <p:cNvSpPr txBox="1">
              <a:spLocks/>
            </p:cNvSpPr>
            <p:nvPr/>
          </p:nvSpPr>
          <p:spPr>
            <a:xfrm>
              <a:off y="2614" x="4710"/>
              <a:ext cy="192" cx="574"/>
            </a:xfrm>
            <a:prstGeom prst="rect">
              <a:avLst/>
            </a:prstGeom>
            <a:noFill/>
            <a:ln>
              <a:noFill/>
            </a:ln>
          </p:spPr>
          <p:txBody>
            <a:bodyPr wrap="none" numCol="1" anchor="t">
              <a:spAutoFit/>
            </a:bodyPr>
            <a:lstStyle/>
            <a:p>
              <a:pPr marL="0" indent="0"/>
              <a:r>
                <a:rPr sz="1400" smtClean="0" lang="en-US" dirty="0" b="1"/>
                <a:t>is_about</a:t>
              </a:r>
            </a:p>
          </p:txBody>
        </p:sp>
        <p:sp>
          <p:nvSpPr>
            <p:cNvPr name="Text Box 434" id="434"/>
            <p:cNvSpPr>
              <a:spLocks/>
            </p:cNvSpPr>
            <p:nvPr/>
          </p:nvSpPr>
          <p:spPr>
            <a:xfrm>
              <a:off y="2796" x="4755"/>
              <a:ext cy="0" cx="529"/>
            </a:xfrm>
            <a:prstGeom prst="line">
              <a:avLst/>
            </a:prstGeom>
            <a:noFill/>
            <a:ln w="38100">
              <a:solidFill>
                <a:srgbClr val="FFCC00"/>
              </a:solidFill>
              <a:prstDash val="sysDot"/>
              <a:round/>
              <a:headEnd type="triangle"/>
              <a:tailEnd type="none"/>
            </a:ln>
          </p:spPr>
        </p:sp>
        <p:sp>
          <p:nvSpPr>
            <p:cNvPr name="Text Box 435" id="435"/>
            <p:cNvSpPr txBox="1">
              <a:spLocks/>
            </p:cNvSpPr>
            <p:nvPr/>
          </p:nvSpPr>
          <p:spPr>
            <a:xfrm>
              <a:off y="2977" x="4876"/>
              <a:ext cy="192" cx="463"/>
            </a:xfrm>
            <a:prstGeom prst="rect">
              <a:avLst/>
            </a:prstGeom>
            <a:noFill/>
            <a:ln>
              <a:noFill/>
            </a:ln>
          </p:spPr>
          <p:txBody>
            <a:bodyPr wrap="none" numCol="1" anchor="t">
              <a:spAutoFit/>
            </a:bodyPr>
            <a:lstStyle/>
            <a:p>
              <a:pPr marL="0" indent="0"/>
              <a:r>
                <a:rPr sz="1400" smtClean="0" lang="en-US" dirty="0" b="1"/>
                <a:t>knows</a:t>
              </a:r>
            </a:p>
          </p:txBody>
        </p:sp>
        <p:sp>
          <p:nvSpPr>
            <p:cNvPr name="Text Box 436" id="436"/>
            <p:cNvSpPr>
              <a:spLocks/>
            </p:cNvSpPr>
            <p:nvPr/>
          </p:nvSpPr>
          <p:spPr>
            <a:xfrm>
              <a:off y="3158" x="4830"/>
              <a:ext cy="0" cx="454"/>
            </a:xfrm>
            <a:prstGeom prst="line">
              <a:avLst/>
            </a:prstGeom>
            <a:noFill/>
            <a:ln w="38100">
              <a:solidFill>
                <a:srgbClr val="FFCC00"/>
              </a:solidFill>
              <a:prstDash val="sysDot"/>
              <a:round/>
              <a:headEnd type="none"/>
              <a:tailEnd type="triangle"/>
            </a:ln>
          </p:spPr>
        </p:sp>
        <p:sp>
          <p:nvSpPr>
            <p:cNvPr name="Text Box 437" id="437"/>
            <p:cNvSpPr>
              <a:spLocks/>
            </p:cNvSpPr>
            <p:nvPr/>
          </p:nvSpPr>
          <p:spPr>
            <a:xfrm>
              <a:off y="2931" x="2654"/>
              <a:ext cy="273" cx="136"/>
            </a:xfrm>
            <a:prstGeom prst="flowChartAlternateProcess">
              <a:avLst/>
            </a:prstGeom>
            <a:solidFill>
              <a:schemeClr val="accent1"/>
            </a:solidFill>
            <a:ln>
              <a:solidFill>
                <a:schemeClr val="tx1"/>
              </a:solidFill>
              <a:round/>
              <a:headEnd/>
              <a:tailEnd/>
            </a:ln>
          </p:spPr>
          <p:txBody>
            <a:bodyPr wrap="none" numCol="1" anchor="ctr"/>
            <a:lstStyle/>
            <a:p>
              <a:pPr algn="ctr" marL="0" indent="0"/>
              <a:r>
                <a:rPr smtClean="0" lang="en-US" dirty="0"/>
                <a:t>P</a:t>
              </a:r>
            </a:p>
          </p:txBody>
        </p:sp>
        <p:sp>
          <p:nvSpPr>
            <p:cNvPr name="Text Box 438" id="438"/>
            <p:cNvSpPr txBox="1">
              <a:spLocks/>
            </p:cNvSpPr>
            <p:nvPr/>
          </p:nvSpPr>
          <p:spPr>
            <a:xfrm>
              <a:off y="2976" x="2790"/>
              <a:ext cy="192" cx="439"/>
            </a:xfrm>
            <a:prstGeom prst="rect">
              <a:avLst/>
            </a:prstGeom>
            <a:noFill/>
            <a:ln>
              <a:noFill/>
            </a:ln>
          </p:spPr>
          <p:txBody>
            <a:bodyPr wrap="none" numCol="1" anchor="t">
              <a:spAutoFit/>
            </a:bodyPr>
            <a:lstStyle/>
            <a:p>
              <a:pPr marL="0" indent="0"/>
              <a:r>
                <a:rPr sz="1400" smtClean="0" lang="en-US" dirty="0" b="1"/>
                <a:t>writes</a:t>
              </a:r>
            </a:p>
          </p:txBody>
        </p:sp>
        <p:sp>
          <p:nvSpPr>
            <p:cNvPr name="Text Box 439" id="439"/>
            <p:cNvSpPr>
              <a:spLocks/>
            </p:cNvSpPr>
            <p:nvPr/>
          </p:nvSpPr>
          <p:spPr>
            <a:xfrm>
              <a:off y="3157" x="2790"/>
              <a:ext cy="1" cx="544"/>
            </a:xfrm>
            <a:prstGeom prst="line">
              <a:avLst/>
            </a:prstGeom>
            <a:noFill/>
            <a:ln w="38100">
              <a:solidFill>
                <a:srgbClr val="FFCC00"/>
              </a:solidFill>
              <a:prstDash val="sysDot"/>
              <a:round/>
              <a:headEnd type="none"/>
              <a:tailEnd type="triangle"/>
            </a:ln>
          </p:spPr>
        </p:sp>
        <p:sp>
          <p:nvSpPr>
            <p:cNvPr name="Text Box 440" id="440"/>
            <p:cNvSpPr>
              <a:spLocks/>
            </p:cNvSpPr>
            <p:nvPr/>
          </p:nvSpPr>
          <p:spPr>
            <a:xfrm>
              <a:off y="2931" x="3334"/>
              <a:ext cy="273" cx="136"/>
            </a:xfrm>
            <a:prstGeom prst="flowChartAlternateProcess">
              <a:avLst/>
            </a:prstGeom>
            <a:solidFill>
              <a:schemeClr val="accent1"/>
            </a:solidFill>
            <a:ln>
              <a:solidFill>
                <a:schemeClr val="tx1"/>
              </a:solidFill>
              <a:round/>
              <a:headEnd/>
              <a:tailEnd/>
            </a:ln>
          </p:spPr>
          <p:txBody>
            <a:bodyPr wrap="none" numCol="1" anchor="ctr"/>
            <a:lstStyle/>
            <a:p>
              <a:pPr algn="ctr" marL="0" indent="0"/>
              <a:r>
                <a:rPr smtClean="0" lang="en-US" dirty="0"/>
                <a:t>D</a:t>
              </a:r>
            </a:p>
          </p:txBody>
        </p:sp>
        <p:sp>
          <p:nvSpPr>
            <p:cNvPr name="Text Box 441" id="441"/>
            <p:cNvSpPr txBox="1">
              <a:spLocks/>
            </p:cNvSpPr>
            <p:nvPr/>
          </p:nvSpPr>
          <p:spPr>
            <a:xfrm>
              <a:off y="2976" x="3515"/>
              <a:ext cy="192" cx="574"/>
            </a:xfrm>
            <a:prstGeom prst="rect">
              <a:avLst/>
            </a:prstGeom>
            <a:noFill/>
            <a:ln>
              <a:noFill/>
            </a:ln>
          </p:spPr>
          <p:txBody>
            <a:bodyPr wrap="none" numCol="1" anchor="t">
              <a:spAutoFit/>
            </a:bodyPr>
            <a:lstStyle/>
            <a:p>
              <a:pPr marL="0" indent="0"/>
              <a:r>
                <a:rPr sz="1400" smtClean="0" lang="en-US" dirty="0" b="1"/>
                <a:t>is_about</a:t>
              </a:r>
            </a:p>
          </p:txBody>
        </p:sp>
        <p:sp>
          <p:nvSpPr>
            <p:cNvPr name="Text Box 442" id="442"/>
            <p:cNvSpPr>
              <a:spLocks/>
            </p:cNvSpPr>
            <p:nvPr/>
          </p:nvSpPr>
          <p:spPr>
            <a:xfrm>
              <a:off y="3158" x="3469"/>
              <a:ext cy="0" cx="681"/>
            </a:xfrm>
            <a:prstGeom prst="line">
              <a:avLst/>
            </a:prstGeom>
            <a:noFill/>
            <a:ln w="38100">
              <a:solidFill>
                <a:srgbClr val="FFCC00"/>
              </a:solidFill>
              <a:prstDash val="sysDot"/>
              <a:round/>
              <a:headEnd type="none"/>
              <a:tailEnd type="triangle"/>
            </a:ln>
          </p:spPr>
        </p:sp>
        <p:sp>
          <p:nvSpPr>
            <p:cNvPr name="Text Box 443" id="443"/>
            <p:cNvSpPr>
              <a:spLocks/>
            </p:cNvSpPr>
            <p:nvPr/>
          </p:nvSpPr>
          <p:spPr>
            <a:xfrm>
              <a:off y="2931" x="4150"/>
              <a:ext cy="273" cx="136"/>
            </a:xfrm>
            <a:prstGeom prst="flowChartAlternateProcess">
              <a:avLst/>
            </a:prstGeom>
            <a:solidFill>
              <a:schemeClr val="accent1"/>
            </a:solidFill>
            <a:ln>
              <a:solidFill>
                <a:schemeClr val="tx1"/>
              </a:solidFill>
              <a:round/>
              <a:headEnd/>
              <a:tailEnd/>
            </a:ln>
          </p:spPr>
          <p:txBody>
            <a:bodyPr wrap="none" numCol="1" anchor="ctr"/>
            <a:lstStyle/>
            <a:p>
              <a:pPr algn="ctr" marL="0" indent="0"/>
              <a:r>
                <a:rPr smtClean="0" lang="en-US" dirty="0"/>
                <a:t>T</a:t>
              </a:r>
            </a:p>
          </p:txBody>
        </p:sp>
        <p:sp>
          <p:nvSpPr>
            <p:cNvPr name="Text Box 444" id="444"/>
            <p:cNvSpPr>
              <a:spLocks/>
            </p:cNvSpPr>
            <p:nvPr/>
          </p:nvSpPr>
          <p:spPr>
            <a:xfrm>
              <a:off y="2931" x="4694"/>
              <a:ext cy="273" cx="136"/>
            </a:xfrm>
            <a:prstGeom prst="flowChartAlternateProcess">
              <a:avLst/>
            </a:prstGeom>
            <a:solidFill>
              <a:schemeClr val="accent1"/>
            </a:solidFill>
            <a:ln>
              <a:solidFill>
                <a:schemeClr val="tx1"/>
              </a:solidFill>
              <a:round/>
              <a:headEnd/>
              <a:tailEnd/>
            </a:ln>
          </p:spPr>
          <p:txBody>
            <a:bodyPr wrap="none" numCol="1" anchor="ctr"/>
            <a:lstStyle/>
            <a:p>
              <a:pPr algn="ctr" marL="0" indent="0"/>
              <a:r>
                <a:rPr smtClean="0" lang="en-US" dirty="0"/>
                <a:t>P</a:t>
              </a:r>
            </a:p>
          </p:txBody>
        </p:sp>
        <p:sp>
          <p:nvSpPr>
            <p:cNvPr name="Text Box 445" id="445"/>
            <p:cNvSpPr>
              <a:spLocks/>
            </p:cNvSpPr>
            <p:nvPr/>
          </p:nvSpPr>
          <p:spPr>
            <a:xfrm>
              <a:off y="2931" x="5329"/>
              <a:ext cy="273" cx="136"/>
            </a:xfrm>
            <a:prstGeom prst="flowChartAlternateProcess">
              <a:avLst/>
            </a:prstGeom>
            <a:solidFill>
              <a:schemeClr val="accent1"/>
            </a:solidFill>
            <a:ln>
              <a:solidFill>
                <a:schemeClr val="tx1"/>
              </a:solidFill>
              <a:round/>
              <a:headEnd/>
              <a:tailEnd/>
            </a:ln>
          </p:spPr>
          <p:txBody>
            <a:bodyPr wrap="none" numCol="1" anchor="ctr"/>
            <a:lstStyle/>
            <a:p>
              <a:pPr algn="ctr" marL="0" indent="0"/>
              <a:r>
                <a:rPr smtClean="0" lang="en-US" dirty="0"/>
                <a:t>T</a:t>
              </a:r>
            </a:p>
          </p:txBody>
        </p:sp>
        <p:sp>
          <p:nvSpPr>
            <p:cNvPr name="Text Box 446" id="446"/>
            <p:cNvSpPr>
              <a:spLocks/>
            </p:cNvSpPr>
            <p:nvPr/>
          </p:nvSpPr>
          <p:spPr>
            <a:xfrm>
              <a:off y="2569" x="4105"/>
              <a:ext cy="273" cx="136"/>
            </a:xfrm>
            <a:prstGeom prst="flowChartAlternateProcess">
              <a:avLst/>
            </a:prstGeom>
            <a:solidFill>
              <a:schemeClr val="accent1"/>
            </a:solidFill>
            <a:ln>
              <a:solidFill>
                <a:schemeClr val="tx1"/>
              </a:solidFill>
              <a:round/>
              <a:headEnd/>
              <a:tailEnd/>
            </a:ln>
          </p:spPr>
          <p:txBody>
            <a:bodyPr wrap="none" numCol="1" anchor="ctr"/>
            <a:lstStyle/>
            <a:p>
              <a:pPr algn="ctr" marL="0" indent="0"/>
              <a:r>
                <a:rPr smtClean="0" lang="en-US" dirty="0"/>
                <a:t>D</a:t>
              </a:r>
            </a:p>
          </p:txBody>
        </p:sp>
        <p:sp>
          <p:nvSpPr>
            <p:cNvPr name="Text Box 447" id="447"/>
            <p:cNvSpPr>
              <a:spLocks/>
            </p:cNvSpPr>
            <p:nvPr/>
          </p:nvSpPr>
          <p:spPr>
            <a:xfrm>
              <a:off y="2569" x="3243"/>
              <a:ext cy="273" cx="136"/>
            </a:xfrm>
            <a:prstGeom prst="flowChartAlternateProcess">
              <a:avLst/>
            </a:prstGeom>
            <a:solidFill>
              <a:schemeClr val="accent1"/>
            </a:solidFill>
            <a:ln>
              <a:solidFill>
                <a:schemeClr val="tx1"/>
              </a:solidFill>
              <a:round/>
              <a:headEnd/>
              <a:tailEnd/>
            </a:ln>
          </p:spPr>
          <p:txBody>
            <a:bodyPr wrap="none" numCol="1" anchor="ctr"/>
            <a:lstStyle/>
            <a:p>
              <a:pPr algn="ctr" marL="0" indent="0"/>
              <a:r>
                <a:rPr smtClean="0" lang="en-US" dirty="0"/>
                <a:t>T</a:t>
              </a:r>
            </a:p>
          </p:txBody>
        </p:sp>
        <p:sp>
          <p:nvSpPr>
            <p:cNvPr name="Text Box 448" id="448"/>
            <p:cNvSpPr>
              <a:spLocks/>
            </p:cNvSpPr>
            <p:nvPr/>
          </p:nvSpPr>
          <p:spPr>
            <a:xfrm>
              <a:off y="2569" x="4604"/>
              <a:ext cy="273" cx="136"/>
            </a:xfrm>
            <a:prstGeom prst="flowChartAlternateProcess">
              <a:avLst/>
            </a:prstGeom>
            <a:solidFill>
              <a:schemeClr val="accent1"/>
            </a:solidFill>
            <a:ln>
              <a:solidFill>
                <a:schemeClr val="tx1"/>
              </a:solidFill>
              <a:round/>
              <a:headEnd/>
              <a:tailEnd/>
            </a:ln>
          </p:spPr>
          <p:txBody>
            <a:bodyPr wrap="none" numCol="1" anchor="ctr"/>
            <a:lstStyle/>
            <a:p>
              <a:pPr algn="ctr" marL="0" indent="0"/>
              <a:r>
                <a:rPr smtClean="0" lang="en-US" dirty="0"/>
                <a:t>T</a:t>
              </a:r>
            </a:p>
          </p:txBody>
        </p:sp>
        <p:sp>
          <p:nvSpPr>
            <p:cNvPr name="Text Box 449" id="449"/>
            <p:cNvSpPr>
              <a:spLocks/>
            </p:cNvSpPr>
            <p:nvPr/>
          </p:nvSpPr>
          <p:spPr>
            <a:xfrm>
              <a:off y="2569" x="5329"/>
              <a:ext cy="273" cx="136"/>
            </a:xfrm>
            <a:prstGeom prst="flowChartAlternateProcess">
              <a:avLst/>
            </a:prstGeom>
            <a:solidFill>
              <a:schemeClr val="accent1"/>
            </a:solidFill>
            <a:ln>
              <a:solidFill>
                <a:schemeClr val="tx1"/>
              </a:solidFill>
              <a:round/>
              <a:headEnd/>
              <a:tailEnd/>
            </a:ln>
          </p:spPr>
          <p:txBody>
            <a:bodyPr wrap="none" numCol="1" anchor="ctr"/>
            <a:lstStyle/>
            <a:p>
              <a:pPr algn="ctr" marL="0" indent="0"/>
              <a:r>
                <a:rPr smtClean="0" lang="en-US" dirty="0"/>
                <a:t>D</a:t>
              </a:r>
            </a:p>
          </p:txBody>
        </p:sp>
        <p:sp>
          <p:nvSpPr>
            <p:cNvPr name="Text Box 450" id="450"/>
            <p:cNvSpPr>
              <a:spLocks/>
            </p:cNvSpPr>
            <p:nvPr/>
          </p:nvSpPr>
          <p:spPr>
            <a:xfrm>
              <a:off y="2977" x="4377"/>
              <a:ext cy="182" cx="226"/>
            </a:xfrm>
            <a:noFill/>
            <a:ln>
              <a:solidFill>
                <a:schemeClr val="tx1"/>
              </a:solidFill>
              <a:round/>
              <a:headEnd/>
              <a:tailEnd/>
            </a:ln>
          </p:spPr>
        </p:sp>
        <p:sp>
          <p:nvSpPr>
            <p:cNvPr name="Text Box 451" id="451"/>
            <p:cNvSpPr txBox="1">
              <a:spLocks/>
            </p:cNvSpPr>
            <p:nvPr/>
          </p:nvSpPr>
          <p:spPr>
            <a:xfrm>
              <a:off y="2296" x="4869"/>
              <a:ext cy="231" cx="508"/>
            </a:xfrm>
            <a:prstGeom prst="rect">
              <a:avLst/>
            </a:prstGeom>
            <a:noFill/>
            <a:ln>
              <a:noFill/>
            </a:ln>
          </p:spPr>
          <p:txBody>
            <a:bodyPr wrap="none" numCol="1" anchor="t">
              <a:spAutoFit/>
            </a:bodyPr>
            <a:lstStyle/>
            <a:p>
              <a:pPr marL="0" indent="0"/>
              <a:r>
                <a:rPr smtClean="0" lang="en-US" dirty="0" b="1"/>
                <a:t>Rules</a:t>
              </a:r>
            </a:p>
          </p:txBody>
        </p:sp>
        <p:sp>
          <p:nvSpPr>
            <p:cNvPr name="Text Box 452" id="452"/>
            <p:cNvSpPr>
              <a:spLocks/>
            </p:cNvSpPr>
            <p:nvPr/>
          </p:nvSpPr>
          <p:spPr>
            <a:xfrm>
              <a:off y="2251" x="2517"/>
              <a:ext cy="1088" cx="3039"/>
            </a:xfrm>
            <a:prstGeom prst="rect">
              <a:avLst/>
            </a:prstGeom>
            <a:noFill/>
            <a:ln>
              <a:solidFill>
                <a:schemeClr val="tx1"/>
              </a:solidFill>
              <a:round/>
              <a:headEnd/>
              <a:tailEnd/>
            </a:ln>
          </p:spPr>
        </p:sp>
      </p:grpSp>
      <p:cxnSp>
        <p:nvCxnSpPr>
          <p:cNvPr name="Connector 453" id="453"/>
          <p:cNvCxnSpPr/>
          <p:nvPr/>
        </p:nvCxnSpPr>
        <p:spPr>
          <a:xfrm flipH="1">
            <a:off y="4222750" x="574675"/>
            <a:ext cy="358775" cx="1225550"/>
          </a:xfrm>
          <a:prstGeom prst="straightConnector1">
            <a:avLst/>
          </a:prstGeom>
          <a:noFill/>
          <a:ln w="38100">
            <a:solidFill>
              <a:srgbClr val="6699FF"/>
            </a:solidFill>
            <a:prstDash val="sysDot"/>
            <a:round/>
            <a:headEnd type="none"/>
            <a:tailEnd type="triangle"/>
          </a:ln>
        </p:spPr>
      </p:cxnSp>
      <p:sp>
        <p:nvSpPr>
          <p:cNvPr name="Text Box 455" id="455"/>
          <p:cNvSpPr>
            <a:spLocks/>
          </p:cNvSpPr>
          <p:nvPr/>
        </p:nvSpPr>
        <p:spPr>
          <a:xfrm>
            <a:off y="4581525" x="250825"/>
            <a:ext cy="576262" cx="647700"/>
          </a:xfrm>
          <a:prstGeom prst="flowChartMultidocument">
            <a:avLst/>
          </a:prstGeom>
          <a:solidFill>
            <a:schemeClr val="accent1"/>
          </a:solidFill>
          <a:ln>
            <a:solidFill>
              <a:schemeClr val="tx1"/>
            </a:solidFill>
            <a:round/>
            <a:headEnd/>
            <a:tailEnd/>
          </a:ln>
        </p:spPr>
      </p:sp>
      <p:grpSp>
        <p:nvGrpSpPr>
          <p:cNvPr name="Group 457" id="457"/>
          <p:cNvGrpSpPr>
            <a:grpSpLocks/>
          </p:cNvGrpSpPr>
          <p:nvPr/>
        </p:nvGrpSpPr>
        <p:grpSpPr>
          <a:xfrm>
            <a:off y="3359150" x="4211637"/>
            <a:ext cy="519112" cx="3060700"/>
            <a:chOff y="1934" x="2653"/>
            <a:chExt cy="327" cx="1928"/>
          </a:xfrm>
        </p:grpSpPr>
        <p:cxnSp>
          <p:nvCxnSpPr>
            <p:cNvPr name="Connector 458" id="458"/>
            <p:cNvCxnSpPr/>
            <p:nvPr/>
          </p:nvCxnSpPr>
          <p:spPr>
            <a:xfrm rot="16200000" flipH="1">
              <a:off y="1435" x="3175"/>
              <a:ext cy="998" cx="1"/>
            </a:xfrm>
            <a:prstGeom prst="curvedConnector3">
              <a:avLst>
                <a:gd name="adj1" fmla="val 14400000"/>
              </a:avLst>
            </a:prstGeom>
            <a:noFill/>
            <a:ln w="38100">
              <a:solidFill>
                <a:srgbClr val="FFCC00"/>
              </a:solidFill>
              <a:prstDash val="sysDot"/>
              <a:round/>
              <a:headEnd type="none"/>
              <a:tailEnd type="triangle"/>
            </a:ln>
          </p:spPr>
        </p:cxnSp>
        <p:cxnSp>
          <p:nvCxnSpPr>
            <p:cNvPr name="Connector 460" id="460"/>
            <p:cNvCxnSpPr/>
            <p:nvPr/>
          </p:nvCxnSpPr>
          <p:spPr>
            <a:xfrm rot="16200000" flipH="1">
              <a:off y="982" x="3628"/>
              <a:ext cy="1905" cx="1"/>
            </a:xfrm>
            <a:prstGeom prst="curvedConnector3">
              <a:avLst>
                <a:gd name="adj1" fmla="val 14400000"/>
              </a:avLst>
            </a:prstGeom>
            <a:noFill/>
            <a:ln w="38100">
              <a:solidFill>
                <a:srgbClr val="FFCC00"/>
              </a:solidFill>
              <a:prstDash val="sysDot"/>
              <a:round/>
              <a:headEnd type="none"/>
              <a:tailEnd type="triangle"/>
            </a:ln>
          </p:spPr>
        </p:cxnSp>
        <p:sp>
          <p:nvSpPr>
            <p:cNvPr name="Text Box 462" id="462"/>
            <p:cNvSpPr txBox="1">
              <a:spLocks/>
            </p:cNvSpPr>
            <p:nvPr/>
          </p:nvSpPr>
          <p:spPr>
            <a:xfrm>
              <a:off y="2069" x="2653"/>
              <a:ext cy="192" cx="702"/>
            </a:xfrm>
            <a:prstGeom prst="rect">
              <a:avLst/>
            </a:prstGeom>
            <a:noFill/>
            <a:ln>
              <a:noFill/>
            </a:ln>
          </p:spPr>
          <p:txBody>
            <a:bodyPr wrap="none" numCol="1" anchor="t">
              <a:spAutoFit/>
            </a:bodyPr>
            <a:lstStyle/>
            <a:p>
              <a:pPr marL="0" indent="0"/>
              <a:r>
                <a:rPr sz="1400" smtClean="0" lang="en-US" dirty="0" b="1">
                  <a:latin charset="0" pitchFamily="34" typeface="Trebuchet MS"/>
                </a:rPr>
                <a:t>subTopicOf</a:t>
              </a:r>
            </a:p>
          </p:txBody>
        </p:sp>
      </p:grpSp>
      <p:sp>
        <p:nvSpPr>
          <p:cNvPr name="Text Box 463" id="463"/>
          <p:cNvSpPr>
            <a:spLocks/>
          </p:cNvSpPr>
          <p:nvPr/>
        </p:nvSpPr>
        <p:spPr>
          <a:xfrm>
            <a:off y="5802312" x="228600"/>
            <a:ext cy="915987" cx="7993062"/>
          </a:xfrm>
          <a:prstGeom prst="rect">
            <a:avLst/>
          </a:prstGeom>
          <a:noFill/>
          <a:ln>
            <a:noFill/>
          </a:ln>
        </p:spPr>
        <p:txBody>
          <a:bodyPr numCol="1">
            <a:spAutoFit/>
          </a:bodyPr>
          <a:lstStyle/>
          <a:p>
            <a:pPr lvl="1" marL="457200" indent="0">
              <a:buFontTx/>
              <a:buChar char="•"/>
            </a:pPr>
            <a:r>
              <a:rPr smtClean="0" lang="en-US" dirty="0" b="1"/>
              <a:t> Major Paradigms: Logic Programming, Description Logic</a:t>
            </a:r>
          </a:p>
          <a:p>
            <a:pPr lvl="1" marL="457200" indent="0">
              <a:buFontTx/>
              <a:buChar char="•"/>
            </a:pPr>
            <a:r>
              <a:rPr smtClean="0" lang="en-US" dirty="0" b="1"/>
              <a:t> Standards: RDF(S); OWL</a:t>
            </a:r>
          </a:p>
          <a:p>
            <a:pPr lvl="1" marL="457200" indent="0">
              <a:buFontTx/>
              <a:buChar char="•"/>
            </a:pPr>
            <a:endParaRPr smtClean="0" lang="en-US" dirty="0" b="1"/>
          </a:p>
        </p:txBody>
      </p:sp>
      <p:sp>
        <p:nvSpPr>
          <p:cNvPr name="Text Box 464" id="464"/>
          <p:cNvSpPr>
            <a:spLocks/>
          </p:cNvSpPr>
          <p:nvPr/>
        </p:nvSpPr>
        <p:spPr>
          <a:xfrm>
            <a:off y="2924175" x="1908175"/>
            <a:ext cy="433387" cx="1366837"/>
          </a:xfrm>
          <a:prstGeom prst="flowChartAlternateProcess">
            <a:avLst/>
          </a:prstGeom>
          <a:solidFill>
            <a:schemeClr val="accent2"/>
          </a:solidFill>
          <a:ln>
            <a:solidFill>
              <a:schemeClr val="tx1"/>
            </a:solidFill>
            <a:round/>
            <a:headEnd/>
            <a:tailEnd/>
          </a:ln>
        </p:spPr>
        <p:txBody>
          <a:bodyPr wrap="none" numCol="1" anchor="ctr"/>
          <a:lstStyle/>
          <a:p>
            <a:pPr algn="ctr" marL="0" indent="0"/>
            <a:r>
              <a:rPr smtClean="0" lang="en-US" dirty="0">
                <a:latin charset="0" pitchFamily="34" typeface="Trebuchet MS"/>
              </a:rPr>
              <a:t>Researcher</a:t>
            </a:r>
          </a:p>
        </p:txBody>
      </p:sp>
      <p:sp>
        <p:nvSpPr>
          <p:cNvPr name="Text Box 465" id="465"/>
          <p:cNvSpPr>
            <a:spLocks/>
          </p:cNvSpPr>
          <p:nvPr/>
        </p:nvSpPr>
        <p:spPr>
          <a:xfrm>
            <a:off y="2924175" x="396875"/>
            <a:ext cy="433387" cx="1366837"/>
          </a:xfrm>
          <a:prstGeom prst="flowChartAlternateProcess">
            <a:avLst/>
          </a:prstGeom>
          <a:solidFill>
            <a:schemeClr val="accent2"/>
          </a:solidFill>
          <a:ln>
            <a:solidFill>
              <a:schemeClr val="tx1"/>
            </a:solidFill>
            <a:round/>
            <a:headEnd/>
            <a:tailEnd/>
          </a:ln>
        </p:spPr>
        <p:txBody>
          <a:bodyPr wrap="none" numCol="1" anchor="ctr"/>
          <a:lstStyle/>
          <a:p>
            <a:pPr algn="ctr" marL="0" indent="0"/>
            <a:r>
              <a:rPr smtClean="0" lang="en-US" dirty="0">
                <a:latin charset="0" pitchFamily="34" typeface="Trebuchet MS"/>
              </a:rPr>
              <a:t>Student</a:t>
            </a:r>
          </a:p>
        </p:txBody>
      </p:sp>
      <p:sp>
        <p:nvSpPr>
          <p:cNvPr name="Text Box 466" id="466"/>
          <p:cNvSpPr txBox="1">
            <a:spLocks/>
          </p:cNvSpPr>
          <p:nvPr/>
        </p:nvSpPr>
        <p:spPr>
          <a:xfrm>
            <a:off y="4314825" x="2601912"/>
            <a:ext cy="304800" cx="1149350"/>
          </a:xfrm>
          <a:prstGeom prst="rect">
            <a:avLst/>
          </a:prstGeom>
          <a:noFill/>
          <a:ln>
            <a:noFill/>
          </a:ln>
        </p:spPr>
        <p:txBody>
          <a:bodyPr wrap="none" numCol="1" anchor="t">
            <a:spAutoFit/>
          </a:bodyPr>
          <a:lstStyle/>
          <a:p>
            <a:pPr marL="0" indent="0"/>
            <a:r>
              <a:rPr sz="1400" smtClean="0" lang="en-US" dirty="0" b="1">
                <a:latin charset="0" pitchFamily="34" typeface="Trebuchet MS"/>
              </a:rPr>
              <a:t>instance_of</a:t>
            </a:r>
          </a:p>
        </p:txBody>
      </p:sp>
      <p:grpSp>
        <p:nvGrpSpPr>
          <p:cNvPr name="Group 468" id="468"/>
          <p:cNvGrpSpPr>
            <a:grpSpLocks/>
          </p:cNvGrpSpPr>
          <p:nvPr/>
        </p:nvGrpSpPr>
        <p:grpSpPr>
          <a:xfrm>
            <a:off y="1514475" x="784225"/>
            <a:ext cy="2232025" cx="2309812"/>
            <a:chOff y="772" x="494"/>
            <a:chExt cy="1406" cx="1455"/>
          </a:xfrm>
        </p:grpSpPr>
        <p:sp>
          <p:nvSpPr>
            <p:cNvPr name="Text Box 469" id="469"/>
            <p:cNvSpPr txBox="1">
              <a:spLocks/>
            </p:cNvSpPr>
            <p:nvPr/>
          </p:nvSpPr>
          <p:spPr>
            <a:xfrm>
              <a:off y="772" x="1626"/>
              <a:ext cy="192" cx="323"/>
            </a:xfrm>
            <a:prstGeom prst="rect">
              <a:avLst/>
            </a:prstGeom>
            <a:noFill/>
            <a:ln>
              <a:noFill/>
            </a:ln>
          </p:spPr>
          <p:txBody>
            <a:bodyPr wrap="none" numCol="1" anchor="t">
              <a:spAutoFit/>
            </a:bodyPr>
            <a:lstStyle/>
            <a:p>
              <a:pPr marL="0" indent="0"/>
              <a:r>
                <a:rPr sz="1400" smtClean="0" lang="en-US" dirty="0" b="1">
                  <a:latin charset="0" pitchFamily="34" typeface="Trebuchet MS"/>
                </a:rPr>
                <a:t>is_a</a:t>
              </a:r>
            </a:p>
          </p:txBody>
        </p:sp>
        <p:sp>
          <p:nvSpPr>
            <p:cNvPr name="Text Box 470" id="470"/>
            <p:cNvSpPr txBox="1">
              <a:spLocks/>
            </p:cNvSpPr>
            <p:nvPr/>
          </p:nvSpPr>
          <p:spPr>
            <a:xfrm>
              <a:off y="1376" x="494"/>
              <a:ext cy="192" cx="323"/>
            </a:xfrm>
            <a:prstGeom prst="rect">
              <a:avLst/>
            </a:prstGeom>
            <a:noFill/>
            <a:ln>
              <a:noFill/>
            </a:ln>
          </p:spPr>
          <p:txBody>
            <a:bodyPr wrap="none" numCol="1" anchor="t">
              <a:spAutoFit/>
            </a:bodyPr>
            <a:lstStyle/>
            <a:p>
              <a:pPr marL="0" indent="0"/>
              <a:r>
                <a:rPr sz="1400" smtClean="0" lang="en-US" dirty="0" b="1">
                  <a:latin charset="0" pitchFamily="34" typeface="Trebuchet MS"/>
                </a:rPr>
                <a:t>is_a</a:t>
              </a:r>
            </a:p>
          </p:txBody>
        </p:sp>
        <p:sp>
          <p:nvSpPr>
            <p:cNvPr name="Text Box 471" id="471"/>
            <p:cNvSpPr txBox="1">
              <a:spLocks/>
            </p:cNvSpPr>
            <p:nvPr/>
          </p:nvSpPr>
          <p:spPr>
            <a:xfrm>
              <a:off y="1986" x="544"/>
              <a:ext cy="192" cx="323"/>
            </a:xfrm>
            <a:prstGeom prst="rect">
              <a:avLst/>
            </a:prstGeom>
            <a:noFill/>
            <a:ln>
              <a:noFill/>
            </a:ln>
          </p:spPr>
          <p:txBody>
            <a:bodyPr wrap="none" numCol="1" anchor="t">
              <a:spAutoFit/>
            </a:bodyPr>
            <a:lstStyle/>
            <a:p>
              <a:pPr marL="0" indent="0"/>
              <a:r>
                <a:rPr sz="1400" smtClean="0" lang="en-US" dirty="0" b="1">
                  <a:latin charset="0" pitchFamily="34" typeface="Trebuchet MS"/>
                </a:rPr>
                <a:t>is_a</a:t>
              </a:r>
            </a:p>
          </p:txBody>
        </p:sp>
      </p:grpSp>
      <p:grpSp>
        <p:nvGrpSpPr>
          <p:cNvPr name="Group 473" id="473"/>
          <p:cNvGrpSpPr>
            <a:grpSpLocks/>
          </p:cNvGrpSpPr>
          <p:nvPr/>
        </p:nvGrpSpPr>
        <p:grpSpPr>
          <a:xfrm>
            <a:off y="3381375" x="1798637"/>
            <a:ext cy="1484312" cx="1725612"/>
            <a:chOff y="1948" x="1133"/>
            <a:chExt cy="935" cx="1087"/>
          </a:xfrm>
        </p:grpSpPr>
        <p:grpSp>
          <p:nvGrpSpPr>
            <p:cNvPr name="Group 474" id="474"/>
            <p:cNvGrpSpPr>
              <a:grpSpLocks/>
            </p:cNvGrpSpPr>
            <p:nvPr/>
          </p:nvGrpSpPr>
          <p:grpSpPr>
            <a:xfrm>
              <a:off y="1948" x="1700"/>
              <a:ext cy="408" cx="520"/>
              <a:chOff y="2478" x="1134"/>
              <a:chExt cy="408" cx="520"/>
            </a:xfrm>
          </p:grpSpPr>
          <p:sp>
            <p:nvSpPr>
              <p:cNvPr name="Text Box 475" id="475"/>
              <p:cNvSpPr>
                <a:spLocks/>
              </p:cNvSpPr>
              <p:nvPr/>
            </p:nvSpPr>
            <p:spPr>
              <a:xfrm>
                <a:off y="2704" x="1156"/>
                <a:ext cy="182" cx="498"/>
              </a:xfrm>
              <a:prstGeom prst="flowChartAlternateProcess">
                <a:avLst/>
              </a:prstGeom>
              <a:solidFill>
                <a:srgbClr val="339966"/>
              </a:solidFill>
              <a:ln>
                <a:solidFill>
                  <a:schemeClr val="tx1"/>
                </a:solidFill>
                <a:round/>
                <a:headEnd/>
                <a:tailEnd/>
              </a:ln>
            </p:spPr>
            <p:txBody>
              <a:bodyPr wrap="none" numCol="1" anchor="ctr"/>
              <a:lstStyle/>
              <a:p>
                <a:pPr algn="ctr" marL="0" indent="0"/>
                <a:r>
                  <a:rPr sz="1400" smtClean="0" lang="en-US" dirty="0">
                    <a:latin charset="0" pitchFamily="34" typeface="Trebuchet MS"/>
                  </a:rPr>
                  <a:t>Affiliation</a:t>
                </a:r>
              </a:p>
            </p:txBody>
          </p:sp>
          <p:cxnSp>
            <p:nvCxnSpPr>
              <p:cNvPr name="Connector 476" id="476"/>
              <p:cNvCxnSpPr/>
              <p:nvPr/>
            </p:nvCxnSpPr>
            <p:spPr>
              <a:xfrm>
                <a:off y="2478" x="1134"/>
                <a:ext cy="226" cx="271"/>
              </a:xfrm>
              <a:prstGeom prst="straightConnector1">
                <a:avLst/>
              </a:prstGeom>
              <a:noFill/>
              <a:ln w="38100">
                <a:solidFill>
                  <a:schemeClr val="accent2"/>
                </a:solidFill>
                <a:prstDash val="sysDot"/>
                <a:round/>
                <a:headEnd type="none"/>
                <a:tailEnd type="triangle"/>
              </a:ln>
            </p:spPr>
          </p:cxnSp>
        </p:grpSp>
        <p:grpSp>
          <p:nvGrpSpPr>
            <p:cNvPr name="Group 478" id="478"/>
            <p:cNvGrpSpPr>
              <a:grpSpLocks/>
            </p:cNvGrpSpPr>
            <p:nvPr/>
          </p:nvGrpSpPr>
          <p:grpSpPr>
            <a:xfrm>
              <a:off y="2475" x="1133"/>
              <a:ext cy="408" cx="520"/>
              <a:chOff y="3212" x="235"/>
              <a:chExt cy="408" cx="520"/>
            </a:xfrm>
          </p:grpSpPr>
          <p:sp>
            <p:nvSpPr>
              <p:cNvPr name="Text Box 479" id="479"/>
              <p:cNvSpPr>
                <a:spLocks/>
              </p:cNvSpPr>
              <p:nvPr/>
            </p:nvSpPr>
            <p:spPr>
              <a:xfrm>
                <a:off y="3438" x="257"/>
                <a:ext cy="182" cx="498"/>
              </a:xfrm>
              <a:prstGeom prst="flowChartAlternateProcess">
                <a:avLst/>
              </a:prstGeom>
              <a:solidFill>
                <a:schemeClr val="bg1"/>
              </a:solidFill>
              <a:ln>
                <a:solidFill>
                  <a:schemeClr val="tx1"/>
                </a:solidFill>
                <a:round/>
                <a:headEnd/>
                <a:tailEnd/>
              </a:ln>
            </p:spPr>
            <p:txBody>
              <a:bodyPr wrap="none" numCol="1" anchor="ctr"/>
              <a:lstStyle/>
              <a:p>
                <a:pPr algn="ctr" marL="0" indent="0"/>
                <a:r>
                  <a:rPr sz="1400" smtClean="0" lang="en-US" dirty="0">
                    <a:latin charset="0" pitchFamily="34" typeface="Trebuchet MS"/>
                  </a:rPr>
                  <a:t>Affiliation</a:t>
                </a:r>
              </a:p>
            </p:txBody>
          </p:sp>
          <p:cxnSp>
            <p:nvCxnSpPr>
              <p:cNvPr name="Connector 480" id="480"/>
              <p:cNvCxnSpPr/>
              <p:nvPr/>
            </p:nvCxnSpPr>
            <p:spPr>
              <a:xfrm>
                <a:off y="3212" x="235"/>
                <a:ext cy="226" cx="271"/>
              </a:xfrm>
              <a:prstGeom prst="straightConnector1">
                <a:avLst/>
              </a:prstGeom>
              <a:noFill/>
              <a:ln w="38100">
                <a:solidFill>
                  <a:schemeClr val="bg2"/>
                </a:solidFill>
                <a:prstDash val="sysDot"/>
                <a:round/>
                <a:headEnd type="none"/>
                <a:tailEnd type="triangle"/>
              </a:ln>
            </p:spPr>
          </p:cxnSp>
        </p:grpSp>
      </p:grpSp>
      <p:grpSp>
        <p:nvGrpSpPr>
          <p:cNvPr name="Group 483" id="483"/>
          <p:cNvGrpSpPr>
            <a:grpSpLocks/>
          </p:cNvGrpSpPr>
          <p:nvPr/>
        </p:nvGrpSpPr>
        <p:grpSpPr>
          <a:xfrm>
            <a:off y="4222750" x="1335087"/>
            <a:ext cy="1511300" cx="2587625"/>
            <a:chOff y="2478" x="841"/>
            <a:chExt cy="952" cx="1630"/>
          </a:xfrm>
        </p:grpSpPr>
        <p:sp>
          <p:nvSpPr>
            <p:cNvPr name="Text Box 484" id="484"/>
            <p:cNvSpPr>
              <a:spLocks/>
            </p:cNvSpPr>
            <p:nvPr/>
          </p:nvSpPr>
          <p:spPr>
            <a:xfrm>
              <a:off y="2840" x="1519"/>
              <a:ext cy="273" cx="861"/>
            </a:xfrm>
            <a:prstGeom prst="flowChartAlternateProcess">
              <a:avLst/>
            </a:prstGeom>
            <a:solidFill>
              <a:schemeClr val="folHlink"/>
            </a:solidFill>
            <a:ln>
              <a:solidFill>
                <a:schemeClr val="tx1"/>
              </a:solidFill>
              <a:round/>
              <a:headEnd/>
              <a:tailEnd/>
            </a:ln>
          </p:spPr>
          <p:txBody>
            <a:bodyPr wrap="none" numCol="1" anchor="ctr"/>
            <a:lstStyle/>
            <a:p>
              <a:pPr algn="ctr" marL="0" indent="0"/>
              <a:r>
                <a:rPr smtClean="0" lang="en-US" dirty="0">
                  <a:solidFill>
                    <a:schemeClr val="bg2"/>
                  </a:solidFill>
                  <a:latin charset="0" pitchFamily="34" typeface="Trebuchet MS"/>
                </a:rPr>
                <a:t>Siggi</a:t>
              </a:r>
            </a:p>
          </p:txBody>
        </p:sp>
        <p:cxnSp>
          <p:nvCxnSpPr>
            <p:cNvPr name="Connector 485" id="485"/>
            <p:cNvCxnSpPr/>
            <p:nvPr/>
          </p:nvCxnSpPr>
          <p:spPr>
            <a:xfrm>
              <a:off y="2478" x="1134"/>
              <a:ext cy="362" cx="816"/>
            </a:xfrm>
            <a:prstGeom prst="straightConnector1">
              <a:avLst/>
            </a:prstGeom>
            <a:noFill/>
            <a:ln w="38100">
              <a:solidFill>
                <a:schemeClr val="accent2"/>
              </a:solidFill>
              <a:round/>
              <a:headEnd type="none"/>
              <a:tailEnd type="triangle"/>
            </a:ln>
          </p:spPr>
        </p:cxnSp>
        <p:sp>
          <p:nvSpPr>
            <p:cNvPr name="Text Box 487" id="487"/>
            <p:cNvSpPr>
              <a:spLocks/>
            </p:cNvSpPr>
            <p:nvPr/>
          </p:nvSpPr>
          <p:spPr>
            <a:xfrm>
              <a:off y="3248" x="1973"/>
              <a:ext cy="182" cx="498"/>
            </a:xfrm>
            <a:prstGeom prst="flowChartAlternateProcess">
              <a:avLst/>
            </a:prstGeom>
            <a:solidFill>
              <a:srgbClr val="339966"/>
            </a:solidFill>
            <a:ln>
              <a:solidFill>
                <a:schemeClr val="tx1"/>
              </a:solidFill>
              <a:round/>
              <a:headEnd/>
              <a:tailEnd/>
            </a:ln>
          </p:spPr>
          <p:txBody>
            <a:bodyPr wrap="none" numCol="1" anchor="ctr"/>
            <a:lstStyle/>
            <a:p>
              <a:pPr algn="ctr" marL="0" indent="0"/>
              <a:r>
                <a:rPr sz="1400" smtClean="0" lang="en-US" dirty="0">
                  <a:latin charset="0" pitchFamily="34" typeface="Trebuchet MS"/>
                </a:rPr>
                <a:t>AIFB</a:t>
              </a:r>
            </a:p>
          </p:txBody>
        </p:sp>
        <p:sp>
          <p:nvSpPr>
            <p:cNvPr name="Text Box 488" id="488"/>
            <p:cNvSpPr>
              <a:spLocks/>
            </p:cNvSpPr>
            <p:nvPr/>
          </p:nvSpPr>
          <p:spPr>
            <a:xfrm>
              <a:off y="3248" x="841"/>
              <a:ext cy="182" cx="1040"/>
            </a:xfrm>
            <a:prstGeom prst="flowChartAlternateProcess">
              <a:avLst/>
            </a:prstGeom>
            <a:solidFill>
              <a:srgbClr val="339966"/>
            </a:solidFill>
            <a:ln>
              <a:solidFill>
                <a:schemeClr val="tx1"/>
              </a:solidFill>
              <a:round/>
              <a:headEnd/>
              <a:tailEnd/>
            </a:ln>
          </p:spPr>
          <p:txBody>
            <a:bodyPr wrap="none" numCol="1" anchor="ctr"/>
            <a:lstStyle/>
            <a:p>
              <a:pPr algn="ctr" marL="0" indent="0"/>
              <a:r>
                <a:rPr sz="1400" smtClean="0" lang="en-US" dirty="0">
                  <a:latin charset="0" pitchFamily="34" typeface="Trebuchet MS"/>
                </a:rPr>
                <a:t>+49 721 608 6554</a:t>
              </a:r>
            </a:p>
          </p:txBody>
        </p:sp>
        <p:cxnSp>
          <p:nvCxnSpPr>
            <p:cNvPr name="Connector 489" id="489"/>
            <p:cNvCxnSpPr/>
            <p:nvPr/>
          </p:nvCxnSpPr>
          <p:spPr>
            <a:xfrm flipH="1">
              <a:off y="3113" x="1361"/>
              <a:ext cy="135" cx="589"/>
            </a:xfrm>
            <a:prstGeom prst="straightConnector1">
              <a:avLst/>
            </a:prstGeom>
            <a:noFill/>
            <a:ln w="38100">
              <a:solidFill>
                <a:srgbClr val="FFCC00"/>
              </a:solidFill>
              <a:prstDash val="sysDot"/>
              <a:round/>
              <a:headEnd type="none"/>
              <a:tailEnd type="triangle"/>
            </a:ln>
          </p:spPr>
        </p:cxnSp>
        <p:cxnSp>
          <p:nvCxnSpPr>
            <p:cNvPr name="Connector 491" id="491"/>
            <p:cNvCxnSpPr/>
            <p:nvPr/>
          </p:nvCxnSpPr>
          <p:spPr>
            <a:xfrm>
              <a:off y="3113" x="1950"/>
              <a:ext cy="135" cx="272"/>
            </a:xfrm>
            <a:prstGeom prst="straightConnector1">
              <a:avLst/>
            </a:prstGeom>
            <a:noFill/>
            <a:ln w="38100">
              <a:solidFill>
                <a:srgbClr val="FFCC00"/>
              </a:solidFill>
              <a:prstDash val="sysDot"/>
              <a:round/>
              <a:headEnd type="none"/>
              <a:tailEnd type="triangle"/>
            </a:ln>
          </p:spPr>
        </p:cxnSp>
      </p:grpSp>
      <p:sp>
        <p:nvSpPr>
          <p:cNvPr name="Text Box 493" id="493"/>
          <p:cNvSpPr>
            <a:spLocks/>
          </p:cNvSpPr>
          <p:nvPr>
            <p:ph type="title"/>
          </p:nvPr>
        </p:nvSpPr>
        <p:spPr>
          <a:xfrm>
            <a:off y="274637" x="457200"/>
            <a:ext cy="1143000" cx="8229600"/>
          </a:xfrm>
          <a:prstGeom prst="rect">
            <a:avLst/>
          </a:prstGeom>
        </p:spPr>
        <p:txBody>
          <a:bodyPr numCol="1"/>
          <a:lstStyle/>
          <a:p>
            <a:r>
              <a:t>A Sample Ontology</a:t>
            </a:r>
          </a:p>
        </p:txBody>
      </p:sp>
      <p:sp>
        <p:nvSpPr>
          <p:cNvPr name="Text Box 494" id="494"/>
          <p:cNvSpPr>
            <a:spLocks/>
          </p:cNvSpPr>
          <p:nvPr/>
        </p:nvSpPr>
        <p:spPr>
          <a:xfrm>
            <a:off y="6172200" x="7699375"/>
            <a:ext cy="274637" cx="1444625"/>
          </a:xfrm>
          <a:prstGeom prst="rect">
            <a:avLst/>
          </a:prstGeom>
          <a:noFill/>
          <a:ln>
            <a:noFill/>
          </a:ln>
          <a:effectLst/>
        </p:spPr>
        <p:txBody>
          <a:bodyPr wrap="none" numCol="1" anchor="t">
            <a:spAutoFit/>
          </a:bodyPr>
          <a:lstStyle/>
          <a:p>
            <a:pPr marL="0" indent="0"/>
            <a:r>
              <a:rPr sz="1200" smtClean="0" lang="en-US" dirty="0">
                <a:latin charset="0" pitchFamily="66" typeface="Comic Sans MS"/>
              </a:rPr>
              <a:t>[Studer et al, 04]</a:t>
            </a:r>
          </a:p>
        </p:txBody>
      </p:sp>
    </p:spTree>
  </p:cSld>
  <p:clrMapOvr>
    <a:masterClrMapping/>
  </p:clrMapOvr>
  <p:transition>
    <p:cut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495" id="495"/>
          <p:cNvSpPr>
            <a:spLocks/>
          </p:cNvSpPr>
          <p:nvPr>
            <p:ph type="sldNum" sz="quarter" idx="12"/>
          </p:nvPr>
        </p:nvSpPr>
        <p:spPr/>
        <p:txBody>
          <a:bodyPr numCol="1"/>
          <a:lstStyle/>
          <a:p>
            <a:pPr algn="ctr"/>
            <a:fld type="slidenum" id="{EEAB9C28-E989-4D55-AF5A-D322F79AF6B5}"/>
            <a:endParaRPr sz="1400" smtClean="0" lang="en-US" dirty="0">
              <a:latin charset="0" pitchFamily="34" typeface="Trebuchet MS"/>
            </a:endParaRPr>
          </a:p>
        </p:txBody>
      </p:sp>
      <p:sp>
        <p:nvSpPr>
          <p:cNvPr name="Text Box 496" id="496"/>
          <p:cNvSpPr>
            <a:spLocks/>
          </p:cNvSpPr>
          <p:nvPr/>
        </p:nvSpPr>
        <p:spPr>
          <a:xfrm>
            <a:off y="1190625" x="1512887"/>
            <a:ext cy="2085975" cx="5954712"/>
          </a:xfrm>
          <a:prstGeom prst="ellipse">
            <a:avLst/>
          </a:prstGeom>
          <a:solidFill>
            <a:schemeClr val="accent2"/>
          </a:solidFill>
          <a:ln>
            <a:solidFill>
              <a:schemeClr val="tx1"/>
            </a:solidFill>
            <a:round/>
            <a:headEnd/>
            <a:tailEnd/>
          </a:ln>
          <a:effectLst>
            <a:outerShdw dist="107763" dir="2700000" blurRad="63500">
              <a:schemeClr val="bg2">
                <a:alpha val="50000"/>
              </a:schemeClr>
            </a:outerShdw>
          </a:effectLst>
        </p:spPr>
        <p:txBody>
          <a:bodyPr wrap="none" numCol="1" anchor="ctr"/>
          <a:lstStyle/>
          <a:p>
            <a:endParaRPr/>
          </a:p>
        </p:txBody>
      </p:sp>
      <p:sp>
        <p:nvSpPr>
          <p:cNvPr name="Text Box 497" id="497"/>
          <p:cNvSpPr>
            <a:spLocks/>
          </p:cNvSpPr>
          <p:nvPr/>
        </p:nvSpPr>
        <p:spPr>
          <a:xfrm>
            <a:off y="2649537" x="2354262"/>
            <a:ext cy="296862" cx="1389062"/>
          </a:xfrm>
          <a:prstGeom prst="ellipse">
            <a:avLst/>
          </a:prstGeom>
          <a:solidFill>
            <a:srgbClr val="3366FF"/>
          </a:solidFill>
          <a:ln>
            <a:solidFill>
              <a:schemeClr val="tx1"/>
            </a:solidFill>
            <a:round/>
            <a:headEnd/>
            <a:tailEnd/>
          </a:ln>
          <a:effectLst>
            <a:outerShdw dist="38100" dir="0" blurRad="63500">
              <a:schemeClr val="bg2">
                <a:alpha val="50000"/>
              </a:schemeClr>
            </a:outerShdw>
          </a:effectLst>
        </p:spPr>
        <p:txBody>
          <a:bodyPr tIns="45715" wrap="none" rIns="91429" numCol="1" lIns="91429" bIns="45715" anchor="ctr"/>
          <a:lstStyle/>
          <a:p>
            <a:pPr algn="ctr" marL="0" indent="0"/>
            <a:r>
              <a:rPr sz="1400" smtClean="0" lang="en-US" dirty="0" b="1">
                <a:solidFill>
                  <a:schemeClr val="bg1"/>
                </a:solidFill>
                <a:latin charset="0" pitchFamily="34" typeface="Trebuchet MS"/>
              </a:rPr>
              <a:t>PhD Student</a:t>
            </a:r>
          </a:p>
        </p:txBody>
      </p:sp>
      <p:sp>
        <p:nvSpPr>
          <p:cNvPr name="Text Box 498" id="498"/>
          <p:cNvSpPr>
            <a:spLocks/>
          </p:cNvSpPr>
          <p:nvPr/>
        </p:nvSpPr>
        <p:spPr>
          <a:xfrm>
            <a:off y="2674937" x="4773612"/>
            <a:ext cy="296862" cx="1490662"/>
          </a:xfrm>
          <a:prstGeom prst="ellipse">
            <a:avLst/>
          </a:prstGeom>
          <a:solidFill>
            <a:srgbClr val="3366FF"/>
          </a:solidFill>
          <a:ln>
            <a:solidFill>
              <a:schemeClr val="tx1"/>
            </a:solidFill>
            <a:round/>
            <a:headEnd/>
            <a:tailEnd/>
          </a:ln>
          <a:effectLst>
            <a:outerShdw dist="38100" dir="0" blurRad="63500">
              <a:schemeClr val="bg2">
                <a:alpha val="50000"/>
              </a:schemeClr>
            </a:outerShdw>
          </a:effectLst>
        </p:spPr>
        <p:txBody>
          <a:bodyPr tIns="45715" wrap="none" rIns="91429" numCol="1" lIns="91429" bIns="45715" anchor="ctr"/>
          <a:lstStyle/>
          <a:p>
            <a:pPr algn="ctr" marL="0" indent="0"/>
            <a:r>
              <a:rPr sz="1400" smtClean="0" lang="en-US" dirty="0" b="1">
                <a:solidFill>
                  <a:schemeClr val="bg1"/>
                </a:solidFill>
                <a:latin charset="0" pitchFamily="34" typeface="Trebuchet MS"/>
              </a:rPr>
              <a:t>AssProf</a:t>
            </a:r>
          </a:p>
        </p:txBody>
      </p:sp>
      <p:sp>
        <p:nvSpPr>
          <p:cNvPr name="Text Box 499" id="499"/>
          <p:cNvSpPr>
            <a:spLocks/>
          </p:cNvSpPr>
          <p:nvPr/>
        </p:nvSpPr>
        <p:spPr>
          <a:xfrm>
            <a:off y="1924050" x="3376612"/>
            <a:ext cy="298450" cx="1871662"/>
          </a:xfrm>
          <a:prstGeom prst="ellipse">
            <a:avLst/>
          </a:prstGeom>
          <a:solidFill>
            <a:srgbClr val="3366FF"/>
          </a:solidFill>
          <a:ln>
            <a:solidFill>
              <a:schemeClr val="tx1"/>
            </a:solidFill>
            <a:round/>
            <a:headEnd/>
            <a:tailEnd/>
          </a:ln>
          <a:effectLst>
            <a:outerShdw dist="38100" dir="0" blurRad="63500">
              <a:schemeClr val="bg2">
                <a:alpha val="50000"/>
              </a:schemeClr>
            </a:outerShdw>
          </a:effectLst>
        </p:spPr>
        <p:txBody>
          <a:bodyPr tIns="45715" wrap="none" rIns="91429" numCol="1" lIns="91429" bIns="45715" anchor="ctr"/>
          <a:lstStyle/>
          <a:p>
            <a:pPr algn="ctr" marL="0" indent="0"/>
            <a:r>
              <a:rPr sz="1400" smtClean="0" lang="en-US" dirty="0" b="1">
                <a:solidFill>
                  <a:schemeClr val="bg1"/>
                </a:solidFill>
                <a:latin charset="0" pitchFamily="34" typeface="Trebuchet MS"/>
              </a:rPr>
              <a:t>AcademicStaff</a:t>
            </a:r>
          </a:p>
        </p:txBody>
      </p:sp>
      <p:cxnSp>
        <p:nvCxnSpPr>
          <p:cNvPr name="Connector 500" id="500"/>
          <p:cNvCxnSpPr/>
          <p:nvPr/>
        </p:nvCxnSpPr>
        <p:spPr>
          <a:xfrm flipH="1">
            <a:off y="2178050" x="3540125"/>
            <a:ext cy="514350" cx="111125"/>
          </a:xfrm>
          <a:prstGeom prst="straightConnector1">
            <a:avLst/>
          </a:prstGeom>
          <a:noFill/>
          <a:ln w="28575">
            <a:solidFill>
              <a:schemeClr val="tx1"/>
            </a:solidFill>
            <a:round/>
            <a:headEnd type="triangle"/>
            <a:tailEnd type="none"/>
          </a:ln>
        </p:spPr>
      </p:cxnSp>
      <p:cxnSp>
        <p:nvCxnSpPr>
          <p:cNvPr name="Connector 502" id="502"/>
          <p:cNvCxnSpPr/>
          <p:nvPr/>
        </p:nvCxnSpPr>
        <p:spPr>
          <a:xfrm>
            <a:off y="2178050" x="4973637"/>
            <a:ext cy="539750" cx="19050"/>
          </a:xfrm>
          <a:prstGeom prst="straightConnector1">
            <a:avLst/>
          </a:prstGeom>
          <a:noFill/>
          <a:ln w="28575">
            <a:solidFill>
              <a:schemeClr val="tx1"/>
            </a:solidFill>
            <a:round/>
            <a:headEnd type="triangle"/>
            <a:tailEnd type="none"/>
          </a:ln>
        </p:spPr>
      </p:cxnSp>
      <p:sp>
        <p:nvSpPr>
          <p:cNvPr name="Text Box 504" id="504"/>
          <p:cNvSpPr txBox="1">
            <a:spLocks/>
          </p:cNvSpPr>
          <p:nvPr/>
        </p:nvSpPr>
        <p:spPr>
          <a:xfrm>
            <a:off y="2286000" x="4976812"/>
            <a:ext cy="304800" cx="1400175"/>
          </a:xfrm>
          <a:prstGeom prst="rect">
            <a:avLst/>
          </a:prstGeom>
          <a:noFill/>
          <a:ln>
            <a:noFill/>
          </a:ln>
        </p:spPr>
        <p:txBody>
          <a:bodyPr tIns="45715" wrap="none" rIns="91429" numCol="1" lIns="91429" bIns="45715" anchor="t">
            <a:spAutoFit/>
          </a:bodyPr>
          <a:lstStyle/>
          <a:p>
            <a:pPr marL="0" indent="0"/>
            <a:r>
              <a:rPr sz="1400" smtClean="0" lang="en-US" dirty="0">
                <a:latin charset="0" pitchFamily="34" typeface="Trebuchet MS"/>
              </a:rPr>
              <a:t>rdfs:subClassOf</a:t>
            </a:r>
          </a:p>
        </p:txBody>
      </p:sp>
      <p:sp>
        <p:nvSpPr>
          <p:cNvPr name="Text Box 505" id="505"/>
          <p:cNvSpPr txBox="1">
            <a:spLocks/>
          </p:cNvSpPr>
          <p:nvPr/>
        </p:nvSpPr>
        <p:spPr>
          <a:xfrm>
            <a:off y="2298700" x="2101850"/>
            <a:ext cy="304800" cx="1400175"/>
          </a:xfrm>
          <a:prstGeom prst="rect">
            <a:avLst/>
          </a:prstGeom>
          <a:noFill/>
          <a:ln>
            <a:noFill/>
          </a:ln>
        </p:spPr>
        <p:txBody>
          <a:bodyPr tIns="45715" wrap="none" rIns="91429" numCol="1" lIns="91429" bIns="45715" anchor="t">
            <a:spAutoFit/>
          </a:bodyPr>
          <a:lstStyle/>
          <a:p>
            <a:pPr marL="0" indent="0"/>
            <a:r>
              <a:rPr sz="1400" smtClean="0" lang="en-US" dirty="0">
                <a:latin charset="0" pitchFamily="34" typeface="Trebuchet MS"/>
              </a:rPr>
              <a:t>rdfs:subClassOf</a:t>
            </a:r>
          </a:p>
        </p:txBody>
      </p:sp>
      <p:sp>
        <p:nvSpPr>
          <p:cNvPr name="Text Box 506" id="506"/>
          <p:cNvSpPr>
            <a:spLocks/>
          </p:cNvSpPr>
          <p:nvPr/>
        </p:nvSpPr>
        <p:spPr>
          <a:xfrm>
            <a:off y="1316037" x="3482975"/>
            <a:ext cy="296862" cx="1752600"/>
          </a:xfrm>
          <a:prstGeom prst="ellipse">
            <a:avLst/>
          </a:prstGeom>
          <a:solidFill>
            <a:srgbClr val="3366FF"/>
          </a:solidFill>
          <a:ln>
            <a:solidFill>
              <a:schemeClr val="tx1"/>
            </a:solidFill>
            <a:round/>
            <a:headEnd/>
            <a:tailEnd/>
          </a:ln>
          <a:effectLst>
            <a:outerShdw dist="38100" dir="0" blurRad="63500">
              <a:schemeClr val="bg2">
                <a:alpha val="50000"/>
              </a:schemeClr>
            </a:outerShdw>
          </a:effectLst>
        </p:spPr>
        <p:txBody>
          <a:bodyPr tIns="45715" wrap="none" rIns="91429" numCol="1" lIns="91429" bIns="45715" anchor="ctr"/>
          <a:lstStyle/>
          <a:p>
            <a:pPr algn="ctr" marL="0" indent="0"/>
            <a:r>
              <a:rPr sz="1400" smtClean="0" lang="en-US" dirty="0" b="1">
                <a:solidFill>
                  <a:schemeClr val="bg1"/>
                </a:solidFill>
                <a:latin charset="0" pitchFamily="34" typeface="Trebuchet MS"/>
              </a:rPr>
              <a:t>cooperate_with</a:t>
            </a:r>
          </a:p>
        </p:txBody>
      </p:sp>
      <p:cxnSp>
        <p:nvCxnSpPr>
          <p:cNvPr name="Connector 507" id="507"/>
          <p:cNvCxnSpPr/>
          <p:nvPr/>
        </p:nvCxnSpPr>
        <p:spPr>
          <a:xfrm rot="10800000" flipV="1">
            <a:off y="1525587" x="3376612"/>
            <a:ext cy="455612" cx="106362"/>
          </a:xfrm>
          <a:prstGeom prst="curvedConnector3">
            <a:avLst>
              <a:gd name="adj1" fmla="val 314926"/>
            </a:avLst>
          </a:prstGeom>
          <a:noFill/>
          <a:ln w="28575">
            <a:solidFill>
              <a:schemeClr val="tx1"/>
            </a:solidFill>
            <a:round/>
            <a:headEnd type="none"/>
            <a:tailEnd type="triangle"/>
          </a:ln>
        </p:spPr>
      </p:cxnSp>
      <p:cxnSp>
        <p:nvCxnSpPr>
          <p:cNvPr name="Connector 509" id="509"/>
          <p:cNvCxnSpPr/>
          <p:nvPr/>
        </p:nvCxnSpPr>
        <p:spPr>
          <a:xfrm>
            <a:off y="1438275" x="5235575"/>
            <a:ext cy="619125" cx="12700"/>
          </a:xfrm>
          <a:prstGeom prst="curvedConnector3">
            <a:avLst>
              <a:gd name="adj1" fmla="val 1900000"/>
            </a:avLst>
          </a:prstGeom>
          <a:noFill/>
          <a:ln w="28575">
            <a:solidFill>
              <a:schemeClr val="tx1"/>
            </a:solidFill>
            <a:round/>
            <a:headEnd type="none"/>
            <a:tailEnd type="triangle"/>
          </a:ln>
        </p:spPr>
      </p:cxnSp>
      <p:sp>
        <p:nvSpPr>
          <p:cNvPr name="Text Box 511" id="511"/>
          <p:cNvSpPr txBox="1">
            <a:spLocks/>
          </p:cNvSpPr>
          <p:nvPr/>
        </p:nvSpPr>
        <p:spPr>
          <a:xfrm>
            <a:off y="1765300" x="5413375"/>
            <a:ext cy="304800" cx="1000125"/>
          </a:xfrm>
          <a:prstGeom prst="rect">
            <a:avLst/>
          </a:prstGeom>
          <a:noFill/>
          <a:ln>
            <a:noFill/>
          </a:ln>
        </p:spPr>
        <p:txBody>
          <a:bodyPr tIns="45715" wrap="none" rIns="91429" numCol="1" lIns="91429" bIns="45715" anchor="t">
            <a:spAutoFit/>
          </a:bodyPr>
          <a:lstStyle/>
          <a:p>
            <a:pPr marL="0" indent="0"/>
            <a:r>
              <a:rPr sz="1400" smtClean="0" lang="en-US" dirty="0">
                <a:latin charset="0" pitchFamily="34" typeface="Trebuchet MS"/>
              </a:rPr>
              <a:t>rdfs:range</a:t>
            </a:r>
          </a:p>
        </p:txBody>
      </p:sp>
      <p:sp>
        <p:nvSpPr>
          <p:cNvPr name="Text Box 512" id="512"/>
          <p:cNvSpPr txBox="1">
            <a:spLocks/>
          </p:cNvSpPr>
          <p:nvPr/>
        </p:nvSpPr>
        <p:spPr>
          <a:xfrm>
            <a:off y="1676400" x="2074862"/>
            <a:ext cy="304800" cx="1136650"/>
          </a:xfrm>
          <a:prstGeom prst="rect">
            <a:avLst/>
          </a:prstGeom>
          <a:noFill/>
          <a:ln>
            <a:noFill/>
          </a:ln>
        </p:spPr>
        <p:txBody>
          <a:bodyPr tIns="45715" wrap="none" rIns="91429" numCol="1" lIns="91429" bIns="45715" anchor="t">
            <a:spAutoFit/>
          </a:bodyPr>
          <a:lstStyle/>
          <a:p>
            <a:pPr marL="0" indent="0"/>
            <a:r>
              <a:rPr sz="1400" smtClean="0" lang="en-US" dirty="0">
                <a:latin charset="0" pitchFamily="34" typeface="Trebuchet MS"/>
              </a:rPr>
              <a:t>rdfs:domain</a:t>
            </a:r>
          </a:p>
        </p:txBody>
      </p:sp>
      <p:sp>
        <p:nvSpPr>
          <p:cNvPr name="Text Box 513" id="513"/>
          <p:cNvSpPr txBox="1">
            <a:spLocks/>
          </p:cNvSpPr>
          <p:nvPr/>
        </p:nvSpPr>
        <p:spPr>
          <a:xfrm>
            <a:off y="1128712" x="323850"/>
            <a:ext cy="396875" cx="1193800"/>
          </a:xfrm>
          <a:prstGeom prst="rect">
            <a:avLst/>
          </a:prstGeom>
          <a:noFill/>
          <a:ln>
            <a:noFill/>
          </a:ln>
          <a:effectLst/>
        </p:spPr>
        <p:txBody>
          <a:bodyPr wrap="none" numCol="1" anchor="t">
            <a:spAutoFit/>
          </a:bodyPr>
          <a:lstStyle/>
          <a:p>
            <a:pPr marL="0" indent="0"/>
            <a:r>
              <a:rPr sz="2000" smtClean="0" lang="en-US" dirty="0">
                <a:latin charset="0" pitchFamily="34" typeface="Trebuchet MS"/>
              </a:rPr>
              <a:t>Ontology</a:t>
            </a:r>
          </a:p>
        </p:txBody>
      </p:sp>
      <p:grpSp>
        <p:nvGrpSpPr>
          <p:cNvPr name="Group 515" id="515"/>
          <p:cNvGrpSpPr>
            <a:grpSpLocks/>
          </p:cNvGrpSpPr>
          <p:nvPr/>
        </p:nvGrpSpPr>
        <p:grpSpPr>
          <a:xfrm>
            <a:off y="3355975" x="-76200"/>
            <a:ext cy="3530600" cx="8886825"/>
            <a:chOff y="2114" x="162"/>
            <a:chExt cy="2224" cx="5598"/>
          </a:xfrm>
        </p:grpSpPr>
        <p:sp>
          <p:nvSpPr>
            <p:cNvPr name="Text Box 516" id="516"/>
            <p:cNvSpPr>
              <a:spLocks/>
            </p:cNvSpPr>
            <p:nvPr/>
          </p:nvSpPr>
          <p:spPr>
            <a:xfrm>
              <a:off y="3168" x="162"/>
              <a:ext cy="1152" cx="5598"/>
            </a:xfrm>
            <a:prstGeom prst="rect">
              <a:avLst/>
            </a:prstGeom>
            <a:solidFill>
              <a:schemeClr val="bg1"/>
            </a:solidFill>
            <a:ln>
              <a:noFill/>
            </a:ln>
          </p:spPr>
        </p:sp>
        <p:grpSp>
          <p:nvGrpSpPr>
            <p:cNvPr name="Group 517" id="517"/>
            <p:cNvGrpSpPr>
              <a:grpSpLocks/>
            </p:cNvGrpSpPr>
            <p:nvPr/>
          </p:nvGrpSpPr>
          <p:grpSpPr>
            <a:xfrm>
              <a:off y="2178" x="3397"/>
              <a:ext cy="2142" cx="1851"/>
              <a:chOff y="2120" x="3925"/>
              <a:chExt cy="2142" cx="1851"/>
            </a:xfrm>
          </p:grpSpPr>
          <p:sp>
            <p:nvSpPr>
              <p:cNvPr name="Text Box 518" id="518"/>
              <p:cNvSpPr>
                <a:spLocks/>
              </p:cNvSpPr>
              <p:nvPr/>
            </p:nvSpPr>
            <p:spPr>
              <a:xfrm>
                <a:off y="2120" x="3952"/>
                <a:ext cy="1008" cx="1824"/>
              </a:xfrm>
              <a:prstGeom prst="rect">
                <a:avLst/>
              </a:prstGeom>
              <a:solidFill>
                <a:schemeClr val="bg1"/>
              </a:solidFill>
              <a:ln>
                <a:solidFill>
                  <a:schemeClr val="tx1"/>
                </a:solidFill>
                <a:round/>
                <a:headEnd/>
                <a:tailEnd/>
              </a:ln>
            </p:spPr>
          </p:sp>
          <p:sp>
            <p:nvSpPr>
              <p:cNvPr name="Text Box 519" id="519"/>
              <p:cNvSpPr txBox="1">
                <a:spLocks/>
              </p:cNvSpPr>
              <p:nvPr/>
            </p:nvSpPr>
            <p:spPr>
              <a:xfrm>
                <a:off y="2168" x="3980"/>
                <a:ext cy="719" cx="1781"/>
              </a:xfrm>
              <a:prstGeom prst="rect">
                <a:avLst/>
              </a:prstGeom>
              <a:noFill/>
              <a:ln>
                <a:noFill/>
              </a:ln>
            </p:spPr>
            <p:txBody>
              <a:bodyPr tIns="0" rIns="0" numCol="1" lIns="0" bIns="45715">
                <a:spAutoFit/>
              </a:bodyPr>
              <a:lstStyle/>
              <a:p>
                <a:pPr marL="0" indent="0"/>
                <a:r>
                  <a:rPr sz="1200" smtClean="0" lang="en-US" dirty="0">
                    <a:latin charset="0" pitchFamily="34" typeface="Trebuchet MS"/>
                  </a:rPr>
                  <a:t>&lt;swrc:</a:t>
                </a:r>
                <a:r>
                  <a:rPr sz="1200" smtClean="0" lang="en-US" dirty="0" b="1">
                    <a:latin charset="0" pitchFamily="34" typeface="Trebuchet MS"/>
                  </a:rPr>
                  <a:t>AssProf</a:t>
                </a:r>
                <a:r>
                  <a:rPr sz="1200" smtClean="0" lang="en-US" dirty="0">
                    <a:latin charset="0" pitchFamily="34" typeface="Trebuchet MS"/>
                  </a:rPr>
                  <a:t> rdf:ID="</a:t>
                </a:r>
                <a:r>
                  <a:rPr sz="1200" smtClean="0" lang="en-US" dirty="0" b="1">
                    <a:latin charset="0" pitchFamily="34" typeface="Trebuchet MS"/>
                  </a:rPr>
                  <a:t>sst</a:t>
                </a:r>
                <a:r>
                  <a:rPr sz="1200" smtClean="0" lang="en-US" dirty="0">
                    <a:latin charset="0" pitchFamily="34" typeface="Trebuchet MS"/>
                  </a:rPr>
                  <a:t>"&gt;</a:t>
                </a:r>
              </a:p>
              <a:p>
                <a:pPr marL="0" indent="0"/>
                <a:r>
                  <a:rPr sz="1200" smtClean="0" lang="en-US" dirty="0">
                    <a:latin charset="0" pitchFamily="34" typeface="Trebuchet MS"/>
                  </a:rPr>
                  <a:t>   &lt;swrc:</a:t>
                </a:r>
                <a:r>
                  <a:rPr sz="1200" smtClean="0" lang="en-US" dirty="0" b="1">
                    <a:latin charset="0" pitchFamily="34" typeface="Trebuchet MS"/>
                  </a:rPr>
                  <a:t>name</a:t>
                </a:r>
                <a:r>
                  <a:rPr sz="1200" smtClean="0" lang="en-US" dirty="0">
                    <a:latin charset="0" pitchFamily="34" typeface="Trebuchet MS"/>
                  </a:rPr>
                  <a:t>&gt;Steffen Staab</a:t>
                </a:r>
                <a:br>
                  <a:rPr sz="1200" smtClean="0" lang="en-US" dirty="0">
                    <a:latin charset="0" pitchFamily="34" typeface="Trebuchet MS"/>
                  </a:rPr>
                </a:br>
                <a:r>
                  <a:rPr sz="1200" smtClean="0" lang="en-US" dirty="0">
                    <a:latin charset="0" pitchFamily="34" typeface="Trebuchet MS"/>
                  </a:rPr>
                  <a:t>   &lt;/swrc:</a:t>
                </a:r>
                <a:r>
                  <a:rPr sz="1200" smtClean="0" lang="en-US" dirty="0" b="1">
                    <a:latin charset="0" pitchFamily="34" typeface="Trebuchet MS"/>
                  </a:rPr>
                  <a:t>name</a:t>
                </a:r>
                <a:r>
                  <a:rPr sz="1200" smtClean="0" lang="en-US" dirty="0">
                    <a:latin charset="0" pitchFamily="34" typeface="Trebuchet MS"/>
                  </a:rPr>
                  <a:t>&gt;</a:t>
                </a:r>
              </a:p>
              <a:p>
                <a:pPr marL="0" indent="0"/>
                <a:r>
                  <a:rPr sz="1200" smtClean="0" lang="en-US" dirty="0">
                    <a:latin charset="0" pitchFamily="34" typeface="Trebuchet MS"/>
                  </a:rPr>
                  <a:t>...</a:t>
                </a:r>
              </a:p>
              <a:p>
                <a:pPr marL="0" indent="0"/>
                <a:r>
                  <a:rPr sz="1200" smtClean="0" lang="en-US" dirty="0">
                    <a:latin charset="0" pitchFamily="34" typeface="Trebuchet MS"/>
                  </a:rPr>
                  <a:t>&lt;/swrc:</a:t>
                </a:r>
                <a:r>
                  <a:rPr sz="1200" smtClean="0" lang="en-US" dirty="0" b="1">
                    <a:latin charset="0" pitchFamily="34" typeface="Trebuchet MS"/>
                  </a:rPr>
                  <a:t>AssProf</a:t>
                </a:r>
                <a:r>
                  <a:rPr sz="1200" smtClean="0" lang="en-US" dirty="0">
                    <a:latin charset="0" pitchFamily="34" typeface="Trebuchet MS"/>
                  </a:rPr>
                  <a:t>&gt;</a:t>
                </a:r>
              </a:p>
              <a:p>
                <a:pPr marL="0" indent="0"/>
                <a:endParaRPr sz="1200" smtClean="0" lang="en-US" dirty="0">
                  <a:latin charset="0" pitchFamily="34" typeface="Trebuchet MS"/>
                </a:endParaRPr>
              </a:p>
            </p:txBody>
          </p:sp>
          <p:sp>
            <p:nvSpPr>
              <p:cNvPr name="Text Box 520" id="520"/>
              <p:cNvSpPr>
                <a:spLocks/>
              </p:cNvSpPr>
              <p:nvPr/>
            </p:nvSpPr>
            <p:spPr>
              <a:xfrm>
                <a:off y="2166" x="4302"/>
                <a:ext cy="102" cx="538"/>
              </a:xfrm>
              <a:prstGeom prst="roundRect">
                <a:avLst>
                  <a:gd name="adj" fmla="val 16667"/>
                </a:avLst>
              </a:prstGeom>
              <a:noFill/>
              <a:ln>
                <a:solidFill>
                  <a:srgbClr val="FF0000"/>
                </a:solidFill>
                <a:prstDash val="dashDot"/>
                <a:round/>
                <a:headEnd/>
                <a:tailEnd/>
              </a:ln>
            </p:spPr>
          </p:sp>
          <p:sp>
            <p:nvSpPr>
              <p:cNvPr name="Text Box 521" id="521"/>
              <p:cNvSpPr>
                <a:spLocks/>
              </p:cNvSpPr>
              <p:nvPr/>
            </p:nvSpPr>
            <p:spPr>
              <a:xfrm>
                <a:off y="3106" x="3952"/>
                <a:ext cy="1030" cx="1824"/>
              </a:xfrm>
              <a:prstGeom prst="rect">
                <a:avLst/>
              </a:prstGeom>
              <a:solidFill>
                <a:schemeClr val="bg1"/>
              </a:solidFill>
              <a:ln>
                <a:solidFill>
                  <a:schemeClr val="tx1"/>
                </a:solidFill>
                <a:round/>
                <a:headEnd/>
                <a:tailEnd/>
              </a:ln>
              <a:effectLst/>
            </p:spPr>
          </p:sp>
          <p:pic>
            <p:nvPicPr>
              <p:cNvPr name="Picture 522" id="522"/>
              <p:cNvPicPr>
                <a:picLocks noChangeAspect="1"/>
              </p:cNvPicPr>
              <p:nvPr/>
            </p:nvPicPr>
            <p:blipFill>
              <a:blip r:embed="rId3"/>
              <a:stretch/>
            </p:blipFill>
            <p:spPr>
              <a:xfrm>
                <a:off y="3128" x="3980"/>
                <a:ext cy="1082" cx="884"/>
              </a:xfrm>
              <a:prstGeom prst="rect">
                <a:avLst/>
              </a:prstGeom>
              <a:noFill/>
              <a:ln>
                <a:noFill/>
              </a:ln>
              <a:effectLst/>
            </p:spPr>
          </p:pic>
          <p:sp>
            <p:nvSpPr>
              <p:cNvPr name="Text Box 524" id="524"/>
              <p:cNvSpPr>
                <a:spLocks/>
              </p:cNvSpPr>
              <p:nvPr/>
            </p:nvSpPr>
            <p:spPr>
              <a:xfrm>
                <a:off y="4107" x="3952"/>
                <a:ext cy="155" cx="1824"/>
              </a:xfrm>
              <a:prstGeom prst="rect">
                <a:avLst/>
              </a:prstGeom>
              <a:solidFill>
                <a:schemeClr val="bg1"/>
              </a:solidFill>
              <a:ln>
                <a:solidFill>
                  <a:schemeClr val="tx1"/>
                </a:solidFill>
                <a:round/>
                <a:headEnd/>
                <a:tailEnd/>
              </a:ln>
            </p:spPr>
            <p:txBody>
              <a:bodyPr tIns="45715" wrap="none" rIns="91429" numCol="1" lIns="91429" bIns="45715" anchor="ctr"/>
              <a:lstStyle/>
              <a:p>
                <a:pPr marL="0" indent="0"/>
                <a:r>
                  <a:rPr sz="900" smtClean="0" lang="en-US" dirty="0">
                    <a:latin charset="0" pitchFamily="34" typeface="Trebuchet MS"/>
                  </a:rPr>
                  <a:t>http://www.aifb.uni-karlsruhe.de/WBS/sst</a:t>
                </a:r>
              </a:p>
            </p:txBody>
          </p:sp>
          <p:sp>
            <p:nvSpPr>
              <p:cNvPr name="Text Box 525" id="525"/>
              <p:cNvSpPr>
                <a:spLocks/>
              </p:cNvSpPr>
              <p:nvPr/>
            </p:nvSpPr>
            <p:spPr>
              <a:xfrm>
                <a:off y="4112" x="3925"/>
                <a:ext cy="136" cx="1836"/>
              </a:xfrm>
              <a:prstGeom prst="roundRect">
                <a:avLst>
                  <a:gd name="adj" fmla="val 16667"/>
                </a:avLst>
              </a:prstGeom>
              <a:noFill/>
              <a:ln>
                <a:solidFill>
                  <a:srgbClr val="FF0000"/>
                </a:solidFill>
                <a:prstDash val="dashDot"/>
                <a:round/>
                <a:headEnd/>
                <a:tailEnd/>
              </a:ln>
            </p:spPr>
          </p:sp>
        </p:grpSp>
        <p:sp>
          <p:nvSpPr>
            <p:cNvPr name="Text Box 526" id="526"/>
            <p:cNvSpPr>
              <a:spLocks/>
            </p:cNvSpPr>
            <p:nvPr/>
          </p:nvSpPr>
          <p:spPr>
            <a:xfrm>
              <a:off y="2114" x="813"/>
              <a:ext cy="1008" cx="2195"/>
            </a:xfrm>
            <a:prstGeom prst="rect">
              <a:avLst/>
            </a:prstGeom>
            <a:solidFill>
              <a:schemeClr val="bg1"/>
            </a:solidFill>
            <a:ln>
              <a:solidFill>
                <a:schemeClr val="tx1"/>
              </a:solidFill>
              <a:round/>
              <a:headEnd/>
              <a:tailEnd/>
            </a:ln>
          </p:spPr>
        </p:sp>
        <p:sp>
          <p:nvSpPr>
            <p:cNvPr name="Text Box 527" id="527"/>
            <p:cNvSpPr txBox="1">
              <a:spLocks/>
            </p:cNvSpPr>
            <p:nvPr/>
          </p:nvSpPr>
          <p:spPr>
            <a:xfrm>
              <a:off y="2451" x="241"/>
              <a:ext cy="366" cx="507"/>
            </a:xfrm>
            <a:prstGeom prst="rect">
              <a:avLst/>
            </a:prstGeom>
            <a:noFill/>
            <a:ln>
              <a:noFill/>
            </a:ln>
          </p:spPr>
          <p:txBody>
            <a:bodyPr wrap="none" numCol="1" anchor="t">
              <a:spAutoFit/>
            </a:bodyPr>
            <a:lstStyle/>
            <a:p>
              <a:pPr algn="ctr" marL="0" indent="0"/>
              <a:r>
                <a:rPr sz="1600" smtClean="0" lang="en-US" dirty="0" b="1">
                  <a:latin charset="0" pitchFamily="34" typeface="Trebuchet MS"/>
                </a:rPr>
                <a:t>Anno- </a:t>
              </a:r>
              <a:br>
                <a:rPr sz="1600" smtClean="0" lang="en-US" dirty="0" b="1">
                  <a:latin charset="0" pitchFamily="34" typeface="Trebuchet MS"/>
                </a:rPr>
              </a:br>
              <a:r>
                <a:rPr sz="1600" smtClean="0" lang="en-US" dirty="0" b="1">
                  <a:latin charset="0" pitchFamily="34" typeface="Trebuchet MS"/>
                </a:rPr>
                <a:t>tation</a:t>
              </a:r>
            </a:p>
          </p:txBody>
        </p:sp>
        <p:sp>
          <p:nvSpPr>
            <p:cNvPr name="Text Box 528" id="528"/>
            <p:cNvSpPr>
              <a:spLocks/>
            </p:cNvSpPr>
            <p:nvPr/>
          </p:nvSpPr>
          <p:spPr>
            <a:xfrm>
              <a:off y="2164" x="1146"/>
              <a:ext cy="126" cx="754"/>
            </a:xfrm>
            <a:prstGeom prst="roundRect">
              <a:avLst>
                <a:gd name="adj" fmla="val 16667"/>
              </a:avLst>
            </a:prstGeom>
            <a:noFill/>
            <a:ln>
              <a:solidFill>
                <a:srgbClr val="FF0000"/>
              </a:solidFill>
              <a:prstDash val="dashDot"/>
              <a:round/>
              <a:headEnd/>
              <a:tailEnd/>
            </a:ln>
          </p:spPr>
        </p:sp>
        <p:sp>
          <p:nvSpPr>
            <p:cNvPr name="Text Box 529" id="529"/>
            <p:cNvSpPr>
              <a:spLocks/>
            </p:cNvSpPr>
            <p:nvPr/>
          </p:nvSpPr>
          <p:spPr>
            <a:xfrm>
              <a:off y="2150" x="721"/>
              <a:ext cy="940" cx="54"/>
            </a:xfrm>
            <a:prstGeom prst="leftBrace">
              <a:avLst>
                <a:gd name="adj1" fmla="val 8333"/>
                <a:gd name="adj2" fmla="val 50000"/>
              </a:avLst>
            </a:prstGeom>
            <a:noFill/>
            <a:ln>
              <a:solidFill>
                <a:schemeClr val="tx1"/>
              </a:solidFill>
              <a:round/>
              <a:headEnd/>
              <a:tailEnd/>
            </a:ln>
          </p:spPr>
          <p:txBody>
            <a:bodyPr wrap="none" numCol="1" anchor="ctr"/>
            <a:lstStyle/>
            <a:p>
              <a:endParaRPr/>
            </a:p>
          </p:txBody>
        </p:sp>
        <p:sp>
          <p:nvSpPr>
            <p:cNvPr name="Text Box 530" id="530"/>
            <p:cNvSpPr>
              <a:spLocks/>
            </p:cNvSpPr>
            <p:nvPr/>
          </p:nvSpPr>
          <p:spPr>
            <a:xfrm>
              <a:off y="2162" x="888"/>
              <a:ext cy="1094" cx="1911"/>
            </a:xfrm>
            <a:prstGeom prst="rect">
              <a:avLst/>
            </a:prstGeom>
            <a:noFill/>
            <a:ln>
              <a:noFill/>
            </a:ln>
          </p:spPr>
          <p:txBody>
            <a:bodyPr tIns="45715" rIns="0" numCol="1" lIns="0" bIns="45715">
              <a:spAutoFit/>
            </a:bodyPr>
            <a:lstStyle/>
            <a:p>
              <a:pPr marL="0" indent="0">
                <a:spcBef>
                  <a:spcPct val="50000"/>
                </a:spcBef>
              </a:pPr>
              <a:r>
                <a:rPr sz="1200" smtClean="0" lang="en-US" dirty="0">
                  <a:latin charset="0" pitchFamily="34" typeface="Trebuchet MS"/>
                </a:rPr>
                <a:t>&lt;swrc:</a:t>
              </a:r>
              <a:r>
                <a:rPr sz="1200" smtClean="0" lang="en-US" dirty="0" b="1">
                  <a:latin charset="0" pitchFamily="34" typeface="Trebuchet MS"/>
                </a:rPr>
                <a:t>PhD_Student</a:t>
              </a:r>
              <a:r>
                <a:rPr sz="1200" smtClean="0" lang="en-US" dirty="0">
                  <a:latin charset="0" pitchFamily="34" typeface="Trebuchet MS"/>
                </a:rPr>
                <a:t> rdf:ID="</a:t>
              </a:r>
              <a:r>
                <a:rPr sz="1200" smtClean="0" lang="en-US" dirty="0" b="1">
                  <a:latin charset="0" pitchFamily="34" typeface="Trebuchet MS"/>
                </a:rPr>
                <a:t>sha</a:t>
              </a:r>
              <a:r>
                <a:rPr sz="1200" smtClean="0" lang="en-US" dirty="0">
                  <a:latin charset="0" pitchFamily="34" typeface="Trebuchet MS"/>
                </a:rPr>
                <a:t>"&gt;</a:t>
              </a:r>
              <a:br>
                <a:rPr sz="1200" smtClean="0" lang="en-US" dirty="0">
                  <a:latin charset="0" pitchFamily="34" typeface="Trebuchet MS"/>
                </a:rPr>
              </a:br>
              <a:r>
                <a:rPr sz="1200" smtClean="0" lang="en-US" dirty="0">
                  <a:latin charset="0" pitchFamily="34" typeface="Trebuchet MS"/>
                </a:rPr>
                <a:t> &lt;swrc:</a:t>
              </a:r>
              <a:r>
                <a:rPr sz="1200" smtClean="0" lang="en-US" dirty="0" b="1">
                  <a:latin charset="0" pitchFamily="34" typeface="Trebuchet MS"/>
                </a:rPr>
                <a:t>name</a:t>
              </a:r>
              <a:r>
                <a:rPr sz="1200" smtClean="0" lang="en-US" dirty="0">
                  <a:latin charset="0" pitchFamily="34" typeface="Trebuchet MS"/>
                </a:rPr>
                <a:t>&gt;Siegfried Handschuh&lt;/swrc:</a:t>
              </a:r>
              <a:r>
                <a:rPr sz="1200" smtClean="0" lang="en-US" dirty="0" b="1">
                  <a:latin charset="0" pitchFamily="34" typeface="Trebuchet MS"/>
                </a:rPr>
                <a:t>name</a:t>
              </a:r>
              <a:r>
                <a:rPr sz="1200" smtClean="0" lang="en-US" dirty="0">
                  <a:latin charset="0" pitchFamily="34" typeface="Trebuchet MS"/>
                </a:rPr>
                <a:t>&gt;</a:t>
              </a:r>
              <a:br>
                <a:rPr sz="1200" smtClean="0" lang="en-US" dirty="0">
                  <a:latin charset="0" pitchFamily="34" typeface="Trebuchet MS"/>
                </a:rPr>
              </a:br>
              <a:r>
                <a:rPr sz="1200" smtClean="0" lang="en-US" dirty="0">
                  <a:latin charset="0" pitchFamily="34" typeface="Trebuchet MS"/>
                </a:rPr>
                <a:t/>
              </a:r>
              <a:br>
                <a:rPr sz="1200" smtClean="0" lang="en-US" dirty="0">
                  <a:latin charset="0" pitchFamily="34" typeface="Trebuchet MS"/>
                </a:rPr>
              </a:br>
            </a:p>
            <a:p>
              <a:pPr marL="0" indent="0">
                <a:spcBef>
                  <a:spcPct val="50000"/>
                </a:spcBef>
              </a:pPr>
              <a:endParaRPr sz="1200" smtClean="0" lang="en-US" dirty="0">
                <a:latin charset="0" pitchFamily="34" typeface="Trebuchet MS"/>
              </a:endParaRPr>
            </a:p>
            <a:p>
              <a:pPr marL="0" indent="0">
                <a:spcBef>
                  <a:spcPct val="50000"/>
                </a:spcBef>
              </a:pPr>
              <a:r>
                <a:rPr sz="1200" smtClean="0" lang="en-US" dirty="0">
                  <a:latin charset="0" pitchFamily="34" typeface="Trebuchet MS"/>
                </a:rPr>
                <a:t>...</a:t>
              </a:r>
            </a:p>
            <a:p>
              <a:pPr marL="0" indent="0"/>
              <a:r>
                <a:rPr sz="1200" smtClean="0" lang="en-US" dirty="0">
                  <a:latin charset="0" pitchFamily="34" typeface="Trebuchet MS"/>
                </a:rPr>
                <a:t>&lt;/swrc:</a:t>
              </a:r>
              <a:r>
                <a:rPr sz="1200" smtClean="0" lang="en-US" dirty="0" b="1">
                  <a:latin charset="0" pitchFamily="34" typeface="Trebuchet MS"/>
                </a:rPr>
                <a:t>PhD_Student</a:t>
              </a:r>
              <a:r>
                <a:rPr sz="1200" smtClean="0" lang="en-US" dirty="0">
                  <a:latin charset="0" pitchFamily="34" typeface="Trebuchet MS"/>
                </a:rPr>
                <a:t>&gt;</a:t>
              </a:r>
            </a:p>
          </p:txBody>
        </p:sp>
        <p:sp>
          <p:nvSpPr>
            <p:cNvPr name="Text Box 531" id="531"/>
            <p:cNvSpPr txBox="1">
              <a:spLocks/>
            </p:cNvSpPr>
            <p:nvPr/>
          </p:nvSpPr>
          <p:spPr>
            <a:xfrm>
              <a:off y="3404" x="239"/>
              <a:ext cy="366" cx="436"/>
            </a:xfrm>
            <a:prstGeom prst="rect">
              <a:avLst/>
            </a:prstGeom>
            <a:noFill/>
            <a:ln>
              <a:noFill/>
            </a:ln>
            <a:effectLst/>
          </p:spPr>
          <p:txBody>
            <a:bodyPr wrap="none" numCol="1" anchor="t">
              <a:spAutoFit/>
            </a:bodyPr>
            <a:lstStyle/>
            <a:p>
              <a:pPr algn="ctr" marL="0" indent="0"/>
              <a:r>
                <a:rPr sz="1600" smtClean="0" lang="en-US" dirty="0" b="1">
                  <a:latin charset="0" pitchFamily="34" typeface="Trebuchet MS"/>
                </a:rPr>
                <a:t>Web</a:t>
              </a:r>
              <a:br>
                <a:rPr sz="1600" smtClean="0" lang="en-US" dirty="0" b="1">
                  <a:latin charset="0" pitchFamily="34" typeface="Trebuchet MS"/>
                </a:rPr>
              </a:br>
              <a:r>
                <a:rPr sz="1600" smtClean="0" lang="en-US" dirty="0" b="1">
                  <a:latin charset="0" pitchFamily="34" typeface="Trebuchet MS"/>
                </a:rPr>
                <a:t> Page</a:t>
              </a:r>
            </a:p>
          </p:txBody>
        </p:sp>
        <p:sp>
          <p:nvSpPr>
            <p:cNvPr name="Text Box 532" id="532"/>
            <p:cNvSpPr>
              <a:spLocks/>
            </p:cNvSpPr>
            <p:nvPr/>
          </p:nvSpPr>
          <p:spPr>
            <a:xfrm>
              <a:off y="4146" x="813"/>
              <a:ext cy="192" cx="2211"/>
            </a:xfrm>
            <a:prstGeom prst="rect">
              <a:avLst/>
            </a:prstGeom>
            <a:solidFill>
              <a:schemeClr val="bg1"/>
            </a:solidFill>
            <a:ln>
              <a:solidFill>
                <a:schemeClr val="tx1"/>
              </a:solidFill>
              <a:round/>
              <a:headEnd/>
              <a:tailEnd/>
            </a:ln>
          </p:spPr>
          <p:txBody>
            <a:bodyPr tIns="45715" wrap="none" rIns="91429" numCol="1" lIns="91429" bIns="45715" anchor="ctr"/>
            <a:lstStyle/>
            <a:p>
              <a:pPr marL="0" indent="0"/>
              <a:r>
                <a:rPr sz="1000" smtClean="0" lang="en-US" dirty="0">
                  <a:latin charset="0" pitchFamily="34" typeface="Trebuchet MS"/>
                </a:rPr>
                <a:t>http://www.aifb.uni-karlsruhe.de/WBS/sha</a:t>
              </a:r>
            </a:p>
          </p:txBody>
        </p:sp>
        <p:sp>
          <p:nvSpPr>
            <p:cNvPr name="Text Box 533" id="533"/>
            <p:cNvSpPr>
              <a:spLocks/>
            </p:cNvSpPr>
            <p:nvPr/>
          </p:nvSpPr>
          <p:spPr>
            <a:xfrm>
              <a:off y="3119" x="813"/>
              <a:ext cy="1036" cx="2195"/>
            </a:xfrm>
            <a:prstGeom prst="rect">
              <a:avLst/>
            </a:prstGeom>
            <a:solidFill>
              <a:schemeClr val="bg1"/>
            </a:solidFill>
            <a:ln>
              <a:solidFill>
                <a:schemeClr val="tx1"/>
              </a:solidFill>
              <a:round/>
              <a:headEnd/>
              <a:tailEnd/>
            </a:ln>
          </p:spPr>
        </p:sp>
        <p:pic>
          <p:nvPicPr>
            <p:cNvPr name="Picture 534" id="534"/>
            <p:cNvPicPr>
              <a:picLocks noChangeAspect="1"/>
            </p:cNvPicPr>
            <p:nvPr/>
          </p:nvPicPr>
          <p:blipFill>
            <a:blip r:embed="rId4"/>
            <a:srcRect b="28487"/>
            <a:stretch/>
          </p:blipFill>
          <p:spPr>
            <a:xfrm>
              <a:off y="3177" x="839"/>
              <a:ext cy="780" cx="890"/>
            </a:xfrm>
            <a:prstGeom prst="rect">
              <a:avLst/>
            </a:prstGeom>
            <a:noFill/>
            <a:ln>
              <a:noFill/>
            </a:ln>
            <a:effectLst/>
          </p:spPr>
        </p:pic>
        <p:pic>
          <p:nvPicPr>
            <p:cNvPr name="Picture 536" id="536"/>
            <p:cNvPicPr>
              <a:picLocks noChangeAspect="1"/>
            </p:cNvPicPr>
            <p:nvPr/>
          </p:nvPicPr>
          <p:blipFill>
            <a:blip r:embed="rId5"/>
            <a:stretch/>
          </p:blipFill>
          <p:spPr>
            <a:xfrm>
              <a:off y="3842" x="1272"/>
              <a:ext cy="252" cx="827"/>
            </a:xfrm>
            <a:prstGeom prst="rect">
              <a:avLst/>
            </a:prstGeom>
            <a:noFill/>
            <a:ln>
              <a:noFill/>
            </a:ln>
            <a:effectLst/>
          </p:spPr>
        </p:pic>
        <p:sp>
          <p:nvSpPr>
            <p:cNvPr name="Text Box 538" id="538"/>
            <p:cNvSpPr txBox="1">
              <a:spLocks/>
            </p:cNvSpPr>
            <p:nvPr/>
          </p:nvSpPr>
          <p:spPr>
            <a:xfrm>
              <a:off y="4086" x="312"/>
              <a:ext cy="212" cx="352"/>
            </a:xfrm>
            <a:prstGeom prst="rect">
              <a:avLst/>
            </a:prstGeom>
            <a:noFill/>
            <a:ln>
              <a:noFill/>
            </a:ln>
            <a:effectLst/>
          </p:spPr>
          <p:txBody>
            <a:bodyPr wrap="none" numCol="1" anchor="t">
              <a:spAutoFit/>
            </a:bodyPr>
            <a:lstStyle/>
            <a:p>
              <a:pPr marL="0" indent="0"/>
              <a:r>
                <a:rPr sz="1600" smtClean="0" lang="en-US" dirty="0" b="1">
                  <a:latin charset="0" pitchFamily="34" typeface="Trebuchet MS"/>
                </a:rPr>
                <a:t>URL</a:t>
              </a:r>
            </a:p>
          </p:txBody>
        </p:sp>
        <p:sp>
          <p:nvSpPr>
            <p:cNvPr name="Text Box 539" id="539"/>
            <p:cNvSpPr>
              <a:spLocks/>
            </p:cNvSpPr>
            <p:nvPr/>
          </p:nvSpPr>
          <p:spPr>
            <a:xfrm>
              <a:off y="3143" x="715"/>
              <a:ext cy="940" cx="54"/>
            </a:xfrm>
            <a:prstGeom prst="leftBrace">
              <a:avLst>
                <a:gd name="adj1" fmla="val 8333"/>
                <a:gd name="adj2" fmla="val 50000"/>
              </a:avLst>
            </a:prstGeom>
            <a:noFill/>
            <a:ln>
              <a:solidFill>
                <a:schemeClr val="tx1"/>
              </a:solidFill>
              <a:round/>
              <a:headEnd/>
              <a:tailEnd/>
            </a:ln>
          </p:spPr>
          <p:txBody>
            <a:bodyPr wrap="none" numCol="1" anchor="ctr"/>
            <a:lstStyle/>
            <a:p>
              <a:endParaRPr/>
            </a:p>
          </p:txBody>
        </p:sp>
        <p:sp>
          <p:nvSpPr>
            <p:cNvPr name="Text Box 540" id="540"/>
            <p:cNvSpPr>
              <a:spLocks/>
            </p:cNvSpPr>
            <p:nvPr/>
          </p:nvSpPr>
          <p:spPr>
            <a:xfrm>
              <a:off y="2526" x="888"/>
              <a:ext cy="336" cx="2160"/>
            </a:xfrm>
            <a:prstGeom prst="roundRect">
              <a:avLst>
                <a:gd name="adj" fmla="val 16667"/>
              </a:avLst>
            </a:prstGeom>
            <a:noFill/>
            <a:ln>
              <a:solidFill>
                <a:srgbClr val="FF0000"/>
              </a:solidFill>
              <a:prstDash val="dashDot"/>
              <a:round/>
              <a:headEnd/>
              <a:tailEnd/>
            </a:ln>
          </p:spPr>
          <p:txBody>
            <a:bodyPr wrap="none" numCol="1" anchor="ctr"/>
            <a:lstStyle/>
            <a:p>
              <a:pPr marL="0" indent="0"/>
              <a:r>
                <a:rPr sz="1200" smtClean="0" lang="en-US" dirty="0">
                  <a:latin charset="0" pitchFamily="34" typeface="Trebuchet MS"/>
                </a:rPr>
                <a:t>&lt;swrc:</a:t>
              </a:r>
              <a:r>
                <a:rPr sz="1200" smtClean="0" lang="en-US" dirty="0" b="1">
                  <a:latin charset="0" pitchFamily="34" typeface="Trebuchet MS"/>
                </a:rPr>
                <a:t>cooperate_with</a:t>
              </a:r>
              <a:r>
                <a:rPr sz="1200" smtClean="0" lang="en-US" dirty="0">
                  <a:latin charset="0" pitchFamily="34" typeface="Trebuchet MS"/>
                </a:rPr>
                <a:t> rdf:resource = </a:t>
              </a:r>
              <a:br>
                <a:rPr sz="1200" smtClean="0" lang="en-US" dirty="0">
                  <a:latin charset="0" pitchFamily="34" typeface="Trebuchet MS"/>
                </a:rPr>
              </a:br>
              <a:r>
                <a:rPr sz="1200" smtClean="0" lang="en-US" dirty="0">
                  <a:latin charset="0" pitchFamily="34" typeface="Trebuchet MS"/>
                </a:rPr>
                <a:t>  "http://www.aifb.uni-</a:t>
              </a:r>
              <a:br>
                <a:rPr sz="1200" smtClean="0" lang="en-US" dirty="0">
                  <a:latin charset="0" pitchFamily="34" typeface="Trebuchet MS"/>
                </a:rPr>
              </a:br>
              <a:r>
                <a:rPr sz="1200" smtClean="0" lang="en-US" dirty="0">
                  <a:latin charset="0" pitchFamily="34" typeface="Trebuchet MS"/>
                </a:rPr>
                <a:t>karlsruhe.de/WBS/sst#</a:t>
              </a:r>
              <a:r>
                <a:rPr sz="1200" smtClean="0" lang="en-US" dirty="0" b="1">
                  <a:latin charset="0" pitchFamily="34" typeface="Trebuchet MS"/>
                </a:rPr>
                <a:t>sst</a:t>
              </a:r>
              <a:r>
                <a:rPr sz="1200" smtClean="0" lang="en-US" dirty="0">
                  <a:latin charset="0" pitchFamily="34" typeface="Trebuchet MS"/>
                </a:rPr>
                <a:t>"/&gt;</a:t>
              </a:r>
            </a:p>
          </p:txBody>
        </p:sp>
      </p:grpSp>
      <p:grpSp>
        <p:nvGrpSpPr>
          <p:cNvPr name="Group 542" id="542"/>
          <p:cNvGrpSpPr>
            <a:grpSpLocks/>
          </p:cNvGrpSpPr>
          <p:nvPr/>
        </p:nvGrpSpPr>
        <p:grpSpPr>
          <a:xfrm>
            <a:off y="2935287" x="1009650"/>
            <a:ext cy="2095500" cx="6200775"/>
            <a:chOff y="1709" x="1452"/>
            <a:chExt cy="1320" cx="3906"/>
          </a:xfrm>
        </p:grpSpPr>
        <p:grpSp>
          <p:nvGrpSpPr>
            <p:cNvPr name="Group 543" id="543"/>
            <p:cNvGrpSpPr>
              <a:grpSpLocks/>
            </p:cNvGrpSpPr>
            <p:nvPr/>
          </p:nvGrpSpPr>
          <p:grpSpPr>
            <a:xfrm>
              <a:off y="1781" x="1884"/>
              <a:ext cy="385" cx="2731"/>
              <a:chOff y="1781" x="1884"/>
              <a:chExt cy="385" cx="2731"/>
            </a:xfrm>
          </p:grpSpPr>
          <p:sp>
            <p:nvSpPr>
              <p:cNvPr name="Text Box 544" id="544"/>
              <p:cNvSpPr>
                <a:spLocks/>
              </p:cNvSpPr>
              <p:nvPr/>
            </p:nvSpPr>
            <p:spPr>
              <a:xfrm flipV="1">
                <a:off y="1781" x="1884"/>
                <a:ext cy="346" cx="629"/>
              </a:xfrm>
              <a:prstGeom prst="line">
                <a:avLst/>
              </a:prstGeom>
              <a:noFill/>
              <a:ln w="38100" cap="rnd">
                <a:solidFill>
                  <a:schemeClr val="bg2"/>
                </a:solidFill>
                <a:prstDash val="sysDot"/>
                <a:round/>
                <a:headEnd type="none"/>
                <a:tailEnd type="triangle"/>
              </a:ln>
            </p:spPr>
          </p:sp>
          <p:sp>
            <p:nvSpPr>
              <p:cNvPr name="Text Box 545" id="545"/>
              <p:cNvSpPr>
                <a:spLocks/>
              </p:cNvSpPr>
              <p:nvPr/>
            </p:nvSpPr>
            <p:spPr>
              <a:xfrm flipV="1" flipH="1">
                <a:off y="1786" x="4344"/>
                <a:ext cy="380" cx="271"/>
              </a:xfrm>
              <a:prstGeom prst="line">
                <a:avLst/>
              </a:prstGeom>
              <a:noFill/>
              <a:ln w="38100" cap="rnd">
                <a:solidFill>
                  <a:schemeClr val="bg2"/>
                </a:solidFill>
                <a:prstDash val="sysDot"/>
                <a:round/>
                <a:headEnd type="none"/>
                <a:tailEnd type="triangle"/>
              </a:ln>
            </p:spPr>
          </p:sp>
        </p:grpSp>
        <p:grpSp>
          <p:nvGrpSpPr>
            <p:cNvPr name="Group 546" id="546"/>
            <p:cNvGrpSpPr>
              <a:grpSpLocks/>
            </p:cNvGrpSpPr>
            <p:nvPr/>
          </p:nvGrpSpPr>
          <p:grpSpPr>
            <a:xfrm>
              <a:off y="1709" x="1452"/>
              <a:ext cy="1320" cx="3906"/>
              <a:chOff y="1709" x="1452"/>
              <a:chExt cy="1320" cx="3906"/>
            </a:xfrm>
          </p:grpSpPr>
          <p:grpSp>
            <p:nvGrpSpPr>
              <p:cNvPr name="Group 547" id="547"/>
              <p:cNvGrpSpPr>
                <a:grpSpLocks/>
              </p:cNvGrpSpPr>
              <p:nvPr/>
            </p:nvGrpSpPr>
            <p:grpSpPr>
              <a:xfrm>
                <a:off y="1709" x="1452"/>
                <a:ext cy="411" cx="1055"/>
                <a:chOff y="1709" x="1452"/>
                <a:chExt cy="411" cx="1055"/>
              </a:xfrm>
            </p:grpSpPr>
            <p:sp>
              <p:nvSpPr>
                <p:cNvPr name="Text Box 548" id="548"/>
                <p:cNvSpPr txBox="1">
                  <a:spLocks/>
                </p:cNvSpPr>
                <p:nvPr/>
              </p:nvSpPr>
              <p:spPr>
                <a:xfrm>
                  <a:off y="1709" x="1452"/>
                  <a:ext cy="250" cx="907"/>
                </a:xfrm>
                <a:prstGeom prst="rect">
                  <a:avLst/>
                </a:prstGeom>
                <a:solidFill>
                  <a:srgbClr val="33CC33"/>
                </a:solidFill>
                <a:ln>
                  <a:noFill/>
                </a:ln>
                <a:effectLst/>
              </p:spPr>
              <p:txBody>
                <a:bodyPr wrap="none" numCol="1" anchor="t">
                  <a:spAutoFit/>
                </a:bodyPr>
                <a:lstStyle/>
                <a:p>
                  <a:pPr marL="0" indent="0"/>
                  <a:r>
                    <a:rPr sz="2000" smtClean="0" lang="en-US" dirty="0">
                      <a:solidFill>
                        <a:schemeClr val="bg1"/>
                      </a:solidFill>
                      <a:latin charset="0" pitchFamily="34" typeface="Trebuchet MS"/>
                    </a:rPr>
                    <a:t>instance of</a:t>
                  </a:r>
                </a:p>
              </p:txBody>
            </p:sp>
            <p:sp>
              <p:nvSpPr>
                <p:cNvPr name="Text Box 549" id="549"/>
                <p:cNvSpPr>
                  <a:spLocks/>
                </p:cNvSpPr>
                <p:nvPr/>
              </p:nvSpPr>
              <p:spPr>
                <a:xfrm flipV="1">
                  <a:off y="1774" x="1878"/>
                  <a:ext cy="346" cx="629"/>
                </a:xfrm>
                <a:prstGeom prst="line">
                  <a:avLst/>
                </a:prstGeom>
                <a:noFill/>
                <a:ln w="38100" cap="rnd">
                  <a:solidFill>
                    <a:srgbClr val="33CC33"/>
                  </a:solidFill>
                  <a:prstDash val="sysDot"/>
                  <a:round/>
                  <a:headEnd type="none"/>
                  <a:tailEnd type="triangle"/>
                </a:ln>
              </p:spPr>
            </p:sp>
          </p:grpSp>
          <p:grpSp>
            <p:nvGrpSpPr>
              <p:cNvPr name="Group 550" id="550"/>
              <p:cNvGrpSpPr>
                <a:grpSpLocks/>
              </p:cNvGrpSpPr>
              <p:nvPr/>
            </p:nvGrpSpPr>
            <p:grpSpPr>
              <a:xfrm>
                <a:off y="1776" x="4332"/>
                <a:ext cy="483" cx="1026"/>
                <a:chOff y="1776" x="4332"/>
                <a:chExt cy="483" cx="1026"/>
              </a:xfrm>
            </p:grpSpPr>
            <p:sp>
              <p:nvSpPr>
                <p:cNvPr name="Text Box 551" id="551"/>
                <p:cNvSpPr txBox="1">
                  <a:spLocks/>
                </p:cNvSpPr>
                <p:nvPr/>
              </p:nvSpPr>
              <p:spPr>
                <a:xfrm>
                  <a:off y="1817" x="4582"/>
                  <a:ext cy="442" cx="776"/>
                </a:xfrm>
                <a:prstGeom prst="rect">
                  <a:avLst/>
                </a:prstGeom>
                <a:solidFill>
                  <a:srgbClr val="33CC33"/>
                </a:solidFill>
                <a:ln>
                  <a:noFill/>
                </a:ln>
                <a:effectLst/>
              </p:spPr>
              <p:txBody>
                <a:bodyPr numCol="1">
                  <a:spAutoFit/>
                </a:bodyPr>
                <a:lstStyle/>
                <a:p>
                  <a:pPr marL="0" indent="0"/>
                  <a:r>
                    <a:rPr sz="2000" smtClean="0" lang="en-US" dirty="0">
                      <a:solidFill>
                        <a:schemeClr val="bg1"/>
                      </a:solidFill>
                      <a:latin charset="0" pitchFamily="34" typeface="Trebuchet MS"/>
                    </a:rPr>
                    <a:t>instance of</a:t>
                  </a:r>
                </a:p>
              </p:txBody>
            </p:sp>
            <p:sp>
              <p:nvSpPr>
                <p:cNvPr name="Text Box 552" id="552"/>
                <p:cNvSpPr>
                  <a:spLocks/>
                </p:cNvSpPr>
                <p:nvPr/>
              </p:nvSpPr>
              <p:spPr>
                <a:xfrm flipV="1" flipH="1">
                  <a:off y="1776" x="4332"/>
                  <a:ext cy="399" cx="285"/>
                </a:xfrm>
                <a:prstGeom prst="line">
                  <a:avLst/>
                </a:prstGeom>
                <a:noFill/>
                <a:ln w="38100" cap="rnd">
                  <a:solidFill>
                    <a:srgbClr val="33CC33"/>
                  </a:solidFill>
                  <a:prstDash val="sysDot"/>
                  <a:round/>
                  <a:headEnd type="none"/>
                  <a:tailEnd type="triangle"/>
                </a:ln>
              </p:spPr>
            </p:sp>
          </p:grpSp>
          <p:grpSp>
            <p:nvGrpSpPr>
              <p:cNvPr name="Group 553" id="553"/>
              <p:cNvGrpSpPr>
                <a:grpSpLocks/>
              </p:cNvGrpSpPr>
              <p:nvPr/>
            </p:nvGrpSpPr>
            <p:grpSpPr>
              <a:xfrm>
                <a:off y="2352" x="3044"/>
                <a:ext cy="677" cx="1403"/>
                <a:chOff y="2352" x="3044"/>
                <a:chExt cy="677" cx="1403"/>
              </a:xfrm>
            </p:grpSpPr>
            <p:sp>
              <p:nvSpPr>
                <p:cNvPr name="Text Box 554" id="554"/>
                <p:cNvSpPr>
                  <a:spLocks/>
                </p:cNvSpPr>
                <p:nvPr/>
              </p:nvSpPr>
              <p:spPr>
                <a:xfrm flipV="1">
                  <a:off y="2357" x="3057"/>
                  <a:ext cy="395" cx="1204"/>
                </a:xfrm>
                <a:prstGeom prst="line">
                  <a:avLst/>
                </a:prstGeom>
                <a:noFill/>
                <a:ln w="28575">
                  <a:solidFill>
                    <a:schemeClr val="bg2"/>
                  </a:solidFill>
                  <a:round/>
                  <a:headEnd type="none"/>
                  <a:tailEnd type="triangle"/>
                </a:ln>
              </p:spPr>
            </p:sp>
            <p:sp>
              <p:nvSpPr>
                <p:cNvPr name="Text Box 555" id="555"/>
                <p:cNvSpPr txBox="1">
                  <a:spLocks/>
                </p:cNvSpPr>
                <p:nvPr/>
              </p:nvSpPr>
              <p:spPr>
                <a:xfrm>
                  <a:off y="2779" x="3192"/>
                  <a:ext cy="250" cx="1255"/>
                </a:xfrm>
                <a:prstGeom prst="rect">
                  <a:avLst/>
                </a:prstGeom>
                <a:solidFill>
                  <a:srgbClr val="33CC33"/>
                </a:solidFill>
                <a:ln>
                  <a:noFill/>
                </a:ln>
                <a:effectLst/>
              </p:spPr>
              <p:txBody>
                <a:bodyPr wrap="none" numCol="1" anchor="t">
                  <a:spAutoFit/>
                </a:bodyPr>
                <a:lstStyle/>
                <a:p>
                  <a:pPr marL="0" indent="0"/>
                  <a:r>
                    <a:rPr sz="2000" smtClean="0" lang="en-US" dirty="0">
                      <a:solidFill>
                        <a:schemeClr val="bg1"/>
                      </a:solidFill>
                      <a:latin charset="0" pitchFamily="34" typeface="Trebuchet MS"/>
                    </a:rPr>
                    <a:t>Cooperate_with</a:t>
                  </a:r>
                </a:p>
              </p:txBody>
            </p:sp>
            <p:sp>
              <p:nvSpPr>
                <p:cNvPr name="Text Box 556" id="556"/>
                <p:cNvSpPr>
                  <a:spLocks/>
                </p:cNvSpPr>
                <p:nvPr/>
              </p:nvSpPr>
              <p:spPr>
                <a:xfrm flipV="1">
                  <a:off y="2352" x="3044"/>
                  <a:ext cy="395" cx="1204"/>
                </a:xfrm>
                <a:prstGeom prst="line">
                  <a:avLst/>
                </a:prstGeom>
                <a:noFill/>
                <a:ln w="28575">
                  <a:solidFill>
                    <a:srgbClr val="33CC33"/>
                  </a:solidFill>
                  <a:round/>
                  <a:headEnd type="none"/>
                  <a:tailEnd type="triangle"/>
                </a:ln>
              </p:spPr>
            </p:sp>
          </p:grpSp>
        </p:grpSp>
      </p:grpSp>
      <p:sp>
        <p:nvSpPr>
          <p:cNvPr name="Text Box 557" id="557"/>
          <p:cNvSpPr>
            <a:spLocks/>
          </p:cNvSpPr>
          <p:nvPr>
            <p:ph type="title"/>
          </p:nvPr>
        </p:nvSpPr>
        <p:spPr>
          <a:xfrm>
            <a:off y="274637" x="457200"/>
            <a:ext cy="1143000" cx="8229600"/>
          </a:xfrm>
          <a:prstGeom prst="rect">
            <a:avLst/>
          </a:prstGeom>
        </p:spPr>
        <p:txBody>
          <a:bodyPr numCol="1"/>
          <a:lstStyle/>
          <a:p>
            <a:pPr marL="0" indent="0"/>
            <a:r>
              <a:rPr sz="4300" smtClean="0" lang="en-US" dirty="0"/>
              <a:t>Ontology &amp; Annotation</a:t>
            </a:r>
          </a:p>
        </p:txBody>
      </p:sp>
      <p:sp>
        <p:nvSpPr>
          <p:cNvPr name="Text Box 558" id="558"/>
          <p:cNvSpPr txBox="1">
            <a:spLocks/>
          </p:cNvSpPr>
          <p:nvPr/>
        </p:nvSpPr>
        <p:spPr>
          <a:xfrm>
            <a:off y="4981575" x="2108200"/>
            <a:ext cy="519112" cx="4864100"/>
          </a:xfrm>
          <a:prstGeom prst="rect">
            <a:avLst/>
          </a:prstGeom>
          <a:solidFill>
            <a:schemeClr val="hlink"/>
          </a:solidFill>
          <a:ln>
            <a:noFill/>
          </a:ln>
        </p:spPr>
        <p:txBody>
          <a:bodyPr wrap="none" numCol="1" anchor="t">
            <a:spAutoFit/>
          </a:bodyPr>
          <a:lstStyle/>
          <a:p>
            <a:pPr marL="0" indent="0"/>
            <a:r>
              <a:rPr sz="2800" smtClean="0" lang="en-US" dirty="0">
                <a:latin charset="0" pitchFamily="34" typeface="Trebuchet MS"/>
              </a:rPr>
              <a:t>Links have explicit meanings!</a:t>
            </a:r>
          </a:p>
        </p:txBody>
      </p:sp>
      <p:sp>
        <p:nvSpPr>
          <p:cNvPr name="Text Box 559" id="559"/>
          <p:cNvSpPr>
            <a:spLocks/>
          </p:cNvSpPr>
          <p:nvPr/>
        </p:nvSpPr>
        <p:spPr>
          <a:xfrm>
            <a:off y="6169025" x="7699375"/>
            <a:ext cy="274637" cx="1355725"/>
          </a:xfrm>
          <a:prstGeom prst="rect">
            <a:avLst/>
          </a:prstGeom>
          <a:noFill/>
          <a:ln>
            <a:noFill/>
          </a:ln>
          <a:effectLst/>
        </p:spPr>
        <p:txBody>
          <a:bodyPr wrap="none" numCol="1" anchor="t">
            <a:spAutoFit/>
          </a:bodyPr>
          <a:lstStyle/>
          <a:p>
            <a:pPr marL="0" indent="0"/>
            <a:r>
              <a:rPr sz="1200" smtClean="0" lang="en-US" dirty="0">
                <a:latin charset="0" pitchFamily="34" typeface="Trebuchet MS"/>
              </a:rPr>
              <a:t>[Studer et al, 04]</a:t>
            </a:r>
          </a:p>
        </p:txBody>
      </p:sp>
    </p:spTree>
  </p:cSld>
  <p:clrMapOvr>
    <a:masterClrMapping/>
  </p:clrMapOvr>
  <p:transition>
    <p:cut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560" id="560"/>
          <p:cNvSpPr>
            <a:spLocks/>
          </p:cNvSpPr>
          <p:nvPr>
            <p:ph type="sldNum" sz="quarter" idx="12"/>
          </p:nvPr>
        </p:nvSpPr>
        <p:spPr/>
        <p:txBody>
          <a:bodyPr numCol="1"/>
          <a:lstStyle/>
          <a:p>
            <a:pPr algn="ctr"/>
            <a:fld type="slidenum" id="{90F488D6-92B9-41C3-BB77-AE8E500D310F}"/>
            <a:endParaRPr sz="1400" smtClean="0" lang="en-US" dirty="0">
              <a:latin charset="0" pitchFamily="34" typeface="Trebuchet MS"/>
            </a:endParaRPr>
          </a:p>
        </p:txBody>
      </p:sp>
      <p:sp>
        <p:nvSpPr>
          <p:cNvPr name="Text Box 561" id="561"/>
          <p:cNvSpPr>
            <a:spLocks/>
          </p:cNvSpPr>
          <p:nvPr>
            <p:ph type="title"/>
          </p:nvPr>
        </p:nvSpPr>
        <p:spPr>
          <a:xfrm>
            <a:off y="274637" x="457200"/>
            <a:ext cy="1143000" cx="8229600"/>
          </a:xfrm>
          <a:prstGeom prst="rect">
            <a:avLst/>
          </a:prstGeom>
        </p:spPr>
        <p:txBody>
          <a:bodyPr numCol="1"/>
          <a:lstStyle/>
          <a:p>
            <a:r>
              <a:t>Ontologies (OWL)</a:t>
            </a:r>
          </a:p>
        </p:txBody>
      </p:sp>
      <p:sp>
        <p:nvSpPr>
          <p:cNvPr name="Text Box 562" id="562"/>
          <p:cNvSpPr>
            <a:spLocks/>
          </p:cNvSpPr>
          <p:nvPr>
            <p:ph type="body" idx="1"/>
          </p:nvPr>
        </p:nvSpPr>
        <p:spPr>
          <a:xfrm>
            <a:off y="1600200" x="457200"/>
            <a:ext cy="4525962" cx="8229600"/>
          </a:xfrm>
          <a:prstGeom prst="rect">
            <a:avLst/>
          </a:prstGeom>
        </p:spPr>
        <p:txBody>
          <a:bodyPr numCol="1"/>
          <a:lstStyle/>
          <a:p>
            <a:pPr marL="342900" indent="-342900">
              <a:lnSpc>
                <a:spcPct val="90000"/>
              </a:lnSpc>
            </a:pPr>
            <a:r>
              <a:rPr sz="2400" smtClean="0" lang="en-US" dirty="0"/>
              <a:t>RDFS is useful, but does not solve all possible requirements</a:t>
            </a:r>
          </a:p>
          <a:p>
            <a:pPr marL="342900" indent="-342900">
              <a:lnSpc>
                <a:spcPct val="90000"/>
              </a:lnSpc>
            </a:pPr>
            <a:r>
              <a:rPr sz="2400" smtClean="0" lang="en-US" dirty="0"/>
              <a:t>Complex applications may want more possibilities:</a:t>
            </a:r>
          </a:p>
          <a:p>
            <a:pPr lvl="1" marL="742950" indent="-285750">
              <a:lnSpc>
                <a:spcPct val="90000"/>
              </a:lnSpc>
            </a:pPr>
            <a:r>
              <a:rPr sz="2000" smtClean="0" lang="en-US" dirty="0"/>
              <a:t>similarity and/or differences of terms (properties or classes)</a:t>
            </a:r>
          </a:p>
          <a:p>
            <a:pPr lvl="1" marL="742950" indent="-285750">
              <a:lnSpc>
                <a:spcPct val="90000"/>
              </a:lnSpc>
            </a:pPr>
            <a:r>
              <a:rPr sz="2000" smtClean="0" lang="en-US" dirty="0"/>
              <a:t>construct classes, not just name them</a:t>
            </a:r>
          </a:p>
          <a:p>
            <a:pPr lvl="1" marL="742950" indent="-285750">
              <a:lnSpc>
                <a:spcPct val="90000"/>
              </a:lnSpc>
            </a:pPr>
            <a:r>
              <a:rPr sz="2000" smtClean="0" lang="en-US" dirty="0"/>
              <a:t>can a program reason about some terms? E.g.:</a:t>
            </a:r>
          </a:p>
          <a:p>
            <a:pPr lvl="2" marL="1143000" indent="-228600">
              <a:lnSpc>
                <a:spcPct val="90000"/>
              </a:lnSpc>
            </a:pPr>
            <a:r>
              <a:rPr sz="1800" smtClean="0" lang="en-US" dirty="0"/>
              <a:t>“if «Person» resources «A» and «B» have the same «</a:t>
            </a:r>
            <a:r>
              <a:rPr sz="1800" smtClean="0" lang="en-US" dirty="0" b="1"/>
              <a:t>foaf:email</a:t>
            </a:r>
            <a:r>
              <a:rPr sz="1800" smtClean="0" lang="en-US" dirty="0"/>
              <a:t>» property, then «A» and «B» are identical”</a:t>
            </a:r>
          </a:p>
          <a:p>
            <a:pPr lvl="1" marL="742950" indent="-285750">
              <a:lnSpc>
                <a:spcPct val="90000"/>
              </a:lnSpc>
            </a:pPr>
            <a:r>
              <a:rPr sz="2000" smtClean="0" lang="en-US" dirty="0"/>
              <a:t>etc.</a:t>
            </a:r>
          </a:p>
          <a:p>
            <a:pPr marL="342900" indent="-342900">
              <a:lnSpc>
                <a:spcPct val="90000"/>
              </a:lnSpc>
            </a:pPr>
            <a:r>
              <a:rPr sz="2400" smtClean="0" lang="en-US" dirty="0"/>
              <a:t>This lead to the development of OWL (Web Ontology Language)</a:t>
            </a:r>
          </a:p>
          <a:p>
            <a:pPr marL="342900" indent="-342900">
              <a:lnSpc>
                <a:spcPct val="90000"/>
              </a:lnSpc>
            </a:pPr>
            <a:endParaRPr sz="2400" smtClean="0" lang="en-US" dirty="0"/>
          </a:p>
        </p:txBody>
      </p:sp>
      <p:sp>
        <p:nvSpPr>
          <p:cNvPr name="Text Box 563" id="563"/>
          <p:cNvSpPr>
            <a:spLocks/>
          </p:cNvSpPr>
          <p:nvPr/>
        </p:nvSpPr>
        <p:spPr>
          <a:xfrm>
            <a:off y="6324600" x="381000"/>
            <a:ext cy="274637" cx="4400550"/>
          </a:xfrm>
          <a:prstGeom prst="rect">
            <a:avLst/>
          </a:prstGeom>
          <a:noFill/>
          <a:ln>
            <a:noFill/>
          </a:ln>
          <a:effectLst/>
        </p:spPr>
        <p:txBody>
          <a:bodyPr wrap="none" numCol="1" anchor="t">
            <a:spAutoFit/>
          </a:bodyPr>
          <a:lstStyle/>
          <a:p>
            <a:pPr marL="0" indent="0"/>
            <a:r>
              <a:rPr sz="1200" smtClean="0" lang="en-US" dirty="0">
                <a:latin charset="0" pitchFamily="34" typeface="Trebuchet MS"/>
              </a:rPr>
              <a:t>source: Introduction to the Semantic Web, Ivan Herman, W3C</a:t>
            </a:r>
          </a:p>
        </p:txBody>
      </p:sp>
    </p:spTree>
  </p:cSld>
  <p:clrMapOvr>
    <a:masterClrMapping/>
  </p:clrMapOvr>
  <p:transition>
    <p:cut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564" id="564"/>
          <p:cNvSpPr>
            <a:spLocks/>
          </p:cNvSpPr>
          <p:nvPr>
            <p:ph type="sldNum" sz="quarter" idx="12"/>
          </p:nvPr>
        </p:nvSpPr>
        <p:spPr/>
        <p:txBody>
          <a:bodyPr numCol="1"/>
          <a:lstStyle/>
          <a:p>
            <a:pPr algn="ctr"/>
            <a:fld type="slidenum" id="{E8698A04-5DA5-465A-8D03-4AF8B4D2CD37}"/>
            <a:endParaRPr sz="1400" smtClean="0" lang="en-US" dirty="0">
              <a:latin charset="0" pitchFamily="34" typeface="Trebuchet MS"/>
            </a:endParaRPr>
          </a:p>
        </p:txBody>
      </p:sp>
      <p:sp>
        <p:nvSpPr>
          <p:cNvPr name="Text Box 565" id="565"/>
          <p:cNvSpPr>
            <a:spLocks/>
          </p:cNvSpPr>
          <p:nvPr>
            <p:ph type="title"/>
          </p:nvPr>
        </p:nvSpPr>
        <p:spPr>
          <a:xfrm>
            <a:off y="274637" x="457200"/>
            <a:ext cy="1143000" cx="8229600"/>
          </a:xfrm>
          <a:prstGeom prst="rect">
            <a:avLst/>
          </a:prstGeom>
        </p:spPr>
        <p:txBody>
          <a:bodyPr numCol="1"/>
          <a:lstStyle/>
          <a:p>
            <a:pPr marL="0" indent="0"/>
            <a:r>
              <a:rPr sz="3600" smtClean="0" lang="en-US" dirty="0"/>
              <a:t>Ontology Languages for the Web</a:t>
            </a:r>
          </a:p>
        </p:txBody>
      </p:sp>
      <p:sp>
        <p:nvSpPr>
          <p:cNvPr name="Text Box 566" id="566"/>
          <p:cNvSpPr>
            <a:spLocks/>
          </p:cNvSpPr>
          <p:nvPr>
            <p:ph type="body" idx="1"/>
          </p:nvPr>
        </p:nvSpPr>
        <p:spPr>
          <a:xfrm>
            <a:off y="1600200" x="457200"/>
            <a:ext cy="4525962" cx="8229600"/>
          </a:xfrm>
          <a:prstGeom prst="rect">
            <a:avLst/>
          </a:prstGeom>
        </p:spPr>
        <p:txBody>
          <a:bodyPr numCol="1"/>
          <a:lstStyle/>
          <a:p>
            <a:r>
              <a:t>RDF Schema is a vocabulary description language for describing properties and classes of RDF resources, with a semantics for generalization hierarchies of such properties and classes.</a:t>
            </a:r>
          </a:p>
          <a:p>
            <a:r>
              <a:t>OWL is a richer vocabulary description language for describing properties and classes.</a:t>
            </a:r>
          </a:p>
        </p:txBody>
      </p:sp>
    </p:spTree>
  </p:cSld>
  <p:clrMapOvr>
    <a:masterClrMapping/>
  </p:clrMapOvr>
  <p:transition>
    <p:cut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567" id="567"/>
          <p:cNvSpPr>
            <a:spLocks/>
          </p:cNvSpPr>
          <p:nvPr>
            <p:ph type="sldNum" sz="quarter" idx="12"/>
          </p:nvPr>
        </p:nvSpPr>
        <p:spPr/>
        <p:txBody>
          <a:bodyPr numCol="1"/>
          <a:lstStyle/>
          <a:p>
            <a:pPr algn="ctr"/>
            <a:fld type="slidenum" id="{76D2CCC4-8B27-451C-AA2E-5B6D7B339D23}"/>
            <a:endParaRPr sz="1400" smtClean="0" lang="en-US" dirty="0">
              <a:latin charset="0" pitchFamily="34" typeface="Trebuchet MS"/>
            </a:endParaRPr>
          </a:p>
        </p:txBody>
      </p:sp>
      <p:sp>
        <p:nvSpPr>
          <p:cNvPr name="Text Box 568" id="568"/>
          <p:cNvSpPr>
            <a:spLocks/>
          </p:cNvSpPr>
          <p:nvPr>
            <p:ph type="title"/>
          </p:nvPr>
        </p:nvSpPr>
        <p:spPr>
          <a:xfrm>
            <a:off y="274637" x="457200"/>
            <a:ext cy="849312" cx="8229600"/>
          </a:xfrm>
          <a:prstGeom prst="rect">
            <a:avLst/>
          </a:prstGeom>
        </p:spPr>
        <p:txBody>
          <a:bodyPr numCol="1"/>
          <a:lstStyle/>
          <a:p>
            <a:r>
              <a:t>OWL Language</a:t>
            </a:r>
          </a:p>
        </p:txBody>
      </p:sp>
      <p:sp>
        <p:nvSpPr>
          <p:cNvPr name="Text Box 569" id="569"/>
          <p:cNvSpPr>
            <a:spLocks/>
          </p:cNvSpPr>
          <p:nvPr>
            <p:ph type="body" idx="1"/>
          </p:nvPr>
        </p:nvSpPr>
        <p:spPr>
          <a:xfrm>
            <a:off y="1169987" x="614362"/>
            <a:ext cy="4806950" cx="8529637"/>
          </a:xfrm>
          <a:prstGeom prst="rect">
            <a:avLst/>
          </a:prstGeom>
        </p:spPr>
        <p:txBody>
          <a:bodyPr numCol="1"/>
          <a:lstStyle/>
          <a:p>
            <a:pPr marL="342900" indent="-342900"/>
            <a:r>
              <a:rPr sz="2200" smtClean="0" lang="en-US" dirty="0"/>
              <a:t>OWL is based on Description Logics knowledge representation formalism</a:t>
            </a:r>
          </a:p>
          <a:p>
            <a:pPr marL="342900" indent="-342900"/>
            <a:r>
              <a:rPr sz="2200" smtClean="0" lang="en-US" dirty="0"/>
              <a:t>OWL (DL) benefits from many years of DL research:</a:t>
            </a:r>
          </a:p>
          <a:p>
            <a:pPr lvl="1" marL="742950" indent="-285750"/>
            <a:r>
              <a:rPr sz="2000" smtClean="0" lang="en-US" dirty="0"/>
              <a:t>Well defined </a:t>
            </a:r>
            <a:r>
              <a:rPr sz="2000" smtClean="0" lang="en-US" dirty="0">
                <a:solidFill>
                  <a:srgbClr val="0000FF"/>
                </a:solidFill>
              </a:rPr>
              <a:t>semantics</a:t>
            </a:r>
          </a:p>
          <a:p>
            <a:pPr lvl="1" marL="742950" indent="-285750"/>
            <a:r>
              <a:rPr sz="2000" smtClean="0" lang="en-US" dirty="0">
                <a:solidFill>
                  <a:srgbClr val="0000FF"/>
                </a:solidFill>
              </a:rPr>
              <a:t>Formal properties</a:t>
            </a:r>
            <a:r>
              <a:rPr sz="2000" smtClean="0" lang="en-US" dirty="0"/>
              <a:t> well understood (complexity, decidability)</a:t>
            </a:r>
          </a:p>
          <a:p>
            <a:pPr lvl="1" marL="742950" indent="-285750"/>
            <a:r>
              <a:rPr sz="2000" smtClean="0" lang="en-US" dirty="0"/>
              <a:t>Known </a:t>
            </a:r>
            <a:r>
              <a:rPr sz="2000" smtClean="0" lang="en-US" dirty="0">
                <a:solidFill>
                  <a:srgbClr val="0000FF"/>
                </a:solidFill>
              </a:rPr>
              <a:t>reasoning algorithms</a:t>
            </a:r>
          </a:p>
          <a:p>
            <a:pPr lvl="1" marL="742950" indent="-285750"/>
            <a:r>
              <a:rPr sz="2000" smtClean="0" lang="en-US" dirty="0">
                <a:solidFill>
                  <a:srgbClr val="0000FF"/>
                </a:solidFill>
              </a:rPr>
              <a:t>Implemented systems</a:t>
            </a:r>
            <a:r>
              <a:rPr sz="2000" smtClean="0" lang="en-US" dirty="0"/>
              <a:t> (highly optimised)</a:t>
            </a:r>
          </a:p>
          <a:p>
            <a:pPr marL="342900" indent="-342900"/>
            <a:r>
              <a:rPr sz="2200" smtClean="0" lang="en-US" dirty="0"/>
              <a:t>Three species of OWL</a:t>
            </a:r>
          </a:p>
          <a:p>
            <a:pPr lvl="1" marL="742950" indent="-285750"/>
            <a:r>
              <a:rPr sz="2000" smtClean="0" lang="en-US" dirty="0">
                <a:solidFill>
                  <a:srgbClr val="0000FF"/>
                </a:solidFill>
              </a:rPr>
              <a:t>OWL full</a:t>
            </a:r>
            <a:r>
              <a:rPr sz="2000" smtClean="0" lang="en-US" dirty="0"/>
              <a:t> is union of OWL syntax and RDF</a:t>
            </a:r>
          </a:p>
          <a:p>
            <a:pPr lvl="1" marL="742950" indent="-285750"/>
            <a:r>
              <a:rPr sz="2000" smtClean="0" lang="en-US" dirty="0">
                <a:solidFill>
                  <a:srgbClr val="0000FF"/>
                </a:solidFill>
              </a:rPr>
              <a:t>OWL DL</a:t>
            </a:r>
            <a:r>
              <a:rPr sz="2000" smtClean="0" lang="en-US" dirty="0"/>
              <a:t> restricted to FOL fragment </a:t>
            </a:r>
          </a:p>
          <a:p>
            <a:pPr lvl="1" marL="742950" indent="-285750"/>
            <a:r>
              <a:rPr sz="2000" smtClean="0" lang="en-US" dirty="0">
                <a:solidFill>
                  <a:srgbClr val="0000FF"/>
                </a:solidFill>
              </a:rPr>
              <a:t>OWL Lite</a:t>
            </a:r>
            <a:r>
              <a:rPr sz="2000" smtClean="0" lang="en-US" dirty="0"/>
              <a:t> is “easier to implement” subset of OWL DL </a:t>
            </a:r>
          </a:p>
          <a:p>
            <a:pPr marL="342900" indent="-342900"/>
            <a:r>
              <a:rPr sz="2200" smtClean="0" lang="en-US" dirty="0"/>
              <a:t>OWL DL based on </a:t>
            </a:r>
            <a:r>
              <a:rPr sz="2200" smtClean="0" lang="en-US" dirty="0">
                <a:solidFill>
                  <a:srgbClr val="0000FF"/>
                </a:solidFill>
                <a:latin charset="0" pitchFamily="34" typeface="cmsy10"/>
              </a:rPr>
              <a:t>SHIQ</a:t>
            </a:r>
            <a:r>
              <a:rPr sz="2200" smtClean="0" lang="en-US" dirty="0">
                <a:solidFill>
                  <a:srgbClr val="0033CC"/>
                </a:solidFill>
              </a:rPr>
              <a:t> </a:t>
            </a:r>
            <a:r>
              <a:rPr sz="2200" smtClean="0" lang="en-US" dirty="0"/>
              <a:t>Description Logic</a:t>
            </a:r>
          </a:p>
        </p:txBody>
      </p:sp>
      <p:sp>
        <p:nvSpPr>
          <p:cNvPr name="Text Box 570" id="570"/>
          <p:cNvSpPr>
            <a:spLocks/>
          </p:cNvSpPr>
          <p:nvPr/>
        </p:nvSpPr>
        <p:spPr>
          <a:xfrm>
            <a:off y="6248400" x="7848600"/>
            <a:ext cy="257175" cx="990600"/>
          </a:xfrm>
          <a:prstGeom prst="rect">
            <a:avLst/>
          </a:prstGeom>
          <a:noFill/>
          <a:ln>
            <a:noFill/>
          </a:ln>
          <a:effectLst/>
        </p:spPr>
        <p:txBody>
          <a:bodyPr wrap="none" numCol="1" anchor="t">
            <a:spAutoFit/>
          </a:bodyPr>
          <a:lstStyle/>
          <a:p>
            <a:pPr marL="0" indent="0">
              <a:lnSpc>
                <a:spcPct val="90000"/>
              </a:lnSpc>
            </a:pPr>
            <a:r>
              <a:rPr sz="1200" smtClean="0" lang="en-US" dirty="0">
                <a:latin charset="0" pitchFamily="34" typeface="Trebuchet MS"/>
              </a:rPr>
              <a:t>[Davies, 03]</a:t>
            </a:r>
          </a:p>
        </p:txBody>
      </p:sp>
    </p:spTree>
  </p:cSld>
  <p:clrMapOvr>
    <a:masterClrMapping/>
  </p:clrMapOvr>
  <p:transition>
    <p:cut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571" id="571"/>
          <p:cNvSpPr>
            <a:spLocks/>
          </p:cNvSpPr>
          <p:nvPr>
            <p:ph type="sldNum" sz="quarter" idx="12"/>
          </p:nvPr>
        </p:nvSpPr>
        <p:spPr/>
        <p:txBody>
          <a:bodyPr numCol="1"/>
          <a:lstStyle/>
          <a:p>
            <a:pPr algn="ctr"/>
            <a:fld type="slidenum" id="{2AE16C11-C6D5-48EF-86B9-16EF30339319}"/>
            <a:endParaRPr sz="1400" smtClean="0" lang="en-US" dirty="0">
              <a:latin charset="0" pitchFamily="34" typeface="Trebuchet MS"/>
            </a:endParaRPr>
          </a:p>
        </p:txBody>
      </p:sp>
      <p:sp>
        <p:nvSpPr>
          <p:cNvPr name="Text Box 572" id="572"/>
          <p:cNvSpPr>
            <a:spLocks/>
          </p:cNvSpPr>
          <p:nvPr>
            <p:ph type="title"/>
          </p:nvPr>
        </p:nvSpPr>
        <p:spPr>
          <a:xfrm>
            <a:off y="274637" x="457200"/>
            <a:ext cy="1143000" cx="8229600"/>
          </a:xfrm>
          <a:prstGeom prst="rect">
            <a:avLst/>
          </a:prstGeom>
        </p:spPr>
        <p:txBody>
          <a:bodyPr numCol="1"/>
          <a:lstStyle/>
          <a:p>
            <a:r>
              <a:t>Classes in OWL</a:t>
            </a:r>
          </a:p>
        </p:txBody>
      </p:sp>
      <p:sp>
        <p:nvSpPr>
          <p:cNvPr name="Text Box 573" id="573"/>
          <p:cNvSpPr>
            <a:spLocks/>
          </p:cNvSpPr>
          <p:nvPr>
            <p:ph type="body" idx="1"/>
          </p:nvPr>
        </p:nvSpPr>
        <p:spPr>
          <a:xfrm>
            <a:off y="1600200" x="457200"/>
            <a:ext cy="4525962" cx="8229600"/>
          </a:xfrm>
          <a:prstGeom prst="rect">
            <a:avLst/>
          </a:prstGeom>
        </p:spPr>
        <p:txBody>
          <a:bodyPr numCol="1"/>
          <a:lstStyle/>
          <a:p>
            <a:pPr marL="342900" indent="-342900"/>
            <a:r>
              <a:rPr smtClean="0" lang="en-US" dirty="0"/>
              <a:t>In RDFS, you can subclass existing classes… that’s all.</a:t>
            </a:r>
          </a:p>
          <a:p>
            <a:pPr marL="342900" indent="-342900"/>
            <a:r>
              <a:rPr smtClean="0" lang="en-US" dirty="0"/>
              <a:t>In OWL, you can </a:t>
            </a:r>
            <a:r>
              <a:rPr lang="en-US" smtClean="0" i="1" dirty="0"/>
              <a:t>construct</a:t>
            </a:r>
            <a:r>
              <a:rPr smtClean="0" lang="en-US" dirty="0"/>
              <a:t> classes from existing ones:</a:t>
            </a:r>
          </a:p>
          <a:p>
            <a:pPr lvl="1" marL="742950" indent="-285750"/>
            <a:r>
              <a:rPr smtClean="0" lang="en-US" dirty="0"/>
              <a:t>enumerate its content</a:t>
            </a:r>
          </a:p>
          <a:p>
            <a:pPr lvl="1" marL="742950" indent="-285750"/>
            <a:r>
              <a:rPr smtClean="0" lang="en-US" dirty="0"/>
              <a:t>through intersection, union, complement</a:t>
            </a:r>
          </a:p>
          <a:p>
            <a:pPr lvl="1" marL="742950" indent="-285750"/>
            <a:r>
              <a:rPr smtClean="0" lang="en-US" dirty="0"/>
              <a:t>through property restrictions</a:t>
            </a:r>
          </a:p>
          <a:p>
            <a:pPr lvl="1" marL="742950" indent="-285750"/>
            <a:endParaRPr smtClean="0" lang="en-US" dirty="0"/>
          </a:p>
        </p:txBody>
      </p:sp>
      <p:sp>
        <p:nvSpPr>
          <p:cNvPr name="Text Box 574" id="574"/>
          <p:cNvSpPr>
            <a:spLocks/>
          </p:cNvSpPr>
          <p:nvPr/>
        </p:nvSpPr>
        <p:spPr>
          <a:xfrm>
            <a:off y="6324600" x="381000"/>
            <a:ext cy="274637" cx="4400550"/>
          </a:xfrm>
          <a:prstGeom prst="rect">
            <a:avLst/>
          </a:prstGeom>
          <a:noFill/>
          <a:ln>
            <a:noFill/>
          </a:ln>
          <a:effectLst/>
        </p:spPr>
        <p:txBody>
          <a:bodyPr wrap="none" numCol="1" anchor="t">
            <a:spAutoFit/>
          </a:bodyPr>
          <a:lstStyle/>
          <a:p>
            <a:pPr marL="0" indent="0"/>
            <a:r>
              <a:rPr sz="1200" smtClean="0" lang="en-US" dirty="0">
                <a:latin charset="0" pitchFamily="34" typeface="Trebuchet MS"/>
              </a:rPr>
              <a:t>source: Introduction to the Semantic Web, Ivan Herman, W3C</a:t>
            </a:r>
          </a:p>
        </p:txBody>
      </p:sp>
    </p:spTree>
  </p:cSld>
  <p:clrMapOvr>
    <a:masterClrMapping/>
  </p:clrMapOvr>
  <p:transition>
    <p:cut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575" id="575"/>
          <p:cNvSpPr>
            <a:spLocks/>
          </p:cNvSpPr>
          <p:nvPr>
            <p:ph type="sldNum" sz="quarter" idx="12"/>
          </p:nvPr>
        </p:nvSpPr>
        <p:spPr/>
        <p:txBody>
          <a:bodyPr numCol="1"/>
          <a:lstStyle/>
          <a:p>
            <a:pPr algn="ctr"/>
            <a:fld type="slidenum" id="{CCA559C7-2A79-4583-AA87-40D048135F51}"/>
            <a:endParaRPr sz="1400" smtClean="0" lang="en-US" dirty="0">
              <a:latin charset="0" pitchFamily="34" typeface="Trebuchet MS"/>
            </a:endParaRPr>
          </a:p>
        </p:txBody>
      </p:sp>
      <p:sp>
        <p:nvSpPr>
          <p:cNvPr name="Text Box 576" id="576"/>
          <p:cNvSpPr>
            <a:spLocks/>
          </p:cNvSpPr>
          <p:nvPr>
            <p:ph type="title"/>
          </p:nvPr>
        </p:nvSpPr>
        <p:spPr>
          <a:xfrm>
            <a:off y="274637" x="457200"/>
            <a:ext cy="1143000" cx="8229600"/>
          </a:xfrm>
          <a:prstGeom prst="rect">
            <a:avLst/>
          </a:prstGeom>
        </p:spPr>
        <p:txBody>
          <a:bodyPr numCol="1"/>
          <a:lstStyle/>
          <a:p>
            <a:pPr marL="0" indent="0"/>
            <a:r>
              <a:rPr sz="3600" smtClean="0" lang="en-US" dirty="0"/>
              <a:t>OWL classes can be “enumerated”</a:t>
            </a:r>
          </a:p>
        </p:txBody>
      </p:sp>
      <p:pic>
        <p:nvPicPr>
          <p:cNvPr name="Picture 577" id="577"/>
          <p:cNvPicPr>
            <a:picLocks noChangeAspect="1"/>
          </p:cNvPicPr>
          <p:nvPr/>
        </p:nvPicPr>
        <p:blipFill>
          <a:blip r:embed="rId2"/>
          <a:stretch/>
        </p:blipFill>
        <p:spPr>
          <a:xfrm>
            <a:off y="2971800" x="1828800"/>
            <a:ext cy="3324225" cx="5810250"/>
          </a:xfrm>
          <a:prstGeom prst="rect">
            <a:avLst/>
          </a:prstGeom>
          <a:noFill/>
        </p:spPr>
      </p:pic>
      <p:sp>
        <p:nvSpPr>
          <p:cNvPr name="Text Box 579" id="579"/>
          <p:cNvSpPr>
            <a:spLocks/>
          </p:cNvSpPr>
          <p:nvPr/>
        </p:nvSpPr>
        <p:spPr>
          <a:xfrm>
            <a:off y="1447800" x="838200"/>
            <a:ext cy="822325" cx="6553200"/>
          </a:xfrm>
          <a:prstGeom prst="rect">
            <a:avLst/>
          </a:prstGeom>
          <a:noFill/>
          <a:ln>
            <a:noFill/>
          </a:ln>
          <a:effectLst/>
        </p:spPr>
        <p:txBody>
          <a:bodyPr numCol="1">
            <a:spAutoFit/>
          </a:bodyPr>
          <a:lstStyle/>
          <a:p>
            <a:pPr marL="0" indent="0">
              <a:spcAft>
                <a:spcPts val="1000"/>
              </a:spcAft>
            </a:pPr>
            <a:r>
              <a:rPr sz="2400" smtClean="0" lang="en-US" dirty="0">
                <a:latin charset="0" pitchFamily="34" typeface="Trebuchet MS"/>
              </a:rPr>
              <a:t>The OWL solution, where possible content is explicitly listed:</a:t>
            </a:r>
          </a:p>
        </p:txBody>
      </p:sp>
      <p:sp>
        <p:nvSpPr>
          <p:cNvPr name="Text Box 580" id="580"/>
          <p:cNvSpPr>
            <a:spLocks/>
          </p:cNvSpPr>
          <p:nvPr/>
        </p:nvSpPr>
        <p:spPr>
          <a:xfrm>
            <a:off y="6324600" x="381000"/>
            <a:ext cy="274637" cx="4400550"/>
          </a:xfrm>
          <a:prstGeom prst="rect">
            <a:avLst/>
          </a:prstGeom>
          <a:noFill/>
          <a:ln>
            <a:noFill/>
          </a:ln>
          <a:effectLst/>
        </p:spPr>
        <p:txBody>
          <a:bodyPr wrap="none" numCol="1" anchor="t">
            <a:spAutoFit/>
          </a:bodyPr>
          <a:lstStyle/>
          <a:p>
            <a:pPr marL="0" indent="0"/>
            <a:r>
              <a:rPr sz="1200" smtClean="0" lang="en-US" dirty="0">
                <a:latin charset="0" pitchFamily="34" typeface="Trebuchet MS"/>
              </a:rPr>
              <a:t>source: Introduction to the Semantic Web, Ivan Herman, W3C</a:t>
            </a:r>
          </a:p>
        </p:txBody>
      </p:sp>
    </p:spTree>
  </p:cSld>
  <p:clrMapOvr>
    <a:masterClrMapping/>
  </p:clrMapOvr>
  <p:transition>
    <p:cut thruBlk="1"/>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581" id="581"/>
          <p:cNvSpPr>
            <a:spLocks/>
          </p:cNvSpPr>
          <p:nvPr>
            <p:ph type="sldNum" sz="quarter" idx="12"/>
          </p:nvPr>
        </p:nvSpPr>
        <p:spPr/>
        <p:txBody>
          <a:bodyPr numCol="1"/>
          <a:lstStyle/>
          <a:p>
            <a:pPr algn="ctr"/>
            <a:fld type="slidenum" id="{5C13EDB8-8D22-4A71-AAB9-9A1ADB903118}"/>
            <a:endParaRPr sz="1400" smtClean="0" lang="en-US" dirty="0">
              <a:latin charset="0" pitchFamily="34" typeface="Trebuchet MS"/>
            </a:endParaRPr>
          </a:p>
        </p:txBody>
      </p:sp>
      <p:sp>
        <p:nvSpPr>
          <p:cNvPr name="Text Box 582" id="582"/>
          <p:cNvSpPr>
            <a:spLocks/>
          </p:cNvSpPr>
          <p:nvPr>
            <p:ph type="title"/>
          </p:nvPr>
        </p:nvSpPr>
        <p:spPr>
          <a:xfrm>
            <a:off y="274637" x="457200"/>
            <a:ext cy="1143000" cx="8229600"/>
          </a:xfrm>
          <a:prstGeom prst="rect">
            <a:avLst/>
          </a:prstGeom>
        </p:spPr>
        <p:txBody>
          <a:bodyPr numCol="1"/>
          <a:lstStyle/>
          <a:p>
            <a:r>
              <a:t>Why develop an ontology?</a:t>
            </a:r>
          </a:p>
        </p:txBody>
      </p:sp>
      <p:sp>
        <p:nvSpPr>
          <p:cNvPr name="Text Box 583" id="583"/>
          <p:cNvSpPr>
            <a:spLocks/>
          </p:cNvSpPr>
          <p:nvPr>
            <p:ph type="body" idx="1"/>
          </p:nvPr>
        </p:nvSpPr>
        <p:spPr>
          <a:xfrm>
            <a:off y="1169987" x="642937"/>
            <a:ext cy="4341812" cx="8501062"/>
          </a:xfrm>
          <a:prstGeom prst="rect">
            <a:avLst/>
          </a:prstGeom>
        </p:spPr>
        <p:txBody>
          <a:bodyPr numCol="1"/>
          <a:lstStyle/>
          <a:p>
            <a:pPr marL="342900" indent="-342900"/>
            <a:r>
              <a:rPr sz="2400" lang="en-US" smtClean="0" i="1" dirty="0" b="1"/>
              <a:t>To make define web resources more precisely and make them more amenable to machine processing</a:t>
            </a:r>
          </a:p>
          <a:p>
            <a:pPr marL="342900" indent="-342900"/>
            <a:r>
              <a:rPr sz="2400" smtClean="0" lang="en-US" dirty="0"/>
              <a:t>To make domain assumptions explicit</a:t>
            </a:r>
          </a:p>
          <a:p>
            <a:pPr lvl="1" marL="742950" indent="-285750"/>
            <a:r>
              <a:rPr sz="2400" smtClean="0" lang="en-US" dirty="0"/>
              <a:t>Easier to change domain assumptions</a:t>
            </a:r>
          </a:p>
          <a:p>
            <a:pPr lvl="1" marL="742950" indent="-285750"/>
            <a:r>
              <a:rPr sz="2400" smtClean="0" lang="en-US" dirty="0"/>
              <a:t>Easier to understand and update legacy data</a:t>
            </a:r>
          </a:p>
          <a:p>
            <a:pPr marL="342900" indent="-342900"/>
            <a:r>
              <a:rPr sz="2400" smtClean="0" lang="en-US" dirty="0"/>
              <a:t>To separate domain knowledge from operational knowledge</a:t>
            </a:r>
          </a:p>
          <a:p>
            <a:pPr lvl="1" marL="742950" indent="-285750"/>
            <a:r>
              <a:rPr sz="2400" smtClean="0" lang="en-US" dirty="0"/>
              <a:t>Re-use domain and operational knowledge separately</a:t>
            </a:r>
          </a:p>
          <a:p>
            <a:pPr marL="342900" indent="-342900"/>
            <a:r>
              <a:rPr sz="2400" smtClean="0" lang="en-US" dirty="0"/>
              <a:t>A community reference for applications</a:t>
            </a:r>
          </a:p>
          <a:p>
            <a:pPr marL="342900" indent="-342900"/>
            <a:r>
              <a:rPr sz="2400" smtClean="0" lang="en-US" dirty="0"/>
              <a:t>To share a consistent understanding of what information means</a:t>
            </a:r>
          </a:p>
        </p:txBody>
      </p:sp>
      <p:sp>
        <p:nvSpPr>
          <p:cNvPr name="Text Box 584" id="584"/>
          <p:cNvSpPr>
            <a:spLocks/>
          </p:cNvSpPr>
          <p:nvPr/>
        </p:nvSpPr>
        <p:spPr>
          <a:xfrm>
            <a:off y="6172200" x="7620000"/>
            <a:ext cy="257175" cx="990600"/>
          </a:xfrm>
          <a:prstGeom prst="rect">
            <a:avLst/>
          </a:prstGeom>
          <a:noFill/>
          <a:ln>
            <a:noFill/>
          </a:ln>
          <a:effectLst/>
        </p:spPr>
        <p:txBody>
          <a:bodyPr wrap="none" numCol="1" anchor="t">
            <a:spAutoFit/>
          </a:bodyPr>
          <a:lstStyle/>
          <a:p>
            <a:pPr marL="0" indent="0">
              <a:lnSpc>
                <a:spcPct val="90000"/>
              </a:lnSpc>
            </a:pPr>
            <a:r>
              <a:rPr sz="1200" smtClean="0" lang="en-US" dirty="0">
                <a:latin charset="0" pitchFamily="34" typeface="Trebuchet MS"/>
              </a:rPr>
              <a:t>[Davies, 03]</a:t>
            </a:r>
          </a:p>
        </p:txBody>
      </p:sp>
    </p:spTree>
  </p:cSld>
  <p:clrMapOvr>
    <a:masterClrMapping/>
  </p:clrMapOvr>
  <p:transition>
    <p:cut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585" id="585"/>
          <p:cNvSpPr>
            <a:spLocks/>
          </p:cNvSpPr>
          <p:nvPr>
            <p:ph type="sldNum" sz="quarter" idx="12"/>
          </p:nvPr>
        </p:nvSpPr>
        <p:spPr/>
        <p:txBody>
          <a:bodyPr numCol="1"/>
          <a:lstStyle/>
          <a:p>
            <a:pPr algn="ctr"/>
            <a:fld type="slidenum" id="{0CE0997D-90EF-4C50-AED2-F7A409F4D0F4}"/>
            <a:endParaRPr sz="1400" smtClean="0" lang="en-US" dirty="0">
              <a:latin charset="0" pitchFamily="34" typeface="Trebuchet MS"/>
            </a:endParaRPr>
          </a:p>
        </p:txBody>
      </p:sp>
      <p:sp>
        <p:nvSpPr>
          <p:cNvPr name="Text Box 586" id="586"/>
          <p:cNvSpPr>
            <a:spLocks/>
          </p:cNvSpPr>
          <p:nvPr>
            <p:ph type="title"/>
          </p:nvPr>
        </p:nvSpPr>
        <p:spPr>
          <a:xfrm>
            <a:off y="274637" x="457200"/>
            <a:ext cy="849312" cx="8229600"/>
          </a:xfrm>
          <a:prstGeom prst="rect">
            <a:avLst/>
          </a:prstGeom>
        </p:spPr>
        <p:txBody>
          <a:bodyPr numCol="1"/>
          <a:lstStyle/>
          <a:p>
            <a:r>
              <a:t>Ontology and Logic</a:t>
            </a:r>
          </a:p>
        </p:txBody>
      </p:sp>
      <p:sp>
        <p:nvSpPr>
          <p:cNvPr name="Text Box 587" id="587"/>
          <p:cNvSpPr>
            <a:spLocks/>
          </p:cNvSpPr>
          <p:nvPr>
            <p:ph type="body" idx="1"/>
          </p:nvPr>
        </p:nvSpPr>
        <p:spPr>
          <a:xfrm>
            <a:off y="1204912" x="685800"/>
            <a:ext cy="4267200" cx="8458200"/>
          </a:xfrm>
          <a:prstGeom prst="rect">
            <a:avLst/>
          </a:prstGeom>
        </p:spPr>
        <p:txBody>
          <a:bodyPr numCol="1"/>
          <a:lstStyle/>
          <a:p>
            <a:pPr marL="342900" indent="-342900">
              <a:lnSpc>
                <a:spcPct val="80000"/>
              </a:lnSpc>
            </a:pPr>
            <a:r>
              <a:rPr sz="3000" smtClean="0" lang="en-US" dirty="0"/>
              <a:t>Reasoning over ontologies</a:t>
            </a:r>
          </a:p>
          <a:p>
            <a:pPr marL="342900" indent="-342900">
              <a:lnSpc>
                <a:spcPct val="80000"/>
              </a:lnSpc>
            </a:pPr>
            <a:r>
              <a:rPr sz="3000" smtClean="0" lang="en-US" dirty="0"/>
              <a:t>Inferencing capabilities</a:t>
            </a:r>
          </a:p>
          <a:p>
            <a:pPr marL="342900" indent="-342900">
              <a:lnSpc>
                <a:spcPct val="80000"/>
              </a:lnSpc>
              <a:buNone/>
            </a:pPr>
            <a:endParaRPr sz="3000" smtClean="0" lang="en-US" dirty="0"/>
          </a:p>
          <a:p>
            <a:pPr lvl="1" marL="742950" indent="-285750">
              <a:lnSpc>
                <a:spcPct val="80000"/>
              </a:lnSpc>
              <a:buNone/>
            </a:pPr>
            <a:r>
              <a:rPr sz="2400" smtClean="0" lang="en-US" dirty="0"/>
              <a:t>X is author of Y </a:t>
            </a:r>
            <a:r>
              <a:rPr sz="2400" smtClean="0" lang="en-US" dirty="0"/>
              <a:t></a:t>
            </a:r>
            <a:r>
              <a:rPr sz="2400" smtClean="0" lang="en-US" dirty="0"/>
              <a:t> Y is written by X</a:t>
            </a:r>
          </a:p>
          <a:p>
            <a:pPr lvl="1" marL="742950" indent="-285750">
              <a:lnSpc>
                <a:spcPct val="80000"/>
              </a:lnSpc>
              <a:buNone/>
            </a:pPr>
            <a:endParaRPr sz="2400" smtClean="0" lang="en-US" dirty="0"/>
          </a:p>
          <a:p>
            <a:pPr lvl="1" marL="742950" indent="-285750">
              <a:lnSpc>
                <a:spcPct val="80000"/>
              </a:lnSpc>
              <a:buNone/>
            </a:pPr>
            <a:r>
              <a:rPr sz="2400" smtClean="0" lang="en-US" dirty="0"/>
              <a:t>X is supplier to Y; Y is supplier to Z </a:t>
            </a:r>
            <a:r>
              <a:rPr sz="2400" smtClean="0" lang="en-US" dirty="0"/>
              <a:t></a:t>
            </a:r>
            <a:r>
              <a:rPr sz="2400" smtClean="0" lang="en-US" dirty="0"/>
              <a:t> </a:t>
            </a:r>
          </a:p>
          <a:p>
            <a:pPr lvl="1" marL="742950" indent="-285750">
              <a:lnSpc>
                <a:spcPct val="80000"/>
              </a:lnSpc>
              <a:buNone/>
            </a:pPr>
            <a:r>
              <a:rPr sz="2400" smtClean="0" lang="en-US" dirty="0"/>
              <a:t>         X and Z are part of the same supply chain</a:t>
            </a:r>
          </a:p>
          <a:p>
            <a:pPr lvl="1" marL="742950" indent="-285750">
              <a:lnSpc>
                <a:spcPct val="80000"/>
              </a:lnSpc>
              <a:buNone/>
            </a:pPr>
            <a:endParaRPr sz="2400" smtClean="0" lang="en-US" dirty="0"/>
          </a:p>
          <a:p>
            <a:pPr lvl="1" marL="742950" indent="-285750">
              <a:lnSpc>
                <a:spcPct val="80000"/>
              </a:lnSpc>
              <a:buNone/>
            </a:pPr>
            <a:r>
              <a:rPr sz="2400" smtClean="0" lang="en-US" dirty="0"/>
              <a:t>Cars are a kind of vehicle;</a:t>
            </a:r>
          </a:p>
          <a:p>
            <a:pPr lvl="1" marL="742950" indent="-285750">
              <a:lnSpc>
                <a:spcPct val="80000"/>
              </a:lnSpc>
              <a:buNone/>
            </a:pPr>
            <a:r>
              <a:rPr sz="2400" smtClean="0" lang="en-US" dirty="0"/>
              <a:t>Vehicles have 2 or more wheels </a:t>
            </a:r>
            <a:r>
              <a:rPr sz="2400" smtClean="0" lang="en-US" dirty="0"/>
              <a:t></a:t>
            </a:r>
          </a:p>
          <a:p>
            <a:pPr lvl="2" marL="1143000" indent="-228600">
              <a:lnSpc>
                <a:spcPct val="80000"/>
              </a:lnSpc>
              <a:buNone/>
            </a:pPr>
            <a:r>
              <a:rPr smtClean="0" lang="en-US" dirty="0"/>
              <a:t>Cars have 2 or more wheels</a:t>
            </a:r>
          </a:p>
          <a:p>
            <a:pPr marL="342900" indent="-342900">
              <a:lnSpc>
                <a:spcPct val="80000"/>
              </a:lnSpc>
            </a:pPr>
            <a:endParaRPr sz="2600" smtClean="0" lang="en-US" dirty="0"/>
          </a:p>
          <a:p>
            <a:pPr marL="342900" indent="-342900">
              <a:lnSpc>
                <a:spcPct val="80000"/>
              </a:lnSpc>
            </a:pPr>
            <a:endParaRPr sz="2600" smtClean="0" lang="en-US" dirty="0"/>
          </a:p>
        </p:txBody>
      </p:sp>
      <p:sp>
        <p:nvSpPr>
          <p:cNvPr name="Text Box 588" id="588"/>
          <p:cNvSpPr>
            <a:spLocks/>
          </p:cNvSpPr>
          <p:nvPr/>
        </p:nvSpPr>
        <p:spPr>
          <a:xfrm>
            <a:off y="6169025" x="7848600"/>
            <a:ext cy="257175" cx="990600"/>
          </a:xfrm>
          <a:prstGeom prst="rect">
            <a:avLst/>
          </a:prstGeom>
          <a:noFill/>
          <a:ln>
            <a:noFill/>
          </a:ln>
          <a:effectLst/>
        </p:spPr>
        <p:txBody>
          <a:bodyPr wrap="none" numCol="1" anchor="t">
            <a:spAutoFit/>
          </a:bodyPr>
          <a:lstStyle/>
          <a:p>
            <a:pPr marL="0" indent="0">
              <a:lnSpc>
                <a:spcPct val="90000"/>
              </a:lnSpc>
            </a:pPr>
            <a:r>
              <a:rPr sz="1200" smtClean="0" lang="en-US" dirty="0">
                <a:latin charset="0" pitchFamily="34" typeface="Trebuchet MS"/>
              </a:rPr>
              <a:t>[Davies, 03]</a:t>
            </a:r>
          </a:p>
        </p:txBody>
      </p:sp>
    </p:spTree>
  </p:cSld>
  <p:clrMapOvr>
    <a:masterClrMapping/>
  </p:clrMapOvr>
  <p:transition>
    <p:cut thruBlk="1"/>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589" id="589"/>
          <p:cNvSpPr>
            <a:spLocks/>
          </p:cNvSpPr>
          <p:nvPr>
            <p:ph type="sldNum" sz="quarter" idx="12"/>
          </p:nvPr>
        </p:nvSpPr>
        <p:spPr/>
        <p:txBody>
          <a:bodyPr numCol="1"/>
          <a:lstStyle/>
          <a:p>
            <a:pPr algn="ctr"/>
            <a:fld type="slidenum" id="{FD9C46BF-8117-4325-A5F5-0D9C51E123DD}"/>
            <a:endParaRPr sz="1400" smtClean="0" lang="en-US" dirty="0">
              <a:latin charset="0" pitchFamily="34" typeface="Trebuchet MS"/>
            </a:endParaRPr>
          </a:p>
        </p:txBody>
      </p:sp>
      <p:sp>
        <p:nvSpPr>
          <p:cNvPr name="Text Box 590" id="590"/>
          <p:cNvSpPr>
            <a:spLocks/>
          </p:cNvSpPr>
          <p:nvPr>
            <p:ph type="title"/>
          </p:nvPr>
        </p:nvSpPr>
        <p:spPr>
          <a:xfrm>
            <a:off y="274637" x="457200"/>
            <a:ext cy="1143000" cx="8229600"/>
          </a:xfrm>
          <a:prstGeom prst="roundRect">
            <a:avLst>
              <a:gd name="adj" fmla="val 16667"/>
            </a:avLst>
          </a:prstGeom>
        </p:spPr>
        <p:txBody>
          <a:bodyPr numCol="1"/>
          <a:lstStyle/>
          <a:p>
            <a:r>
              <a:t>Logic and Inference</a:t>
            </a:r>
          </a:p>
        </p:txBody>
      </p:sp>
      <p:sp>
        <p:nvSpPr>
          <p:cNvPr name="Text Box 591" id="591"/>
          <p:cNvSpPr>
            <a:spLocks/>
          </p:cNvSpPr>
          <p:nvPr>
            <p:ph type="body" idx="1"/>
          </p:nvPr>
        </p:nvSpPr>
        <p:spPr>
          <a:xfrm>
            <a:off y="1371600" x="457200"/>
            <a:ext cy="4525962" cx="8229600"/>
          </a:xfrm>
          <a:prstGeom prst="rect">
            <a:avLst/>
          </a:prstGeom>
        </p:spPr>
        <p:txBody>
          <a:bodyPr numCol="1"/>
          <a:lstStyle/>
          <a:p>
            <a:pPr marL="342900" indent="-342900"/>
            <a:r>
              <a:rPr sz="2800" smtClean="0" lang="en-US" dirty="0"/>
              <a:t>Logic is the discipline that studies the principles of reasoning</a:t>
            </a:r>
          </a:p>
          <a:p>
            <a:pPr marL="342900" indent="-342900"/>
            <a:r>
              <a:rPr sz="2800" smtClean="0" lang="en-US" dirty="0"/>
              <a:t>Formal languages for expressing knowledge</a:t>
            </a:r>
          </a:p>
          <a:p>
            <a:pPr marL="342900" indent="-342900"/>
            <a:r>
              <a:rPr sz="2800" smtClean="0" lang="en-US" dirty="0"/>
              <a:t>Well-understood formal semantics</a:t>
            </a:r>
          </a:p>
          <a:p>
            <a:pPr lvl="1" marL="742950" indent="-285750"/>
            <a:r>
              <a:rPr sz="2400" smtClean="0" lang="en-US" dirty="0"/>
              <a:t>Declarative knowledge: we describe what holds without caring about how it can be deduced</a:t>
            </a:r>
          </a:p>
          <a:p>
            <a:pPr marL="342900" indent="-342900"/>
            <a:r>
              <a:rPr sz="2800" smtClean="0" lang="en-US" dirty="0"/>
              <a:t>Automated reasoners can deduce (infer) conclusions from the given knowledge </a:t>
            </a:r>
          </a:p>
        </p:txBody>
      </p:sp>
      <p:sp>
        <p:nvSpPr>
          <p:cNvPr name="Text Box 592" id="592"/>
          <p:cNvSpPr>
            <a:spLocks/>
          </p:cNvSpPr>
          <p:nvPr/>
        </p:nvSpPr>
        <p:spPr>
          <a:xfrm>
            <a:off y="6157912" x="609600"/>
            <a:ext cy="274637" cx="6054725"/>
          </a:xfrm>
          <a:prstGeom prst="rect">
            <a:avLst/>
          </a:prstGeom>
          <a:noFill/>
          <a:ln>
            <a:noFill/>
          </a:ln>
          <a:effectLst/>
        </p:spPr>
        <p:txBody>
          <a:bodyPr wrap="none" numCol="1" anchor="t">
            <a:spAutoFit/>
          </a:bodyPr>
          <a:lstStyle/>
          <a:p>
            <a:pPr marL="0" indent="0"/>
            <a:r>
              <a:rPr sz="1200" smtClean="0" lang="en-US" dirty="0">
                <a:latin charset="0" pitchFamily="34" typeface="Trebuchet MS"/>
              </a:rPr>
              <a:t>source: A Semantic Web Primer, Grigoris Antoniou and Frank van Harmelen, MIT Press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25" id="25"/>
          <p:cNvSpPr>
            <a:spLocks/>
          </p:cNvSpPr>
          <p:nvPr>
            <p:ph type="sldNum" sz="quarter" idx="12"/>
          </p:nvPr>
        </p:nvSpPr>
        <p:spPr/>
        <p:txBody>
          <a:bodyPr numCol="1"/>
          <a:lstStyle/>
          <a:p>
            <a:pPr algn="ctr"/>
            <a:fld type="slidenum" id="{1FC8E181-E8EC-4379-8DBC-264BBF0D8CE6}"/>
            <a:endParaRPr sz="1400" smtClean="0" lang="en-US" dirty="0">
              <a:latin charset="0" pitchFamily="34" typeface="Trebuchet MS"/>
            </a:endParaRPr>
          </a:p>
        </p:txBody>
      </p:sp>
      <p:sp>
        <p:nvSpPr>
          <p:cNvPr name="Text Box 26" id="26"/>
          <p:cNvSpPr>
            <a:spLocks/>
          </p:cNvSpPr>
          <p:nvPr>
            <p:ph type="title"/>
          </p:nvPr>
        </p:nvSpPr>
        <p:spPr>
          <a:xfrm>
            <a:off y="274637" x="457200"/>
            <a:ext cy="1143000" cx="8229600"/>
          </a:xfrm>
          <a:prstGeom prst="rect">
            <a:avLst/>
          </a:prstGeom>
        </p:spPr>
        <p:txBody>
          <a:bodyPr numCol="1"/>
          <a:lstStyle/>
          <a:p>
            <a:r>
              <a:t>Today’s Web</a:t>
            </a:r>
          </a:p>
        </p:txBody>
      </p:sp>
      <p:pic>
        <p:nvPicPr>
          <p:cNvPr name="Picture 27" id="27"/>
          <p:cNvPicPr>
            <a:picLocks noChangeAspect="1"/>
          </p:cNvPicPr>
          <p:nvPr/>
        </p:nvPicPr>
        <p:blipFill>
          <a:blip r:embed="rId3"/>
          <a:stretch/>
        </p:blipFill>
        <p:spPr>
          <a:xfrm>
            <a:off y="1524000" x="609600"/>
            <a:ext cy="4325937" cx="5867400"/>
          </a:xfrm>
          <a:prstGeom prst="rect">
            <a:avLst/>
          </a:prstGeom>
          <a:noFill/>
        </p:spPr>
      </p:pic>
      <p:pic>
        <p:nvPicPr>
          <p:cNvPr name="Picture 29" id="29"/>
          <p:cNvPicPr>
            <a:picLocks noChangeAspect="1"/>
          </p:cNvPicPr>
          <p:nvPr/>
        </p:nvPicPr>
        <p:blipFill>
          <a:blip r:embed="rId4"/>
          <a:stretch/>
        </p:blipFill>
        <p:spPr>
          <a:xfrm>
            <a:off y="1828800" x="2971800"/>
            <a:ext cy="4157662" cx="5638800"/>
          </a:xfrm>
          <a:prstGeom prst="rect">
            <a:avLst/>
          </a:prstGeom>
          <a:noFill/>
        </p:spPr>
      </p:pic>
    </p:spTree>
  </p:cSld>
  <p:clrMapOvr>
    <a:masterClrMapping/>
  </p:clrMapOvr>
  <p:transition>
    <p:cut thruBlk="1"/>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593" id="593"/>
          <p:cNvSpPr>
            <a:spLocks/>
          </p:cNvSpPr>
          <p:nvPr>
            <p:ph type="sldNum" sz="quarter" idx="12"/>
          </p:nvPr>
        </p:nvSpPr>
        <p:spPr/>
        <p:txBody>
          <a:bodyPr numCol="1"/>
          <a:lstStyle/>
          <a:p>
            <a:pPr algn="ctr"/>
            <a:fld type="slidenum" id="{B0DFEEFF-B2DB-40C4-B728-4718FE0E7F90}"/>
            <a:endParaRPr sz="1400" smtClean="0" lang="en-US" dirty="0">
              <a:latin charset="0" pitchFamily="34" typeface="Trebuchet MS"/>
            </a:endParaRPr>
          </a:p>
        </p:txBody>
      </p:sp>
      <p:sp>
        <p:nvSpPr>
          <p:cNvPr name="Text Box 594" id="594"/>
          <p:cNvSpPr>
            <a:spLocks/>
          </p:cNvSpPr>
          <p:nvPr>
            <p:ph type="title"/>
          </p:nvPr>
        </p:nvSpPr>
        <p:spPr>
          <a:xfrm>
            <a:off y="274637" x="457200"/>
            <a:ext cy="1143000" cx="8229600"/>
          </a:xfrm>
          <a:prstGeom prst="roundRect">
            <a:avLst>
              <a:gd name="adj" fmla="val 16667"/>
            </a:avLst>
          </a:prstGeom>
        </p:spPr>
        <p:txBody>
          <a:bodyPr numCol="1"/>
          <a:lstStyle/>
          <a:p>
            <a:r>
              <a:t>An Inference Example</a:t>
            </a:r>
          </a:p>
        </p:txBody>
      </p:sp>
      <p:sp>
        <p:nvSpPr>
          <p:cNvPr name="Text Box 595" id="595"/>
          <p:cNvSpPr>
            <a:spLocks/>
          </p:cNvSpPr>
          <p:nvPr>
            <p:ph type="body" idx="1"/>
          </p:nvPr>
        </p:nvSpPr>
        <p:spPr>
          <a:xfrm>
            <a:off y="1600200" x="457200"/>
            <a:ext cy="4525962" cx="8229600"/>
          </a:xfrm>
          <a:prstGeom prst="rect">
            <a:avLst/>
          </a:prstGeom>
        </p:spPr>
        <p:txBody>
          <a:bodyPr numCol="1"/>
          <a:lstStyle/>
          <a:p>
            <a:pPr marL="342900" indent="-342900">
              <a:buNone/>
            </a:pPr>
            <a:r>
              <a:rPr smtClean="0" lang="en-US" dirty="0" b="1"/>
              <a:t>	</a:t>
            </a:r>
            <a:r>
              <a:rPr smtClean="0" lang="en-US" dirty="0"/>
              <a:t>prof(X) </a:t>
            </a:r>
            <a:r>
              <a:rPr smtClean="0" lang="en-US" dirty="0"/>
              <a:t></a:t>
            </a:r>
            <a:r>
              <a:rPr smtClean="0" lang="en-US" dirty="0"/>
              <a:t> faculty(X)	</a:t>
            </a:r>
          </a:p>
          <a:p>
            <a:pPr marL="342900" indent="-342900">
              <a:buNone/>
            </a:pPr>
            <a:r>
              <a:rPr smtClean="0" lang="en-US" dirty="0"/>
              <a:t>	faculty(X) </a:t>
            </a:r>
            <a:r>
              <a:rPr smtClean="0" lang="en-US" dirty="0"/>
              <a:t></a:t>
            </a:r>
            <a:r>
              <a:rPr smtClean="0" lang="en-US" dirty="0"/>
              <a:t> staff(X)</a:t>
            </a:r>
          </a:p>
          <a:p>
            <a:pPr marL="342900" indent="-342900">
              <a:buNone/>
            </a:pPr>
            <a:r>
              <a:rPr smtClean="0" lang="en-US" dirty="0"/>
              <a:t>	prof(michael)</a:t>
            </a:r>
          </a:p>
          <a:p>
            <a:pPr marL="342900" indent="-342900">
              <a:buNone/>
            </a:pPr>
            <a:r>
              <a:rPr smtClean="0" lang="en-US" dirty="0"/>
              <a:t>We can deduce the following</a:t>
            </a:r>
            <a:r>
              <a:rPr smtClean="0" lang="en-US" dirty="0">
                <a:solidFill>
                  <a:schemeClr val="accent1"/>
                </a:solidFill>
              </a:rPr>
              <a:t> </a:t>
            </a:r>
            <a:r>
              <a:rPr smtClean="0" lang="en-US" dirty="0">
                <a:solidFill>
                  <a:srgbClr val="0000FF"/>
                </a:solidFill>
              </a:rPr>
              <a:t>conclusions</a:t>
            </a:r>
            <a:r>
              <a:rPr smtClean="0" lang="en-US" dirty="0"/>
              <a:t>:</a:t>
            </a:r>
          </a:p>
          <a:p>
            <a:pPr marL="342900" indent="-342900">
              <a:buNone/>
            </a:pPr>
            <a:r>
              <a:rPr smtClean="0" lang="en-US" dirty="0" b="1"/>
              <a:t>	</a:t>
            </a:r>
            <a:r>
              <a:rPr smtClean="0" lang="en-US" dirty="0"/>
              <a:t>faculty(michael)</a:t>
            </a:r>
          </a:p>
          <a:p>
            <a:pPr marL="342900" indent="-342900">
              <a:buNone/>
            </a:pPr>
            <a:r>
              <a:rPr smtClean="0" lang="en-US" dirty="0"/>
              <a:t>	staff(michael)</a:t>
            </a:r>
          </a:p>
          <a:p>
            <a:pPr marL="342900" indent="-342900">
              <a:buNone/>
            </a:pPr>
            <a:r>
              <a:rPr smtClean="0" lang="en-US" dirty="0"/>
              <a:t>	prof(X)  staff(X)</a:t>
            </a:r>
          </a:p>
        </p:txBody>
      </p:sp>
      <p:sp>
        <p:nvSpPr>
          <p:cNvPr name="Text Box 596" id="596"/>
          <p:cNvSpPr>
            <a:spLocks/>
          </p:cNvSpPr>
          <p:nvPr/>
        </p:nvSpPr>
        <p:spPr>
          <a:xfrm>
            <a:off y="6157912" x="609600"/>
            <a:ext cy="274637" cx="6054725"/>
          </a:xfrm>
          <a:prstGeom prst="rect">
            <a:avLst/>
          </a:prstGeom>
          <a:noFill/>
          <a:ln>
            <a:noFill/>
          </a:ln>
          <a:effectLst/>
        </p:spPr>
        <p:txBody>
          <a:bodyPr wrap="none" numCol="1" anchor="t">
            <a:spAutoFit/>
          </a:bodyPr>
          <a:lstStyle/>
          <a:p>
            <a:pPr marL="0" indent="0"/>
            <a:r>
              <a:rPr sz="1200" smtClean="0" lang="en-US" dirty="0">
                <a:latin charset="0" pitchFamily="34" typeface="Trebuchet MS"/>
              </a:rPr>
              <a:t>source: A Semantic Web Primer, Grigoris Antoniou and Frank van Harmelen, MIT Press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597" id="597"/>
          <p:cNvSpPr>
            <a:spLocks/>
          </p:cNvSpPr>
          <p:nvPr>
            <p:ph type="sldNum" sz="quarter" idx="12"/>
          </p:nvPr>
        </p:nvSpPr>
        <p:spPr/>
        <p:txBody>
          <a:bodyPr numCol="1"/>
          <a:lstStyle/>
          <a:p>
            <a:pPr algn="ctr"/>
            <a:fld type="slidenum" id="{789EF1FF-1521-4CFE-B87C-E92743A9F04F}"/>
            <a:endParaRPr sz="1400" smtClean="0" lang="en-US" dirty="0">
              <a:latin charset="0" pitchFamily="34" typeface="Trebuchet MS"/>
            </a:endParaRPr>
          </a:p>
        </p:txBody>
      </p:sp>
      <p:sp>
        <p:nvSpPr>
          <p:cNvPr name="Text Box 598" id="598"/>
          <p:cNvSpPr>
            <a:spLocks/>
          </p:cNvSpPr>
          <p:nvPr>
            <p:ph type="title"/>
          </p:nvPr>
        </p:nvSpPr>
        <p:spPr>
          <a:xfrm>
            <a:off y="274637" x="457200"/>
            <a:ext cy="1143000" cx="8229600"/>
          </a:xfrm>
          <a:prstGeom prst="rect">
            <a:avLst/>
          </a:prstGeom>
        </p:spPr>
        <p:txBody>
          <a:bodyPr numCol="1"/>
          <a:lstStyle/>
          <a:p>
            <a:r>
              <a:t>Semantic Web Vision </a:t>
            </a:r>
            <a:br>
              <a:rPr/>
            </a:br>
          </a:p>
        </p:txBody>
      </p:sp>
      <p:pic>
        <p:nvPicPr>
          <p:cNvPr name="Picture 599" id="599"/>
          <p:cNvPicPr>
            <a:picLocks/>
          </p:cNvPicPr>
          <p:nvPr/>
        </p:nvPicPr>
        <p:blipFill>
          <a:blip r:embed="rId3"/>
          <a:stretch/>
        </p:blipFill>
        <p:spPr>
          <a:xfrm>
            <a:off y="1447800" x="685800"/>
            <a:ext cy="4371975" cx="4164012"/>
          </a:xfrm>
          <a:prstGeom prst="rect">
            <a:avLst/>
          </a:prstGeom>
          <a:noFill/>
          <a:ln>
            <a:noFill/>
          </a:ln>
          <a:effectLst/>
        </p:spPr>
      </p:pic>
      <p:sp>
        <p:nvSpPr>
          <p:cNvPr name="Text Box 601" id="601"/>
          <p:cNvSpPr>
            <a:spLocks/>
          </p:cNvSpPr>
          <p:nvPr/>
        </p:nvSpPr>
        <p:spPr>
          <a:xfrm>
            <a:off y="1333500" x="5334000"/>
            <a:ext cy="4778375" cx="3532187"/>
          </a:xfrm>
          <a:prstGeom prst="rect">
            <a:avLst/>
          </a:prstGeom>
          <a:noFill/>
          <a:ln>
            <a:noFill/>
          </a:ln>
          <a:effectLst/>
        </p:spPr>
        <p:txBody>
          <a:bodyPr numCol="1" anchor="ctr">
            <a:spAutoFit/>
          </a:bodyPr>
          <a:lstStyle/>
          <a:p>
            <a:pPr marL="0" indent="0">
              <a:lnSpc>
                <a:spcPct val="120000"/>
              </a:lnSpc>
            </a:pPr>
            <a:r>
              <a:rPr sz="2000" smtClean="0" lang="en-US" dirty="0">
                <a:latin charset="0" pitchFamily="34" typeface="Trebuchet MS"/>
              </a:rPr>
              <a:t>Machine-processable, global </a:t>
            </a:r>
            <a:r>
              <a:rPr sz="2000" smtClean="0" lang="en-US" dirty="0" b="1">
                <a:latin charset="0" pitchFamily="34" typeface="Trebuchet MS"/>
              </a:rPr>
              <a:t>Web</a:t>
            </a:r>
            <a:r>
              <a:rPr sz="2000" smtClean="0" lang="en-US" dirty="0">
                <a:latin charset="0" pitchFamily="34" typeface="Trebuchet MS"/>
              </a:rPr>
              <a:t> standards: </a:t>
            </a:r>
          </a:p>
          <a:p>
            <a:pPr marL="0" indent="0">
              <a:lnSpc>
                <a:spcPct val="120000"/>
              </a:lnSpc>
              <a:buClr>
                <a:schemeClr val="bg2"/>
              </a:buClr>
              <a:buSzPct val="75000"/>
              <a:buFont charset="2" pitchFamily="2" typeface="Wingdings"/>
              <a:buChar char="§"/>
            </a:pPr>
            <a:r>
              <a:rPr sz="2000" smtClean="0" lang="en-US" dirty="0">
                <a:latin charset="0" pitchFamily="34" typeface="Trebuchet MS"/>
              </a:rPr>
              <a:t> Assigning unambiguous names (URI) </a:t>
            </a:r>
          </a:p>
          <a:p>
            <a:pPr marL="0" indent="0">
              <a:lnSpc>
                <a:spcPct val="120000"/>
              </a:lnSpc>
              <a:buClr>
                <a:schemeClr val="bg2"/>
              </a:buClr>
              <a:buSzPct val="75000"/>
              <a:buFont charset="2" pitchFamily="2" typeface="Wingdings"/>
              <a:buChar char="§"/>
            </a:pPr>
            <a:r>
              <a:rPr sz="2000" smtClean="0" lang="en-US" dirty="0">
                <a:latin charset="0" pitchFamily="34" typeface="Trebuchet MS"/>
              </a:rPr>
              <a:t> Expressing data, including metadata (</a:t>
            </a:r>
            <a:r>
              <a:rPr sz="2000" smtClean="0" lang="en-US" dirty="0">
                <a:solidFill>
                  <a:srgbClr val="0000FF"/>
                </a:solidFill>
                <a:latin charset="0" pitchFamily="34" typeface="Trebuchet MS"/>
              </a:rPr>
              <a:t>RDF</a:t>
            </a:r>
            <a:r>
              <a:rPr sz="2000" smtClean="0" lang="en-US" dirty="0">
                <a:latin charset="0" pitchFamily="34" typeface="Trebuchet MS"/>
              </a:rPr>
              <a:t>) </a:t>
            </a:r>
          </a:p>
          <a:p>
            <a:pPr marL="0" indent="0">
              <a:lnSpc>
                <a:spcPct val="120000"/>
              </a:lnSpc>
              <a:buClr>
                <a:schemeClr val="bg2"/>
              </a:buClr>
              <a:buSzPct val="75000"/>
              <a:buFont charset="2" pitchFamily="2" typeface="Wingdings"/>
              <a:buChar char="§"/>
            </a:pPr>
            <a:r>
              <a:rPr sz="2000" smtClean="0" lang="en-US" dirty="0">
                <a:latin charset="0" pitchFamily="34" typeface="Trebuchet MS"/>
              </a:rPr>
              <a:t> Capturing ontologies (</a:t>
            </a:r>
            <a:r>
              <a:rPr sz="2000" smtClean="0" lang="en-US" dirty="0">
                <a:solidFill>
                  <a:srgbClr val="0000FF"/>
                </a:solidFill>
                <a:latin charset="0" pitchFamily="34" typeface="Trebuchet MS"/>
              </a:rPr>
              <a:t>OWL</a:t>
            </a:r>
            <a:r>
              <a:rPr sz="2000" smtClean="0" lang="en-US" dirty="0">
                <a:latin charset="0" pitchFamily="34" typeface="Trebuchet MS"/>
              </a:rPr>
              <a:t>) </a:t>
            </a:r>
          </a:p>
          <a:p>
            <a:pPr marL="0" indent="0">
              <a:lnSpc>
                <a:spcPct val="120000"/>
              </a:lnSpc>
              <a:buClr>
                <a:schemeClr val="bg2"/>
              </a:buClr>
              <a:buSzPct val="75000"/>
              <a:buFont charset="2" pitchFamily="2" typeface="Wingdings"/>
              <a:buChar char="§"/>
            </a:pPr>
            <a:r>
              <a:rPr sz="2000" smtClean="0" lang="en-US" dirty="0">
                <a:solidFill>
                  <a:srgbClr val="0000FF"/>
                </a:solidFill>
                <a:latin charset="0" pitchFamily="34" typeface="Trebuchet MS"/>
              </a:rPr>
              <a:t> Query</a:t>
            </a:r>
            <a:r>
              <a:rPr sz="2000" smtClean="0" lang="en-US" dirty="0">
                <a:latin charset="0" pitchFamily="34" typeface="Trebuchet MS"/>
              </a:rPr>
              <a:t>, </a:t>
            </a:r>
            <a:r>
              <a:rPr sz="2000" smtClean="0" lang="en-US" dirty="0">
                <a:solidFill>
                  <a:srgbClr val="0000FF"/>
                </a:solidFill>
                <a:latin charset="0" pitchFamily="34" typeface="Trebuchet MS"/>
              </a:rPr>
              <a:t>rules</a:t>
            </a:r>
            <a:r>
              <a:rPr sz="2000" smtClean="0" lang="en-US" dirty="0">
                <a:latin charset="0" pitchFamily="34" typeface="Trebuchet MS"/>
              </a:rPr>
              <a:t>, </a:t>
            </a:r>
            <a:r>
              <a:rPr sz="2000" smtClean="0" lang="en-US" dirty="0">
                <a:solidFill>
                  <a:srgbClr val="0000FF"/>
                </a:solidFill>
                <a:latin charset="0" pitchFamily="34" typeface="Trebuchet MS"/>
              </a:rPr>
              <a:t>transformations</a:t>
            </a:r>
            <a:r>
              <a:rPr sz="2000" smtClean="0" lang="en-US" dirty="0">
                <a:latin charset="0" pitchFamily="34" typeface="Trebuchet MS"/>
              </a:rPr>
              <a:t>, </a:t>
            </a:r>
            <a:r>
              <a:rPr sz="2000" smtClean="0" lang="en-US" dirty="0">
                <a:solidFill>
                  <a:srgbClr val="0000FF"/>
                </a:solidFill>
                <a:latin charset="0" pitchFamily="34" typeface="Trebuchet MS"/>
              </a:rPr>
              <a:t>deployment</a:t>
            </a:r>
            <a:r>
              <a:rPr sz="2000" smtClean="0" lang="en-US" dirty="0">
                <a:latin charset="0" pitchFamily="34" typeface="Trebuchet MS"/>
              </a:rPr>
              <a:t>, application spaces, logic, proofs, trust (in progress) </a:t>
            </a:r>
          </a:p>
          <a:p>
            <a:pPr marL="0" indent="0">
              <a:lnSpc>
                <a:spcPct val="120000"/>
              </a:lnSpc>
              <a:buClr>
                <a:schemeClr val="bg2"/>
              </a:buClr>
              <a:buSzPct val="75000"/>
              <a:buFont charset="2" pitchFamily="2" typeface="Wingdings"/>
              <a:buChar char="§"/>
            </a:pPr>
            <a:endParaRPr sz="2000" smtClean="0" lang="en-US" dirty="0">
              <a:latin charset="0" pitchFamily="34" typeface="Trebuchet MS"/>
            </a:endParaRPr>
          </a:p>
        </p:txBody>
      </p:sp>
      <p:sp>
        <p:nvSpPr>
          <p:cNvPr name="Text Box 602" id="602"/>
          <p:cNvSpPr txBox="1">
            <a:spLocks/>
          </p:cNvSpPr>
          <p:nvPr/>
        </p:nvSpPr>
        <p:spPr>
          <a:xfrm>
            <a:off y="5867400" x="5562600"/>
            <a:ext cy="731837" cx="3124200"/>
          </a:xfrm>
          <a:prstGeom prst="rect">
            <a:avLst/>
          </a:prstGeom>
          <a:noFill/>
          <a:ln>
            <a:noFill/>
          </a:ln>
          <a:effectLst/>
        </p:spPr>
        <p:txBody>
          <a:bodyPr numCol="1">
            <a:spAutoFit/>
          </a:bodyPr>
          <a:lstStyle/>
          <a:p>
            <a:pPr marL="0" indent="0"/>
            <a:r>
              <a:rPr sz="1200" smtClean="0" lang="en-US" dirty="0">
                <a:latin charset="0" pitchFamily="34" typeface="Trebuchet MS"/>
              </a:rPr>
              <a:t>[Source: Emerging Web Technologies to Watch, Steve Bratt, W3C]</a:t>
            </a:r>
          </a:p>
          <a:p>
            <a:pPr marL="0" indent="0"/>
            <a:endParaRPr sz="1200" smtClean="0" lang="en-US" dirty="0">
              <a:latin charset="0" pitchFamily="34" typeface="Trebuchet MS"/>
            </a:endParaRPr>
          </a:p>
        </p:txBody>
      </p:sp>
    </p:spTree>
  </p:cSld>
  <p:clrMapOvr>
    <a:masterClrMapping/>
  </p:clrMapOvr>
  <p:transition>
    <p:cut thruBlk="1"/>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603" id="603"/>
          <p:cNvSpPr>
            <a:spLocks/>
          </p:cNvSpPr>
          <p:nvPr>
            <p:ph type="sldNum" sz="quarter" idx="12"/>
          </p:nvPr>
        </p:nvSpPr>
        <p:spPr/>
        <p:txBody>
          <a:bodyPr numCol="1"/>
          <a:lstStyle/>
          <a:p>
            <a:pPr algn="ctr"/>
            <a:fld type="slidenum" id="{DF63DD36-CE44-44EF-8AEB-B69F066B1D3C}"/>
            <a:endParaRPr sz="1400" smtClean="0" lang="en-US" dirty="0">
              <a:latin charset="0" pitchFamily="34" typeface="Trebuchet MS"/>
            </a:endParaRPr>
          </a:p>
        </p:txBody>
      </p:sp>
      <p:sp>
        <p:nvSpPr>
          <p:cNvPr name="Text Box 604" id="604"/>
          <p:cNvSpPr>
            <a:spLocks/>
          </p:cNvSpPr>
          <p:nvPr>
            <p:ph type="title"/>
          </p:nvPr>
        </p:nvSpPr>
        <p:spPr>
          <a:xfrm>
            <a:off y="274637" x="457200"/>
            <a:ext cy="831850" cx="8229600"/>
          </a:xfrm>
          <a:prstGeom prst="rect">
            <a:avLst/>
          </a:prstGeom>
        </p:spPr>
        <p:txBody>
          <a:bodyPr numCol="1"/>
          <a:lstStyle/>
          <a:p>
            <a:r>
              <a:t>Semantic Web and AI?</a:t>
            </a:r>
          </a:p>
        </p:txBody>
      </p:sp>
      <p:sp>
        <p:nvSpPr>
          <p:cNvPr name="Text Box 605" id="605"/>
          <p:cNvSpPr>
            <a:spLocks/>
          </p:cNvSpPr>
          <p:nvPr>
            <p:ph type="body" idx="1"/>
          </p:nvPr>
        </p:nvSpPr>
        <p:spPr>
          <a:xfrm>
            <a:off y="1127125" x="685800"/>
            <a:ext cy="4341812" cx="8458200"/>
          </a:xfrm>
          <a:prstGeom prst="rect">
            <a:avLst/>
          </a:prstGeom>
        </p:spPr>
        <p:txBody>
          <a:bodyPr numCol="1"/>
          <a:lstStyle/>
          <a:p>
            <a:pPr marL="342900" indent="-342900">
              <a:lnSpc>
                <a:spcPct val="90000"/>
              </a:lnSpc>
            </a:pPr>
            <a:r>
              <a:rPr sz="2400" smtClean="0" lang="en-US" dirty="0"/>
              <a:t>No human-level intelligence claims</a:t>
            </a:r>
          </a:p>
          <a:p>
            <a:pPr marL="342900" indent="-342900">
              <a:lnSpc>
                <a:spcPct val="90000"/>
              </a:lnSpc>
            </a:pPr>
            <a:r>
              <a:rPr sz="2400" smtClean="0" lang="en-US" dirty="0"/>
              <a:t>As with today’s WWW</a:t>
            </a:r>
          </a:p>
          <a:p>
            <a:pPr lvl="1" marL="742950" indent="-285750">
              <a:lnSpc>
                <a:spcPct val="90000"/>
              </a:lnSpc>
            </a:pPr>
            <a:r>
              <a:rPr sz="2000" smtClean="0" lang="en-US" dirty="0"/>
              <a:t>large, inconsistent, distributed</a:t>
            </a:r>
          </a:p>
          <a:p>
            <a:pPr marL="342900" indent="-342900">
              <a:lnSpc>
                <a:spcPct val="90000"/>
              </a:lnSpc>
            </a:pPr>
            <a:r>
              <a:rPr sz="2400" smtClean="0" lang="en-US" dirty="0"/>
              <a:t>Requirements</a:t>
            </a:r>
          </a:p>
          <a:p>
            <a:pPr lvl="1" marL="742950" indent="-285750">
              <a:lnSpc>
                <a:spcPct val="90000"/>
              </a:lnSpc>
            </a:pPr>
            <a:r>
              <a:rPr sz="2000" smtClean="0" lang="en-US" dirty="0"/>
              <a:t>scalable, robust, decentralised</a:t>
            </a:r>
          </a:p>
          <a:p>
            <a:pPr lvl="1" marL="742950" indent="-285750">
              <a:lnSpc>
                <a:spcPct val="90000"/>
              </a:lnSpc>
            </a:pPr>
            <a:r>
              <a:rPr sz="2000" smtClean="0" lang="en-US" dirty="0"/>
              <a:t>tolerant, mediated</a:t>
            </a:r>
          </a:p>
          <a:p>
            <a:pPr marL="342900" indent="-342900">
              <a:lnSpc>
                <a:spcPct val="90000"/>
              </a:lnSpc>
            </a:pPr>
            <a:r>
              <a:rPr sz="2400" smtClean="0" lang="en-US" dirty="0"/>
              <a:t>Semantic Web will make extensive use of current AI, </a:t>
            </a:r>
          </a:p>
          <a:p>
            <a:pPr lvl="1" marL="742950" indent="-285750">
              <a:lnSpc>
                <a:spcPct val="90000"/>
              </a:lnSpc>
            </a:pPr>
            <a:r>
              <a:rPr sz="2000" smtClean="0" lang="en-US" dirty="0"/>
              <a:t>any advancement in AI will lead to a better Semantic Web</a:t>
            </a:r>
          </a:p>
          <a:p>
            <a:pPr lvl="1" marL="742950" indent="-285750">
              <a:lnSpc>
                <a:spcPct val="90000"/>
              </a:lnSpc>
            </a:pPr>
            <a:r>
              <a:rPr sz="2000" smtClean="0" lang="en-US" dirty="0"/>
              <a:t>Current AI is already sufficient to go towards realizing the semantic web vision</a:t>
            </a:r>
          </a:p>
          <a:p>
            <a:pPr marL="342900" indent="-342900">
              <a:lnSpc>
                <a:spcPct val="90000"/>
              </a:lnSpc>
            </a:pPr>
            <a:r>
              <a:rPr sz="2400" smtClean="0" lang="en-US" dirty="0"/>
              <a:t>As with WWW, Semantic Web will (need to) adapt fast</a:t>
            </a:r>
          </a:p>
        </p:txBody>
      </p:sp>
      <p:sp>
        <p:nvSpPr>
          <p:cNvPr name="Text Box 606" id="606"/>
          <p:cNvSpPr>
            <a:spLocks/>
          </p:cNvSpPr>
          <p:nvPr/>
        </p:nvSpPr>
        <p:spPr>
          <a:xfrm>
            <a:off y="6172200" x="7696200"/>
            <a:ext cy="257175" cx="990600"/>
          </a:xfrm>
          <a:prstGeom prst="rect">
            <a:avLst/>
          </a:prstGeom>
          <a:noFill/>
          <a:ln>
            <a:noFill/>
          </a:ln>
          <a:effectLst/>
        </p:spPr>
        <p:txBody>
          <a:bodyPr wrap="none" numCol="1" anchor="t">
            <a:spAutoFit/>
          </a:bodyPr>
          <a:lstStyle/>
          <a:p>
            <a:pPr marL="0" indent="0">
              <a:lnSpc>
                <a:spcPct val="90000"/>
              </a:lnSpc>
            </a:pPr>
            <a:r>
              <a:rPr sz="1200" smtClean="0" lang="en-US" dirty="0">
                <a:latin charset="0" pitchFamily="34" typeface="Trebuchet MS"/>
              </a:rPr>
              <a:t>[Davies, 03]</a:t>
            </a:r>
          </a:p>
        </p:txBody>
      </p:sp>
    </p:spTree>
  </p:cSld>
  <p:clrMapOvr>
    <a:masterClrMapping/>
  </p:clrMapOvr>
  <p:transition>
    <p:cut thruBlk="1"/>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607" id="607"/>
          <p:cNvSpPr>
            <a:spLocks/>
          </p:cNvSpPr>
          <p:nvPr>
            <p:ph type="sldNum" sz="quarter" idx="12"/>
          </p:nvPr>
        </p:nvSpPr>
        <p:spPr/>
        <p:txBody>
          <a:bodyPr numCol="1"/>
          <a:lstStyle/>
          <a:p>
            <a:pPr algn="ctr"/>
            <a:fld type="slidenum" id="{92F6C4AB-B855-4F32-9C8E-6D8972D84A3B}"/>
            <a:endParaRPr sz="1400" smtClean="0" lang="en-US" dirty="0">
              <a:latin charset="0" pitchFamily="34" typeface="Trebuchet MS"/>
            </a:endParaRPr>
          </a:p>
        </p:txBody>
      </p:sp>
      <p:sp>
        <p:nvSpPr>
          <p:cNvPr name="Text Box 608" id="608"/>
          <p:cNvSpPr>
            <a:spLocks/>
          </p:cNvSpPr>
          <p:nvPr>
            <p:ph type="title"/>
          </p:nvPr>
        </p:nvSpPr>
        <p:spPr>
          <a:xfrm>
            <a:off y="274637" x="457200"/>
            <a:ext cy="1143000" cx="8229600"/>
          </a:xfrm>
          <a:prstGeom prst="rect">
            <a:avLst/>
          </a:prstGeom>
        </p:spPr>
        <p:txBody>
          <a:bodyPr numCol="1"/>
          <a:lstStyle/>
          <a:p>
            <a:pPr marL="0" indent="0"/>
            <a:r>
              <a:rPr sz="3600" smtClean="0" lang="en-US" dirty="0"/>
              <a:t>Semantic Web &amp; Knowledge Management</a:t>
            </a:r>
          </a:p>
        </p:txBody>
      </p:sp>
      <p:sp>
        <p:nvSpPr>
          <p:cNvPr name="Text Box 609" id="609"/>
          <p:cNvSpPr>
            <a:spLocks/>
          </p:cNvSpPr>
          <p:nvPr>
            <p:ph type="body" idx="1"/>
          </p:nvPr>
        </p:nvSpPr>
        <p:spPr>
          <a:xfrm>
            <a:off y="1600200" x="457200"/>
            <a:ext cy="4525962" cx="8229600"/>
          </a:xfrm>
          <a:prstGeom prst="rect">
            <a:avLst/>
          </a:prstGeom>
        </p:spPr>
        <p:txBody>
          <a:bodyPr numCol="1"/>
          <a:lstStyle/>
          <a:p>
            <a:pPr marL="342900" indent="-342900">
              <a:lnSpc>
                <a:spcPct val="90000"/>
              </a:lnSpc>
            </a:pPr>
            <a:r>
              <a:rPr smtClean="0" lang="en-US" dirty="0"/>
              <a:t>Organising knowledge in conceptual spaces according to its meaning.</a:t>
            </a:r>
          </a:p>
          <a:p>
            <a:pPr marL="342900" indent="-342900">
              <a:lnSpc>
                <a:spcPct val="90000"/>
              </a:lnSpc>
            </a:pPr>
            <a:r>
              <a:rPr smtClean="0" lang="en-US" dirty="0"/>
              <a:t>Enabling automated tools to check for inconsistencies and extracting new knowledge.</a:t>
            </a:r>
          </a:p>
          <a:p>
            <a:pPr marL="342900" indent="-342900">
              <a:lnSpc>
                <a:spcPct val="90000"/>
              </a:lnSpc>
            </a:pPr>
            <a:r>
              <a:rPr smtClean="0" lang="en-US" dirty="0"/>
              <a:t>Replacing query-based search with query answering.</a:t>
            </a:r>
          </a:p>
          <a:p>
            <a:pPr marL="342900" indent="-342900">
              <a:lnSpc>
                <a:spcPct val="90000"/>
              </a:lnSpc>
            </a:pPr>
            <a:r>
              <a:rPr smtClean="0" lang="en-US" dirty="0"/>
              <a:t>Defining who may view certain parts of information</a:t>
            </a:r>
          </a:p>
        </p:txBody>
      </p:sp>
    </p:spTree>
  </p:cSld>
  <p:clrMapOvr>
    <a:masterClrMapping/>
  </p:clrMapOvr>
  <p:transition>
    <p:cut thruBlk="1"/>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610" id="610"/>
          <p:cNvSpPr>
            <a:spLocks/>
          </p:cNvSpPr>
          <p:nvPr>
            <p:ph type="ctrTitle"/>
          </p:nvPr>
        </p:nvSpPr>
        <p:spPr>
          <a:xfrm>
            <a:off y="1752600" x="1066800"/>
            <a:ext cy="1920875" cx="7772400"/>
          </a:xfrm>
          <a:prstGeom prst="rect">
            <a:avLst/>
          </a:prstGeom>
        </p:spPr>
        <p:txBody>
          <a:bodyPr numCol="1"/>
          <a:lstStyle>
            <a:lvl1pPr>
              <a:defRPr sz="5400" smtClean="0" lang="en-US" dirty="0"/>
            </a:lvl1pPr>
          </a:lstStyle>
          <a:p>
            <a:pPr/>
            <a:r>
              <a:rPr sz="3600" smtClean="0" lang="en-US" dirty="0"/>
              <a:t>Semantic Web Services</a:t>
            </a:r>
          </a:p>
        </p:txBody>
      </p:sp>
      <p:pic>
        <p:nvPicPr>
          <p:cNvPr name="Picture 611" id="611"/>
          <p:cNvPicPr>
            <a:picLocks/>
          </p:cNvPicPr>
          <p:nvPr/>
        </p:nvPicPr>
        <p:blipFill>
          <a:blip r:embed="rId2"/>
          <a:stretch/>
        </p:blipFill>
        <p:spPr>
          <a:xfrm>
            <a:off y="2286000" x="1447800"/>
            <a:ext cy="762000" cx="762000"/>
          </a:xfrm>
          <a:prstGeom prst="rect">
            <a:avLst/>
          </a:prstGeom>
          <a:noFill/>
          <a:ln>
            <a:noFill/>
          </a:ln>
          <a:effectLst/>
        </p:spPr>
      </p:pic>
    </p:spTree>
  </p:cSld>
  <p:clrMapOvr>
    <a:masterClrMapping/>
  </p:clrMapOvr>
  <p:transition>
    <p:cut thruBlk="1"/>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613" id="613"/>
          <p:cNvSpPr>
            <a:spLocks/>
          </p:cNvSpPr>
          <p:nvPr>
            <p:ph type="sldNum" sz="quarter" idx="12"/>
          </p:nvPr>
        </p:nvSpPr>
        <p:spPr/>
        <p:txBody>
          <a:bodyPr numCol="1"/>
          <a:lstStyle/>
          <a:p>
            <a:pPr algn="ctr"/>
            <a:fld type="slidenum" id="{02872398-C409-45E8-AF53-6245476D0F76}"/>
            <a:endParaRPr sz="1400" smtClean="0" lang="en-US" dirty="0">
              <a:latin charset="0" pitchFamily="34" typeface="Trebuchet MS"/>
            </a:endParaRPr>
          </a:p>
        </p:txBody>
      </p:sp>
      <p:sp>
        <p:nvSpPr>
          <p:cNvPr name="Text Box 614" id="614"/>
          <p:cNvSpPr>
            <a:spLocks/>
          </p:cNvSpPr>
          <p:nvPr>
            <p:ph type="title"/>
          </p:nvPr>
        </p:nvSpPr>
        <p:spPr>
          <a:xfrm>
            <a:off y="274637" x="457200"/>
            <a:ext cy="1143000" cx="8229600"/>
          </a:xfrm>
          <a:prstGeom prst="rect">
            <a:avLst/>
          </a:prstGeom>
        </p:spPr>
        <p:txBody>
          <a:bodyPr numCol="1"/>
          <a:lstStyle/>
          <a:p>
            <a:r>
              <a:t>Web Services</a:t>
            </a:r>
          </a:p>
        </p:txBody>
      </p:sp>
      <p:sp>
        <p:nvSpPr>
          <p:cNvPr name="Text Box 615" id="615"/>
          <p:cNvSpPr>
            <a:spLocks/>
          </p:cNvSpPr>
          <p:nvPr>
            <p:ph type="body" idx="1"/>
          </p:nvPr>
        </p:nvSpPr>
        <p:spPr>
          <a:xfrm>
            <a:off y="1600200" x="457200"/>
            <a:ext cy="4525962" cx="8229600"/>
          </a:xfrm>
          <a:prstGeom prst="rect">
            <a:avLst/>
          </a:prstGeom>
        </p:spPr>
        <p:txBody>
          <a:bodyPr numCol="1"/>
          <a:lstStyle/>
          <a:p>
            <a:pPr marL="342900" indent="-342900"/>
            <a:r>
              <a:rPr sz="2800" smtClean="0" lang="en-US" dirty="0"/>
              <a:t>Web Services provide </a:t>
            </a:r>
            <a:r>
              <a:rPr sz="2800" smtClean="0" lang="en-US" dirty="0">
                <a:solidFill>
                  <a:srgbClr val="0000FF"/>
                </a:solidFill>
              </a:rPr>
              <a:t>data</a:t>
            </a:r>
            <a:r>
              <a:rPr sz="2800" smtClean="0" lang="en-US" dirty="0"/>
              <a:t> and </a:t>
            </a:r>
            <a:r>
              <a:rPr sz="2800" smtClean="0" lang="en-US" dirty="0">
                <a:solidFill>
                  <a:srgbClr val="0000FF"/>
                </a:solidFill>
              </a:rPr>
              <a:t>services</a:t>
            </a:r>
            <a:r>
              <a:rPr sz="2800" smtClean="0" lang="en-US" dirty="0"/>
              <a:t> to other applications.</a:t>
            </a:r>
          </a:p>
          <a:p>
            <a:pPr marL="342900" indent="-342900"/>
            <a:r>
              <a:rPr sz="2800" smtClean="0" lang="en-US" dirty="0"/>
              <a:t>Thee applications access Web Services via standard Web Formats (HTTP, HTML, XML, and SOAP), with no need to know how the Web Service itself is implemented.</a:t>
            </a:r>
          </a:p>
          <a:p>
            <a:pPr marL="342900" indent="-342900"/>
            <a:r>
              <a:rPr sz="2800" smtClean="0" lang="en-US" dirty="0"/>
              <a:t>You can imagine a web service like a remote procedure call (RPC) which  it returns a message in an XML format.</a:t>
            </a:r>
          </a:p>
          <a:p>
            <a:pPr marL="342900" indent="-342900"/>
            <a:endParaRPr sz="2800" smtClean="0" lang="en-US" dirty="0"/>
          </a:p>
        </p:txBody>
      </p:sp>
    </p:spTree>
  </p:cSld>
  <p:clrMapOvr>
    <a:masterClrMapping/>
  </p:clrMapOvr>
  <p:transition>
    <p:cut thruBlk="1"/>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616" id="616"/>
          <p:cNvSpPr>
            <a:spLocks/>
          </p:cNvSpPr>
          <p:nvPr>
            <p:ph type="sldNum" sz="quarter" idx="12"/>
          </p:nvPr>
        </p:nvSpPr>
        <p:spPr/>
        <p:txBody>
          <a:bodyPr numCol="1"/>
          <a:lstStyle/>
          <a:p>
            <a:pPr algn="ctr"/>
            <a:fld type="slidenum" id="{DC5E69A3-7ADF-4DBE-A652-0BFD4546764B}"/>
            <a:endParaRPr sz="1400" smtClean="0" lang="en-US" dirty="0">
              <a:latin charset="0" pitchFamily="34" typeface="Trebuchet MS"/>
            </a:endParaRPr>
          </a:p>
        </p:txBody>
      </p:sp>
      <p:sp>
        <p:nvSpPr>
          <p:cNvPr name="Text Box 617" id="617"/>
          <p:cNvSpPr>
            <a:spLocks/>
          </p:cNvSpPr>
          <p:nvPr>
            <p:ph type="title"/>
          </p:nvPr>
        </p:nvSpPr>
        <p:spPr>
          <a:xfrm>
            <a:off y="274637" x="457200"/>
            <a:ext cy="1143000" cx="8229600"/>
          </a:xfrm>
          <a:prstGeom prst="rect">
            <a:avLst/>
          </a:prstGeom>
        </p:spPr>
        <p:txBody>
          <a:bodyPr numCol="1"/>
          <a:lstStyle/>
          <a:p>
            <a:pPr marL="0" indent="0"/>
            <a:r>
              <a:rPr smtClean="0" lang="en-US" dirty="0"/>
              <a:t>Web Services</a:t>
            </a:r>
            <a:r>
              <a:rPr smtClean="0" lang="en-US" dirty="0">
                <a:solidFill>
                  <a:srgbClr val="9B0707"/>
                </a:solidFill>
              </a:rPr>
              <a:t> </a:t>
            </a:r>
          </a:p>
        </p:txBody>
      </p:sp>
      <p:sp>
        <p:nvSpPr>
          <p:cNvPr name="Text Box 618" id="618"/>
          <p:cNvSpPr>
            <a:spLocks/>
          </p:cNvSpPr>
          <p:nvPr>
            <p:ph type="body" idx="1"/>
          </p:nvPr>
        </p:nvSpPr>
        <p:spPr>
          <a:xfrm>
            <a:off y="1527175" x="457200"/>
            <a:ext cy="4598987" cx="8229600"/>
          </a:xfrm>
          <a:prstGeom prst="rect">
            <a:avLst/>
          </a:prstGeom>
          <a:ln>
            <a:noFill/>
          </a:ln>
        </p:spPr>
        <p:txBody>
          <a:bodyPr numCol="1"/>
          <a:lstStyle/>
          <a:p>
            <a:pPr marL="342900" indent="-342900">
              <a:lnSpc>
                <a:spcPct val="90000"/>
              </a:lnSpc>
              <a:spcBef>
                <a:spcPct val="60000"/>
              </a:spcBef>
            </a:pPr>
            <a:r>
              <a:rPr smtClean="0" lang="en-US" dirty="0"/>
              <a:t>loosely coupled, reusable components</a:t>
            </a:r>
          </a:p>
          <a:p>
            <a:pPr marL="342900" indent="-342900">
              <a:lnSpc>
                <a:spcPct val="90000"/>
              </a:lnSpc>
              <a:spcBef>
                <a:spcPct val="60000"/>
              </a:spcBef>
            </a:pPr>
            <a:r>
              <a:rPr smtClean="0" lang="en-US" dirty="0"/>
              <a:t>encapsulate discrete functionality </a:t>
            </a:r>
          </a:p>
          <a:p>
            <a:pPr marL="342900" indent="-342900">
              <a:lnSpc>
                <a:spcPct val="90000"/>
              </a:lnSpc>
              <a:spcBef>
                <a:spcPct val="60000"/>
              </a:spcBef>
            </a:pPr>
            <a:r>
              <a:rPr smtClean="0" lang="en-US" dirty="0"/>
              <a:t>distributed </a:t>
            </a:r>
          </a:p>
          <a:p>
            <a:pPr marL="342900" indent="-342900">
              <a:lnSpc>
                <a:spcPct val="90000"/>
              </a:lnSpc>
              <a:spcBef>
                <a:spcPct val="60000"/>
              </a:spcBef>
            </a:pPr>
            <a:r>
              <a:rPr smtClean="0" lang="en-US" dirty="0"/>
              <a:t>programmatically accessible over standard internet protocols</a:t>
            </a:r>
          </a:p>
          <a:p>
            <a:pPr marL="342900" indent="-342900">
              <a:lnSpc>
                <a:spcPct val="90000"/>
              </a:lnSpc>
              <a:spcBef>
                <a:spcPct val="60000"/>
              </a:spcBef>
            </a:pPr>
            <a:r>
              <a:rPr smtClean="0" lang="en-US" dirty="0"/>
              <a:t>add new level of functionality on top of the current web</a:t>
            </a:r>
          </a:p>
        </p:txBody>
      </p:sp>
      <p:sp>
        <p:nvSpPr>
          <p:cNvPr name="Text Box 619" id="619"/>
          <p:cNvSpPr txBox="1">
            <a:spLocks/>
          </p:cNvSpPr>
          <p:nvPr/>
        </p:nvSpPr>
        <p:spPr>
          <a:xfrm>
            <a:off y="6172200" x="7496175"/>
            <a:ext cy="274637" cx="1647825"/>
          </a:xfrm>
          <a:prstGeom prst="rect">
            <a:avLst/>
          </a:prstGeom>
          <a:noFill/>
          <a:ln>
            <a:noFill/>
          </a:ln>
          <a:effectLst/>
        </p:spPr>
        <p:txBody>
          <a:bodyPr wrap="none" numCol="1" anchor="t">
            <a:spAutoFit/>
          </a:bodyPr>
          <a:lstStyle/>
          <a:p>
            <a:pPr marL="0" indent="0"/>
            <a:r>
              <a:rPr sz="1200" smtClean="0" lang="en-US" dirty="0">
                <a:latin charset="0" pitchFamily="66" typeface="Comic Sans MS"/>
              </a:rPr>
              <a:t>[Stollberg et al., 05]</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620" id="620"/>
          <p:cNvSpPr>
            <a:spLocks/>
          </p:cNvSpPr>
          <p:nvPr>
            <p:ph type="sldNum" sz="quarter" idx="12"/>
          </p:nvPr>
        </p:nvSpPr>
        <p:spPr/>
        <p:txBody>
          <a:bodyPr numCol="1"/>
          <a:lstStyle/>
          <a:p>
            <a:pPr algn="ctr"/>
            <a:fld type="slidenum" id="{86D4E7AF-A351-4F65-9B78-FC5AB9DD3DE8}"/>
            <a:endParaRPr sz="1400" smtClean="0" lang="en-US" dirty="0">
              <a:latin charset="0" pitchFamily="34" typeface="Trebuchet MS"/>
            </a:endParaRPr>
          </a:p>
        </p:txBody>
      </p:sp>
      <p:sp>
        <p:nvSpPr>
          <p:cNvPr name="Text Box 621" id="621"/>
          <p:cNvSpPr>
            <a:spLocks/>
          </p:cNvSpPr>
          <p:nvPr>
            <p:ph type="title"/>
          </p:nvPr>
        </p:nvSpPr>
        <p:spPr>
          <a:xfrm>
            <a:off y="274637" x="457200"/>
            <a:ext cy="1143000" cx="8229600"/>
          </a:xfrm>
          <a:prstGeom prst="rect">
            <a:avLst/>
          </a:prstGeom>
        </p:spPr>
        <p:txBody>
          <a:bodyPr numCol="1"/>
          <a:lstStyle/>
          <a:p>
            <a:r>
              <a:t>The Promise of Web Services</a:t>
            </a:r>
          </a:p>
        </p:txBody>
      </p:sp>
      <p:pic>
        <p:nvPicPr>
          <p:cNvPr name="Picture 622" id="622"/>
          <p:cNvPicPr>
            <a:picLocks/>
          </p:cNvPicPr>
          <p:nvPr/>
        </p:nvPicPr>
        <p:blipFill>
          <a:blip r:embed="rId3"/>
          <a:stretch/>
        </p:blipFill>
        <p:spPr>
          <a:xfrm>
            <a:off y="1600200" x="1085850"/>
            <a:ext cy="4114800" cx="7010400"/>
          </a:xfrm>
          <a:prstGeom prst="rect">
            <a:avLst/>
          </a:prstGeom>
          <a:noFill/>
          <a:ln>
            <a:noFill/>
          </a:ln>
        </p:spPr>
      </p:pic>
      <p:sp>
        <p:nvSpPr>
          <p:cNvPr name="Text Box 624" id="624"/>
          <p:cNvSpPr txBox="1">
            <a:spLocks/>
          </p:cNvSpPr>
          <p:nvPr/>
        </p:nvSpPr>
        <p:spPr>
          <a:xfrm>
            <a:off y="6172200" x="7496175"/>
            <a:ext cy="274637" cx="1647825"/>
          </a:xfrm>
          <a:prstGeom prst="rect">
            <a:avLst/>
          </a:prstGeom>
          <a:noFill/>
          <a:ln>
            <a:noFill/>
          </a:ln>
          <a:effectLst/>
        </p:spPr>
        <p:txBody>
          <a:bodyPr wrap="none" numCol="1" anchor="t">
            <a:spAutoFit/>
          </a:bodyPr>
          <a:lstStyle/>
          <a:p>
            <a:pPr marL="0" indent="0"/>
            <a:r>
              <a:rPr sz="1200" smtClean="0" lang="en-US" dirty="0">
                <a:latin charset="0" pitchFamily="66" typeface="Comic Sans MS"/>
              </a:rPr>
              <a:t>[Stollberg et al., 05]</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625" id="625"/>
          <p:cNvSpPr>
            <a:spLocks/>
          </p:cNvSpPr>
          <p:nvPr>
            <p:ph type="sldNum" sz="quarter" idx="12"/>
          </p:nvPr>
        </p:nvSpPr>
        <p:spPr/>
        <p:txBody>
          <a:bodyPr numCol="1"/>
          <a:lstStyle/>
          <a:p>
            <a:pPr algn="ctr"/>
            <a:fld type="slidenum" id="{CB58B098-450B-4AB2-B599-EBBFFDB8E90D}"/>
            <a:endParaRPr sz="1400" smtClean="0" lang="en-US" dirty="0">
              <a:latin charset="0" pitchFamily="34" typeface="Trebuchet MS"/>
            </a:endParaRPr>
          </a:p>
        </p:txBody>
      </p:sp>
      <p:sp>
        <p:nvSpPr>
          <p:cNvPr name="Text Box 626" id="626"/>
          <p:cNvSpPr>
            <a:spLocks/>
          </p:cNvSpPr>
          <p:nvPr>
            <p:ph type="title"/>
          </p:nvPr>
        </p:nvSpPr>
        <p:spPr>
          <a:xfrm>
            <a:off y="274637" x="457200"/>
            <a:ext cy="1143000" cx="8229600"/>
          </a:xfrm>
          <a:prstGeom prst="rect">
            <a:avLst/>
          </a:prstGeom>
        </p:spPr>
        <p:txBody>
          <a:bodyPr numCol="1"/>
          <a:lstStyle/>
          <a:p>
            <a:r>
              <a:t>Deficiencies of WS Technology</a:t>
            </a:r>
          </a:p>
        </p:txBody>
      </p:sp>
      <p:sp>
        <p:nvSpPr>
          <p:cNvPr name="Text Box 627" id="627"/>
          <p:cNvSpPr>
            <a:spLocks/>
          </p:cNvSpPr>
          <p:nvPr>
            <p:ph type="body" idx="1"/>
          </p:nvPr>
        </p:nvSpPr>
        <p:spPr>
          <a:xfrm>
            <a:off y="1527175" x="498475"/>
            <a:ext cy="4598987" cx="8188325"/>
          </a:xfrm>
          <a:prstGeom prst="rect">
            <a:avLst/>
          </a:prstGeom>
        </p:spPr>
        <p:txBody>
          <a:bodyPr numCol="1"/>
          <a:lstStyle/>
          <a:p>
            <a:pPr marL="342900" indent="-342900">
              <a:lnSpc>
                <a:spcPct val="90000"/>
              </a:lnSpc>
            </a:pPr>
            <a:r>
              <a:rPr sz="2600" smtClean="0" lang="en-US" dirty="0"/>
              <a:t>Current technologies allow usage of Web Services</a:t>
            </a:r>
          </a:p>
          <a:p>
            <a:pPr marL="342900" indent="-342900">
              <a:lnSpc>
                <a:spcPct val="90000"/>
              </a:lnSpc>
            </a:pPr>
            <a:r>
              <a:rPr sz="2600" smtClean="0" lang="en-US" dirty="0"/>
              <a:t>but:</a:t>
            </a:r>
          </a:p>
          <a:p>
            <a:pPr lvl="1" marL="835025" indent="-285750"/>
            <a:r>
              <a:rPr sz="2000" smtClean="0" lang="en-US" dirty="0"/>
              <a:t>only syntactical information descriptions </a:t>
            </a:r>
          </a:p>
          <a:p>
            <a:pPr lvl="1" marL="835025" indent="-285750"/>
            <a:r>
              <a:rPr sz="2000" smtClean="0" lang="en-US" dirty="0"/>
              <a:t>syntactic support for discovery, composition and execution</a:t>
            </a:r>
          </a:p>
          <a:p>
            <a:pPr lvl="1" marL="835025" indent="-285750">
              <a:buNone/>
            </a:pPr>
            <a:r>
              <a:rPr sz="2000" lang="en-US" smtClean="0" i="1" dirty="0" b="1"/>
              <a:t>=&gt; Web Service usability, usage, and integration needs to be inspected manually </a:t>
            </a:r>
          </a:p>
          <a:p>
            <a:pPr lvl="1" marL="835025" indent="-285750"/>
            <a:r>
              <a:rPr sz="2000" smtClean="0" lang="en-US" dirty="0"/>
              <a:t>no semantically marked up content / services</a:t>
            </a:r>
          </a:p>
          <a:p>
            <a:pPr lvl="1" marL="835025" indent="-285750"/>
            <a:r>
              <a:rPr sz="2000" smtClean="0" lang="en-US" dirty="0"/>
              <a:t>no support for the Semantic Web </a:t>
            </a:r>
          </a:p>
          <a:p>
            <a:pPr lvl="1" marL="835025" indent="-285750">
              <a:lnSpc>
                <a:spcPct val="90000"/>
              </a:lnSpc>
            </a:pPr>
            <a:endParaRPr sz="2000" smtClean="0" lang="en-US" dirty="0"/>
          </a:p>
          <a:p>
            <a:pPr marL="342900" indent="-342900">
              <a:lnSpc>
                <a:spcPct val="90000"/>
              </a:lnSpc>
              <a:buNone/>
            </a:pPr>
            <a:r>
              <a:rPr sz="2600" smtClean="0" lang="en-US" dirty="0"/>
              <a:t>=&gt; current Web Service Technology Stack failed to </a:t>
            </a:r>
          </a:p>
          <a:p>
            <a:pPr marL="342900" indent="-342900">
              <a:lnSpc>
                <a:spcPct val="90000"/>
              </a:lnSpc>
              <a:buNone/>
            </a:pPr>
            <a:r>
              <a:rPr sz="2600" smtClean="0" lang="en-US" dirty="0"/>
              <a:t>	 realize the promise of Web Services</a:t>
            </a:r>
          </a:p>
        </p:txBody>
      </p:sp>
      <p:sp>
        <p:nvSpPr>
          <p:cNvPr name="Text Box 628" id="628"/>
          <p:cNvSpPr txBox="1">
            <a:spLocks/>
          </p:cNvSpPr>
          <p:nvPr/>
        </p:nvSpPr>
        <p:spPr>
          <a:xfrm>
            <a:off y="6172200" x="7496175"/>
            <a:ext cy="274637" cx="1647825"/>
          </a:xfrm>
          <a:prstGeom prst="rect">
            <a:avLst/>
          </a:prstGeom>
          <a:noFill/>
          <a:ln>
            <a:noFill/>
          </a:ln>
          <a:effectLst/>
        </p:spPr>
        <p:txBody>
          <a:bodyPr wrap="none" numCol="1" anchor="t">
            <a:spAutoFit/>
          </a:bodyPr>
          <a:lstStyle/>
          <a:p>
            <a:pPr marL="0" indent="0"/>
            <a:r>
              <a:rPr sz="1200" smtClean="0" lang="en-US" dirty="0">
                <a:latin charset="0" pitchFamily="66" typeface="Comic Sans MS"/>
              </a:rPr>
              <a:t>[Stollberg et al., 05]</a:t>
            </a:r>
          </a:p>
        </p:txBody>
      </p:sp>
    </p:spTree>
  </p:cSld>
  <p:clrMapOvr>
    <a:masterClrMapping/>
  </p:clrMapOvr>
  <p:transition>
    <p:cut thruBlk="1"/>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629" id="629"/>
          <p:cNvSpPr>
            <a:spLocks/>
          </p:cNvSpPr>
          <p:nvPr>
            <p:ph type="sldNum" sz="quarter" idx="12"/>
          </p:nvPr>
        </p:nvSpPr>
        <p:spPr/>
        <p:txBody>
          <a:bodyPr numCol="1"/>
          <a:lstStyle/>
          <a:p>
            <a:pPr algn="ctr"/>
            <a:fld type="slidenum" id="{E08C263D-0239-4015-8A2C-EF6BA9F81459}"/>
            <a:endParaRPr sz="1400" smtClean="0" lang="en-US" dirty="0">
              <a:latin charset="0" pitchFamily="34" typeface="Trebuchet MS"/>
            </a:endParaRPr>
          </a:p>
        </p:txBody>
      </p:sp>
      <p:sp>
        <p:nvSpPr>
          <p:cNvPr name="Text Box 630" id="630"/>
          <p:cNvSpPr>
            <a:spLocks/>
          </p:cNvSpPr>
          <p:nvPr>
            <p:ph type="body" idx="1"/>
          </p:nvPr>
        </p:nvSpPr>
        <p:spPr>
          <a:xfrm>
            <a:off y="1182687" x="204787"/>
            <a:ext cy="2909887" cx="8426450"/>
          </a:xfrm>
          <a:prstGeom prst="rect">
            <a:avLst/>
          </a:prstGeom>
        </p:spPr>
        <p:txBody>
          <a:bodyPr numCol="1"/>
          <a:lstStyle/>
          <a:p>
            <a:pPr marL="342900" indent="-342900">
              <a:lnSpc>
                <a:spcPct val="90000"/>
              </a:lnSpc>
              <a:buNone/>
            </a:pPr>
            <a:r>
              <a:rPr sz="2000" smtClean="0" lang="en-US" dirty="0" b="1">
                <a:solidFill>
                  <a:schemeClr val="accent2"/>
                </a:solidFill>
              </a:rPr>
              <a:t> </a:t>
            </a:r>
          </a:p>
          <a:p>
            <a:pPr algn="ctr" marL="342900" indent="-342900">
              <a:lnSpc>
                <a:spcPct val="90000"/>
              </a:lnSpc>
              <a:buNone/>
            </a:pPr>
            <a:r>
              <a:rPr sz="2400" smtClean="0" lang="en-US" dirty="0" b="1">
                <a:solidFill>
                  <a:srgbClr val="0000FF"/>
                </a:solidFill>
              </a:rPr>
              <a:t>Semantic Web Technology </a:t>
            </a:r>
          </a:p>
          <a:p>
            <a:pPr algn="ctr" marL="342900" indent="-342900">
              <a:lnSpc>
                <a:spcPct val="90000"/>
              </a:lnSpc>
              <a:buNone/>
            </a:pPr>
            <a:endParaRPr sz="2400" smtClean="0" lang="en-US" dirty="0" b="1">
              <a:solidFill>
                <a:srgbClr val="0000FF"/>
              </a:solidFill>
            </a:endParaRPr>
          </a:p>
          <a:p>
            <a:pPr algn="ctr" marL="342900" indent="-342900">
              <a:lnSpc>
                <a:spcPct val="90000"/>
              </a:lnSpc>
              <a:buNone/>
            </a:pPr>
            <a:endParaRPr sz="2400" smtClean="0" lang="en-US" dirty="0" b="1"/>
          </a:p>
          <a:p>
            <a:pPr algn="ctr" marL="342900" indent="-342900">
              <a:lnSpc>
                <a:spcPct val="90000"/>
              </a:lnSpc>
              <a:buNone/>
            </a:pPr>
            <a:r>
              <a:rPr sz="2400" smtClean="0" lang="en-US" dirty="0" b="1">
                <a:solidFill>
                  <a:srgbClr val="0000FF"/>
                </a:solidFill>
              </a:rPr>
              <a:t>+ </a:t>
            </a:r>
          </a:p>
          <a:p>
            <a:pPr algn="ctr" marL="342900" indent="-342900">
              <a:lnSpc>
                <a:spcPct val="90000"/>
              </a:lnSpc>
              <a:buNone/>
            </a:pPr>
            <a:endParaRPr sz="2400" smtClean="0" lang="en-US" dirty="0" b="1">
              <a:solidFill>
                <a:srgbClr val="0000FF"/>
              </a:solidFill>
            </a:endParaRPr>
          </a:p>
          <a:p>
            <a:pPr algn="ctr" marL="342900" indent="-342900">
              <a:lnSpc>
                <a:spcPct val="90000"/>
              </a:lnSpc>
              <a:buNone/>
            </a:pPr>
            <a:r>
              <a:rPr sz="2400" smtClean="0" lang="en-US" dirty="0" b="1">
                <a:solidFill>
                  <a:srgbClr val="0000FF"/>
                </a:solidFill>
              </a:rPr>
              <a:t>Web Service Technology</a:t>
            </a:r>
          </a:p>
          <a:p>
            <a:pPr algn="ctr" marL="342900" indent="-342900">
              <a:lnSpc>
                <a:spcPct val="90000"/>
              </a:lnSpc>
              <a:buNone/>
            </a:pPr>
            <a:endParaRPr sz="2400" smtClean="0" lang="en-US" dirty="0" b="1">
              <a:solidFill>
                <a:srgbClr val="0000FF"/>
              </a:solidFill>
            </a:endParaRPr>
          </a:p>
        </p:txBody>
      </p:sp>
      <p:sp>
        <p:nvSpPr>
          <p:cNvPr name="Text Box 631" id="631"/>
          <p:cNvSpPr>
            <a:spLocks/>
          </p:cNvSpPr>
          <p:nvPr>
            <p:ph type="title"/>
          </p:nvPr>
        </p:nvSpPr>
        <p:spPr>
          <a:xfrm>
            <a:off y="274637" x="457200"/>
            <a:ext cy="1143000" cx="8229600"/>
          </a:xfrm>
          <a:prstGeom prst="rect">
            <a:avLst/>
          </a:prstGeom>
          <a:ln>
            <a:noFill/>
          </a:ln>
        </p:spPr>
        <p:txBody>
          <a:bodyPr numCol="1" anchor="ctr"/>
          <a:lstStyle/>
          <a:p>
            <a:r>
              <a:t>Semantic Web Services</a:t>
            </a:r>
          </a:p>
        </p:txBody>
      </p:sp>
      <p:sp>
        <p:nvSpPr>
          <p:cNvPr name="Text Box 632" id="632"/>
          <p:cNvSpPr>
            <a:spLocks/>
          </p:cNvSpPr>
          <p:nvPr/>
        </p:nvSpPr>
        <p:spPr>
          <a:xfrm>
            <a:off y="4651375" x="431800"/>
            <a:ext cy="1217612" cx="8416925"/>
          </a:xfrm>
          <a:prstGeom prst="rect">
            <a:avLst/>
          </a:prstGeom>
          <a:noFill/>
          <a:ln>
            <a:noFill/>
          </a:ln>
        </p:spPr>
        <p:txBody>
          <a:bodyPr numCol="1"/>
          <a:lstStyle/>
          <a:p>
            <a:pPr marL="447675" indent="-447675">
              <a:buNone/>
            </a:pPr>
            <a:endParaRPr sz="2400" smtClean="0" lang="en-US" dirty="0" b="1"/>
          </a:p>
          <a:p>
            <a:pPr marL="447675" indent="-447675">
              <a:buNone/>
            </a:pPr>
            <a:r>
              <a:rPr sz="2400" smtClean="0" lang="en-US" dirty="0" b="1"/>
              <a:t>=&gt; Semantic Web Services as integrated solution for realizing the vision of the next generation of the Web </a:t>
            </a:r>
          </a:p>
        </p:txBody>
      </p:sp>
      <p:sp>
        <p:nvSpPr>
          <p:cNvPr name="Text Box 633" id="633"/>
          <p:cNvSpPr txBox="1">
            <a:spLocks/>
          </p:cNvSpPr>
          <p:nvPr/>
        </p:nvSpPr>
        <p:spPr>
          <a:xfrm>
            <a:off y="2008187" x="2574925"/>
            <a:ext cy="641350" cx="4759325"/>
          </a:xfrm>
          <a:prstGeom prst="rect">
            <a:avLst/>
          </a:prstGeom>
          <a:noFill/>
          <a:ln>
            <a:noFill/>
          </a:ln>
        </p:spPr>
        <p:txBody>
          <a:bodyPr wrap="none" numCol="1" anchor="t">
            <a:spAutoFit/>
          </a:bodyPr>
          <a:lstStyle/>
          <a:p>
            <a:pPr marL="0" indent="0">
              <a:buFontTx/>
              <a:buChar char="•"/>
            </a:pPr>
            <a:r>
              <a:rPr smtClean="0" lang="en-US" dirty="0"/>
              <a:t> allow machine supported data interpretation</a:t>
            </a:r>
          </a:p>
          <a:p>
            <a:pPr marL="0" indent="0">
              <a:buFontTx/>
              <a:buChar char="•"/>
            </a:pPr>
            <a:r>
              <a:rPr smtClean="0" lang="en-US" dirty="0"/>
              <a:t> ontologies as data model </a:t>
            </a:r>
          </a:p>
        </p:txBody>
      </p:sp>
      <p:sp>
        <p:nvSpPr>
          <p:cNvPr name="Text Box 634" id="634"/>
          <p:cNvSpPr txBox="1">
            <a:spLocks/>
          </p:cNvSpPr>
          <p:nvPr/>
        </p:nvSpPr>
        <p:spPr>
          <a:xfrm>
            <a:off y="3843337" x="2400300"/>
            <a:ext cy="641350" cx="4794250"/>
          </a:xfrm>
          <a:prstGeom prst="rect">
            <a:avLst/>
          </a:prstGeom>
          <a:noFill/>
          <a:ln>
            <a:noFill/>
          </a:ln>
        </p:spPr>
        <p:txBody>
          <a:bodyPr wrap="none" numCol="1" anchor="t">
            <a:spAutoFit/>
          </a:bodyPr>
          <a:lstStyle/>
          <a:p>
            <a:r>
              <a:t>automated discovery, selection, composition, </a:t>
            </a:r>
          </a:p>
          <a:p>
            <a:r>
              <a:t>and web-based execution of services</a:t>
            </a:r>
          </a:p>
        </p:txBody>
      </p:sp>
      <p:sp>
        <p:nvSpPr>
          <p:cNvPr name="Text Box 635" id="635"/>
          <p:cNvSpPr txBox="1">
            <a:spLocks/>
          </p:cNvSpPr>
          <p:nvPr/>
        </p:nvSpPr>
        <p:spPr>
          <a:xfrm>
            <a:off y="6172200" x="7496175"/>
            <a:ext cy="274637" cx="1647825"/>
          </a:xfrm>
          <a:prstGeom prst="rect">
            <a:avLst/>
          </a:prstGeom>
          <a:noFill/>
          <a:ln>
            <a:noFill/>
          </a:ln>
          <a:effectLst/>
        </p:spPr>
        <p:txBody>
          <a:bodyPr wrap="none" numCol="1" anchor="t">
            <a:spAutoFit/>
          </a:bodyPr>
          <a:lstStyle/>
          <a:p>
            <a:pPr marL="0" indent="0"/>
            <a:r>
              <a:rPr sz="1200" smtClean="0" lang="en-US" dirty="0">
                <a:latin charset="0" pitchFamily="66" typeface="Comic Sans MS"/>
              </a:rPr>
              <a:t>[Stollberg et al., 05]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31" id="31"/>
          <p:cNvSpPr>
            <a:spLocks/>
          </p:cNvSpPr>
          <p:nvPr>
            <p:ph type="sldNum" sz="quarter" idx="12"/>
          </p:nvPr>
        </p:nvSpPr>
        <p:spPr/>
        <p:txBody>
          <a:bodyPr numCol="1"/>
          <a:lstStyle/>
          <a:p>
            <a:pPr algn="ctr"/>
            <a:fld type="slidenum" id="{A5304848-44E2-431F-8C68-9890B51DB3EC}"/>
            <a:endParaRPr sz="1400" smtClean="0" lang="en-US" dirty="0">
              <a:latin charset="0" pitchFamily="34" typeface="Trebuchet MS"/>
            </a:endParaRPr>
          </a:p>
        </p:txBody>
      </p:sp>
      <p:sp>
        <p:nvSpPr>
          <p:cNvPr name="Text Box 32" id="32"/>
          <p:cNvSpPr>
            <a:spLocks/>
          </p:cNvSpPr>
          <p:nvPr>
            <p:ph type="title"/>
          </p:nvPr>
        </p:nvSpPr>
        <p:spPr>
          <a:xfrm>
            <a:off y="274637" x="457200"/>
            <a:ext cy="1143000" cx="8229600"/>
          </a:xfrm>
          <a:prstGeom prst="rect">
            <a:avLst/>
          </a:prstGeom>
        </p:spPr>
        <p:txBody>
          <a:bodyPr numCol="1"/>
          <a:lstStyle/>
          <a:p>
            <a:pPr marL="0" indent="0"/>
            <a:r>
              <a:rPr smtClean="0" lang="en-US" dirty="0"/>
              <a:t>What is a Web of Data?</a:t>
            </a:r>
          </a:p>
        </p:txBody>
      </p:sp>
      <p:sp>
        <p:nvSpPr>
          <p:cNvPr name="Text Box 33" id="33"/>
          <p:cNvSpPr>
            <a:spLocks/>
          </p:cNvSpPr>
          <p:nvPr>
            <p:ph type="body" sz="half" idx="1"/>
          </p:nvPr>
        </p:nvSpPr>
        <p:spPr>
          <a:xfrm>
            <a:off y="1600200" x="457200"/>
            <a:ext cy="4525962" cx="4038600"/>
          </a:xfrm>
          <a:prstGeom prst="rect">
            <a:avLst/>
          </a:prstGeom>
        </p:spPr>
        <p:txBody>
          <a:bodyPr numCol="1"/>
          <a:lstStyle>
            <a:lvl1pPr>
              <a:defRPr sz="2800" smtClean="0" lang="en-US" dirty="0"/>
            </a:lvl1pPr>
            <a:lvl2pPr>
              <a:defRPr sz="2400" smtClean="0" lang="en-US" dirty="0"/>
            </a:lvl2pPr>
            <a:lvl3pPr>
              <a:defRPr sz="2000" smtClean="0" lang="en-US" dirty="0"/>
            </a:lvl3pPr>
            <a:lvl4pPr>
              <a:defRPr sz="1800" smtClean="0" lang="en-US" dirty="0"/>
            </a:lvl4pPr>
            <a:lvl5pPr>
              <a:defRPr sz="1800" smtClean="0" lang="en-US" dirty="0"/>
            </a:lvl5pPr>
          </a:lstStyle>
          <a:p>
            <a:pPr>
              <a:lnSpc>
                <a:spcPct val="80000"/>
              </a:lnSpc>
              <a:buNone/>
            </a:pPr>
            <a:r>
              <a:rPr sz="2400" smtClean="0" lang="en-US" dirty="0"/>
              <a:t>Thinking back a bit... 1994 </a:t>
            </a:r>
          </a:p>
          <a:p>
            <a:pPr>
              <a:lnSpc>
                <a:spcPct val="80000"/>
              </a:lnSpc>
            </a:pPr>
            <a:endParaRPr sz="2400" smtClean="0" lang="en-US" dirty="0"/>
          </a:p>
          <a:p>
            <a:pPr>
              <a:lnSpc>
                <a:spcPct val="80000"/>
              </a:lnSpc>
              <a:buNone/>
            </a:pPr>
            <a:r>
              <a:rPr sz="2400" smtClean="0" lang="en-US" dirty="0"/>
              <a:t>HTML and URIs </a:t>
            </a:r>
          </a:p>
          <a:p>
            <a:pPr>
              <a:lnSpc>
                <a:spcPct val="80000"/>
              </a:lnSpc>
            </a:pPr>
            <a:endParaRPr sz="2400" smtClean="0" lang="en-US" dirty="0"/>
          </a:p>
          <a:p>
            <a:pPr>
              <a:lnSpc>
                <a:spcPct val="80000"/>
              </a:lnSpc>
              <a:buNone/>
            </a:pPr>
            <a:r>
              <a:rPr sz="2400" smtClean="0" lang="en-US" dirty="0"/>
              <a:t>Markup language and means for connecting resources </a:t>
            </a:r>
          </a:p>
          <a:p>
            <a:pPr>
              <a:lnSpc>
                <a:spcPct val="80000"/>
              </a:lnSpc>
            </a:pPr>
            <a:endParaRPr sz="2400" smtClean="0" lang="en-US" dirty="0"/>
          </a:p>
          <a:p>
            <a:pPr>
              <a:lnSpc>
                <a:spcPct val="80000"/>
              </a:lnSpc>
              <a:buNone/>
            </a:pPr>
            <a:r>
              <a:rPr sz="2400" smtClean="0" lang="en-US" dirty="0"/>
              <a:t>Below the file level </a:t>
            </a:r>
          </a:p>
          <a:p>
            <a:pPr>
              <a:lnSpc>
                <a:spcPct val="80000"/>
              </a:lnSpc>
            </a:pPr>
            <a:endParaRPr sz="2400" smtClean="0" lang="en-US" dirty="0"/>
          </a:p>
          <a:p>
            <a:pPr>
              <a:lnSpc>
                <a:spcPct val="80000"/>
              </a:lnSpc>
              <a:buNone/>
            </a:pPr>
            <a:r>
              <a:rPr sz="2400" smtClean="0" lang="en-US" dirty="0"/>
              <a:t>Stopped at the text level </a:t>
            </a:r>
          </a:p>
        </p:txBody>
      </p:sp>
      <p:pic>
        <p:nvPicPr>
          <p:cNvPr name="Picture 34" id="34"/>
          <p:cNvPicPr>
            <a:picLocks noChangeAspect="1"/>
          </p:cNvPicPr>
          <p:nvPr/>
        </p:nvPicPr>
        <p:blipFill>
          <a:blip r:embed="rId3"/>
          <a:stretch/>
        </p:blipFill>
        <p:spPr>
          <a:xfrm>
            <a:off y="1447800" x="4724400"/>
            <a:ext cy="4724400" cx="4419600"/>
          </a:xfrm>
          <a:prstGeom prst="rect">
            <a:avLst/>
          </a:prstGeom>
        </p:spPr>
      </p:pic>
      <p:sp>
        <p:nvSpPr>
          <p:cNvPr name="Text Box 36" id="36"/>
          <p:cNvSpPr>
            <a:spLocks/>
          </p:cNvSpPr>
          <p:nvPr/>
        </p:nvSpPr>
        <p:spPr>
          <a:xfrm>
            <a:off y="6400800" x="8077200"/>
            <a:ext cy="274637" cx="842962"/>
          </a:xfrm>
          <a:prstGeom prst="rect">
            <a:avLst/>
          </a:prstGeom>
          <a:noFill/>
          <a:ln>
            <a:noFill/>
          </a:ln>
          <a:effectLst/>
        </p:spPr>
        <p:txBody>
          <a:bodyPr wrap="none" numCol="1" anchor="t">
            <a:spAutoFit/>
          </a:bodyPr>
          <a:lstStyle/>
          <a:p>
            <a:pPr marL="0" indent="0"/>
            <a:r>
              <a:rPr sz="1200" smtClean="0" lang="en-US" dirty="0">
                <a:solidFill>
                  <a:schemeClr val="bg2"/>
                </a:solidFill>
              </a:rPr>
              <a:t>[Miller 04]</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636" id="636"/>
          <p:cNvSpPr>
            <a:spLocks/>
          </p:cNvSpPr>
          <p:nvPr>
            <p:ph type="sldNum" sz="quarter" idx="12"/>
          </p:nvPr>
        </p:nvSpPr>
        <p:spPr/>
        <p:txBody>
          <a:bodyPr numCol="1"/>
          <a:lstStyle/>
          <a:p>
            <a:pPr algn="ctr"/>
            <a:fld type="slidenum" id="{25E09DF0-B224-4CCB-83EC-635E7463BA0A}"/>
            <a:endParaRPr sz="1400" smtClean="0" lang="en-US" dirty="0">
              <a:latin charset="0" pitchFamily="34" typeface="Trebuchet MS"/>
            </a:endParaRPr>
          </a:p>
        </p:txBody>
      </p:sp>
      <p:sp>
        <p:nvSpPr>
          <p:cNvPr name="Text Box 637" id="637"/>
          <p:cNvSpPr>
            <a:spLocks/>
          </p:cNvSpPr>
          <p:nvPr>
            <p:ph type="title"/>
          </p:nvPr>
        </p:nvSpPr>
        <p:spPr>
          <a:xfrm>
            <a:off y="274637" x="457200"/>
            <a:ext cy="1143000" cx="8229600"/>
          </a:xfrm>
          <a:prstGeom prst="rect">
            <a:avLst/>
          </a:prstGeom>
        </p:spPr>
        <p:txBody>
          <a:bodyPr numCol="1"/>
          <a:lstStyle/>
          <a:p>
            <a:r>
              <a:t>Semantic Web Services</a:t>
            </a:r>
          </a:p>
        </p:txBody>
      </p:sp>
      <p:sp>
        <p:nvSpPr>
          <p:cNvPr name="Text Box 638" id="638"/>
          <p:cNvSpPr>
            <a:spLocks/>
          </p:cNvSpPr>
          <p:nvPr>
            <p:ph type="body" idx="1"/>
          </p:nvPr>
        </p:nvSpPr>
        <p:spPr>
          <a:xfrm>
            <a:off y="1527175" x="441325"/>
            <a:ext cy="4598987" cx="8245475"/>
          </a:xfrm>
          <a:prstGeom prst="rect">
            <a:avLst/>
          </a:prstGeom>
        </p:spPr>
        <p:txBody>
          <a:bodyPr numCol="1"/>
          <a:lstStyle/>
          <a:p>
            <a:pPr marL="342900" indent="-342900">
              <a:spcBef>
                <a:spcPct val="50000"/>
              </a:spcBef>
            </a:pPr>
            <a:r>
              <a:rPr sz="2800" smtClean="0" lang="en-US" dirty="0"/>
              <a:t>define exhaustive description frameworks for describing Web Services and related aspects </a:t>
            </a:r>
            <a:r>
              <a:rPr sz="2800" smtClean="0" lang="en-US" dirty="0" b="1"/>
              <a:t>(Web Service Description Ontologies) </a:t>
            </a:r>
          </a:p>
          <a:p>
            <a:pPr marL="342900" indent="-342900">
              <a:spcBef>
                <a:spcPct val="50000"/>
              </a:spcBef>
            </a:pPr>
            <a:r>
              <a:rPr sz="2800" smtClean="0" lang="en-US" dirty="0"/>
              <a:t>support ontologies as underlying data model to allow machine supported data interpretation </a:t>
            </a:r>
            <a:r>
              <a:rPr sz="2800" smtClean="0" lang="en-US" dirty="0" b="1"/>
              <a:t>(Semantic Web aspect)</a:t>
            </a:r>
            <a:r>
              <a:rPr sz="2800" smtClean="0" lang="en-US" dirty="0" b="1">
                <a:solidFill>
                  <a:schemeClr val="accent2"/>
                </a:solidFill>
              </a:rPr>
              <a:t> </a:t>
            </a:r>
          </a:p>
          <a:p>
            <a:pPr marL="342900" indent="-342900">
              <a:spcBef>
                <a:spcPct val="50000"/>
              </a:spcBef>
            </a:pPr>
            <a:r>
              <a:rPr sz="2800" smtClean="0" lang="en-US" dirty="0"/>
              <a:t>define semantically driven technologies for automation of the Web Service usage process  </a:t>
            </a:r>
            <a:r>
              <a:rPr sz="2800" smtClean="0" lang="en-US" dirty="0" b="1"/>
              <a:t>(Web Service aspect)</a:t>
            </a:r>
            <a:r>
              <a:rPr sz="2800" smtClean="0" lang="en-US" dirty="0"/>
              <a:t>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639" id="639"/>
          <p:cNvSpPr>
            <a:spLocks/>
          </p:cNvSpPr>
          <p:nvPr>
            <p:ph type="sldNum" sz="quarter" idx="12"/>
          </p:nvPr>
        </p:nvSpPr>
        <p:spPr/>
        <p:txBody>
          <a:bodyPr numCol="1"/>
          <a:lstStyle/>
          <a:p>
            <a:pPr algn="ctr"/>
            <a:fld type="slidenum" id="{E6EB8165-D6D3-4B65-B109-B98DAD031EBB}"/>
            <a:endParaRPr sz="1400" smtClean="0" lang="en-US" dirty="0">
              <a:latin charset="0" pitchFamily="34" typeface="Trebuchet MS"/>
            </a:endParaRPr>
          </a:p>
        </p:txBody>
      </p:sp>
      <p:sp>
        <p:nvSpPr>
          <p:cNvPr name="Text Box 640" id="640"/>
          <p:cNvSpPr>
            <a:spLocks/>
          </p:cNvSpPr>
          <p:nvPr>
            <p:ph type="title"/>
          </p:nvPr>
        </p:nvSpPr>
        <p:spPr>
          <a:xfrm>
            <a:off y="274637" x="457200"/>
            <a:ext cy="1143000" cx="8229600"/>
          </a:xfrm>
          <a:prstGeom prst="rect">
            <a:avLst/>
          </a:prstGeom>
        </p:spPr>
        <p:txBody>
          <a:bodyPr numCol="1"/>
          <a:lstStyle/>
          <a:p>
            <a:r>
              <a:t>Acknowledgements</a:t>
            </a:r>
          </a:p>
        </p:txBody>
      </p:sp>
      <p:sp>
        <p:nvSpPr>
          <p:cNvPr name="Text Box 641" id="641"/>
          <p:cNvSpPr>
            <a:spLocks/>
          </p:cNvSpPr>
          <p:nvPr>
            <p:ph type="body" idx="1"/>
          </p:nvPr>
        </p:nvSpPr>
        <p:spPr>
          <a:xfrm>
            <a:off y="1600200" x="457200"/>
            <a:ext cy="4525962" cx="8229600"/>
          </a:xfrm>
          <a:prstGeom prst="rect">
            <a:avLst/>
          </a:prstGeom>
        </p:spPr>
        <p:txBody>
          <a:bodyPr numCol="1"/>
          <a:lstStyle/>
          <a:p>
            <a:pPr marL="342900" indent="-342900"/>
            <a:r>
              <a:rPr sz="1800" smtClean="0" lang="en-US" dirty="0"/>
              <a:t>Some of the slides are adapted from the following resources:</a:t>
            </a:r>
          </a:p>
          <a:p>
            <a:pPr lvl="1" marL="742950" indent="-285750"/>
            <a:r>
              <a:rPr sz="1800" smtClean="0" lang="en-US" dirty="0"/>
              <a:t>Semantic Web, John Davies, Next Generation Web Research, BT.</a:t>
            </a:r>
          </a:p>
          <a:p>
            <a:pPr lvl="1" marL="742950" indent="-285750"/>
            <a:r>
              <a:rPr sz="1800" smtClean="0" lang="en-US" dirty="0"/>
              <a:t>A Short Semantic Web Tutorial, Andreas Hotho &amp; York Sure, Knowledge Management Group, Institute AIFB, University of Karlsruhe.</a:t>
            </a:r>
          </a:p>
          <a:p>
            <a:pPr lvl="1" marL="742950" indent="-285750"/>
            <a:r>
              <a:rPr sz="1800" smtClean="0" lang="en-US" dirty="0"/>
              <a:t>Semantic Web and Ontology Management, Rudi Studer, York Sure, Christoph Tempich, Peter Haase,Institute AIFB, University of Karlsruhe.</a:t>
            </a:r>
          </a:p>
          <a:p>
            <a:pPr lvl="1" marL="742950" indent="-285750"/>
            <a:r>
              <a:rPr sz="1800" smtClean="0" lang="en-US" dirty="0"/>
              <a:t>A Semantic Web Primer, Grigoris Antoniou and Frank van Harmelen, ISBN 0-262-01210-3, 2004, the MIT press.</a:t>
            </a:r>
          </a:p>
          <a:p>
            <a:pPr lvl="1" marL="742950" indent="-285750"/>
            <a:r>
              <a:rPr sz="1800" smtClean="0" lang="en-US" dirty="0"/>
              <a:t>The Semantic Web: A Web of Machine Processible Data, Eric Miller, W3C Semantic Web Activity Lead, 2004.</a:t>
            </a:r>
          </a:p>
          <a:p>
            <a:pPr lvl="1" marL="742950" indent="-285750"/>
            <a:r>
              <a:rPr sz="1800" smtClean="0" lang="en-US" dirty="0"/>
              <a:t>Stollberg et al, Semantic Web Services Tutorial, 5th International Conference on Web Engineering (ICWE 2005), Sydney, Australia.</a:t>
            </a:r>
          </a:p>
          <a:p>
            <a:pPr lvl="1" marL="742950" indent="-285750"/>
            <a:r>
              <a:rPr sz="1800" smtClean="0" lang="en-US" dirty="0"/>
              <a:t>Introduction to the Semantic Web, Ivan Herman, W3C, 2007.</a:t>
            </a:r>
          </a:p>
          <a:p>
            <a:pPr lvl="1" marL="742950" indent="-285750"/>
            <a:endParaRPr sz="1800" smtClean="0" lang="en-US" dirty="0"/>
          </a:p>
          <a:p>
            <a:pPr lvl="1" marL="742950" indent="-285750"/>
            <a:endParaRPr sz="1800" smtClean="0" lang="en-US" dirty="0"/>
          </a:p>
        </p:txBody>
      </p:sp>
    </p:spTree>
  </p:cSld>
  <p:clrMapOvr>
    <a:masterClrMapping/>
  </p:clrMapOvr>
  <p:transition>
    <p:cut thruBlk="1"/>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642" id="642"/>
          <p:cNvSpPr>
            <a:spLocks/>
          </p:cNvSpPr>
          <p:nvPr>
            <p:ph type="sldNum" sz="quarter" idx="12"/>
          </p:nvPr>
        </p:nvSpPr>
        <p:spPr/>
        <p:txBody>
          <a:bodyPr numCol="1"/>
          <a:lstStyle/>
          <a:p>
            <a:pPr algn="ctr"/>
            <a:fld type="slidenum" id="{79E838CC-AD05-4593-A054-BC69AD19EBFC}"/>
            <a:endParaRPr sz="1400" smtClean="0" lang="en-US" dirty="0">
              <a:latin charset="0" pitchFamily="34" typeface="Trebuchet MS"/>
            </a:endParaRPr>
          </a:p>
        </p:txBody>
      </p:sp>
      <p:sp>
        <p:nvSpPr>
          <p:cNvPr name="Text Box 643" id="643"/>
          <p:cNvSpPr>
            <a:spLocks/>
          </p:cNvSpPr>
          <p:nvPr>
            <p:ph type="title"/>
          </p:nvPr>
        </p:nvSpPr>
        <p:spPr>
          <a:xfrm>
            <a:off y="274637" x="457200"/>
            <a:ext cy="1143000" cx="8229600"/>
          </a:xfrm>
          <a:prstGeom prst="rect">
            <a:avLst/>
          </a:prstGeom>
        </p:spPr>
        <p:txBody>
          <a:bodyPr numCol="1"/>
          <a:lstStyle/>
          <a:p>
            <a:r>
              <a:t>Suggested Readings</a:t>
            </a:r>
          </a:p>
        </p:txBody>
      </p:sp>
      <p:sp>
        <p:nvSpPr>
          <p:cNvPr name="Text Box 644" id="644"/>
          <p:cNvSpPr>
            <a:spLocks/>
          </p:cNvSpPr>
          <p:nvPr>
            <p:ph type="body" idx="1"/>
          </p:nvPr>
        </p:nvSpPr>
        <p:spPr>
          <a:xfrm>
            <a:off y="1600200" x="457200"/>
            <a:ext cy="4525962" cx="8229600"/>
          </a:xfrm>
          <a:prstGeom prst="rect">
            <a:avLst/>
          </a:prstGeom>
        </p:spPr>
        <p:txBody>
          <a:bodyPr numCol="1"/>
          <a:lstStyle/>
          <a:p>
            <a:pPr marL="342900" indent="-342900"/>
            <a:r>
              <a:rPr sz="2400" smtClean="0" lang="en-US" dirty="0"/>
              <a:t>A Semantic Web Primer, Grigoris Antoniou and Frank van Harmelen, ISBN 0-262-01210-3, 2004, the MIT press.</a:t>
            </a:r>
          </a:p>
          <a:p>
            <a:pPr marL="342900" indent="-342900"/>
            <a:r>
              <a:rPr sz="2400" smtClean="0" lang="en-US" dirty="0"/>
              <a:t>W3C Semantic Web</a:t>
            </a:r>
          </a:p>
          <a:p>
            <a:pPr marL="342900" indent="-342900">
              <a:buNone/>
            </a:pPr>
            <a:r>
              <a:rPr sz="2400" smtClean="0" lang="en-US" dirty="0"/>
              <a:t>	http://www.w3.org/2001/sw/</a:t>
            </a:r>
          </a:p>
          <a:p>
            <a:pPr marL="342900" indent="-342900"/>
            <a:r>
              <a:rPr sz="2400" smtClean="0" lang="en-US" dirty="0"/>
              <a:t>The Semantic Web Community Portal,</a:t>
            </a:r>
            <a:br>
              <a:rPr sz="2400" smtClean="0" lang="en-US" dirty="0"/>
            </a:br>
            <a:r>
              <a:rPr sz="2400" smtClean="0" lang="en-US" dirty="0"/>
              <a:t>http://www.semanticweb.org</a:t>
            </a:r>
          </a:p>
          <a:p>
            <a:pPr marL="342900" indent="-342900"/>
            <a:endParaRPr sz="2400" smtClean="0" lang="en-US" dirty="0"/>
          </a:p>
        </p:txBody>
      </p:sp>
    </p:spTree>
  </p:cSld>
  <p:clrMapOvr>
    <a:masterClrMapping/>
  </p:clrMapOvr>
  <p:transition>
    <p:cut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37" id="37"/>
          <p:cNvSpPr>
            <a:spLocks/>
          </p:cNvSpPr>
          <p:nvPr>
            <p:ph type="sldNum" sz="quarter" idx="12"/>
          </p:nvPr>
        </p:nvSpPr>
        <p:spPr/>
        <p:txBody>
          <a:bodyPr numCol="1"/>
          <a:lstStyle/>
          <a:p>
            <a:pPr algn="ctr"/>
            <a:fld type="slidenum" id="{A58FD822-AA4A-496D-A824-5ED77517A88A}"/>
            <a:endParaRPr sz="1400" smtClean="0" lang="en-US" dirty="0">
              <a:latin charset="0" pitchFamily="34" typeface="Trebuchet MS"/>
            </a:endParaRPr>
          </a:p>
        </p:txBody>
      </p:sp>
      <p:sp>
        <p:nvSpPr>
          <p:cNvPr name="Text Box 38" id="38"/>
          <p:cNvSpPr>
            <a:spLocks/>
          </p:cNvSpPr>
          <p:nvPr>
            <p:ph type="title"/>
          </p:nvPr>
        </p:nvSpPr>
        <p:spPr>
          <a:xfrm>
            <a:off y="274637" x="457200"/>
            <a:ext cy="1143000" cx="8229600"/>
          </a:xfrm>
          <a:prstGeom prst="rect">
            <a:avLst/>
          </a:prstGeom>
        </p:spPr>
        <p:txBody>
          <a:bodyPr numCol="1"/>
          <a:lstStyle/>
          <a:p>
            <a:pPr marL="0" indent="0"/>
            <a:r>
              <a:rPr smtClean="0" lang="en-US" dirty="0"/>
              <a:t>What is a Web of Data?</a:t>
            </a:r>
            <a:br>
              <a:rPr smtClean="0" lang="en-US" dirty="0"/>
            </a:br>
            <a:r>
              <a:rPr sz="2800" smtClean="0" lang="en-US" dirty="0"/>
              <a:t>(continued)</a:t>
            </a:r>
          </a:p>
        </p:txBody>
      </p:sp>
      <p:sp>
        <p:nvSpPr>
          <p:cNvPr name="Text Box 39" id="39"/>
          <p:cNvSpPr>
            <a:spLocks/>
          </p:cNvSpPr>
          <p:nvPr>
            <p:ph type="body" sz="half" idx="1"/>
          </p:nvPr>
        </p:nvSpPr>
        <p:spPr>
          <a:xfrm>
            <a:off y="1600200" x="457200"/>
            <a:ext cy="4525962" cx="4038600"/>
          </a:xfrm>
          <a:prstGeom prst="rect">
            <a:avLst/>
          </a:prstGeom>
        </p:spPr>
        <p:txBody>
          <a:bodyPr numCol="1"/>
          <a:lstStyle>
            <a:lvl1pPr>
              <a:defRPr sz="2800" smtClean="0" lang="en-US" dirty="0"/>
            </a:lvl1pPr>
            <a:lvl2pPr>
              <a:defRPr sz="2400" smtClean="0" lang="en-US" dirty="0"/>
            </a:lvl2pPr>
            <a:lvl3pPr>
              <a:defRPr sz="2000" smtClean="0" lang="en-US" dirty="0"/>
            </a:lvl3pPr>
            <a:lvl4pPr>
              <a:defRPr sz="1800" smtClean="0" lang="en-US" dirty="0"/>
            </a:lvl4pPr>
            <a:lvl5pPr>
              <a:defRPr sz="1800" smtClean="0" lang="en-US" dirty="0"/>
            </a:lvl5pPr>
          </a:lstStyle>
          <a:p>
            <a:pPr>
              <a:lnSpc>
                <a:spcPct val="90000"/>
              </a:lnSpc>
              <a:buNone/>
            </a:pPr>
            <a:r>
              <a:rPr sz="2000" smtClean="0" lang="en-US" dirty="0"/>
              <a:t>Now </a:t>
            </a:r>
          </a:p>
          <a:p>
            <a:pPr>
              <a:lnSpc>
                <a:spcPct val="90000"/>
              </a:lnSpc>
            </a:pPr>
            <a:endParaRPr sz="2000" smtClean="0" lang="en-US" dirty="0"/>
          </a:p>
          <a:p>
            <a:pPr>
              <a:lnSpc>
                <a:spcPct val="90000"/>
              </a:lnSpc>
              <a:buNone/>
            </a:pPr>
            <a:r>
              <a:rPr sz="2000" smtClean="0" lang="en-US" dirty="0"/>
              <a:t>XML, RDF, OWL and URIs </a:t>
            </a:r>
          </a:p>
          <a:p>
            <a:pPr>
              <a:lnSpc>
                <a:spcPct val="90000"/>
              </a:lnSpc>
            </a:pPr>
            <a:endParaRPr sz="2000" smtClean="0" lang="en-US" dirty="0"/>
          </a:p>
          <a:p>
            <a:pPr>
              <a:lnSpc>
                <a:spcPct val="90000"/>
              </a:lnSpc>
              <a:buNone/>
            </a:pPr>
            <a:r>
              <a:rPr sz="2000" smtClean="0" lang="en-US" dirty="0"/>
              <a:t>Markup language and means for connecting resources </a:t>
            </a:r>
          </a:p>
          <a:p>
            <a:pPr>
              <a:lnSpc>
                <a:spcPct val="90000"/>
              </a:lnSpc>
            </a:pPr>
            <a:endParaRPr sz="2000" smtClean="0" lang="en-US" dirty="0"/>
          </a:p>
          <a:p>
            <a:pPr>
              <a:lnSpc>
                <a:spcPct val="90000"/>
              </a:lnSpc>
              <a:buNone/>
            </a:pPr>
            <a:r>
              <a:rPr sz="2000" smtClean="0" lang="en-US" dirty="0"/>
              <a:t>Below the file level </a:t>
            </a:r>
          </a:p>
          <a:p>
            <a:pPr>
              <a:lnSpc>
                <a:spcPct val="90000"/>
              </a:lnSpc>
            </a:pPr>
            <a:endParaRPr sz="2000" smtClean="0" lang="en-US" dirty="0"/>
          </a:p>
          <a:p>
            <a:pPr>
              <a:lnSpc>
                <a:spcPct val="90000"/>
              </a:lnSpc>
              <a:buNone/>
            </a:pPr>
            <a:r>
              <a:rPr sz="2000" smtClean="0" lang="en-US" dirty="0"/>
              <a:t>Below the text level </a:t>
            </a:r>
          </a:p>
          <a:p>
            <a:pPr>
              <a:lnSpc>
                <a:spcPct val="90000"/>
              </a:lnSpc>
            </a:pPr>
            <a:endParaRPr sz="2000" smtClean="0" lang="en-US" dirty="0"/>
          </a:p>
          <a:p>
            <a:pPr>
              <a:lnSpc>
                <a:spcPct val="90000"/>
              </a:lnSpc>
              <a:buNone/>
            </a:pPr>
            <a:r>
              <a:rPr sz="2000" smtClean="0" lang="en-US" dirty="0"/>
              <a:t>At the data level </a:t>
            </a:r>
          </a:p>
        </p:txBody>
      </p:sp>
      <p:pic>
        <p:nvPicPr>
          <p:cNvPr name="Picture 40" id="40"/>
          <p:cNvPicPr>
            <a:picLocks noChangeAspect="1"/>
          </p:cNvPicPr>
          <p:nvPr/>
        </p:nvPicPr>
        <p:blipFill>
          <a:blip r:embed="rId3"/>
          <a:stretch/>
        </p:blipFill>
        <p:spPr>
          <a:xfrm>
            <a:off y="1447800" x="4419600"/>
            <a:ext cy="4876800" cx="4267200"/>
          </a:xfrm>
          <a:prstGeom prst="rect">
            <a:avLst/>
          </a:prstGeom>
        </p:spPr>
      </p:pic>
      <p:sp>
        <p:nvSpPr>
          <p:cNvPr name="Text Box 42" id="42"/>
          <p:cNvSpPr>
            <a:spLocks/>
          </p:cNvSpPr>
          <p:nvPr/>
        </p:nvSpPr>
        <p:spPr>
          <a:xfrm>
            <a:off y="6400800" x="8077200"/>
            <a:ext cy="274637" cx="842962"/>
          </a:xfrm>
          <a:prstGeom prst="rect">
            <a:avLst/>
          </a:prstGeom>
          <a:noFill/>
          <a:ln>
            <a:noFill/>
          </a:ln>
          <a:effectLst/>
        </p:spPr>
        <p:txBody>
          <a:bodyPr wrap="none" numCol="1" anchor="t">
            <a:spAutoFit/>
          </a:bodyPr>
          <a:lstStyle/>
          <a:p>
            <a:pPr marL="0" indent="0"/>
            <a:r>
              <a:rPr sz="1200" smtClean="0" lang="en-US" dirty="0"/>
              <a:t>[Miller 04]</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43" id="43"/>
          <p:cNvSpPr>
            <a:spLocks/>
          </p:cNvSpPr>
          <p:nvPr>
            <p:ph type="sldNum" sz="quarter" idx="12"/>
          </p:nvPr>
        </p:nvSpPr>
        <p:spPr/>
        <p:txBody>
          <a:bodyPr numCol="1"/>
          <a:lstStyle/>
          <a:p>
            <a:pPr algn="ctr"/>
            <a:fld type="slidenum" id="{920BA972-0048-4170-AAC3-166EAE21B44B}"/>
            <a:endParaRPr sz="1400" smtClean="0" lang="en-US" dirty="0">
              <a:latin charset="0" pitchFamily="34" typeface="Trebuchet MS"/>
            </a:endParaRPr>
          </a:p>
        </p:txBody>
      </p:sp>
      <p:sp>
        <p:nvSpPr>
          <p:cNvPr name="Text Box 44" id="44"/>
          <p:cNvSpPr>
            <a:spLocks/>
          </p:cNvSpPr>
          <p:nvPr/>
        </p:nvSpPr>
        <p:spPr>
          <a:xfrm>
            <a:off y="2133600" x="4343400"/>
            <a:ext cy="3733800" cx="4572000"/>
          </a:xfrm>
          <a:prstGeom prst="foldedCorner">
            <a:avLst>
              <a:gd name="adj" fmla="val 12500"/>
            </a:avLst>
          </a:prstGeom>
          <a:solidFill>
            <a:srgbClr val="FFFF99"/>
          </a:solidFill>
          <a:ln w="12700">
            <a:solidFill>
              <a:schemeClr val="tx1"/>
            </a:solidFill>
            <a:round/>
            <a:headEnd/>
            <a:tailEnd/>
          </a:ln>
        </p:spPr>
        <p:txBody>
          <a:bodyPr wrap="none" numCol="1"/>
          <a:lstStyle/>
          <a:p>
            <a:endParaRPr/>
          </a:p>
        </p:txBody>
      </p:sp>
      <p:sp>
        <p:nvSpPr>
          <p:cNvPr name="Text Box 45" id="45"/>
          <p:cNvSpPr>
            <a:spLocks/>
          </p:cNvSpPr>
          <p:nvPr>
            <p:ph type="title"/>
          </p:nvPr>
        </p:nvSpPr>
        <p:spPr>
          <a:xfrm>
            <a:off y="274637" x="457200"/>
            <a:ext cy="1143000" cx="8229600"/>
          </a:xfrm>
          <a:prstGeom prst="rect">
            <a:avLst/>
          </a:prstGeom>
        </p:spPr>
        <p:txBody>
          <a:bodyPr numCol="1"/>
          <a:lstStyle/>
          <a:p>
            <a:r>
              <a:t>The Syntactic Web</a:t>
            </a:r>
          </a:p>
        </p:txBody>
      </p:sp>
      <p:sp>
        <p:nvSpPr>
          <p:cNvPr name="Text Box 46" id="46"/>
          <p:cNvSpPr txBox="1">
            <a:spLocks/>
          </p:cNvSpPr>
          <p:nvPr/>
        </p:nvSpPr>
        <p:spPr>
          <a:xfrm>
            <a:off y="6400800" x="7391400"/>
            <a:ext cy="274637" cx="1560512"/>
          </a:xfrm>
          <a:prstGeom prst="rect">
            <a:avLst/>
          </a:prstGeom>
          <a:noFill/>
          <a:ln>
            <a:noFill/>
          </a:ln>
          <a:effectLst/>
        </p:spPr>
        <p:txBody>
          <a:bodyPr wrap="none" numCol="1" anchor="t">
            <a:spAutoFit/>
          </a:bodyPr>
          <a:lstStyle/>
          <a:p>
            <a:pPr marL="0" indent="0"/>
            <a:r>
              <a:rPr sz="1200" smtClean="0" lang="en-US" dirty="0">
                <a:solidFill>
                  <a:schemeClr val="bg2"/>
                </a:solidFill>
              </a:rPr>
              <a:t>[Hendler &amp; Miller 02]</a:t>
            </a:r>
          </a:p>
        </p:txBody>
      </p:sp>
      <p:pic>
        <p:nvPicPr>
          <p:cNvPr name="Picture 47" id="47"/>
          <p:cNvPicPr>
            <a:picLocks noChangeAspect="1"/>
          </p:cNvPicPr>
          <p:nvPr/>
        </p:nvPicPr>
        <p:blipFill>
          <a:blip r:embed="rId3"/>
          <a:stretch/>
        </p:blipFill>
        <p:spPr>
          <a:xfrm>
            <a:off y="2246312" x="4572000"/>
            <a:ext cy="3544887" cx="3910012"/>
          </a:xfrm>
          <a:prstGeom prst="rect">
            <a:avLst/>
          </a:prstGeom>
          <a:noFill/>
        </p:spPr>
      </p:pic>
      <p:grpSp>
        <p:nvGrpSpPr>
          <p:cNvPr name="Group 50" id="50"/>
          <p:cNvGrpSpPr>
            <a:grpSpLocks/>
          </p:cNvGrpSpPr>
          <p:nvPr/>
        </p:nvGrpSpPr>
        <p:grpSpPr>
          <a:xfrm>
            <a:off y="1844675" x="395287"/>
            <a:ext cy="4176712" cx="3616325"/>
            <a:chOff y="1162" x="249"/>
            <a:chExt cy="2631" cx="2278"/>
          </a:xfrm>
        </p:grpSpPr>
        <p:pic>
          <p:nvPicPr>
            <p:cNvPr name="Picture 51" id="51"/>
            <p:cNvPicPr>
              <a:picLocks noChangeAspect="1"/>
            </p:cNvPicPr>
            <p:nvPr/>
          </p:nvPicPr>
          <p:blipFill>
            <a:blip r:embed="rId4"/>
            <a:srcRect t="13580" b="8643"/>
            <a:stretch/>
          </p:blipFill>
          <p:spPr>
            <a:xfrm>
              <a:off y="1162" x="249"/>
              <a:ext cy="1147" cx="1731"/>
            </a:xfrm>
            <a:prstGeom prst="rect">
              <a:avLst/>
            </a:prstGeom>
            <a:noFill/>
            <a:ln>
              <a:solidFill>
                <a:schemeClr val="bg2"/>
              </a:solidFill>
              <a:round/>
              <a:headEnd/>
              <a:tailEnd/>
            </a:ln>
          </p:spPr>
        </p:pic>
        <p:pic>
          <p:nvPicPr>
            <p:cNvPr name="Picture 53" id="53"/>
            <p:cNvPicPr>
              <a:picLocks/>
            </p:cNvPicPr>
            <p:nvPr/>
          </p:nvPicPr>
          <p:blipFill>
            <a:blip r:embed="rId5"/>
            <a:stretch/>
          </p:blipFill>
          <p:spPr>
            <a:xfrm>
              <a:off y="2659" x="839"/>
              <a:ext cy="1134" cx="1688"/>
            </a:xfrm>
            <a:prstGeom prst="rect">
              <a:avLst/>
            </a:prstGeom>
            <a:noFill/>
            <a:ln>
              <a:solidFill>
                <a:schemeClr val="bg2"/>
              </a:solidFill>
              <a:round/>
              <a:headEnd/>
              <a:tailEnd/>
            </a:ln>
            <a:effectLst/>
          </p:spPr>
        </p:pic>
        <p:sp>
          <p:nvSpPr>
            <p:cNvPr name="Text Box 55" id="55"/>
            <p:cNvSpPr>
              <a:spLocks/>
            </p:cNvSpPr>
            <p:nvPr/>
          </p:nvSpPr>
          <p:spPr>
            <a:xfrm>
              <a:off y="2205" x="657"/>
              <a:ext cy="454" cx="363"/>
            </a:xfrm>
            <a:prstGeom prst="line">
              <a:avLst/>
            </a:prstGeom>
            <a:noFill/>
            <a:ln>
              <a:solidFill>
                <a:schemeClr val="bg2"/>
              </a:solidFill>
              <a:round/>
              <a:headEnd type="none"/>
              <a:tailEnd type="triangle"/>
            </a:ln>
          </p:spPr>
        </p:sp>
      </p:grpSp>
    </p:spTree>
  </p:cSld>
  <p:clrMapOvr>
    <a:masterClrMapping/>
  </p:clrMapOvr>
  <p:transition>
    <p:cut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56" id="56"/>
          <p:cNvSpPr>
            <a:spLocks/>
          </p:cNvSpPr>
          <p:nvPr>
            <p:ph type="sldNum" sz="quarter" idx="12"/>
          </p:nvPr>
        </p:nvSpPr>
        <p:spPr/>
        <p:txBody>
          <a:bodyPr numCol="1"/>
          <a:lstStyle/>
          <a:p>
            <a:pPr algn="ctr"/>
            <a:fld type="slidenum" id="{981A1B8C-92D7-49AE-A24B-E8DCF7CDD6F7}"/>
            <a:endParaRPr sz="1400" smtClean="0" lang="en-US" dirty="0">
              <a:latin charset="0" pitchFamily="34" typeface="Trebuchet MS"/>
            </a:endParaRPr>
          </a:p>
        </p:txBody>
      </p:sp>
      <p:sp>
        <p:nvSpPr>
          <p:cNvPr name="Text Box 57" id="57"/>
          <p:cNvSpPr>
            <a:spLocks/>
          </p:cNvSpPr>
          <p:nvPr>
            <p:ph type="title"/>
          </p:nvPr>
        </p:nvSpPr>
        <p:spPr>
          <a:xfrm>
            <a:off y="274637" x="457200"/>
            <a:ext cy="803275" cx="8229600"/>
          </a:xfrm>
          <a:prstGeom prst="rect">
            <a:avLst/>
          </a:prstGeom>
        </p:spPr>
        <p:txBody>
          <a:bodyPr numCol="1"/>
          <a:lstStyle/>
          <a:p>
            <a:r>
              <a:t>What is the Problem?</a:t>
            </a:r>
          </a:p>
        </p:txBody>
      </p:sp>
      <p:pic>
        <p:nvPicPr>
          <p:cNvPr name="Picture 58" id="58"/>
          <p:cNvPicPr>
            <a:picLocks noChangeAspect="1"/>
          </p:cNvPicPr>
          <p:nvPr/>
        </p:nvPicPr>
        <p:blipFill>
          <a:blip r:embed="rId3"/>
          <a:srcRect t="13580" b="8643"/>
          <a:stretch/>
        </p:blipFill>
        <p:spPr>
          <a:xfrm>
            <a:off y="1885950" x="3733800"/>
            <a:ext cy="4057650" cx="5410200"/>
          </a:xfrm>
          <a:prstGeom prst="rect">
            <a:avLst/>
          </a:prstGeom>
        </p:spPr>
      </p:pic>
      <p:sp>
        <p:nvSpPr>
          <p:cNvPr name="Text Box 60" id="60"/>
          <p:cNvSpPr>
            <a:spLocks/>
          </p:cNvSpPr>
          <p:nvPr/>
        </p:nvSpPr>
        <p:spPr>
          <a:xfrm>
            <a:off y="1108075" x="654050"/>
            <a:ext cy="647700" cx="5619750"/>
          </a:xfrm>
          <a:prstGeom prst="rect">
            <a:avLst/>
          </a:prstGeom>
          <a:noFill/>
          <a:ln>
            <a:noFill/>
          </a:ln>
        </p:spPr>
        <p:txBody>
          <a:bodyPr numCol="1"/>
          <a:lstStyle/>
          <a:p>
            <a:pPr marL="0" indent="0"/>
            <a:r>
              <a:rPr sz="2800" smtClean="0" lang="en-US" dirty="0"/>
              <a:t>Consider a typical web page:</a:t>
            </a:r>
          </a:p>
        </p:txBody>
      </p:sp>
      <p:sp>
        <p:nvSpPr>
          <p:cNvPr name="Text Box 61" id="61"/>
          <p:cNvSpPr>
            <a:spLocks/>
          </p:cNvSpPr>
          <p:nvPr/>
        </p:nvSpPr>
        <p:spPr>
          <a:xfrm>
            <a:off y="1676400" x="228600"/>
            <a:ext cy="4537075" cx="3505200"/>
          </a:xfrm>
          <a:prstGeom prst="rect">
            <a:avLst/>
          </a:prstGeom>
          <a:noFill/>
          <a:ln>
            <a:noFill/>
          </a:ln>
        </p:spPr>
        <p:txBody>
          <a:bodyPr numCol="1"/>
          <a:lstStyle/>
          <a:p>
            <a:pPr marL="0" indent="0"/>
            <a:r>
              <a:rPr sz="2000" smtClean="0" lang="en-US" dirty="0"/>
              <a:t>Markup consists of: </a:t>
            </a:r>
          </a:p>
          <a:p>
            <a:pPr lvl="1" marL="457200" indent="0"/>
            <a:r>
              <a:rPr sz="2000" smtClean="0" lang="en-US" dirty="0"/>
              <a:t>rendering information (e.g., font size and colour)</a:t>
            </a:r>
          </a:p>
          <a:p>
            <a:pPr lvl="1" marL="457200" indent="0"/>
            <a:r>
              <a:rPr sz="2000" smtClean="0" lang="en-US" dirty="0"/>
              <a:t>Hyper-links to related content</a:t>
            </a:r>
          </a:p>
          <a:p>
            <a:pPr marL="0" indent="0"/>
            <a:r>
              <a:rPr sz="2000" smtClean="0" lang="en-US" dirty="0"/>
              <a:t>Semantic content is accessible to humans but not (easily) to computers…</a:t>
            </a:r>
          </a:p>
        </p:txBody>
      </p:sp>
      <p:sp>
        <p:nvSpPr>
          <p:cNvPr name="Text Box 62" id="62"/>
          <p:cNvSpPr>
            <a:spLocks/>
          </p:cNvSpPr>
          <p:nvPr/>
        </p:nvSpPr>
        <p:spPr>
          <a:xfrm>
            <a:off y="6400800" x="7924800"/>
            <a:ext cy="257175" cx="990600"/>
          </a:xfrm>
          <a:prstGeom prst="rect">
            <a:avLst/>
          </a:prstGeom>
          <a:noFill/>
          <a:ln>
            <a:noFill/>
          </a:ln>
          <a:effectLst/>
        </p:spPr>
        <p:txBody>
          <a:bodyPr wrap="none" numCol="1" anchor="t">
            <a:spAutoFit/>
          </a:bodyPr>
          <a:lstStyle/>
          <a:p>
            <a:pPr marL="0" indent="0">
              <a:lnSpc>
                <a:spcPct val="90000"/>
              </a:lnSpc>
            </a:pPr>
            <a:r>
              <a:rPr sz="1200" smtClean="0" lang="en-US" dirty="0">
                <a:solidFill>
                  <a:schemeClr val="bg2"/>
                </a:solidFill>
                <a:latin charset="0" pitchFamily="34" typeface="Trebuchet MS"/>
              </a:rPr>
              <a:t>[Davies, 03]</a:t>
            </a:r>
          </a:p>
        </p:txBody>
      </p:sp>
    </p:spTree>
  </p:cSld>
  <p:clrMapOvr>
    <a:masterClrMapping/>
  </p:clrMapOvr>
  <p:transition>
    <p:cut thruBlk="1"/>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scaled="0" ang="16200000"/>
        </a:gradFill>
      </a:fillStyleLst>
      <a:lnStyleLst>
        <a:ln algn="ctr" w="9525" cmpd="sng" cap="flat">
          <a:solidFill>
            <a:schemeClr val="phClr">
              <a:shade val="95000"/>
              <a:satMod val="105000"/>
            </a:schemeClr>
          </a:solidFill>
          <a:prstDash val="solid"/>
        </a:ln>
        <a:ln algn="ctr" w="25400" cmpd="sng" cap="flat">
          <a:solidFill>
            <a:schemeClr val="phClr"/>
          </a:solidFill>
          <a:prstDash val="solid"/>
        </a:ln>
        <a:ln algn="ctr" w="38100" cmpd="sng" cap="flat">
          <a:solidFill>
            <a:schemeClr val="phClr"/>
          </a:solidFill>
          <a:prstDash val="solid"/>
        </a:ln>
      </a:lnStyleLst>
      <a:effectStyleLst>
        <a:effectStyle>
          <a:effectLst>
            <a:outerShdw dist="20000" dir="5400000" rotWithShape="0" blurRad="40000">
              <a:srgbClr val="000000">
                <a:alpha val="38000"/>
              </a:srgbClr>
            </a:outerShdw>
          </a:effectLst>
        </a:effectStyle>
        <a:effectStyle>
          <a:effectLst>
            <a:outerShdw dist="23000" dir="5400000" rotWithShape="0" blurRad="40000">
              <a:srgbClr val="000000">
                <a:alpha val="35000"/>
              </a:srgbClr>
            </a:outerShdw>
          </a:effectLst>
        </a:effectStyle>
        <a:effectStyle>
          <a:effectLst>
            <a:outerShdw dist="23000" dir="5400000" rotWithShape="0" blurRad="40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r="50000" l="50000" b="180000"/>
          </a:path>
        </a:gradFill>
        <a:gradFill rotWithShape="1">
          <a:gsLst>
            <a:gs pos="0">
              <a:schemeClr val="phClr">
                <a:tint val="80000"/>
                <a:satMod val="300000"/>
              </a:schemeClr>
            </a:gs>
            <a:gs pos="100000">
              <a:schemeClr val="phClr">
                <a:shade val="30000"/>
                <a:satMod val="200000"/>
              </a:schemeClr>
            </a:gs>
          </a:gsLst>
          <a:path path="circle">
            <a:fillToRect t="50000" r="50000" l="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tx1="dk1" tx2="dk2" bg1="lt1" accent6="accent6" bg2="lt2" accent5="accent5" accent4="accent4" accent3="accent3" folHlink="folHlink" accent2="accent2" hlink="hlink" accent1="accent1"/>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tx1="dk1" tx2="dk2" bg1="lt1" accent6="accent6" bg2="lt2" accent5="accent5" accent4="accent4" accent3="accent3" folHlink="folHlink" accent2="accent2" hlink="hlink" accent1="accent1"/>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tx1="dk1" tx2="dk2" bg1="lt1" accent6="accent6" bg2="lt2" accent5="accent5" accent4="accent4" accent3="accent3" folHlink="folHlink" accent2="accent2" hlink="hlink" accent1="accent1"/>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tx1="dk1" tx2="dk2" bg1="lt1" accent6="accent6" bg2="lt2" accent5="accent5" accent4="accent4" accent3="accent3" folHlink="folHlink" accent2="accent2" hlink="hlink" accent1="accent1"/>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tx1="dk1" tx2="dk2" bg1="lt1" accent6="accent6" bg2="lt2" accent5="accent5" accent4="accent4" accent3="accent3" folHlink="folHlink" accent2="accent2" hlink="hlink" accent1="accent1"/>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tx1="lt1" tx2="lt2" bg1="dk2" accent6="accent6" bg2="dk1" accent5="accent5" accent4="accent4" accent3="accent3" folHlink="folHlink" accent2="accent2" hlink="hlink" accent1="accent1"/>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tx1="lt1" tx2="lt2" bg1="dk2" accent6="accent6" bg2="dk1" accent5="accent5" accent4="accent4" accent3="accent3" folHlink="folHlink" accent2="accent2" hlink="hlink" accent1="accent1"/>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tx1="lt1" tx2="lt2" bg1="dk2" accent6="accent6" bg2="dk1" accent5="accent5" accent4="accent4" accent3="accent3" folHlink="folHlink" accent2="accent2" hlink="hlink" accent1="accent1"/>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tx1="lt1" tx2="lt2" bg1="dk2" accent6="accent6" bg2="dk1" accent5="accent5" accent4="accent4" accent3="accent3" folHlink="folHlink" accent2="accent2" hlink="hlink" accent1="accent1"/>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tx1="lt1" tx2="lt2" bg1="dk2" accent6="accent6" bg2="dk1" accent5="accent5" accent4="accent4" accent3="accent3" folHlink="folHlink" accent2="accent2" hlink="hlink" accent1="accent1"/>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tx1="lt1" tx2="lt2" bg1="dk2" accent6="accent6" bg2="dk1" accent5="accent5" accent4="accent4" accent3="accent3" folHlink="folHlink" accent2="accent2" hlink="hlink" accent1="accent1"/>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tx1="lt1" tx2="lt2" bg1="dk2" accent6="accent6" bg2="dk1" accent5="accent5" accent4="accent4" accent3="accent3" folHlink="folHlink" accent2="accent2" hlink="hlink" accent1="accent1"/>
    </a:extraClrScheme>
  </a:extraClrSchemeLst>
</a:theme>
</file>

<file path=ppt/theme/theme2.xml><?xml version="1.0" encoding="utf-8"?>
<a:theme xmlns:a="http://schemas.openxmlformats.org/drawingml/2006/main" name="Default Design">
  <a:themeElements>
    <a:clrScheme name="Office">
      <a:dk1>
        <a:srgbClr val="000000"/>
      </a:dk1>
      <a:lt1>
        <a:srgbClr val="FFFFFF"/>
      </a:lt1>
      <a:dk2>
        <a:srgbClr val="E5E5FF"/>
      </a:dk2>
      <a:lt2>
        <a:srgbClr val="000514"/>
      </a:lt2>
      <a:accent1>
        <a:srgbClr val="0099CC"/>
      </a:accent1>
      <a:accent2>
        <a:srgbClr val="A886E0"/>
      </a:accent2>
      <a:accent3>
        <a:srgbClr val="FFFFFF"/>
      </a:accent3>
      <a:accent4>
        <a:srgbClr val="0099CC"/>
      </a:accent4>
      <a:accent5>
        <a:srgbClr val="A886E0"/>
      </a:accent5>
      <a:accent6>
        <a:srgbClr val="FFFFFF"/>
      </a:accent6>
      <a:hlink>
        <a:srgbClr val="FFCC00"/>
      </a:hlink>
      <a:folHlink>
        <a:srgbClr val="FFFFCC"/>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scaled="0" ang="16200000"/>
        </a:gradFill>
      </a:fillStyleLst>
      <a:lnStyleLst>
        <a:ln algn="ctr" w="9525" cmpd="sng" cap="flat">
          <a:solidFill>
            <a:schemeClr val="phClr">
              <a:shade val="95000"/>
              <a:satMod val="105000"/>
            </a:schemeClr>
          </a:solidFill>
          <a:prstDash val="solid"/>
        </a:ln>
        <a:ln algn="ctr" w="25400" cmpd="sng" cap="flat">
          <a:solidFill>
            <a:schemeClr val="phClr"/>
          </a:solidFill>
          <a:prstDash val="solid"/>
        </a:ln>
        <a:ln algn="ctr" w="38100" cmpd="sng" cap="flat">
          <a:solidFill>
            <a:schemeClr val="phClr"/>
          </a:solidFill>
          <a:prstDash val="solid"/>
        </a:ln>
      </a:lnStyleLst>
      <a:effectStyleLst>
        <a:effectStyle>
          <a:effectLst>
            <a:outerShdw dist="20000" dir="5400000" rotWithShape="0" blurRad="40000">
              <a:srgbClr val="000000">
                <a:alpha val="38000"/>
              </a:srgbClr>
            </a:outerShdw>
          </a:effectLst>
        </a:effectStyle>
        <a:effectStyle>
          <a:effectLst>
            <a:outerShdw dist="23000" dir="5400000" rotWithShape="0" blurRad="40000">
              <a:srgbClr val="000000">
                <a:alpha val="35000"/>
              </a:srgbClr>
            </a:outerShdw>
          </a:effectLst>
        </a:effectStyle>
        <a:effectStyle>
          <a:effectLst>
            <a:outerShdw dist="23000" dir="5400000" rotWithShape="0" blurRad="40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r="50000" l="50000" b="180000"/>
          </a:path>
        </a:gradFill>
        <a:gradFill rotWithShape="1">
          <a:gsLst>
            <a:gs pos="0">
              <a:schemeClr val="phClr">
                <a:tint val="80000"/>
                <a:satMod val="300000"/>
              </a:schemeClr>
            </a:gs>
            <a:gs pos="100000">
              <a:schemeClr val="phClr">
                <a:shade val="30000"/>
                <a:satMod val="200000"/>
              </a:schemeClr>
            </a:gs>
          </a:gsLst>
          <a:path path="circle">
            <a:fillToRect t="50000" r="50000" l="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tx1="dk1" tx2="dk2" bg1="lt1" accent6="accent6" bg2="lt2" accent5="accent5" accent4="accent4" accent3="accent3" folHlink="folHlink" accent2="accent2" hlink="hlink" accent1="accent1"/>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tx1="dk1" tx2="dk2" bg1="lt1" accent6="accent6" bg2="lt2" accent5="accent5" accent4="accent4" accent3="accent3" folHlink="folHlink" accent2="accent2" hlink="hlink" accent1="accent1"/>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tx1="dk1" tx2="dk2" bg1="lt1" accent6="accent6" bg2="lt2" accent5="accent5" accent4="accent4" accent3="accent3" folHlink="folHlink" accent2="accent2" hlink="hlink" accent1="accent1"/>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tx1="dk1" tx2="dk2" bg1="lt1" accent6="accent6" bg2="lt2" accent5="accent5" accent4="accent4" accent3="accent3" folHlink="folHlink" accent2="accent2" hlink="hlink" accent1="accent1"/>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tx1="dk1" tx2="dk2" bg1="lt1" accent6="accent6" bg2="lt2" accent5="accent5" accent4="accent4" accent3="accent3" folHlink="folHlink" accent2="accent2" hlink="hlink" accent1="accent1"/>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tx1="lt1" tx2="lt2" bg1="dk2" accent6="accent6" bg2="dk1" accent5="accent5" accent4="accent4" accent3="accent3" folHlink="folHlink" accent2="accent2" hlink="hlink" accent1="accent1"/>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tx1="lt1" tx2="lt2" bg1="dk2" accent6="accent6" bg2="dk1" accent5="accent5" accent4="accent4" accent3="accent3" folHlink="folHlink" accent2="accent2" hlink="hlink" accent1="accent1"/>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tx1="lt1" tx2="lt2" bg1="dk2" accent6="accent6" bg2="dk1" accent5="accent5" accent4="accent4" accent3="accent3" folHlink="folHlink" accent2="accent2" hlink="hlink" accent1="accent1"/>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tx1="lt1" tx2="lt2" bg1="dk2" accent6="accent6" bg2="dk1" accent5="accent5" accent4="accent4" accent3="accent3" folHlink="folHlink" accent2="accent2" hlink="hlink" accent1="accent1"/>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tx1="lt1" tx2="lt2" bg1="dk2" accent6="accent6" bg2="dk1" accent5="accent5" accent4="accent4" accent3="accent3" folHlink="folHlink" accent2="accent2" hlink="hlink" accent1="accent1"/>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tx1="lt1" tx2="lt2" bg1="dk2" accent6="accent6" bg2="dk1" accent5="accent5" accent4="accent4" accent3="accent3" folHlink="folHlink" accent2="accent2" hlink="hlink" accent1="accent1"/>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tx1="lt1" tx2="lt2" bg1="dk2" accent6="accent6" bg2="dk1" accent5="accent5" accent4="accent4" accent3="accent3" folHlink="folHlink" accent2="accent2" hlink="hlink" accent1="accent1"/>
    </a:extraClrScheme>
  </a:extraClrSchemeLst>
</a:theme>
</file>

<file path=ppt/theme/theme3.xml><?xml version="1.0" encoding="utf-8"?>
<a:theme xmlns:a="http://schemas.openxmlformats.org/drawingml/2006/main" name="Default Design">
  <a:themeElements>
    <a:clrScheme name="Office">
      <a:dk1>
        <a:srgbClr val="000000"/>
      </a:dk1>
      <a:lt1>
        <a:srgbClr val="FFFFFF"/>
      </a:lt1>
      <a:dk2>
        <a:srgbClr val="E5E5FF"/>
      </a:dk2>
      <a:lt2>
        <a:srgbClr val="000514"/>
      </a:lt2>
      <a:accent1>
        <a:srgbClr val="0099CC"/>
      </a:accent1>
      <a:accent2>
        <a:srgbClr val="A886E0"/>
      </a:accent2>
      <a:accent3>
        <a:srgbClr val="FFFFFF"/>
      </a:accent3>
      <a:accent4>
        <a:srgbClr val="0099CC"/>
      </a:accent4>
      <a:accent5>
        <a:srgbClr val="A886E0"/>
      </a:accent5>
      <a:accent6>
        <a:srgbClr val="FFFFFF"/>
      </a:accent6>
      <a:hlink>
        <a:srgbClr val="FFCC00"/>
      </a:hlink>
      <a:folHlink>
        <a:srgbClr val="FFFFCC"/>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scaled="0" ang="16200000"/>
        </a:gradFill>
      </a:fillStyleLst>
      <a:lnStyleLst>
        <a:ln algn="ctr" w="9525" cmpd="sng" cap="flat">
          <a:solidFill>
            <a:schemeClr val="phClr">
              <a:shade val="95000"/>
              <a:satMod val="105000"/>
            </a:schemeClr>
          </a:solidFill>
          <a:prstDash val="solid"/>
        </a:ln>
        <a:ln algn="ctr" w="25400" cmpd="sng" cap="flat">
          <a:solidFill>
            <a:schemeClr val="phClr"/>
          </a:solidFill>
          <a:prstDash val="solid"/>
        </a:ln>
        <a:ln algn="ctr" w="38100" cmpd="sng" cap="flat">
          <a:solidFill>
            <a:schemeClr val="phClr"/>
          </a:solidFill>
          <a:prstDash val="solid"/>
        </a:ln>
      </a:lnStyleLst>
      <a:effectStyleLst>
        <a:effectStyle>
          <a:effectLst>
            <a:outerShdw dist="20000" dir="5400000" rotWithShape="0" blurRad="40000">
              <a:srgbClr val="000000">
                <a:alpha val="38000"/>
              </a:srgbClr>
            </a:outerShdw>
          </a:effectLst>
        </a:effectStyle>
        <a:effectStyle>
          <a:effectLst>
            <a:outerShdw dist="23000" dir="5400000" rotWithShape="0" blurRad="40000">
              <a:srgbClr val="000000">
                <a:alpha val="35000"/>
              </a:srgbClr>
            </a:outerShdw>
          </a:effectLst>
        </a:effectStyle>
        <a:effectStyle>
          <a:effectLst>
            <a:outerShdw dist="23000" dir="5400000" rotWithShape="0" blurRad="40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r="50000" l="50000" b="180000"/>
          </a:path>
        </a:gradFill>
        <a:gradFill rotWithShape="1">
          <a:gsLst>
            <a:gs pos="0">
              <a:schemeClr val="phClr">
                <a:tint val="80000"/>
                <a:satMod val="300000"/>
              </a:schemeClr>
            </a:gs>
            <a:gs pos="100000">
              <a:schemeClr val="phClr">
                <a:shade val="30000"/>
                <a:satMod val="200000"/>
              </a:schemeClr>
            </a:gs>
          </a:gsLst>
          <a:path path="circle">
            <a:fillToRect t="50000" r="50000" l="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tx1="dk1" tx2="dk2" bg1="lt1" accent6="accent6" bg2="lt2" accent5="accent5" accent4="accent4" accent3="accent3" folHlink="folHlink" accent2="accent2" hlink="hlink" accent1="accent1"/>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tx1="dk1" tx2="dk2" bg1="lt1" accent6="accent6" bg2="lt2" accent5="accent5" accent4="accent4" accent3="accent3" folHlink="folHlink" accent2="accent2" hlink="hlink" accent1="accent1"/>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tx1="dk1" tx2="dk2" bg1="lt1" accent6="accent6" bg2="lt2" accent5="accent5" accent4="accent4" accent3="accent3" folHlink="folHlink" accent2="accent2" hlink="hlink" accent1="accent1"/>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tx1="dk1" tx2="dk2" bg1="lt1" accent6="accent6" bg2="lt2" accent5="accent5" accent4="accent4" accent3="accent3" folHlink="folHlink" accent2="accent2" hlink="hlink" accent1="accent1"/>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tx1="dk1" tx2="dk2" bg1="lt1" accent6="accent6" bg2="lt2" accent5="accent5" accent4="accent4" accent3="accent3" folHlink="folHlink" accent2="accent2" hlink="hlink" accent1="accent1"/>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tx1="lt1" tx2="lt2" bg1="dk2" accent6="accent6" bg2="dk1" accent5="accent5" accent4="accent4" accent3="accent3" folHlink="folHlink" accent2="accent2" hlink="hlink" accent1="accent1"/>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tx1="lt1" tx2="lt2" bg1="dk2" accent6="accent6" bg2="dk1" accent5="accent5" accent4="accent4" accent3="accent3" folHlink="folHlink" accent2="accent2" hlink="hlink" accent1="accent1"/>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tx1="lt1" tx2="lt2" bg1="dk2" accent6="accent6" bg2="dk1" accent5="accent5" accent4="accent4" accent3="accent3" folHlink="folHlink" accent2="accent2" hlink="hlink" accent1="accent1"/>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tx1="lt1" tx2="lt2" bg1="dk2" accent6="accent6" bg2="dk1" accent5="accent5" accent4="accent4" accent3="accent3" folHlink="folHlink" accent2="accent2" hlink="hlink" accent1="accent1"/>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tx1="lt1" tx2="lt2" bg1="dk2" accent6="accent6" bg2="dk1" accent5="accent5" accent4="accent4" accent3="accent3" folHlink="folHlink" accent2="accent2" hlink="hlink" accent1="accent1"/>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tx1="lt1" tx2="lt2" bg1="dk2" accent6="accent6" bg2="dk1" accent5="accent5" accent4="accent4" accent3="accent3" folHlink="folHlink" accent2="accent2" hlink="hlink" accent1="accent1"/>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tx1="lt1" tx2="lt2" bg1="dk2" accent6="accent6" bg2="dk1" accent5="accent5" accent4="accent4" accent3="accent3" folHlink="folHlink" accent2="accent2" hlink="hlink" accent1="accent1"/>
    </a:extraClrScheme>
  </a:extraClrSchemeLst>
</a:theme>
</file>

<file path=docProps/app.xml><?xml version="1.0" encoding="utf-8"?>
<Properties xmlns="http://schemas.openxmlformats.org/officeDocument/2006/extended-properties" xmlns:vt="http://schemas.openxmlformats.org/officeDocument/2006/docPropsVTypes">
  <Words>2697</Words>
  <Paragraphs>525</Paragraphs>
  <Slides>62</Slides>
  <Notes>46</Notes>
  <TotalTime>0</TotalTime>
  <HiddenSlides>0</HiddenSlides>
  <ScaleCrop>false</ScaleCrop>
  <HyperlinksChanged>false</HyperlinksChanged>
  <Application>Microsoft PowerPoint</Application>
  <PresentationFormat>On-screen Show</PresentationFormat>
</Properties>
</file>