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e2ecb93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9e2ecb93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e2ecb93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e2ecb93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e2ecb93c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e2ecb93c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d3ebc5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d3ebc5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e2ecb93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e2ecb93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e2ecb93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e2ecb93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e2ecb93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e2ecb93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e2ecb93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e2ecb93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e2ecb93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e2ecb93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e2ecb93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e2ecb93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e2ecb93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e2ecb93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e2ecb93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e2ecb93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57850" y="1895175"/>
            <a:ext cx="76881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CS551 Midterm Project 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Checkpoint in Flink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677975" y="4006200"/>
            <a:ext cx="65895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org/apache/flink/runtime/checkpoint/CheckpointCoordinator.java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76" y="1266896"/>
            <a:ext cx="5618250" cy="26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25" y="3265025"/>
            <a:ext cx="7622174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25" y="1698325"/>
            <a:ext cx="4016857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60325" y="2383425"/>
            <a:ext cx="75579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set the initial checkpoint interval</a:t>
            </a:r>
            <a:endParaRPr b="1"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set the tolerant time as 1000ms</a:t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827063" y="1340100"/>
            <a:ext cx="76887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experiment &amp; 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Challenges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Job application runs on custom Flink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 create a independent project, edit .pom file to modify the &lt;dependencies&gt;, set &lt;scope&gt; as 'system', set &lt;SystemPath&gt; as the local .jar file path after running Flink building command. And then build the .jar file for this job application and runs it. (didn't work)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- directly modifies the code in flink-examples directory, and after running the Flink building command, the job jar file will be automatically created in the build-target/examples/streaming directory. If we want to add new project, modify the .pom file in flink-examples-streaming by creating new xml &lt;execution&gt; and &lt;plugin&gt; for compilation.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Future Work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048025" y="1949250"/>
            <a:ext cx="66435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Experimented to get a more accurate threshold ex. For now the threshold is set to be 30%, which means if the new period is in this range, the checkpoint will not be restarted. We </a:t>
            </a:r>
            <a:r>
              <a:rPr lang="en"/>
              <a:t> do more experiments to figure out a more reasonable threshold in the future.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timing of collecting metrics.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Deployed with</a:t>
            </a:r>
            <a:r>
              <a:rPr lang="en"/>
              <a:t> Hadoop Distributed File System. Extend the policy to further take into account the end-to-end recovery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78475" y="1853850"/>
            <a:ext cx="7688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Motivation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Static checkpoint interval is problematic in the case of variable input rate. (Flink is configured this way which isn’t suitable for data with </a:t>
            </a:r>
            <a:r>
              <a:rPr lang="en"/>
              <a:t>frequently</a:t>
            </a:r>
            <a:r>
              <a:rPr lang="en"/>
              <a:t> changing input rate)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Main Goals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 an adaptive checkpointing mechanism. (Efficient implementation of the Flink checkpoint mechanism)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Final Expected Achievements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would like to simulate a  distributed environment on a virtual machine, in-order to compare the original Flink and our new Flink for any configuration given by the user (both stable and varying data).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even </a:t>
            </a:r>
            <a:r>
              <a:rPr lang="en"/>
              <a:t>thinking of building a simple application which allows the user to experience the ‘Flink’ we built.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2.Status Update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77750" y="1808750"/>
            <a:ext cx="76887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Project Progress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Designed and a adaptive checkpointing mechanism(Done)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the basic adaptive checkpoint  mechanism(Done)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 on the test dataset(Done)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and implement a new trigger mechanism of checkpoints interval changes(In Progress</a:t>
            </a:r>
            <a:r>
              <a:rPr b="1" lang="en"/>
              <a:t>)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Group Task Assignment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Demonstration of working components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13400"/>
            <a:ext cx="76887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Dataset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plan to develop the final job application based on Google cluster data.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set a serving speed factor to adjust the data generating rate at the source.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present, we use the State Machine Example in the flink-examples directory as our test program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test program defines several events and randomly generate these events for state changing in Flink streaming processing.  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So the source data generating rate tends to be a constant, the adaptive checkpoint strategy will set the checkpoint period based on that rate.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27500" y="1586800"/>
            <a:ext cx="76887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system components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68500" y="4220725"/>
            <a:ext cx="7688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org/apache/flink/streaming/api/environment/StreamExecutionEnvironment.java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25" y="1956270"/>
            <a:ext cx="5203300" cy="211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68500" y="4220725"/>
            <a:ext cx="65895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org/apache/flink/streaming/api/graph/StreamGraph.java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50" y="1222075"/>
            <a:ext cx="3253152" cy="29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68500" y="3573450"/>
            <a:ext cx="65895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org/apache/flink/runtime/jobmaster/JobMaster.java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99" y="1919152"/>
            <a:ext cx="6422701" cy="16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573800" y="4645675"/>
            <a:ext cx="65895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org/apache/flink/runtime/jobmaster/JobMaster.java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00" y="2373975"/>
            <a:ext cx="5629348" cy="20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0" y="1000000"/>
            <a:ext cx="514630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73800" y="1714325"/>
            <a:ext cx="65895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org/apache/flink/runtime/jobmaster/JobMasterGateway.java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8125" y="4258250"/>
            <a:ext cx="39825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org/apache/flink/runtime/jobmaster/CheckpointAdapter.java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00" y="1284025"/>
            <a:ext cx="3642702" cy="282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800" y="1284025"/>
            <a:ext cx="3807063" cy="282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452075" y="4258250"/>
            <a:ext cx="39825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org/apache/flink/runtime/jobmaster/CheckpointAdapter.java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