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2" r:id="rId4"/>
    <p:sldId id="263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8486-17FC-4755-906E-2B42A45099A0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044D7-ECFB-4417-A17F-9168604B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9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09AD-03CD-4159-95EA-DC08AC3884B2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88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09AD-03CD-4159-95EA-DC08AC3884B2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78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09AD-03CD-4159-95EA-DC08AC3884B2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02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09AD-03CD-4159-95EA-DC08AC3884B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3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7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2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7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3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6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4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4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5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640" y="2653725"/>
            <a:ext cx="5852548" cy="638115"/>
          </a:xfrm>
        </p:spPr>
        <p:txBody>
          <a:bodyPr>
            <a:noAutofit/>
          </a:bodyPr>
          <a:lstStyle/>
          <a:p>
            <a:r>
              <a:rPr lang="en-US" sz="8000" i="1" dirty="0" smtClean="0">
                <a:solidFill>
                  <a:schemeClr val="accent6">
                    <a:lumMod val="75000"/>
                  </a:schemeClr>
                </a:solidFill>
              </a:rPr>
              <a:t>Grocers Store</a:t>
            </a:r>
            <a:endParaRPr lang="en-CA" sz="80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1789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280" y="154110"/>
            <a:ext cx="10515600" cy="1325563"/>
          </a:xfrm>
        </p:spPr>
        <p:txBody>
          <a:bodyPr/>
          <a:lstStyle/>
          <a:p>
            <a:r>
              <a:rPr lang="en-US" dirty="0" smtClean="0"/>
              <a:t>User Login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6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249" y="168177"/>
            <a:ext cx="10515600" cy="1325563"/>
          </a:xfrm>
        </p:spPr>
        <p:txBody>
          <a:bodyPr/>
          <a:lstStyle/>
          <a:p>
            <a:r>
              <a:rPr lang="en-US" dirty="0" smtClean="0"/>
              <a:t>User Home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9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181" y="125975"/>
            <a:ext cx="10515600" cy="1325563"/>
          </a:xfrm>
        </p:spPr>
        <p:txBody>
          <a:bodyPr/>
          <a:lstStyle/>
          <a:p>
            <a:r>
              <a:rPr lang="en-US" dirty="0" smtClean="0"/>
              <a:t>Employee Login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385" y="210381"/>
            <a:ext cx="10515600" cy="1325563"/>
          </a:xfrm>
        </p:spPr>
        <p:txBody>
          <a:bodyPr/>
          <a:lstStyle/>
          <a:p>
            <a:r>
              <a:rPr lang="en-US" dirty="0" smtClean="0"/>
              <a:t>Employee Home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57" y="0"/>
            <a:ext cx="9226821" cy="69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Grocers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62" y="2143116"/>
            <a:ext cx="7834121" cy="3680909"/>
          </a:xfrm>
        </p:spPr>
        <p:txBody>
          <a:bodyPr>
            <a:normAutofit/>
          </a:bodyPr>
          <a:lstStyle/>
          <a:p>
            <a:r>
              <a:rPr lang="en-US" dirty="0" smtClean="0"/>
              <a:t>Online shopping is something that most of us take for granted these days. We enjoy the convenience and other benefits of shopping online.</a:t>
            </a:r>
          </a:p>
          <a:p>
            <a:r>
              <a:rPr lang="en-US" dirty="0" smtClean="0"/>
              <a:t>When we remember that, we realize that we’re still in the early stages of online shopping.</a:t>
            </a:r>
          </a:p>
          <a:p>
            <a:r>
              <a:rPr lang="en-US" dirty="0" smtClean="0"/>
              <a:t>We’re still learning what works, what doesn’t and how we can improve this great shopping option so that it’s even better in the future than it is today.</a:t>
            </a:r>
          </a:p>
          <a:p>
            <a:endParaRPr lang="en-US" dirty="0" smtClean="0"/>
          </a:p>
        </p:txBody>
      </p:sp>
      <p:pic>
        <p:nvPicPr>
          <p:cNvPr id="1027" name="Picture 3" descr="E:\download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5674" y="246856"/>
            <a:ext cx="2495579" cy="15621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4271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6209714" cy="1629287"/>
          </a:xfrm>
        </p:spPr>
        <p:txBody>
          <a:bodyPr>
            <a:normAutofit/>
          </a:bodyPr>
          <a:lstStyle/>
          <a:p>
            <a:r>
              <a:rPr lang="en-US" dirty="0" smtClean="0"/>
              <a:t>User Module</a:t>
            </a:r>
          </a:p>
          <a:p>
            <a:r>
              <a:rPr lang="en-US" dirty="0" smtClean="0"/>
              <a:t>Admin Module</a:t>
            </a:r>
          </a:p>
          <a:p>
            <a:r>
              <a:rPr lang="en-US" dirty="0" smtClean="0"/>
              <a:t>Employee Module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198" y="3038835"/>
            <a:ext cx="9220200" cy="91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Software's and technologies used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65782"/>
            <a:ext cx="6209714" cy="162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3896967"/>
            <a:ext cx="7321063" cy="2447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MySQL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</a:t>
            </a:r>
            <a:r>
              <a:rPr lang="en-CA" dirty="0" smtClean="0"/>
              <a:t>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1375" cy="2858917"/>
          </a:xfrm>
        </p:spPr>
        <p:txBody>
          <a:bodyPr/>
          <a:lstStyle/>
          <a:p>
            <a:r>
              <a:rPr lang="en-US" dirty="0" smtClean="0"/>
              <a:t>Admin can able to add employees, delete employees, view requests</a:t>
            </a:r>
          </a:p>
          <a:p>
            <a:r>
              <a:rPr lang="en-US" dirty="0" smtClean="0"/>
              <a:t>Admin can able to add products, update products, delete products as per the request from employees.</a:t>
            </a:r>
          </a:p>
          <a:p>
            <a:r>
              <a:rPr lang="en-US" dirty="0" smtClean="0"/>
              <a:t>Also admin can able to view the daily, weekly, monthly and yearly reports.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5" name="Picture 3" descr="E: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50105" y="3830744"/>
            <a:ext cx="1480861" cy="1707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87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348" y="1505243"/>
            <a:ext cx="7504932" cy="4666957"/>
          </a:xfrm>
        </p:spPr>
        <p:txBody>
          <a:bodyPr>
            <a:normAutofit/>
          </a:bodyPr>
          <a:lstStyle/>
          <a:p>
            <a:r>
              <a:rPr lang="en-CA" dirty="0" smtClean="0"/>
              <a:t>User can able to select items, delete items, view items and checkout operations part of the cart</a:t>
            </a:r>
          </a:p>
          <a:p>
            <a:r>
              <a:rPr lang="en-CA" dirty="0" smtClean="0"/>
              <a:t>User also can able to check the order status, funds and able to edit his profile.</a:t>
            </a:r>
            <a:endParaRPr lang="en-CA" b="1" dirty="0" smtClean="0"/>
          </a:p>
          <a:p>
            <a:r>
              <a:rPr lang="en-CA" dirty="0" smtClean="0"/>
              <a:t>Usual </a:t>
            </a:r>
            <a:r>
              <a:rPr lang="en-CA" dirty="0" smtClean="0"/>
              <a:t>customers</a:t>
            </a:r>
          </a:p>
          <a:p>
            <a:pPr lvl="1"/>
            <a:r>
              <a:rPr lang="en-CA" dirty="0" smtClean="0"/>
              <a:t>busy young professionals</a:t>
            </a:r>
          </a:p>
          <a:p>
            <a:pPr lvl="1"/>
            <a:r>
              <a:rPr lang="en-CA" dirty="0" smtClean="0"/>
              <a:t>value saving 50 mins trip and queue</a:t>
            </a:r>
          </a:p>
          <a:p>
            <a:pPr lvl="2"/>
            <a:r>
              <a:rPr lang="en-CA" dirty="0" smtClean="0"/>
              <a:t>65% of customers</a:t>
            </a:r>
          </a:p>
          <a:p>
            <a:pPr lvl="1"/>
            <a:r>
              <a:rPr lang="en-CA" dirty="0" smtClean="0"/>
              <a:t>physically unfit (</a:t>
            </a:r>
            <a:r>
              <a:rPr lang="en-CA" dirty="0" err="1" smtClean="0"/>
              <a:t>eg</a:t>
            </a:r>
            <a:r>
              <a:rPr lang="en-CA" dirty="0" smtClean="0"/>
              <a:t>: seniors, pregnant mothers, injured people, etc)</a:t>
            </a:r>
          </a:p>
          <a:p>
            <a:pPr lvl="2"/>
            <a:r>
              <a:rPr lang="en-CA" dirty="0" smtClean="0"/>
              <a:t>20% of </a:t>
            </a:r>
            <a:r>
              <a:rPr lang="en-CA" dirty="0" smtClean="0"/>
              <a:t>customer</a:t>
            </a:r>
            <a:endParaRPr lang="en-CA" dirty="0" smtClean="0"/>
          </a:p>
        </p:txBody>
      </p:sp>
      <p:pic>
        <p:nvPicPr>
          <p:cNvPr id="2050" name="Picture 2" descr="E: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8048" y="209553"/>
            <a:ext cx="2628900" cy="1733550"/>
          </a:xfrm>
          <a:prstGeom prst="rect">
            <a:avLst/>
          </a:prstGeom>
          <a:noFill/>
        </p:spPr>
      </p:pic>
      <p:pic>
        <p:nvPicPr>
          <p:cNvPr id="2051" name="Picture 3" descr="E: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6280" y="3718051"/>
            <a:ext cx="1990725" cy="229552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562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Employee Services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40312" y="1895963"/>
            <a:ext cx="10711375" cy="28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Employee can able to send request to admin about the stock update.</a:t>
            </a:r>
          </a:p>
          <a:p>
            <a:r>
              <a:rPr lang="en-US" dirty="0" smtClean="0"/>
              <a:t>Employee can able to update order status.</a:t>
            </a:r>
          </a:p>
          <a:p>
            <a:r>
              <a:rPr lang="en-US" dirty="0" smtClean="0"/>
              <a:t>Employee can also able to unlock users and edit profile.</a:t>
            </a:r>
          </a:p>
          <a:p>
            <a:endParaRPr lang="en-IN" dirty="0"/>
          </a:p>
        </p:txBody>
      </p:sp>
      <p:pic>
        <p:nvPicPr>
          <p:cNvPr id="8" name="Picture 3" descr="E: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8828" y="3607117"/>
            <a:ext cx="1990725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41264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619" y="0"/>
            <a:ext cx="10515600" cy="1325563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6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9" y="111907"/>
            <a:ext cx="10515600" cy="1325563"/>
          </a:xfrm>
        </p:spPr>
        <p:txBody>
          <a:bodyPr/>
          <a:lstStyle/>
          <a:p>
            <a:r>
              <a:rPr lang="en-US" dirty="0" smtClean="0"/>
              <a:t>Admin Login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520" y="140042"/>
            <a:ext cx="10515600" cy="1325563"/>
          </a:xfrm>
        </p:spPr>
        <p:txBody>
          <a:bodyPr/>
          <a:lstStyle/>
          <a:p>
            <a:r>
              <a:rPr lang="en-US" dirty="0" smtClean="0"/>
              <a:t>Admin Home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275</Words>
  <Application>Microsoft Office PowerPoint</Application>
  <PresentationFormat>Widescreen</PresentationFormat>
  <Paragraphs>44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Grocers Store</vt:lpstr>
      <vt:lpstr>Goals</vt:lpstr>
      <vt:lpstr>Admin Services</vt:lpstr>
      <vt:lpstr>Customer services</vt:lpstr>
      <vt:lpstr>Employee Services</vt:lpstr>
      <vt:lpstr>Home Page</vt:lpstr>
      <vt:lpstr>Admin Login</vt:lpstr>
      <vt:lpstr>Admin Home page</vt:lpstr>
      <vt:lpstr>User Login</vt:lpstr>
      <vt:lpstr>User Home page</vt:lpstr>
      <vt:lpstr>Employee Login</vt:lpstr>
      <vt:lpstr>Employee Home page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2022-02-16T06:40:00Z</dcterms:created>
  <dcterms:modified xsi:type="dcterms:W3CDTF">2022-02-16T09:16:58Z</dcterms:modified>
</cp:coreProperties>
</file>