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57" r:id="rId3"/>
    <p:sldId id="286" r:id="rId4"/>
    <p:sldId id="287" r:id="rId5"/>
    <p:sldId id="288" r:id="rId6"/>
    <p:sldId id="290" r:id="rId7"/>
    <p:sldId id="289" r:id="rId8"/>
  </p:sldIdLst>
  <p:sldSz cx="9144000" cy="5143500" type="screen16x9"/>
  <p:notesSz cx="6858000" cy="9144000"/>
  <p:embeddedFontLst>
    <p:embeddedFont>
      <p:font typeface="Barlow Light" panose="020B0604020202020204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Lexend Deca" panose="020B0604020202020204" charset="0"/>
      <p:regular r:id="rId18"/>
    </p:embeddedFont>
    <p:embeddedFont>
      <p:font typeface="Raleway SemiBold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786285-59E0-41E6-997C-9749B5F0CC1A}">
  <a:tblStyle styleId="{7E786285-59E0-41E6-997C-9749B5F0CC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598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0667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inzunai/hackatonBilbao.g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90393" y="337057"/>
            <a:ext cx="5422646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s-ES" dirty="0"/>
              <a:t>Algoritmo Bernstein-</a:t>
            </a:r>
            <a:r>
              <a:rPr lang="es-ES" dirty="0" err="1"/>
              <a:t>Vazirani</a:t>
            </a:r>
            <a:endParaRPr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8ABFDAE-42C6-48CF-A952-D56FE3888958}"/>
              </a:ext>
            </a:extLst>
          </p:cNvPr>
          <p:cNvSpPr/>
          <p:nvPr/>
        </p:nvSpPr>
        <p:spPr>
          <a:xfrm>
            <a:off x="726234" y="1857495"/>
            <a:ext cx="47020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accent2"/>
                </a:solidFill>
                <a:latin typeface="Raleway SemiBold" panose="020B0604020202020204" charset="0"/>
                <a:cs typeface="Lexend Deca" panose="020B0604020202020204" charset="0"/>
              </a:rPr>
              <a:t>¿Cómo observar la ventaja cuántica?</a:t>
            </a:r>
          </a:p>
          <a:p>
            <a:endParaRPr lang="es-ES" sz="2000" dirty="0">
              <a:solidFill>
                <a:schemeClr val="accent2"/>
              </a:solidFill>
              <a:latin typeface="Raleway SemiBold" panose="020B0604020202020204" charset="0"/>
              <a:cs typeface="Lexend Deca" panose="020B0604020202020204" charset="0"/>
            </a:endParaRPr>
          </a:p>
          <a:p>
            <a:r>
              <a:rPr lang="es-ES" sz="2000" dirty="0">
                <a:solidFill>
                  <a:schemeClr val="accent2"/>
                </a:solidFill>
                <a:latin typeface="Raleway SemiBold" panose="020B0604020202020204" charset="0"/>
                <a:cs typeface="Lexend Deca" panose="020B0604020202020204" charset="0"/>
              </a:rPr>
              <a:t>	</a:t>
            </a:r>
            <a:r>
              <a:rPr lang="es-ES" sz="2000" dirty="0" err="1">
                <a:solidFill>
                  <a:schemeClr val="accent2"/>
                </a:solidFill>
                <a:latin typeface="Raleway SemiBold" panose="020B0604020202020204" charset="0"/>
                <a:cs typeface="Lexend Deca" panose="020B0604020202020204" charset="0"/>
              </a:rPr>
              <a:t>Teaching</a:t>
            </a:r>
            <a:r>
              <a:rPr lang="es-ES" sz="2000" dirty="0">
                <a:solidFill>
                  <a:schemeClr val="accent2"/>
                </a:solidFill>
                <a:latin typeface="Raleway SemiBold" panose="020B0604020202020204" charset="0"/>
                <a:cs typeface="Lexend Deca" panose="020B0604020202020204" charset="0"/>
              </a:rPr>
              <a:t> Quantum</a:t>
            </a:r>
          </a:p>
        </p:txBody>
      </p:sp>
      <p:sp>
        <p:nvSpPr>
          <p:cNvPr id="339" name="CuadroTexto 338">
            <a:extLst>
              <a:ext uri="{FF2B5EF4-FFF2-40B4-BE49-F238E27FC236}">
                <a16:creationId xmlns:a16="http://schemas.microsoft.com/office/drawing/2014/main" id="{480E6616-B91D-4009-B262-A84E3FFB9BC5}"/>
              </a:ext>
            </a:extLst>
          </p:cNvPr>
          <p:cNvSpPr txBox="1"/>
          <p:nvPr/>
        </p:nvSpPr>
        <p:spPr>
          <a:xfrm>
            <a:off x="463703" y="4720876"/>
            <a:ext cx="7671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2"/>
                </a:solidFill>
                <a:latin typeface="Lexend Deca" panose="020B0604020202020204" charset="0"/>
                <a:cs typeface="Lexend Deca" panose="020B0604020202020204" charset="0"/>
              </a:rPr>
              <a:t>Asier González, Unai Sainz, Marta de Madariaga, Javier Lázaro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03103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ES" dirty="0"/>
              <a:t>Primera aproximación</a:t>
            </a:r>
            <a:endParaRPr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57200" y="1919549"/>
            <a:ext cx="8686800" cy="232352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 dirty="0"/>
              <a:t>Aplicar el algoritmo Bernstein-</a:t>
            </a:r>
            <a:r>
              <a:rPr lang="es-ES" sz="2000" dirty="0" err="1"/>
              <a:t>Vazirani</a:t>
            </a:r>
            <a:r>
              <a:rPr lang="es-ES" sz="2000" dirty="0"/>
              <a:t> para encriptar y desencriptar cadenas</a:t>
            </a:r>
            <a:endParaRPr sz="2000"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2BD2975-D9A6-415F-B3AB-D6DAB10949F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067585" y="2380328"/>
            <a:ext cx="5139486" cy="530271"/>
          </a:xfrm>
        </p:spPr>
        <p:txBody>
          <a:bodyPr/>
          <a:lstStyle/>
          <a:p>
            <a:r>
              <a:rPr lang="es-ES" dirty="0"/>
              <a:t>Aplicación práctica, pero ¿Ventaja Cuántica?</a:t>
            </a:r>
          </a:p>
        </p:txBody>
      </p:sp>
      <p:pic>
        <p:nvPicPr>
          <p:cNvPr id="7" name="Imagen 6" descr="Imagen que contiene negro, blanco&#10;&#10;Descripción generada automáticamente">
            <a:extLst>
              <a:ext uri="{FF2B5EF4-FFF2-40B4-BE49-F238E27FC236}">
                <a16:creationId xmlns:a16="http://schemas.microsoft.com/office/drawing/2014/main" id="{8C0FBE2F-DC11-4095-B755-3E7BFC820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697" y="2910599"/>
            <a:ext cx="4097261" cy="206826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03103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ES" dirty="0" err="1"/>
              <a:t>Seguda</a:t>
            </a:r>
            <a:r>
              <a:rPr lang="es-ES" dirty="0"/>
              <a:t> aproximación</a:t>
            </a:r>
            <a:endParaRPr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57200" y="1919549"/>
            <a:ext cx="8686800" cy="232352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 dirty="0"/>
              <a:t>Crear una página web con juegos para entender el algoritmo</a:t>
            </a:r>
            <a:endParaRPr sz="2000"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2BD2975-D9A6-415F-B3AB-D6DAB10949F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067585" y="2380328"/>
            <a:ext cx="5139486" cy="777751"/>
          </a:xfrm>
        </p:spPr>
        <p:txBody>
          <a:bodyPr/>
          <a:lstStyle/>
          <a:p>
            <a:r>
              <a:rPr lang="es-ES" dirty="0"/>
              <a:t>Comprender algoritmo</a:t>
            </a:r>
          </a:p>
          <a:p>
            <a:r>
              <a:rPr lang="es-ES" dirty="0"/>
              <a:t>Observar la ventaja cuántica</a:t>
            </a:r>
          </a:p>
        </p:txBody>
      </p:sp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452D8A97-373F-413A-9085-AB1AB6A4BC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771"/>
          <a:stretch/>
        </p:blipFill>
        <p:spPr>
          <a:xfrm>
            <a:off x="4934516" y="2509858"/>
            <a:ext cx="3066150" cy="249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8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03103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ES" dirty="0"/>
              <a:t>Trabajo realizado</a:t>
            </a:r>
            <a:endParaRPr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1CA008-1881-4B3B-97F3-FABE81993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5893" y="1436696"/>
            <a:ext cx="6049888" cy="2679000"/>
          </a:xfrm>
        </p:spPr>
        <p:txBody>
          <a:bodyPr/>
          <a:lstStyle/>
          <a:p>
            <a:r>
              <a:rPr lang="es-ES" dirty="0">
                <a:hlinkClick r:id="rId3"/>
              </a:rPr>
              <a:t>https://github.com/sainzunai/hackatonBilbao.git</a:t>
            </a:r>
            <a:endParaRPr lang="es-ES" dirty="0"/>
          </a:p>
          <a:p>
            <a:endParaRPr lang="es-ES" dirty="0"/>
          </a:p>
        </p:txBody>
      </p:sp>
      <p:pic>
        <p:nvPicPr>
          <p:cNvPr id="9" name="Imagen 8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88DEA7B5-63E2-40B5-B54A-A66F3713C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073" y="2032062"/>
            <a:ext cx="5191356" cy="291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3F3C4F-4662-41BE-B35E-6F9CD4DF69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5</a:t>
            </a:fld>
            <a:endParaRPr lang="es-ES"/>
          </a:p>
        </p:txBody>
      </p:sp>
      <p:pic>
        <p:nvPicPr>
          <p:cNvPr id="7" name="Imagen 6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41C2438E-2A90-4CF2-AD77-314557109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89" y="162732"/>
            <a:ext cx="6262061" cy="3539426"/>
          </a:xfrm>
          <a:prstGeom prst="rect">
            <a:avLst/>
          </a:prstGeom>
        </p:spPr>
      </p:pic>
      <p:pic>
        <p:nvPicPr>
          <p:cNvPr id="9" name="Imagen 8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C007FB97-E4D5-4D49-8D55-91BFF35CF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659" y="1571979"/>
            <a:ext cx="5616352" cy="316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73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B907E6F-EBEA-4A3E-BA54-71A9B7825C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6</a:t>
            </a:fld>
            <a:endParaRPr lang="es-ES"/>
          </a:p>
        </p:txBody>
      </p:sp>
      <p:pic>
        <p:nvPicPr>
          <p:cNvPr id="4" name="Imagen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547AA8C1-A6BD-40DA-A86A-7E4889F41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68" y="345330"/>
            <a:ext cx="7877463" cy="445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10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3D29B43-8AE7-4082-B23D-DFBD5B095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Elementos que añadir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1D8474-C33C-48EA-87FB-181A0504C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995750"/>
            <a:ext cx="8648725" cy="2640900"/>
          </a:xfrm>
        </p:spPr>
        <p:txBody>
          <a:bodyPr/>
          <a:lstStyle/>
          <a:p>
            <a:r>
              <a:rPr lang="es-ES" dirty="0"/>
              <a:t>Página web online con servidor </a:t>
            </a:r>
            <a:r>
              <a:rPr lang="es-ES" dirty="0" err="1"/>
              <a:t>Heroku</a:t>
            </a:r>
            <a:endParaRPr lang="es-ES" dirty="0"/>
          </a:p>
          <a:p>
            <a:r>
              <a:rPr lang="es-ES" dirty="0"/>
              <a:t>Juegos interactivos para analizar puertas </a:t>
            </a:r>
            <a:r>
              <a:rPr lang="es-ES" dirty="0" err="1"/>
              <a:t>Hadamart</a:t>
            </a:r>
            <a:endParaRPr lang="es-ES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405A4B3-0DD8-41C6-B8C8-C755ACB4FF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7</a:t>
            </a:fld>
            <a:endParaRPr lang="es-ES"/>
          </a:p>
        </p:txBody>
      </p:sp>
      <p:pic>
        <p:nvPicPr>
          <p:cNvPr id="8" name="Imagen 7" descr="Imagen que contiene reloj, dibujo&#10;&#10;Descripción generada automáticamente">
            <a:extLst>
              <a:ext uri="{FF2B5EF4-FFF2-40B4-BE49-F238E27FC236}">
                <a16:creationId xmlns:a16="http://schemas.microsoft.com/office/drawing/2014/main" id="{57CBE6BD-1469-49A4-871E-1123E25EC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95" y="3066362"/>
            <a:ext cx="2406774" cy="1676486"/>
          </a:xfrm>
          <a:prstGeom prst="rect">
            <a:avLst/>
          </a:prstGeom>
        </p:spPr>
      </p:pic>
      <p:pic>
        <p:nvPicPr>
          <p:cNvPr id="10" name="Imagen 9" descr="Imagen que contiene pantalla, competencia de atletismo&#10;&#10;Descripción generada automáticamente">
            <a:extLst>
              <a:ext uri="{FF2B5EF4-FFF2-40B4-BE49-F238E27FC236}">
                <a16:creationId xmlns:a16="http://schemas.microsoft.com/office/drawing/2014/main" id="{00D9C700-37C7-4517-BFAB-7EE72925C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965" y="3066362"/>
            <a:ext cx="4382726" cy="167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99073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95</Words>
  <Application>Microsoft Office PowerPoint</Application>
  <PresentationFormat>Presentación en pantalla (16:9)</PresentationFormat>
  <Paragraphs>23</Paragraphs>
  <Slides>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Barlow Light</vt:lpstr>
      <vt:lpstr>Arial</vt:lpstr>
      <vt:lpstr>Calibri</vt:lpstr>
      <vt:lpstr>Lexend Deca</vt:lpstr>
      <vt:lpstr>Raleway SemiBold</vt:lpstr>
      <vt:lpstr>Gaoler template</vt:lpstr>
      <vt:lpstr>Algoritmo Bernstein-Vazirani</vt:lpstr>
      <vt:lpstr>Primera aproximación</vt:lpstr>
      <vt:lpstr>Seguda aproximación</vt:lpstr>
      <vt:lpstr>Trabajo realizado</vt:lpstr>
      <vt:lpstr>Presentación de PowerPoint</vt:lpstr>
      <vt:lpstr>Presentación de PowerPoint</vt:lpstr>
      <vt:lpstr>Elementos que añadir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Bernstein-Vazirani</dc:title>
  <cp:lastModifiedBy>Javier Lázaro</cp:lastModifiedBy>
  <cp:revision>4</cp:revision>
  <dcterms:modified xsi:type="dcterms:W3CDTF">2019-12-10T09:10:18Z</dcterms:modified>
</cp:coreProperties>
</file>