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2" autoAdjust="0"/>
    <p:restoredTop sz="94660"/>
  </p:normalViewPr>
  <p:slideViewPr>
    <p:cSldViewPr snapToGrid="0">
      <p:cViewPr>
        <p:scale>
          <a:sx n="150" d="100"/>
          <a:sy n="150" d="100"/>
        </p:scale>
        <p:origin x="-5250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DCED77-091F-4FA3-A046-2271CBF1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E38EA0-6637-4CA3-BF55-B32AC8EA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AE8FE9-49B0-4D44-8EEB-B1750665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4980E5-A3C5-41E6-A4FB-31C8D7F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0381CE-DEC1-4C38-8FF0-65A544E9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6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18C79B-C326-41C3-93E6-486E09D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12D427-8C5C-46D0-A810-2EAAEC27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9268C3-7361-4F34-BBC0-8F19FAEF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4A3131-11ED-4327-889E-C9AED907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185CD2-CD25-4FCC-A727-6F1A35C8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8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0A654E5-CDB0-42D0-B2A3-57AECFA71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2FC94E-9B43-4CC1-8FD8-8622C24B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2B4DC1-39D6-4C9A-B7AA-6F83DB15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1BABF4-45B5-4A35-8DF4-1A850573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3BABB-55A8-4977-ACDD-41736E1C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2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082AED-44F9-43EA-9B67-2C2A6C4A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D69157-1092-4C80-85D3-04BDEFD4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A24CE0-F318-4DDD-8EFA-08BA6839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39A36B-8183-472D-8BC5-19436719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92FF4E-2D2E-4D0E-B583-D17FB0C8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9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B247A8-90CD-43FA-8099-0D468E39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8DD2C1-5EA0-4134-9FB2-E193382E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962080-A17A-4297-BF5D-13FD8E7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CF998B-54B1-405F-B05B-FDE24AA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CE699A-A20B-4D2B-9445-32ECA78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6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1E4BC4-43E9-4374-B349-020CEDE1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44FA3C-B603-4650-9B9E-DCDA738F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049152-2C30-4F3B-843F-E6F087AF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2AE298-6495-4785-B231-A1A8F51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2F99BD-803F-4ECF-A918-932A541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D16A2C-7966-425E-9173-BD31B7CB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9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A87133-2179-49C1-AECD-A4637D82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F7FE6E-F429-4627-9D93-731ADF0E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1EF2CC-81AD-4E8B-AA88-E7E177A6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4FBF7D-7D2E-470C-A665-03A10EA4E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FA10CDA-B677-4838-9D47-0009AF650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824F8D-A124-4C33-AB77-F4BFF1A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6E502A-AE79-440C-B3B4-760156E1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D5A3467-757C-4849-9E69-416216F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8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DCE3A-9496-4F06-9DD5-60BC4CA7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B6B66E-D5E4-46A8-A582-83CE88A6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2BAC54-1DC9-482D-AF0F-0BA028B3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9FB907-88F6-40DD-BFD5-97728E21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0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C3E646-99C0-43A4-A982-300AF57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D148E51-AD1B-4D5D-B960-1D63144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48B81F-A61D-4C7E-BE9C-CBA1AF19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6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CCA752-7B94-4FDE-8C7D-590BF50D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0CFC92-268C-4CD4-BFE7-CEF65A3B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2DDD6C-2D51-45BF-AF60-1B312298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C228AE-6A90-4399-8446-2458AAB1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883678-0E07-430F-A14D-C27CE949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44E63E-4125-4676-9D80-A38A041B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5C7604-FFA8-4BAE-A823-A9E2339F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046D2D-A216-4C07-A493-37781893F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645335-8DB2-4573-BEB3-7EC84B42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57973F-B3E6-4B0E-894A-FE0F9ABC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F95CBF-BAC7-49FC-A765-6BEBC6F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6EF23F-0719-46C2-A61C-FFD271CA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7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88530A-3EF7-4193-9172-71CDE8F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B33889-99F9-41CA-9EB3-B3796C5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0A8CF-966D-4B85-A966-34ACCF8BD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0E1E-9B08-466F-ACFB-E106034149E5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2C3885-4AB6-47DF-AE13-858673296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F5BD17-0A70-460D-B05C-2EE636BE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2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לבן 23">
            <a:extLst>
              <a:ext uri="{FF2B5EF4-FFF2-40B4-BE49-F238E27FC236}">
                <a16:creationId xmlns:a16="http://schemas.microsoft.com/office/drawing/2014/main" id="{62AB524E-A6B2-4875-B503-F99264B70E6A}"/>
              </a:ext>
            </a:extLst>
          </p:cNvPr>
          <p:cNvSpPr/>
          <p:nvPr/>
        </p:nvSpPr>
        <p:spPr>
          <a:xfrm>
            <a:off x="3067665" y="634182"/>
            <a:ext cx="3937819" cy="129785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E77CCF12-FC3F-4585-ACC1-B20DD2A1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30" y="999152"/>
            <a:ext cx="661309" cy="54179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A478969-412D-455C-B7DC-EA4A1618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3" y="5799822"/>
            <a:ext cx="840511" cy="840511"/>
          </a:xfrm>
          <a:prstGeom prst="rect">
            <a:avLst/>
          </a:prstGeom>
        </p:spPr>
      </p:pic>
      <p:pic>
        <p:nvPicPr>
          <p:cNvPr id="7" name="תמונה 6" descr="תמונה שמכילה מרוצף, חדר אמבטיה, אריח, מקורה&#10;&#10;התיאור נוצר באופן אוטומטי">
            <a:extLst>
              <a:ext uri="{FF2B5EF4-FFF2-40B4-BE49-F238E27FC236}">
                <a16:creationId xmlns:a16="http://schemas.microsoft.com/office/drawing/2014/main" id="{D99BD78D-9871-435B-88DF-B0DF18AF0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22" y="5790240"/>
            <a:ext cx="838410" cy="838410"/>
          </a:xfrm>
          <a:prstGeom prst="rect">
            <a:avLst/>
          </a:prstGeom>
        </p:spPr>
      </p:pic>
      <p:pic>
        <p:nvPicPr>
          <p:cNvPr id="9" name="תמונה 8" descr="תמונה שמכילה טקסט, פסיפס&#10;&#10;התיאור נוצר באופן אוטומטי">
            <a:extLst>
              <a:ext uri="{FF2B5EF4-FFF2-40B4-BE49-F238E27FC236}">
                <a16:creationId xmlns:a16="http://schemas.microsoft.com/office/drawing/2014/main" id="{F0F5A24E-EEF2-4791-A67A-07372B474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98" y="5790240"/>
            <a:ext cx="838410" cy="8288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BECA2B8-0C08-422B-8FC9-9B9221BD6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8" y="850844"/>
            <a:ext cx="838410" cy="838410"/>
          </a:xfrm>
          <a:prstGeom prst="rect">
            <a:avLst/>
          </a:prstGeom>
        </p:spPr>
      </p:pic>
      <p:pic>
        <p:nvPicPr>
          <p:cNvPr id="13" name="תמונה 12" descr="תמונה שמכילה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679F29DA-FD1E-425E-8590-B730C78CD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60" y="832898"/>
            <a:ext cx="847992" cy="847992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F6FA5382-419C-4779-948C-563BD5EA7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33" y="5799822"/>
            <a:ext cx="847992" cy="847992"/>
          </a:xfrm>
          <a:prstGeom prst="rect">
            <a:avLst/>
          </a:prstGeom>
        </p:spPr>
      </p:pic>
      <p:pic>
        <p:nvPicPr>
          <p:cNvPr id="17" name="תמונה 16" descr="תמונה שמכילה טקסט,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DC3F083D-B347-4309-8E23-B47A7BECA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06" y="5790240"/>
            <a:ext cx="847992" cy="847992"/>
          </a:xfrm>
          <a:prstGeom prst="rect">
            <a:avLst/>
          </a:prstGeom>
        </p:spPr>
      </p:pic>
      <p:pic>
        <p:nvPicPr>
          <p:cNvPr id="19" name="תמונה 18" descr="תמונה שמכילה חדר אמבטיה, לבן, מרוצף&#10;&#10;התיאור נוצר באופן אוטומטי">
            <a:extLst>
              <a:ext uri="{FF2B5EF4-FFF2-40B4-BE49-F238E27FC236}">
                <a16:creationId xmlns:a16="http://schemas.microsoft.com/office/drawing/2014/main" id="{E88AC4A8-0037-49BF-A3EC-6FEB2056F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9" y="5790240"/>
            <a:ext cx="838410" cy="838410"/>
          </a:xfrm>
          <a:prstGeom prst="rect">
            <a:avLst/>
          </a:prstGeom>
        </p:spPr>
      </p:pic>
      <p:pic>
        <p:nvPicPr>
          <p:cNvPr id="21" name="תמונה 20" descr="תמונה שמכילה חדר אמבטיה, מקורה, מרוצף, אריח&#10;&#10;התיאור נוצר באופן אוטומטי">
            <a:extLst>
              <a:ext uri="{FF2B5EF4-FFF2-40B4-BE49-F238E27FC236}">
                <a16:creationId xmlns:a16="http://schemas.microsoft.com/office/drawing/2014/main" id="{544F2C61-BB54-4014-9812-C048581245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8" y="850844"/>
            <a:ext cx="840511" cy="838410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C00C2811-FFF4-486A-ADA5-617C2637C2E6}"/>
              </a:ext>
            </a:extLst>
          </p:cNvPr>
          <p:cNvSpPr/>
          <p:nvPr/>
        </p:nvSpPr>
        <p:spPr>
          <a:xfrm>
            <a:off x="9468465" y="3598608"/>
            <a:ext cx="1474838" cy="486089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17955CA2-6A51-4408-912B-E77150B3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70" y="3740190"/>
            <a:ext cx="247681" cy="202919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BAD9BE92-8A82-4237-95F3-B897865B9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75" y="3684646"/>
            <a:ext cx="314011" cy="314011"/>
          </a:xfrm>
          <a:prstGeom prst="rect">
            <a:avLst/>
          </a:prstGeom>
        </p:spPr>
      </p:pic>
      <p:pic>
        <p:nvPicPr>
          <p:cNvPr id="31" name="תמונה 30" descr="תמונה שמכילה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0C873799-A71B-4320-8DB8-79B014347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16" y="3684645"/>
            <a:ext cx="317600" cy="317600"/>
          </a:xfrm>
          <a:prstGeom prst="rect">
            <a:avLst/>
          </a:prstGeom>
        </p:spPr>
      </p:pic>
      <p:pic>
        <p:nvPicPr>
          <p:cNvPr id="32" name="תמונה 31" descr="תמונה שמכילה חדר אמבטיה, מקורה, מרוצף, אריח&#10;&#10;התיאור נוצר באופן אוטומטי">
            <a:extLst>
              <a:ext uri="{FF2B5EF4-FFF2-40B4-BE49-F238E27FC236}">
                <a16:creationId xmlns:a16="http://schemas.microsoft.com/office/drawing/2014/main" id="{45028DEC-C2BC-4732-9D54-7ADE0562F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460" y="3684645"/>
            <a:ext cx="314798" cy="3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786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גדעון חודיס</dc:creator>
  <cp:lastModifiedBy>גדעון חודיס</cp:lastModifiedBy>
  <cp:revision>5</cp:revision>
  <dcterms:created xsi:type="dcterms:W3CDTF">2021-12-05T08:19:36Z</dcterms:created>
  <dcterms:modified xsi:type="dcterms:W3CDTF">2021-12-05T08:42:46Z</dcterms:modified>
</cp:coreProperties>
</file>