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5945-E71C-4214-A2EE-B31948E7D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B69E0-6EAF-4C36-BC49-17E2FAC22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04A9-BE4D-420F-976A-4E58B415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37F9-8D3C-4999-AC09-7BB6FC7D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A77D-5186-42C5-8BF0-61B971E2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85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1908-2AD6-45FA-BC7B-17173B17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5634B-E303-4525-9261-1270A29A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2D89-E9C5-403E-AE09-73C2CD35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A00AE-9B27-4EE2-BE92-6090A0AE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0277-89FF-4039-BB92-EBDC588E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2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11DE2-5769-4B85-9132-3870F3ABB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4245D-6E93-4DB1-B3D1-608BDC87B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1507F-7E5F-4C44-8A3F-6EDA2E07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AD305-DCFB-4620-A647-0F3BF80C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1642-9DE2-490D-8ED4-D82C4001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4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0F8E-DB49-4677-B6D1-369F31D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6140-C7CA-4BB0-8855-A663A90E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9614-7161-427C-8610-4176473D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84AC-F1E9-4B03-BB8B-D005505C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87F9-472D-4988-8AE7-9031DAF4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0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07EF-6E84-477A-A3BB-C1A3674D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08BA3-5BFA-4837-904E-971CD1397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D924-2A60-46A1-854A-0B2364F4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B021-D090-4CE3-8D5F-B16D6485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83E94-26E4-4EE6-88C3-2CDA7834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0703-0FE6-4432-AC14-9DC35E42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F6BF-0F45-4220-8C72-A52A5A164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A6B91-8F6C-4D67-8E6A-814EB5DDE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D698-8E6C-4800-BE4B-1AE178D7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90FB9-59D0-439B-AF58-90C2CA1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511E-7199-4E8B-B002-31A78B0F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23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ECBE-17E9-4479-89CC-D8B2D6CE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D3DCB-3609-4A7E-8284-D9A8B0FD5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A864C-7710-416B-9812-C797E8837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3D2A1-F3F4-4AB8-9589-6392D74AF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63A8F-0290-457B-AC80-4DC1F12DB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9EEDB-EEBB-4914-BCE6-B67D0134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CFB62-9025-4AA6-8D83-8F87234C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D74C2-0486-41F9-96C0-42488E03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09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8685-679A-491E-A0A6-BBD279F9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47B90-BD41-43AA-AF50-8E44F719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D78B5-950E-4B2F-965C-7596CC01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B5A34-E32E-4642-848B-23D8D1E7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73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BA927-A70C-44B5-B986-15C08BC1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00410-129F-494A-A95B-F0DB191D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647E1-89A8-4205-A075-6CFA54E0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72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9BC5-3ABE-4C35-BAE9-D00030C3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3741-83E5-4DF0-B05D-61FD105E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5D2B1-FFEE-4F7A-B14A-7EB8F3519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DB6A2-5EB6-4832-96CE-C4BF95DF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F2A3B-A851-48A9-A630-CA0BB330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CEF77-ECA1-4FF0-B96E-5F9E0B88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0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3BDC-B57F-4BD2-B7A6-3819B0B7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933C1-F3E0-4D7A-946E-B489D3B1A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CFC24-8283-4779-88C7-4AA88A374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56E3-EACC-4E76-A2CB-E1518F3C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25C36-96FE-4EAF-95B0-E4EB07E9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2F1C7-2D58-4BFC-86DB-9970A2A4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65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CA2D3-34E0-490F-A1A0-24731DF3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D1B3-93B4-42F0-8CFC-6276A579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416D-34B8-4F66-BF78-C34700626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39748-8AB7-4DF1-893C-2079C4EE4729}" type="datetimeFigureOut">
              <a:rPr lang="en-CA" smtClean="0"/>
              <a:t>2020-10-15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7D2B-8D3A-4BCD-9FB4-37B60A3D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5C98-0E4C-4710-ADAC-D0DBCEDE9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AD56C-504C-4C62-B792-BABB5ED71A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9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903F-90C9-4667-972E-1F2DB9A04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57550-B353-4068-8047-75AC25CC9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This is slide one</a:t>
            </a:r>
          </a:p>
        </p:txBody>
      </p:sp>
    </p:spTree>
    <p:extLst>
      <p:ext uri="{BB962C8B-B14F-4D97-AF65-F5344CB8AC3E}">
        <p14:creationId xmlns:p14="http://schemas.microsoft.com/office/powerpoint/2010/main" val="134894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D475-C723-4E5A-9C68-E8D33A6B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B598-3983-472D-AA21-562543EF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 point1</a:t>
            </a:r>
          </a:p>
          <a:p>
            <a:r>
              <a:rPr lang="en-CA" dirty="0"/>
              <a:t>Sub point2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E9001-43D3-4046-AC10-6E88C7648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302667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</vt:lpstr>
      <vt:lpstr>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Michael Fourie</dc:creator>
  <cp:lastModifiedBy> </cp:lastModifiedBy>
  <cp:revision>1</cp:revision>
  <dcterms:created xsi:type="dcterms:W3CDTF">2020-10-16T02:39:29Z</dcterms:created>
  <dcterms:modified xsi:type="dcterms:W3CDTF">2020-10-16T02:41:07Z</dcterms:modified>
</cp:coreProperties>
</file>