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F2"/>
    <a:srgbClr val="E50D79"/>
    <a:srgbClr val="CC0099"/>
    <a:srgbClr val="E2109C"/>
    <a:srgbClr val="990099"/>
    <a:srgbClr val="FE9202"/>
    <a:srgbClr val="007033"/>
    <a:srgbClr val="6C1A00"/>
    <a:srgbClr val="00AACC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956" y="7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85D0B-1670-44A9-9F06-DF738A9C896A}" type="doc">
      <dgm:prSet loTypeId="urn:microsoft.com/office/officeart/2005/8/layout/chart3" loCatId="cycle" qsTypeId="urn:microsoft.com/office/officeart/2005/8/quickstyle/simple1" qsCatId="simple" csTypeId="urn:microsoft.com/office/officeart/2005/8/colors/colorful3" csCatId="colorful" phldr="1"/>
      <dgm:spPr/>
    </dgm:pt>
    <dgm:pt modelId="{9939F886-490E-44E4-8E44-4BDB9977DE8C}">
      <dgm:prSet phldrT="[Texto]"/>
      <dgm:spPr/>
      <dgm:t>
        <a:bodyPr/>
        <a:lstStyle/>
        <a:p>
          <a:r>
            <a:rPr lang="es-MX" dirty="0"/>
            <a:t>Ventas</a:t>
          </a:r>
          <a:endParaRPr lang="es-EC" dirty="0"/>
        </a:p>
      </dgm:t>
    </dgm:pt>
    <dgm:pt modelId="{0CD3833A-1262-476D-89E7-6D9D245B12FD}" type="parTrans" cxnId="{063CDA93-D754-4D79-8991-004427C66D06}">
      <dgm:prSet/>
      <dgm:spPr/>
      <dgm:t>
        <a:bodyPr/>
        <a:lstStyle/>
        <a:p>
          <a:endParaRPr lang="es-EC"/>
        </a:p>
      </dgm:t>
    </dgm:pt>
    <dgm:pt modelId="{E47D2985-380C-4ADC-A57D-994AC101DA14}" type="sibTrans" cxnId="{063CDA93-D754-4D79-8991-004427C66D06}">
      <dgm:prSet/>
      <dgm:spPr/>
      <dgm:t>
        <a:bodyPr/>
        <a:lstStyle/>
        <a:p>
          <a:endParaRPr lang="es-EC"/>
        </a:p>
      </dgm:t>
    </dgm:pt>
    <dgm:pt modelId="{918AFAA7-2AF4-43B5-8EB3-B5CAE80B4882}">
      <dgm:prSet phldrT="[Texto]"/>
      <dgm:spPr/>
      <dgm:t>
        <a:bodyPr/>
        <a:lstStyle/>
        <a:p>
          <a:r>
            <a:rPr lang="es-MX" dirty="0"/>
            <a:t>Compras</a:t>
          </a:r>
          <a:endParaRPr lang="es-EC" dirty="0"/>
        </a:p>
      </dgm:t>
    </dgm:pt>
    <dgm:pt modelId="{937D57CB-E5B0-4218-81C5-A44FB5A59074}" type="parTrans" cxnId="{6C2C34DD-04D3-4A6D-9237-4E2510B50481}">
      <dgm:prSet/>
      <dgm:spPr/>
      <dgm:t>
        <a:bodyPr/>
        <a:lstStyle/>
        <a:p>
          <a:endParaRPr lang="es-EC"/>
        </a:p>
      </dgm:t>
    </dgm:pt>
    <dgm:pt modelId="{388B3F01-6D6A-4FD2-A5C1-B0C9235F2C9A}" type="sibTrans" cxnId="{6C2C34DD-04D3-4A6D-9237-4E2510B50481}">
      <dgm:prSet/>
      <dgm:spPr/>
      <dgm:t>
        <a:bodyPr/>
        <a:lstStyle/>
        <a:p>
          <a:endParaRPr lang="es-EC"/>
        </a:p>
      </dgm:t>
    </dgm:pt>
    <dgm:pt modelId="{FF8ABC7F-A3D9-4201-A787-102FB4A3CF01}">
      <dgm:prSet phldrT="[Texto]"/>
      <dgm:spPr/>
      <dgm:t>
        <a:bodyPr/>
        <a:lstStyle/>
        <a:p>
          <a:r>
            <a:rPr lang="es-MX" dirty="0"/>
            <a:t>Finanzas</a:t>
          </a:r>
          <a:endParaRPr lang="es-EC" dirty="0"/>
        </a:p>
      </dgm:t>
    </dgm:pt>
    <dgm:pt modelId="{55DF4E79-C88D-4D2E-8A5C-95DB31AF415F}" type="parTrans" cxnId="{EA2099D0-D33E-498D-B225-316D36E05E44}">
      <dgm:prSet/>
      <dgm:spPr/>
      <dgm:t>
        <a:bodyPr/>
        <a:lstStyle/>
        <a:p>
          <a:endParaRPr lang="es-EC"/>
        </a:p>
      </dgm:t>
    </dgm:pt>
    <dgm:pt modelId="{D1D3E48B-96F8-4867-9F5E-DA17D7EBF28A}" type="sibTrans" cxnId="{EA2099D0-D33E-498D-B225-316D36E05E44}">
      <dgm:prSet/>
      <dgm:spPr/>
      <dgm:t>
        <a:bodyPr/>
        <a:lstStyle/>
        <a:p>
          <a:endParaRPr lang="es-EC"/>
        </a:p>
      </dgm:t>
    </dgm:pt>
    <dgm:pt modelId="{64272403-8202-4312-A6CC-E2CA0168B0FE}">
      <dgm:prSet phldrT="[Texto]"/>
      <dgm:spPr/>
      <dgm:t>
        <a:bodyPr/>
        <a:lstStyle/>
        <a:p>
          <a:r>
            <a:rPr lang="es-MX" dirty="0"/>
            <a:t>Inventario</a:t>
          </a:r>
          <a:endParaRPr lang="es-EC" dirty="0"/>
        </a:p>
      </dgm:t>
    </dgm:pt>
    <dgm:pt modelId="{B6BD3BC0-CD96-443B-8084-3EBCB3854116}" type="parTrans" cxnId="{E057222B-71D4-41BC-904F-B6EAC8F28726}">
      <dgm:prSet/>
      <dgm:spPr/>
      <dgm:t>
        <a:bodyPr/>
        <a:lstStyle/>
        <a:p>
          <a:endParaRPr lang="es-EC"/>
        </a:p>
      </dgm:t>
    </dgm:pt>
    <dgm:pt modelId="{0B98AEB5-675F-4B42-AEEF-653984113D49}" type="sibTrans" cxnId="{E057222B-71D4-41BC-904F-B6EAC8F28726}">
      <dgm:prSet/>
      <dgm:spPr/>
      <dgm:t>
        <a:bodyPr/>
        <a:lstStyle/>
        <a:p>
          <a:endParaRPr lang="es-EC"/>
        </a:p>
      </dgm:t>
    </dgm:pt>
    <dgm:pt modelId="{DA72F28A-387F-47D1-857E-79DFAF84DF6A}">
      <dgm:prSet phldrT="[Texto]"/>
      <dgm:spPr/>
      <dgm:t>
        <a:bodyPr/>
        <a:lstStyle/>
        <a:p>
          <a:r>
            <a:rPr lang="es-MX" dirty="0"/>
            <a:t>Gestión de RRHH</a:t>
          </a:r>
          <a:endParaRPr lang="es-EC" dirty="0"/>
        </a:p>
      </dgm:t>
    </dgm:pt>
    <dgm:pt modelId="{72799F32-0277-40CE-8109-59085DF63255}" type="parTrans" cxnId="{F6F59FF4-4142-479B-A346-5771893AD070}">
      <dgm:prSet/>
      <dgm:spPr/>
      <dgm:t>
        <a:bodyPr/>
        <a:lstStyle/>
        <a:p>
          <a:endParaRPr lang="es-EC"/>
        </a:p>
      </dgm:t>
    </dgm:pt>
    <dgm:pt modelId="{C33D074C-736F-4266-B28B-A66EB4D002D4}" type="sibTrans" cxnId="{F6F59FF4-4142-479B-A346-5771893AD070}">
      <dgm:prSet/>
      <dgm:spPr/>
      <dgm:t>
        <a:bodyPr/>
        <a:lstStyle/>
        <a:p>
          <a:endParaRPr lang="es-EC"/>
        </a:p>
      </dgm:t>
    </dgm:pt>
    <dgm:pt modelId="{8B7735F6-7DA5-4CBF-8C87-138893EC9938}">
      <dgm:prSet phldrT="[Texto]"/>
      <dgm:spPr/>
      <dgm:t>
        <a:bodyPr/>
        <a:lstStyle/>
        <a:p>
          <a:r>
            <a:rPr lang="es-MX" dirty="0"/>
            <a:t>Atención al cliente</a:t>
          </a:r>
          <a:endParaRPr lang="es-EC" dirty="0"/>
        </a:p>
      </dgm:t>
    </dgm:pt>
    <dgm:pt modelId="{E5B9E204-622A-4FC3-8A52-5EB97F66D401}" type="parTrans" cxnId="{8DC7B774-A0EA-4DFE-BE27-63EBEF65FB6B}">
      <dgm:prSet/>
      <dgm:spPr/>
      <dgm:t>
        <a:bodyPr/>
        <a:lstStyle/>
        <a:p>
          <a:endParaRPr lang="es-EC"/>
        </a:p>
      </dgm:t>
    </dgm:pt>
    <dgm:pt modelId="{D5A52F5D-1E5A-4F89-BE39-884E12D669B1}" type="sibTrans" cxnId="{8DC7B774-A0EA-4DFE-BE27-63EBEF65FB6B}">
      <dgm:prSet/>
      <dgm:spPr/>
      <dgm:t>
        <a:bodyPr/>
        <a:lstStyle/>
        <a:p>
          <a:endParaRPr lang="es-EC"/>
        </a:p>
      </dgm:t>
    </dgm:pt>
    <dgm:pt modelId="{202BFB45-11C3-476E-91B1-9290FA1397FA}" type="pres">
      <dgm:prSet presAssocID="{10385D0B-1670-44A9-9F06-DF738A9C896A}" presName="compositeShape" presStyleCnt="0">
        <dgm:presLayoutVars>
          <dgm:chMax val="7"/>
          <dgm:dir/>
          <dgm:resizeHandles val="exact"/>
        </dgm:presLayoutVars>
      </dgm:prSet>
      <dgm:spPr/>
    </dgm:pt>
    <dgm:pt modelId="{C2281073-6D7D-46F3-9A81-ABB13CE04A04}" type="pres">
      <dgm:prSet presAssocID="{10385D0B-1670-44A9-9F06-DF738A9C896A}" presName="wedge1" presStyleLbl="node1" presStyleIdx="0" presStyleCnt="6"/>
      <dgm:spPr/>
    </dgm:pt>
    <dgm:pt modelId="{7C5C0603-CFF8-4AFA-905F-690498C1B7F6}" type="pres">
      <dgm:prSet presAssocID="{10385D0B-1670-44A9-9F06-DF738A9C896A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E1D5EA8-8628-4742-BCEF-0B395C3B87A7}" type="pres">
      <dgm:prSet presAssocID="{10385D0B-1670-44A9-9F06-DF738A9C896A}" presName="wedge2" presStyleLbl="node1" presStyleIdx="1" presStyleCnt="6"/>
      <dgm:spPr/>
    </dgm:pt>
    <dgm:pt modelId="{40FBEE68-B88B-4C4B-BAB8-B387C080FD6A}" type="pres">
      <dgm:prSet presAssocID="{10385D0B-1670-44A9-9F06-DF738A9C896A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6BA1285-0F1D-4761-B447-D82EB7AAC425}" type="pres">
      <dgm:prSet presAssocID="{10385D0B-1670-44A9-9F06-DF738A9C896A}" presName="wedge3" presStyleLbl="node1" presStyleIdx="2" presStyleCnt="6"/>
      <dgm:spPr/>
    </dgm:pt>
    <dgm:pt modelId="{3938C834-30F0-4A4B-AD9F-4096E0D2D30F}" type="pres">
      <dgm:prSet presAssocID="{10385D0B-1670-44A9-9F06-DF738A9C896A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4F00DE8-DF86-48BD-97D1-6B9A88443901}" type="pres">
      <dgm:prSet presAssocID="{10385D0B-1670-44A9-9F06-DF738A9C896A}" presName="wedge4" presStyleLbl="node1" presStyleIdx="3" presStyleCnt="6"/>
      <dgm:spPr/>
    </dgm:pt>
    <dgm:pt modelId="{3EC37C43-F82F-494C-9956-97DE3EAC1105}" type="pres">
      <dgm:prSet presAssocID="{10385D0B-1670-44A9-9F06-DF738A9C896A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B78CD99-C9A1-4E7A-854F-F32A70E2A12F}" type="pres">
      <dgm:prSet presAssocID="{10385D0B-1670-44A9-9F06-DF738A9C896A}" presName="wedge5" presStyleLbl="node1" presStyleIdx="4" presStyleCnt="6"/>
      <dgm:spPr/>
    </dgm:pt>
    <dgm:pt modelId="{B284F4F9-488B-4088-B9B3-F15BB43AAC81}" type="pres">
      <dgm:prSet presAssocID="{10385D0B-1670-44A9-9F06-DF738A9C896A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773F763-20A2-4049-A250-CB8C26D9DC48}" type="pres">
      <dgm:prSet presAssocID="{10385D0B-1670-44A9-9F06-DF738A9C896A}" presName="wedge6" presStyleLbl="node1" presStyleIdx="5" presStyleCnt="6"/>
      <dgm:spPr/>
    </dgm:pt>
    <dgm:pt modelId="{880D445B-64C7-456F-903C-928FB9DC6FFB}" type="pres">
      <dgm:prSet presAssocID="{10385D0B-1670-44A9-9F06-DF738A9C896A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0825327-7991-4C61-A447-B7C964024440}" type="presOf" srcId="{FF8ABC7F-A3D9-4201-A787-102FB4A3CF01}" destId="{3938C834-30F0-4A4B-AD9F-4096E0D2D30F}" srcOrd="1" destOrd="0" presId="urn:microsoft.com/office/officeart/2005/8/layout/chart3"/>
    <dgm:cxn modelId="{E057222B-71D4-41BC-904F-B6EAC8F28726}" srcId="{10385D0B-1670-44A9-9F06-DF738A9C896A}" destId="{64272403-8202-4312-A6CC-E2CA0168B0FE}" srcOrd="3" destOrd="0" parTransId="{B6BD3BC0-CD96-443B-8084-3EBCB3854116}" sibTransId="{0B98AEB5-675F-4B42-AEEF-653984113D49}"/>
    <dgm:cxn modelId="{3B8F9F67-3AEC-4078-9339-BEE9CE384337}" type="presOf" srcId="{DA72F28A-387F-47D1-857E-79DFAF84DF6A}" destId="{3B78CD99-C9A1-4E7A-854F-F32A70E2A12F}" srcOrd="0" destOrd="0" presId="urn:microsoft.com/office/officeart/2005/8/layout/chart3"/>
    <dgm:cxn modelId="{75F3A947-B0DB-46A1-9110-8428B6B04D93}" type="presOf" srcId="{918AFAA7-2AF4-43B5-8EB3-B5CAE80B4882}" destId="{BE1D5EA8-8628-4742-BCEF-0B395C3B87A7}" srcOrd="0" destOrd="0" presId="urn:microsoft.com/office/officeart/2005/8/layout/chart3"/>
    <dgm:cxn modelId="{8DC7B774-A0EA-4DFE-BE27-63EBEF65FB6B}" srcId="{10385D0B-1670-44A9-9F06-DF738A9C896A}" destId="{8B7735F6-7DA5-4CBF-8C87-138893EC9938}" srcOrd="5" destOrd="0" parTransId="{E5B9E204-622A-4FC3-8A52-5EB97F66D401}" sibTransId="{D5A52F5D-1E5A-4F89-BE39-884E12D669B1}"/>
    <dgm:cxn modelId="{37132575-B9CC-4B6C-941D-02BB904D6252}" type="presOf" srcId="{8B7735F6-7DA5-4CBF-8C87-138893EC9938}" destId="{880D445B-64C7-456F-903C-928FB9DC6FFB}" srcOrd="1" destOrd="0" presId="urn:microsoft.com/office/officeart/2005/8/layout/chart3"/>
    <dgm:cxn modelId="{C2AFFF79-83D8-4C07-B1F0-433656DCA504}" type="presOf" srcId="{FF8ABC7F-A3D9-4201-A787-102FB4A3CF01}" destId="{B6BA1285-0F1D-4761-B447-D82EB7AAC425}" srcOrd="0" destOrd="0" presId="urn:microsoft.com/office/officeart/2005/8/layout/chart3"/>
    <dgm:cxn modelId="{FA6DFF82-5507-41B0-9FE1-1739DDF62039}" type="presOf" srcId="{DA72F28A-387F-47D1-857E-79DFAF84DF6A}" destId="{B284F4F9-488B-4088-B9B3-F15BB43AAC81}" srcOrd="1" destOrd="0" presId="urn:microsoft.com/office/officeart/2005/8/layout/chart3"/>
    <dgm:cxn modelId="{063CDA93-D754-4D79-8991-004427C66D06}" srcId="{10385D0B-1670-44A9-9F06-DF738A9C896A}" destId="{9939F886-490E-44E4-8E44-4BDB9977DE8C}" srcOrd="0" destOrd="0" parTransId="{0CD3833A-1262-476D-89E7-6D9D245B12FD}" sibTransId="{E47D2985-380C-4ADC-A57D-994AC101DA14}"/>
    <dgm:cxn modelId="{094B4FA0-3E5C-47C1-A9AE-327113011707}" type="presOf" srcId="{9939F886-490E-44E4-8E44-4BDB9977DE8C}" destId="{C2281073-6D7D-46F3-9A81-ABB13CE04A04}" srcOrd="0" destOrd="0" presId="urn:microsoft.com/office/officeart/2005/8/layout/chart3"/>
    <dgm:cxn modelId="{94BF49A4-33F3-446D-AE68-6E23AABF6E0F}" type="presOf" srcId="{8B7735F6-7DA5-4CBF-8C87-138893EC9938}" destId="{9773F763-20A2-4049-A250-CB8C26D9DC48}" srcOrd="0" destOrd="0" presId="urn:microsoft.com/office/officeart/2005/8/layout/chart3"/>
    <dgm:cxn modelId="{F785F0B1-21F5-4D97-971D-B583470B6162}" type="presOf" srcId="{64272403-8202-4312-A6CC-E2CA0168B0FE}" destId="{04F00DE8-DF86-48BD-97D1-6B9A88443901}" srcOrd="0" destOrd="0" presId="urn:microsoft.com/office/officeart/2005/8/layout/chart3"/>
    <dgm:cxn modelId="{EABC60B8-A653-4135-AC7F-159D881E335A}" type="presOf" srcId="{918AFAA7-2AF4-43B5-8EB3-B5CAE80B4882}" destId="{40FBEE68-B88B-4C4B-BAB8-B387C080FD6A}" srcOrd="1" destOrd="0" presId="urn:microsoft.com/office/officeart/2005/8/layout/chart3"/>
    <dgm:cxn modelId="{470986CB-5EC1-43C5-8E9B-0EDFE9082161}" type="presOf" srcId="{9939F886-490E-44E4-8E44-4BDB9977DE8C}" destId="{7C5C0603-CFF8-4AFA-905F-690498C1B7F6}" srcOrd="1" destOrd="0" presId="urn:microsoft.com/office/officeart/2005/8/layout/chart3"/>
    <dgm:cxn modelId="{EA2099D0-D33E-498D-B225-316D36E05E44}" srcId="{10385D0B-1670-44A9-9F06-DF738A9C896A}" destId="{FF8ABC7F-A3D9-4201-A787-102FB4A3CF01}" srcOrd="2" destOrd="0" parTransId="{55DF4E79-C88D-4D2E-8A5C-95DB31AF415F}" sibTransId="{D1D3E48B-96F8-4867-9F5E-DA17D7EBF28A}"/>
    <dgm:cxn modelId="{67B4E6D2-4290-431F-A5F8-DAF4A406797B}" type="presOf" srcId="{64272403-8202-4312-A6CC-E2CA0168B0FE}" destId="{3EC37C43-F82F-494C-9956-97DE3EAC1105}" srcOrd="1" destOrd="0" presId="urn:microsoft.com/office/officeart/2005/8/layout/chart3"/>
    <dgm:cxn modelId="{6C2C34DD-04D3-4A6D-9237-4E2510B50481}" srcId="{10385D0B-1670-44A9-9F06-DF738A9C896A}" destId="{918AFAA7-2AF4-43B5-8EB3-B5CAE80B4882}" srcOrd="1" destOrd="0" parTransId="{937D57CB-E5B0-4218-81C5-A44FB5A59074}" sibTransId="{388B3F01-6D6A-4FD2-A5C1-B0C9235F2C9A}"/>
    <dgm:cxn modelId="{073634E6-F9D0-4552-ABCF-84D38CBA308D}" type="presOf" srcId="{10385D0B-1670-44A9-9F06-DF738A9C896A}" destId="{202BFB45-11C3-476E-91B1-9290FA1397FA}" srcOrd="0" destOrd="0" presId="urn:microsoft.com/office/officeart/2005/8/layout/chart3"/>
    <dgm:cxn modelId="{F6F59FF4-4142-479B-A346-5771893AD070}" srcId="{10385D0B-1670-44A9-9F06-DF738A9C896A}" destId="{DA72F28A-387F-47D1-857E-79DFAF84DF6A}" srcOrd="4" destOrd="0" parTransId="{72799F32-0277-40CE-8109-59085DF63255}" sibTransId="{C33D074C-736F-4266-B28B-A66EB4D002D4}"/>
    <dgm:cxn modelId="{3D917BB4-8A23-44BC-97D7-240DDF1C9D0B}" type="presParOf" srcId="{202BFB45-11C3-476E-91B1-9290FA1397FA}" destId="{C2281073-6D7D-46F3-9A81-ABB13CE04A04}" srcOrd="0" destOrd="0" presId="urn:microsoft.com/office/officeart/2005/8/layout/chart3"/>
    <dgm:cxn modelId="{74D4FA16-1103-4E90-952D-12951F88B0AE}" type="presParOf" srcId="{202BFB45-11C3-476E-91B1-9290FA1397FA}" destId="{7C5C0603-CFF8-4AFA-905F-690498C1B7F6}" srcOrd="1" destOrd="0" presId="urn:microsoft.com/office/officeart/2005/8/layout/chart3"/>
    <dgm:cxn modelId="{7FDA80A7-A7DF-495E-8BE7-56AA585B9AD6}" type="presParOf" srcId="{202BFB45-11C3-476E-91B1-9290FA1397FA}" destId="{BE1D5EA8-8628-4742-BCEF-0B395C3B87A7}" srcOrd="2" destOrd="0" presId="urn:microsoft.com/office/officeart/2005/8/layout/chart3"/>
    <dgm:cxn modelId="{B60A1BB7-2CFA-442A-B74E-285DA79F763A}" type="presParOf" srcId="{202BFB45-11C3-476E-91B1-9290FA1397FA}" destId="{40FBEE68-B88B-4C4B-BAB8-B387C080FD6A}" srcOrd="3" destOrd="0" presId="urn:microsoft.com/office/officeart/2005/8/layout/chart3"/>
    <dgm:cxn modelId="{6C7808DB-678D-405D-A4C7-C78F77AAF7C2}" type="presParOf" srcId="{202BFB45-11C3-476E-91B1-9290FA1397FA}" destId="{B6BA1285-0F1D-4761-B447-D82EB7AAC425}" srcOrd="4" destOrd="0" presId="urn:microsoft.com/office/officeart/2005/8/layout/chart3"/>
    <dgm:cxn modelId="{435A8477-3B9A-48B3-B97C-2DBB00CF59B6}" type="presParOf" srcId="{202BFB45-11C3-476E-91B1-9290FA1397FA}" destId="{3938C834-30F0-4A4B-AD9F-4096E0D2D30F}" srcOrd="5" destOrd="0" presId="urn:microsoft.com/office/officeart/2005/8/layout/chart3"/>
    <dgm:cxn modelId="{92CA16D1-99D9-4179-9D4F-1F538B5037DA}" type="presParOf" srcId="{202BFB45-11C3-476E-91B1-9290FA1397FA}" destId="{04F00DE8-DF86-48BD-97D1-6B9A88443901}" srcOrd="6" destOrd="0" presId="urn:microsoft.com/office/officeart/2005/8/layout/chart3"/>
    <dgm:cxn modelId="{63CE4DE3-ADE5-4E30-96F4-289051F0E79D}" type="presParOf" srcId="{202BFB45-11C3-476E-91B1-9290FA1397FA}" destId="{3EC37C43-F82F-494C-9956-97DE3EAC1105}" srcOrd="7" destOrd="0" presId="urn:microsoft.com/office/officeart/2005/8/layout/chart3"/>
    <dgm:cxn modelId="{0FC9DDC2-EDC1-402C-86DA-62A1A7617ED5}" type="presParOf" srcId="{202BFB45-11C3-476E-91B1-9290FA1397FA}" destId="{3B78CD99-C9A1-4E7A-854F-F32A70E2A12F}" srcOrd="8" destOrd="0" presId="urn:microsoft.com/office/officeart/2005/8/layout/chart3"/>
    <dgm:cxn modelId="{7450F8CC-24BA-4250-AC93-0928611EF2BB}" type="presParOf" srcId="{202BFB45-11C3-476E-91B1-9290FA1397FA}" destId="{B284F4F9-488B-4088-B9B3-F15BB43AAC81}" srcOrd="9" destOrd="0" presId="urn:microsoft.com/office/officeart/2005/8/layout/chart3"/>
    <dgm:cxn modelId="{B7C7D705-15A3-4493-9C66-85373A690A64}" type="presParOf" srcId="{202BFB45-11C3-476E-91B1-9290FA1397FA}" destId="{9773F763-20A2-4049-A250-CB8C26D9DC48}" srcOrd="10" destOrd="0" presId="urn:microsoft.com/office/officeart/2005/8/layout/chart3"/>
    <dgm:cxn modelId="{C3C71C83-05DC-4995-A2B9-940A6BE9E4F9}" type="presParOf" srcId="{202BFB45-11C3-476E-91B1-9290FA1397FA}" destId="{880D445B-64C7-456F-903C-928FB9DC6FFB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81073-6D7D-46F3-9A81-ABB13CE04A04}">
      <dsp:nvSpPr>
        <dsp:cNvPr id="0" name=""/>
        <dsp:cNvSpPr/>
      </dsp:nvSpPr>
      <dsp:spPr>
        <a:xfrm>
          <a:off x="1391919" y="237134"/>
          <a:ext cx="3413760" cy="3413760"/>
        </a:xfrm>
        <a:prstGeom prst="pie">
          <a:avLst>
            <a:gd name="adj1" fmla="val 16200000"/>
            <a:gd name="adj2" fmla="val 19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Ventas</a:t>
          </a:r>
          <a:endParaRPr lang="es-EC" sz="1800" kern="1200" dirty="0"/>
        </a:p>
      </dsp:txBody>
      <dsp:txXfrm>
        <a:off x="3135376" y="602894"/>
        <a:ext cx="995680" cy="731520"/>
      </dsp:txXfrm>
    </dsp:sp>
    <dsp:sp modelId="{BE1D5EA8-8628-4742-BCEF-0B395C3B87A7}">
      <dsp:nvSpPr>
        <dsp:cNvPr id="0" name=""/>
        <dsp:cNvSpPr/>
      </dsp:nvSpPr>
      <dsp:spPr>
        <a:xfrm>
          <a:off x="1290320" y="413105"/>
          <a:ext cx="3413760" cy="3413760"/>
        </a:xfrm>
        <a:prstGeom prst="pie">
          <a:avLst>
            <a:gd name="adj1" fmla="val 19800000"/>
            <a:gd name="adj2" fmla="val 180000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Compras</a:t>
          </a:r>
          <a:endParaRPr lang="es-EC" sz="1800" kern="1200" dirty="0"/>
        </a:p>
      </dsp:txBody>
      <dsp:txXfrm>
        <a:off x="3627120" y="1774545"/>
        <a:ext cx="1032256" cy="690880"/>
      </dsp:txXfrm>
    </dsp:sp>
    <dsp:sp modelId="{B6BA1285-0F1D-4761-B447-D82EB7AAC425}">
      <dsp:nvSpPr>
        <dsp:cNvPr id="0" name=""/>
        <dsp:cNvSpPr/>
      </dsp:nvSpPr>
      <dsp:spPr>
        <a:xfrm>
          <a:off x="1290320" y="413105"/>
          <a:ext cx="3413760" cy="3413760"/>
        </a:xfrm>
        <a:prstGeom prst="pie">
          <a:avLst>
            <a:gd name="adj1" fmla="val 1800000"/>
            <a:gd name="adj2" fmla="val 540000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Finanzas</a:t>
          </a:r>
          <a:endParaRPr lang="es-EC" sz="1800" kern="1200" dirty="0"/>
        </a:p>
      </dsp:txBody>
      <dsp:txXfrm>
        <a:off x="3033776" y="2729585"/>
        <a:ext cx="995680" cy="731520"/>
      </dsp:txXfrm>
    </dsp:sp>
    <dsp:sp modelId="{04F00DE8-DF86-48BD-97D1-6B9A88443901}">
      <dsp:nvSpPr>
        <dsp:cNvPr id="0" name=""/>
        <dsp:cNvSpPr/>
      </dsp:nvSpPr>
      <dsp:spPr>
        <a:xfrm>
          <a:off x="1290320" y="413105"/>
          <a:ext cx="3413760" cy="3413760"/>
        </a:xfrm>
        <a:prstGeom prst="pie">
          <a:avLst>
            <a:gd name="adj1" fmla="val 5400000"/>
            <a:gd name="adj2" fmla="val 900000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Inventario</a:t>
          </a:r>
          <a:endParaRPr lang="es-EC" sz="1800" kern="1200" dirty="0"/>
        </a:p>
      </dsp:txBody>
      <dsp:txXfrm>
        <a:off x="1964944" y="2729585"/>
        <a:ext cx="995680" cy="731520"/>
      </dsp:txXfrm>
    </dsp:sp>
    <dsp:sp modelId="{3B78CD99-C9A1-4E7A-854F-F32A70E2A12F}">
      <dsp:nvSpPr>
        <dsp:cNvPr id="0" name=""/>
        <dsp:cNvSpPr/>
      </dsp:nvSpPr>
      <dsp:spPr>
        <a:xfrm>
          <a:off x="1290320" y="413105"/>
          <a:ext cx="3413760" cy="3413760"/>
        </a:xfrm>
        <a:prstGeom prst="pie">
          <a:avLst>
            <a:gd name="adj1" fmla="val 9000000"/>
            <a:gd name="adj2" fmla="val 1260000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Gestión de RRHH</a:t>
          </a:r>
          <a:endParaRPr lang="es-EC" sz="1800" kern="1200" dirty="0"/>
        </a:p>
      </dsp:txBody>
      <dsp:txXfrm>
        <a:off x="1343152" y="1774545"/>
        <a:ext cx="1032256" cy="690880"/>
      </dsp:txXfrm>
    </dsp:sp>
    <dsp:sp modelId="{9773F763-20A2-4049-A250-CB8C26D9DC48}">
      <dsp:nvSpPr>
        <dsp:cNvPr id="0" name=""/>
        <dsp:cNvSpPr/>
      </dsp:nvSpPr>
      <dsp:spPr>
        <a:xfrm>
          <a:off x="1290320" y="413105"/>
          <a:ext cx="3413760" cy="3413760"/>
        </a:xfrm>
        <a:prstGeom prst="pie">
          <a:avLst>
            <a:gd name="adj1" fmla="val 12600000"/>
            <a:gd name="adj2" fmla="val 162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Atención al cliente</a:t>
          </a:r>
          <a:endParaRPr lang="es-EC" sz="1800" kern="1200" dirty="0"/>
        </a:p>
      </dsp:txBody>
      <dsp:txXfrm>
        <a:off x="1964944" y="778865"/>
        <a:ext cx="995680" cy="73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81175"/>
            <a:ext cx="8229600" cy="165264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5770" y="1197405"/>
            <a:ext cx="5175500" cy="65474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619"/>
            <a:ext cx="8246070" cy="9661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1175"/>
            <a:ext cx="6389896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343"/>
            <a:ext cx="6389896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586585"/>
            <a:ext cx="8076896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b="0" i="0" dirty="0">
                <a:solidFill>
                  <a:srgbClr val="20ADA7"/>
                </a:solidFill>
                <a:effectLst/>
                <a:latin typeface="Exo 2"/>
              </a:rPr>
              <a:t> Sistema ERP para Pymes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36200" y="1502815"/>
            <a:ext cx="7158078" cy="654741"/>
          </a:xfrm>
        </p:spPr>
        <p:txBody>
          <a:bodyPr>
            <a:normAutofit/>
          </a:bodyPr>
          <a:lstStyle/>
          <a:p>
            <a:r>
              <a:rPr lang="es-MX" sz="1800" b="0" i="0" dirty="0">
                <a:solidFill>
                  <a:srgbClr val="557582"/>
                </a:solidFill>
                <a:effectLst/>
                <a:latin typeface="Exo 2"/>
              </a:rPr>
              <a:t> </a:t>
            </a:r>
            <a:r>
              <a:rPr lang="es-MX" sz="1800" b="1" i="0" dirty="0">
                <a:solidFill>
                  <a:srgbClr val="557582"/>
                </a:solidFill>
                <a:effectLst/>
                <a:latin typeface="Exo 2"/>
              </a:rPr>
              <a:t>integrar y automatizar los principales procesos</a:t>
            </a:r>
            <a:r>
              <a:rPr lang="es-MX" sz="1800" b="0" i="0" dirty="0">
                <a:solidFill>
                  <a:srgbClr val="557582"/>
                </a:solidFill>
                <a:effectLst/>
                <a:latin typeface="Exo 2"/>
              </a:rPr>
              <a:t> y datos 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044700"/>
            <a:ext cx="8246070" cy="966195"/>
          </a:xfrm>
        </p:spPr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202124"/>
                </a:solidFill>
                <a:effectLst/>
                <a:latin typeface="Google Sans"/>
              </a:rPr>
              <a:t>Principales beneficios de un ERP</a:t>
            </a:r>
            <a:br>
              <a:rPr lang="es-MX" b="0" i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es-MX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81908"/>
            <a:ext cx="4581150" cy="290139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202124"/>
                </a:solidFill>
                <a:latin typeface="arial" panose="020B0604020202020204" pitchFamily="34" charset="0"/>
              </a:rPr>
              <a:t>P</a:t>
            </a:r>
            <a:r>
              <a:rPr lang="es-MX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rocesos de gestión.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Toma de decisiones.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Seguridad de datos.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Modularidad y Escalabilidad.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Adaptación a las necesidades reales.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Mayor control y trazabilidad.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Automatización de tareas.</a:t>
            </a:r>
          </a:p>
          <a:p>
            <a:endParaRPr lang="en-US" dirty="0"/>
          </a:p>
        </p:txBody>
      </p:sp>
      <p:pic>
        <p:nvPicPr>
          <p:cNvPr id="2052" name="Picture 4" descr="ERP | ¿Qué es y para que sirve? | Tipos de ERP">
            <a:extLst>
              <a:ext uri="{FF2B5EF4-FFF2-40B4-BE49-F238E27FC236}">
                <a16:creationId xmlns:a16="http://schemas.microsoft.com/office/drawing/2014/main" id="{8A8145F1-651D-4784-9D0C-D396F980E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70" y="1598020"/>
            <a:ext cx="5891409" cy="250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w to Build an ERP System from Scratch wireframes">
            <a:extLst>
              <a:ext uri="{FF2B5EF4-FFF2-40B4-BE49-F238E27FC236}">
                <a16:creationId xmlns:a16="http://schemas.microsoft.com/office/drawing/2014/main" id="{822BF944-F153-4A80-B370-DD87413B4B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350110"/>
            <a:ext cx="8856890" cy="36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16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s-EC" b="0" i="0" dirty="0">
                <a:solidFill>
                  <a:srgbClr val="557582"/>
                </a:solidFill>
                <a:effectLst/>
                <a:latin typeface="Exo 2"/>
              </a:rPr>
            </a:br>
            <a:br>
              <a:rPr lang="es-EC" b="0" i="0" dirty="0">
                <a:solidFill>
                  <a:srgbClr val="557582"/>
                </a:solidFill>
                <a:effectLst/>
                <a:latin typeface="Exo 2"/>
              </a:rPr>
            </a:br>
            <a:r>
              <a:rPr lang="es-EC" b="0" i="0" dirty="0">
                <a:solidFill>
                  <a:srgbClr val="557582"/>
                </a:solidFill>
                <a:effectLst/>
                <a:latin typeface="Exo 2"/>
              </a:rPr>
              <a:t>Entre estos procesos están:</a:t>
            </a:r>
            <a:br>
              <a:rPr lang="es-EC" b="0" i="0" dirty="0">
                <a:solidFill>
                  <a:srgbClr val="557582"/>
                </a:solidFill>
                <a:effectLst/>
                <a:latin typeface="Exo 2"/>
              </a:rPr>
            </a:br>
            <a:br>
              <a:rPr lang="es-EC" b="0" i="0" dirty="0">
                <a:solidFill>
                  <a:srgbClr val="557582"/>
                </a:solidFill>
                <a:effectLst/>
                <a:latin typeface="Exo 2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557582"/>
                </a:solidFill>
                <a:effectLst/>
                <a:latin typeface="Exo 2"/>
              </a:rPr>
              <a:t>Gestión de Stocks.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557582"/>
                </a:solidFill>
                <a:effectLst/>
                <a:latin typeface="Exo 2"/>
              </a:rPr>
              <a:t>Control y gestión comercial y de ventas.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557582"/>
                </a:solidFill>
                <a:effectLst/>
                <a:latin typeface="Exo 2"/>
              </a:rPr>
              <a:t>Gestión financiera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Exo 2"/>
              </a:rPr>
              <a:t>Integración con emisión de impuestos.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557582"/>
                </a:solidFill>
                <a:effectLst/>
                <a:latin typeface="Exo 2"/>
              </a:rPr>
              <a:t>Gestión de ventas.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557582"/>
                </a:solidFill>
                <a:effectLst/>
                <a:latin typeface="Exo 2"/>
              </a:rPr>
              <a:t>Informes.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03FF9330-95A5-4EE7-AFF2-681F7B17C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997878"/>
              </p:ext>
            </p:extLst>
          </p:nvPr>
        </p:nvGraphicFramePr>
        <p:xfrm>
          <a:off x="1524000" y="112382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Presentación en pantalla (16:9)</PresentationFormat>
  <Paragraphs>24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Exo 2</vt:lpstr>
      <vt:lpstr>Google Sans</vt:lpstr>
      <vt:lpstr>Office Theme</vt:lpstr>
      <vt:lpstr> Sistema ERP para Pymes </vt:lpstr>
      <vt:lpstr>Principales beneficios de un ERP  </vt:lpstr>
      <vt:lpstr>Presentación de PowerPoint</vt:lpstr>
      <vt:lpstr>  Entre estos procesos están: 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2021-07-22T01:28:56Z</dcterms:modified>
</cp:coreProperties>
</file>