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3" r:id="rId4"/>
    <p:sldId id="262" r:id="rId5"/>
    <p:sldId id="264" r:id="rId6"/>
    <p:sldId id="266" r:id="rId7"/>
    <p:sldId id="265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418352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63461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0241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01968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0153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831002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65107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761023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8433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94784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823856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7190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85164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891701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96351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961933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155508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7214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659399" y="688975"/>
            <a:ext cx="5825202" cy="12347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dirty="0"/>
              <a:t>Модель хищник-жертва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311700" y="1923702"/>
            <a:ext cx="8520600" cy="26101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учетом конкуренции жертв и конкуренции хищников за отличные от жертв ресурсы</a:t>
            </a:r>
          </a:p>
          <a:p>
            <a:pPr lvl="0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Выполнила: Абрамова Екатерина</a:t>
            </a:r>
          </a:p>
          <a:p>
            <a:pPr lvl="0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Научный руководитель: Рязанова Т.В.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/>
              <a:t>Система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Shape 9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lnSpc>
                    <a:spcPct val="107916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ar-AE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ar-AE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𝑥𝑦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+ 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𝛼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 −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𝜀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 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ar-AE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=−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𝑥𝑦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+ 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𝛼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 −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𝛿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ar-AE" sz="16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lvl="0" rtl="0">
                  <a:lnSpc>
                    <a:spcPct val="107916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где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γ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=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1,  ε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=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0.01,  α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=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0.4,  δ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&gt;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  <a:p>
                <a:pPr lvl="0" rtl="0">
                  <a:lnSpc>
                    <a:spcPct val="107916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l-GR" sz="1200" dirty="0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lvl="0" rtl="0">
                  <a:lnSpc>
                    <a:spcPct val="107916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sz="1200" dirty="0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92" name="Shape 9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554A21-A63A-4BFA-9A44-135911C06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842" y="1017800"/>
            <a:ext cx="4469868" cy="2086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74F73-2D4E-4E68-81F1-10C872CC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Равновесие-равновесие(</a:t>
            </a:r>
            <a:r>
              <a:rPr lang="el-GR" sz="2800" dirty="0">
                <a:latin typeface="Cambria"/>
                <a:ea typeface="Cambria"/>
                <a:cs typeface="Cambria"/>
                <a:sym typeface="Cambria"/>
              </a:rPr>
              <a:t>δ</a:t>
            </a:r>
            <a:r>
              <a:rPr lang="ru-RU" sz="2800" dirty="0">
                <a:latin typeface="Cambria"/>
                <a:ea typeface="Cambria"/>
                <a:cs typeface="Cambria"/>
                <a:sym typeface="Cambria"/>
              </a:rPr>
              <a:t> = 0.235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9127D4-7611-492B-B778-D8BF392C6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352926-73C6-418F-B10F-042DF536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18" y="1229875"/>
            <a:ext cx="6907765" cy="16854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7C30E4-938F-42CD-B7BF-50246B7ED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17" y="2899375"/>
            <a:ext cx="6908461" cy="166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3382F2-E6A3-4181-804F-B1D13B93D9AB}"/>
              </a:ext>
            </a:extLst>
          </p:cNvPr>
          <p:cNvSpPr txBox="1"/>
          <p:nvPr/>
        </p:nvSpPr>
        <p:spPr>
          <a:xfrm>
            <a:off x="2299175" y="1055485"/>
            <a:ext cx="104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σ</a:t>
            </a:r>
            <a:r>
              <a:rPr lang="ru-RU" sz="1400" dirty="0"/>
              <a:t> = 0.01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3EDFE-D554-4510-A280-667C6F9C3C45}"/>
              </a:ext>
            </a:extLst>
          </p:cNvPr>
          <p:cNvSpPr txBox="1"/>
          <p:nvPr/>
        </p:nvSpPr>
        <p:spPr>
          <a:xfrm>
            <a:off x="5801063" y="1042582"/>
            <a:ext cx="104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σ</a:t>
            </a:r>
            <a:r>
              <a:rPr lang="ru-RU" sz="1400" dirty="0"/>
              <a:t> = 0.05</a:t>
            </a:r>
          </a:p>
        </p:txBody>
      </p:sp>
    </p:spTree>
    <p:extLst>
      <p:ext uri="{BB962C8B-B14F-4D97-AF65-F5344CB8AC3E}">
        <p14:creationId xmlns:p14="http://schemas.microsoft.com/office/powerpoint/2010/main" val="13227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45042-BFD2-421C-8504-29D7063F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Цикл-равновесие(</a:t>
            </a:r>
            <a:r>
              <a:rPr lang="el-GR" sz="2400" dirty="0">
                <a:latin typeface="Cambria"/>
                <a:ea typeface="Cambria"/>
                <a:cs typeface="Cambria"/>
                <a:sym typeface="Cambria"/>
              </a:rPr>
              <a:t>δ</a:t>
            </a:r>
            <a:r>
              <a:rPr lang="ru-RU" sz="2400" dirty="0">
                <a:latin typeface="Cambria"/>
                <a:ea typeface="Cambria"/>
                <a:cs typeface="Cambria"/>
                <a:sym typeface="Cambria"/>
              </a:rPr>
              <a:t> = 0.21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28124B-79F7-4688-8809-87730B471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A5F130-B8B5-4976-A5B8-22F973C4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71" y="1311527"/>
            <a:ext cx="7565257" cy="15069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FBFCD0-E547-41B9-A2CD-0B92B58B6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71" y="2818504"/>
            <a:ext cx="7565257" cy="1750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BCFC8-EFF7-4360-BF80-CF66C61FE1C8}"/>
              </a:ext>
            </a:extLst>
          </p:cNvPr>
          <p:cNvSpPr txBox="1"/>
          <p:nvPr/>
        </p:nvSpPr>
        <p:spPr>
          <a:xfrm>
            <a:off x="2299175" y="1055485"/>
            <a:ext cx="104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σ</a:t>
            </a:r>
            <a:r>
              <a:rPr lang="ru-RU" sz="1400" dirty="0"/>
              <a:t> = 0.01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27A87-7C45-43AD-8B61-4BA82F9886EC}"/>
              </a:ext>
            </a:extLst>
          </p:cNvPr>
          <p:cNvSpPr txBox="1"/>
          <p:nvPr/>
        </p:nvSpPr>
        <p:spPr>
          <a:xfrm>
            <a:off x="5801063" y="1042582"/>
            <a:ext cx="104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σ</a:t>
            </a:r>
            <a:r>
              <a:rPr lang="ru-RU" sz="1400" dirty="0"/>
              <a:t> = 0.05</a:t>
            </a:r>
          </a:p>
        </p:txBody>
      </p:sp>
    </p:spTree>
    <p:extLst>
      <p:ext uri="{BB962C8B-B14F-4D97-AF65-F5344CB8AC3E}">
        <p14:creationId xmlns:p14="http://schemas.microsoft.com/office/powerpoint/2010/main" val="162444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C8678-B7B7-41DD-8DB2-B1EFC51E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Вымирание в (0,0)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5FEDBE-1ED5-4421-91B0-825716D5D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18CA5D-173C-47E7-A819-4D20EB3B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8" y="2770848"/>
            <a:ext cx="7048357" cy="20101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E1DD1C1-20BF-40C1-8A7D-B1099102F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108038"/>
            <a:ext cx="7048357" cy="1791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E8BC0-BF8B-46CF-89BF-F5E53D0BDADA}"/>
              </a:ext>
            </a:extLst>
          </p:cNvPr>
          <p:cNvSpPr txBox="1"/>
          <p:nvPr/>
        </p:nvSpPr>
        <p:spPr>
          <a:xfrm>
            <a:off x="2975583" y="938885"/>
            <a:ext cx="172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δ = 0.12 </a:t>
            </a:r>
            <a:r>
              <a:rPr lang="el-GR" sz="1400" dirty="0"/>
              <a:t>σ</a:t>
            </a:r>
            <a:r>
              <a:rPr lang="ru-RU" sz="1400" dirty="0"/>
              <a:t> = 0.025</a:t>
            </a:r>
          </a:p>
        </p:txBody>
      </p:sp>
    </p:spTree>
    <p:extLst>
      <p:ext uri="{BB962C8B-B14F-4D97-AF65-F5344CB8AC3E}">
        <p14:creationId xmlns:p14="http://schemas.microsoft.com/office/powerpoint/2010/main" val="97622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6AA2F-20D0-487F-82FF-99BD37B6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Вымирание в (100,0)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C48307-F5E5-4209-91CB-18C5D3B61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BD86B2-2453-454E-B406-48A0F180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16180"/>
            <a:ext cx="7143349" cy="18403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A460F3-E573-4CF9-A133-5F861B51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8" y="2993457"/>
            <a:ext cx="7143349" cy="1840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EB97A-6941-4628-B249-21599D4466FD}"/>
              </a:ext>
            </a:extLst>
          </p:cNvPr>
          <p:cNvSpPr txBox="1"/>
          <p:nvPr/>
        </p:nvSpPr>
        <p:spPr>
          <a:xfrm>
            <a:off x="2729480" y="996371"/>
            <a:ext cx="194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δ = 0.12, </a:t>
            </a:r>
            <a:r>
              <a:rPr lang="el-GR" sz="1400" dirty="0"/>
              <a:t>σ</a:t>
            </a:r>
            <a:r>
              <a:rPr lang="ru-RU" sz="1400" dirty="0"/>
              <a:t> = 0.025</a:t>
            </a:r>
          </a:p>
        </p:txBody>
      </p:sp>
    </p:spTree>
    <p:extLst>
      <p:ext uri="{BB962C8B-B14F-4D97-AF65-F5344CB8AC3E}">
        <p14:creationId xmlns:p14="http://schemas.microsoft.com/office/powerpoint/2010/main" val="308103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A09DF-E890-4009-80B2-21950D99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B4FB16-7772-4B53-A07E-618CDA48F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B82868-00B0-4D0F-928F-30560EF9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96" y="1270157"/>
            <a:ext cx="7465807" cy="32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627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92</Words>
  <Application>Microsoft Office PowerPoint</Application>
  <PresentationFormat>Экран (16:9)</PresentationFormat>
  <Paragraphs>23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Cambria Math</vt:lpstr>
      <vt:lpstr>Arial</vt:lpstr>
      <vt:lpstr>Trebuchet MS</vt:lpstr>
      <vt:lpstr>Roboto</vt:lpstr>
      <vt:lpstr>Cambria</vt:lpstr>
      <vt:lpstr>Wingdings 3</vt:lpstr>
      <vt:lpstr>Times New Roman</vt:lpstr>
      <vt:lpstr>Аспект</vt:lpstr>
      <vt:lpstr>Модель хищник-жертва</vt:lpstr>
      <vt:lpstr>Система</vt:lpstr>
      <vt:lpstr>Равновесие-равновесие(δ = 0.235)</vt:lpstr>
      <vt:lpstr>Цикл-равновесие(δ = 0.21)</vt:lpstr>
      <vt:lpstr>Вымирание в (0,0)</vt:lpstr>
      <vt:lpstr>Вымирание в (100,0)</vt:lpstr>
      <vt:lpstr>Проблема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хищник-жертва</dc:title>
  <cp:lastModifiedBy>Абрамова Екатерина</cp:lastModifiedBy>
  <cp:revision>26</cp:revision>
  <dcterms:modified xsi:type="dcterms:W3CDTF">2017-12-07T15:03:31Z</dcterms:modified>
</cp:coreProperties>
</file>