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7" r:id="rId4"/>
    <p:sldId id="263" r:id="rId5"/>
    <p:sldId id="262" r:id="rId6"/>
    <p:sldId id="264" r:id="rId7"/>
    <p:sldId id="266" r:id="rId8"/>
    <p:sldId id="268" r:id="rId9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  <p:embeddedFont>
      <p:font typeface="Cambria Math" panose="02040503050406030204" pitchFamily="18" charset="0"/>
      <p:regular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18352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63461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0241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01968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0153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831002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65107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761023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8433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94784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823856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7190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85164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891701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6351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961933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55508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7214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1671" y="688975"/>
            <a:ext cx="7863840" cy="12347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3000" dirty="0">
                <a:solidFill>
                  <a:schemeClr val="accent1">
                    <a:lumMod val="50000"/>
                  </a:schemeClr>
                </a:solidFill>
              </a:rPr>
              <a:t>Анализ индуцированных шумом явлений в модели сосуществования двух популяций</a:t>
            </a:r>
            <a:endParaRPr lang="ru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11700" y="1923702"/>
            <a:ext cx="8520600" cy="26101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ru-RU" dirty="0"/>
              <a:t> 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dirty="0">
                <a:solidFill>
                  <a:srgbClr val="FF0000"/>
                </a:solidFill>
              </a:rPr>
              <a:t>????</a:t>
            </a:r>
          </a:p>
          <a:p>
            <a:pPr lvl="0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Выполнила: Абрамова Екатерина Павловна</a:t>
            </a:r>
          </a:p>
          <a:p>
            <a:pPr lvl="0"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Научный руководитель: Рязанова Т.В.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/>
              <a:t>Система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Shape 92"/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508001" y="1116460"/>
                <a:ext cx="3138026" cy="291057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lnSpc>
                    <a:spcPct val="107916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ar-AE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ar-AE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𝑥𝑦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+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𝛼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 −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𝜀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 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ar-AE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=−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𝑥𝑦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+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𝛼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 −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ar-AE" sz="16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0" rtl="0">
                  <a:lnSpc>
                    <a:spcPct val="107916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где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γ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=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1,  ε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=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0.01,  α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=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0.4,  δ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&gt;</a:t>
                </a:r>
                <a:r>
                  <a:rPr lang="ru-RU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l-GR" sz="1600" dirty="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</a:p>
              <a:p>
                <a:pPr lvl="0" rtl="0">
                  <a:lnSpc>
                    <a:spcPct val="107916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l-GR" sz="1200" dirty="0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lvl="0" rtl="0">
                  <a:lnSpc>
                    <a:spcPct val="107916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sz="1200" dirty="0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92" name="Shape 9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8001" y="1116460"/>
                <a:ext cx="3138026" cy="2910579"/>
              </a:xfrm>
              <a:prstGeom prst="rect">
                <a:avLst/>
              </a:prstGeom>
              <a:blipFill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бъект 4">
            <a:extLst>
              <a:ext uri="{FF2B5EF4-FFF2-40B4-BE49-F238E27FC236}">
                <a16:creationId xmlns:a16="http://schemas.microsoft.com/office/drawing/2014/main" id="{4BDEAFE4-7695-44A3-BB38-680D3A6C6A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554A21-A63A-4BFA-9A44-135911C06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751" y="672355"/>
            <a:ext cx="4469868" cy="208671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267A9D-66BE-4BB2-A7C2-3928D9BF6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751" y="2759069"/>
            <a:ext cx="4469868" cy="2086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E5777-0C1F-4548-8C0A-390D299A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Фазовые портреты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760DCC-567E-4215-8A17-D843DB311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905DF-5068-4E2B-B824-97D553D7A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9" r="7118"/>
          <a:stretch/>
        </p:blipFill>
        <p:spPr>
          <a:xfrm>
            <a:off x="182610" y="1229874"/>
            <a:ext cx="2841330" cy="19176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505BC1-08E6-4BA2-8124-E4D5919D6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3" r="6584"/>
          <a:stretch/>
        </p:blipFill>
        <p:spPr>
          <a:xfrm>
            <a:off x="3023940" y="1213527"/>
            <a:ext cx="2937222" cy="19176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D3FCFE-3AC3-4092-9A6A-A22F7C43D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0" r="6706"/>
          <a:stretch/>
        </p:blipFill>
        <p:spPr>
          <a:xfrm>
            <a:off x="5962546" y="1229874"/>
            <a:ext cx="2904180" cy="18849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678A28-1FDB-4F98-960A-51BEC18A1F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27" r="6829" b="4603"/>
          <a:stretch/>
        </p:blipFill>
        <p:spPr>
          <a:xfrm>
            <a:off x="182611" y="3114836"/>
            <a:ext cx="2839945" cy="18186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9D528B0-C1A5-4E2E-8B05-323A756E56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118" r="6817" b="4616"/>
          <a:stretch/>
        </p:blipFill>
        <p:spPr>
          <a:xfrm>
            <a:off x="3151645" y="3147528"/>
            <a:ext cx="2809517" cy="180098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323840-9BD6-4D00-9164-D7DB7EF751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60" r="6461" b="4603"/>
          <a:stretch/>
        </p:blipFill>
        <p:spPr>
          <a:xfrm>
            <a:off x="5983464" y="3163815"/>
            <a:ext cx="2883262" cy="17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8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74F73-2D4E-4E68-81F1-10C872CC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Равновесие-равновесие(</a:t>
            </a:r>
            <a:r>
              <a:rPr lang="el-GR" sz="2800" dirty="0">
                <a:latin typeface="Cambria"/>
                <a:ea typeface="Cambria"/>
                <a:cs typeface="Cambria"/>
                <a:sym typeface="Cambria"/>
              </a:rPr>
              <a:t>δ</a:t>
            </a:r>
            <a:r>
              <a:rPr lang="ru-RU" sz="2800" dirty="0">
                <a:latin typeface="Cambria"/>
                <a:ea typeface="Cambria"/>
                <a:cs typeface="Cambria"/>
                <a:sym typeface="Cambria"/>
              </a:rPr>
              <a:t> = 0.235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9127D4-7611-492B-B778-D8BF392C6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352926-73C6-418F-B10F-042DF536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18" y="1229875"/>
            <a:ext cx="6907765" cy="16854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7C30E4-938F-42CD-B7BF-50246B7E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17" y="2899375"/>
            <a:ext cx="6908461" cy="166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382F2-E6A3-4181-804F-B1D13B93D9AB}"/>
              </a:ext>
            </a:extLst>
          </p:cNvPr>
          <p:cNvSpPr txBox="1"/>
          <p:nvPr/>
        </p:nvSpPr>
        <p:spPr>
          <a:xfrm>
            <a:off x="2299175" y="1055485"/>
            <a:ext cx="104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σ</a:t>
            </a:r>
            <a:r>
              <a:rPr lang="ru-RU" sz="1400" dirty="0"/>
              <a:t> = 0.01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3EDFE-D554-4510-A280-667C6F9C3C45}"/>
              </a:ext>
            </a:extLst>
          </p:cNvPr>
          <p:cNvSpPr txBox="1"/>
          <p:nvPr/>
        </p:nvSpPr>
        <p:spPr>
          <a:xfrm>
            <a:off x="5801063" y="1042582"/>
            <a:ext cx="104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σ</a:t>
            </a:r>
            <a:r>
              <a:rPr lang="ru-RU" sz="1400" dirty="0"/>
              <a:t> = 0.05</a:t>
            </a:r>
          </a:p>
        </p:txBody>
      </p:sp>
    </p:spTree>
    <p:extLst>
      <p:ext uri="{BB962C8B-B14F-4D97-AF65-F5344CB8AC3E}">
        <p14:creationId xmlns:p14="http://schemas.microsoft.com/office/powerpoint/2010/main" val="13227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45042-BFD2-421C-8504-29D7063F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Цикл-равновесие(</a:t>
            </a:r>
            <a:r>
              <a:rPr lang="el-GR" sz="2400" dirty="0">
                <a:latin typeface="Cambria"/>
                <a:ea typeface="Cambria"/>
                <a:cs typeface="Cambria"/>
                <a:sym typeface="Cambria"/>
              </a:rPr>
              <a:t>δ</a:t>
            </a:r>
            <a:r>
              <a:rPr lang="ru-RU" sz="2400" dirty="0">
                <a:latin typeface="Cambria"/>
                <a:ea typeface="Cambria"/>
                <a:cs typeface="Cambria"/>
                <a:sym typeface="Cambria"/>
              </a:rPr>
              <a:t> = 0.21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28124B-79F7-4688-8809-87730B471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A5F130-B8B5-4976-A5B8-22F973C4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71" y="1311527"/>
            <a:ext cx="7565257" cy="15069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FBFCD0-E547-41B9-A2CD-0B92B58B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71" y="2818504"/>
            <a:ext cx="7565257" cy="1750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BCFC8-EFF7-4360-BF80-CF66C61FE1C8}"/>
              </a:ext>
            </a:extLst>
          </p:cNvPr>
          <p:cNvSpPr txBox="1"/>
          <p:nvPr/>
        </p:nvSpPr>
        <p:spPr>
          <a:xfrm>
            <a:off x="2299175" y="1055485"/>
            <a:ext cx="104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σ</a:t>
            </a:r>
            <a:r>
              <a:rPr lang="ru-RU" sz="1400" dirty="0"/>
              <a:t> = 0.01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27A87-7C45-43AD-8B61-4BA82F9886EC}"/>
              </a:ext>
            </a:extLst>
          </p:cNvPr>
          <p:cNvSpPr txBox="1"/>
          <p:nvPr/>
        </p:nvSpPr>
        <p:spPr>
          <a:xfrm>
            <a:off x="5801063" y="1042582"/>
            <a:ext cx="104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σ</a:t>
            </a:r>
            <a:r>
              <a:rPr lang="ru-RU" sz="1400" dirty="0"/>
              <a:t> = 0.05</a:t>
            </a:r>
          </a:p>
        </p:txBody>
      </p:sp>
    </p:spTree>
    <p:extLst>
      <p:ext uri="{BB962C8B-B14F-4D97-AF65-F5344CB8AC3E}">
        <p14:creationId xmlns:p14="http://schemas.microsoft.com/office/powerpoint/2010/main" val="16244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C8678-B7B7-41DD-8DB2-B1EFC51E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Вымирание в (0,0)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5FEDBE-1ED5-4421-91B0-825716D5D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E8BC0-BF8B-46CF-89BF-F5E53D0BDADA}"/>
              </a:ext>
            </a:extLst>
          </p:cNvPr>
          <p:cNvSpPr txBox="1"/>
          <p:nvPr/>
        </p:nvSpPr>
        <p:spPr>
          <a:xfrm>
            <a:off x="2975583" y="938885"/>
            <a:ext cx="172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δ = 0.12 </a:t>
            </a:r>
            <a:r>
              <a:rPr lang="el-GR" sz="1400" dirty="0"/>
              <a:t>σ</a:t>
            </a:r>
            <a:r>
              <a:rPr lang="ru-RU" sz="1400" dirty="0"/>
              <a:t> = 0.025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DDA6AC-B493-413F-A948-451BCD348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5" r="5786"/>
          <a:stretch/>
        </p:blipFill>
        <p:spPr>
          <a:xfrm>
            <a:off x="1226371" y="1229876"/>
            <a:ext cx="6691257" cy="16746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88E7AD-E6F9-4B41-8EA4-41AE013E6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7" r="5765"/>
          <a:stretch/>
        </p:blipFill>
        <p:spPr>
          <a:xfrm>
            <a:off x="1086522" y="2822449"/>
            <a:ext cx="6831107" cy="19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6AA2F-20D0-487F-82FF-99BD37B6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Вымирание в (100,0)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C48307-F5E5-4209-91CB-18C5D3B61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EB97A-6941-4628-B249-21599D4466FD}"/>
              </a:ext>
            </a:extLst>
          </p:cNvPr>
          <p:cNvSpPr txBox="1"/>
          <p:nvPr/>
        </p:nvSpPr>
        <p:spPr>
          <a:xfrm>
            <a:off x="2729480" y="996371"/>
            <a:ext cx="194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δ = 0.12, </a:t>
            </a:r>
            <a:r>
              <a:rPr lang="el-GR" sz="1400" dirty="0"/>
              <a:t>σ</a:t>
            </a:r>
            <a:r>
              <a:rPr lang="ru-RU" sz="1400" dirty="0"/>
              <a:t> = 0.05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554012-B388-4399-A373-700A55B4A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6" r="6644"/>
          <a:stretch/>
        </p:blipFill>
        <p:spPr>
          <a:xfrm>
            <a:off x="1059629" y="1229875"/>
            <a:ext cx="7024742" cy="16639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99C7C0-F513-4012-8E8D-90884824E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2" r="6998"/>
          <a:stretch/>
        </p:blipFill>
        <p:spPr>
          <a:xfrm>
            <a:off x="1059629" y="2803437"/>
            <a:ext cx="7024743" cy="193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3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C94F0-4BD4-472C-A290-A9B8A9AC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Большеамплитудные</a:t>
            </a:r>
            <a:r>
              <a:rPr lang="ru-RU" dirty="0"/>
              <a:t> колебания(</a:t>
            </a:r>
            <a:r>
              <a:rPr lang="ru-RU" sz="2800" dirty="0"/>
              <a:t>δ = 0.1309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067088-A49E-43D7-9D87-F1F831228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0A0E1A-C0A3-4624-9639-44AA5D58D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5" r="2785"/>
          <a:stretch/>
        </p:blipFill>
        <p:spPr>
          <a:xfrm>
            <a:off x="822959" y="1222203"/>
            <a:ext cx="7498081" cy="20804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4A3A12-BA0C-4780-8605-F1BFAFEEE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9" r="4250"/>
          <a:stretch/>
        </p:blipFill>
        <p:spPr>
          <a:xfrm>
            <a:off x="4572001" y="3281089"/>
            <a:ext cx="3749040" cy="14348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9BAB21-56C0-4456-B243-76F5519CB5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9" r="6819"/>
          <a:stretch/>
        </p:blipFill>
        <p:spPr>
          <a:xfrm>
            <a:off x="677461" y="3259574"/>
            <a:ext cx="3749039" cy="15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283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918</TotalTime>
  <Words>83</Words>
  <Application>Microsoft Office PowerPoint</Application>
  <PresentationFormat>Экран (16:9)</PresentationFormat>
  <Paragraphs>23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Trebuchet MS</vt:lpstr>
      <vt:lpstr>Cambria</vt:lpstr>
      <vt:lpstr>Times New Roman</vt:lpstr>
      <vt:lpstr>Wingdings 3</vt:lpstr>
      <vt:lpstr>Cambria Math</vt:lpstr>
      <vt:lpstr>Roboto</vt:lpstr>
      <vt:lpstr>Arial</vt:lpstr>
      <vt:lpstr>Аспект</vt:lpstr>
      <vt:lpstr>Анализ индуцированных шумом явлений в модели сосуществования двух популяций</vt:lpstr>
      <vt:lpstr>Система</vt:lpstr>
      <vt:lpstr>Фазовые портреты</vt:lpstr>
      <vt:lpstr>Равновесие-равновесие(δ = 0.235)</vt:lpstr>
      <vt:lpstr>Цикл-равновесие(δ = 0.21)</vt:lpstr>
      <vt:lpstr>Вымирание в (0,0)</vt:lpstr>
      <vt:lpstr>Вымирание в (100,0)</vt:lpstr>
      <vt:lpstr>Большеамплитудные колебания(δ = 0.1309)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хищник-жертва</dc:title>
  <cp:lastModifiedBy>Абрамова Екатерина</cp:lastModifiedBy>
  <cp:revision>32</cp:revision>
  <dcterms:modified xsi:type="dcterms:W3CDTF">2018-01-23T08:24:54Z</dcterms:modified>
</cp:coreProperties>
</file>