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80C2D-3ED3-4017-B7CD-630F015D3C2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5F6BB-1225-41CB-A48E-E6022842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8BF3-6E55-4F08-8154-D03AC580E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18685-3BD0-48E3-92D6-A9B320DDD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F5467-0718-47A3-8D41-D059B707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44E-4A0C-4A96-8172-B7C78C816F45}" type="datetime9">
              <a:rPr lang="en-US" smtClean="0"/>
              <a:t>8/16/2017 4:30:02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0C69-E971-443A-879A-DAF77465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D0BD-0E33-402B-AAD3-7F9A5130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CD8D-FF08-4957-BA1D-CE7BD85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6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A20D-2BF8-4F51-BBCA-55CB8623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53B2B-89F6-495B-AEF5-E305D0FCE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17F0-D598-4DFC-A27A-30E0BC56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FBB3-6ACF-4ABA-9F37-E30EF77F1243}" type="datetime9">
              <a:rPr lang="en-US" smtClean="0"/>
              <a:t>8/16/2017 4:30:02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83EC-F6DA-483D-91F0-EAAC0FB6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5F74-BCCC-4997-A877-72E5B1E3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CD8D-FF08-4957-BA1D-CE7BD85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A223C-8D87-42D0-B73B-50E85BC48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51979-527A-4F06-A764-960DCC3AA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6AE7-985B-4BA7-B291-134C3FF5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090A-B33B-4734-A012-1722767B03A9}" type="datetime9">
              <a:rPr lang="en-US" smtClean="0"/>
              <a:t>8/16/2017 4:30:02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7ED9-AEFD-4EAC-A290-2F73199C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B952-B80D-4D50-98CC-B61FC164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CD8D-FF08-4957-BA1D-CE7BD85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1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F99D-BEFE-447F-9484-0D8DAC61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4059-F434-43A4-AD57-793126B6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7322-3A67-4403-99A2-95DB4692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0986-A5FE-4EC8-9362-64A6FA61E68E}" type="datetime9">
              <a:rPr lang="en-US" smtClean="0"/>
              <a:t>8/16/2017 4:30:02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1D29D-AC74-40C3-919C-64184116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7C38-7DA5-4EAE-A511-42327E4D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CD8D-FF08-4957-BA1D-CE7BD85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95EE-9AE1-44E5-AA32-3AF9FBDE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0CC9-14C7-45D0-BA1F-1FB2D339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A7EE-AD71-464C-9FC1-1457FC4D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82F5-1A64-42BB-ACE0-AD8041065EEC}" type="datetime9">
              <a:rPr lang="en-US" smtClean="0"/>
              <a:t>8/16/2017 4:30:02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D0266-5BC8-41D0-9617-2161FDAA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E319-B7E6-455D-8CF0-0C25BDBA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CD8D-FF08-4957-BA1D-CE7BD85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DA86-2761-4A64-A397-F285B95F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5417-D594-45EA-9C70-412904A9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07018-FE1B-4312-988F-72229AD61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655F9-2939-4B50-890D-6EFEE6FD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837D-24D1-4146-B200-B3BB305D95B9}" type="datetime9">
              <a:rPr lang="en-US" smtClean="0"/>
              <a:t>8/16/2017 4:30:02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E64F4-10B6-444E-A4C5-877E7F54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A82E-08E9-49A6-B2B3-50888AE0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CD8D-FF08-4957-BA1D-CE7BD85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9B7F-AC07-4AFD-9AB7-C9FD8F4C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81AA2-C9C4-47E4-9767-09BE4FC9F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CCF7-90D1-4E20-82F2-7AEBD8ED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ECA10-1860-4BCA-8576-CF23A82D9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6AF80-7738-40B2-97A4-99311B850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08EC0-5F8C-4671-B605-0796D547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5D40-76DB-4FA4-B536-4586AA979F71}" type="datetime9">
              <a:rPr lang="en-US" smtClean="0"/>
              <a:t>8/16/2017 4:30:02 AM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9E0E2-AF43-43B9-BC12-00E67FC4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C75CC-4BC1-44E6-9E4B-996E696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CD8D-FF08-4957-BA1D-CE7BD85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7FB0-CA82-4B0E-85CB-0C175A67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D8246-180C-430F-9498-034D6054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81FD-DA8C-401A-BD31-B67A0F5A7BFE}" type="datetime9">
              <a:rPr lang="en-US" smtClean="0"/>
              <a:t>8/16/2017 4:30:02 AM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6E2CF-19AA-4CAA-8779-0B585457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9DCD4-FE6A-4872-8D7A-2AD14FF7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CD8D-FF08-4957-BA1D-CE7BD85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4EA13-EFE7-44F6-9F98-1924DAEE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C879-46EF-4015-9DF8-0424DC03A656}" type="datetime9">
              <a:rPr lang="en-US" smtClean="0"/>
              <a:t>8/16/2017 4:30:02 AM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88370-D983-480F-B808-38173464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1D747-7FCB-4713-9C67-7CB99391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CD8D-FF08-4957-BA1D-CE7BD85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64ED-FEB0-4AB6-8EEB-A871BB58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EE23-5FBF-4428-A08D-9FDD531B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C1D31-EE80-4B65-B3C0-2A34BEDC2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820B-0EB6-4A55-B569-77A0DEAD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7327-460C-461E-A588-60AE733F8C3E}" type="datetime9">
              <a:rPr lang="en-US" smtClean="0"/>
              <a:t>8/16/2017 4:30:02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C54E9-8138-43CB-BF68-5F9A5945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94C9-A968-41CF-A446-634CA814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CD8D-FF08-4957-BA1D-CE7BD85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1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A6E2-9A6B-49A0-AEA1-9D4B2CAE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BB387-C5A7-484C-8290-AB648A1E7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2185-A96F-49EF-A122-481A9FF12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350FB-66F5-4E45-8C9D-451F4C72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6AE8-29C6-4A30-8634-B2A61C1AC31B}" type="datetime9">
              <a:rPr lang="en-US" smtClean="0"/>
              <a:t>8/16/2017 4:30:02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BF873-F89E-42D8-B202-17B6E7DF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E8389-E477-408B-8823-F8A451CE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CD8D-FF08-4957-BA1D-CE7BD85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F0360-0AF9-40F0-99FD-2FCE8841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E5B3-74E2-43E7-B9FC-ADBEF38D6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8B29-6350-4C51-81E4-822B69B89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3C14-02A0-4582-BC9E-5290816561BA}" type="datetime9">
              <a:rPr lang="en-US" smtClean="0"/>
              <a:t>8/16/2017 4:30:02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16B5-8ABD-48D9-98CB-1ED28D1E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04E1-BFDB-4A30-B374-453FCC85B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5CD8D-FF08-4957-BA1D-CE7BD85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9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451E-8C91-4306-B106-8008A8467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234E-3703-48FC-848B-D05AAD5FC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(timestamp </a:t>
            </a:r>
            <a:r>
              <a:rPr lang="en-US" dirty="0"/>
              <a:t>to </a:t>
            </a:r>
            <a:r>
              <a:rPr lang="en-US"/>
              <a:t>lower left)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6221D-4784-4471-B304-916733D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B3B2-D538-486D-BABD-00A68CF92C93}" type="datetime9">
              <a:rPr lang="en-US" smtClean="0"/>
              <a:t>8/16/2017 4:30:02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TEST!</dc:title>
  <dc:creator>Noah Rhee</dc:creator>
  <cp:lastModifiedBy>Noah Rhee</cp:lastModifiedBy>
  <cp:revision>3</cp:revision>
  <dcterms:created xsi:type="dcterms:W3CDTF">2017-08-16T09:29:30Z</dcterms:created>
  <dcterms:modified xsi:type="dcterms:W3CDTF">2017-08-16T09:30:14Z</dcterms:modified>
</cp:coreProperties>
</file>