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74"/>
  </p:normalViewPr>
  <p:slideViewPr>
    <p:cSldViewPr snapToGrid="0" snapToObjects="1">
      <p:cViewPr varScale="1">
        <p:scale>
          <a:sx n="125" d="100"/>
          <a:sy n="125" d="100"/>
        </p:scale>
        <p:origin x="58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9/30/18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9/30/18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9/30/18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9/30/18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9/30/18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9/30/18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9/30/18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9/30/18</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65240-ECBA-8744-B337-DBEEA6DF268B}"/>
              </a:ext>
            </a:extLst>
          </p:cNvPr>
          <p:cNvSpPr>
            <a:spLocks noGrp="1"/>
          </p:cNvSpPr>
          <p:nvPr>
            <p:ph type="ctrTitle"/>
          </p:nvPr>
        </p:nvSpPr>
        <p:spPr/>
        <p:txBody>
          <a:bodyPr/>
          <a:lstStyle/>
          <a:p>
            <a:r>
              <a:rPr lang="en-US" dirty="0"/>
              <a:t>Problem challenger app</a:t>
            </a:r>
          </a:p>
        </p:txBody>
      </p:sp>
      <p:sp>
        <p:nvSpPr>
          <p:cNvPr id="3" name="Subtitle 2">
            <a:extLst>
              <a:ext uri="{FF2B5EF4-FFF2-40B4-BE49-F238E27FC236}">
                <a16:creationId xmlns:a16="http://schemas.microsoft.com/office/drawing/2014/main" id="{ECE96E20-DCD4-6A40-BF3E-482CE3BEC75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86526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62077-795A-3244-A045-414C1BD60973}"/>
              </a:ext>
            </a:extLst>
          </p:cNvPr>
          <p:cNvSpPr>
            <a:spLocks noGrp="1"/>
          </p:cNvSpPr>
          <p:nvPr>
            <p:ph type="title"/>
          </p:nvPr>
        </p:nvSpPr>
        <p:spPr/>
        <p:txBody>
          <a:bodyPr/>
          <a:lstStyle/>
          <a:p>
            <a:r>
              <a:rPr lang="en-US" dirty="0"/>
              <a:t>About </a:t>
            </a:r>
            <a:r>
              <a:rPr lang="en-US" dirty="0" err="1"/>
              <a:t>aPPLication</a:t>
            </a:r>
            <a:endParaRPr lang="en-US" dirty="0"/>
          </a:p>
        </p:txBody>
      </p:sp>
      <p:sp>
        <p:nvSpPr>
          <p:cNvPr id="3" name="Content Placeholder 2">
            <a:extLst>
              <a:ext uri="{FF2B5EF4-FFF2-40B4-BE49-F238E27FC236}">
                <a16:creationId xmlns:a16="http://schemas.microsoft.com/office/drawing/2014/main" id="{E7DF0740-DC20-F04A-AF37-E1EB13994BFB}"/>
              </a:ext>
            </a:extLst>
          </p:cNvPr>
          <p:cNvSpPr>
            <a:spLocks noGrp="1"/>
          </p:cNvSpPr>
          <p:nvPr>
            <p:ph sz="quarter" idx="13"/>
          </p:nvPr>
        </p:nvSpPr>
        <p:spPr/>
        <p:txBody>
          <a:bodyPr/>
          <a:lstStyle/>
          <a:p>
            <a:r>
              <a:rPr lang="en-US" cap="none" dirty="0">
                <a:latin typeface="Calibri" panose="020F0502020204030204" pitchFamily="34" charset="0"/>
                <a:cs typeface="Calibri" panose="020F0502020204030204" pitchFamily="34" charset="0"/>
              </a:rPr>
              <a:t>The idea is to help user to find his friend and challenge the problems which he has solved and also bring interest among users to solve more problems as the problem is challenged by friend.</a:t>
            </a:r>
          </a:p>
          <a:p>
            <a:r>
              <a:rPr lang="en-US" cap="none" dirty="0">
                <a:latin typeface="Calibri" panose="020F0502020204030204" pitchFamily="34" charset="0"/>
                <a:cs typeface="Calibri" panose="020F0502020204030204" pitchFamily="34" charset="0"/>
              </a:rPr>
              <a:t>Used </a:t>
            </a:r>
            <a:r>
              <a:rPr lang="en-US" cap="none" dirty="0" err="1">
                <a:latin typeface="Calibri" panose="020F0502020204030204" pitchFamily="34" charset="0"/>
                <a:cs typeface="Calibri" panose="020F0502020204030204" pitchFamily="34" charset="0"/>
              </a:rPr>
              <a:t>codechef</a:t>
            </a:r>
            <a:r>
              <a:rPr lang="en-US" cap="none" dirty="0">
                <a:latin typeface="Calibri" panose="020F0502020204030204" pitchFamily="34" charset="0"/>
                <a:cs typeface="Calibri" panose="020F0502020204030204" pitchFamily="34" charset="0"/>
              </a:rPr>
              <a:t> </a:t>
            </a:r>
            <a:r>
              <a:rPr lang="en-US" cap="none" dirty="0" err="1">
                <a:latin typeface="Calibri" panose="020F0502020204030204" pitchFamily="34" charset="0"/>
                <a:cs typeface="Calibri" panose="020F0502020204030204" pitchFamily="34" charset="0"/>
              </a:rPr>
              <a:t>api</a:t>
            </a:r>
            <a:r>
              <a:rPr lang="en-US" cap="none" dirty="0">
                <a:latin typeface="Calibri" panose="020F0502020204030204" pitchFamily="34" charset="0"/>
                <a:cs typeface="Calibri" panose="020F0502020204030204" pitchFamily="34" charset="0"/>
              </a:rPr>
              <a:t> to search for a friend, to get solved problems.</a:t>
            </a:r>
          </a:p>
          <a:p>
            <a:r>
              <a:rPr lang="en-US" cap="none" dirty="0">
                <a:latin typeface="Calibri" panose="020F0502020204030204" pitchFamily="34" charset="0"/>
                <a:cs typeface="Calibri" panose="020F0502020204030204" pitchFamily="34" charset="0"/>
              </a:rPr>
              <a:t>Used </a:t>
            </a:r>
            <a:r>
              <a:rPr lang="en-US" cap="none" dirty="0" err="1">
                <a:latin typeface="Calibri" panose="020F0502020204030204" pitchFamily="34" charset="0"/>
                <a:cs typeface="Calibri" panose="020F0502020204030204" pitchFamily="34" charset="0"/>
              </a:rPr>
              <a:t>alibaba</a:t>
            </a:r>
            <a:r>
              <a:rPr lang="en-US" cap="none" dirty="0">
                <a:latin typeface="Calibri" panose="020F0502020204030204" pitchFamily="34" charset="0"/>
                <a:cs typeface="Calibri" panose="020F0502020204030204" pitchFamily="34" charset="0"/>
              </a:rPr>
              <a:t> cloud </a:t>
            </a:r>
            <a:r>
              <a:rPr lang="en-US" cap="none" dirty="0" err="1">
                <a:latin typeface="Calibri" panose="020F0502020204030204" pitchFamily="34" charset="0"/>
                <a:cs typeface="Calibri" panose="020F0502020204030204" pitchFamily="34" charset="0"/>
              </a:rPr>
              <a:t>sql</a:t>
            </a:r>
            <a:r>
              <a:rPr lang="en-US" cap="none" dirty="0">
                <a:latin typeface="Calibri" panose="020F0502020204030204" pitchFamily="34" charset="0"/>
                <a:cs typeface="Calibri" panose="020F0502020204030204" pitchFamily="34" charset="0"/>
              </a:rPr>
              <a:t>.</a:t>
            </a:r>
          </a:p>
          <a:p>
            <a:r>
              <a:rPr lang="en-US" cap="none" dirty="0">
                <a:latin typeface="Calibri" panose="020F0502020204030204" pitchFamily="34" charset="0"/>
                <a:cs typeface="Calibri" panose="020F0502020204030204" pitchFamily="34" charset="0"/>
              </a:rPr>
              <a:t>Additional application is to be created to track challenge details.</a:t>
            </a:r>
          </a:p>
        </p:txBody>
      </p:sp>
    </p:spTree>
    <p:extLst>
      <p:ext uri="{BB962C8B-B14F-4D97-AF65-F5344CB8AC3E}">
        <p14:creationId xmlns:p14="http://schemas.microsoft.com/office/powerpoint/2010/main" val="4255801336"/>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5</TotalTime>
  <Words>71</Words>
  <Application>Microsoft Macintosh PowerPoint</Application>
  <PresentationFormat>Widescreen</PresentationFormat>
  <Paragraphs>6</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Tw Cen MT</vt:lpstr>
      <vt:lpstr>Droplet</vt:lpstr>
      <vt:lpstr>Problem challenger app</vt:lpstr>
      <vt:lpstr>About aPPLication</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challenger app</dc:title>
  <dc:creator>Suraj Kumar G R</dc:creator>
  <cp:lastModifiedBy>Suraj Kumar G R</cp:lastModifiedBy>
  <cp:revision>1</cp:revision>
  <dcterms:created xsi:type="dcterms:W3CDTF">2018-09-30T17:20:47Z</dcterms:created>
  <dcterms:modified xsi:type="dcterms:W3CDTF">2018-09-30T17:26:38Z</dcterms:modified>
</cp:coreProperties>
</file>