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58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D0FFD-A165-0445-95FF-EA2DD6F04F9B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F198-5B51-364C-94BD-F1721778CC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022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F198-5B51-364C-94BD-F1721778CCD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814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F198-5B51-364C-94BD-F1721778CCD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535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DC107-A339-7745-BD2B-9A3D8857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201017-3516-CF44-AA92-06F4C8B38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537FC-D21A-7741-B7C3-5C4303F0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6DAA3-696E-9A41-8A40-528D57B2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D2C85-7252-CA4B-978E-E319B736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397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3446-7772-4F4B-BF54-90BBEEF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5FB17-974F-2843-9F86-59573B20E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00E06-8D32-4B4B-BEAB-900FB58B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D28FD-C99D-804E-8115-9A20B607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79D8E-B69D-F540-B220-DF525ED3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67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2945D9-CFC8-4341-BF92-B942A4BEE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C89A9-C658-EF47-ABF5-12C35D6D9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18DC1-FE56-D04C-8EC2-897A6A67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475A2-15F9-F44E-8C8F-C04E998B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F018A-B0BA-5D41-9188-1FE06880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219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08C56-A26E-454B-8EEE-EC0FA667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62CCC-CC1D-3F47-93FC-3E9C76538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BEDE3-BB38-7C44-8225-66D25AB0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98EE-24EE-CE46-9A3E-B3D86F73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040BC-2C6B-EF49-9D6C-1B7DCCB0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16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28B56-FF3A-6F44-AE7C-162506DE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14853-6605-124D-9942-E226E3D4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40C4-0ECA-3141-8295-1B0C8200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4E296-3BA1-D244-AC9C-B1941DC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E0113-A574-FC4B-84AF-B3633BF9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32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8090B-A0C9-0E42-9187-25105C0E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FD7DC-8676-C64E-87C9-47EDDDF2F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2D0F4-C25E-B544-98B7-2C64A1E0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C426B-463E-A44C-A3B7-E6AD7F57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1639-CF37-4748-80CC-8EB86F6D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EE4BA-49C7-8C44-B7FA-DFB76431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47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9BB4-0FFD-664A-98BC-14CACBC1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1227A-D375-414D-AC37-01799E50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D669F-74CA-A943-B8D8-638F21BE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993D50-F40F-734E-9A8F-B154BB5A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A150AB-281D-C244-BAFF-C08A1D770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0DFEE-DDDF-B443-85CA-1515EBB9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7649C1-97CC-5142-8AE8-B40A3EA0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804347-DBA4-7C44-8510-7BC6DA92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911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1AE8-3705-F34D-BD7A-4805B62D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F3F69F-0A81-6A43-9E26-D083A75E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358822-52FF-844D-A396-939D7879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D1B8DA-70D4-A844-B88C-F5F4A1BD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07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386319-A23E-0C49-AADD-ADF6F99B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792388-D304-094A-823C-A4A1F2D6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5955D-1003-674A-BC4C-3E6C7304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267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A2AF4-7229-2345-8831-8D9011C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8804F-C6AC-2648-AFBF-93F59783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05116-5E5B-8F46-A2D6-4835640E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1821E-1EB8-1B45-965D-B913DCCB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6189F-A6AA-1E49-B66B-A613141B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D66D2-44BC-2443-BEDC-3F4C6FF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014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7744-F5A3-3F49-8B45-8C74B142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A2773A-F565-284F-84BC-8813207AA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53609-F3F9-6A46-A31C-0CD3460DB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82FEF-5CB2-4C42-BE6F-9187A469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F69A0-714C-0942-8E5E-10DA58D7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12287-A585-5546-A57B-090C693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09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36AEA6-7467-5948-8FCA-65859DCD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FBBBF-4357-9F4E-979B-EBE8F43AF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E8902-D998-4B49-94CF-C0CE7ACF1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9F0F9-8DC9-A94A-8240-7415907FC4C8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C4D99-F7C8-6C42-9398-F5EF55FA0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08B80-4ED9-FB48-9B9B-207AF2FC1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941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47C737-49EF-3649-A3DC-EEE26C0DE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91141"/>
              </p:ext>
            </p:extLst>
          </p:nvPr>
        </p:nvGraphicFramePr>
        <p:xfrm>
          <a:off x="1324634" y="1393166"/>
          <a:ext cx="3005826" cy="279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826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279927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4000" dirty="0"/>
                        <a:t>맛집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E39180-1F20-8F49-9082-8065B4213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79499"/>
              </p:ext>
            </p:extLst>
          </p:nvPr>
        </p:nvGraphicFramePr>
        <p:xfrm>
          <a:off x="7861540" y="1424796"/>
          <a:ext cx="3005826" cy="279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826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279927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400" dirty="0"/>
                        <a:t>명소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05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25A5035-806D-4C40-B557-460D3B287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77014"/>
              </p:ext>
            </p:extLst>
          </p:nvPr>
        </p:nvGraphicFramePr>
        <p:xfrm>
          <a:off x="1324634" y="2967486"/>
          <a:ext cx="10269268" cy="79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268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793631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식당위치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(ex)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애월읍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52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25A5035-806D-4C40-B557-460D3B287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25442"/>
              </p:ext>
            </p:extLst>
          </p:nvPr>
        </p:nvGraphicFramePr>
        <p:xfrm>
          <a:off x="1324634" y="2967486"/>
          <a:ext cx="10269268" cy="79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268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793631">
                <a:tc>
                  <a:txBody>
                    <a:bodyPr/>
                    <a:lstStyle/>
                    <a:p>
                      <a:r>
                        <a:rPr lang="ko-KR" altLang="en-US" dirty="0"/>
                        <a:t>명소 위치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키워드  </a:t>
                      </a:r>
                      <a:r>
                        <a:rPr lang="en-US" altLang="ko-Kore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ex ) </a:t>
                      </a:r>
                      <a:r>
                        <a:rPr lang="ko-KR" altLang="en-US" dirty="0"/>
                        <a:t>산에서 </a:t>
                      </a:r>
                      <a:r>
                        <a:rPr lang="ko-KR" altLang="en-US" dirty="0" err="1"/>
                        <a:t>바람쐬고</a:t>
                      </a:r>
                      <a:r>
                        <a:rPr lang="ko-KR" altLang="en-US" dirty="0"/>
                        <a:t> 싶다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0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2E85A27-DB2A-CA42-9691-24C09B0DF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43685"/>
              </p:ext>
            </p:extLst>
          </p:nvPr>
        </p:nvGraphicFramePr>
        <p:xfrm>
          <a:off x="592280" y="1101255"/>
          <a:ext cx="2868761" cy="1242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61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242551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식당이름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별점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업종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5453B2-3925-CD48-8A9E-9FF4ADAC36A3}"/>
              </a:ext>
            </a:extLst>
          </p:cNvPr>
          <p:cNvSpPr txBox="1"/>
          <p:nvPr/>
        </p:nvSpPr>
        <p:spPr>
          <a:xfrm>
            <a:off x="362309" y="414067"/>
            <a:ext cx="58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식당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B778BFC-7D2B-9748-90E6-52DDB1ACB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25089"/>
              </p:ext>
            </p:extLst>
          </p:nvPr>
        </p:nvGraphicFramePr>
        <p:xfrm>
          <a:off x="592280" y="2682586"/>
          <a:ext cx="2868761" cy="126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61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269304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식당이름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별점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업종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1C23-68EE-5941-9188-F95B934FA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17346"/>
              </p:ext>
            </p:extLst>
          </p:nvPr>
        </p:nvGraphicFramePr>
        <p:xfrm>
          <a:off x="4309241" y="1101255"/>
          <a:ext cx="3289672" cy="455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672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455927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지도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마커표시</a:t>
                      </a:r>
                      <a:r>
                        <a:rPr lang="en-US" altLang="ko-KR" dirty="0"/>
                        <a:t>?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AF444E00-977C-2D40-8F84-05AECDA5C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5328"/>
              </p:ext>
            </p:extLst>
          </p:nvPr>
        </p:nvGraphicFramePr>
        <p:xfrm>
          <a:off x="592279" y="4391229"/>
          <a:ext cx="2868761" cy="126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61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269304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식당이름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별점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업종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95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2E85A27-DB2A-CA42-9691-24C09B0DF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6469"/>
              </p:ext>
            </p:extLst>
          </p:nvPr>
        </p:nvGraphicFramePr>
        <p:xfrm>
          <a:off x="876060" y="1101256"/>
          <a:ext cx="3023277" cy="137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77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379186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명소</a:t>
                      </a:r>
                      <a:r>
                        <a:rPr lang="ko-KR" altLang="en-US" dirty="0"/>
                        <a:t> 이름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주소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5453B2-3925-CD48-8A9E-9FF4ADAC36A3}"/>
              </a:ext>
            </a:extLst>
          </p:cNvPr>
          <p:cNvSpPr txBox="1"/>
          <p:nvPr/>
        </p:nvSpPr>
        <p:spPr>
          <a:xfrm>
            <a:off x="362309" y="414067"/>
            <a:ext cx="58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명소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A2C365F4-7CEB-D042-B8DA-2F8476185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05298"/>
              </p:ext>
            </p:extLst>
          </p:nvPr>
        </p:nvGraphicFramePr>
        <p:xfrm>
          <a:off x="876060" y="2771807"/>
          <a:ext cx="3023277" cy="128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77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28589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명소</a:t>
                      </a:r>
                      <a:r>
                        <a:rPr lang="ko-KR" altLang="en-US" dirty="0"/>
                        <a:t> 이름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주소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4F31191-46C9-7147-913C-BBE67FA4F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43441"/>
              </p:ext>
            </p:extLst>
          </p:nvPr>
        </p:nvGraphicFramePr>
        <p:xfrm>
          <a:off x="876060" y="4162097"/>
          <a:ext cx="3023277" cy="149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77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498435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명소</a:t>
                      </a:r>
                      <a:r>
                        <a:rPr lang="ko-KR" altLang="en-US" dirty="0"/>
                        <a:t> 이름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주소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1450106-3ACD-974F-8590-B364AEA52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79428"/>
              </p:ext>
            </p:extLst>
          </p:nvPr>
        </p:nvGraphicFramePr>
        <p:xfrm>
          <a:off x="4309241" y="1101255"/>
          <a:ext cx="3289672" cy="455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672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455927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지도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마커표시</a:t>
                      </a:r>
                      <a:r>
                        <a:rPr lang="en-US" altLang="ko-KR" dirty="0"/>
                        <a:t>?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15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53</Words>
  <Application>Microsoft Macintosh PowerPoint</Application>
  <PresentationFormat>와이드스크린</PresentationFormat>
  <Paragraphs>25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Joonam</dc:creator>
  <cp:lastModifiedBy>Lee Joonam</cp:lastModifiedBy>
  <cp:revision>2</cp:revision>
  <dcterms:created xsi:type="dcterms:W3CDTF">2021-10-28T06:16:09Z</dcterms:created>
  <dcterms:modified xsi:type="dcterms:W3CDTF">2021-10-28T07:34:16Z</dcterms:modified>
</cp:coreProperties>
</file>