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5" r:id="rId5"/>
    <p:sldId id="262" r:id="rId6"/>
    <p:sldId id="269" r:id="rId7"/>
    <p:sldId id="278" r:id="rId8"/>
    <p:sldId id="263" r:id="rId9"/>
    <p:sldId id="281" r:id="rId10"/>
    <p:sldId id="264" r:id="rId11"/>
    <p:sldId id="280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6188"/>
    <a:srgbClr val="E7C7A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27" autoAdjust="0"/>
  </p:normalViewPr>
  <p:slideViewPr>
    <p:cSldViewPr snapToGrid="0" showGuides="1">
      <p:cViewPr>
        <p:scale>
          <a:sx n="60" d="100"/>
          <a:sy n="60" d="100"/>
        </p:scale>
        <p:origin x="-288" y="-11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7EDBB-4C7E-458C-8081-732E81F2C989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64D19-9D93-47A8-8EC6-5175BEEC1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22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jianli/" TargetMode="External"/><Relationship Id="rId18" Type="http://schemas.openxmlformats.org/officeDocument/2006/relationships/hyperlink" Target="http://www.1ppt.com/ziti/" TargetMode="External"/><Relationship Id="rId3" Type="http://schemas.openxmlformats.org/officeDocument/2006/relationships/hyperlink" Target="http://www.1ppt.com/moban/" TargetMode="External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://www.1ppt.com/shit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shouchaobao/" TargetMode="External"/><Relationship Id="rId10" Type="http://schemas.openxmlformats.org/officeDocument/2006/relationships/hyperlink" Target="http://www.1ppt.com/powerpoint/" TargetMode="External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5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44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www.1ppt.com/hangye/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www.1ppt.com/jieri/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www.1ppt.com/word/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www.1ppt.com/excel/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www.1ppt.com/jianli/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www.1ppt.com/shouchaobao/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www.1ppt.com/ziti/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67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12796" y="445995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 userDrawn="1"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CAB6-B07E-4BA4-BC4B-DDB8D129D594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82026" y="2006360"/>
            <a:ext cx="6580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 smtClean="0">
                <a:solidFill>
                  <a:srgbClr val="526188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第一阶段项目总结</a:t>
            </a:r>
            <a:endParaRPr lang="zh-CN" altLang="en-US" sz="6000" b="1" dirty="0">
              <a:solidFill>
                <a:srgbClr val="526188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8695" y="3412457"/>
            <a:ext cx="463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SIMPLE BLUE BUSINESS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7701" y="3945095"/>
            <a:ext cx="2952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WORK SCHELE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21375" y="5721926"/>
            <a:ext cx="421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指导老师：龚贤   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汇报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人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：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李莹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521376" y="4595127"/>
            <a:ext cx="2774274" cy="0"/>
          </a:xfrm>
          <a:prstGeom prst="line">
            <a:avLst/>
          </a:prstGeom>
          <a:ln w="31750">
            <a:solidFill>
              <a:srgbClr val="526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698566" y="879190"/>
            <a:ext cx="5376171" cy="5485135"/>
            <a:chOff x="6698566" y="879190"/>
            <a:chExt cx="5376171" cy="5485135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21374" y="4950426"/>
            <a:ext cx="2774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rgbClr val="526188"/>
                </a:solidFill>
                <a:cs typeface="+mn-ea"/>
                <a:sym typeface="+mn-lt"/>
              </a:rPr>
              <a:t>项目：天猫首页</a:t>
            </a:r>
            <a:endParaRPr lang="en-US" altLang="zh-CN" sz="2400" dirty="0">
              <a:solidFill>
                <a:srgbClr val="52618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项目总结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18212" y="3433963"/>
            <a:ext cx="4339399" cy="307777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XIANG MU ZONG JIE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18211" y="3785929"/>
            <a:ext cx="4991617" cy="82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Distant Time by Rabindranath. I know not from what distant time thou art ever coming nearer to meet me. I know not from what distant time. thou art ever </a:t>
            </a:r>
          </a:p>
          <a:p>
            <a:pPr algn="l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coming nearer to meet me.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650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cs typeface="+mn-ea"/>
                <a:sym typeface="+mn-lt"/>
              </a:rPr>
              <a:t>PART.4</a:t>
            </a:r>
            <a:endParaRPr lang="zh-CN" altLang="en-US" sz="54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6076" y="323047"/>
            <a:ext cx="2851486" cy="592053"/>
            <a:chOff x="384176" y="265897"/>
            <a:chExt cx="2851486" cy="592053"/>
          </a:xfrm>
        </p:grpSpPr>
        <p:grpSp>
          <p:nvGrpSpPr>
            <p:cNvPr id="3" name="组合 2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7" name="等腰三角形 6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825047" y="265897"/>
              <a:ext cx="2410615" cy="592053"/>
              <a:chOff x="5287963" y="239774"/>
              <a:chExt cx="2410615" cy="592053"/>
            </a:xfrm>
          </p:grpSpPr>
          <p:sp>
            <p:nvSpPr>
              <p:cNvPr id="5" name="文本框 28"/>
              <p:cNvSpPr txBox="1"/>
              <p:nvPr/>
            </p:nvSpPr>
            <p:spPr>
              <a:xfrm>
                <a:off x="5287963" y="239774"/>
                <a:ext cx="16323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 smtClean="0">
                    <a:solidFill>
                      <a:srgbClr val="526188"/>
                    </a:solidFill>
                    <a:cs typeface="+mn-ea"/>
                    <a:sym typeface="+mn-lt"/>
                  </a:rPr>
                  <a:t>项目总结</a:t>
                </a:r>
                <a:endPara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" name="文本框 29"/>
              <p:cNvSpPr txBox="1"/>
              <p:nvPr/>
            </p:nvSpPr>
            <p:spPr>
              <a:xfrm>
                <a:off x="5287963" y="554828"/>
                <a:ext cx="24106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Please enter the title content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7" name="Group 9">
            <a:extLst>
              <a:ext uri="{FF2B5EF4-FFF2-40B4-BE49-F238E27FC236}">
                <a16:creationId xmlns="" xmlns:a16="http://schemas.microsoft.com/office/drawing/2014/main" id="{746E9101-1DB7-489E-BA0C-070008924B1B}"/>
              </a:ext>
            </a:extLst>
          </p:cNvPr>
          <p:cNvGrpSpPr/>
          <p:nvPr/>
        </p:nvGrpSpPr>
        <p:grpSpPr>
          <a:xfrm>
            <a:off x="3917421" y="1632415"/>
            <a:ext cx="3915697" cy="3877123"/>
            <a:chOff x="3959185" y="1896893"/>
            <a:chExt cx="4273630" cy="4231532"/>
          </a:xfrm>
        </p:grpSpPr>
        <p:sp>
          <p:nvSpPr>
            <p:cNvPr id="38" name="koppt-泪滴形">
              <a:extLst>
                <a:ext uri="{FF2B5EF4-FFF2-40B4-BE49-F238E27FC236}">
                  <a16:creationId xmlns="" xmlns:a16="http://schemas.microsoft.com/office/drawing/2014/main" id="{72193E3A-90D5-4516-B72D-EB24AB26A360}"/>
                </a:ext>
              </a:extLst>
            </p:cNvPr>
            <p:cNvSpPr/>
            <p:nvPr/>
          </p:nvSpPr>
          <p:spPr>
            <a:xfrm flipH="1">
              <a:off x="3959185" y="1896893"/>
              <a:ext cx="2019855" cy="2019855"/>
            </a:xfrm>
            <a:prstGeom prst="teardrop">
              <a:avLst/>
            </a:prstGeom>
            <a:solidFill>
              <a:srgbClr val="526188"/>
            </a:solidFill>
            <a:ln w="38100" cap="flat">
              <a:solidFill>
                <a:srgbClr val="FFFFF4"/>
              </a:solidFill>
              <a:prstDash val="solid"/>
              <a:miter lim="800000"/>
            </a:ln>
            <a:effectLst/>
          </p:spPr>
          <p:txBody>
            <a:bodyPr vert="horz" wrap="square" lIns="45720" tIns="22860" rIns="45720" bIns="22860" numCol="1" anchor="t" anchorCtr="0" compatLnSpc="1"/>
            <a:lstStyle/>
            <a:p>
              <a:pPr marL="0" marR="0" lvl="0" indent="0" algn="ctr" defTabSz="914400" eaLnBrk="1" fontAlgn="base" latinLnBrk="0" hangingPunct="1">
                <a:lnSpc>
                  <a:spcPct val="2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Franklin Gothic Book"/>
                <a:ea typeface="黑体"/>
                <a:cs typeface="+mn-ea"/>
                <a:sym typeface="+mn-lt"/>
              </a:endParaRPr>
            </a:p>
          </p:txBody>
        </p:sp>
        <p:sp>
          <p:nvSpPr>
            <p:cNvPr id="39" name="koppt-泪滴形">
              <a:extLst>
                <a:ext uri="{FF2B5EF4-FFF2-40B4-BE49-F238E27FC236}">
                  <a16:creationId xmlns="" xmlns:a16="http://schemas.microsoft.com/office/drawing/2014/main" id="{622CD163-3F76-46B7-ADB2-8E452663E881}"/>
                </a:ext>
              </a:extLst>
            </p:cNvPr>
            <p:cNvSpPr/>
            <p:nvPr/>
          </p:nvSpPr>
          <p:spPr>
            <a:xfrm>
              <a:off x="6212960" y="1896893"/>
              <a:ext cx="2019855" cy="2019855"/>
            </a:xfrm>
            <a:prstGeom prst="teardrop">
              <a:avLst/>
            </a:prstGeom>
            <a:solidFill>
              <a:srgbClr val="E7C7A0"/>
            </a:solidFill>
            <a:ln w="38100" cap="flat">
              <a:solidFill>
                <a:srgbClr val="FFFFF4"/>
              </a:solidFill>
              <a:prstDash val="solid"/>
              <a:miter lim="800000"/>
            </a:ln>
            <a:effectLst/>
          </p:spPr>
          <p:txBody>
            <a:bodyPr vert="horz" wrap="square" lIns="45720" tIns="22860" rIns="45720" bIns="22860" numCol="1" anchor="t" anchorCtr="0" compatLnSpc="1"/>
            <a:lstStyle/>
            <a:p>
              <a:pPr marL="0" marR="0" lvl="0" indent="0" algn="ctr" defTabSz="914400" eaLnBrk="1" fontAlgn="base" latinLnBrk="0" hangingPunct="1">
                <a:lnSpc>
                  <a:spcPct val="2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Franklin Gothic Book"/>
                <a:ea typeface="黑体"/>
                <a:cs typeface="+mn-ea"/>
                <a:sym typeface="+mn-lt"/>
              </a:endParaRPr>
            </a:p>
          </p:txBody>
        </p:sp>
        <p:sp>
          <p:nvSpPr>
            <p:cNvPr id="40" name="koppt-泪滴形">
              <a:extLst>
                <a:ext uri="{FF2B5EF4-FFF2-40B4-BE49-F238E27FC236}">
                  <a16:creationId xmlns="" xmlns:a16="http://schemas.microsoft.com/office/drawing/2014/main" id="{0FDEB1F9-5878-475B-AF3D-E64E72E9579A}"/>
                </a:ext>
              </a:extLst>
            </p:cNvPr>
            <p:cNvSpPr/>
            <p:nvPr/>
          </p:nvSpPr>
          <p:spPr>
            <a:xfrm flipH="1" flipV="1">
              <a:off x="3959185" y="4108570"/>
              <a:ext cx="2019855" cy="2019855"/>
            </a:xfrm>
            <a:prstGeom prst="teardrop">
              <a:avLst/>
            </a:prstGeom>
            <a:solidFill>
              <a:srgbClr val="526188"/>
            </a:solidFill>
            <a:ln w="38100" cap="flat">
              <a:solidFill>
                <a:srgbClr val="FFFFF4"/>
              </a:solidFill>
              <a:prstDash val="solid"/>
              <a:miter lim="800000"/>
            </a:ln>
            <a:effectLst/>
          </p:spPr>
          <p:txBody>
            <a:bodyPr vert="horz" wrap="square" lIns="45720" tIns="22860" rIns="45720" bIns="22860" numCol="1" anchor="t" anchorCtr="0" compatLnSpc="1"/>
            <a:lstStyle/>
            <a:p>
              <a:pPr marL="0" marR="0" lvl="0" indent="0" algn="ctr" defTabSz="914400" eaLnBrk="1" fontAlgn="base" latinLnBrk="0" hangingPunct="1">
                <a:lnSpc>
                  <a:spcPct val="2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Franklin Gothic Book"/>
                <a:ea typeface="黑体"/>
                <a:cs typeface="+mn-ea"/>
                <a:sym typeface="+mn-lt"/>
              </a:endParaRPr>
            </a:p>
          </p:txBody>
        </p:sp>
        <p:sp>
          <p:nvSpPr>
            <p:cNvPr id="41" name="koppt-泪滴形">
              <a:extLst>
                <a:ext uri="{FF2B5EF4-FFF2-40B4-BE49-F238E27FC236}">
                  <a16:creationId xmlns="" xmlns:a16="http://schemas.microsoft.com/office/drawing/2014/main" id="{64E31043-FDF7-425C-ACD6-6BEC9D236CE9}"/>
                </a:ext>
              </a:extLst>
            </p:cNvPr>
            <p:cNvSpPr/>
            <p:nvPr/>
          </p:nvSpPr>
          <p:spPr>
            <a:xfrm flipV="1">
              <a:off x="6212960" y="4108570"/>
              <a:ext cx="2019855" cy="2019855"/>
            </a:xfrm>
            <a:prstGeom prst="teardrop">
              <a:avLst/>
            </a:prstGeom>
            <a:solidFill>
              <a:srgbClr val="E7C7A0"/>
            </a:solidFill>
            <a:ln w="38100" cap="flat">
              <a:solidFill>
                <a:srgbClr val="FFFFF4"/>
              </a:solidFill>
              <a:prstDash val="solid"/>
              <a:miter lim="800000"/>
            </a:ln>
            <a:effectLst/>
          </p:spPr>
          <p:txBody>
            <a:bodyPr vert="horz" wrap="square" lIns="45720" tIns="22860" rIns="45720" bIns="22860" numCol="1" anchor="t" anchorCtr="0" compatLnSpc="1"/>
            <a:lstStyle/>
            <a:p>
              <a:pPr marL="0" marR="0" lvl="0" indent="0" algn="ctr" defTabSz="914400" eaLnBrk="1" fontAlgn="base" latinLnBrk="0" hangingPunct="1">
                <a:lnSpc>
                  <a:spcPct val="2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Franklin Gothic Book"/>
                <a:ea typeface="黑体"/>
                <a:cs typeface="+mn-ea"/>
                <a:sym typeface="+mn-lt"/>
              </a:endParaRPr>
            </a:p>
          </p:txBody>
        </p:sp>
        <p:sp>
          <p:nvSpPr>
            <p:cNvPr id="42" name="koppt-圆形">
              <a:extLst>
                <a:ext uri="{FF2B5EF4-FFF2-40B4-BE49-F238E27FC236}">
                  <a16:creationId xmlns="" xmlns:a16="http://schemas.microsoft.com/office/drawing/2014/main" id="{41A108FD-275F-47D3-8A9F-10980755B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222" y="2478929"/>
              <a:ext cx="855782" cy="855783"/>
            </a:xfrm>
            <a:prstGeom prst="ellipse">
              <a:avLst/>
            </a:prstGeom>
            <a:solidFill>
              <a:srgbClr val="FFFFF4">
                <a:alpha val="58000"/>
              </a:srgbClr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4"/>
                </a:solidFill>
                <a:effectLst/>
                <a:uLnTx/>
                <a:uFillTx/>
                <a:latin typeface="Franklin Gothic Book"/>
                <a:ea typeface="黑体"/>
                <a:cs typeface="+mn-ea"/>
                <a:sym typeface="+mn-lt"/>
              </a:endParaRPr>
            </a:p>
          </p:txBody>
        </p:sp>
        <p:sp>
          <p:nvSpPr>
            <p:cNvPr id="43" name="koppt-圆形">
              <a:extLst>
                <a:ext uri="{FF2B5EF4-FFF2-40B4-BE49-F238E27FC236}">
                  <a16:creationId xmlns="" xmlns:a16="http://schemas.microsoft.com/office/drawing/2014/main" id="{BB1574CA-9EC3-44E4-95DE-C85EE8E21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4997" y="2478929"/>
              <a:ext cx="855782" cy="855783"/>
            </a:xfrm>
            <a:prstGeom prst="ellipse">
              <a:avLst/>
            </a:prstGeom>
            <a:solidFill>
              <a:srgbClr val="FFFFF4">
                <a:alpha val="58000"/>
              </a:srgbClr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4"/>
                </a:solidFill>
                <a:effectLst/>
                <a:uLnTx/>
                <a:uFillTx/>
                <a:latin typeface="Franklin Gothic Book"/>
                <a:ea typeface="黑体"/>
                <a:cs typeface="+mn-ea"/>
                <a:sym typeface="+mn-lt"/>
              </a:endParaRPr>
            </a:p>
          </p:txBody>
        </p:sp>
        <p:sp>
          <p:nvSpPr>
            <p:cNvPr id="44" name="koppt-圆形">
              <a:extLst>
                <a:ext uri="{FF2B5EF4-FFF2-40B4-BE49-F238E27FC236}">
                  <a16:creationId xmlns="" xmlns:a16="http://schemas.microsoft.com/office/drawing/2014/main" id="{6DBD462D-AEC5-414D-8375-C3B37CEAE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222" y="4690606"/>
              <a:ext cx="855782" cy="855783"/>
            </a:xfrm>
            <a:prstGeom prst="ellipse">
              <a:avLst/>
            </a:prstGeom>
            <a:solidFill>
              <a:srgbClr val="FFFFF4">
                <a:alpha val="58000"/>
              </a:srgbClr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4"/>
                </a:solidFill>
                <a:effectLst/>
                <a:uLnTx/>
                <a:uFillTx/>
                <a:latin typeface="Franklin Gothic Book"/>
                <a:ea typeface="黑体"/>
                <a:cs typeface="+mn-ea"/>
                <a:sym typeface="+mn-lt"/>
              </a:endParaRPr>
            </a:p>
          </p:txBody>
        </p:sp>
        <p:sp>
          <p:nvSpPr>
            <p:cNvPr id="45" name="koppt-圆形">
              <a:extLst>
                <a:ext uri="{FF2B5EF4-FFF2-40B4-BE49-F238E27FC236}">
                  <a16:creationId xmlns="" xmlns:a16="http://schemas.microsoft.com/office/drawing/2014/main" id="{CBBCFD98-67AD-4C5D-A76A-B6F79FAEB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4997" y="4690606"/>
              <a:ext cx="855782" cy="855783"/>
            </a:xfrm>
            <a:prstGeom prst="ellipse">
              <a:avLst/>
            </a:prstGeom>
            <a:solidFill>
              <a:srgbClr val="FFFFF4">
                <a:alpha val="58000"/>
              </a:srgbClr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4"/>
                </a:solidFill>
                <a:effectLst/>
                <a:uLnTx/>
                <a:uFillTx/>
                <a:latin typeface="Franklin Gothic Book"/>
                <a:ea typeface="黑体"/>
                <a:cs typeface="+mn-ea"/>
                <a:sym typeface="+mn-lt"/>
              </a:endParaRPr>
            </a:p>
          </p:txBody>
        </p:sp>
      </p:grpSp>
      <p:sp>
        <p:nvSpPr>
          <p:cNvPr id="46" name="Rectangle 10">
            <a:extLst>
              <a:ext uri="{FF2B5EF4-FFF2-40B4-BE49-F238E27FC236}">
                <a16:creationId xmlns="" xmlns:a16="http://schemas.microsoft.com/office/drawing/2014/main" id="{ED82F86F-AD76-4A90-96F8-8DC75F410E7C}"/>
              </a:ext>
            </a:extLst>
          </p:cNvPr>
          <p:cNvSpPr/>
          <p:nvPr/>
        </p:nvSpPr>
        <p:spPr>
          <a:xfrm>
            <a:off x="8047442" y="1857926"/>
            <a:ext cx="2026723" cy="646319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  <a:latin typeface="Franklin Gothic Book"/>
                <a:ea typeface="宋体" pitchFamily="2" charset="-122"/>
                <a:sym typeface="+mn-lt"/>
              </a:rPr>
              <a:t>1.</a:t>
            </a:r>
            <a:r>
              <a:rPr lang="zh-CN" altLang="en-US" dirty="0" smtClean="0">
                <a:solidFill>
                  <a:schemeClr val="accent1"/>
                </a:solidFill>
                <a:latin typeface="Franklin Gothic Book"/>
                <a:ea typeface="宋体" pitchFamily="2" charset="-122"/>
                <a:sym typeface="+mn-lt"/>
              </a:rPr>
              <a:t>没有全局观，经常出现污染问题</a:t>
            </a:r>
            <a:endParaRPr lang="en-US" dirty="0">
              <a:solidFill>
                <a:schemeClr val="accent1"/>
              </a:solidFill>
              <a:latin typeface="Franklin Gothic Book"/>
              <a:ea typeface="宋体" pitchFamily="2" charset="-122"/>
              <a:sym typeface="+mn-lt"/>
            </a:endParaRPr>
          </a:p>
        </p:txBody>
      </p:sp>
      <p:sp>
        <p:nvSpPr>
          <p:cNvPr id="48" name="Rectangle 12">
            <a:extLst>
              <a:ext uri="{FF2B5EF4-FFF2-40B4-BE49-F238E27FC236}">
                <a16:creationId xmlns="" xmlns:a16="http://schemas.microsoft.com/office/drawing/2014/main" id="{BF5A212B-7468-4C04-B73E-B9C5A3B9AECC}"/>
              </a:ext>
            </a:extLst>
          </p:cNvPr>
          <p:cNvSpPr/>
          <p:nvPr/>
        </p:nvSpPr>
        <p:spPr>
          <a:xfrm>
            <a:off x="8047442" y="4416986"/>
            <a:ext cx="2420861" cy="646319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  <a:latin typeface="Franklin Gothic Book"/>
                <a:ea typeface="宋体" pitchFamily="2" charset="-122"/>
                <a:sym typeface="+mn-lt"/>
              </a:rPr>
              <a:t>3.</a:t>
            </a:r>
            <a:r>
              <a:rPr lang="zh-CN" altLang="en-US" dirty="0" smtClean="0">
                <a:solidFill>
                  <a:schemeClr val="accent1"/>
                </a:solidFill>
                <a:latin typeface="Franklin Gothic Book"/>
                <a:ea typeface="宋体" pitchFamily="2" charset="-122"/>
                <a:sym typeface="+mn-lt"/>
              </a:rPr>
              <a:t>代码不够精简，仍然有些重复的代码</a:t>
            </a:r>
            <a:endParaRPr lang="en-US" dirty="0">
              <a:solidFill>
                <a:schemeClr val="accent1"/>
              </a:solidFill>
              <a:latin typeface="Franklin Gothic Book"/>
              <a:ea typeface="宋体" pitchFamily="2" charset="-122"/>
              <a:sym typeface="+mn-lt"/>
            </a:endParaRPr>
          </a:p>
        </p:txBody>
      </p:sp>
      <p:sp>
        <p:nvSpPr>
          <p:cNvPr id="50" name="Rectangle 14">
            <a:extLst>
              <a:ext uri="{FF2B5EF4-FFF2-40B4-BE49-F238E27FC236}">
                <a16:creationId xmlns="" xmlns:a16="http://schemas.microsoft.com/office/drawing/2014/main" id="{CD3C4DFF-F578-4A69-833C-A23921E734C6}"/>
              </a:ext>
            </a:extLst>
          </p:cNvPr>
          <p:cNvSpPr/>
          <p:nvPr/>
        </p:nvSpPr>
        <p:spPr>
          <a:xfrm>
            <a:off x="1324303" y="1857926"/>
            <a:ext cx="2378787" cy="646319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accent1"/>
                </a:solidFill>
                <a:latin typeface="Franklin Gothic Book"/>
                <a:ea typeface="宋体" pitchFamily="2" charset="-122"/>
                <a:sym typeface="+mn-lt"/>
              </a:rPr>
              <a:t>虽然本次项目已完成，但仍暴露出许多问题</a:t>
            </a:r>
            <a:endParaRPr lang="en-US" dirty="0">
              <a:solidFill>
                <a:schemeClr val="accent1"/>
              </a:solidFill>
              <a:latin typeface="Franklin Gothic Book"/>
              <a:ea typeface="宋体" pitchFamily="2" charset="-122"/>
              <a:sym typeface="+mn-lt"/>
            </a:endParaRPr>
          </a:p>
        </p:txBody>
      </p:sp>
      <p:sp>
        <p:nvSpPr>
          <p:cNvPr id="52" name="Rectangle 16">
            <a:extLst>
              <a:ext uri="{FF2B5EF4-FFF2-40B4-BE49-F238E27FC236}">
                <a16:creationId xmlns="" xmlns:a16="http://schemas.microsoft.com/office/drawing/2014/main" id="{42C684A6-DBF0-417F-86D3-ECDB74173599}"/>
              </a:ext>
            </a:extLst>
          </p:cNvPr>
          <p:cNvSpPr/>
          <p:nvPr/>
        </p:nvSpPr>
        <p:spPr>
          <a:xfrm>
            <a:off x="1450428" y="4416986"/>
            <a:ext cx="2252662" cy="646319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  <a:latin typeface="Franklin Gothic Book"/>
                <a:ea typeface="宋体" pitchFamily="2" charset="-122"/>
                <a:sym typeface="+mn-lt"/>
              </a:rPr>
              <a:t>2.</a:t>
            </a:r>
            <a:r>
              <a:rPr lang="zh-CN" altLang="en-US" dirty="0" smtClean="0">
                <a:solidFill>
                  <a:schemeClr val="accent1"/>
                </a:solidFill>
                <a:latin typeface="Franklin Gothic Book"/>
                <a:ea typeface="宋体" pitchFamily="2" charset="-122"/>
                <a:sym typeface="+mn-lt"/>
              </a:rPr>
              <a:t>观察不够仔细，经常漏掉一些细节</a:t>
            </a:r>
            <a:endParaRPr lang="en-US" dirty="0">
              <a:solidFill>
                <a:schemeClr val="accent1"/>
              </a:solidFill>
              <a:latin typeface="Franklin Gothic Book"/>
              <a:ea typeface="宋体" pitchFamily="2" charset="-122"/>
              <a:sym typeface="+mn-lt"/>
            </a:endParaRPr>
          </a:p>
        </p:txBody>
      </p:sp>
      <p:grpSp>
        <p:nvGrpSpPr>
          <p:cNvPr id="54" name="Group 18">
            <a:extLst>
              <a:ext uri="{FF2B5EF4-FFF2-40B4-BE49-F238E27FC236}">
                <a16:creationId xmlns="" xmlns:a16="http://schemas.microsoft.com/office/drawing/2014/main" id="{079154B6-B59B-4A86-88F6-8C2FB2B2274B}"/>
              </a:ext>
            </a:extLst>
          </p:cNvPr>
          <p:cNvGrpSpPr/>
          <p:nvPr/>
        </p:nvGrpSpPr>
        <p:grpSpPr>
          <a:xfrm>
            <a:off x="4749031" y="4437559"/>
            <a:ext cx="199742" cy="266628"/>
            <a:chOff x="2639219" y="3510757"/>
            <a:chExt cx="348456" cy="465138"/>
          </a:xfrm>
          <a:solidFill>
            <a:srgbClr val="526188"/>
          </a:solidFill>
        </p:grpSpPr>
        <p:sp>
          <p:nvSpPr>
            <p:cNvPr id="55" name="AutoShape 115">
              <a:extLst>
                <a:ext uri="{FF2B5EF4-FFF2-40B4-BE49-F238E27FC236}">
                  <a16:creationId xmlns="" xmlns:a16="http://schemas.microsoft.com/office/drawing/2014/main" id="{BD1D6CF4-E1CC-4C94-BA93-8610F9DB4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9219" y="3510757"/>
              <a:ext cx="348456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800" y="12825"/>
                  </a:moveTo>
                  <a:lnTo>
                    <a:pt x="19800" y="13500"/>
                  </a:lnTo>
                  <a:lnTo>
                    <a:pt x="19800" y="14850"/>
                  </a:lnTo>
                  <a:lnTo>
                    <a:pt x="19800" y="15525"/>
                  </a:lnTo>
                  <a:cubicBezTo>
                    <a:pt x="19800" y="18129"/>
                    <a:pt x="16972" y="20249"/>
                    <a:pt x="13499" y="20249"/>
                  </a:cubicBezTo>
                  <a:lnTo>
                    <a:pt x="8099" y="20249"/>
                  </a:lnTo>
                  <a:cubicBezTo>
                    <a:pt x="4627" y="20249"/>
                    <a:pt x="1800" y="18129"/>
                    <a:pt x="1800" y="15525"/>
                  </a:cubicBezTo>
                  <a:lnTo>
                    <a:pt x="1800" y="14850"/>
                  </a:lnTo>
                  <a:lnTo>
                    <a:pt x="1800" y="13500"/>
                  </a:lnTo>
                  <a:lnTo>
                    <a:pt x="1800" y="12825"/>
                  </a:lnTo>
                  <a:lnTo>
                    <a:pt x="1800" y="10800"/>
                  </a:lnTo>
                  <a:cubicBezTo>
                    <a:pt x="1800" y="10427"/>
                    <a:pt x="2203" y="10124"/>
                    <a:pt x="2699" y="10124"/>
                  </a:cubicBezTo>
                  <a:lnTo>
                    <a:pt x="4499" y="10124"/>
                  </a:lnTo>
                  <a:lnTo>
                    <a:pt x="17100" y="10124"/>
                  </a:lnTo>
                  <a:lnTo>
                    <a:pt x="18899" y="10124"/>
                  </a:lnTo>
                  <a:cubicBezTo>
                    <a:pt x="19396" y="10124"/>
                    <a:pt x="19800" y="10427"/>
                    <a:pt x="19800" y="10800"/>
                  </a:cubicBezTo>
                  <a:cubicBezTo>
                    <a:pt x="19800" y="10800"/>
                    <a:pt x="19800" y="12825"/>
                    <a:pt x="19800" y="12825"/>
                  </a:cubicBezTo>
                  <a:close/>
                  <a:moveTo>
                    <a:pt x="14400" y="6075"/>
                  </a:moveTo>
                  <a:lnTo>
                    <a:pt x="14400" y="6076"/>
                  </a:lnTo>
                  <a:lnTo>
                    <a:pt x="14400" y="8774"/>
                  </a:lnTo>
                  <a:lnTo>
                    <a:pt x="7200" y="8774"/>
                  </a:lnTo>
                  <a:lnTo>
                    <a:pt x="7200" y="6076"/>
                  </a:lnTo>
                  <a:lnTo>
                    <a:pt x="7200" y="6075"/>
                  </a:lnTo>
                  <a:cubicBezTo>
                    <a:pt x="7200" y="4583"/>
                    <a:pt x="8811" y="3375"/>
                    <a:pt x="10800" y="3375"/>
                  </a:cubicBezTo>
                  <a:cubicBezTo>
                    <a:pt x="12788" y="3375"/>
                    <a:pt x="14400" y="4583"/>
                    <a:pt x="14400" y="6075"/>
                  </a:cubicBezTo>
                  <a:moveTo>
                    <a:pt x="4499" y="6075"/>
                  </a:moveTo>
                  <a:cubicBezTo>
                    <a:pt x="4499" y="3465"/>
                    <a:pt x="7320" y="1350"/>
                    <a:pt x="10800" y="1350"/>
                  </a:cubicBezTo>
                  <a:cubicBezTo>
                    <a:pt x="14279" y="1350"/>
                    <a:pt x="17100" y="3465"/>
                    <a:pt x="17100" y="6075"/>
                  </a:cubicBezTo>
                  <a:lnTo>
                    <a:pt x="17100" y="8774"/>
                  </a:lnTo>
                  <a:lnTo>
                    <a:pt x="15299" y="8774"/>
                  </a:lnTo>
                  <a:lnTo>
                    <a:pt x="15299" y="6076"/>
                  </a:lnTo>
                  <a:cubicBezTo>
                    <a:pt x="15299" y="4212"/>
                    <a:pt x="13285" y="2701"/>
                    <a:pt x="10800" y="2701"/>
                  </a:cubicBezTo>
                  <a:cubicBezTo>
                    <a:pt x="8314" y="2701"/>
                    <a:pt x="6299" y="4212"/>
                    <a:pt x="6299" y="6076"/>
                  </a:cubicBezTo>
                  <a:lnTo>
                    <a:pt x="6299" y="8774"/>
                  </a:lnTo>
                  <a:lnTo>
                    <a:pt x="4499" y="8774"/>
                  </a:lnTo>
                  <a:cubicBezTo>
                    <a:pt x="4499" y="8774"/>
                    <a:pt x="4499" y="6075"/>
                    <a:pt x="4499" y="6075"/>
                  </a:cubicBezTo>
                  <a:close/>
                  <a:moveTo>
                    <a:pt x="18899" y="8774"/>
                  </a:moveTo>
                  <a:lnTo>
                    <a:pt x="18899" y="6075"/>
                  </a:lnTo>
                  <a:cubicBezTo>
                    <a:pt x="18899" y="2719"/>
                    <a:pt x="15274" y="0"/>
                    <a:pt x="10800" y="0"/>
                  </a:cubicBezTo>
                  <a:cubicBezTo>
                    <a:pt x="6325" y="0"/>
                    <a:pt x="2699" y="2719"/>
                    <a:pt x="2699" y="6075"/>
                  </a:cubicBezTo>
                  <a:lnTo>
                    <a:pt x="2699" y="8774"/>
                  </a:lnTo>
                  <a:cubicBezTo>
                    <a:pt x="1208" y="8774"/>
                    <a:pt x="0" y="9681"/>
                    <a:pt x="0" y="10800"/>
                  </a:cubicBezTo>
                  <a:lnTo>
                    <a:pt x="0" y="12825"/>
                  </a:lnTo>
                  <a:lnTo>
                    <a:pt x="0" y="13500"/>
                  </a:lnTo>
                  <a:lnTo>
                    <a:pt x="0" y="14850"/>
                  </a:lnTo>
                  <a:lnTo>
                    <a:pt x="0" y="15525"/>
                  </a:lnTo>
                  <a:cubicBezTo>
                    <a:pt x="0" y="18880"/>
                    <a:pt x="3625" y="21599"/>
                    <a:pt x="8099" y="21599"/>
                  </a:cubicBezTo>
                  <a:lnTo>
                    <a:pt x="13499" y="21599"/>
                  </a:lnTo>
                  <a:cubicBezTo>
                    <a:pt x="17974" y="21599"/>
                    <a:pt x="21600" y="18880"/>
                    <a:pt x="21600" y="15525"/>
                  </a:cubicBezTo>
                  <a:lnTo>
                    <a:pt x="21600" y="14850"/>
                  </a:lnTo>
                  <a:lnTo>
                    <a:pt x="21600" y="13500"/>
                  </a:lnTo>
                  <a:lnTo>
                    <a:pt x="21600" y="12825"/>
                  </a:lnTo>
                  <a:lnTo>
                    <a:pt x="21600" y="10800"/>
                  </a:lnTo>
                  <a:cubicBezTo>
                    <a:pt x="21600" y="9681"/>
                    <a:pt x="20391" y="8774"/>
                    <a:pt x="18899" y="877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  <p:sp>
          <p:nvSpPr>
            <p:cNvPr id="56" name="AutoShape 116">
              <a:extLst>
                <a:ext uri="{FF2B5EF4-FFF2-40B4-BE49-F238E27FC236}">
                  <a16:creationId xmlns="" xmlns:a16="http://schemas.microsoft.com/office/drawing/2014/main" id="{FED3A3FD-74CC-4424-B7F2-17FFBF87D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475" y="3786982"/>
              <a:ext cx="57944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3226"/>
                    <a:pt x="0" y="7201"/>
                  </a:cubicBezTo>
                  <a:cubicBezTo>
                    <a:pt x="0" y="9390"/>
                    <a:pt x="1798" y="13537"/>
                    <a:pt x="3601" y="16821"/>
                  </a:cubicBezTo>
                  <a:cubicBezTo>
                    <a:pt x="5070" y="19493"/>
                    <a:pt x="6916" y="21600"/>
                    <a:pt x="10800" y="21600"/>
                  </a:cubicBezTo>
                  <a:cubicBezTo>
                    <a:pt x="15016" y="21600"/>
                    <a:pt x="16529" y="19514"/>
                    <a:pt x="18003" y="16858"/>
                  </a:cubicBezTo>
                  <a:cubicBezTo>
                    <a:pt x="19828" y="13567"/>
                    <a:pt x="21600" y="9397"/>
                    <a:pt x="21600" y="7201"/>
                  </a:cubicBezTo>
                  <a:cubicBezTo>
                    <a:pt x="21600" y="3226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</p:grpSp>
      <p:sp>
        <p:nvSpPr>
          <p:cNvPr id="57" name="AutoShape 117">
            <a:extLst>
              <a:ext uri="{FF2B5EF4-FFF2-40B4-BE49-F238E27FC236}">
                <a16:creationId xmlns="" xmlns:a16="http://schemas.microsoft.com/office/drawing/2014/main" id="{F76D86AC-E366-4A1A-A005-71CA9A398165}"/>
              </a:ext>
            </a:extLst>
          </p:cNvPr>
          <p:cNvSpPr>
            <a:spLocks/>
          </p:cNvSpPr>
          <p:nvPr/>
        </p:nvSpPr>
        <p:spPr bwMode="auto">
          <a:xfrm>
            <a:off x="6774689" y="4496024"/>
            <a:ext cx="266173" cy="199743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rgbClr val="E7C7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523" tIns="9523" rIns="9523" bIns="9523" anchor="ctr"/>
          <a:lstStyle/>
          <a:p>
            <a:pPr marL="0" marR="0" lvl="0" indent="0" algn="ctr" defTabSz="114285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Franklin Gothic Book"/>
              <a:ea typeface="宋体" pitchFamily="2" charset="-122"/>
              <a:sym typeface="+mn-lt"/>
            </a:endParaRPr>
          </a:p>
        </p:txBody>
      </p:sp>
      <p:grpSp>
        <p:nvGrpSpPr>
          <p:cNvPr id="58" name="Group 22">
            <a:extLst>
              <a:ext uri="{FF2B5EF4-FFF2-40B4-BE49-F238E27FC236}">
                <a16:creationId xmlns="" xmlns:a16="http://schemas.microsoft.com/office/drawing/2014/main" id="{E63CDB2A-907A-4935-9E4B-FA0C1FA15232}"/>
              </a:ext>
            </a:extLst>
          </p:cNvPr>
          <p:cNvGrpSpPr/>
          <p:nvPr/>
        </p:nvGrpSpPr>
        <p:grpSpPr>
          <a:xfrm>
            <a:off x="6783660" y="2424669"/>
            <a:ext cx="266173" cy="266173"/>
            <a:chOff x="4427654" y="3049909"/>
            <a:chExt cx="464344" cy="464344"/>
          </a:xfrm>
          <a:solidFill>
            <a:srgbClr val="E7C7A0"/>
          </a:solidFill>
        </p:grpSpPr>
        <p:sp>
          <p:nvSpPr>
            <p:cNvPr id="59" name="AutoShape 123">
              <a:extLst>
                <a:ext uri="{FF2B5EF4-FFF2-40B4-BE49-F238E27FC236}">
                  <a16:creationId xmlns="" xmlns:a16="http://schemas.microsoft.com/office/drawing/2014/main" id="{74F8F28D-4882-45A6-BECD-22158F004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654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  <p:sp>
          <p:nvSpPr>
            <p:cNvPr id="60" name="AutoShape 124">
              <a:extLst>
                <a:ext uri="{FF2B5EF4-FFF2-40B4-BE49-F238E27FC236}">
                  <a16:creationId xmlns="" xmlns:a16="http://schemas.microsoft.com/office/drawing/2014/main" id="{CDF0FBC0-6DC4-4D68-BFA8-F40EFCAF7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8623" y="318008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  <p:sp>
          <p:nvSpPr>
            <p:cNvPr id="61" name="AutoShape 125">
              <a:extLst>
                <a:ext uri="{FF2B5EF4-FFF2-40B4-BE49-F238E27FC236}">
                  <a16:creationId xmlns="" xmlns:a16="http://schemas.microsoft.com/office/drawing/2014/main" id="{A037834A-BC27-47D0-9DA3-91BD6A34A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485" y="322374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</p:grpSp>
      <p:grpSp>
        <p:nvGrpSpPr>
          <p:cNvPr id="62" name="Group 26">
            <a:extLst>
              <a:ext uri="{FF2B5EF4-FFF2-40B4-BE49-F238E27FC236}">
                <a16:creationId xmlns="" xmlns:a16="http://schemas.microsoft.com/office/drawing/2014/main" id="{89A7E618-4670-4187-8676-149008158C73}"/>
              </a:ext>
            </a:extLst>
          </p:cNvPr>
          <p:cNvGrpSpPr/>
          <p:nvPr/>
        </p:nvGrpSpPr>
        <p:grpSpPr>
          <a:xfrm>
            <a:off x="4709675" y="2424669"/>
            <a:ext cx="266173" cy="266173"/>
            <a:chOff x="3498967" y="3049909"/>
            <a:chExt cx="464344" cy="464344"/>
          </a:xfrm>
          <a:solidFill>
            <a:srgbClr val="526188"/>
          </a:solidFill>
        </p:grpSpPr>
        <p:sp>
          <p:nvSpPr>
            <p:cNvPr id="63" name="AutoShape 126">
              <a:extLst>
                <a:ext uri="{FF2B5EF4-FFF2-40B4-BE49-F238E27FC236}">
                  <a16:creationId xmlns="" xmlns:a16="http://schemas.microsoft.com/office/drawing/2014/main" id="{C85172F1-BAA2-48B4-BF2A-2D264598B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  <p:sp>
          <p:nvSpPr>
            <p:cNvPr id="64" name="AutoShape 127">
              <a:extLst>
                <a:ext uri="{FF2B5EF4-FFF2-40B4-BE49-F238E27FC236}">
                  <a16:creationId xmlns="" xmlns:a16="http://schemas.microsoft.com/office/drawing/2014/main" id="{F11E1895-E986-4664-AFDF-BB5DC3134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527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14110" y="2546276"/>
            <a:ext cx="62844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200" b="1" dirty="0">
                <a:solidFill>
                  <a:srgbClr val="526188"/>
                </a:solidFill>
                <a:cs typeface="+mn-ea"/>
                <a:sym typeface="+mn-lt"/>
              </a:rPr>
              <a:t>感谢欣赏 请您指正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19645" y="3412457"/>
            <a:ext cx="5249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THANK FOR WHATCHING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7701" y="3945095"/>
            <a:ext cx="29522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WORK SCHELE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3276" y="5370530"/>
            <a:ext cx="1928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项目：天猫首页</a:t>
            </a:r>
            <a:endParaRPr lang="en-US" altLang="zh-CN" sz="1600" b="1" dirty="0" smtClean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pPr algn="dist"/>
            <a:endParaRPr lang="en-US" altLang="zh-CN" sz="1600" b="1" dirty="0" smtClean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pPr algn="dist"/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汇报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人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：李莹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521376" y="4595127"/>
            <a:ext cx="2774274" cy="0"/>
          </a:xfrm>
          <a:prstGeom prst="line">
            <a:avLst/>
          </a:prstGeom>
          <a:ln w="31750">
            <a:solidFill>
              <a:srgbClr val="526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698566" y="879190"/>
            <a:ext cx="5376171" cy="5485135"/>
            <a:chOff x="6698566" y="879190"/>
            <a:chExt cx="5376171" cy="5485135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 bwMode="auto">
          <a:xfrm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67546" y="490153"/>
            <a:ext cx="1208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  <a:cs typeface="+mn-ea"/>
                <a:sym typeface="+mn-lt"/>
              </a:rPr>
              <a:t>●●●●●●</a:t>
            </a:r>
            <a:endParaRPr lang="en-US" altLang="zh-CN" sz="900" dirty="0">
              <a:solidFill>
                <a:srgbClr val="526188"/>
              </a:solidFill>
              <a:cs typeface="+mn-ea"/>
              <a:sym typeface="+mn-lt"/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  <a:cs typeface="+mn-ea"/>
                <a:sym typeface="+mn-lt"/>
              </a:rPr>
              <a:t>●●●●●●</a:t>
            </a:r>
            <a:endParaRPr lang="en-US" altLang="zh-CN" sz="900" dirty="0">
              <a:solidFill>
                <a:srgbClr val="526188"/>
              </a:solidFill>
              <a:cs typeface="+mn-ea"/>
              <a:sym typeface="+mn-lt"/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  <a:cs typeface="+mn-ea"/>
                <a:sym typeface="+mn-lt"/>
              </a:rPr>
              <a:t>●●●●●●</a:t>
            </a:r>
            <a:endParaRPr lang="en-US" altLang="zh-CN" sz="900" dirty="0">
              <a:solidFill>
                <a:srgbClr val="526188"/>
              </a:solidFill>
              <a:cs typeface="+mn-ea"/>
              <a:sym typeface="+mn-lt"/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  <a:cs typeface="+mn-ea"/>
                <a:sym typeface="+mn-lt"/>
              </a:rPr>
              <a:t>●●●●●●</a:t>
            </a:r>
            <a:endParaRPr lang="en-US" altLang="zh-CN" sz="900" dirty="0">
              <a:solidFill>
                <a:srgbClr val="526188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40667" y="464131"/>
            <a:ext cx="17575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200" b="1" dirty="0">
                <a:solidFill>
                  <a:srgbClr val="526188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625913" y="1308301"/>
            <a:ext cx="2975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CONTENT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71755" y="2664977"/>
            <a:ext cx="873333" cy="1012233"/>
            <a:chOff x="1129811" y="2664977"/>
            <a:chExt cx="873333" cy="101223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1060361" y="2734427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文本框 18"/>
            <p:cNvSpPr txBox="1"/>
            <p:nvPr/>
          </p:nvSpPr>
          <p:spPr>
            <a:xfrm>
              <a:off x="1147795" y="2972489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cs typeface="+mn-ea"/>
                  <a:sym typeface="+mn-lt"/>
                </a:rPr>
                <a:t>01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383075" y="2664977"/>
            <a:ext cx="873333" cy="1012233"/>
            <a:chOff x="6368561" y="2664977"/>
            <a:chExt cx="873333" cy="1012233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6299111" y="2734427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文本框 19"/>
            <p:cNvSpPr txBox="1"/>
            <p:nvPr/>
          </p:nvSpPr>
          <p:spPr>
            <a:xfrm>
              <a:off x="6368561" y="298421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cs typeface="+mn-ea"/>
                  <a:sym typeface="+mn-lt"/>
                </a:rPr>
                <a:t>02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66293" y="4334364"/>
            <a:ext cx="878795" cy="1012233"/>
            <a:chOff x="1124349" y="4377906"/>
            <a:chExt cx="878795" cy="101223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1060361" y="4447356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文本框 20"/>
            <p:cNvSpPr txBox="1"/>
            <p:nvPr/>
          </p:nvSpPr>
          <p:spPr>
            <a:xfrm>
              <a:off x="1124349" y="468169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cs typeface="+mn-ea"/>
                  <a:sym typeface="+mn-lt"/>
                </a:rPr>
                <a:t>03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83075" y="4334364"/>
            <a:ext cx="873333" cy="1012233"/>
            <a:chOff x="6368561" y="4377906"/>
            <a:chExt cx="873333" cy="1012233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6299111" y="4447356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文本框 21"/>
            <p:cNvSpPr txBox="1"/>
            <p:nvPr/>
          </p:nvSpPr>
          <p:spPr>
            <a:xfrm>
              <a:off x="6368561" y="468169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cs typeface="+mn-ea"/>
                  <a:sym typeface="+mn-lt"/>
                </a:rPr>
                <a:t>04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24328" y="2625956"/>
            <a:ext cx="3504888" cy="943233"/>
            <a:chOff x="2021129" y="2596928"/>
            <a:chExt cx="3504888" cy="943233"/>
          </a:xfrm>
        </p:grpSpPr>
        <p:sp>
          <p:nvSpPr>
            <p:cNvPr id="25" name="文本框 24"/>
            <p:cNvSpPr txBox="1"/>
            <p:nvPr/>
          </p:nvSpPr>
          <p:spPr>
            <a:xfrm>
              <a:off x="2021129" y="2596928"/>
              <a:ext cx="1890045" cy="55399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000" dirty="0" smtClean="0">
                  <a:solidFill>
                    <a:srgbClr val="526188"/>
                  </a:solidFill>
                  <a:cs typeface="+mn-ea"/>
                  <a:sym typeface="+mn-lt"/>
                </a:rPr>
                <a:t>项目概述</a:t>
              </a:r>
              <a:endParaRPr lang="zh-CN" altLang="en-US" sz="3000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048630" y="3078496"/>
              <a:ext cx="3477387" cy="4616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Project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overview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571815" y="2625956"/>
            <a:ext cx="3504888" cy="943233"/>
            <a:chOff x="2021129" y="2596928"/>
            <a:chExt cx="3504888" cy="943233"/>
          </a:xfrm>
        </p:grpSpPr>
        <p:sp>
          <p:nvSpPr>
            <p:cNvPr id="32" name="文本框 31"/>
            <p:cNvSpPr txBox="1"/>
            <p:nvPr/>
          </p:nvSpPr>
          <p:spPr>
            <a:xfrm>
              <a:off x="2021129" y="2596928"/>
              <a:ext cx="1890045" cy="55399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000" dirty="0" smtClean="0">
                  <a:solidFill>
                    <a:srgbClr val="526188"/>
                  </a:solidFill>
                  <a:cs typeface="+mn-ea"/>
                  <a:sym typeface="+mn-lt"/>
                </a:rPr>
                <a:t>项目历程</a:t>
              </a:r>
              <a:endParaRPr lang="zh-CN" altLang="en-US" sz="3000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048630" y="3078496"/>
              <a:ext cx="3477387" cy="4616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Project history 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224328" y="4310496"/>
            <a:ext cx="3504888" cy="943233"/>
            <a:chOff x="2021129" y="2596928"/>
            <a:chExt cx="3504888" cy="943233"/>
          </a:xfrm>
        </p:grpSpPr>
        <p:sp>
          <p:nvSpPr>
            <p:cNvPr id="35" name="文本框 34"/>
            <p:cNvSpPr txBox="1"/>
            <p:nvPr/>
          </p:nvSpPr>
          <p:spPr>
            <a:xfrm>
              <a:off x="2021129" y="2596928"/>
              <a:ext cx="1890045" cy="55399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000" dirty="0" smtClean="0">
                  <a:solidFill>
                    <a:srgbClr val="526188"/>
                  </a:solidFill>
                  <a:cs typeface="+mn-ea"/>
                  <a:sym typeface="+mn-lt"/>
                </a:rPr>
                <a:t>项目展示</a:t>
              </a:r>
              <a:endParaRPr lang="zh-CN" altLang="en-US" sz="3000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048630" y="3078496"/>
              <a:ext cx="3477387" cy="4616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Project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demonstration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571815" y="4310496"/>
            <a:ext cx="3504888" cy="943233"/>
            <a:chOff x="2021129" y="2596928"/>
            <a:chExt cx="3504888" cy="943233"/>
          </a:xfrm>
        </p:grpSpPr>
        <p:sp>
          <p:nvSpPr>
            <p:cNvPr id="38" name="文本框 37"/>
            <p:cNvSpPr txBox="1"/>
            <p:nvPr/>
          </p:nvSpPr>
          <p:spPr>
            <a:xfrm>
              <a:off x="2021129" y="2596928"/>
              <a:ext cx="1890045" cy="55399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000" dirty="0">
                  <a:solidFill>
                    <a:srgbClr val="526188"/>
                  </a:solidFill>
                  <a:cs typeface="+mn-ea"/>
                  <a:sym typeface="+mn-lt"/>
                </a:rPr>
                <a:t>项目总结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048630" y="3078496"/>
              <a:ext cx="3477387" cy="4616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Project summary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项目概述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18212" y="3433963"/>
            <a:ext cx="4339399" cy="307777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XIANG MU GAI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SHU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18211" y="3829068"/>
            <a:ext cx="4991617" cy="82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Distant Time by Rabindranath. I know not from what distant time thou art ever coming nearer to meet me. I know not from what distant time. thou art ever </a:t>
            </a:r>
          </a:p>
          <a:p>
            <a:pPr algn="l"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coming nearer to meet me.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61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cs typeface="+mn-ea"/>
                <a:sym typeface="+mn-lt"/>
              </a:rPr>
              <a:t>PART.1</a:t>
            </a:r>
            <a:endParaRPr lang="zh-CN" altLang="en-US" sz="54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851486" cy="592053"/>
            <a:chOff x="384176" y="265897"/>
            <a:chExt cx="2851486" cy="592053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25047" y="265897"/>
              <a:ext cx="2410615" cy="592053"/>
              <a:chOff x="5287963" y="239774"/>
              <a:chExt cx="2410615" cy="592053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5287963" y="239774"/>
                <a:ext cx="16323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rgbClr val="526188"/>
                    </a:solidFill>
                    <a:cs typeface="+mn-ea"/>
                    <a:sym typeface="+mn-lt"/>
                  </a:rPr>
                  <a:t>项目</a:t>
                </a:r>
                <a:r>
                  <a:rPr lang="zh-CN" altLang="en-US" sz="2000" b="1" dirty="0" smtClean="0">
                    <a:solidFill>
                      <a:srgbClr val="526188"/>
                    </a:solidFill>
                    <a:cs typeface="+mn-ea"/>
                    <a:sym typeface="+mn-lt"/>
                  </a:rPr>
                  <a:t>概述</a:t>
                </a:r>
                <a:endPara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287963" y="554828"/>
                <a:ext cx="24106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Please enter the title content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16977" y="1729622"/>
            <a:ext cx="960782" cy="1908313"/>
          </a:xfrm>
          <a:prstGeom prst="rect">
            <a:avLst/>
          </a:pr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78090" y="1729622"/>
            <a:ext cx="960782" cy="1908313"/>
          </a:xfrm>
          <a:prstGeom prst="rect">
            <a:avLst/>
          </a:prstGeom>
          <a:solidFill>
            <a:srgbClr val="E7C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9" name="图片 18" descr="图片包含 游戏机, 读, 电脑, 桌子&#10;&#10;描述已自动生成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336455" y="1729623"/>
            <a:ext cx="3180523" cy="1908313"/>
          </a:xfrm>
          <a:custGeom>
            <a:avLst/>
            <a:gdLst>
              <a:gd name="connsiteX0" fmla="*/ 0 w 3180523"/>
              <a:gd name="connsiteY0" fmla="*/ 0 h 1908313"/>
              <a:gd name="connsiteX1" fmla="*/ 3180523 w 3180523"/>
              <a:gd name="connsiteY1" fmla="*/ 0 h 1908313"/>
              <a:gd name="connsiteX2" fmla="*/ 3180523 w 3180523"/>
              <a:gd name="connsiteY2" fmla="*/ 1908313 h 1908313"/>
              <a:gd name="connsiteX3" fmla="*/ 0 w 3180523"/>
              <a:gd name="connsiteY3" fmla="*/ 1908313 h 190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0523" h="1908313">
                <a:moveTo>
                  <a:pt x="0" y="0"/>
                </a:moveTo>
                <a:lnTo>
                  <a:pt x="3180523" y="0"/>
                </a:lnTo>
                <a:lnTo>
                  <a:pt x="3180523" y="1908313"/>
                </a:lnTo>
                <a:lnTo>
                  <a:pt x="0" y="1908313"/>
                </a:lnTo>
                <a:close/>
              </a:path>
            </a:pathLst>
          </a:custGeom>
        </p:spPr>
      </p:pic>
      <p:pic>
        <p:nvPicPr>
          <p:cNvPr id="20" name="图片 19" descr="图片包含 人, 女人, 年轻, 桌子&#10;&#10;描述已自动生成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597568" y="1729622"/>
            <a:ext cx="3180523" cy="1908313"/>
          </a:xfrm>
          <a:custGeom>
            <a:avLst/>
            <a:gdLst>
              <a:gd name="connsiteX0" fmla="*/ 0 w 3180523"/>
              <a:gd name="connsiteY0" fmla="*/ 0 h 1908313"/>
              <a:gd name="connsiteX1" fmla="*/ 3180523 w 3180523"/>
              <a:gd name="connsiteY1" fmla="*/ 0 h 1908313"/>
              <a:gd name="connsiteX2" fmla="*/ 3180523 w 3180523"/>
              <a:gd name="connsiteY2" fmla="*/ 1908313 h 1908313"/>
              <a:gd name="connsiteX3" fmla="*/ 0 w 3180523"/>
              <a:gd name="connsiteY3" fmla="*/ 1908313 h 190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0523" h="1908313">
                <a:moveTo>
                  <a:pt x="0" y="0"/>
                </a:moveTo>
                <a:lnTo>
                  <a:pt x="3180523" y="0"/>
                </a:lnTo>
                <a:lnTo>
                  <a:pt x="3180523" y="1908313"/>
                </a:lnTo>
                <a:lnTo>
                  <a:pt x="0" y="1908313"/>
                </a:lnTo>
                <a:close/>
              </a:path>
            </a:pathLst>
          </a:custGeom>
        </p:spPr>
      </p:pic>
      <p:grpSp>
        <p:nvGrpSpPr>
          <p:cNvPr id="22" name="组合 21"/>
          <p:cNvGrpSpPr/>
          <p:nvPr/>
        </p:nvGrpSpPr>
        <p:grpSpPr>
          <a:xfrm>
            <a:off x="4800666" y="2143779"/>
            <a:ext cx="396000" cy="360000"/>
            <a:chOff x="9816030" y="1103691"/>
            <a:chExt cx="382400" cy="382400"/>
          </a:xfrm>
          <a:solidFill>
            <a:schemeClr val="bg1"/>
          </a:solidFill>
        </p:grpSpPr>
        <p:sp>
          <p:nvSpPr>
            <p:cNvPr id="23" name="Freeform 217"/>
            <p:cNvSpPr/>
            <p:nvPr/>
          </p:nvSpPr>
          <p:spPr>
            <a:xfrm>
              <a:off x="9816030" y="1103691"/>
              <a:ext cx="382400" cy="38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87" y="1856"/>
                  </a:moveTo>
                  <a:cubicBezTo>
                    <a:pt x="17212" y="1856"/>
                    <a:pt x="17212" y="1856"/>
                    <a:pt x="17212" y="1856"/>
                  </a:cubicBezTo>
                  <a:cubicBezTo>
                    <a:pt x="17212" y="506"/>
                    <a:pt x="17212" y="506"/>
                    <a:pt x="17212" y="506"/>
                  </a:cubicBezTo>
                  <a:cubicBezTo>
                    <a:pt x="17212" y="338"/>
                    <a:pt x="17044" y="169"/>
                    <a:pt x="16875" y="169"/>
                  </a:cubicBezTo>
                  <a:cubicBezTo>
                    <a:pt x="16706" y="169"/>
                    <a:pt x="16537" y="338"/>
                    <a:pt x="16537" y="506"/>
                  </a:cubicBezTo>
                  <a:cubicBezTo>
                    <a:pt x="16537" y="1856"/>
                    <a:pt x="16537" y="1856"/>
                    <a:pt x="16537" y="1856"/>
                  </a:cubicBezTo>
                  <a:cubicBezTo>
                    <a:pt x="11137" y="1856"/>
                    <a:pt x="11137" y="1856"/>
                    <a:pt x="11137" y="1856"/>
                  </a:cubicBezTo>
                  <a:cubicBezTo>
                    <a:pt x="11137" y="506"/>
                    <a:pt x="11137" y="506"/>
                    <a:pt x="11137" y="506"/>
                  </a:cubicBezTo>
                  <a:cubicBezTo>
                    <a:pt x="11137" y="338"/>
                    <a:pt x="10969" y="169"/>
                    <a:pt x="10800" y="169"/>
                  </a:cubicBezTo>
                  <a:cubicBezTo>
                    <a:pt x="10631" y="169"/>
                    <a:pt x="10462" y="338"/>
                    <a:pt x="10462" y="506"/>
                  </a:cubicBezTo>
                  <a:cubicBezTo>
                    <a:pt x="10462" y="1856"/>
                    <a:pt x="10462" y="1856"/>
                    <a:pt x="10462" y="1856"/>
                  </a:cubicBezTo>
                  <a:cubicBezTo>
                    <a:pt x="5063" y="1856"/>
                    <a:pt x="5063" y="1856"/>
                    <a:pt x="5063" y="1856"/>
                  </a:cubicBezTo>
                  <a:cubicBezTo>
                    <a:pt x="5063" y="338"/>
                    <a:pt x="5063" y="338"/>
                    <a:pt x="5063" y="338"/>
                  </a:cubicBezTo>
                  <a:cubicBezTo>
                    <a:pt x="5063" y="169"/>
                    <a:pt x="4894" y="0"/>
                    <a:pt x="4725" y="0"/>
                  </a:cubicBezTo>
                  <a:cubicBezTo>
                    <a:pt x="4556" y="0"/>
                    <a:pt x="4388" y="169"/>
                    <a:pt x="4388" y="338"/>
                  </a:cubicBezTo>
                  <a:cubicBezTo>
                    <a:pt x="4388" y="1856"/>
                    <a:pt x="4388" y="1856"/>
                    <a:pt x="4388" y="1856"/>
                  </a:cubicBezTo>
                  <a:cubicBezTo>
                    <a:pt x="1013" y="1856"/>
                    <a:pt x="1013" y="1856"/>
                    <a:pt x="1013" y="1856"/>
                  </a:cubicBezTo>
                  <a:cubicBezTo>
                    <a:pt x="506" y="1856"/>
                    <a:pt x="0" y="2363"/>
                    <a:pt x="0" y="2869"/>
                  </a:cubicBezTo>
                  <a:cubicBezTo>
                    <a:pt x="0" y="20587"/>
                    <a:pt x="0" y="20587"/>
                    <a:pt x="0" y="20587"/>
                  </a:cubicBezTo>
                  <a:cubicBezTo>
                    <a:pt x="0" y="21094"/>
                    <a:pt x="506" y="21600"/>
                    <a:pt x="1013" y="21600"/>
                  </a:cubicBezTo>
                  <a:cubicBezTo>
                    <a:pt x="20587" y="21600"/>
                    <a:pt x="20587" y="21600"/>
                    <a:pt x="20587" y="21600"/>
                  </a:cubicBezTo>
                  <a:cubicBezTo>
                    <a:pt x="21094" y="21600"/>
                    <a:pt x="21600" y="21094"/>
                    <a:pt x="21600" y="20587"/>
                  </a:cubicBezTo>
                  <a:cubicBezTo>
                    <a:pt x="21600" y="2869"/>
                    <a:pt x="21600" y="2869"/>
                    <a:pt x="21600" y="2869"/>
                  </a:cubicBezTo>
                  <a:cubicBezTo>
                    <a:pt x="21600" y="2363"/>
                    <a:pt x="21094" y="1856"/>
                    <a:pt x="20587" y="1856"/>
                  </a:cubicBezTo>
                  <a:close/>
                  <a:moveTo>
                    <a:pt x="20756" y="20756"/>
                  </a:moveTo>
                  <a:cubicBezTo>
                    <a:pt x="844" y="20756"/>
                    <a:pt x="844" y="20756"/>
                    <a:pt x="844" y="20756"/>
                  </a:cubicBezTo>
                  <a:cubicBezTo>
                    <a:pt x="844" y="7088"/>
                    <a:pt x="844" y="7088"/>
                    <a:pt x="844" y="7088"/>
                  </a:cubicBezTo>
                  <a:cubicBezTo>
                    <a:pt x="20756" y="7088"/>
                    <a:pt x="20756" y="7088"/>
                    <a:pt x="20756" y="7088"/>
                  </a:cubicBezTo>
                  <a:lnTo>
                    <a:pt x="20756" y="20756"/>
                  </a:lnTo>
                  <a:close/>
                  <a:moveTo>
                    <a:pt x="20756" y="6244"/>
                  </a:moveTo>
                  <a:cubicBezTo>
                    <a:pt x="844" y="6244"/>
                    <a:pt x="844" y="6244"/>
                    <a:pt x="844" y="6244"/>
                  </a:cubicBezTo>
                  <a:cubicBezTo>
                    <a:pt x="844" y="2700"/>
                    <a:pt x="844" y="2700"/>
                    <a:pt x="844" y="2700"/>
                  </a:cubicBezTo>
                  <a:cubicBezTo>
                    <a:pt x="4388" y="2700"/>
                    <a:pt x="4388" y="2700"/>
                    <a:pt x="4388" y="2700"/>
                  </a:cubicBezTo>
                  <a:cubicBezTo>
                    <a:pt x="4388" y="3881"/>
                    <a:pt x="4388" y="3881"/>
                    <a:pt x="4388" y="3881"/>
                  </a:cubicBezTo>
                  <a:cubicBezTo>
                    <a:pt x="4388" y="4219"/>
                    <a:pt x="4556" y="4388"/>
                    <a:pt x="4725" y="4388"/>
                  </a:cubicBezTo>
                  <a:cubicBezTo>
                    <a:pt x="4894" y="4388"/>
                    <a:pt x="5063" y="4219"/>
                    <a:pt x="5063" y="3881"/>
                  </a:cubicBezTo>
                  <a:cubicBezTo>
                    <a:pt x="5063" y="2700"/>
                    <a:pt x="5063" y="2700"/>
                    <a:pt x="5063" y="2700"/>
                  </a:cubicBezTo>
                  <a:cubicBezTo>
                    <a:pt x="10462" y="2700"/>
                    <a:pt x="10462" y="2700"/>
                    <a:pt x="10462" y="2700"/>
                  </a:cubicBezTo>
                  <a:cubicBezTo>
                    <a:pt x="10462" y="4219"/>
                    <a:pt x="10462" y="4219"/>
                    <a:pt x="10462" y="4219"/>
                  </a:cubicBezTo>
                  <a:cubicBezTo>
                    <a:pt x="10462" y="4388"/>
                    <a:pt x="10631" y="4556"/>
                    <a:pt x="10800" y="4556"/>
                  </a:cubicBezTo>
                  <a:cubicBezTo>
                    <a:pt x="10969" y="4556"/>
                    <a:pt x="11137" y="4388"/>
                    <a:pt x="11137" y="4219"/>
                  </a:cubicBezTo>
                  <a:cubicBezTo>
                    <a:pt x="11137" y="2700"/>
                    <a:pt x="11137" y="2700"/>
                    <a:pt x="11137" y="2700"/>
                  </a:cubicBezTo>
                  <a:cubicBezTo>
                    <a:pt x="16537" y="2700"/>
                    <a:pt x="16537" y="2700"/>
                    <a:pt x="16537" y="2700"/>
                  </a:cubicBezTo>
                  <a:cubicBezTo>
                    <a:pt x="16537" y="4219"/>
                    <a:pt x="16537" y="4219"/>
                    <a:pt x="16537" y="4219"/>
                  </a:cubicBezTo>
                  <a:cubicBezTo>
                    <a:pt x="16537" y="4388"/>
                    <a:pt x="16706" y="4556"/>
                    <a:pt x="16875" y="4556"/>
                  </a:cubicBezTo>
                  <a:cubicBezTo>
                    <a:pt x="17044" y="4556"/>
                    <a:pt x="17212" y="4388"/>
                    <a:pt x="17212" y="4219"/>
                  </a:cubicBezTo>
                  <a:cubicBezTo>
                    <a:pt x="17212" y="2700"/>
                    <a:pt x="17212" y="2700"/>
                    <a:pt x="17212" y="2700"/>
                  </a:cubicBezTo>
                  <a:cubicBezTo>
                    <a:pt x="20756" y="2700"/>
                    <a:pt x="20756" y="2700"/>
                    <a:pt x="20756" y="2700"/>
                  </a:cubicBezTo>
                  <a:lnTo>
                    <a:pt x="20756" y="6244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4" name="Freeform 218"/>
            <p:cNvSpPr/>
            <p:nvPr/>
          </p:nvSpPr>
          <p:spPr>
            <a:xfrm>
              <a:off x="9929614" y="1271543"/>
              <a:ext cx="56792" cy="146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74" y="21600"/>
                  </a:moveTo>
                  <a:cubicBezTo>
                    <a:pt x="19326" y="21600"/>
                    <a:pt x="19326" y="21600"/>
                    <a:pt x="19326" y="21600"/>
                  </a:cubicBezTo>
                  <a:cubicBezTo>
                    <a:pt x="20463" y="21600"/>
                    <a:pt x="21600" y="21159"/>
                    <a:pt x="21600" y="20278"/>
                  </a:cubicBezTo>
                  <a:cubicBezTo>
                    <a:pt x="21600" y="19837"/>
                    <a:pt x="20463" y="19396"/>
                    <a:pt x="19326" y="19396"/>
                  </a:cubicBezTo>
                  <a:cubicBezTo>
                    <a:pt x="13642" y="19396"/>
                    <a:pt x="13642" y="19396"/>
                    <a:pt x="13642" y="19396"/>
                  </a:cubicBezTo>
                  <a:cubicBezTo>
                    <a:pt x="13642" y="882"/>
                    <a:pt x="13642" y="882"/>
                    <a:pt x="13642" y="882"/>
                  </a:cubicBezTo>
                  <a:cubicBezTo>
                    <a:pt x="13642" y="441"/>
                    <a:pt x="12505" y="0"/>
                    <a:pt x="10232" y="0"/>
                  </a:cubicBezTo>
                  <a:cubicBezTo>
                    <a:pt x="10232" y="0"/>
                    <a:pt x="9095" y="0"/>
                    <a:pt x="9095" y="0"/>
                  </a:cubicBezTo>
                  <a:cubicBezTo>
                    <a:pt x="2274" y="2645"/>
                    <a:pt x="2274" y="2645"/>
                    <a:pt x="2274" y="2645"/>
                  </a:cubicBezTo>
                  <a:cubicBezTo>
                    <a:pt x="2274" y="2645"/>
                    <a:pt x="2274" y="3527"/>
                    <a:pt x="2274" y="3967"/>
                  </a:cubicBezTo>
                  <a:cubicBezTo>
                    <a:pt x="3411" y="3967"/>
                    <a:pt x="4547" y="4408"/>
                    <a:pt x="5684" y="3967"/>
                  </a:cubicBezTo>
                  <a:cubicBezTo>
                    <a:pt x="7958" y="3527"/>
                    <a:pt x="7958" y="3527"/>
                    <a:pt x="7958" y="3527"/>
                  </a:cubicBezTo>
                  <a:cubicBezTo>
                    <a:pt x="7958" y="19396"/>
                    <a:pt x="7958" y="19396"/>
                    <a:pt x="7958" y="19396"/>
                  </a:cubicBezTo>
                  <a:cubicBezTo>
                    <a:pt x="2274" y="19396"/>
                    <a:pt x="2274" y="19396"/>
                    <a:pt x="2274" y="19396"/>
                  </a:cubicBezTo>
                  <a:cubicBezTo>
                    <a:pt x="1137" y="19396"/>
                    <a:pt x="0" y="19837"/>
                    <a:pt x="0" y="20278"/>
                  </a:cubicBezTo>
                  <a:cubicBezTo>
                    <a:pt x="0" y="21159"/>
                    <a:pt x="1137" y="21600"/>
                    <a:pt x="2274" y="21600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6" name="Freeform 219"/>
            <p:cNvSpPr/>
            <p:nvPr/>
          </p:nvSpPr>
          <p:spPr>
            <a:xfrm>
              <a:off x="10028053" y="1271543"/>
              <a:ext cx="56792" cy="146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74" y="21600"/>
                  </a:moveTo>
                  <a:cubicBezTo>
                    <a:pt x="19326" y="21600"/>
                    <a:pt x="19326" y="21600"/>
                    <a:pt x="19326" y="21600"/>
                  </a:cubicBezTo>
                  <a:cubicBezTo>
                    <a:pt x="20463" y="21600"/>
                    <a:pt x="21600" y="21159"/>
                    <a:pt x="21600" y="20278"/>
                  </a:cubicBezTo>
                  <a:cubicBezTo>
                    <a:pt x="21600" y="19837"/>
                    <a:pt x="20463" y="19396"/>
                    <a:pt x="19326" y="19396"/>
                  </a:cubicBezTo>
                  <a:cubicBezTo>
                    <a:pt x="13642" y="19396"/>
                    <a:pt x="13642" y="19396"/>
                    <a:pt x="13642" y="19396"/>
                  </a:cubicBezTo>
                  <a:cubicBezTo>
                    <a:pt x="13642" y="882"/>
                    <a:pt x="13642" y="882"/>
                    <a:pt x="13642" y="882"/>
                  </a:cubicBezTo>
                  <a:cubicBezTo>
                    <a:pt x="13642" y="441"/>
                    <a:pt x="12505" y="0"/>
                    <a:pt x="11368" y="0"/>
                  </a:cubicBezTo>
                  <a:cubicBezTo>
                    <a:pt x="10232" y="0"/>
                    <a:pt x="10232" y="0"/>
                    <a:pt x="9095" y="0"/>
                  </a:cubicBezTo>
                  <a:cubicBezTo>
                    <a:pt x="3411" y="2645"/>
                    <a:pt x="3411" y="2645"/>
                    <a:pt x="3411" y="2645"/>
                  </a:cubicBezTo>
                  <a:cubicBezTo>
                    <a:pt x="2274" y="2645"/>
                    <a:pt x="2274" y="3527"/>
                    <a:pt x="3411" y="3967"/>
                  </a:cubicBezTo>
                  <a:cubicBezTo>
                    <a:pt x="3411" y="3967"/>
                    <a:pt x="5684" y="4408"/>
                    <a:pt x="5684" y="3967"/>
                  </a:cubicBezTo>
                  <a:cubicBezTo>
                    <a:pt x="7958" y="3527"/>
                    <a:pt x="7958" y="3527"/>
                    <a:pt x="7958" y="3527"/>
                  </a:cubicBezTo>
                  <a:cubicBezTo>
                    <a:pt x="7958" y="19396"/>
                    <a:pt x="7958" y="19396"/>
                    <a:pt x="7958" y="19396"/>
                  </a:cubicBezTo>
                  <a:cubicBezTo>
                    <a:pt x="2274" y="19396"/>
                    <a:pt x="2274" y="19396"/>
                    <a:pt x="2274" y="19396"/>
                  </a:cubicBezTo>
                  <a:cubicBezTo>
                    <a:pt x="1137" y="19396"/>
                    <a:pt x="0" y="19837"/>
                    <a:pt x="0" y="20278"/>
                  </a:cubicBezTo>
                  <a:cubicBezTo>
                    <a:pt x="0" y="21159"/>
                    <a:pt x="1137" y="21600"/>
                    <a:pt x="2274" y="21600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049657" y="2130527"/>
            <a:ext cx="382400" cy="369780"/>
            <a:chOff x="5231030" y="2639597"/>
            <a:chExt cx="382400" cy="369780"/>
          </a:xfrm>
          <a:solidFill>
            <a:schemeClr val="bg1"/>
          </a:solidFill>
        </p:grpSpPr>
        <p:sp>
          <p:nvSpPr>
            <p:cNvPr id="28" name="Freeform 172"/>
            <p:cNvSpPr/>
            <p:nvPr/>
          </p:nvSpPr>
          <p:spPr>
            <a:xfrm>
              <a:off x="5231030" y="2639597"/>
              <a:ext cx="382400" cy="369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87" y="0"/>
                  </a:moveTo>
                  <a:cubicBezTo>
                    <a:pt x="1013" y="0"/>
                    <a:pt x="1013" y="0"/>
                    <a:pt x="1013" y="0"/>
                  </a:cubicBezTo>
                  <a:cubicBezTo>
                    <a:pt x="506" y="0"/>
                    <a:pt x="0" y="523"/>
                    <a:pt x="0" y="1045"/>
                  </a:cubicBezTo>
                  <a:cubicBezTo>
                    <a:pt x="0" y="16548"/>
                    <a:pt x="0" y="16548"/>
                    <a:pt x="0" y="16548"/>
                  </a:cubicBezTo>
                  <a:cubicBezTo>
                    <a:pt x="0" y="17245"/>
                    <a:pt x="506" y="17594"/>
                    <a:pt x="1013" y="17594"/>
                  </a:cubicBezTo>
                  <a:cubicBezTo>
                    <a:pt x="8100" y="17594"/>
                    <a:pt x="8100" y="17594"/>
                    <a:pt x="8100" y="17594"/>
                  </a:cubicBezTo>
                  <a:cubicBezTo>
                    <a:pt x="7594" y="20729"/>
                    <a:pt x="7594" y="20729"/>
                    <a:pt x="7594" y="20729"/>
                  </a:cubicBezTo>
                  <a:cubicBezTo>
                    <a:pt x="6412" y="20729"/>
                    <a:pt x="6412" y="20729"/>
                    <a:pt x="6412" y="20729"/>
                  </a:cubicBezTo>
                  <a:cubicBezTo>
                    <a:pt x="6244" y="20729"/>
                    <a:pt x="6075" y="20903"/>
                    <a:pt x="6075" y="21077"/>
                  </a:cubicBezTo>
                  <a:cubicBezTo>
                    <a:pt x="6075" y="21426"/>
                    <a:pt x="6244" y="21600"/>
                    <a:pt x="6412" y="21600"/>
                  </a:cubicBezTo>
                  <a:cubicBezTo>
                    <a:pt x="15187" y="21600"/>
                    <a:pt x="15187" y="21600"/>
                    <a:pt x="15187" y="21600"/>
                  </a:cubicBezTo>
                  <a:cubicBezTo>
                    <a:pt x="15356" y="21600"/>
                    <a:pt x="15525" y="21426"/>
                    <a:pt x="15525" y="21077"/>
                  </a:cubicBezTo>
                  <a:cubicBezTo>
                    <a:pt x="15525" y="20903"/>
                    <a:pt x="15356" y="20729"/>
                    <a:pt x="15187" y="20729"/>
                  </a:cubicBezTo>
                  <a:cubicBezTo>
                    <a:pt x="14006" y="20729"/>
                    <a:pt x="14006" y="20729"/>
                    <a:pt x="14006" y="20729"/>
                  </a:cubicBezTo>
                  <a:cubicBezTo>
                    <a:pt x="13500" y="17594"/>
                    <a:pt x="13500" y="17594"/>
                    <a:pt x="13500" y="17594"/>
                  </a:cubicBezTo>
                  <a:cubicBezTo>
                    <a:pt x="20587" y="17594"/>
                    <a:pt x="20587" y="17594"/>
                    <a:pt x="20587" y="17594"/>
                  </a:cubicBezTo>
                  <a:cubicBezTo>
                    <a:pt x="21094" y="17594"/>
                    <a:pt x="21600" y="17245"/>
                    <a:pt x="21600" y="16548"/>
                  </a:cubicBezTo>
                  <a:cubicBezTo>
                    <a:pt x="21600" y="1045"/>
                    <a:pt x="21600" y="1045"/>
                    <a:pt x="21600" y="1045"/>
                  </a:cubicBezTo>
                  <a:cubicBezTo>
                    <a:pt x="21600" y="523"/>
                    <a:pt x="21094" y="0"/>
                    <a:pt x="20587" y="0"/>
                  </a:cubicBezTo>
                  <a:close/>
                  <a:moveTo>
                    <a:pt x="8437" y="20729"/>
                  </a:moveTo>
                  <a:cubicBezTo>
                    <a:pt x="8944" y="17594"/>
                    <a:pt x="8944" y="17594"/>
                    <a:pt x="8944" y="17594"/>
                  </a:cubicBezTo>
                  <a:cubicBezTo>
                    <a:pt x="12656" y="17594"/>
                    <a:pt x="12656" y="17594"/>
                    <a:pt x="12656" y="17594"/>
                  </a:cubicBezTo>
                  <a:cubicBezTo>
                    <a:pt x="13162" y="20729"/>
                    <a:pt x="13162" y="20729"/>
                    <a:pt x="13162" y="20729"/>
                  </a:cubicBezTo>
                  <a:lnTo>
                    <a:pt x="8437" y="20729"/>
                  </a:lnTo>
                  <a:close/>
                  <a:moveTo>
                    <a:pt x="20756" y="16897"/>
                  </a:moveTo>
                  <a:cubicBezTo>
                    <a:pt x="844" y="16897"/>
                    <a:pt x="844" y="16897"/>
                    <a:pt x="844" y="16897"/>
                  </a:cubicBezTo>
                  <a:cubicBezTo>
                    <a:pt x="844" y="13761"/>
                    <a:pt x="844" y="13761"/>
                    <a:pt x="844" y="13761"/>
                  </a:cubicBezTo>
                  <a:cubicBezTo>
                    <a:pt x="20756" y="13761"/>
                    <a:pt x="20756" y="13761"/>
                    <a:pt x="20756" y="13761"/>
                  </a:cubicBezTo>
                  <a:lnTo>
                    <a:pt x="20756" y="16897"/>
                  </a:lnTo>
                  <a:close/>
                  <a:moveTo>
                    <a:pt x="20756" y="13065"/>
                  </a:moveTo>
                  <a:cubicBezTo>
                    <a:pt x="844" y="13065"/>
                    <a:pt x="844" y="13065"/>
                    <a:pt x="844" y="13065"/>
                  </a:cubicBezTo>
                  <a:cubicBezTo>
                    <a:pt x="844" y="871"/>
                    <a:pt x="844" y="871"/>
                    <a:pt x="844" y="871"/>
                  </a:cubicBezTo>
                  <a:cubicBezTo>
                    <a:pt x="20756" y="871"/>
                    <a:pt x="20756" y="871"/>
                    <a:pt x="20756" y="871"/>
                  </a:cubicBezTo>
                  <a:lnTo>
                    <a:pt x="20756" y="1306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1" name="Oval 173"/>
            <p:cNvSpPr/>
            <p:nvPr/>
          </p:nvSpPr>
          <p:spPr>
            <a:xfrm>
              <a:off x="5410239" y="2889482"/>
              <a:ext cx="23980" cy="21455"/>
            </a:xfrm>
            <a:prstGeom prst="ellipse">
              <a:avLst/>
            </a:pr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565277" y="2773468"/>
            <a:ext cx="82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1,572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829031" y="2782129"/>
            <a:ext cx="82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4,173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275677" y="4052092"/>
            <a:ext cx="692186" cy="692186"/>
          </a:xfrm>
          <a:prstGeom prst="ellipse">
            <a:avLst/>
          </a:pr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275677" y="5069624"/>
            <a:ext cx="692186" cy="692186"/>
          </a:xfrm>
          <a:prstGeom prst="ellipse">
            <a:avLst/>
          </a:pr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540060" y="4052092"/>
            <a:ext cx="692186" cy="692186"/>
          </a:xfrm>
          <a:prstGeom prst="ellipse">
            <a:avLst/>
          </a:prstGeom>
          <a:solidFill>
            <a:srgbClr val="E7C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540060" y="5069624"/>
            <a:ext cx="692186" cy="692186"/>
          </a:xfrm>
          <a:prstGeom prst="ellipse">
            <a:avLst/>
          </a:prstGeom>
          <a:solidFill>
            <a:srgbClr val="E7C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Freeform 206"/>
          <p:cNvSpPr/>
          <p:nvPr/>
        </p:nvSpPr>
        <p:spPr>
          <a:xfrm>
            <a:off x="1559298" y="4206985"/>
            <a:ext cx="124943" cy="38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019"/>
                </a:moveTo>
                <a:cubicBezTo>
                  <a:pt x="21600" y="14344"/>
                  <a:pt x="21086" y="13500"/>
                  <a:pt x="19029" y="12994"/>
                </a:cubicBezTo>
                <a:cubicBezTo>
                  <a:pt x="4114" y="8100"/>
                  <a:pt x="4114" y="8100"/>
                  <a:pt x="4114" y="8100"/>
                </a:cubicBezTo>
                <a:cubicBezTo>
                  <a:pt x="3086" y="7594"/>
                  <a:pt x="2057" y="7088"/>
                  <a:pt x="2057" y="6581"/>
                </a:cubicBezTo>
                <a:cubicBezTo>
                  <a:pt x="2057" y="5400"/>
                  <a:pt x="5143" y="4388"/>
                  <a:pt x="8743" y="4388"/>
                </a:cubicBezTo>
                <a:cubicBezTo>
                  <a:pt x="20571" y="4388"/>
                  <a:pt x="20571" y="4388"/>
                  <a:pt x="20571" y="4388"/>
                </a:cubicBezTo>
                <a:cubicBezTo>
                  <a:pt x="21086" y="4388"/>
                  <a:pt x="21600" y="4219"/>
                  <a:pt x="21600" y="4050"/>
                </a:cubicBezTo>
                <a:cubicBezTo>
                  <a:pt x="21600" y="3881"/>
                  <a:pt x="21086" y="3713"/>
                  <a:pt x="20571" y="3713"/>
                </a:cubicBezTo>
                <a:cubicBezTo>
                  <a:pt x="11829" y="3713"/>
                  <a:pt x="11829" y="3713"/>
                  <a:pt x="11829" y="3713"/>
                </a:cubicBezTo>
                <a:cubicBezTo>
                  <a:pt x="11829" y="338"/>
                  <a:pt x="11829" y="338"/>
                  <a:pt x="11829" y="338"/>
                </a:cubicBezTo>
                <a:cubicBezTo>
                  <a:pt x="11829" y="169"/>
                  <a:pt x="11314" y="0"/>
                  <a:pt x="10800" y="0"/>
                </a:cubicBezTo>
                <a:cubicBezTo>
                  <a:pt x="10286" y="0"/>
                  <a:pt x="9771" y="169"/>
                  <a:pt x="9771" y="338"/>
                </a:cubicBezTo>
                <a:cubicBezTo>
                  <a:pt x="9771" y="3713"/>
                  <a:pt x="9771" y="3713"/>
                  <a:pt x="9771" y="3713"/>
                </a:cubicBezTo>
                <a:cubicBezTo>
                  <a:pt x="8743" y="3713"/>
                  <a:pt x="8743" y="3713"/>
                  <a:pt x="8743" y="3713"/>
                </a:cubicBezTo>
                <a:cubicBezTo>
                  <a:pt x="3600" y="3713"/>
                  <a:pt x="0" y="4894"/>
                  <a:pt x="0" y="6581"/>
                </a:cubicBezTo>
                <a:cubicBezTo>
                  <a:pt x="0" y="7256"/>
                  <a:pt x="514" y="8100"/>
                  <a:pt x="2571" y="8606"/>
                </a:cubicBezTo>
                <a:cubicBezTo>
                  <a:pt x="17486" y="13500"/>
                  <a:pt x="17486" y="13500"/>
                  <a:pt x="17486" y="13500"/>
                </a:cubicBezTo>
                <a:cubicBezTo>
                  <a:pt x="18514" y="14006"/>
                  <a:pt x="19543" y="14512"/>
                  <a:pt x="19543" y="15019"/>
                </a:cubicBezTo>
                <a:cubicBezTo>
                  <a:pt x="19543" y="16200"/>
                  <a:pt x="16457" y="17212"/>
                  <a:pt x="12857" y="17212"/>
                </a:cubicBezTo>
                <a:cubicBezTo>
                  <a:pt x="1029" y="17212"/>
                  <a:pt x="1029" y="17212"/>
                  <a:pt x="1029" y="17212"/>
                </a:cubicBezTo>
                <a:cubicBezTo>
                  <a:pt x="514" y="17212"/>
                  <a:pt x="0" y="17381"/>
                  <a:pt x="0" y="17550"/>
                </a:cubicBezTo>
                <a:cubicBezTo>
                  <a:pt x="0" y="17719"/>
                  <a:pt x="514" y="17887"/>
                  <a:pt x="1029" y="17887"/>
                </a:cubicBezTo>
                <a:cubicBezTo>
                  <a:pt x="9771" y="17887"/>
                  <a:pt x="9771" y="17887"/>
                  <a:pt x="9771" y="17887"/>
                </a:cubicBezTo>
                <a:cubicBezTo>
                  <a:pt x="9771" y="21262"/>
                  <a:pt x="9771" y="21262"/>
                  <a:pt x="9771" y="21262"/>
                </a:cubicBezTo>
                <a:cubicBezTo>
                  <a:pt x="9771" y="21431"/>
                  <a:pt x="10286" y="21600"/>
                  <a:pt x="10800" y="21600"/>
                </a:cubicBezTo>
                <a:cubicBezTo>
                  <a:pt x="11314" y="21600"/>
                  <a:pt x="11829" y="21431"/>
                  <a:pt x="11829" y="21262"/>
                </a:cubicBezTo>
                <a:cubicBezTo>
                  <a:pt x="11829" y="17887"/>
                  <a:pt x="11829" y="17887"/>
                  <a:pt x="11829" y="17887"/>
                </a:cubicBezTo>
                <a:cubicBezTo>
                  <a:pt x="12857" y="17887"/>
                  <a:pt x="12857" y="17887"/>
                  <a:pt x="12857" y="17887"/>
                </a:cubicBezTo>
                <a:cubicBezTo>
                  <a:pt x="18000" y="17887"/>
                  <a:pt x="21600" y="16706"/>
                  <a:pt x="21600" y="15019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8" name="Freeform 207"/>
          <p:cNvSpPr/>
          <p:nvPr/>
        </p:nvSpPr>
        <p:spPr>
          <a:xfrm>
            <a:off x="6724153" y="4221843"/>
            <a:ext cx="288000" cy="32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" y="13669"/>
                </a:moveTo>
                <a:cubicBezTo>
                  <a:pt x="3060" y="13669"/>
                  <a:pt x="3060" y="13669"/>
                  <a:pt x="3060" y="13669"/>
                </a:cubicBezTo>
                <a:cubicBezTo>
                  <a:pt x="3060" y="13837"/>
                  <a:pt x="3060" y="13837"/>
                  <a:pt x="3060" y="13837"/>
                </a:cubicBezTo>
                <a:cubicBezTo>
                  <a:pt x="4500" y="18394"/>
                  <a:pt x="9000" y="21600"/>
                  <a:pt x="14040" y="21600"/>
                </a:cubicBezTo>
                <a:cubicBezTo>
                  <a:pt x="16740" y="21600"/>
                  <a:pt x="19260" y="20756"/>
                  <a:pt x="21240" y="19237"/>
                </a:cubicBezTo>
                <a:cubicBezTo>
                  <a:pt x="21420" y="19069"/>
                  <a:pt x="21420" y="19069"/>
                  <a:pt x="21420" y="19069"/>
                </a:cubicBezTo>
                <a:cubicBezTo>
                  <a:pt x="21600" y="19069"/>
                  <a:pt x="21600" y="18900"/>
                  <a:pt x="21600" y="18731"/>
                </a:cubicBezTo>
                <a:cubicBezTo>
                  <a:pt x="21600" y="18562"/>
                  <a:pt x="21240" y="18225"/>
                  <a:pt x="21060" y="18562"/>
                </a:cubicBezTo>
                <a:cubicBezTo>
                  <a:pt x="21060" y="18562"/>
                  <a:pt x="21060" y="18562"/>
                  <a:pt x="21060" y="18562"/>
                </a:cubicBezTo>
                <a:cubicBezTo>
                  <a:pt x="20160" y="19237"/>
                  <a:pt x="19260" y="19744"/>
                  <a:pt x="18180" y="20081"/>
                </a:cubicBezTo>
                <a:cubicBezTo>
                  <a:pt x="15660" y="21094"/>
                  <a:pt x="12600" y="21094"/>
                  <a:pt x="9900" y="20081"/>
                </a:cubicBezTo>
                <a:cubicBezTo>
                  <a:pt x="8640" y="19575"/>
                  <a:pt x="7560" y="18900"/>
                  <a:pt x="6480" y="17887"/>
                </a:cubicBezTo>
                <a:cubicBezTo>
                  <a:pt x="5580" y="17044"/>
                  <a:pt x="4860" y="15862"/>
                  <a:pt x="4320" y="14681"/>
                </a:cubicBezTo>
                <a:cubicBezTo>
                  <a:pt x="4140" y="14512"/>
                  <a:pt x="3960" y="14344"/>
                  <a:pt x="3960" y="14006"/>
                </a:cubicBezTo>
                <a:cubicBezTo>
                  <a:pt x="3780" y="13669"/>
                  <a:pt x="3780" y="13669"/>
                  <a:pt x="3780" y="13669"/>
                </a:cubicBezTo>
                <a:cubicBezTo>
                  <a:pt x="16380" y="13669"/>
                  <a:pt x="16380" y="13669"/>
                  <a:pt x="16380" y="13669"/>
                </a:cubicBezTo>
                <a:cubicBezTo>
                  <a:pt x="16560" y="13669"/>
                  <a:pt x="16740" y="13500"/>
                  <a:pt x="16740" y="13331"/>
                </a:cubicBezTo>
                <a:cubicBezTo>
                  <a:pt x="16740" y="13162"/>
                  <a:pt x="16560" y="12994"/>
                  <a:pt x="16380" y="12994"/>
                </a:cubicBezTo>
                <a:cubicBezTo>
                  <a:pt x="3600" y="12994"/>
                  <a:pt x="3600" y="12994"/>
                  <a:pt x="3600" y="12994"/>
                </a:cubicBezTo>
                <a:cubicBezTo>
                  <a:pt x="3600" y="12825"/>
                  <a:pt x="3600" y="12825"/>
                  <a:pt x="3600" y="12825"/>
                </a:cubicBezTo>
                <a:cubicBezTo>
                  <a:pt x="3420" y="12150"/>
                  <a:pt x="3420" y="11475"/>
                  <a:pt x="3420" y="10800"/>
                </a:cubicBezTo>
                <a:cubicBezTo>
                  <a:pt x="3420" y="10631"/>
                  <a:pt x="3420" y="10462"/>
                  <a:pt x="3420" y="10125"/>
                </a:cubicBezTo>
                <a:cubicBezTo>
                  <a:pt x="3420" y="9956"/>
                  <a:pt x="3420" y="9956"/>
                  <a:pt x="3420" y="9956"/>
                </a:cubicBezTo>
                <a:cubicBezTo>
                  <a:pt x="17640" y="9956"/>
                  <a:pt x="17640" y="9956"/>
                  <a:pt x="17640" y="9956"/>
                </a:cubicBezTo>
                <a:cubicBezTo>
                  <a:pt x="17820" y="9956"/>
                  <a:pt x="18000" y="9787"/>
                  <a:pt x="18000" y="9619"/>
                </a:cubicBezTo>
                <a:cubicBezTo>
                  <a:pt x="18000" y="9450"/>
                  <a:pt x="17820" y="9281"/>
                  <a:pt x="17640" y="9281"/>
                </a:cubicBezTo>
                <a:cubicBezTo>
                  <a:pt x="3600" y="9281"/>
                  <a:pt x="3600" y="9281"/>
                  <a:pt x="3600" y="9281"/>
                </a:cubicBezTo>
                <a:cubicBezTo>
                  <a:pt x="3600" y="8944"/>
                  <a:pt x="3600" y="8944"/>
                  <a:pt x="3600" y="8944"/>
                </a:cubicBezTo>
                <a:cubicBezTo>
                  <a:pt x="3780" y="8269"/>
                  <a:pt x="3960" y="7594"/>
                  <a:pt x="4320" y="6919"/>
                </a:cubicBezTo>
                <a:cubicBezTo>
                  <a:pt x="4860" y="5737"/>
                  <a:pt x="5580" y="4725"/>
                  <a:pt x="6480" y="3713"/>
                </a:cubicBezTo>
                <a:cubicBezTo>
                  <a:pt x="7560" y="2869"/>
                  <a:pt x="8640" y="2025"/>
                  <a:pt x="9900" y="1519"/>
                </a:cubicBezTo>
                <a:cubicBezTo>
                  <a:pt x="12600" y="506"/>
                  <a:pt x="15660" y="506"/>
                  <a:pt x="18180" y="1519"/>
                </a:cubicBezTo>
                <a:cubicBezTo>
                  <a:pt x="19260" y="2025"/>
                  <a:pt x="20160" y="2531"/>
                  <a:pt x="20880" y="3206"/>
                </a:cubicBezTo>
                <a:cubicBezTo>
                  <a:pt x="21060" y="3206"/>
                  <a:pt x="21060" y="3206"/>
                  <a:pt x="21060" y="3206"/>
                </a:cubicBezTo>
                <a:cubicBezTo>
                  <a:pt x="21060" y="3206"/>
                  <a:pt x="21240" y="3206"/>
                  <a:pt x="21240" y="3206"/>
                </a:cubicBezTo>
                <a:cubicBezTo>
                  <a:pt x="21420" y="3206"/>
                  <a:pt x="21600" y="3038"/>
                  <a:pt x="21600" y="2869"/>
                </a:cubicBezTo>
                <a:cubicBezTo>
                  <a:pt x="21600" y="2700"/>
                  <a:pt x="21600" y="2700"/>
                  <a:pt x="21420" y="2531"/>
                </a:cubicBezTo>
                <a:cubicBezTo>
                  <a:pt x="21240" y="2363"/>
                  <a:pt x="21240" y="2363"/>
                  <a:pt x="21240" y="2363"/>
                </a:cubicBezTo>
                <a:cubicBezTo>
                  <a:pt x="19260" y="844"/>
                  <a:pt x="16740" y="0"/>
                  <a:pt x="14040" y="0"/>
                </a:cubicBezTo>
                <a:cubicBezTo>
                  <a:pt x="8460" y="0"/>
                  <a:pt x="3780" y="3881"/>
                  <a:pt x="2700" y="8944"/>
                </a:cubicBezTo>
                <a:cubicBezTo>
                  <a:pt x="2700" y="9281"/>
                  <a:pt x="2700" y="9281"/>
                  <a:pt x="2700" y="9281"/>
                </a:cubicBezTo>
                <a:cubicBezTo>
                  <a:pt x="360" y="9281"/>
                  <a:pt x="360" y="9281"/>
                  <a:pt x="360" y="9281"/>
                </a:cubicBezTo>
                <a:cubicBezTo>
                  <a:pt x="180" y="9281"/>
                  <a:pt x="0" y="9450"/>
                  <a:pt x="0" y="9619"/>
                </a:cubicBezTo>
                <a:cubicBezTo>
                  <a:pt x="0" y="9787"/>
                  <a:pt x="180" y="9956"/>
                  <a:pt x="360" y="9956"/>
                </a:cubicBezTo>
                <a:cubicBezTo>
                  <a:pt x="2700" y="9956"/>
                  <a:pt x="2700" y="9956"/>
                  <a:pt x="2700" y="9956"/>
                </a:cubicBezTo>
                <a:cubicBezTo>
                  <a:pt x="2520" y="10294"/>
                  <a:pt x="2520" y="10294"/>
                  <a:pt x="2520" y="10294"/>
                </a:cubicBezTo>
                <a:cubicBezTo>
                  <a:pt x="2520" y="10462"/>
                  <a:pt x="2520" y="10631"/>
                  <a:pt x="2520" y="10800"/>
                </a:cubicBezTo>
                <a:cubicBezTo>
                  <a:pt x="2520" y="11475"/>
                  <a:pt x="2700" y="12150"/>
                  <a:pt x="2700" y="12656"/>
                </a:cubicBezTo>
                <a:cubicBezTo>
                  <a:pt x="2880" y="12994"/>
                  <a:pt x="2880" y="12994"/>
                  <a:pt x="2880" y="12994"/>
                </a:cubicBezTo>
                <a:cubicBezTo>
                  <a:pt x="360" y="12994"/>
                  <a:pt x="360" y="12994"/>
                  <a:pt x="360" y="12994"/>
                </a:cubicBezTo>
                <a:cubicBezTo>
                  <a:pt x="180" y="12994"/>
                  <a:pt x="0" y="13162"/>
                  <a:pt x="0" y="13331"/>
                </a:cubicBezTo>
                <a:cubicBezTo>
                  <a:pt x="0" y="13500"/>
                  <a:pt x="180" y="13669"/>
                  <a:pt x="360" y="13669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9" name="Freeform 208"/>
          <p:cNvSpPr/>
          <p:nvPr/>
        </p:nvSpPr>
        <p:spPr>
          <a:xfrm>
            <a:off x="1492283" y="5235717"/>
            <a:ext cx="252000" cy="32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50" y="17381"/>
                </a:moveTo>
                <a:cubicBezTo>
                  <a:pt x="11250" y="17381"/>
                  <a:pt x="11250" y="17381"/>
                  <a:pt x="11250" y="17381"/>
                </a:cubicBezTo>
                <a:cubicBezTo>
                  <a:pt x="11250" y="14344"/>
                  <a:pt x="11250" y="14344"/>
                  <a:pt x="11250" y="14344"/>
                </a:cubicBezTo>
                <a:cubicBezTo>
                  <a:pt x="16650" y="14344"/>
                  <a:pt x="16650" y="14344"/>
                  <a:pt x="16650" y="14344"/>
                </a:cubicBezTo>
                <a:cubicBezTo>
                  <a:pt x="17100" y="14344"/>
                  <a:pt x="17325" y="14175"/>
                  <a:pt x="17325" y="14006"/>
                </a:cubicBezTo>
                <a:cubicBezTo>
                  <a:pt x="17325" y="13669"/>
                  <a:pt x="17100" y="13500"/>
                  <a:pt x="16650" y="13500"/>
                </a:cubicBezTo>
                <a:cubicBezTo>
                  <a:pt x="11475" y="13500"/>
                  <a:pt x="11475" y="13500"/>
                  <a:pt x="11475" y="13500"/>
                </a:cubicBezTo>
                <a:cubicBezTo>
                  <a:pt x="21600" y="675"/>
                  <a:pt x="21600" y="675"/>
                  <a:pt x="21600" y="675"/>
                </a:cubicBezTo>
                <a:cubicBezTo>
                  <a:pt x="21600" y="506"/>
                  <a:pt x="21600" y="506"/>
                  <a:pt x="21600" y="506"/>
                </a:cubicBezTo>
                <a:cubicBezTo>
                  <a:pt x="21600" y="169"/>
                  <a:pt x="21375" y="0"/>
                  <a:pt x="21150" y="0"/>
                </a:cubicBezTo>
                <a:cubicBezTo>
                  <a:pt x="20925" y="0"/>
                  <a:pt x="20700" y="169"/>
                  <a:pt x="20700" y="338"/>
                </a:cubicBezTo>
                <a:cubicBezTo>
                  <a:pt x="10800" y="12994"/>
                  <a:pt x="10800" y="12994"/>
                  <a:pt x="10800" y="12994"/>
                </a:cubicBezTo>
                <a:cubicBezTo>
                  <a:pt x="900" y="338"/>
                  <a:pt x="900" y="338"/>
                  <a:pt x="900" y="338"/>
                </a:cubicBezTo>
                <a:cubicBezTo>
                  <a:pt x="900" y="169"/>
                  <a:pt x="675" y="0"/>
                  <a:pt x="450" y="0"/>
                </a:cubicBezTo>
                <a:cubicBezTo>
                  <a:pt x="225" y="0"/>
                  <a:pt x="0" y="169"/>
                  <a:pt x="0" y="506"/>
                </a:cubicBezTo>
                <a:cubicBezTo>
                  <a:pt x="0" y="506"/>
                  <a:pt x="0" y="506"/>
                  <a:pt x="0" y="506"/>
                </a:cubicBezTo>
                <a:cubicBezTo>
                  <a:pt x="10125" y="13500"/>
                  <a:pt x="10125" y="13500"/>
                  <a:pt x="10125" y="13500"/>
                </a:cubicBezTo>
                <a:cubicBezTo>
                  <a:pt x="4950" y="13500"/>
                  <a:pt x="4950" y="13500"/>
                  <a:pt x="4950" y="13500"/>
                </a:cubicBezTo>
                <a:cubicBezTo>
                  <a:pt x="4500" y="13500"/>
                  <a:pt x="4275" y="13669"/>
                  <a:pt x="4275" y="14006"/>
                </a:cubicBezTo>
                <a:cubicBezTo>
                  <a:pt x="4275" y="14175"/>
                  <a:pt x="4500" y="14344"/>
                  <a:pt x="4950" y="14344"/>
                </a:cubicBezTo>
                <a:cubicBezTo>
                  <a:pt x="10350" y="14344"/>
                  <a:pt x="10350" y="14344"/>
                  <a:pt x="10350" y="14344"/>
                </a:cubicBezTo>
                <a:cubicBezTo>
                  <a:pt x="10350" y="17381"/>
                  <a:pt x="10350" y="17381"/>
                  <a:pt x="10350" y="17381"/>
                </a:cubicBezTo>
                <a:cubicBezTo>
                  <a:pt x="4950" y="17381"/>
                  <a:pt x="4950" y="17381"/>
                  <a:pt x="4950" y="17381"/>
                </a:cubicBezTo>
                <a:cubicBezTo>
                  <a:pt x="4500" y="17381"/>
                  <a:pt x="4275" y="17550"/>
                  <a:pt x="4275" y="17719"/>
                </a:cubicBezTo>
                <a:cubicBezTo>
                  <a:pt x="4275" y="18056"/>
                  <a:pt x="4500" y="18225"/>
                  <a:pt x="4950" y="18225"/>
                </a:cubicBezTo>
                <a:cubicBezTo>
                  <a:pt x="10350" y="18225"/>
                  <a:pt x="10350" y="18225"/>
                  <a:pt x="10350" y="18225"/>
                </a:cubicBezTo>
                <a:cubicBezTo>
                  <a:pt x="10350" y="21262"/>
                  <a:pt x="10350" y="21262"/>
                  <a:pt x="10350" y="21262"/>
                </a:cubicBezTo>
                <a:cubicBezTo>
                  <a:pt x="10350" y="21431"/>
                  <a:pt x="10575" y="21600"/>
                  <a:pt x="10800" y="21600"/>
                </a:cubicBezTo>
                <a:cubicBezTo>
                  <a:pt x="11025" y="21600"/>
                  <a:pt x="11250" y="21431"/>
                  <a:pt x="11250" y="21262"/>
                </a:cubicBezTo>
                <a:cubicBezTo>
                  <a:pt x="11250" y="18225"/>
                  <a:pt x="11250" y="18225"/>
                  <a:pt x="11250" y="18225"/>
                </a:cubicBezTo>
                <a:cubicBezTo>
                  <a:pt x="16650" y="18225"/>
                  <a:pt x="16650" y="18225"/>
                  <a:pt x="16650" y="18225"/>
                </a:cubicBezTo>
                <a:cubicBezTo>
                  <a:pt x="17100" y="18225"/>
                  <a:pt x="17325" y="18056"/>
                  <a:pt x="17325" y="17719"/>
                </a:cubicBezTo>
                <a:cubicBezTo>
                  <a:pt x="17325" y="17550"/>
                  <a:pt x="17100" y="17381"/>
                  <a:pt x="16650" y="17381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0" name="Freeform 209"/>
          <p:cNvSpPr/>
          <p:nvPr/>
        </p:nvSpPr>
        <p:spPr>
          <a:xfrm>
            <a:off x="6774667" y="5255031"/>
            <a:ext cx="216000" cy="32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409" y="0"/>
                </a:moveTo>
                <a:cubicBezTo>
                  <a:pt x="3906" y="0"/>
                  <a:pt x="3906" y="0"/>
                  <a:pt x="3906" y="0"/>
                </a:cubicBezTo>
                <a:cubicBezTo>
                  <a:pt x="3677" y="0"/>
                  <a:pt x="3447" y="169"/>
                  <a:pt x="3447" y="506"/>
                </a:cubicBezTo>
                <a:cubicBezTo>
                  <a:pt x="3447" y="12487"/>
                  <a:pt x="3447" y="12487"/>
                  <a:pt x="3447" y="12487"/>
                </a:cubicBezTo>
                <a:cubicBezTo>
                  <a:pt x="689" y="12487"/>
                  <a:pt x="689" y="12487"/>
                  <a:pt x="689" y="12487"/>
                </a:cubicBezTo>
                <a:cubicBezTo>
                  <a:pt x="230" y="12487"/>
                  <a:pt x="0" y="12656"/>
                  <a:pt x="0" y="12994"/>
                </a:cubicBezTo>
                <a:cubicBezTo>
                  <a:pt x="0" y="13162"/>
                  <a:pt x="230" y="13331"/>
                  <a:pt x="689" y="13331"/>
                </a:cubicBezTo>
                <a:cubicBezTo>
                  <a:pt x="3447" y="13331"/>
                  <a:pt x="3447" y="13331"/>
                  <a:pt x="3447" y="13331"/>
                </a:cubicBezTo>
                <a:cubicBezTo>
                  <a:pt x="3447" y="17381"/>
                  <a:pt x="3447" y="17381"/>
                  <a:pt x="3447" y="17381"/>
                </a:cubicBezTo>
                <a:cubicBezTo>
                  <a:pt x="689" y="17381"/>
                  <a:pt x="689" y="17381"/>
                  <a:pt x="689" y="17381"/>
                </a:cubicBezTo>
                <a:cubicBezTo>
                  <a:pt x="230" y="17381"/>
                  <a:pt x="0" y="17550"/>
                  <a:pt x="0" y="17719"/>
                </a:cubicBezTo>
                <a:cubicBezTo>
                  <a:pt x="0" y="17887"/>
                  <a:pt x="230" y="18056"/>
                  <a:pt x="689" y="18056"/>
                </a:cubicBezTo>
                <a:cubicBezTo>
                  <a:pt x="3447" y="18056"/>
                  <a:pt x="3447" y="18056"/>
                  <a:pt x="3447" y="18056"/>
                </a:cubicBezTo>
                <a:cubicBezTo>
                  <a:pt x="3447" y="21262"/>
                  <a:pt x="3447" y="21262"/>
                  <a:pt x="3447" y="21262"/>
                </a:cubicBezTo>
                <a:cubicBezTo>
                  <a:pt x="3447" y="21431"/>
                  <a:pt x="3677" y="21600"/>
                  <a:pt x="3906" y="21600"/>
                </a:cubicBezTo>
                <a:cubicBezTo>
                  <a:pt x="4366" y="21600"/>
                  <a:pt x="4596" y="21431"/>
                  <a:pt x="4596" y="21262"/>
                </a:cubicBezTo>
                <a:cubicBezTo>
                  <a:pt x="4596" y="18056"/>
                  <a:pt x="4596" y="18056"/>
                  <a:pt x="4596" y="18056"/>
                </a:cubicBezTo>
                <a:cubicBezTo>
                  <a:pt x="15855" y="18056"/>
                  <a:pt x="15855" y="18056"/>
                  <a:pt x="15855" y="18056"/>
                </a:cubicBezTo>
                <a:cubicBezTo>
                  <a:pt x="16085" y="18056"/>
                  <a:pt x="16545" y="17887"/>
                  <a:pt x="16545" y="17719"/>
                </a:cubicBezTo>
                <a:cubicBezTo>
                  <a:pt x="16545" y="17550"/>
                  <a:pt x="16085" y="17381"/>
                  <a:pt x="15855" y="17381"/>
                </a:cubicBezTo>
                <a:cubicBezTo>
                  <a:pt x="4596" y="17381"/>
                  <a:pt x="4596" y="17381"/>
                  <a:pt x="4596" y="17381"/>
                </a:cubicBezTo>
                <a:cubicBezTo>
                  <a:pt x="4596" y="13331"/>
                  <a:pt x="4596" y="13331"/>
                  <a:pt x="4596" y="13331"/>
                </a:cubicBezTo>
                <a:cubicBezTo>
                  <a:pt x="12409" y="13331"/>
                  <a:pt x="12409" y="13331"/>
                  <a:pt x="12409" y="13331"/>
                </a:cubicBezTo>
                <a:cubicBezTo>
                  <a:pt x="17464" y="13331"/>
                  <a:pt x="21600" y="10294"/>
                  <a:pt x="21600" y="6750"/>
                </a:cubicBezTo>
                <a:cubicBezTo>
                  <a:pt x="21600" y="3038"/>
                  <a:pt x="17464" y="0"/>
                  <a:pt x="12409" y="0"/>
                </a:cubicBezTo>
                <a:close/>
                <a:moveTo>
                  <a:pt x="18153" y="10800"/>
                </a:moveTo>
                <a:cubicBezTo>
                  <a:pt x="16545" y="11981"/>
                  <a:pt x="14706" y="12487"/>
                  <a:pt x="12409" y="12487"/>
                </a:cubicBezTo>
                <a:cubicBezTo>
                  <a:pt x="4596" y="12487"/>
                  <a:pt x="4596" y="12487"/>
                  <a:pt x="4596" y="12487"/>
                </a:cubicBezTo>
                <a:cubicBezTo>
                  <a:pt x="4596" y="844"/>
                  <a:pt x="4596" y="844"/>
                  <a:pt x="4596" y="844"/>
                </a:cubicBezTo>
                <a:cubicBezTo>
                  <a:pt x="12409" y="844"/>
                  <a:pt x="12409" y="844"/>
                  <a:pt x="12409" y="844"/>
                </a:cubicBezTo>
                <a:cubicBezTo>
                  <a:pt x="14706" y="844"/>
                  <a:pt x="16545" y="1350"/>
                  <a:pt x="18153" y="2531"/>
                </a:cubicBezTo>
                <a:cubicBezTo>
                  <a:pt x="19762" y="3713"/>
                  <a:pt x="20451" y="5063"/>
                  <a:pt x="20451" y="6750"/>
                </a:cubicBezTo>
                <a:cubicBezTo>
                  <a:pt x="20451" y="8269"/>
                  <a:pt x="19762" y="9787"/>
                  <a:pt x="18153" y="10800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151956" y="4176511"/>
            <a:ext cx="190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头部下拉菜单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151955" y="5255031"/>
            <a:ext cx="206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分类和产品推荐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416339" y="4220053"/>
            <a:ext cx="323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轮播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图以及右侧导航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416338" y="5235717"/>
            <a:ext cx="77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底部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项目历程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18212" y="3433963"/>
            <a:ext cx="4339399" cy="307777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XIANG MU LI CHENG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18211" y="3785929"/>
            <a:ext cx="4991617" cy="82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Distant Time by Rabindranath. I know not from what distant time thou art ever coming nearer to meet me. I know not from what distant time. thou art ever </a:t>
            </a:r>
          </a:p>
          <a:p>
            <a:pPr algn="l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coming nearer to meet me.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586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cs typeface="+mn-ea"/>
                <a:sym typeface="+mn-lt"/>
              </a:rPr>
              <a:t>PART.2</a:t>
            </a:r>
            <a:endParaRPr lang="zh-CN" altLang="en-US" sz="54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2851486" cy="592053"/>
            <a:chOff x="384176" y="265897"/>
            <a:chExt cx="2851486" cy="592053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25047" y="265897"/>
              <a:ext cx="2410615" cy="592053"/>
              <a:chOff x="5287963" y="239774"/>
              <a:chExt cx="2410615" cy="592053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5287963" y="239774"/>
                <a:ext cx="16323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 smtClean="0">
                    <a:solidFill>
                      <a:srgbClr val="526188"/>
                    </a:solidFill>
                    <a:cs typeface="+mn-ea"/>
                    <a:sym typeface="+mn-lt"/>
                  </a:rPr>
                  <a:t>项目历程</a:t>
                </a:r>
                <a:endPara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287963" y="554828"/>
                <a:ext cx="24106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Please enter the title content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586392" y="2027124"/>
            <a:ext cx="5509608" cy="651971"/>
            <a:chOff x="586389" y="1463977"/>
            <a:chExt cx="5509608" cy="651971"/>
          </a:xfrm>
        </p:grpSpPr>
        <p:grpSp>
          <p:nvGrpSpPr>
            <p:cNvPr id="11" name="组合 10"/>
            <p:cNvGrpSpPr/>
            <p:nvPr/>
          </p:nvGrpSpPr>
          <p:grpSpPr>
            <a:xfrm>
              <a:off x="786947" y="1463977"/>
              <a:ext cx="5309050" cy="651971"/>
              <a:chOff x="6365465" y="1311666"/>
              <a:chExt cx="5032375" cy="651971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6365465" y="1311666"/>
                <a:ext cx="15472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r>
                  <a:rPr lang="zh-CN" altLang="en-US" sz="2000" dirty="0" smtClean="0">
                    <a:solidFill>
                      <a:srgbClr val="526188"/>
                    </a:solidFill>
                    <a:latin typeface="+mn-lt"/>
                    <a:ea typeface="+mn-ea"/>
                    <a:cs typeface="+mn-ea"/>
                    <a:sym typeface="+mn-lt"/>
                  </a:rPr>
                  <a:t>开始时间</a:t>
                </a:r>
                <a:endParaRPr lang="zh-CN" altLang="en-US" sz="2000" dirty="0">
                  <a:solidFill>
                    <a:srgbClr val="526188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391363" y="1655860"/>
                <a:ext cx="500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zh-CN" altLang="en-US" sz="1400" dirty="0" smtClean="0">
                    <a:latin typeface="+mn-lt"/>
                    <a:ea typeface="+mn-ea"/>
                    <a:cs typeface="+mn-ea"/>
                    <a:sym typeface="+mn-lt"/>
                  </a:rPr>
                  <a:t>项目从星期二早上</a:t>
                </a:r>
                <a:r>
                  <a:rPr lang="en-US" altLang="zh-CN" sz="1400" dirty="0" smtClean="0">
                    <a:latin typeface="+mn-lt"/>
                    <a:ea typeface="+mn-ea"/>
                    <a:cs typeface="+mn-ea"/>
                    <a:sym typeface="+mn-lt"/>
                  </a:rPr>
                  <a:t>9:00</a:t>
                </a:r>
                <a:r>
                  <a:rPr lang="zh-CN" altLang="en-US" sz="1400" dirty="0" smtClean="0">
                    <a:latin typeface="+mn-lt"/>
                    <a:ea typeface="+mn-ea"/>
                    <a:cs typeface="+mn-ea"/>
                    <a:sym typeface="+mn-lt"/>
                  </a:rPr>
                  <a:t>开始</a:t>
                </a:r>
                <a:endParaRPr lang="en-US" altLang="zh-CN" sz="14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" name="泪滴形 2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86392" y="3428782"/>
            <a:ext cx="5509608" cy="651971"/>
            <a:chOff x="586389" y="1463977"/>
            <a:chExt cx="5509608" cy="651971"/>
          </a:xfrm>
        </p:grpSpPr>
        <p:grpSp>
          <p:nvGrpSpPr>
            <p:cNvPr id="28" name="组合 27"/>
            <p:cNvGrpSpPr/>
            <p:nvPr/>
          </p:nvGrpSpPr>
          <p:grpSpPr>
            <a:xfrm>
              <a:off x="786947" y="1463977"/>
              <a:ext cx="5309050" cy="651971"/>
              <a:chOff x="6365465" y="1311666"/>
              <a:chExt cx="5032375" cy="651971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6365465" y="1311666"/>
                <a:ext cx="15472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r>
                  <a:rPr lang="zh-CN" altLang="en-US" sz="2000" dirty="0" smtClean="0">
                    <a:solidFill>
                      <a:srgbClr val="526188"/>
                    </a:solidFill>
                    <a:latin typeface="+mn-lt"/>
                    <a:ea typeface="+mn-ea"/>
                    <a:cs typeface="+mn-ea"/>
                    <a:sym typeface="+mn-lt"/>
                  </a:rPr>
                  <a:t>结束时间</a:t>
                </a:r>
                <a:endParaRPr lang="zh-CN" altLang="en-US" sz="2000" dirty="0">
                  <a:solidFill>
                    <a:srgbClr val="526188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6391363" y="1655860"/>
                <a:ext cx="500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zh-CN" altLang="en-US" sz="1400" dirty="0" smtClean="0">
                    <a:latin typeface="+mn-lt"/>
                    <a:ea typeface="+mn-ea"/>
                    <a:cs typeface="+mn-ea"/>
                    <a:sym typeface="+mn-lt"/>
                  </a:rPr>
                  <a:t>项目到星期六下午，完成所有工作</a:t>
                </a:r>
                <a:endParaRPr lang="en-US" altLang="zh-CN" sz="14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1" name="泪滴形 30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23322" y="1633179"/>
            <a:ext cx="5776845" cy="3544251"/>
            <a:chOff x="6123322" y="1633179"/>
            <a:chExt cx="5776845" cy="3544251"/>
          </a:xfrm>
        </p:grpSpPr>
        <p:grpSp>
          <p:nvGrpSpPr>
            <p:cNvPr id="9" name="组合 8"/>
            <p:cNvGrpSpPr/>
            <p:nvPr/>
          </p:nvGrpSpPr>
          <p:grpSpPr>
            <a:xfrm>
              <a:off x="6123322" y="1633179"/>
              <a:ext cx="5776845" cy="3544251"/>
              <a:chOff x="6123322" y="1804629"/>
              <a:chExt cx="5776845" cy="3544251"/>
            </a:xfrm>
          </p:grpSpPr>
          <p:pic>
            <p:nvPicPr>
              <p:cNvPr id="71" name="图片 70" descr="电脑前的男人&#10;&#10;描述已自动生成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8394378" y="4066992"/>
                <a:ext cx="1277655" cy="1277655"/>
              </a:xfrm>
              <a:custGeom>
                <a:avLst/>
                <a:gdLst>
                  <a:gd name="connsiteX0" fmla="*/ 638828 w 1277655"/>
                  <a:gd name="connsiteY0" fmla="*/ 0 h 1277655"/>
                  <a:gd name="connsiteX1" fmla="*/ 1277655 w 1277655"/>
                  <a:gd name="connsiteY1" fmla="*/ 638828 h 1277655"/>
                  <a:gd name="connsiteX2" fmla="*/ 638828 w 1277655"/>
                  <a:gd name="connsiteY2" fmla="*/ 1277655 h 1277655"/>
                  <a:gd name="connsiteX3" fmla="*/ 0 w 1277655"/>
                  <a:gd name="connsiteY3" fmla="*/ 638828 h 127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7655" h="1277655">
                    <a:moveTo>
                      <a:pt x="638828" y="0"/>
                    </a:moveTo>
                    <a:lnTo>
                      <a:pt x="1277655" y="638828"/>
                    </a:lnTo>
                    <a:lnTo>
                      <a:pt x="638828" y="1277655"/>
                    </a:lnTo>
                    <a:lnTo>
                      <a:pt x="0" y="638828"/>
                    </a:lnTo>
                    <a:close/>
                  </a:path>
                </a:pathLst>
              </a:cu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9855690" y="4071225"/>
                <a:ext cx="1277655" cy="1277655"/>
              </a:xfrm>
              <a:custGeom>
                <a:avLst/>
                <a:gdLst>
                  <a:gd name="connsiteX0" fmla="*/ 638828 w 1277655"/>
                  <a:gd name="connsiteY0" fmla="*/ 0 h 1277655"/>
                  <a:gd name="connsiteX1" fmla="*/ 1277655 w 1277655"/>
                  <a:gd name="connsiteY1" fmla="*/ 638828 h 1277655"/>
                  <a:gd name="connsiteX2" fmla="*/ 638828 w 1277655"/>
                  <a:gd name="connsiteY2" fmla="*/ 1277655 h 1277655"/>
                  <a:gd name="connsiteX3" fmla="*/ 0 w 1277655"/>
                  <a:gd name="connsiteY3" fmla="*/ 638828 h 127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7655" h="1277655">
                    <a:moveTo>
                      <a:pt x="638828" y="0"/>
                    </a:moveTo>
                    <a:lnTo>
                      <a:pt x="1277655" y="638828"/>
                    </a:lnTo>
                    <a:lnTo>
                      <a:pt x="638828" y="1277655"/>
                    </a:lnTo>
                    <a:lnTo>
                      <a:pt x="0" y="638828"/>
                    </a:lnTo>
                    <a:close/>
                  </a:path>
                </a:pathLst>
              </a:cu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9" name="图片 68" descr="电脑前的男人&#10;&#10;描述已自动生成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0622512" y="3316902"/>
                <a:ext cx="1277655" cy="1277655"/>
              </a:xfrm>
              <a:custGeom>
                <a:avLst/>
                <a:gdLst>
                  <a:gd name="connsiteX0" fmla="*/ 638828 w 1277655"/>
                  <a:gd name="connsiteY0" fmla="*/ 0 h 1277655"/>
                  <a:gd name="connsiteX1" fmla="*/ 1277655 w 1277655"/>
                  <a:gd name="connsiteY1" fmla="*/ 638828 h 1277655"/>
                  <a:gd name="connsiteX2" fmla="*/ 638828 w 1277655"/>
                  <a:gd name="connsiteY2" fmla="*/ 1277655 h 1277655"/>
                  <a:gd name="connsiteX3" fmla="*/ 0 w 1277655"/>
                  <a:gd name="connsiteY3" fmla="*/ 638828 h 127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7655" h="1277655">
                    <a:moveTo>
                      <a:pt x="638828" y="0"/>
                    </a:moveTo>
                    <a:lnTo>
                      <a:pt x="1277655" y="638828"/>
                    </a:lnTo>
                    <a:lnTo>
                      <a:pt x="638828" y="1277655"/>
                    </a:lnTo>
                    <a:lnTo>
                      <a:pt x="0" y="638828"/>
                    </a:lnTo>
                    <a:close/>
                  </a:path>
                </a:pathLst>
              </a:cu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8" name="图片 67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7614044" y="3304161"/>
                <a:ext cx="1277655" cy="1277655"/>
              </a:xfrm>
              <a:custGeom>
                <a:avLst/>
                <a:gdLst>
                  <a:gd name="connsiteX0" fmla="*/ 638828 w 1277655"/>
                  <a:gd name="connsiteY0" fmla="*/ 0 h 1277655"/>
                  <a:gd name="connsiteX1" fmla="*/ 1277655 w 1277655"/>
                  <a:gd name="connsiteY1" fmla="*/ 638828 h 1277655"/>
                  <a:gd name="connsiteX2" fmla="*/ 638828 w 1277655"/>
                  <a:gd name="connsiteY2" fmla="*/ 1277655 h 1277655"/>
                  <a:gd name="connsiteX3" fmla="*/ 0 w 1277655"/>
                  <a:gd name="connsiteY3" fmla="*/ 638828 h 127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7655" h="1277655">
                    <a:moveTo>
                      <a:pt x="638828" y="0"/>
                    </a:moveTo>
                    <a:lnTo>
                      <a:pt x="1277655" y="638828"/>
                    </a:lnTo>
                    <a:lnTo>
                      <a:pt x="638828" y="1277655"/>
                    </a:lnTo>
                    <a:lnTo>
                      <a:pt x="0" y="638828"/>
                    </a:lnTo>
                    <a:close/>
                  </a:path>
                </a:pathLst>
              </a:cu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7" name="图片 66" descr="电脑前的男人&#10;&#10;描述已自动生成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8380866" y="2549838"/>
                <a:ext cx="1277655" cy="1277655"/>
              </a:xfrm>
              <a:custGeom>
                <a:avLst/>
                <a:gdLst>
                  <a:gd name="connsiteX0" fmla="*/ 638828 w 1277655"/>
                  <a:gd name="connsiteY0" fmla="*/ 0 h 1277655"/>
                  <a:gd name="connsiteX1" fmla="*/ 1277655 w 1277655"/>
                  <a:gd name="connsiteY1" fmla="*/ 638828 h 1277655"/>
                  <a:gd name="connsiteX2" fmla="*/ 638828 w 1277655"/>
                  <a:gd name="connsiteY2" fmla="*/ 1277655 h 1277655"/>
                  <a:gd name="connsiteX3" fmla="*/ 0 w 1277655"/>
                  <a:gd name="connsiteY3" fmla="*/ 638828 h 127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7655" h="1277655">
                    <a:moveTo>
                      <a:pt x="638828" y="0"/>
                    </a:moveTo>
                    <a:lnTo>
                      <a:pt x="1277655" y="638828"/>
                    </a:lnTo>
                    <a:lnTo>
                      <a:pt x="638828" y="1277655"/>
                    </a:lnTo>
                    <a:lnTo>
                      <a:pt x="0" y="638828"/>
                    </a:lnTo>
                    <a:close/>
                  </a:path>
                </a:pathLst>
              </a:cu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7614044" y="1804629"/>
                <a:ext cx="1277655" cy="1243263"/>
              </a:xfrm>
              <a:custGeom>
                <a:avLst/>
                <a:gdLst>
                  <a:gd name="connsiteX0" fmla="*/ 604436 w 1277655"/>
                  <a:gd name="connsiteY0" fmla="*/ 0 h 1243263"/>
                  <a:gd name="connsiteX1" fmla="*/ 673220 w 1277655"/>
                  <a:gd name="connsiteY1" fmla="*/ 0 h 1243263"/>
                  <a:gd name="connsiteX2" fmla="*/ 1277655 w 1277655"/>
                  <a:gd name="connsiteY2" fmla="*/ 604436 h 1243263"/>
                  <a:gd name="connsiteX3" fmla="*/ 638828 w 1277655"/>
                  <a:gd name="connsiteY3" fmla="*/ 1243263 h 1243263"/>
                  <a:gd name="connsiteX4" fmla="*/ 0 w 1277655"/>
                  <a:gd name="connsiteY4" fmla="*/ 604436 h 1243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655" h="1243263">
                    <a:moveTo>
                      <a:pt x="604436" y="0"/>
                    </a:moveTo>
                    <a:lnTo>
                      <a:pt x="673220" y="0"/>
                    </a:lnTo>
                    <a:lnTo>
                      <a:pt x="1277655" y="604436"/>
                    </a:lnTo>
                    <a:lnTo>
                      <a:pt x="638828" y="1243263"/>
                    </a:lnTo>
                    <a:lnTo>
                      <a:pt x="0" y="604436"/>
                    </a:lnTo>
                    <a:close/>
                  </a:path>
                </a:pathLst>
              </a:cu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0" name="菱形 49"/>
              <p:cNvSpPr/>
              <p:nvPr/>
            </p:nvSpPr>
            <p:spPr>
              <a:xfrm>
                <a:off x="6123322" y="3287391"/>
                <a:ext cx="1277655" cy="1277655"/>
              </a:xfrm>
              <a:prstGeom prst="diamond">
                <a:avLst/>
              </a:prstGeom>
              <a:solidFill>
                <a:srgbClr val="52618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菱形 50"/>
              <p:cNvSpPr/>
              <p:nvPr/>
            </p:nvSpPr>
            <p:spPr>
              <a:xfrm>
                <a:off x="6847222" y="2524560"/>
                <a:ext cx="1277655" cy="1277655"/>
              </a:xfrm>
              <a:prstGeom prst="diamond">
                <a:avLst/>
              </a:prstGeom>
              <a:solidFill>
                <a:srgbClr val="E7C7A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9118278" y="3304161"/>
                <a:ext cx="1277655" cy="1277655"/>
              </a:xfrm>
              <a:prstGeom prst="diamond">
                <a:avLst/>
              </a:prstGeom>
              <a:solidFill>
                <a:srgbClr val="52618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7" name="菱形 56"/>
              <p:cNvSpPr/>
              <p:nvPr/>
            </p:nvSpPr>
            <p:spPr>
              <a:xfrm>
                <a:off x="9885100" y="2549838"/>
                <a:ext cx="1277655" cy="1277655"/>
              </a:xfrm>
              <a:prstGeom prst="diamond">
                <a:avLst/>
              </a:prstGeom>
              <a:solidFill>
                <a:srgbClr val="E7C7A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7" name="Freeform 96"/>
            <p:cNvSpPr/>
            <p:nvPr/>
          </p:nvSpPr>
          <p:spPr>
            <a:xfrm>
              <a:off x="9561272" y="3598256"/>
              <a:ext cx="382977" cy="38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1" extrusionOk="0">
                  <a:moveTo>
                    <a:pt x="20977" y="21309"/>
                  </a:moveTo>
                  <a:cubicBezTo>
                    <a:pt x="20977" y="21309"/>
                    <a:pt x="21143" y="21309"/>
                    <a:pt x="21143" y="21143"/>
                  </a:cubicBezTo>
                  <a:cubicBezTo>
                    <a:pt x="21309" y="21143"/>
                    <a:pt x="21309" y="20977"/>
                    <a:pt x="21309" y="2097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321"/>
                    <a:pt x="21309" y="17321"/>
                    <a:pt x="21143" y="17155"/>
                  </a:cubicBezTo>
                  <a:cubicBezTo>
                    <a:pt x="14663" y="10675"/>
                    <a:pt x="14663" y="10675"/>
                    <a:pt x="14663" y="10675"/>
                  </a:cubicBezTo>
                  <a:cubicBezTo>
                    <a:pt x="20977" y="4361"/>
                    <a:pt x="20977" y="4361"/>
                    <a:pt x="20977" y="4361"/>
                  </a:cubicBezTo>
                  <a:cubicBezTo>
                    <a:pt x="21475" y="4029"/>
                    <a:pt x="21475" y="3364"/>
                    <a:pt x="20977" y="3032"/>
                  </a:cubicBezTo>
                  <a:cubicBezTo>
                    <a:pt x="18318" y="373"/>
                    <a:pt x="18318" y="373"/>
                    <a:pt x="18318" y="373"/>
                  </a:cubicBezTo>
                  <a:cubicBezTo>
                    <a:pt x="17986" y="-125"/>
                    <a:pt x="17321" y="-125"/>
                    <a:pt x="16989" y="373"/>
                  </a:cubicBezTo>
                  <a:cubicBezTo>
                    <a:pt x="10675" y="6687"/>
                    <a:pt x="10675" y="6687"/>
                    <a:pt x="10675" y="6687"/>
                  </a:cubicBezTo>
                  <a:cubicBezTo>
                    <a:pt x="4860" y="872"/>
                    <a:pt x="4860" y="872"/>
                    <a:pt x="4860" y="872"/>
                  </a:cubicBezTo>
                  <a:cubicBezTo>
                    <a:pt x="4361" y="373"/>
                    <a:pt x="3697" y="41"/>
                    <a:pt x="2866" y="41"/>
                  </a:cubicBezTo>
                  <a:cubicBezTo>
                    <a:pt x="2201" y="41"/>
                    <a:pt x="1370" y="373"/>
                    <a:pt x="872" y="872"/>
                  </a:cubicBezTo>
                  <a:cubicBezTo>
                    <a:pt x="373" y="1370"/>
                    <a:pt x="41" y="2201"/>
                    <a:pt x="41" y="2866"/>
                  </a:cubicBezTo>
                  <a:cubicBezTo>
                    <a:pt x="41" y="3697"/>
                    <a:pt x="373" y="4361"/>
                    <a:pt x="872" y="4860"/>
                  </a:cubicBezTo>
                  <a:cubicBezTo>
                    <a:pt x="6687" y="10675"/>
                    <a:pt x="6687" y="10675"/>
                    <a:pt x="6687" y="10675"/>
                  </a:cubicBezTo>
                  <a:cubicBezTo>
                    <a:pt x="373" y="16989"/>
                    <a:pt x="373" y="16989"/>
                    <a:pt x="373" y="16989"/>
                  </a:cubicBezTo>
                  <a:cubicBezTo>
                    <a:pt x="-125" y="17321"/>
                    <a:pt x="-125" y="17986"/>
                    <a:pt x="373" y="18318"/>
                  </a:cubicBezTo>
                  <a:cubicBezTo>
                    <a:pt x="3032" y="20977"/>
                    <a:pt x="3032" y="20977"/>
                    <a:pt x="3032" y="20977"/>
                  </a:cubicBezTo>
                  <a:cubicBezTo>
                    <a:pt x="3364" y="21475"/>
                    <a:pt x="4029" y="21475"/>
                    <a:pt x="4361" y="20977"/>
                  </a:cubicBezTo>
                  <a:cubicBezTo>
                    <a:pt x="10675" y="14663"/>
                    <a:pt x="10675" y="14663"/>
                    <a:pt x="10675" y="14663"/>
                  </a:cubicBezTo>
                  <a:cubicBezTo>
                    <a:pt x="17155" y="21143"/>
                    <a:pt x="17155" y="21143"/>
                    <a:pt x="17155" y="21143"/>
                  </a:cubicBezTo>
                  <a:cubicBezTo>
                    <a:pt x="17321" y="21309"/>
                    <a:pt x="17321" y="21309"/>
                    <a:pt x="17487" y="21309"/>
                  </a:cubicBezTo>
                  <a:cubicBezTo>
                    <a:pt x="20977" y="21309"/>
                    <a:pt x="20977" y="21309"/>
                    <a:pt x="20977" y="21309"/>
                  </a:cubicBezTo>
                  <a:close/>
                  <a:moveTo>
                    <a:pt x="12835" y="5524"/>
                  </a:moveTo>
                  <a:cubicBezTo>
                    <a:pt x="13998" y="6521"/>
                    <a:pt x="13998" y="6521"/>
                    <a:pt x="13998" y="6521"/>
                  </a:cubicBezTo>
                  <a:cubicBezTo>
                    <a:pt x="13998" y="6687"/>
                    <a:pt x="14330" y="6687"/>
                    <a:pt x="14497" y="6521"/>
                  </a:cubicBezTo>
                  <a:cubicBezTo>
                    <a:pt x="14663" y="6355"/>
                    <a:pt x="14663" y="6189"/>
                    <a:pt x="14497" y="6023"/>
                  </a:cubicBezTo>
                  <a:cubicBezTo>
                    <a:pt x="13500" y="5026"/>
                    <a:pt x="13500" y="5026"/>
                    <a:pt x="13500" y="5026"/>
                  </a:cubicBezTo>
                  <a:cubicBezTo>
                    <a:pt x="15493" y="2866"/>
                    <a:pt x="15493" y="2866"/>
                    <a:pt x="15493" y="2866"/>
                  </a:cubicBezTo>
                  <a:cubicBezTo>
                    <a:pt x="16490" y="3863"/>
                    <a:pt x="16490" y="3863"/>
                    <a:pt x="16490" y="3863"/>
                  </a:cubicBezTo>
                  <a:cubicBezTo>
                    <a:pt x="16657" y="4029"/>
                    <a:pt x="16989" y="4029"/>
                    <a:pt x="17155" y="3863"/>
                  </a:cubicBezTo>
                  <a:cubicBezTo>
                    <a:pt x="17155" y="3863"/>
                    <a:pt x="17155" y="3697"/>
                    <a:pt x="17155" y="3697"/>
                  </a:cubicBezTo>
                  <a:cubicBezTo>
                    <a:pt x="17155" y="3530"/>
                    <a:pt x="17155" y="3364"/>
                    <a:pt x="17155" y="3364"/>
                  </a:cubicBezTo>
                  <a:cubicBezTo>
                    <a:pt x="15992" y="2367"/>
                    <a:pt x="15992" y="2367"/>
                    <a:pt x="15992" y="2367"/>
                  </a:cubicBezTo>
                  <a:cubicBezTo>
                    <a:pt x="17653" y="706"/>
                    <a:pt x="17653" y="706"/>
                    <a:pt x="17653" y="706"/>
                  </a:cubicBezTo>
                  <a:cubicBezTo>
                    <a:pt x="20644" y="3697"/>
                    <a:pt x="20644" y="3697"/>
                    <a:pt x="20644" y="3697"/>
                  </a:cubicBezTo>
                  <a:cubicBezTo>
                    <a:pt x="14164" y="10177"/>
                    <a:pt x="14164" y="10177"/>
                    <a:pt x="14164" y="10177"/>
                  </a:cubicBezTo>
                  <a:cubicBezTo>
                    <a:pt x="11173" y="7186"/>
                    <a:pt x="11173" y="7186"/>
                    <a:pt x="11173" y="7186"/>
                  </a:cubicBezTo>
                  <a:lnTo>
                    <a:pt x="12835" y="5524"/>
                  </a:lnTo>
                  <a:close/>
                  <a:moveTo>
                    <a:pt x="1537" y="4527"/>
                  </a:moveTo>
                  <a:cubicBezTo>
                    <a:pt x="1537" y="4361"/>
                    <a:pt x="1370" y="4361"/>
                    <a:pt x="1370" y="4361"/>
                  </a:cubicBezTo>
                  <a:cubicBezTo>
                    <a:pt x="1038" y="4029"/>
                    <a:pt x="872" y="3364"/>
                    <a:pt x="872" y="2866"/>
                  </a:cubicBezTo>
                  <a:cubicBezTo>
                    <a:pt x="872" y="2367"/>
                    <a:pt x="1038" y="1869"/>
                    <a:pt x="1370" y="1370"/>
                  </a:cubicBezTo>
                  <a:cubicBezTo>
                    <a:pt x="2201" y="540"/>
                    <a:pt x="3530" y="540"/>
                    <a:pt x="4361" y="1370"/>
                  </a:cubicBezTo>
                  <a:cubicBezTo>
                    <a:pt x="5026" y="2035"/>
                    <a:pt x="5026" y="2035"/>
                    <a:pt x="5026" y="2035"/>
                  </a:cubicBezTo>
                  <a:cubicBezTo>
                    <a:pt x="2035" y="5026"/>
                    <a:pt x="2035" y="5026"/>
                    <a:pt x="2035" y="5026"/>
                  </a:cubicBezTo>
                  <a:lnTo>
                    <a:pt x="1537" y="4527"/>
                  </a:lnTo>
                  <a:close/>
                  <a:moveTo>
                    <a:pt x="2533" y="5524"/>
                  </a:moveTo>
                  <a:cubicBezTo>
                    <a:pt x="5524" y="2533"/>
                    <a:pt x="5524" y="2533"/>
                    <a:pt x="5524" y="2533"/>
                  </a:cubicBezTo>
                  <a:cubicBezTo>
                    <a:pt x="6687" y="3697"/>
                    <a:pt x="6687" y="3697"/>
                    <a:pt x="6687" y="3697"/>
                  </a:cubicBezTo>
                  <a:cubicBezTo>
                    <a:pt x="3697" y="6687"/>
                    <a:pt x="3697" y="6687"/>
                    <a:pt x="3697" y="6687"/>
                  </a:cubicBezTo>
                  <a:lnTo>
                    <a:pt x="2533" y="5524"/>
                  </a:lnTo>
                  <a:close/>
                  <a:moveTo>
                    <a:pt x="3697" y="20644"/>
                  </a:moveTo>
                  <a:cubicBezTo>
                    <a:pt x="706" y="17653"/>
                    <a:pt x="706" y="17653"/>
                    <a:pt x="706" y="17653"/>
                  </a:cubicBezTo>
                  <a:cubicBezTo>
                    <a:pt x="2367" y="15992"/>
                    <a:pt x="2367" y="15992"/>
                    <a:pt x="2367" y="15992"/>
                  </a:cubicBezTo>
                  <a:cubicBezTo>
                    <a:pt x="3364" y="17155"/>
                    <a:pt x="3364" y="17155"/>
                    <a:pt x="3364" y="17155"/>
                  </a:cubicBezTo>
                  <a:cubicBezTo>
                    <a:pt x="3530" y="17321"/>
                    <a:pt x="3697" y="17321"/>
                    <a:pt x="3863" y="17155"/>
                  </a:cubicBezTo>
                  <a:cubicBezTo>
                    <a:pt x="4029" y="16989"/>
                    <a:pt x="4029" y="16657"/>
                    <a:pt x="3863" y="16490"/>
                  </a:cubicBezTo>
                  <a:cubicBezTo>
                    <a:pt x="2866" y="15493"/>
                    <a:pt x="2866" y="15493"/>
                    <a:pt x="2866" y="15493"/>
                  </a:cubicBezTo>
                  <a:cubicBezTo>
                    <a:pt x="5026" y="13500"/>
                    <a:pt x="5026" y="13500"/>
                    <a:pt x="5026" y="13500"/>
                  </a:cubicBezTo>
                  <a:cubicBezTo>
                    <a:pt x="6023" y="14497"/>
                    <a:pt x="6023" y="14497"/>
                    <a:pt x="6023" y="14497"/>
                  </a:cubicBezTo>
                  <a:cubicBezTo>
                    <a:pt x="6189" y="14663"/>
                    <a:pt x="6355" y="14663"/>
                    <a:pt x="6521" y="14497"/>
                  </a:cubicBezTo>
                  <a:cubicBezTo>
                    <a:pt x="6687" y="14330"/>
                    <a:pt x="6687" y="13998"/>
                    <a:pt x="6521" y="13998"/>
                  </a:cubicBezTo>
                  <a:cubicBezTo>
                    <a:pt x="5524" y="12835"/>
                    <a:pt x="5524" y="12835"/>
                    <a:pt x="5524" y="12835"/>
                  </a:cubicBezTo>
                  <a:cubicBezTo>
                    <a:pt x="7186" y="11173"/>
                    <a:pt x="7186" y="11173"/>
                    <a:pt x="7186" y="11173"/>
                  </a:cubicBezTo>
                  <a:cubicBezTo>
                    <a:pt x="10177" y="14164"/>
                    <a:pt x="10177" y="14164"/>
                    <a:pt x="10177" y="14164"/>
                  </a:cubicBezTo>
                  <a:lnTo>
                    <a:pt x="3697" y="20644"/>
                  </a:lnTo>
                  <a:close/>
                  <a:moveTo>
                    <a:pt x="20478" y="20478"/>
                  </a:moveTo>
                  <a:cubicBezTo>
                    <a:pt x="17653" y="20478"/>
                    <a:pt x="17653" y="20478"/>
                    <a:pt x="17653" y="20478"/>
                  </a:cubicBezTo>
                  <a:cubicBezTo>
                    <a:pt x="4361" y="7186"/>
                    <a:pt x="4361" y="7186"/>
                    <a:pt x="4361" y="7186"/>
                  </a:cubicBezTo>
                  <a:cubicBezTo>
                    <a:pt x="7186" y="4361"/>
                    <a:pt x="7186" y="4361"/>
                    <a:pt x="7186" y="4361"/>
                  </a:cubicBezTo>
                  <a:cubicBezTo>
                    <a:pt x="7352" y="4527"/>
                    <a:pt x="7352" y="4527"/>
                    <a:pt x="7352" y="4527"/>
                  </a:cubicBezTo>
                  <a:cubicBezTo>
                    <a:pt x="20478" y="17653"/>
                    <a:pt x="20478" y="17653"/>
                    <a:pt x="20478" y="17653"/>
                  </a:cubicBezTo>
                  <a:lnTo>
                    <a:pt x="20478" y="20478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6545144" y="3607978"/>
              <a:ext cx="382400" cy="369780"/>
              <a:chOff x="5231030" y="2639597"/>
              <a:chExt cx="382400" cy="369780"/>
            </a:xfrm>
            <a:solidFill>
              <a:schemeClr val="bg1"/>
            </a:solidFill>
          </p:grpSpPr>
          <p:sp>
            <p:nvSpPr>
              <p:cNvPr id="90" name="Freeform 172"/>
              <p:cNvSpPr/>
              <p:nvPr/>
            </p:nvSpPr>
            <p:spPr>
              <a:xfrm>
                <a:off x="5231030" y="2639597"/>
                <a:ext cx="382400" cy="369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0"/>
                    </a:moveTo>
                    <a:cubicBezTo>
                      <a:pt x="1013" y="0"/>
                      <a:pt x="1013" y="0"/>
                      <a:pt x="1013" y="0"/>
                    </a:cubicBezTo>
                    <a:cubicBezTo>
                      <a:pt x="506" y="0"/>
                      <a:pt x="0" y="523"/>
                      <a:pt x="0" y="1045"/>
                    </a:cubicBezTo>
                    <a:cubicBezTo>
                      <a:pt x="0" y="16548"/>
                      <a:pt x="0" y="16548"/>
                      <a:pt x="0" y="16548"/>
                    </a:cubicBezTo>
                    <a:cubicBezTo>
                      <a:pt x="0" y="17245"/>
                      <a:pt x="506" y="17594"/>
                      <a:pt x="1013" y="17594"/>
                    </a:cubicBezTo>
                    <a:cubicBezTo>
                      <a:pt x="8100" y="17594"/>
                      <a:pt x="8100" y="17594"/>
                      <a:pt x="8100" y="17594"/>
                    </a:cubicBezTo>
                    <a:cubicBezTo>
                      <a:pt x="7594" y="20729"/>
                      <a:pt x="7594" y="20729"/>
                      <a:pt x="7594" y="20729"/>
                    </a:cubicBezTo>
                    <a:cubicBezTo>
                      <a:pt x="6412" y="20729"/>
                      <a:pt x="6412" y="20729"/>
                      <a:pt x="6412" y="20729"/>
                    </a:cubicBezTo>
                    <a:cubicBezTo>
                      <a:pt x="6244" y="20729"/>
                      <a:pt x="6075" y="20903"/>
                      <a:pt x="6075" y="21077"/>
                    </a:cubicBezTo>
                    <a:cubicBezTo>
                      <a:pt x="6075" y="21426"/>
                      <a:pt x="6244" y="21600"/>
                      <a:pt x="6412" y="21600"/>
                    </a:cubicBezTo>
                    <a:cubicBezTo>
                      <a:pt x="15187" y="21600"/>
                      <a:pt x="15187" y="21600"/>
                      <a:pt x="15187" y="21600"/>
                    </a:cubicBezTo>
                    <a:cubicBezTo>
                      <a:pt x="15356" y="21600"/>
                      <a:pt x="15525" y="21426"/>
                      <a:pt x="15525" y="21077"/>
                    </a:cubicBezTo>
                    <a:cubicBezTo>
                      <a:pt x="15525" y="20903"/>
                      <a:pt x="15356" y="20729"/>
                      <a:pt x="15187" y="20729"/>
                    </a:cubicBezTo>
                    <a:cubicBezTo>
                      <a:pt x="14006" y="20729"/>
                      <a:pt x="14006" y="20729"/>
                      <a:pt x="14006" y="20729"/>
                    </a:cubicBezTo>
                    <a:cubicBezTo>
                      <a:pt x="13500" y="17594"/>
                      <a:pt x="13500" y="17594"/>
                      <a:pt x="13500" y="17594"/>
                    </a:cubicBezTo>
                    <a:cubicBezTo>
                      <a:pt x="20587" y="17594"/>
                      <a:pt x="20587" y="17594"/>
                      <a:pt x="20587" y="17594"/>
                    </a:cubicBezTo>
                    <a:cubicBezTo>
                      <a:pt x="21094" y="17594"/>
                      <a:pt x="21600" y="17245"/>
                      <a:pt x="21600" y="16548"/>
                    </a:cubicBezTo>
                    <a:cubicBezTo>
                      <a:pt x="21600" y="1045"/>
                      <a:pt x="21600" y="1045"/>
                      <a:pt x="21600" y="1045"/>
                    </a:cubicBezTo>
                    <a:cubicBezTo>
                      <a:pt x="21600" y="523"/>
                      <a:pt x="21094" y="0"/>
                      <a:pt x="20587" y="0"/>
                    </a:cubicBezTo>
                    <a:close/>
                    <a:moveTo>
                      <a:pt x="8437" y="20729"/>
                    </a:moveTo>
                    <a:cubicBezTo>
                      <a:pt x="8944" y="17594"/>
                      <a:pt x="8944" y="17594"/>
                      <a:pt x="8944" y="17594"/>
                    </a:cubicBezTo>
                    <a:cubicBezTo>
                      <a:pt x="12656" y="17594"/>
                      <a:pt x="12656" y="17594"/>
                      <a:pt x="12656" y="17594"/>
                    </a:cubicBezTo>
                    <a:cubicBezTo>
                      <a:pt x="13162" y="20729"/>
                      <a:pt x="13162" y="20729"/>
                      <a:pt x="13162" y="20729"/>
                    </a:cubicBezTo>
                    <a:lnTo>
                      <a:pt x="8437" y="20729"/>
                    </a:lnTo>
                    <a:close/>
                    <a:moveTo>
                      <a:pt x="20756" y="16897"/>
                    </a:moveTo>
                    <a:cubicBezTo>
                      <a:pt x="844" y="16897"/>
                      <a:pt x="844" y="16897"/>
                      <a:pt x="844" y="16897"/>
                    </a:cubicBezTo>
                    <a:cubicBezTo>
                      <a:pt x="844" y="13761"/>
                      <a:pt x="844" y="13761"/>
                      <a:pt x="844" y="13761"/>
                    </a:cubicBezTo>
                    <a:cubicBezTo>
                      <a:pt x="20756" y="13761"/>
                      <a:pt x="20756" y="13761"/>
                      <a:pt x="20756" y="13761"/>
                    </a:cubicBezTo>
                    <a:lnTo>
                      <a:pt x="20756" y="16897"/>
                    </a:lnTo>
                    <a:close/>
                    <a:moveTo>
                      <a:pt x="20756" y="13065"/>
                    </a:moveTo>
                    <a:cubicBezTo>
                      <a:pt x="844" y="13065"/>
                      <a:pt x="844" y="13065"/>
                      <a:pt x="844" y="13065"/>
                    </a:cubicBezTo>
                    <a:cubicBezTo>
                      <a:pt x="844" y="871"/>
                      <a:pt x="844" y="871"/>
                      <a:pt x="844" y="871"/>
                    </a:cubicBezTo>
                    <a:cubicBezTo>
                      <a:pt x="20756" y="871"/>
                      <a:pt x="20756" y="871"/>
                      <a:pt x="20756" y="871"/>
                    </a:cubicBezTo>
                    <a:lnTo>
                      <a:pt x="20756" y="13065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Oval 173"/>
              <p:cNvSpPr/>
              <p:nvPr/>
            </p:nvSpPr>
            <p:spPr>
              <a:xfrm>
                <a:off x="5410239" y="2889482"/>
                <a:ext cx="23980" cy="21455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0303317" y="2875334"/>
              <a:ext cx="382400" cy="360000"/>
              <a:chOff x="9816030" y="1103691"/>
              <a:chExt cx="382400" cy="382400"/>
            </a:xfrm>
            <a:solidFill>
              <a:schemeClr val="bg1"/>
            </a:solidFill>
          </p:grpSpPr>
          <p:sp>
            <p:nvSpPr>
              <p:cNvPr id="87" name="Freeform 217"/>
              <p:cNvSpPr/>
              <p:nvPr/>
            </p:nvSpPr>
            <p:spPr>
              <a:xfrm>
                <a:off x="9816030" y="1103691"/>
                <a:ext cx="382400" cy="38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1856"/>
                    </a:moveTo>
                    <a:cubicBezTo>
                      <a:pt x="17212" y="1856"/>
                      <a:pt x="17212" y="1856"/>
                      <a:pt x="17212" y="1856"/>
                    </a:cubicBezTo>
                    <a:cubicBezTo>
                      <a:pt x="17212" y="506"/>
                      <a:pt x="17212" y="506"/>
                      <a:pt x="17212" y="506"/>
                    </a:cubicBezTo>
                    <a:cubicBezTo>
                      <a:pt x="17212" y="338"/>
                      <a:pt x="17044" y="169"/>
                      <a:pt x="16875" y="169"/>
                    </a:cubicBezTo>
                    <a:cubicBezTo>
                      <a:pt x="16706" y="169"/>
                      <a:pt x="16537" y="338"/>
                      <a:pt x="16537" y="506"/>
                    </a:cubicBezTo>
                    <a:cubicBezTo>
                      <a:pt x="16537" y="1856"/>
                      <a:pt x="16537" y="1856"/>
                      <a:pt x="16537" y="1856"/>
                    </a:cubicBezTo>
                    <a:cubicBezTo>
                      <a:pt x="11137" y="1856"/>
                      <a:pt x="11137" y="1856"/>
                      <a:pt x="11137" y="1856"/>
                    </a:cubicBezTo>
                    <a:cubicBezTo>
                      <a:pt x="11137" y="506"/>
                      <a:pt x="11137" y="506"/>
                      <a:pt x="11137" y="506"/>
                    </a:cubicBezTo>
                    <a:cubicBezTo>
                      <a:pt x="11137" y="338"/>
                      <a:pt x="10969" y="169"/>
                      <a:pt x="10800" y="169"/>
                    </a:cubicBezTo>
                    <a:cubicBezTo>
                      <a:pt x="10631" y="169"/>
                      <a:pt x="10462" y="338"/>
                      <a:pt x="10462" y="506"/>
                    </a:cubicBezTo>
                    <a:cubicBezTo>
                      <a:pt x="10462" y="1856"/>
                      <a:pt x="10462" y="1856"/>
                      <a:pt x="10462" y="1856"/>
                    </a:cubicBezTo>
                    <a:cubicBezTo>
                      <a:pt x="5063" y="1856"/>
                      <a:pt x="5063" y="1856"/>
                      <a:pt x="5063" y="1856"/>
                    </a:cubicBezTo>
                    <a:cubicBezTo>
                      <a:pt x="5063" y="338"/>
                      <a:pt x="5063" y="338"/>
                      <a:pt x="5063" y="338"/>
                    </a:cubicBezTo>
                    <a:cubicBezTo>
                      <a:pt x="5063" y="169"/>
                      <a:pt x="4894" y="0"/>
                      <a:pt x="4725" y="0"/>
                    </a:cubicBezTo>
                    <a:cubicBezTo>
                      <a:pt x="4556" y="0"/>
                      <a:pt x="4388" y="169"/>
                      <a:pt x="4388" y="338"/>
                    </a:cubicBezTo>
                    <a:cubicBezTo>
                      <a:pt x="4388" y="1856"/>
                      <a:pt x="4388" y="1856"/>
                      <a:pt x="4388" y="1856"/>
                    </a:cubicBezTo>
                    <a:cubicBezTo>
                      <a:pt x="1013" y="1856"/>
                      <a:pt x="1013" y="1856"/>
                      <a:pt x="1013" y="1856"/>
                    </a:cubicBezTo>
                    <a:cubicBezTo>
                      <a:pt x="506" y="1856"/>
                      <a:pt x="0" y="2363"/>
                      <a:pt x="0" y="2869"/>
                    </a:cubicBezTo>
                    <a:cubicBezTo>
                      <a:pt x="0" y="20587"/>
                      <a:pt x="0" y="20587"/>
                      <a:pt x="0" y="20587"/>
                    </a:cubicBezTo>
                    <a:cubicBezTo>
                      <a:pt x="0" y="21094"/>
                      <a:pt x="506" y="21600"/>
                      <a:pt x="1013" y="21600"/>
                    </a:cubicBezTo>
                    <a:cubicBezTo>
                      <a:pt x="20587" y="21600"/>
                      <a:pt x="20587" y="21600"/>
                      <a:pt x="20587" y="21600"/>
                    </a:cubicBezTo>
                    <a:cubicBezTo>
                      <a:pt x="21094" y="21600"/>
                      <a:pt x="21600" y="21094"/>
                      <a:pt x="21600" y="20587"/>
                    </a:cubicBezTo>
                    <a:cubicBezTo>
                      <a:pt x="21600" y="2869"/>
                      <a:pt x="21600" y="2869"/>
                      <a:pt x="21600" y="2869"/>
                    </a:cubicBezTo>
                    <a:cubicBezTo>
                      <a:pt x="21600" y="2363"/>
                      <a:pt x="21094" y="1856"/>
                      <a:pt x="20587" y="1856"/>
                    </a:cubicBezTo>
                    <a:close/>
                    <a:moveTo>
                      <a:pt x="20756" y="20756"/>
                    </a:moveTo>
                    <a:cubicBezTo>
                      <a:pt x="844" y="20756"/>
                      <a:pt x="844" y="20756"/>
                      <a:pt x="844" y="20756"/>
                    </a:cubicBezTo>
                    <a:cubicBezTo>
                      <a:pt x="844" y="7088"/>
                      <a:pt x="844" y="7088"/>
                      <a:pt x="844" y="7088"/>
                    </a:cubicBezTo>
                    <a:cubicBezTo>
                      <a:pt x="20756" y="7088"/>
                      <a:pt x="20756" y="7088"/>
                      <a:pt x="20756" y="7088"/>
                    </a:cubicBezTo>
                    <a:lnTo>
                      <a:pt x="20756" y="20756"/>
                    </a:lnTo>
                    <a:close/>
                    <a:moveTo>
                      <a:pt x="20756" y="6244"/>
                    </a:moveTo>
                    <a:cubicBezTo>
                      <a:pt x="844" y="6244"/>
                      <a:pt x="844" y="6244"/>
                      <a:pt x="844" y="6244"/>
                    </a:cubicBezTo>
                    <a:cubicBezTo>
                      <a:pt x="844" y="2700"/>
                      <a:pt x="844" y="2700"/>
                      <a:pt x="844" y="2700"/>
                    </a:cubicBezTo>
                    <a:cubicBezTo>
                      <a:pt x="4388" y="2700"/>
                      <a:pt x="4388" y="2700"/>
                      <a:pt x="4388" y="2700"/>
                    </a:cubicBezTo>
                    <a:cubicBezTo>
                      <a:pt x="4388" y="3881"/>
                      <a:pt x="4388" y="3881"/>
                      <a:pt x="4388" y="3881"/>
                    </a:cubicBezTo>
                    <a:cubicBezTo>
                      <a:pt x="4388" y="4219"/>
                      <a:pt x="4556" y="4388"/>
                      <a:pt x="4725" y="4388"/>
                    </a:cubicBezTo>
                    <a:cubicBezTo>
                      <a:pt x="4894" y="4388"/>
                      <a:pt x="5063" y="4219"/>
                      <a:pt x="5063" y="3881"/>
                    </a:cubicBezTo>
                    <a:cubicBezTo>
                      <a:pt x="5063" y="2700"/>
                      <a:pt x="5063" y="2700"/>
                      <a:pt x="5063" y="2700"/>
                    </a:cubicBezTo>
                    <a:cubicBezTo>
                      <a:pt x="10462" y="2700"/>
                      <a:pt x="10462" y="2700"/>
                      <a:pt x="10462" y="2700"/>
                    </a:cubicBezTo>
                    <a:cubicBezTo>
                      <a:pt x="10462" y="4219"/>
                      <a:pt x="10462" y="4219"/>
                      <a:pt x="10462" y="4219"/>
                    </a:cubicBezTo>
                    <a:cubicBezTo>
                      <a:pt x="10462" y="4388"/>
                      <a:pt x="10631" y="4556"/>
                      <a:pt x="10800" y="4556"/>
                    </a:cubicBezTo>
                    <a:cubicBezTo>
                      <a:pt x="10969" y="4556"/>
                      <a:pt x="11137" y="4388"/>
                      <a:pt x="11137" y="4219"/>
                    </a:cubicBezTo>
                    <a:cubicBezTo>
                      <a:pt x="11137" y="2700"/>
                      <a:pt x="11137" y="2700"/>
                      <a:pt x="11137" y="2700"/>
                    </a:cubicBezTo>
                    <a:cubicBezTo>
                      <a:pt x="16537" y="2700"/>
                      <a:pt x="16537" y="2700"/>
                      <a:pt x="16537" y="2700"/>
                    </a:cubicBezTo>
                    <a:cubicBezTo>
                      <a:pt x="16537" y="4219"/>
                      <a:pt x="16537" y="4219"/>
                      <a:pt x="16537" y="4219"/>
                    </a:cubicBezTo>
                    <a:cubicBezTo>
                      <a:pt x="16537" y="4388"/>
                      <a:pt x="16706" y="4556"/>
                      <a:pt x="16875" y="4556"/>
                    </a:cubicBezTo>
                    <a:cubicBezTo>
                      <a:pt x="17044" y="4556"/>
                      <a:pt x="17212" y="4388"/>
                      <a:pt x="17212" y="4219"/>
                    </a:cubicBezTo>
                    <a:cubicBezTo>
                      <a:pt x="17212" y="2700"/>
                      <a:pt x="17212" y="2700"/>
                      <a:pt x="17212" y="2700"/>
                    </a:cubicBezTo>
                    <a:cubicBezTo>
                      <a:pt x="20756" y="2700"/>
                      <a:pt x="20756" y="2700"/>
                      <a:pt x="20756" y="2700"/>
                    </a:cubicBezTo>
                    <a:lnTo>
                      <a:pt x="20756" y="6244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Freeform 218"/>
              <p:cNvSpPr/>
              <p:nvPr/>
            </p:nvSpPr>
            <p:spPr>
              <a:xfrm>
                <a:off x="9929614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0232" y="0"/>
                    </a:cubicBezTo>
                    <a:cubicBezTo>
                      <a:pt x="10232" y="0"/>
                      <a:pt x="9095" y="0"/>
                      <a:pt x="9095" y="0"/>
                    </a:cubicBezTo>
                    <a:cubicBezTo>
                      <a:pt x="2274" y="2645"/>
                      <a:pt x="2274" y="2645"/>
                      <a:pt x="2274" y="2645"/>
                    </a:cubicBezTo>
                    <a:cubicBezTo>
                      <a:pt x="2274" y="2645"/>
                      <a:pt x="2274" y="3527"/>
                      <a:pt x="2274" y="3967"/>
                    </a:cubicBezTo>
                    <a:cubicBezTo>
                      <a:pt x="3411" y="3967"/>
                      <a:pt x="4547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Freeform 219"/>
              <p:cNvSpPr/>
              <p:nvPr/>
            </p:nvSpPr>
            <p:spPr>
              <a:xfrm>
                <a:off x="10028053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1368" y="0"/>
                    </a:cubicBezTo>
                    <a:cubicBezTo>
                      <a:pt x="10232" y="0"/>
                      <a:pt x="10232" y="0"/>
                      <a:pt x="9095" y="0"/>
                    </a:cubicBezTo>
                    <a:cubicBezTo>
                      <a:pt x="3411" y="2645"/>
                      <a:pt x="3411" y="2645"/>
                      <a:pt x="3411" y="2645"/>
                    </a:cubicBezTo>
                    <a:cubicBezTo>
                      <a:pt x="2274" y="2645"/>
                      <a:pt x="2274" y="3527"/>
                      <a:pt x="3411" y="3967"/>
                    </a:cubicBezTo>
                    <a:cubicBezTo>
                      <a:pt x="3411" y="3967"/>
                      <a:pt x="5684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7278110" y="2821813"/>
              <a:ext cx="432000" cy="324000"/>
              <a:chOff x="7524161" y="2686292"/>
              <a:chExt cx="381138" cy="275126"/>
            </a:xfrm>
            <a:solidFill>
              <a:schemeClr val="bg1"/>
            </a:solidFill>
          </p:grpSpPr>
          <p:sp>
            <p:nvSpPr>
              <p:cNvPr id="81" name="Freeform 139"/>
              <p:cNvSpPr/>
              <p:nvPr/>
            </p:nvSpPr>
            <p:spPr>
              <a:xfrm>
                <a:off x="7524161" y="2686292"/>
                <a:ext cx="381138" cy="2751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56" y="6574"/>
                    </a:moveTo>
                    <a:cubicBezTo>
                      <a:pt x="20588" y="4930"/>
                      <a:pt x="20081" y="3287"/>
                      <a:pt x="19069" y="1878"/>
                    </a:cubicBezTo>
                    <a:cubicBezTo>
                      <a:pt x="18056" y="704"/>
                      <a:pt x="16875" y="0"/>
                      <a:pt x="15525" y="0"/>
                    </a:cubicBezTo>
                    <a:cubicBezTo>
                      <a:pt x="6075" y="0"/>
                      <a:pt x="6075" y="0"/>
                      <a:pt x="6075" y="0"/>
                    </a:cubicBezTo>
                    <a:cubicBezTo>
                      <a:pt x="4725" y="0"/>
                      <a:pt x="3544" y="704"/>
                      <a:pt x="2531" y="1878"/>
                    </a:cubicBezTo>
                    <a:cubicBezTo>
                      <a:pt x="1519" y="3287"/>
                      <a:pt x="1012" y="4930"/>
                      <a:pt x="844" y="6574"/>
                    </a:cubicBezTo>
                    <a:cubicBezTo>
                      <a:pt x="337" y="13383"/>
                      <a:pt x="0" y="17374"/>
                      <a:pt x="0" y="17609"/>
                    </a:cubicBezTo>
                    <a:cubicBezTo>
                      <a:pt x="0" y="19722"/>
                      <a:pt x="1181" y="21600"/>
                      <a:pt x="2869" y="21600"/>
                    </a:cubicBezTo>
                    <a:cubicBezTo>
                      <a:pt x="3881" y="21600"/>
                      <a:pt x="4894" y="20661"/>
                      <a:pt x="5400" y="19252"/>
                    </a:cubicBezTo>
                    <a:cubicBezTo>
                      <a:pt x="7594" y="14557"/>
                      <a:pt x="7594" y="14557"/>
                      <a:pt x="7594" y="14557"/>
                    </a:cubicBezTo>
                    <a:cubicBezTo>
                      <a:pt x="14006" y="14557"/>
                      <a:pt x="14006" y="14557"/>
                      <a:pt x="14006" y="14557"/>
                    </a:cubicBezTo>
                    <a:cubicBezTo>
                      <a:pt x="16200" y="19252"/>
                      <a:pt x="16200" y="19252"/>
                      <a:pt x="16200" y="19252"/>
                    </a:cubicBezTo>
                    <a:cubicBezTo>
                      <a:pt x="16706" y="20661"/>
                      <a:pt x="17719" y="21600"/>
                      <a:pt x="18731" y="21600"/>
                    </a:cubicBezTo>
                    <a:cubicBezTo>
                      <a:pt x="20419" y="21600"/>
                      <a:pt x="21600" y="19722"/>
                      <a:pt x="21600" y="17609"/>
                    </a:cubicBezTo>
                    <a:cubicBezTo>
                      <a:pt x="21600" y="17374"/>
                      <a:pt x="21263" y="13383"/>
                      <a:pt x="20756" y="6574"/>
                    </a:cubicBezTo>
                    <a:close/>
                    <a:moveTo>
                      <a:pt x="18731" y="20426"/>
                    </a:moveTo>
                    <a:cubicBezTo>
                      <a:pt x="18056" y="20426"/>
                      <a:pt x="17213" y="19722"/>
                      <a:pt x="16875" y="18783"/>
                    </a:cubicBezTo>
                    <a:cubicBezTo>
                      <a:pt x="14513" y="13617"/>
                      <a:pt x="14513" y="13617"/>
                      <a:pt x="14513" y="13617"/>
                    </a:cubicBezTo>
                    <a:cubicBezTo>
                      <a:pt x="7087" y="13617"/>
                      <a:pt x="7087" y="13617"/>
                      <a:pt x="7087" y="13617"/>
                    </a:cubicBezTo>
                    <a:cubicBezTo>
                      <a:pt x="4725" y="18783"/>
                      <a:pt x="4725" y="18783"/>
                      <a:pt x="4725" y="18783"/>
                    </a:cubicBezTo>
                    <a:cubicBezTo>
                      <a:pt x="4387" y="19722"/>
                      <a:pt x="3544" y="20426"/>
                      <a:pt x="2869" y="20426"/>
                    </a:cubicBezTo>
                    <a:cubicBezTo>
                      <a:pt x="1687" y="20426"/>
                      <a:pt x="844" y="19252"/>
                      <a:pt x="844" y="17609"/>
                    </a:cubicBezTo>
                    <a:cubicBezTo>
                      <a:pt x="844" y="17139"/>
                      <a:pt x="1350" y="10330"/>
                      <a:pt x="1687" y="6809"/>
                    </a:cubicBezTo>
                    <a:cubicBezTo>
                      <a:pt x="1687" y="5165"/>
                      <a:pt x="2194" y="3757"/>
                      <a:pt x="3037" y="2817"/>
                    </a:cubicBezTo>
                    <a:cubicBezTo>
                      <a:pt x="3881" y="1643"/>
                      <a:pt x="4894" y="1174"/>
                      <a:pt x="6075" y="1174"/>
                    </a:cubicBezTo>
                    <a:cubicBezTo>
                      <a:pt x="15525" y="1174"/>
                      <a:pt x="15525" y="1174"/>
                      <a:pt x="15525" y="1174"/>
                    </a:cubicBezTo>
                    <a:cubicBezTo>
                      <a:pt x="16706" y="1174"/>
                      <a:pt x="17719" y="1643"/>
                      <a:pt x="18563" y="2817"/>
                    </a:cubicBezTo>
                    <a:cubicBezTo>
                      <a:pt x="19406" y="3757"/>
                      <a:pt x="19913" y="5165"/>
                      <a:pt x="19913" y="6809"/>
                    </a:cubicBezTo>
                    <a:cubicBezTo>
                      <a:pt x="20250" y="10800"/>
                      <a:pt x="20756" y="17139"/>
                      <a:pt x="20756" y="17609"/>
                    </a:cubicBezTo>
                    <a:cubicBezTo>
                      <a:pt x="20756" y="19252"/>
                      <a:pt x="19913" y="20426"/>
                      <a:pt x="18731" y="20426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Freeform 140"/>
              <p:cNvSpPr/>
              <p:nvPr/>
            </p:nvSpPr>
            <p:spPr>
              <a:xfrm>
                <a:off x="7598621" y="2746871"/>
                <a:ext cx="80771" cy="80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00" y="8800"/>
                    </a:moveTo>
                    <a:cubicBezTo>
                      <a:pt x="12000" y="8800"/>
                      <a:pt x="12000" y="8800"/>
                      <a:pt x="12000" y="8800"/>
                    </a:cubicBezTo>
                    <a:cubicBezTo>
                      <a:pt x="12000" y="1600"/>
                      <a:pt x="12000" y="1600"/>
                      <a:pt x="12000" y="1600"/>
                    </a:cubicBezTo>
                    <a:cubicBezTo>
                      <a:pt x="12000" y="800"/>
                      <a:pt x="11200" y="0"/>
                      <a:pt x="10400" y="0"/>
                    </a:cubicBezTo>
                    <a:cubicBezTo>
                      <a:pt x="9600" y="0"/>
                      <a:pt x="8800" y="800"/>
                      <a:pt x="8800" y="1600"/>
                    </a:cubicBezTo>
                    <a:cubicBezTo>
                      <a:pt x="8800" y="8800"/>
                      <a:pt x="8800" y="8800"/>
                      <a:pt x="8800" y="8800"/>
                    </a:cubicBezTo>
                    <a:cubicBezTo>
                      <a:pt x="1600" y="8800"/>
                      <a:pt x="1600" y="8800"/>
                      <a:pt x="1600" y="8800"/>
                    </a:cubicBezTo>
                    <a:cubicBezTo>
                      <a:pt x="800" y="8800"/>
                      <a:pt x="0" y="9600"/>
                      <a:pt x="0" y="10400"/>
                    </a:cubicBezTo>
                    <a:cubicBezTo>
                      <a:pt x="0" y="11200"/>
                      <a:pt x="800" y="12000"/>
                      <a:pt x="1600" y="12000"/>
                    </a:cubicBezTo>
                    <a:cubicBezTo>
                      <a:pt x="8800" y="12000"/>
                      <a:pt x="8800" y="12000"/>
                      <a:pt x="8800" y="12000"/>
                    </a:cubicBezTo>
                    <a:cubicBezTo>
                      <a:pt x="8800" y="19200"/>
                      <a:pt x="8800" y="19200"/>
                      <a:pt x="8800" y="19200"/>
                    </a:cubicBezTo>
                    <a:cubicBezTo>
                      <a:pt x="8800" y="20800"/>
                      <a:pt x="9600" y="21600"/>
                      <a:pt x="10400" y="21600"/>
                    </a:cubicBezTo>
                    <a:cubicBezTo>
                      <a:pt x="11200" y="21600"/>
                      <a:pt x="12000" y="20800"/>
                      <a:pt x="12000" y="19200"/>
                    </a:cubicBezTo>
                    <a:cubicBezTo>
                      <a:pt x="12000" y="12000"/>
                      <a:pt x="12000" y="12000"/>
                      <a:pt x="12000" y="12000"/>
                    </a:cubicBezTo>
                    <a:cubicBezTo>
                      <a:pt x="19200" y="12000"/>
                      <a:pt x="19200" y="12000"/>
                      <a:pt x="19200" y="12000"/>
                    </a:cubicBezTo>
                    <a:cubicBezTo>
                      <a:pt x="20800" y="12000"/>
                      <a:pt x="21600" y="11200"/>
                      <a:pt x="21600" y="10400"/>
                    </a:cubicBezTo>
                    <a:cubicBezTo>
                      <a:pt x="21600" y="9600"/>
                      <a:pt x="20800" y="8800"/>
                      <a:pt x="19200" y="88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Oval 141"/>
              <p:cNvSpPr/>
              <p:nvPr/>
            </p:nvSpPr>
            <p:spPr>
              <a:xfrm>
                <a:off x="7780356" y="2746871"/>
                <a:ext cx="21456" cy="20193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Oval 142"/>
              <p:cNvSpPr/>
              <p:nvPr/>
            </p:nvSpPr>
            <p:spPr>
              <a:xfrm>
                <a:off x="7780356" y="2803663"/>
                <a:ext cx="21456" cy="23980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Oval 143"/>
              <p:cNvSpPr/>
              <p:nvPr/>
            </p:nvSpPr>
            <p:spPr>
              <a:xfrm>
                <a:off x="7810644" y="2775897"/>
                <a:ext cx="20193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Oval 144"/>
              <p:cNvSpPr/>
              <p:nvPr/>
            </p:nvSpPr>
            <p:spPr>
              <a:xfrm>
                <a:off x="7750067" y="2775897"/>
                <a:ext cx="23980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6076" y="323047"/>
            <a:ext cx="2851486" cy="592053"/>
            <a:chOff x="384176" y="265897"/>
            <a:chExt cx="2851486" cy="592053"/>
          </a:xfrm>
        </p:grpSpPr>
        <p:grpSp>
          <p:nvGrpSpPr>
            <p:cNvPr id="5" name="组合 4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9" name="等腰三角形 8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825047" y="265897"/>
              <a:ext cx="2410615" cy="592053"/>
              <a:chOff x="5287963" y="239774"/>
              <a:chExt cx="2410615" cy="592053"/>
            </a:xfrm>
          </p:grpSpPr>
          <p:sp>
            <p:nvSpPr>
              <p:cNvPr id="7" name="文本框 28"/>
              <p:cNvSpPr txBox="1"/>
              <p:nvPr/>
            </p:nvSpPr>
            <p:spPr>
              <a:xfrm>
                <a:off x="5287963" y="239774"/>
                <a:ext cx="16323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 smtClean="0">
                    <a:solidFill>
                      <a:srgbClr val="526188"/>
                    </a:solidFill>
                    <a:cs typeface="+mn-ea"/>
                    <a:sym typeface="+mn-lt"/>
                  </a:rPr>
                  <a:t>项目历程</a:t>
                </a:r>
                <a:endPara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文本框 29"/>
              <p:cNvSpPr txBox="1"/>
              <p:nvPr/>
            </p:nvSpPr>
            <p:spPr>
              <a:xfrm>
                <a:off x="5287963" y="554828"/>
                <a:ext cx="24106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Please enter the title content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4" name="Shape 384">
            <a:extLst>
              <a:ext uri="{FF2B5EF4-FFF2-40B4-BE49-F238E27FC236}">
                <a16:creationId xmlns="" xmlns:a16="http://schemas.microsoft.com/office/drawing/2014/main" id="{1974EFC4-5972-4ACC-B27A-05DE7A503465}"/>
              </a:ext>
            </a:extLst>
          </p:cNvPr>
          <p:cNvSpPr/>
          <p:nvPr/>
        </p:nvSpPr>
        <p:spPr>
          <a:xfrm>
            <a:off x="7346533" y="2259936"/>
            <a:ext cx="2132983" cy="311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rgbClr val="E7C7A0">
              <a:lumMod val="20000"/>
              <a:lumOff val="80000"/>
            </a:srgbClr>
          </a:solidFill>
          <a:ln w="19050">
            <a:solidFill>
              <a:srgbClr val="DCDEE0"/>
            </a:solidFill>
            <a:prstDash val="sysDot"/>
            <a:miter lim="400000"/>
          </a:ln>
        </p:spPr>
        <p:txBody>
          <a:bodyPr lIns="25397" tIns="25397" rIns="25397" bIns="25397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宋体" pitchFamily="2" charset="-122"/>
              <a:sym typeface="+mn-lt"/>
            </a:endParaRPr>
          </a:p>
        </p:txBody>
      </p:sp>
      <p:sp>
        <p:nvSpPr>
          <p:cNvPr id="45" name="Shape 385">
            <a:extLst>
              <a:ext uri="{FF2B5EF4-FFF2-40B4-BE49-F238E27FC236}">
                <a16:creationId xmlns="" xmlns:a16="http://schemas.microsoft.com/office/drawing/2014/main" id="{3A94BD32-FDB0-48B7-8B75-666246CE42C7}"/>
              </a:ext>
            </a:extLst>
          </p:cNvPr>
          <p:cNvSpPr/>
          <p:nvPr/>
        </p:nvSpPr>
        <p:spPr>
          <a:xfrm>
            <a:off x="4941097" y="2220262"/>
            <a:ext cx="2132983" cy="311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rgbClr val="526188">
              <a:lumMod val="20000"/>
              <a:lumOff val="80000"/>
            </a:srgbClr>
          </a:solidFill>
          <a:ln w="19050">
            <a:solidFill>
              <a:srgbClr val="DCDEE0"/>
            </a:solidFill>
            <a:prstDash val="sysDot"/>
            <a:miter lim="400000"/>
          </a:ln>
        </p:spPr>
        <p:txBody>
          <a:bodyPr lIns="25397" tIns="25397" rIns="25397" bIns="25397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宋体" pitchFamily="2" charset="-122"/>
              <a:sym typeface="+mn-lt"/>
            </a:endParaRPr>
          </a:p>
        </p:txBody>
      </p:sp>
      <p:sp>
        <p:nvSpPr>
          <p:cNvPr id="46" name="Shape 386">
            <a:extLst>
              <a:ext uri="{FF2B5EF4-FFF2-40B4-BE49-F238E27FC236}">
                <a16:creationId xmlns="" xmlns:a16="http://schemas.microsoft.com/office/drawing/2014/main" id="{9D14E03F-49DB-49A6-A305-CA283C0ECB37}"/>
              </a:ext>
            </a:extLst>
          </p:cNvPr>
          <p:cNvSpPr/>
          <p:nvPr/>
        </p:nvSpPr>
        <p:spPr>
          <a:xfrm>
            <a:off x="2577857" y="2220263"/>
            <a:ext cx="2132983" cy="311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rgbClr val="E7C7A0">
              <a:lumMod val="20000"/>
              <a:lumOff val="80000"/>
            </a:srgbClr>
          </a:solidFill>
          <a:ln w="19050">
            <a:solidFill>
              <a:srgbClr val="DCDEE0"/>
            </a:solidFill>
            <a:prstDash val="sysDot"/>
            <a:miter lim="400000"/>
          </a:ln>
        </p:spPr>
        <p:txBody>
          <a:bodyPr lIns="25397" tIns="25397" rIns="25397" bIns="25397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宋体" pitchFamily="2" charset="-122"/>
              <a:sym typeface="+mn-lt"/>
            </a:endParaRPr>
          </a:p>
        </p:txBody>
      </p:sp>
      <p:sp>
        <p:nvSpPr>
          <p:cNvPr id="47" name="Shape 387">
            <a:extLst>
              <a:ext uri="{FF2B5EF4-FFF2-40B4-BE49-F238E27FC236}">
                <a16:creationId xmlns="" xmlns:a16="http://schemas.microsoft.com/office/drawing/2014/main" id="{2BADCF45-7DC8-4867-AB40-633788A8D998}"/>
              </a:ext>
            </a:extLst>
          </p:cNvPr>
          <p:cNvSpPr/>
          <p:nvPr/>
        </p:nvSpPr>
        <p:spPr>
          <a:xfrm>
            <a:off x="292107" y="2220264"/>
            <a:ext cx="2132983" cy="311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rgbClr val="526188">
              <a:lumMod val="20000"/>
              <a:lumOff val="80000"/>
            </a:srgbClr>
          </a:solidFill>
          <a:ln w="19050">
            <a:solidFill>
              <a:srgbClr val="DCDEE0"/>
            </a:solidFill>
            <a:prstDash val="sysDot"/>
            <a:miter lim="400000"/>
          </a:ln>
        </p:spPr>
        <p:txBody>
          <a:bodyPr lIns="25397" tIns="25397" rIns="25397" bIns="25397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宋体" pitchFamily="2" charset="-122"/>
              <a:sym typeface="+mn-lt"/>
            </a:endParaRPr>
          </a:p>
        </p:txBody>
      </p:sp>
      <p:sp>
        <p:nvSpPr>
          <p:cNvPr id="48" name="Shape 416">
            <a:extLst>
              <a:ext uri="{FF2B5EF4-FFF2-40B4-BE49-F238E27FC236}">
                <a16:creationId xmlns="" xmlns:a16="http://schemas.microsoft.com/office/drawing/2014/main" id="{7DB4F8D7-B881-46F8-98EB-0E5390C2494E}"/>
              </a:ext>
            </a:extLst>
          </p:cNvPr>
          <p:cNvSpPr/>
          <p:nvPr/>
        </p:nvSpPr>
        <p:spPr>
          <a:xfrm>
            <a:off x="286379" y="1903428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26188"/>
          </a:solidFill>
          <a:ln w="12700" cap="flat">
            <a:noFill/>
            <a:miter lim="400000"/>
          </a:ln>
          <a:effectLst/>
        </p:spPr>
        <p:txBody>
          <a:bodyPr wrap="square" lIns="25397" tIns="25397" rIns="25397" bIns="25397" numCol="1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宋体" pitchFamily="2" charset="-122"/>
              <a:sym typeface="+mn-lt"/>
            </a:endParaRPr>
          </a:p>
        </p:txBody>
      </p:sp>
      <p:sp>
        <p:nvSpPr>
          <p:cNvPr id="49" name="Shape 419">
            <a:extLst>
              <a:ext uri="{FF2B5EF4-FFF2-40B4-BE49-F238E27FC236}">
                <a16:creationId xmlns="" xmlns:a16="http://schemas.microsoft.com/office/drawing/2014/main" id="{BE4FD84F-8D80-4509-80A5-D6FB91F3E1A2}"/>
              </a:ext>
            </a:extLst>
          </p:cNvPr>
          <p:cNvSpPr/>
          <p:nvPr/>
        </p:nvSpPr>
        <p:spPr>
          <a:xfrm>
            <a:off x="2567828" y="1903427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7C7A0"/>
          </a:solidFill>
          <a:ln w="12700" cap="flat">
            <a:noFill/>
            <a:miter lim="400000"/>
          </a:ln>
          <a:effectLst/>
        </p:spPr>
        <p:txBody>
          <a:bodyPr wrap="square" lIns="25397" tIns="25397" rIns="25397" bIns="25397" numCol="1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宋体" pitchFamily="2" charset="-122"/>
              <a:sym typeface="+mn-lt"/>
            </a:endParaRPr>
          </a:p>
        </p:txBody>
      </p:sp>
      <p:sp>
        <p:nvSpPr>
          <p:cNvPr id="50" name="Shape 422">
            <a:extLst>
              <a:ext uri="{FF2B5EF4-FFF2-40B4-BE49-F238E27FC236}">
                <a16:creationId xmlns="" xmlns:a16="http://schemas.microsoft.com/office/drawing/2014/main" id="{114AA0AC-082E-4BEB-BB3D-163E0BC49411}"/>
              </a:ext>
            </a:extLst>
          </p:cNvPr>
          <p:cNvSpPr/>
          <p:nvPr/>
        </p:nvSpPr>
        <p:spPr>
          <a:xfrm>
            <a:off x="4939383" y="1904740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26188"/>
          </a:solidFill>
          <a:ln w="12700" cap="flat">
            <a:noFill/>
            <a:miter lim="400000"/>
          </a:ln>
          <a:effectLst/>
        </p:spPr>
        <p:txBody>
          <a:bodyPr wrap="square" lIns="25397" tIns="25397" rIns="25397" bIns="25397" numCol="1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宋体" pitchFamily="2" charset="-122"/>
              <a:sym typeface="+mn-lt"/>
            </a:endParaRPr>
          </a:p>
        </p:txBody>
      </p:sp>
      <p:sp>
        <p:nvSpPr>
          <p:cNvPr id="51" name="Shape 425">
            <a:extLst>
              <a:ext uri="{FF2B5EF4-FFF2-40B4-BE49-F238E27FC236}">
                <a16:creationId xmlns="" xmlns:a16="http://schemas.microsoft.com/office/drawing/2014/main" id="{8711A69C-298B-42A3-8963-2E185F91C0DC}"/>
              </a:ext>
            </a:extLst>
          </p:cNvPr>
          <p:cNvSpPr/>
          <p:nvPr/>
        </p:nvSpPr>
        <p:spPr>
          <a:xfrm>
            <a:off x="7343579" y="1941981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7C7A0"/>
          </a:solidFill>
          <a:ln w="12700" cap="flat">
            <a:noFill/>
            <a:miter lim="400000"/>
          </a:ln>
          <a:effectLst/>
        </p:spPr>
        <p:txBody>
          <a:bodyPr wrap="square" lIns="25397" tIns="25397" rIns="25397" bIns="25397" numCol="1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宋体" pitchFamily="2" charset="-122"/>
              <a:sym typeface="+mn-lt"/>
            </a:endParaRPr>
          </a:p>
        </p:txBody>
      </p:sp>
      <p:grpSp>
        <p:nvGrpSpPr>
          <p:cNvPr id="52" name="Group 11">
            <a:extLst>
              <a:ext uri="{FF2B5EF4-FFF2-40B4-BE49-F238E27FC236}">
                <a16:creationId xmlns="" xmlns:a16="http://schemas.microsoft.com/office/drawing/2014/main" id="{3926D18E-AA82-4659-8CBD-05F23EA8CE96}"/>
              </a:ext>
            </a:extLst>
          </p:cNvPr>
          <p:cNvGrpSpPr/>
          <p:nvPr/>
        </p:nvGrpSpPr>
        <p:grpSpPr>
          <a:xfrm>
            <a:off x="613509" y="2245864"/>
            <a:ext cx="260139" cy="227288"/>
            <a:chOff x="6357938" y="3535363"/>
            <a:chExt cx="465138" cy="406400"/>
          </a:xfrm>
          <a:solidFill>
            <a:sysClr val="window" lastClr="FFFFFF"/>
          </a:solidFill>
        </p:grpSpPr>
        <p:sp>
          <p:nvSpPr>
            <p:cNvPr id="53" name="AutoShape 43">
              <a:extLst>
                <a:ext uri="{FF2B5EF4-FFF2-40B4-BE49-F238E27FC236}">
                  <a16:creationId xmlns="" xmlns:a16="http://schemas.microsoft.com/office/drawing/2014/main" id="{A43649C7-CADE-43A8-B422-E0130DD46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3535363"/>
              <a:ext cx="465138" cy="3341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  <p:sp>
          <p:nvSpPr>
            <p:cNvPr id="54" name="AutoShape 44">
              <a:extLst>
                <a:ext uri="{FF2B5EF4-FFF2-40B4-BE49-F238E27FC236}">
                  <a16:creationId xmlns="" xmlns:a16="http://schemas.microsoft.com/office/drawing/2014/main" id="{92509A39-7F18-4EAE-A187-C9F7B2E4E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419" y="3680619"/>
              <a:ext cx="28575" cy="1595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  <p:sp>
          <p:nvSpPr>
            <p:cNvPr id="55" name="AutoShape 45">
              <a:extLst>
                <a:ext uri="{FF2B5EF4-FFF2-40B4-BE49-F238E27FC236}">
                  <a16:creationId xmlns="" xmlns:a16="http://schemas.microsoft.com/office/drawing/2014/main" id="{D81B993B-EFE0-42C6-829E-35F0A4F95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854450"/>
              <a:ext cx="58738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</p:grpSp>
      <p:grpSp>
        <p:nvGrpSpPr>
          <p:cNvPr id="56" name="Group 15">
            <a:extLst>
              <a:ext uri="{FF2B5EF4-FFF2-40B4-BE49-F238E27FC236}">
                <a16:creationId xmlns="" xmlns:a16="http://schemas.microsoft.com/office/drawing/2014/main" id="{D0182770-3CEE-434C-B953-048955AC6305}"/>
              </a:ext>
            </a:extLst>
          </p:cNvPr>
          <p:cNvGrpSpPr/>
          <p:nvPr/>
        </p:nvGrpSpPr>
        <p:grpSpPr>
          <a:xfrm>
            <a:off x="2893084" y="2241648"/>
            <a:ext cx="259695" cy="260139"/>
            <a:chOff x="7275629" y="3973834"/>
            <a:chExt cx="464344" cy="465138"/>
          </a:xfrm>
          <a:solidFill>
            <a:sysClr val="window" lastClr="FFFFFF"/>
          </a:solidFill>
        </p:grpSpPr>
        <p:sp>
          <p:nvSpPr>
            <p:cNvPr id="57" name="AutoShape 37">
              <a:extLst>
                <a:ext uri="{FF2B5EF4-FFF2-40B4-BE49-F238E27FC236}">
                  <a16:creationId xmlns="" xmlns:a16="http://schemas.microsoft.com/office/drawing/2014/main" id="{638D00CA-8F5D-4431-B8E1-A7D5CEA0F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629" y="4017490"/>
              <a:ext cx="423069" cy="421482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  <p:sp>
          <p:nvSpPr>
            <p:cNvPr id="58" name="AutoShape 38">
              <a:extLst>
                <a:ext uri="{FF2B5EF4-FFF2-40B4-BE49-F238E27FC236}">
                  <a16:creationId xmlns="" xmlns:a16="http://schemas.microsoft.com/office/drawing/2014/main" id="{EF7CE9D6-A6AA-4FFB-A352-CE6DC3BD6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8829" y="4206403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  <p:sp>
          <p:nvSpPr>
            <p:cNvPr id="59" name="AutoShape 39">
              <a:extLst>
                <a:ext uri="{FF2B5EF4-FFF2-40B4-BE49-F238E27FC236}">
                  <a16:creationId xmlns="" xmlns:a16="http://schemas.microsoft.com/office/drawing/2014/main" id="{FBA8C25E-CFAA-43E2-B5D0-F9F42AD4F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742" y="3973834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  <p:sp>
          <p:nvSpPr>
            <p:cNvPr id="60" name="AutoShape 40">
              <a:extLst>
                <a:ext uri="{FF2B5EF4-FFF2-40B4-BE49-F238E27FC236}">
                  <a16:creationId xmlns="" xmlns:a16="http://schemas.microsoft.com/office/drawing/2014/main" id="{24556276-D873-44B0-9541-EEBC39ADB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517" y="4192115"/>
              <a:ext cx="57944" cy="579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  <p:sp>
          <p:nvSpPr>
            <p:cNvPr id="61" name="AutoShape 41">
              <a:extLst>
                <a:ext uri="{FF2B5EF4-FFF2-40B4-BE49-F238E27FC236}">
                  <a16:creationId xmlns="" xmlns:a16="http://schemas.microsoft.com/office/drawing/2014/main" id="{16689049-6DFB-42E1-8A9D-FFC1FF40A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9460" y="4293715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  <p:sp>
          <p:nvSpPr>
            <p:cNvPr id="62" name="AutoShape 42">
              <a:extLst>
                <a:ext uri="{FF2B5EF4-FFF2-40B4-BE49-F238E27FC236}">
                  <a16:creationId xmlns="" xmlns:a16="http://schemas.microsoft.com/office/drawing/2014/main" id="{22104F97-2E29-405F-9F82-47E67DC9F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2029" y="4075434"/>
              <a:ext cx="28575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</p:grpSp>
      <p:grpSp>
        <p:nvGrpSpPr>
          <p:cNvPr id="63" name="Group 22">
            <a:extLst>
              <a:ext uri="{FF2B5EF4-FFF2-40B4-BE49-F238E27FC236}">
                <a16:creationId xmlns="" xmlns:a16="http://schemas.microsoft.com/office/drawing/2014/main" id="{4E5DEF3D-D58E-4F6F-9C17-5171AB96CD15}"/>
              </a:ext>
            </a:extLst>
          </p:cNvPr>
          <p:cNvGrpSpPr/>
          <p:nvPr/>
        </p:nvGrpSpPr>
        <p:grpSpPr>
          <a:xfrm>
            <a:off x="5266426" y="2220263"/>
            <a:ext cx="259695" cy="260139"/>
            <a:chOff x="8204317" y="3973834"/>
            <a:chExt cx="464344" cy="465138"/>
          </a:xfrm>
          <a:solidFill>
            <a:sysClr val="window" lastClr="FFFFFF"/>
          </a:solidFill>
        </p:grpSpPr>
        <p:sp>
          <p:nvSpPr>
            <p:cNvPr id="64" name="AutoShape 33">
              <a:extLst>
                <a:ext uri="{FF2B5EF4-FFF2-40B4-BE49-F238E27FC236}">
                  <a16:creationId xmlns="" xmlns:a16="http://schemas.microsoft.com/office/drawing/2014/main" id="{20E7972C-E32E-4DA8-9E45-E659C72B6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4317" y="4148459"/>
              <a:ext cx="464344" cy="290513"/>
            </a:xfrm>
            <a:custGeom>
              <a:avLst/>
              <a:gdLst>
                <a:gd name="T0" fmla="*/ 10752 w 21505"/>
                <a:gd name="T1" fmla="*/ 10800 h 21600"/>
                <a:gd name="T2" fmla="*/ 10752 w 21505"/>
                <a:gd name="T3" fmla="*/ 10800 h 21600"/>
                <a:gd name="T4" fmla="*/ 10752 w 21505"/>
                <a:gd name="T5" fmla="*/ 10800 h 21600"/>
                <a:gd name="T6" fmla="*/ 10752 w 21505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05" h="21600">
                  <a:moveTo>
                    <a:pt x="17472" y="17279"/>
                  </a:moveTo>
                  <a:lnTo>
                    <a:pt x="17472" y="18899"/>
                  </a:lnTo>
                  <a:cubicBezTo>
                    <a:pt x="17472" y="19198"/>
                    <a:pt x="17321" y="19439"/>
                    <a:pt x="17136" y="19439"/>
                  </a:cubicBezTo>
                  <a:lnTo>
                    <a:pt x="4368" y="19439"/>
                  </a:lnTo>
                  <a:cubicBezTo>
                    <a:pt x="4182" y="19439"/>
                    <a:pt x="4032" y="19198"/>
                    <a:pt x="4032" y="18899"/>
                  </a:cubicBezTo>
                  <a:lnTo>
                    <a:pt x="4032" y="17279"/>
                  </a:lnTo>
                  <a:lnTo>
                    <a:pt x="1344" y="12419"/>
                  </a:lnTo>
                  <a:cubicBezTo>
                    <a:pt x="1344" y="12121"/>
                    <a:pt x="1494" y="11879"/>
                    <a:pt x="1680" y="11879"/>
                  </a:cubicBezTo>
                  <a:lnTo>
                    <a:pt x="3360" y="11879"/>
                  </a:lnTo>
                  <a:lnTo>
                    <a:pt x="4032" y="11879"/>
                  </a:lnTo>
                  <a:lnTo>
                    <a:pt x="4704" y="11879"/>
                  </a:lnTo>
                  <a:lnTo>
                    <a:pt x="5376" y="11879"/>
                  </a:lnTo>
                  <a:lnTo>
                    <a:pt x="6048" y="11879"/>
                  </a:lnTo>
                  <a:lnTo>
                    <a:pt x="6720" y="11879"/>
                  </a:lnTo>
                  <a:lnTo>
                    <a:pt x="7392" y="11879"/>
                  </a:lnTo>
                  <a:lnTo>
                    <a:pt x="8064" y="11879"/>
                  </a:lnTo>
                  <a:lnTo>
                    <a:pt x="8736" y="11879"/>
                  </a:lnTo>
                  <a:lnTo>
                    <a:pt x="12768" y="11879"/>
                  </a:lnTo>
                  <a:lnTo>
                    <a:pt x="13440" y="11879"/>
                  </a:lnTo>
                  <a:lnTo>
                    <a:pt x="14112" y="11879"/>
                  </a:lnTo>
                  <a:lnTo>
                    <a:pt x="14784" y="11879"/>
                  </a:lnTo>
                  <a:lnTo>
                    <a:pt x="15456" y="11879"/>
                  </a:lnTo>
                  <a:lnTo>
                    <a:pt x="16128" y="11879"/>
                  </a:lnTo>
                  <a:lnTo>
                    <a:pt x="16800" y="11879"/>
                  </a:lnTo>
                  <a:lnTo>
                    <a:pt x="17472" y="11879"/>
                  </a:lnTo>
                  <a:lnTo>
                    <a:pt x="18144" y="11879"/>
                  </a:lnTo>
                  <a:lnTo>
                    <a:pt x="19824" y="11879"/>
                  </a:lnTo>
                  <a:cubicBezTo>
                    <a:pt x="20009" y="11879"/>
                    <a:pt x="20160" y="12121"/>
                    <a:pt x="20160" y="12419"/>
                  </a:cubicBezTo>
                  <a:cubicBezTo>
                    <a:pt x="20160" y="12419"/>
                    <a:pt x="17472" y="17279"/>
                    <a:pt x="17472" y="17279"/>
                  </a:cubicBezTo>
                  <a:close/>
                  <a:moveTo>
                    <a:pt x="10752" y="4320"/>
                  </a:moveTo>
                  <a:cubicBezTo>
                    <a:pt x="8625" y="4320"/>
                    <a:pt x="6826" y="6601"/>
                    <a:pt x="6246" y="9719"/>
                  </a:cubicBezTo>
                  <a:lnTo>
                    <a:pt x="5552" y="9719"/>
                  </a:lnTo>
                  <a:cubicBezTo>
                    <a:pt x="6152" y="6000"/>
                    <a:pt x="8252" y="3239"/>
                    <a:pt x="10752" y="3239"/>
                  </a:cubicBezTo>
                  <a:cubicBezTo>
                    <a:pt x="12934" y="3239"/>
                    <a:pt x="14813" y="5344"/>
                    <a:pt x="15654" y="8353"/>
                  </a:cubicBezTo>
                  <a:lnTo>
                    <a:pt x="15054" y="8835"/>
                  </a:lnTo>
                  <a:cubicBezTo>
                    <a:pt x="14323" y="6180"/>
                    <a:pt x="12671" y="4320"/>
                    <a:pt x="10752" y="4320"/>
                  </a:cubicBezTo>
                  <a:moveTo>
                    <a:pt x="10752" y="8639"/>
                  </a:moveTo>
                  <a:cubicBezTo>
                    <a:pt x="10158" y="8639"/>
                    <a:pt x="9630" y="9061"/>
                    <a:pt x="9260" y="9719"/>
                  </a:cubicBezTo>
                  <a:lnTo>
                    <a:pt x="8437" y="9719"/>
                  </a:lnTo>
                  <a:cubicBezTo>
                    <a:pt x="8904" y="8435"/>
                    <a:pt x="9761" y="7560"/>
                    <a:pt x="10752" y="7560"/>
                  </a:cubicBezTo>
                  <a:cubicBezTo>
                    <a:pt x="11742" y="7560"/>
                    <a:pt x="12600" y="8435"/>
                    <a:pt x="13066" y="9719"/>
                  </a:cubicBezTo>
                  <a:lnTo>
                    <a:pt x="12244" y="9719"/>
                  </a:lnTo>
                  <a:cubicBezTo>
                    <a:pt x="11874" y="9061"/>
                    <a:pt x="11345" y="8639"/>
                    <a:pt x="10752" y="8639"/>
                  </a:cubicBezTo>
                  <a:moveTo>
                    <a:pt x="13827" y="9719"/>
                  </a:moveTo>
                  <a:cubicBezTo>
                    <a:pt x="13307" y="7816"/>
                    <a:pt x="12126" y="6479"/>
                    <a:pt x="10752" y="6479"/>
                  </a:cubicBezTo>
                  <a:cubicBezTo>
                    <a:pt x="9378" y="6479"/>
                    <a:pt x="8197" y="7816"/>
                    <a:pt x="7676" y="9719"/>
                  </a:cubicBezTo>
                  <a:lnTo>
                    <a:pt x="6955" y="9719"/>
                  </a:lnTo>
                  <a:cubicBezTo>
                    <a:pt x="7510" y="7207"/>
                    <a:pt x="9001" y="5400"/>
                    <a:pt x="10752" y="5400"/>
                  </a:cubicBezTo>
                  <a:cubicBezTo>
                    <a:pt x="12409" y="5400"/>
                    <a:pt x="13834" y="7015"/>
                    <a:pt x="14454" y="9317"/>
                  </a:cubicBezTo>
                  <a:lnTo>
                    <a:pt x="13953" y="9719"/>
                  </a:lnTo>
                  <a:cubicBezTo>
                    <a:pt x="13953" y="9719"/>
                    <a:pt x="13827" y="9719"/>
                    <a:pt x="13827" y="9719"/>
                  </a:cubicBezTo>
                  <a:close/>
                  <a:moveTo>
                    <a:pt x="10752" y="1080"/>
                  </a:moveTo>
                  <a:cubicBezTo>
                    <a:pt x="13459" y="1080"/>
                    <a:pt x="15792" y="3672"/>
                    <a:pt x="16856" y="7388"/>
                  </a:cubicBezTo>
                  <a:lnTo>
                    <a:pt x="16256" y="7869"/>
                  </a:lnTo>
                  <a:cubicBezTo>
                    <a:pt x="15305" y="4504"/>
                    <a:pt x="13201" y="2160"/>
                    <a:pt x="10752" y="2160"/>
                  </a:cubicBezTo>
                  <a:cubicBezTo>
                    <a:pt x="7874" y="2160"/>
                    <a:pt x="5470" y="5392"/>
                    <a:pt x="4858" y="9719"/>
                  </a:cubicBezTo>
                  <a:lnTo>
                    <a:pt x="4167" y="9719"/>
                  </a:lnTo>
                  <a:cubicBezTo>
                    <a:pt x="4792" y="4796"/>
                    <a:pt x="7507" y="1080"/>
                    <a:pt x="10752" y="1080"/>
                  </a:cubicBezTo>
                  <a:moveTo>
                    <a:pt x="17336" y="9719"/>
                  </a:moveTo>
                  <a:lnTo>
                    <a:pt x="16958" y="9719"/>
                  </a:lnTo>
                  <a:lnTo>
                    <a:pt x="17294" y="9449"/>
                  </a:lnTo>
                  <a:cubicBezTo>
                    <a:pt x="17307" y="9540"/>
                    <a:pt x="17325" y="9628"/>
                    <a:pt x="17336" y="9719"/>
                  </a:cubicBezTo>
                  <a:moveTo>
                    <a:pt x="19824" y="9719"/>
                  </a:moveTo>
                  <a:lnTo>
                    <a:pt x="18016" y="9719"/>
                  </a:lnTo>
                  <a:cubicBezTo>
                    <a:pt x="17986" y="9461"/>
                    <a:pt x="17948" y="9209"/>
                    <a:pt x="17908" y="8957"/>
                  </a:cubicBezTo>
                  <a:lnTo>
                    <a:pt x="21132" y="6366"/>
                  </a:lnTo>
                  <a:cubicBezTo>
                    <a:pt x="21464" y="6099"/>
                    <a:pt x="21599" y="5450"/>
                    <a:pt x="21433" y="4916"/>
                  </a:cubicBezTo>
                  <a:cubicBezTo>
                    <a:pt x="21267" y="4383"/>
                    <a:pt x="20864" y="4169"/>
                    <a:pt x="20532" y="4433"/>
                  </a:cubicBezTo>
                  <a:lnTo>
                    <a:pt x="17456" y="6905"/>
                  </a:lnTo>
                  <a:cubicBezTo>
                    <a:pt x="16282" y="2836"/>
                    <a:pt x="13721" y="0"/>
                    <a:pt x="10752" y="0"/>
                  </a:cubicBezTo>
                  <a:cubicBezTo>
                    <a:pt x="7135" y="0"/>
                    <a:pt x="4122" y="4198"/>
                    <a:pt x="3488" y="9719"/>
                  </a:cubicBezTo>
                  <a:lnTo>
                    <a:pt x="1680" y="9719"/>
                  </a:lnTo>
                  <a:cubicBezTo>
                    <a:pt x="754" y="9719"/>
                    <a:pt x="0" y="10930"/>
                    <a:pt x="0" y="12419"/>
                  </a:cubicBezTo>
                  <a:cubicBezTo>
                    <a:pt x="0" y="12949"/>
                    <a:pt x="121" y="13459"/>
                    <a:pt x="339" y="13855"/>
                  </a:cubicBezTo>
                  <a:lnTo>
                    <a:pt x="2688" y="18101"/>
                  </a:lnTo>
                  <a:lnTo>
                    <a:pt x="2688" y="18899"/>
                  </a:lnTo>
                  <a:cubicBezTo>
                    <a:pt x="2688" y="20389"/>
                    <a:pt x="3442" y="21599"/>
                    <a:pt x="4368" y="21599"/>
                  </a:cubicBezTo>
                  <a:lnTo>
                    <a:pt x="17136" y="21599"/>
                  </a:lnTo>
                  <a:cubicBezTo>
                    <a:pt x="18062" y="21599"/>
                    <a:pt x="18816" y="20389"/>
                    <a:pt x="18816" y="18899"/>
                  </a:cubicBezTo>
                  <a:lnTo>
                    <a:pt x="18816" y="18101"/>
                  </a:lnTo>
                  <a:lnTo>
                    <a:pt x="21165" y="13855"/>
                  </a:lnTo>
                  <a:cubicBezTo>
                    <a:pt x="21383" y="13459"/>
                    <a:pt x="21504" y="12949"/>
                    <a:pt x="21504" y="12419"/>
                  </a:cubicBezTo>
                  <a:cubicBezTo>
                    <a:pt x="21504" y="10930"/>
                    <a:pt x="20750" y="9719"/>
                    <a:pt x="19824" y="97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  <p:sp>
          <p:nvSpPr>
            <p:cNvPr id="65" name="AutoShape 34">
              <a:extLst>
                <a:ext uri="{FF2B5EF4-FFF2-40B4-BE49-F238E27FC236}">
                  <a16:creationId xmlns="" xmlns:a16="http://schemas.microsoft.com/office/drawing/2014/main" id="{EB1FE6C9-B376-4569-A4C1-8B2187995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0204" y="4032572"/>
              <a:ext cx="33338" cy="108744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47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6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1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  <p:sp>
          <p:nvSpPr>
            <p:cNvPr id="66" name="AutoShape 35">
              <a:extLst>
                <a:ext uri="{FF2B5EF4-FFF2-40B4-BE49-F238E27FC236}">
                  <a16:creationId xmlns="" xmlns:a16="http://schemas.microsoft.com/office/drawing/2014/main" id="{999AA8F9-BCE3-419B-B353-923AD2350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4829" y="4032572"/>
              <a:ext cx="32544" cy="108744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50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6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1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  <p:sp>
          <p:nvSpPr>
            <p:cNvPr id="67" name="AutoShape 36">
              <a:extLst>
                <a:ext uri="{FF2B5EF4-FFF2-40B4-BE49-F238E27FC236}">
                  <a16:creationId xmlns="" xmlns:a16="http://schemas.microsoft.com/office/drawing/2014/main" id="{1109DC60-D59A-4B51-99BB-D506BC400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1804" y="3973834"/>
              <a:ext cx="33338" cy="109538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50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9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5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</p:grpSp>
      <p:sp>
        <p:nvSpPr>
          <p:cNvPr id="68" name="AutoShape 4">
            <a:extLst>
              <a:ext uri="{FF2B5EF4-FFF2-40B4-BE49-F238E27FC236}">
                <a16:creationId xmlns="" xmlns:a16="http://schemas.microsoft.com/office/drawing/2014/main" id="{3DE933CE-0D97-4BEF-BAB1-DD235380079D}"/>
              </a:ext>
            </a:extLst>
          </p:cNvPr>
          <p:cNvSpPr>
            <a:spLocks/>
          </p:cNvSpPr>
          <p:nvPr/>
        </p:nvSpPr>
        <p:spPr bwMode="auto">
          <a:xfrm>
            <a:off x="7675149" y="2267925"/>
            <a:ext cx="251260" cy="25214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523" tIns="9523" rIns="9523" bIns="9523" anchor="ctr"/>
          <a:lstStyle/>
          <a:p>
            <a:pPr marL="0" marR="0" lvl="0" indent="0" algn="ctr" defTabSz="114285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Franklin Gothic Book"/>
              <a:ea typeface="宋体" pitchFamily="2" charset="-122"/>
              <a:sym typeface="+mn-lt"/>
            </a:endParaRPr>
          </a:p>
        </p:txBody>
      </p:sp>
      <p:sp>
        <p:nvSpPr>
          <p:cNvPr id="69" name="Rectangle 28">
            <a:extLst>
              <a:ext uri="{FF2B5EF4-FFF2-40B4-BE49-F238E27FC236}">
                <a16:creationId xmlns="" xmlns:a16="http://schemas.microsoft.com/office/drawing/2014/main" id="{75C54FBF-D88D-4C73-85DD-373CDB49BA2E}"/>
              </a:ext>
            </a:extLst>
          </p:cNvPr>
          <p:cNvSpPr/>
          <p:nvPr/>
        </p:nvSpPr>
        <p:spPr>
          <a:xfrm>
            <a:off x="507000" y="2996287"/>
            <a:ext cx="1723630" cy="369320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  <a:latin typeface="Franklin Gothic Book"/>
                <a:ea typeface="宋体" pitchFamily="2" charset="-122"/>
                <a:sym typeface="+mn-lt"/>
              </a:rPr>
              <a:t>第一天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Franklin Gothic Book"/>
              <a:ea typeface="宋体" pitchFamily="2" charset="-122"/>
              <a:sym typeface="+mn-lt"/>
            </a:endParaRPr>
          </a:p>
        </p:txBody>
      </p:sp>
      <p:sp>
        <p:nvSpPr>
          <p:cNvPr id="70" name="Rectangle 29">
            <a:extLst>
              <a:ext uri="{FF2B5EF4-FFF2-40B4-BE49-F238E27FC236}">
                <a16:creationId xmlns="" xmlns:a16="http://schemas.microsoft.com/office/drawing/2014/main" id="{9E3F6786-90C2-4A8F-944A-A8EDB2555041}"/>
              </a:ext>
            </a:extLst>
          </p:cNvPr>
          <p:cNvSpPr/>
          <p:nvPr/>
        </p:nvSpPr>
        <p:spPr>
          <a:xfrm>
            <a:off x="506998" y="3414724"/>
            <a:ext cx="1608957" cy="1052584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rgbClr val="526188"/>
                </a:solidFill>
                <a:latin typeface="Franklin Gothic Book"/>
                <a:ea typeface="宋体" pitchFamily="2" charset="-122"/>
                <a:sym typeface="+mn-lt"/>
              </a:rPr>
              <a:t>主要完成头部下拉菜单，天猫</a:t>
            </a:r>
            <a:r>
              <a:rPr lang="en-US" altLang="zh-CN" sz="1600" dirty="0" smtClean="0">
                <a:solidFill>
                  <a:srgbClr val="526188"/>
                </a:solidFill>
                <a:latin typeface="Franklin Gothic Book"/>
                <a:ea typeface="宋体" pitchFamily="2" charset="-122"/>
                <a:sym typeface="+mn-lt"/>
              </a:rPr>
              <a:t>logo</a:t>
            </a:r>
            <a:r>
              <a:rPr lang="zh-CN" altLang="en-US" sz="1600" dirty="0" smtClean="0">
                <a:solidFill>
                  <a:srgbClr val="526188"/>
                </a:solidFill>
                <a:latin typeface="Franklin Gothic Book"/>
                <a:ea typeface="宋体" pitchFamily="2" charset="-122"/>
                <a:sym typeface="+mn-lt"/>
              </a:rPr>
              <a:t>以及搜索框</a:t>
            </a:r>
            <a:endParaRPr lang="en-US" sz="1600" dirty="0">
              <a:solidFill>
                <a:srgbClr val="526188"/>
              </a:solidFill>
              <a:latin typeface="Franklin Gothic Book"/>
              <a:ea typeface="宋体" pitchFamily="2" charset="-122"/>
              <a:sym typeface="+mn-lt"/>
            </a:endParaRPr>
          </a:p>
        </p:txBody>
      </p:sp>
      <p:sp>
        <p:nvSpPr>
          <p:cNvPr id="71" name="Rectangle 30">
            <a:extLst>
              <a:ext uri="{FF2B5EF4-FFF2-40B4-BE49-F238E27FC236}">
                <a16:creationId xmlns="" xmlns:a16="http://schemas.microsoft.com/office/drawing/2014/main" id="{288D6606-EFD2-48F1-8C3D-3C2B311CCDEC}"/>
              </a:ext>
            </a:extLst>
          </p:cNvPr>
          <p:cNvSpPr/>
          <p:nvPr/>
        </p:nvSpPr>
        <p:spPr>
          <a:xfrm>
            <a:off x="2826714" y="2996286"/>
            <a:ext cx="1723630" cy="369320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Franklin Gothic Book"/>
                <a:ea typeface="宋体" pitchFamily="2" charset="-122"/>
                <a:sym typeface="+mn-lt"/>
              </a:rPr>
              <a:t>第二天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Franklin Gothic Book"/>
              <a:ea typeface="宋体" pitchFamily="2" charset="-122"/>
              <a:sym typeface="+mn-lt"/>
            </a:endParaRPr>
          </a:p>
        </p:txBody>
      </p:sp>
      <p:sp>
        <p:nvSpPr>
          <p:cNvPr id="72" name="Rectangle 31">
            <a:extLst>
              <a:ext uri="{FF2B5EF4-FFF2-40B4-BE49-F238E27FC236}">
                <a16:creationId xmlns="" xmlns:a16="http://schemas.microsoft.com/office/drawing/2014/main" id="{68ADE2A3-079B-4DF3-99AB-3B6001CF8ADA}"/>
              </a:ext>
            </a:extLst>
          </p:cNvPr>
          <p:cNvSpPr/>
          <p:nvPr/>
        </p:nvSpPr>
        <p:spPr>
          <a:xfrm>
            <a:off x="2826716" y="3414723"/>
            <a:ext cx="1608957" cy="1052584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  <a:latin typeface="Franklin Gothic Book"/>
                <a:ea typeface="宋体" pitchFamily="2" charset="-122"/>
                <a:sym typeface="+mn-lt"/>
              </a:rPr>
              <a:t>主要完成导航，轮播图及右侧菜单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Franklin Gothic Book"/>
              <a:ea typeface="宋体" pitchFamily="2" charset="-122"/>
              <a:sym typeface="+mn-lt"/>
            </a:endParaRPr>
          </a:p>
        </p:txBody>
      </p:sp>
      <p:sp>
        <p:nvSpPr>
          <p:cNvPr id="73" name="Rectangle 32">
            <a:extLst>
              <a:ext uri="{FF2B5EF4-FFF2-40B4-BE49-F238E27FC236}">
                <a16:creationId xmlns="" xmlns:a16="http://schemas.microsoft.com/office/drawing/2014/main" id="{4C318B64-110A-4DA2-A95C-66BA85F52032}"/>
              </a:ext>
            </a:extLst>
          </p:cNvPr>
          <p:cNvSpPr/>
          <p:nvPr/>
        </p:nvSpPr>
        <p:spPr>
          <a:xfrm>
            <a:off x="5174128" y="2996285"/>
            <a:ext cx="1723630" cy="369320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  <a:latin typeface="Franklin Gothic Book"/>
                <a:ea typeface="宋体" pitchFamily="2" charset="-122"/>
                <a:sym typeface="+mn-lt"/>
              </a:rPr>
              <a:t>第三天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Franklin Gothic Book"/>
              <a:ea typeface="宋体" pitchFamily="2" charset="-122"/>
              <a:sym typeface="+mn-lt"/>
            </a:endParaRPr>
          </a:p>
        </p:txBody>
      </p:sp>
      <p:sp>
        <p:nvSpPr>
          <p:cNvPr id="74" name="Rectangle 33">
            <a:extLst>
              <a:ext uri="{FF2B5EF4-FFF2-40B4-BE49-F238E27FC236}">
                <a16:creationId xmlns="" xmlns:a16="http://schemas.microsoft.com/office/drawing/2014/main" id="{E5EF968B-28BF-40EC-8239-49E9CC8B9198}"/>
              </a:ext>
            </a:extLst>
          </p:cNvPr>
          <p:cNvSpPr/>
          <p:nvPr/>
        </p:nvSpPr>
        <p:spPr>
          <a:xfrm>
            <a:off x="5174130" y="3414722"/>
            <a:ext cx="1608957" cy="732496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rgbClr val="526188"/>
                </a:solidFill>
                <a:latin typeface="Franklin Gothic Book"/>
                <a:ea typeface="宋体" pitchFamily="2" charset="-122"/>
                <a:sym typeface="+mn-lt"/>
              </a:rPr>
              <a:t>主要完成分类以及产品推荐</a:t>
            </a:r>
            <a:endParaRPr lang="en-US" sz="1600" dirty="0">
              <a:solidFill>
                <a:srgbClr val="526188"/>
              </a:solidFill>
              <a:latin typeface="Franklin Gothic Book"/>
              <a:ea typeface="宋体" pitchFamily="2" charset="-122"/>
              <a:sym typeface="+mn-lt"/>
            </a:endParaRPr>
          </a:p>
        </p:txBody>
      </p:sp>
      <p:sp>
        <p:nvSpPr>
          <p:cNvPr id="75" name="Rectangle 34">
            <a:extLst>
              <a:ext uri="{FF2B5EF4-FFF2-40B4-BE49-F238E27FC236}">
                <a16:creationId xmlns="" xmlns:a16="http://schemas.microsoft.com/office/drawing/2014/main" id="{22D78CE8-1E36-4942-928A-A6D8DAED4DC9}"/>
              </a:ext>
            </a:extLst>
          </p:cNvPr>
          <p:cNvSpPr/>
          <p:nvPr/>
        </p:nvSpPr>
        <p:spPr>
          <a:xfrm>
            <a:off x="7550258" y="3035959"/>
            <a:ext cx="1723630" cy="369320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  <a:latin typeface="Franklin Gothic Book"/>
                <a:ea typeface="宋体" pitchFamily="2" charset="-122"/>
                <a:sym typeface="+mn-lt"/>
              </a:rPr>
              <a:t>第四天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Franklin Gothic Book"/>
              <a:ea typeface="宋体" pitchFamily="2" charset="-122"/>
              <a:sym typeface="+mn-lt"/>
            </a:endParaRPr>
          </a:p>
        </p:txBody>
      </p:sp>
      <p:sp>
        <p:nvSpPr>
          <p:cNvPr id="76" name="Rectangle 35">
            <a:extLst>
              <a:ext uri="{FF2B5EF4-FFF2-40B4-BE49-F238E27FC236}">
                <a16:creationId xmlns="" xmlns:a16="http://schemas.microsoft.com/office/drawing/2014/main" id="{02812BED-8EA7-417F-8528-F616FAA39C54}"/>
              </a:ext>
            </a:extLst>
          </p:cNvPr>
          <p:cNvSpPr/>
          <p:nvPr/>
        </p:nvSpPr>
        <p:spPr>
          <a:xfrm>
            <a:off x="7550256" y="3454396"/>
            <a:ext cx="1608957" cy="732496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rgbClr val="526188"/>
                </a:solidFill>
                <a:latin typeface="Franklin Gothic Book"/>
                <a:ea typeface="宋体" pitchFamily="2" charset="-122"/>
                <a:sym typeface="+mn-lt"/>
              </a:rPr>
              <a:t>主要完成底部以及完善内部细节</a:t>
            </a:r>
            <a:endParaRPr lang="en-US" sz="1600" dirty="0">
              <a:solidFill>
                <a:srgbClr val="526188"/>
              </a:solidFill>
              <a:latin typeface="Franklin Gothic Book"/>
              <a:ea typeface="宋体" pitchFamily="2" charset="-122"/>
              <a:sym typeface="+mn-lt"/>
            </a:endParaRPr>
          </a:p>
        </p:txBody>
      </p:sp>
      <p:sp>
        <p:nvSpPr>
          <p:cNvPr id="43" name="Shape 387">
            <a:extLst>
              <a:ext uri="{FF2B5EF4-FFF2-40B4-BE49-F238E27FC236}">
                <a16:creationId xmlns="" xmlns:a16="http://schemas.microsoft.com/office/drawing/2014/main" id="{2BADCF45-7DC8-4867-AB40-633788A8D998}"/>
              </a:ext>
            </a:extLst>
          </p:cNvPr>
          <p:cNvSpPr/>
          <p:nvPr/>
        </p:nvSpPr>
        <p:spPr>
          <a:xfrm>
            <a:off x="9751196" y="2250894"/>
            <a:ext cx="2132983" cy="311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rgbClr val="526188">
              <a:lumMod val="20000"/>
              <a:lumOff val="80000"/>
            </a:srgbClr>
          </a:solidFill>
          <a:ln w="19050">
            <a:solidFill>
              <a:srgbClr val="DCDEE0"/>
            </a:solidFill>
            <a:prstDash val="sysDot"/>
            <a:miter lim="400000"/>
          </a:ln>
        </p:spPr>
        <p:txBody>
          <a:bodyPr lIns="25397" tIns="25397" rIns="25397" bIns="25397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宋体" pitchFamily="2" charset="-122"/>
              <a:sym typeface="+mn-lt"/>
            </a:endParaRPr>
          </a:p>
        </p:txBody>
      </p:sp>
      <p:sp>
        <p:nvSpPr>
          <p:cNvPr id="77" name="Shape 416">
            <a:extLst>
              <a:ext uri="{FF2B5EF4-FFF2-40B4-BE49-F238E27FC236}">
                <a16:creationId xmlns="" xmlns:a16="http://schemas.microsoft.com/office/drawing/2014/main" id="{7DB4F8D7-B881-46F8-98EB-0E5390C2494E}"/>
              </a:ext>
            </a:extLst>
          </p:cNvPr>
          <p:cNvSpPr/>
          <p:nvPr/>
        </p:nvSpPr>
        <p:spPr>
          <a:xfrm>
            <a:off x="9745468" y="1934058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26188"/>
          </a:solidFill>
          <a:ln w="12700" cap="flat">
            <a:noFill/>
            <a:miter lim="400000"/>
          </a:ln>
          <a:effectLst/>
        </p:spPr>
        <p:txBody>
          <a:bodyPr wrap="square" lIns="25397" tIns="25397" rIns="25397" bIns="25397" numCol="1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宋体" pitchFamily="2" charset="-122"/>
              <a:sym typeface="+mn-lt"/>
            </a:endParaRPr>
          </a:p>
        </p:txBody>
      </p:sp>
      <p:grpSp>
        <p:nvGrpSpPr>
          <p:cNvPr id="78" name="Group 11">
            <a:extLst>
              <a:ext uri="{FF2B5EF4-FFF2-40B4-BE49-F238E27FC236}">
                <a16:creationId xmlns="" xmlns:a16="http://schemas.microsoft.com/office/drawing/2014/main" id="{3926D18E-AA82-4659-8CBD-05F23EA8CE96}"/>
              </a:ext>
            </a:extLst>
          </p:cNvPr>
          <p:cNvGrpSpPr/>
          <p:nvPr/>
        </p:nvGrpSpPr>
        <p:grpSpPr>
          <a:xfrm>
            <a:off x="10072598" y="2276494"/>
            <a:ext cx="260139" cy="227288"/>
            <a:chOff x="6357938" y="3535363"/>
            <a:chExt cx="465138" cy="406400"/>
          </a:xfrm>
          <a:solidFill>
            <a:sysClr val="window" lastClr="FFFFFF"/>
          </a:solidFill>
        </p:grpSpPr>
        <p:sp>
          <p:nvSpPr>
            <p:cNvPr id="79" name="AutoShape 43">
              <a:extLst>
                <a:ext uri="{FF2B5EF4-FFF2-40B4-BE49-F238E27FC236}">
                  <a16:creationId xmlns="" xmlns:a16="http://schemas.microsoft.com/office/drawing/2014/main" id="{A43649C7-CADE-43A8-B422-E0130DD46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3535363"/>
              <a:ext cx="465138" cy="3341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  <p:sp>
          <p:nvSpPr>
            <p:cNvPr id="80" name="AutoShape 44">
              <a:extLst>
                <a:ext uri="{FF2B5EF4-FFF2-40B4-BE49-F238E27FC236}">
                  <a16:creationId xmlns="" xmlns:a16="http://schemas.microsoft.com/office/drawing/2014/main" id="{92509A39-7F18-4EAE-A187-C9F7B2E4E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419" y="3680619"/>
              <a:ext cx="28575" cy="1595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  <p:sp>
          <p:nvSpPr>
            <p:cNvPr id="81" name="AutoShape 45">
              <a:extLst>
                <a:ext uri="{FF2B5EF4-FFF2-40B4-BE49-F238E27FC236}">
                  <a16:creationId xmlns="" xmlns:a16="http://schemas.microsoft.com/office/drawing/2014/main" id="{D81B993B-EFE0-42C6-829E-35F0A4F95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854450"/>
              <a:ext cx="58738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</p:grpSp>
      <p:sp>
        <p:nvSpPr>
          <p:cNvPr id="82" name="Rectangle 28">
            <a:extLst>
              <a:ext uri="{FF2B5EF4-FFF2-40B4-BE49-F238E27FC236}">
                <a16:creationId xmlns="" xmlns:a16="http://schemas.microsoft.com/office/drawing/2014/main" id="{75C54FBF-D88D-4C73-85DD-373CDB49BA2E}"/>
              </a:ext>
            </a:extLst>
          </p:cNvPr>
          <p:cNvSpPr/>
          <p:nvPr/>
        </p:nvSpPr>
        <p:spPr>
          <a:xfrm>
            <a:off x="9966089" y="3026917"/>
            <a:ext cx="1723630" cy="369320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  <a:latin typeface="Franklin Gothic Book"/>
                <a:ea typeface="宋体" pitchFamily="2" charset="-122"/>
                <a:sym typeface="+mn-lt"/>
              </a:rPr>
              <a:t>第五天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Franklin Gothic Book"/>
              <a:ea typeface="宋体" pitchFamily="2" charset="-122"/>
              <a:sym typeface="+mn-lt"/>
            </a:endParaRPr>
          </a:p>
        </p:txBody>
      </p:sp>
      <p:sp>
        <p:nvSpPr>
          <p:cNvPr id="83" name="Rectangle 29">
            <a:extLst>
              <a:ext uri="{FF2B5EF4-FFF2-40B4-BE49-F238E27FC236}">
                <a16:creationId xmlns="" xmlns:a16="http://schemas.microsoft.com/office/drawing/2014/main" id="{9E3F6786-90C2-4A8F-944A-A8EDB2555041}"/>
              </a:ext>
            </a:extLst>
          </p:cNvPr>
          <p:cNvSpPr/>
          <p:nvPr/>
        </p:nvSpPr>
        <p:spPr>
          <a:xfrm>
            <a:off x="9966087" y="3445354"/>
            <a:ext cx="1608957" cy="697358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rgbClr val="526188"/>
                </a:solidFill>
                <a:latin typeface="Franklin Gothic Book"/>
                <a:ea typeface="宋体" pitchFamily="2" charset="-122"/>
                <a:sym typeface="+mn-lt"/>
              </a:rPr>
              <a:t>继续完善内部细节</a:t>
            </a:r>
            <a:endParaRPr lang="en-US" sz="1600" dirty="0">
              <a:solidFill>
                <a:srgbClr val="526188"/>
              </a:solidFill>
              <a:latin typeface="Franklin Gothic Book"/>
              <a:ea typeface="宋体" pitchFamily="2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127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项目展示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18212" y="3433963"/>
            <a:ext cx="4339399" cy="307777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XIANG MU ZHAN SHI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18211" y="3785929"/>
            <a:ext cx="4991617" cy="82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Distant Time by Rabindranath. I know not from what distant time thou art ever coming nearer to meet me. I know not from what distant time. thou art ever </a:t>
            </a:r>
          </a:p>
          <a:p>
            <a:pPr algn="l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coming nearer to meet me.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622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cs typeface="+mn-ea"/>
                <a:sym typeface="+mn-lt"/>
              </a:rPr>
              <a:t>PART.3</a:t>
            </a:r>
            <a:endParaRPr lang="zh-CN" altLang="en-US" sz="54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6076" y="323047"/>
            <a:ext cx="2851486" cy="592053"/>
            <a:chOff x="384176" y="265897"/>
            <a:chExt cx="2851486" cy="592053"/>
          </a:xfrm>
        </p:grpSpPr>
        <p:grpSp>
          <p:nvGrpSpPr>
            <p:cNvPr id="5" name="组合 4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9" name="等腰三角形 8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825047" y="265897"/>
              <a:ext cx="2410615" cy="592053"/>
              <a:chOff x="5287963" y="239774"/>
              <a:chExt cx="2410615" cy="592053"/>
            </a:xfrm>
          </p:grpSpPr>
          <p:sp>
            <p:nvSpPr>
              <p:cNvPr id="7" name="文本框 28"/>
              <p:cNvSpPr txBox="1"/>
              <p:nvPr/>
            </p:nvSpPr>
            <p:spPr>
              <a:xfrm>
                <a:off x="5287963" y="239774"/>
                <a:ext cx="16323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 smtClean="0">
                    <a:solidFill>
                      <a:srgbClr val="526188"/>
                    </a:solidFill>
                    <a:cs typeface="+mn-ea"/>
                    <a:sym typeface="+mn-lt"/>
                  </a:rPr>
                  <a:t>项目展示</a:t>
                </a:r>
                <a:endPara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文本框 29"/>
              <p:cNvSpPr txBox="1"/>
              <p:nvPr/>
            </p:nvSpPr>
            <p:spPr>
              <a:xfrm>
                <a:off x="5287963" y="554828"/>
                <a:ext cx="24106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Please enter the title content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3" name="koppt-圆形">
            <a:extLst>
              <a:ext uri="{FF2B5EF4-FFF2-40B4-BE49-F238E27FC236}">
                <a16:creationId xmlns="" xmlns:a16="http://schemas.microsoft.com/office/drawing/2014/main" id="{E6114723-51C8-47F3-B5B9-5298FA2639E3}"/>
              </a:ext>
            </a:extLst>
          </p:cNvPr>
          <p:cNvSpPr/>
          <p:nvPr/>
        </p:nvSpPr>
        <p:spPr>
          <a:xfrm>
            <a:off x="3608461" y="1581361"/>
            <a:ext cx="1772725" cy="2110859"/>
          </a:xfrm>
          <a:custGeom>
            <a:avLst/>
            <a:gdLst/>
            <a:ahLst/>
            <a:cxnLst/>
            <a:rect l="l" t="t" r="r" b="b"/>
            <a:pathLst>
              <a:path w="1965411" h="2340300">
                <a:moveTo>
                  <a:pt x="795261" y="0"/>
                </a:moveTo>
                <a:cubicBezTo>
                  <a:pt x="1441517" y="0"/>
                  <a:pt x="1965411" y="523894"/>
                  <a:pt x="1965411" y="1170150"/>
                </a:cubicBezTo>
                <a:cubicBezTo>
                  <a:pt x="1965411" y="1816406"/>
                  <a:pt x="1441517" y="2340300"/>
                  <a:pt x="795261" y="2340300"/>
                </a:cubicBezTo>
                <a:cubicBezTo>
                  <a:pt x="487766" y="2340300"/>
                  <a:pt x="207973" y="2221693"/>
                  <a:pt x="0" y="2026800"/>
                </a:cubicBezTo>
                <a:cubicBezTo>
                  <a:pt x="215871" y="1805818"/>
                  <a:pt x="348501" y="1503473"/>
                  <a:pt x="348501" y="1170150"/>
                </a:cubicBezTo>
                <a:cubicBezTo>
                  <a:pt x="348501" y="836827"/>
                  <a:pt x="215871" y="534482"/>
                  <a:pt x="0" y="313500"/>
                </a:cubicBezTo>
                <a:cubicBezTo>
                  <a:pt x="207973" y="118607"/>
                  <a:pt x="487766" y="0"/>
                  <a:pt x="795261" y="0"/>
                </a:cubicBezTo>
                <a:close/>
              </a:path>
            </a:pathLst>
          </a:custGeom>
          <a:solidFill>
            <a:srgbClr val="E7C7A0"/>
          </a:solidFill>
          <a:ln w="25400" cap="flat" cmpd="sng" algn="ctr">
            <a:noFill/>
            <a:prstDash val="solid"/>
          </a:ln>
          <a:effectLst/>
        </p:spPr>
        <p:txBody>
          <a:bodyPr lIns="91428" tIns="45714" rIns="91428" bIns="45714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新細明體"/>
              <a:cs typeface="+mn-ea"/>
              <a:sym typeface="+mn-lt"/>
            </a:endParaRPr>
          </a:p>
        </p:txBody>
      </p:sp>
      <p:sp>
        <p:nvSpPr>
          <p:cNvPr id="44" name="koppt-圆形">
            <a:extLst>
              <a:ext uri="{FF2B5EF4-FFF2-40B4-BE49-F238E27FC236}">
                <a16:creationId xmlns="" xmlns:a16="http://schemas.microsoft.com/office/drawing/2014/main" id="{ED5869E4-773A-4EDF-B86D-043714A831A6}"/>
              </a:ext>
            </a:extLst>
          </p:cNvPr>
          <p:cNvSpPr/>
          <p:nvPr/>
        </p:nvSpPr>
        <p:spPr>
          <a:xfrm rot="5400000">
            <a:off x="3441581" y="3316581"/>
            <a:ext cx="1772725" cy="2110860"/>
          </a:xfrm>
          <a:custGeom>
            <a:avLst/>
            <a:gdLst/>
            <a:ahLst/>
            <a:cxnLst/>
            <a:rect l="l" t="t" r="r" b="b"/>
            <a:pathLst>
              <a:path w="1965411" h="2340300">
                <a:moveTo>
                  <a:pt x="795261" y="0"/>
                </a:moveTo>
                <a:cubicBezTo>
                  <a:pt x="1441517" y="0"/>
                  <a:pt x="1965411" y="523894"/>
                  <a:pt x="1965411" y="1170150"/>
                </a:cubicBezTo>
                <a:cubicBezTo>
                  <a:pt x="1965411" y="1816406"/>
                  <a:pt x="1441517" y="2340300"/>
                  <a:pt x="795261" y="2340300"/>
                </a:cubicBezTo>
                <a:cubicBezTo>
                  <a:pt x="487766" y="2340300"/>
                  <a:pt x="207973" y="2221693"/>
                  <a:pt x="0" y="2026800"/>
                </a:cubicBezTo>
                <a:cubicBezTo>
                  <a:pt x="215871" y="1805818"/>
                  <a:pt x="348501" y="1503473"/>
                  <a:pt x="348501" y="1170150"/>
                </a:cubicBezTo>
                <a:cubicBezTo>
                  <a:pt x="348501" y="836827"/>
                  <a:pt x="215871" y="534482"/>
                  <a:pt x="0" y="313500"/>
                </a:cubicBezTo>
                <a:cubicBezTo>
                  <a:pt x="207973" y="118607"/>
                  <a:pt x="487766" y="0"/>
                  <a:pt x="795261" y="0"/>
                </a:cubicBezTo>
                <a:close/>
              </a:path>
            </a:pathLst>
          </a:custGeom>
          <a:solidFill>
            <a:srgbClr val="526188"/>
          </a:solidFill>
          <a:ln w="25400" cap="flat" cmpd="sng" algn="ctr">
            <a:noFill/>
            <a:prstDash val="solid"/>
          </a:ln>
          <a:effectLst/>
        </p:spPr>
        <p:txBody>
          <a:bodyPr lIns="91428" tIns="45714" rIns="91428" bIns="45714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新細明體"/>
              <a:cs typeface="+mn-ea"/>
              <a:sym typeface="+mn-lt"/>
            </a:endParaRPr>
          </a:p>
        </p:txBody>
      </p:sp>
      <p:sp>
        <p:nvSpPr>
          <p:cNvPr id="45" name="koppt-圆形">
            <a:extLst>
              <a:ext uri="{FF2B5EF4-FFF2-40B4-BE49-F238E27FC236}">
                <a16:creationId xmlns="" xmlns:a16="http://schemas.microsoft.com/office/drawing/2014/main" id="{16C2F5BE-888C-48C5-A4E4-8369B5FF4B5B}"/>
              </a:ext>
            </a:extLst>
          </p:cNvPr>
          <p:cNvSpPr/>
          <p:nvPr/>
        </p:nvSpPr>
        <p:spPr>
          <a:xfrm rot="10800000">
            <a:off x="1704591" y="3161879"/>
            <a:ext cx="1772725" cy="2110859"/>
          </a:xfrm>
          <a:custGeom>
            <a:avLst/>
            <a:gdLst/>
            <a:ahLst/>
            <a:cxnLst/>
            <a:rect l="l" t="t" r="r" b="b"/>
            <a:pathLst>
              <a:path w="1965411" h="2340300">
                <a:moveTo>
                  <a:pt x="795261" y="0"/>
                </a:moveTo>
                <a:cubicBezTo>
                  <a:pt x="1441517" y="0"/>
                  <a:pt x="1965411" y="523894"/>
                  <a:pt x="1965411" y="1170150"/>
                </a:cubicBezTo>
                <a:cubicBezTo>
                  <a:pt x="1965411" y="1816406"/>
                  <a:pt x="1441517" y="2340300"/>
                  <a:pt x="795261" y="2340300"/>
                </a:cubicBezTo>
                <a:cubicBezTo>
                  <a:pt x="487766" y="2340300"/>
                  <a:pt x="207973" y="2221693"/>
                  <a:pt x="0" y="2026800"/>
                </a:cubicBezTo>
                <a:cubicBezTo>
                  <a:pt x="215871" y="1805818"/>
                  <a:pt x="348501" y="1503473"/>
                  <a:pt x="348501" y="1170150"/>
                </a:cubicBezTo>
                <a:cubicBezTo>
                  <a:pt x="348501" y="836827"/>
                  <a:pt x="215871" y="534482"/>
                  <a:pt x="0" y="313500"/>
                </a:cubicBezTo>
                <a:cubicBezTo>
                  <a:pt x="207973" y="118607"/>
                  <a:pt x="487766" y="0"/>
                  <a:pt x="795261" y="0"/>
                </a:cubicBezTo>
                <a:close/>
              </a:path>
            </a:pathLst>
          </a:custGeom>
          <a:solidFill>
            <a:srgbClr val="E7C7A0"/>
          </a:solidFill>
          <a:ln w="25400" cap="flat" cmpd="sng" algn="ctr">
            <a:noFill/>
            <a:prstDash val="solid"/>
          </a:ln>
          <a:effectLst/>
        </p:spPr>
        <p:txBody>
          <a:bodyPr lIns="91428" tIns="45714" rIns="91428" bIns="45714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新細明體"/>
              <a:cs typeface="+mn-ea"/>
              <a:sym typeface="+mn-lt"/>
            </a:endParaRPr>
          </a:p>
        </p:txBody>
      </p:sp>
      <p:sp>
        <p:nvSpPr>
          <p:cNvPr id="46" name="koppt-圆形">
            <a:extLst>
              <a:ext uri="{FF2B5EF4-FFF2-40B4-BE49-F238E27FC236}">
                <a16:creationId xmlns="" xmlns:a16="http://schemas.microsoft.com/office/drawing/2014/main" id="{BD692677-F5AA-43E9-8651-9B15487EB2A6}"/>
              </a:ext>
            </a:extLst>
          </p:cNvPr>
          <p:cNvSpPr/>
          <p:nvPr/>
        </p:nvSpPr>
        <p:spPr>
          <a:xfrm rot="16200000">
            <a:off x="1865612" y="1424888"/>
            <a:ext cx="1772723" cy="2110860"/>
          </a:xfrm>
          <a:custGeom>
            <a:avLst/>
            <a:gdLst/>
            <a:ahLst/>
            <a:cxnLst/>
            <a:rect l="l" t="t" r="r" b="b"/>
            <a:pathLst>
              <a:path w="1965411" h="2340300">
                <a:moveTo>
                  <a:pt x="795261" y="0"/>
                </a:moveTo>
                <a:cubicBezTo>
                  <a:pt x="1441517" y="0"/>
                  <a:pt x="1965411" y="523894"/>
                  <a:pt x="1965411" y="1170150"/>
                </a:cubicBezTo>
                <a:cubicBezTo>
                  <a:pt x="1965411" y="1816406"/>
                  <a:pt x="1441517" y="2340300"/>
                  <a:pt x="795261" y="2340300"/>
                </a:cubicBezTo>
                <a:cubicBezTo>
                  <a:pt x="487766" y="2340300"/>
                  <a:pt x="207973" y="2221693"/>
                  <a:pt x="0" y="2026800"/>
                </a:cubicBezTo>
                <a:cubicBezTo>
                  <a:pt x="215871" y="1805818"/>
                  <a:pt x="348501" y="1503473"/>
                  <a:pt x="348501" y="1170150"/>
                </a:cubicBezTo>
                <a:cubicBezTo>
                  <a:pt x="348501" y="836827"/>
                  <a:pt x="215871" y="534482"/>
                  <a:pt x="0" y="313500"/>
                </a:cubicBezTo>
                <a:cubicBezTo>
                  <a:pt x="207973" y="118607"/>
                  <a:pt x="487766" y="0"/>
                  <a:pt x="795261" y="0"/>
                </a:cubicBezTo>
                <a:close/>
              </a:path>
            </a:pathLst>
          </a:custGeom>
          <a:solidFill>
            <a:srgbClr val="526188"/>
          </a:solidFill>
          <a:ln w="25400" cap="flat" cmpd="sng" algn="ctr">
            <a:noFill/>
            <a:prstDash val="solid"/>
          </a:ln>
          <a:effectLst/>
        </p:spPr>
        <p:txBody>
          <a:bodyPr lIns="91428" tIns="45714" rIns="91428" bIns="45714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新細明體"/>
              <a:cs typeface="+mn-ea"/>
              <a:sym typeface="+mn-lt"/>
            </a:endParaRPr>
          </a:p>
        </p:txBody>
      </p:sp>
      <p:grpSp>
        <p:nvGrpSpPr>
          <p:cNvPr id="47" name="Group 6">
            <a:extLst>
              <a:ext uri="{FF2B5EF4-FFF2-40B4-BE49-F238E27FC236}">
                <a16:creationId xmlns="" xmlns:a16="http://schemas.microsoft.com/office/drawing/2014/main" id="{77CA3CAC-4BCD-45E8-9782-5E9E6D720457}"/>
              </a:ext>
            </a:extLst>
          </p:cNvPr>
          <p:cNvGrpSpPr/>
          <p:nvPr/>
        </p:nvGrpSpPr>
        <p:grpSpPr>
          <a:xfrm>
            <a:off x="4175526" y="4190992"/>
            <a:ext cx="304833" cy="406908"/>
            <a:chOff x="770054" y="4554537"/>
            <a:chExt cx="348456" cy="465138"/>
          </a:xfrm>
          <a:solidFill>
            <a:sysClr val="window" lastClr="FFFFFF"/>
          </a:solidFill>
        </p:grpSpPr>
        <p:sp>
          <p:nvSpPr>
            <p:cNvPr id="48" name="AutoShape 108">
              <a:extLst>
                <a:ext uri="{FF2B5EF4-FFF2-40B4-BE49-F238E27FC236}">
                  <a16:creationId xmlns="" xmlns:a16="http://schemas.microsoft.com/office/drawing/2014/main" id="{37EDB504-F9BC-4C5C-AC76-7FBCBEF5E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573" y="4641849"/>
              <a:ext cx="174625" cy="174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"/>
                  </a:moveTo>
                  <a:cubicBezTo>
                    <a:pt x="15764" y="1800"/>
                    <a:pt x="19800" y="5835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5" y="19800"/>
                    <a:pt x="1800" y="15764"/>
                    <a:pt x="1800" y="10800"/>
                  </a:cubicBezTo>
                  <a:cubicBezTo>
                    <a:pt x="1800" y="5835"/>
                    <a:pt x="5835" y="1800"/>
                    <a:pt x="10800" y="1800"/>
                  </a:cubicBezTo>
                  <a:moveTo>
                    <a:pt x="10800" y="21599"/>
                  </a:moveTo>
                  <a:cubicBezTo>
                    <a:pt x="16756" y="21599"/>
                    <a:pt x="21600" y="16756"/>
                    <a:pt x="21600" y="10800"/>
                  </a:cubicBezTo>
                  <a:cubicBezTo>
                    <a:pt x="21600" y="4843"/>
                    <a:pt x="16756" y="0"/>
                    <a:pt x="10800" y="0"/>
                  </a:cubicBezTo>
                  <a:cubicBezTo>
                    <a:pt x="4843" y="0"/>
                    <a:pt x="0" y="4843"/>
                    <a:pt x="0" y="10800"/>
                  </a:cubicBezTo>
                  <a:cubicBezTo>
                    <a:pt x="0" y="16756"/>
                    <a:pt x="484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  <p:sp>
          <p:nvSpPr>
            <p:cNvPr id="49" name="AutoShape 109">
              <a:extLst>
                <a:ext uri="{FF2B5EF4-FFF2-40B4-BE49-F238E27FC236}">
                  <a16:creationId xmlns="" xmlns:a16="http://schemas.microsoft.com/office/drawing/2014/main" id="{6C42A8E4-3A73-40B0-BE1D-F2C551332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54" y="4554537"/>
              <a:ext cx="348456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04" y="20170"/>
                  </a:moveTo>
                  <a:cubicBezTo>
                    <a:pt x="10885" y="20184"/>
                    <a:pt x="10830" y="20215"/>
                    <a:pt x="10782" y="20237"/>
                  </a:cubicBezTo>
                  <a:cubicBezTo>
                    <a:pt x="10774" y="20218"/>
                    <a:pt x="10707" y="20178"/>
                    <a:pt x="10666" y="20147"/>
                  </a:cubicBezTo>
                  <a:cubicBezTo>
                    <a:pt x="7368" y="17300"/>
                    <a:pt x="1799" y="12497"/>
                    <a:pt x="1799" y="8101"/>
                  </a:cubicBezTo>
                  <a:cubicBezTo>
                    <a:pt x="1799" y="4378"/>
                    <a:pt x="5838" y="1350"/>
                    <a:pt x="10800" y="1350"/>
                  </a:cubicBezTo>
                  <a:cubicBezTo>
                    <a:pt x="15762" y="1350"/>
                    <a:pt x="19800" y="4378"/>
                    <a:pt x="19800" y="8101"/>
                  </a:cubicBezTo>
                  <a:cubicBezTo>
                    <a:pt x="19800" y="12497"/>
                    <a:pt x="14231" y="17300"/>
                    <a:pt x="10904" y="20170"/>
                  </a:cubicBezTo>
                  <a:moveTo>
                    <a:pt x="10800" y="0"/>
                  </a:moveTo>
                  <a:cubicBezTo>
                    <a:pt x="4844" y="0"/>
                    <a:pt x="0" y="3588"/>
                    <a:pt x="0" y="8101"/>
                  </a:cubicBezTo>
                  <a:cubicBezTo>
                    <a:pt x="0" y="12826"/>
                    <a:pt x="5400" y="17660"/>
                    <a:pt x="9337" y="21056"/>
                  </a:cubicBezTo>
                  <a:cubicBezTo>
                    <a:pt x="9352" y="21070"/>
                    <a:pt x="9984" y="21599"/>
                    <a:pt x="10766" y="21599"/>
                  </a:cubicBezTo>
                  <a:lnTo>
                    <a:pt x="10834" y="21599"/>
                  </a:lnTo>
                  <a:cubicBezTo>
                    <a:pt x="11615" y="21599"/>
                    <a:pt x="12247" y="21070"/>
                    <a:pt x="12262" y="21056"/>
                  </a:cubicBezTo>
                  <a:cubicBezTo>
                    <a:pt x="16200" y="17660"/>
                    <a:pt x="21599" y="12826"/>
                    <a:pt x="21599" y="8101"/>
                  </a:cubicBezTo>
                  <a:cubicBezTo>
                    <a:pt x="21599" y="3588"/>
                    <a:pt x="16755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</p:grpSp>
      <p:grpSp>
        <p:nvGrpSpPr>
          <p:cNvPr id="50" name="Group 9">
            <a:extLst>
              <a:ext uri="{FF2B5EF4-FFF2-40B4-BE49-F238E27FC236}">
                <a16:creationId xmlns="" xmlns:a16="http://schemas.microsoft.com/office/drawing/2014/main" id="{505FC7E6-058F-4BA8-BB7E-C4F11E26A6D5}"/>
              </a:ext>
            </a:extLst>
          </p:cNvPr>
          <p:cNvGrpSpPr/>
          <p:nvPr/>
        </p:nvGrpSpPr>
        <p:grpSpPr>
          <a:xfrm>
            <a:off x="2517194" y="4087284"/>
            <a:ext cx="406214" cy="304834"/>
            <a:chOff x="712110" y="4037334"/>
            <a:chExt cx="464344" cy="348456"/>
          </a:xfrm>
          <a:solidFill>
            <a:sysClr val="window" lastClr="FFFFFF"/>
          </a:solidFill>
        </p:grpSpPr>
        <p:sp>
          <p:nvSpPr>
            <p:cNvPr id="51" name="AutoShape 118">
              <a:extLst>
                <a:ext uri="{FF2B5EF4-FFF2-40B4-BE49-F238E27FC236}">
                  <a16:creationId xmlns="" xmlns:a16="http://schemas.microsoft.com/office/drawing/2014/main" id="{D209491D-58DD-4EAF-AE49-D2213D615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10" y="4037334"/>
              <a:ext cx="464344" cy="348456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  <p:sp>
          <p:nvSpPr>
            <p:cNvPr id="52" name="AutoShape 119">
              <a:extLst>
                <a:ext uri="{FF2B5EF4-FFF2-40B4-BE49-F238E27FC236}">
                  <a16:creationId xmlns="" xmlns:a16="http://schemas.microsoft.com/office/drawing/2014/main" id="{F4AE0696-1404-465C-A8A2-B9B584A7A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829" y="4167509"/>
              <a:ext cx="87313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</p:grpSp>
      <p:grpSp>
        <p:nvGrpSpPr>
          <p:cNvPr id="53" name="Group 18">
            <a:extLst>
              <a:ext uri="{FF2B5EF4-FFF2-40B4-BE49-F238E27FC236}">
                <a16:creationId xmlns="" xmlns:a16="http://schemas.microsoft.com/office/drawing/2014/main" id="{72BCA0B5-AED6-4DE8-B359-721393F05AC2}"/>
              </a:ext>
            </a:extLst>
          </p:cNvPr>
          <p:cNvGrpSpPr/>
          <p:nvPr/>
        </p:nvGrpSpPr>
        <p:grpSpPr>
          <a:xfrm>
            <a:off x="4295472" y="2525123"/>
            <a:ext cx="355524" cy="406214"/>
            <a:chOff x="9943081" y="5220236"/>
            <a:chExt cx="711047" cy="812427"/>
          </a:xfrm>
        </p:grpSpPr>
        <p:sp>
          <p:nvSpPr>
            <p:cNvPr id="54" name="AutoShape 131">
              <a:extLst>
                <a:ext uri="{FF2B5EF4-FFF2-40B4-BE49-F238E27FC236}">
                  <a16:creationId xmlns="" xmlns:a16="http://schemas.microsoft.com/office/drawing/2014/main" id="{DAD26F84-B4A3-422B-9D47-A687E4A9E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3081" y="5220236"/>
              <a:ext cx="711047" cy="8124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057" y="5400"/>
                  </a:moveTo>
                  <a:lnTo>
                    <a:pt x="20057" y="6075"/>
                  </a:lnTo>
                  <a:lnTo>
                    <a:pt x="1542" y="6075"/>
                  </a:lnTo>
                  <a:lnTo>
                    <a:pt x="1542" y="5400"/>
                  </a:lnTo>
                  <a:lnTo>
                    <a:pt x="1542" y="4725"/>
                  </a:lnTo>
                  <a:cubicBezTo>
                    <a:pt x="1542" y="4352"/>
                    <a:pt x="1887" y="4050"/>
                    <a:pt x="2314" y="4050"/>
                  </a:cubicBezTo>
                  <a:lnTo>
                    <a:pt x="19285" y="4050"/>
                  </a:lnTo>
                  <a:cubicBezTo>
                    <a:pt x="19712" y="4050"/>
                    <a:pt x="20057" y="4352"/>
                    <a:pt x="20057" y="4725"/>
                  </a:cubicBezTo>
                  <a:cubicBezTo>
                    <a:pt x="20057" y="4725"/>
                    <a:pt x="20057" y="5400"/>
                    <a:pt x="20057" y="5400"/>
                  </a:cubicBezTo>
                  <a:close/>
                  <a:moveTo>
                    <a:pt x="18514" y="18900"/>
                  </a:moveTo>
                  <a:cubicBezTo>
                    <a:pt x="18514" y="19644"/>
                    <a:pt x="17822" y="20249"/>
                    <a:pt x="16971" y="20249"/>
                  </a:cubicBezTo>
                  <a:lnTo>
                    <a:pt x="4628" y="20249"/>
                  </a:lnTo>
                  <a:cubicBezTo>
                    <a:pt x="3777" y="20249"/>
                    <a:pt x="3085" y="19644"/>
                    <a:pt x="3085" y="18900"/>
                  </a:cubicBezTo>
                  <a:lnTo>
                    <a:pt x="3085" y="7425"/>
                  </a:lnTo>
                  <a:lnTo>
                    <a:pt x="18514" y="7425"/>
                  </a:lnTo>
                  <a:cubicBezTo>
                    <a:pt x="18514" y="7425"/>
                    <a:pt x="18514" y="18900"/>
                    <a:pt x="18514" y="18900"/>
                  </a:cubicBezTo>
                  <a:close/>
                  <a:moveTo>
                    <a:pt x="6171" y="2025"/>
                  </a:moveTo>
                  <a:cubicBezTo>
                    <a:pt x="6171" y="1652"/>
                    <a:pt x="6516" y="1350"/>
                    <a:pt x="6942" y="1350"/>
                  </a:cubicBezTo>
                  <a:lnTo>
                    <a:pt x="14657" y="1350"/>
                  </a:lnTo>
                  <a:cubicBezTo>
                    <a:pt x="15083" y="1350"/>
                    <a:pt x="15428" y="1652"/>
                    <a:pt x="15428" y="2025"/>
                  </a:cubicBezTo>
                  <a:lnTo>
                    <a:pt x="15428" y="2700"/>
                  </a:lnTo>
                  <a:lnTo>
                    <a:pt x="6171" y="2700"/>
                  </a:lnTo>
                  <a:cubicBezTo>
                    <a:pt x="6171" y="2700"/>
                    <a:pt x="6171" y="2025"/>
                    <a:pt x="6171" y="2025"/>
                  </a:cubicBezTo>
                  <a:close/>
                  <a:moveTo>
                    <a:pt x="21585" y="4601"/>
                  </a:moveTo>
                  <a:cubicBezTo>
                    <a:pt x="21511" y="3541"/>
                    <a:pt x="20516" y="2700"/>
                    <a:pt x="19285" y="2700"/>
                  </a:cubicBezTo>
                  <a:lnTo>
                    <a:pt x="16971" y="2700"/>
                  </a:lnTo>
                  <a:lnTo>
                    <a:pt x="16971" y="2025"/>
                  </a:lnTo>
                  <a:cubicBezTo>
                    <a:pt x="16971" y="906"/>
                    <a:pt x="15935" y="0"/>
                    <a:pt x="14657" y="0"/>
                  </a:cubicBezTo>
                  <a:lnTo>
                    <a:pt x="6942" y="0"/>
                  </a:lnTo>
                  <a:cubicBezTo>
                    <a:pt x="5664" y="0"/>
                    <a:pt x="4628" y="906"/>
                    <a:pt x="4628" y="2025"/>
                  </a:cubicBezTo>
                  <a:lnTo>
                    <a:pt x="4628" y="2700"/>
                  </a:lnTo>
                  <a:lnTo>
                    <a:pt x="2314" y="2700"/>
                  </a:lnTo>
                  <a:cubicBezTo>
                    <a:pt x="1083" y="2700"/>
                    <a:pt x="88" y="3541"/>
                    <a:pt x="14" y="4601"/>
                  </a:cubicBezTo>
                  <a:lnTo>
                    <a:pt x="0" y="4601"/>
                  </a:lnTo>
                  <a:lnTo>
                    <a:pt x="0" y="5400"/>
                  </a:lnTo>
                  <a:lnTo>
                    <a:pt x="0" y="6075"/>
                  </a:lnTo>
                  <a:cubicBezTo>
                    <a:pt x="0" y="6820"/>
                    <a:pt x="691" y="7425"/>
                    <a:pt x="1542" y="7425"/>
                  </a:cubicBezTo>
                  <a:lnTo>
                    <a:pt x="1542" y="18900"/>
                  </a:lnTo>
                  <a:cubicBezTo>
                    <a:pt x="1542" y="20391"/>
                    <a:pt x="2924" y="21599"/>
                    <a:pt x="4628" y="21599"/>
                  </a:cubicBezTo>
                  <a:lnTo>
                    <a:pt x="16971" y="21599"/>
                  </a:lnTo>
                  <a:cubicBezTo>
                    <a:pt x="18675" y="21599"/>
                    <a:pt x="20057" y="20391"/>
                    <a:pt x="20057" y="18900"/>
                  </a:cubicBezTo>
                  <a:lnTo>
                    <a:pt x="20057" y="7425"/>
                  </a:lnTo>
                  <a:cubicBezTo>
                    <a:pt x="20908" y="7425"/>
                    <a:pt x="21599" y="6820"/>
                    <a:pt x="21599" y="6075"/>
                  </a:cubicBezTo>
                  <a:lnTo>
                    <a:pt x="21599" y="5400"/>
                  </a:lnTo>
                  <a:lnTo>
                    <a:pt x="21599" y="4601"/>
                  </a:lnTo>
                  <a:cubicBezTo>
                    <a:pt x="21599" y="4601"/>
                    <a:pt x="21585" y="4601"/>
                    <a:pt x="21585" y="460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  <p:sp>
          <p:nvSpPr>
            <p:cNvPr id="55" name="AutoShape 132">
              <a:extLst>
                <a:ext uri="{FF2B5EF4-FFF2-40B4-BE49-F238E27FC236}">
                  <a16:creationId xmlns="" xmlns:a16="http://schemas.microsoft.com/office/drawing/2014/main" id="{9759DB9D-B3A7-4D08-8DA8-34534C542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5846" y="5549374"/>
              <a:ext cx="101380" cy="3819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  <p:sp>
          <p:nvSpPr>
            <p:cNvPr id="56" name="AutoShape 133">
              <a:extLst>
                <a:ext uri="{FF2B5EF4-FFF2-40B4-BE49-F238E27FC236}">
                  <a16:creationId xmlns="" xmlns:a16="http://schemas.microsoft.com/office/drawing/2014/main" id="{0780666A-2C87-4370-941E-8423C6866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8609" y="5549374"/>
              <a:ext cx="101380" cy="3819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  <p:sp>
          <p:nvSpPr>
            <p:cNvPr id="57" name="AutoShape 134">
              <a:extLst>
                <a:ext uri="{FF2B5EF4-FFF2-40B4-BE49-F238E27FC236}">
                  <a16:creationId xmlns="" xmlns:a16="http://schemas.microsoft.com/office/drawing/2014/main" id="{614FE233-7B30-4FF4-BF34-08D77B43A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9985" y="5549374"/>
              <a:ext cx="101380" cy="3819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</p:grpSp>
      <p:sp>
        <p:nvSpPr>
          <p:cNvPr id="58" name="AutoShape 149">
            <a:extLst>
              <a:ext uri="{FF2B5EF4-FFF2-40B4-BE49-F238E27FC236}">
                <a16:creationId xmlns="" xmlns:a16="http://schemas.microsoft.com/office/drawing/2014/main" id="{3F0F93D2-839A-4A6D-A29D-BA9644A23B6A}"/>
              </a:ext>
            </a:extLst>
          </p:cNvPr>
          <p:cNvSpPr>
            <a:spLocks/>
          </p:cNvSpPr>
          <p:nvPr/>
        </p:nvSpPr>
        <p:spPr bwMode="auto">
          <a:xfrm>
            <a:off x="2534382" y="2344454"/>
            <a:ext cx="406214" cy="29233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537" y="19720"/>
                </a:moveTo>
                <a:lnTo>
                  <a:pt x="16537" y="19721"/>
                </a:lnTo>
                <a:lnTo>
                  <a:pt x="4387" y="19721"/>
                </a:lnTo>
                <a:cubicBezTo>
                  <a:pt x="2713" y="19720"/>
                  <a:pt x="1350" y="17824"/>
                  <a:pt x="1350" y="15494"/>
                </a:cubicBezTo>
                <a:cubicBezTo>
                  <a:pt x="1350" y="13992"/>
                  <a:pt x="1918" y="12635"/>
                  <a:pt x="2871" y="11862"/>
                </a:cubicBezTo>
                <a:cubicBezTo>
                  <a:pt x="3797" y="11123"/>
                  <a:pt x="3860" y="10975"/>
                  <a:pt x="3472" y="9647"/>
                </a:cubicBezTo>
                <a:cubicBezTo>
                  <a:pt x="3406" y="9374"/>
                  <a:pt x="3375" y="9136"/>
                  <a:pt x="3375" y="8921"/>
                </a:cubicBezTo>
                <a:cubicBezTo>
                  <a:pt x="3375" y="7626"/>
                  <a:pt x="4131" y="6573"/>
                  <a:pt x="5062" y="6573"/>
                </a:cubicBezTo>
                <a:cubicBezTo>
                  <a:pt x="5062" y="6573"/>
                  <a:pt x="5505" y="6529"/>
                  <a:pt x="5976" y="6789"/>
                </a:cubicBezTo>
                <a:cubicBezTo>
                  <a:pt x="6750" y="7219"/>
                  <a:pt x="6834" y="6808"/>
                  <a:pt x="7200" y="5701"/>
                </a:cubicBezTo>
                <a:cubicBezTo>
                  <a:pt x="7974" y="3380"/>
                  <a:pt x="9652" y="1878"/>
                  <a:pt x="11475" y="1878"/>
                </a:cubicBezTo>
                <a:cubicBezTo>
                  <a:pt x="13905" y="1878"/>
                  <a:pt x="15914" y="4435"/>
                  <a:pt x="16148" y="7826"/>
                </a:cubicBezTo>
                <a:cubicBezTo>
                  <a:pt x="16231" y="9171"/>
                  <a:pt x="16231" y="9171"/>
                  <a:pt x="17239" y="9491"/>
                </a:cubicBezTo>
                <a:cubicBezTo>
                  <a:pt x="18984" y="9955"/>
                  <a:pt x="20250" y="12085"/>
                  <a:pt x="20250" y="14555"/>
                </a:cubicBezTo>
                <a:cubicBezTo>
                  <a:pt x="20250" y="17404"/>
                  <a:pt x="18585" y="19720"/>
                  <a:pt x="16537" y="19720"/>
                </a:cubicBezTo>
                <a:moveTo>
                  <a:pt x="17492" y="7647"/>
                </a:moveTo>
                <a:cubicBezTo>
                  <a:pt x="17196" y="3362"/>
                  <a:pt x="14632" y="0"/>
                  <a:pt x="11475" y="0"/>
                </a:cubicBezTo>
                <a:cubicBezTo>
                  <a:pt x="9031" y="0"/>
                  <a:pt x="6939" y="2017"/>
                  <a:pt x="5976" y="4911"/>
                </a:cubicBezTo>
                <a:cubicBezTo>
                  <a:pt x="5685" y="4784"/>
                  <a:pt x="5383" y="4695"/>
                  <a:pt x="5062" y="4695"/>
                </a:cubicBezTo>
                <a:cubicBezTo>
                  <a:pt x="3385" y="4695"/>
                  <a:pt x="2025" y="6589"/>
                  <a:pt x="2025" y="8921"/>
                </a:cubicBezTo>
                <a:cubicBezTo>
                  <a:pt x="2025" y="9385"/>
                  <a:pt x="2092" y="9824"/>
                  <a:pt x="2191" y="10240"/>
                </a:cubicBezTo>
                <a:cubicBezTo>
                  <a:pt x="886" y="11298"/>
                  <a:pt x="0" y="13242"/>
                  <a:pt x="0" y="15494"/>
                </a:cubicBezTo>
                <a:cubicBezTo>
                  <a:pt x="0" y="18866"/>
                  <a:pt x="1964" y="21599"/>
                  <a:pt x="4387" y="21599"/>
                </a:cubicBezTo>
                <a:lnTo>
                  <a:pt x="4387" y="21600"/>
                </a:lnTo>
                <a:lnTo>
                  <a:pt x="16537" y="21600"/>
                </a:lnTo>
                <a:lnTo>
                  <a:pt x="16537" y="21599"/>
                </a:lnTo>
                <a:cubicBezTo>
                  <a:pt x="19334" y="21599"/>
                  <a:pt x="21599" y="18446"/>
                  <a:pt x="21599" y="14555"/>
                </a:cubicBezTo>
                <a:cubicBezTo>
                  <a:pt x="21599" y="11120"/>
                  <a:pt x="19831" y="8269"/>
                  <a:pt x="17492" y="7647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523" tIns="9523" rIns="9523" bIns="9523" anchor="ctr"/>
          <a:lstStyle/>
          <a:p>
            <a:pPr marL="0" marR="0" lvl="0" indent="0" algn="ctr" defTabSz="114285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Franklin Gothic Book"/>
              <a:ea typeface="宋体" pitchFamily="2" charset="-122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62549" y="3317024"/>
            <a:ext cx="3753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</a:rPr>
              <a:t>我们通过实际项目来展示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95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qjmjn0g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501</Words>
  <Application>Microsoft Office PowerPoint</Application>
  <PresentationFormat>自定义</PresentationFormat>
  <Paragraphs>95</Paragraphs>
  <Slides>12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蓝黄商务</dc:title>
  <dc:creator>第一PPT</dc:creator>
  <cp:keywords>www.1ppt.com</cp:keywords>
  <dc:description>www.1ppt.com</dc:description>
  <cp:lastModifiedBy>Windows 用户</cp:lastModifiedBy>
  <cp:revision>75</cp:revision>
  <dcterms:created xsi:type="dcterms:W3CDTF">2020-03-11T02:21:00Z</dcterms:created>
  <dcterms:modified xsi:type="dcterms:W3CDTF">2020-08-10T01:13:36Z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