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59" r:id="rId6"/>
    <p:sldId id="260" r:id="rId7"/>
    <p:sldId id="274" r:id="rId8"/>
    <p:sldId id="275" r:id="rId9"/>
    <p:sldId id="276" r:id="rId10"/>
    <p:sldId id="277" r:id="rId11"/>
    <p:sldId id="278" r:id="rId12"/>
    <p:sldId id="273" r:id="rId13"/>
    <p:sldId id="272" r:id="rId14"/>
    <p:sldId id="280" r:id="rId15"/>
    <p:sldId id="281" r:id="rId16"/>
    <p:sldId id="282" r:id="rId17"/>
    <p:sldId id="279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7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63265" y="3263265"/>
            <a:ext cx="323850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263265" y="1843405"/>
            <a:ext cx="323850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3308985" y="184340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1</a:t>
            </a:r>
            <a:endParaRPr lang="en-US" altLang="ru-RU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3286125" y="326326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2</a:t>
            </a:r>
            <a:endParaRPr lang="en-US" alt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Presentation</Application>
  <PresentationFormat>宽屏</PresentationFormat>
  <Paragraphs>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Aden</cp:lastModifiedBy>
  <cp:revision>3</cp:revision>
  <dcterms:created xsi:type="dcterms:W3CDTF">2021-12-24T06:38:00Z</dcterms:created>
  <dcterms:modified xsi:type="dcterms:W3CDTF">2021-12-28T11:51:51Z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1049-11.2.0.10426</vt:lpwstr>
  </property>
  <property fmtid="{D5CDD505-2E9C-101B-9397-08002B2CF9AE}" pid="3" name="ICV">
    <vt:lpwstr>AAC7733FD20A4B738BE3E267D3D30241</vt:lpwstr>
  </property>
</Properties>
</file>