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8bf4069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8bf406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8bf4069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8bf4069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b8bf406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b8bf406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8bf4069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8bf4069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8bf406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8bf406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8bf406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8bf406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8bf4069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8bf4069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8bf406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8bf406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8bf4069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8bf4069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8bf406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8bf406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Optimización del Evaluator en el sistema de Log Detector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26150"/>
            <a:ext cx="5564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51"/>
              <a:t>Propuesta tema proyecto semestral</a:t>
            </a:r>
            <a:endParaRPr sz="205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47"/>
              <a:t>INTRODUCCIÓN</a:t>
            </a:r>
            <a:r>
              <a:rPr lang="es-419" sz="1247"/>
              <a:t> A LA COMPUTACIÓN PARALELA</a:t>
            </a:r>
            <a:endParaRPr sz="1247"/>
          </a:p>
        </p:txBody>
      </p:sp>
      <p:sp>
        <p:nvSpPr>
          <p:cNvPr id="66" name="Google Shape;66;p13"/>
          <p:cNvSpPr txBox="1"/>
          <p:nvPr/>
        </p:nvSpPr>
        <p:spPr>
          <a:xfrm>
            <a:off x="6532400" y="3861450"/>
            <a:ext cx="24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Vicente Coopman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05/05/2022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60250" y="2162100"/>
            <a:ext cx="3495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Planificación</a:t>
            </a:r>
            <a:endParaRPr sz="4000"/>
          </a:p>
        </p:txBody>
      </p:sp>
      <p:sp>
        <p:nvSpPr>
          <p:cNvPr id="135" name="Google Shape;135;p22"/>
          <p:cNvSpPr txBox="1"/>
          <p:nvPr/>
        </p:nvSpPr>
        <p:spPr>
          <a:xfrm>
            <a:off x="4136175" y="137825"/>
            <a:ext cx="465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 1:  26 de Mayo de 2022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 sobre el nivel de rendimiento actual.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 sobre herramientas y métodos para mejorar el rendimiento.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136175" y="2500025"/>
            <a:ext cx="465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 2:  16 de Junio de 2022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Implementación de herramientas y/o métodos seleccionados.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 comparativo entre 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rendimiento inicial versus el obtenido post implementación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60250" y="2162100"/>
            <a:ext cx="3495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Planificación</a:t>
            </a:r>
            <a:endParaRPr sz="4000"/>
          </a:p>
        </p:txBody>
      </p:sp>
      <p:sp>
        <p:nvSpPr>
          <p:cNvPr id="142" name="Google Shape;142;p23"/>
          <p:cNvSpPr txBox="1"/>
          <p:nvPr/>
        </p:nvSpPr>
        <p:spPr>
          <a:xfrm>
            <a:off x="3914975" y="442625"/>
            <a:ext cx="508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e informe final:  7 de Julio de 2022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Mejoras a la implementación anterior.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Resultados e informe final.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14475" y="500925"/>
            <a:ext cx="35028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Qué es el sistema de Log Detector?</a:t>
            </a:r>
            <a:endParaRPr sz="3800"/>
          </a:p>
        </p:txBody>
      </p:sp>
      <p:sp>
        <p:nvSpPr>
          <p:cNvPr id="72" name="Google Shape;72;p14"/>
          <p:cNvSpPr txBox="1"/>
          <p:nvPr/>
        </p:nvSpPr>
        <p:spPr>
          <a:xfrm>
            <a:off x="4235375" y="503675"/>
            <a:ext cx="44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Herramienta para el 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archivos de registro (logs) mediante máquinas de estado finitas.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Tema de mi memoria de título.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300"/>
              <a:t>Y el Evaluator?</a:t>
            </a:r>
            <a:endParaRPr sz="5300"/>
          </a:p>
        </p:txBody>
      </p:sp>
      <p:sp>
        <p:nvSpPr>
          <p:cNvPr id="78" name="Google Shape;78;p15"/>
          <p:cNvSpPr txBox="1"/>
          <p:nvPr/>
        </p:nvSpPr>
        <p:spPr>
          <a:xfrm>
            <a:off x="771600" y="2027125"/>
            <a:ext cx="760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a service in the Log Detector system.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Acts as a judge. In charge of telling if conditions are true or not.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uns in python.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250" y="3177150"/>
            <a:ext cx="1810881" cy="17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3608" y="3429225"/>
            <a:ext cx="515850" cy="5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68568"/>
            <a:ext cx="8839202" cy="4806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 flipH="1">
            <a:off x="4632225" y="4143800"/>
            <a:ext cx="12744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45000" y="401500"/>
            <a:ext cx="892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620"/>
              <a:t>Por qué es </a:t>
            </a:r>
            <a:r>
              <a:rPr lang="es-419" sz="2620"/>
              <a:t>importante su rendimiento</a:t>
            </a:r>
            <a:r>
              <a:rPr lang="es-419" sz="2620"/>
              <a:t>?</a:t>
            </a:r>
            <a:endParaRPr sz="2620"/>
          </a:p>
        </p:txBody>
      </p:sp>
      <p:sp>
        <p:nvSpPr>
          <p:cNvPr id="94" name="Google Shape;94;p17"/>
          <p:cNvSpPr txBox="1"/>
          <p:nvPr/>
        </p:nvSpPr>
        <p:spPr>
          <a:xfrm>
            <a:off x="320525" y="1709400"/>
            <a:ext cx="798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Cumple un rol fundamental el sistema.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Recibe gran cantidad de consultas.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45000" y="401500"/>
            <a:ext cx="892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620"/>
              <a:t>Por qué es importante su rendimiento?</a:t>
            </a:r>
            <a:endParaRPr sz="2620"/>
          </a:p>
        </p:txBody>
      </p:sp>
      <p:sp>
        <p:nvSpPr>
          <p:cNvPr id="100" name="Google Shape;100;p18"/>
          <p:cNvSpPr txBox="1"/>
          <p:nvPr/>
        </p:nvSpPr>
        <p:spPr>
          <a:xfrm>
            <a:off x="213675" y="2410650"/>
            <a:ext cx="16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Cumplir un rol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sistema.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466450" y="2410638"/>
            <a:ext cx="144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Recibir gran cantidad de consultas.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744150" y="2549100"/>
            <a:ext cx="154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rendimiento.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9315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0651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3511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45000" y="401500"/>
            <a:ext cx="8928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620"/>
              <a:t>Por qué es importante su rendimiento?</a:t>
            </a:r>
            <a:endParaRPr sz="2620"/>
          </a:p>
        </p:txBody>
      </p:sp>
      <p:sp>
        <p:nvSpPr>
          <p:cNvPr id="111" name="Google Shape;111;p19"/>
          <p:cNvSpPr txBox="1"/>
          <p:nvPr/>
        </p:nvSpPr>
        <p:spPr>
          <a:xfrm>
            <a:off x="213675" y="2410650"/>
            <a:ext cx="16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Cumplir un rol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sistema.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466450" y="2410638"/>
            <a:ext cx="144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Recibir gran cantidad de consultas.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44150" y="2549100"/>
            <a:ext cx="154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Bajo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rendimiento.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9315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0651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351100" y="2604425"/>
            <a:ext cx="3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300" y="1415591"/>
            <a:ext cx="4648928" cy="30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Ideas para mejorar su rendimiento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80775" y="1602575"/>
            <a:ext cx="705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Paralelismo en el código.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Escalamiento horizontal.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Herramientas enfocadas al rendimiento. Ej: Pypy.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60250" y="2162100"/>
            <a:ext cx="3495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Planificación</a:t>
            </a:r>
            <a:endParaRPr sz="4000"/>
          </a:p>
        </p:txBody>
      </p:sp>
      <p:sp>
        <p:nvSpPr>
          <p:cNvPr id="129" name="Google Shape;129;p21"/>
          <p:cNvSpPr txBox="1"/>
          <p:nvPr/>
        </p:nvSpPr>
        <p:spPr>
          <a:xfrm>
            <a:off x="4136175" y="442625"/>
            <a:ext cx="465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 1:  26 de Mayo de 2022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 sobre el nivel de rendimiento actual.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 sobre herramientas y métodos para mejorar el rendimiento.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