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F01"/>
    <a:srgbClr val="683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7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0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8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5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2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4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4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6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50F8-8A97-411C-9AF9-ACDD92B44EEA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3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0255" y="2477742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-times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21569" y="3284984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mo-json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932040" y="3140968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-collections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58090" y="4895056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-threads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66164" y="3909817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-testing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1569" y="5013176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mo-json-config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84168" y="1405199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-files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35002" y="332656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-dots</a:t>
            </a:r>
          </a:p>
        </p:txBody>
      </p:sp>
      <p:cxnSp>
        <p:nvCxnSpPr>
          <p:cNvPr id="15" name="Straight Arrow Connector 14"/>
          <p:cNvCxnSpPr>
            <a:stCxn id="13" idx="3"/>
            <a:endCxn id="10" idx="1"/>
          </p:cNvCxnSpPr>
          <p:nvPr/>
        </p:nvCxnSpPr>
        <p:spPr>
          <a:xfrm>
            <a:off x="3607210" y="548680"/>
            <a:ext cx="136618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2"/>
            <a:endCxn id="5" idx="0"/>
          </p:cNvCxnSpPr>
          <p:nvPr/>
        </p:nvCxnSpPr>
        <p:spPr>
          <a:xfrm flipH="1">
            <a:off x="1457673" y="764704"/>
            <a:ext cx="1213433" cy="252028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11" idx="0"/>
          </p:cNvCxnSpPr>
          <p:nvPr/>
        </p:nvCxnSpPr>
        <p:spPr>
          <a:xfrm>
            <a:off x="1457673" y="3717032"/>
            <a:ext cx="0" cy="129614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4" idx="0"/>
          </p:cNvCxnSpPr>
          <p:nvPr/>
        </p:nvCxnSpPr>
        <p:spPr>
          <a:xfrm flipH="1">
            <a:off x="3416359" y="764704"/>
            <a:ext cx="2493135" cy="171303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4" idx="0"/>
          </p:cNvCxnSpPr>
          <p:nvPr/>
        </p:nvCxnSpPr>
        <p:spPr>
          <a:xfrm>
            <a:off x="2671106" y="764704"/>
            <a:ext cx="745253" cy="171303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4" idx="0"/>
          </p:cNvCxnSpPr>
          <p:nvPr/>
        </p:nvCxnSpPr>
        <p:spPr>
          <a:xfrm flipH="1">
            <a:off x="3416359" y="1837247"/>
            <a:ext cx="435561" cy="64049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2"/>
            <a:endCxn id="9" idx="0"/>
          </p:cNvCxnSpPr>
          <p:nvPr/>
        </p:nvCxnSpPr>
        <p:spPr>
          <a:xfrm flipH="1">
            <a:off x="3851920" y="764704"/>
            <a:ext cx="2057574" cy="64049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2"/>
            <a:endCxn id="9" idx="0"/>
          </p:cNvCxnSpPr>
          <p:nvPr/>
        </p:nvCxnSpPr>
        <p:spPr>
          <a:xfrm>
            <a:off x="2671106" y="764704"/>
            <a:ext cx="1180814" cy="64049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973390" y="332656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-logs</a:t>
            </a:r>
          </a:p>
        </p:txBody>
      </p:sp>
      <p:cxnSp>
        <p:nvCxnSpPr>
          <p:cNvPr id="52" name="Straight Arrow Connector 51"/>
          <p:cNvCxnSpPr>
            <a:stCxn id="4" idx="2"/>
            <a:endCxn id="5" idx="0"/>
          </p:cNvCxnSpPr>
          <p:nvPr/>
        </p:nvCxnSpPr>
        <p:spPr>
          <a:xfrm flipH="1">
            <a:off x="1457673" y="2909790"/>
            <a:ext cx="1958686" cy="37519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3" idx="2"/>
            <a:endCxn id="12" idx="0"/>
          </p:cNvCxnSpPr>
          <p:nvPr/>
        </p:nvCxnSpPr>
        <p:spPr>
          <a:xfrm>
            <a:off x="2671106" y="764704"/>
            <a:ext cx="4349166" cy="64049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2"/>
            <a:endCxn id="12" idx="0"/>
          </p:cNvCxnSpPr>
          <p:nvPr/>
        </p:nvCxnSpPr>
        <p:spPr>
          <a:xfrm>
            <a:off x="5909494" y="764704"/>
            <a:ext cx="1110778" cy="64049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15816" y="1405199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8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mozilla</dc:creator>
  <cp:lastModifiedBy>mozilla</cp:lastModifiedBy>
  <cp:revision>5</cp:revision>
  <dcterms:created xsi:type="dcterms:W3CDTF">2017-02-03T13:17:47Z</dcterms:created>
  <dcterms:modified xsi:type="dcterms:W3CDTF">2017-02-03T18:45:04Z</dcterms:modified>
</cp:coreProperties>
</file>