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D1F"/>
    <a:srgbClr val="BED395"/>
    <a:srgbClr val="9ABB59"/>
    <a:srgbClr val="210F01"/>
    <a:srgbClr val="683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299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7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0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8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5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2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4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4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6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50F8-8A97-411C-9AF9-ACDD92B44EE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3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Straight Arrow Connector 198"/>
          <p:cNvCxnSpPr>
            <a:stCxn id="13" idx="0"/>
            <a:endCxn id="7" idx="1"/>
          </p:cNvCxnSpPr>
          <p:nvPr/>
        </p:nvCxnSpPr>
        <p:spPr>
          <a:xfrm>
            <a:off x="2671106" y="868927"/>
            <a:ext cx="4277158" cy="3379604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endCxn id="7" idx="1"/>
          </p:cNvCxnSpPr>
          <p:nvPr/>
        </p:nvCxnSpPr>
        <p:spPr>
          <a:xfrm>
            <a:off x="5580112" y="1708355"/>
            <a:ext cx="1368152" cy="2540176"/>
          </a:xfrm>
          <a:prstGeom prst="straightConnector1">
            <a:avLst/>
          </a:prstGeom>
          <a:ln w="38100">
            <a:solidFill>
              <a:srgbClr val="BED3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948264" y="4032507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-threads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3218" y="4456026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-testing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35002" y="5891482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mo-json-config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164288" y="5949280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-files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3"/>
            <a:endCxn id="10" idx="1"/>
          </p:cNvCxnSpPr>
          <p:nvPr/>
        </p:nvCxnSpPr>
        <p:spPr>
          <a:xfrm flipV="1">
            <a:off x="3607210" y="1052736"/>
            <a:ext cx="683090" cy="32215"/>
          </a:xfrm>
          <a:prstGeom prst="straightConnector1">
            <a:avLst/>
          </a:prstGeom>
          <a:ln w="38100">
            <a:solidFill>
              <a:srgbClr val="3E4D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2"/>
            <a:endCxn id="5" idx="0"/>
          </p:cNvCxnSpPr>
          <p:nvPr/>
        </p:nvCxnSpPr>
        <p:spPr>
          <a:xfrm>
            <a:off x="2671106" y="1300975"/>
            <a:ext cx="2836998" cy="371220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1"/>
            <a:endCxn id="11" idx="3"/>
          </p:cNvCxnSpPr>
          <p:nvPr/>
        </p:nvCxnSpPr>
        <p:spPr>
          <a:xfrm flipH="1">
            <a:off x="3607210" y="5229200"/>
            <a:ext cx="964790" cy="878306"/>
          </a:xfrm>
          <a:prstGeom prst="straightConnector1">
            <a:avLst/>
          </a:prstGeom>
          <a:ln w="38100">
            <a:solidFill>
              <a:srgbClr val="3E4D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4" idx="0"/>
          </p:cNvCxnSpPr>
          <p:nvPr/>
        </p:nvCxnSpPr>
        <p:spPr>
          <a:xfrm>
            <a:off x="5226404" y="1268760"/>
            <a:ext cx="1214415" cy="1199415"/>
          </a:xfrm>
          <a:prstGeom prst="straightConnector1">
            <a:avLst/>
          </a:prstGeom>
          <a:ln w="38100">
            <a:solidFill>
              <a:srgbClr val="BED3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4" idx="1"/>
          </p:cNvCxnSpPr>
          <p:nvPr/>
        </p:nvCxnSpPr>
        <p:spPr>
          <a:xfrm>
            <a:off x="2671106" y="1300975"/>
            <a:ext cx="2833609" cy="1383224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  <a:endCxn id="4" idx="2"/>
          </p:cNvCxnSpPr>
          <p:nvPr/>
        </p:nvCxnSpPr>
        <p:spPr>
          <a:xfrm flipH="1">
            <a:off x="6440819" y="1992587"/>
            <a:ext cx="1659573" cy="907636"/>
          </a:xfrm>
          <a:prstGeom prst="straightConnector1">
            <a:avLst/>
          </a:prstGeom>
          <a:ln w="38100">
            <a:solidFill>
              <a:srgbClr val="3E4D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3" idx="2"/>
            <a:endCxn id="12" idx="0"/>
          </p:cNvCxnSpPr>
          <p:nvPr/>
        </p:nvCxnSpPr>
        <p:spPr>
          <a:xfrm>
            <a:off x="2671106" y="1300975"/>
            <a:ext cx="5429286" cy="4648305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2"/>
            <a:endCxn id="12" idx="0"/>
          </p:cNvCxnSpPr>
          <p:nvPr/>
        </p:nvCxnSpPr>
        <p:spPr>
          <a:xfrm>
            <a:off x="5226404" y="1268760"/>
            <a:ext cx="2873988" cy="4680520"/>
          </a:xfrm>
          <a:prstGeom prst="straightConnector1">
            <a:avLst/>
          </a:prstGeom>
          <a:ln w="38100">
            <a:solidFill>
              <a:srgbClr val="BED3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3" idx="2"/>
            <a:endCxn id="6" idx="0"/>
          </p:cNvCxnSpPr>
          <p:nvPr/>
        </p:nvCxnSpPr>
        <p:spPr>
          <a:xfrm flipH="1">
            <a:off x="1249322" y="1300975"/>
            <a:ext cx="1421784" cy="182221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13" idx="2"/>
            <a:endCxn id="6" idx="0"/>
          </p:cNvCxnSpPr>
          <p:nvPr/>
        </p:nvCxnSpPr>
        <p:spPr>
          <a:xfrm>
            <a:off x="1249322" y="2484683"/>
            <a:ext cx="0" cy="638503"/>
          </a:xfrm>
          <a:prstGeom prst="straightConnector1">
            <a:avLst/>
          </a:prstGeom>
          <a:ln w="38100">
            <a:solidFill>
              <a:srgbClr val="3E4D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0" idx="2"/>
            <a:endCxn id="5" idx="0"/>
          </p:cNvCxnSpPr>
          <p:nvPr/>
        </p:nvCxnSpPr>
        <p:spPr>
          <a:xfrm>
            <a:off x="5226404" y="1268760"/>
            <a:ext cx="281700" cy="3744416"/>
          </a:xfrm>
          <a:prstGeom prst="straightConnector1">
            <a:avLst/>
          </a:prstGeom>
          <a:ln w="38100">
            <a:solidFill>
              <a:srgbClr val="BED3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13" idx="2"/>
            <a:endCxn id="11" idx="0"/>
          </p:cNvCxnSpPr>
          <p:nvPr/>
        </p:nvCxnSpPr>
        <p:spPr>
          <a:xfrm>
            <a:off x="2671106" y="1300975"/>
            <a:ext cx="0" cy="4590507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10" idx="2"/>
            <a:endCxn id="11" idx="0"/>
          </p:cNvCxnSpPr>
          <p:nvPr/>
        </p:nvCxnSpPr>
        <p:spPr>
          <a:xfrm flipH="1">
            <a:off x="2671106" y="1268760"/>
            <a:ext cx="2555298" cy="4622722"/>
          </a:xfrm>
          <a:prstGeom prst="straightConnector1">
            <a:avLst/>
          </a:prstGeom>
          <a:ln w="38100">
            <a:solidFill>
              <a:srgbClr val="BED3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10" idx="2"/>
            <a:endCxn id="8" idx="3"/>
          </p:cNvCxnSpPr>
          <p:nvPr/>
        </p:nvCxnSpPr>
        <p:spPr>
          <a:xfrm flipH="1">
            <a:off x="2185426" y="1268760"/>
            <a:ext cx="3040978" cy="3403290"/>
          </a:xfrm>
          <a:prstGeom prst="straightConnector1">
            <a:avLst/>
          </a:prstGeom>
          <a:ln w="38100">
            <a:solidFill>
              <a:srgbClr val="BED3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stCxn id="13" idx="2"/>
            <a:endCxn id="8" idx="0"/>
          </p:cNvCxnSpPr>
          <p:nvPr/>
        </p:nvCxnSpPr>
        <p:spPr>
          <a:xfrm flipH="1">
            <a:off x="1249322" y="1300975"/>
            <a:ext cx="1421784" cy="315505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313218" y="2052635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mo-kwargs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0" y="5013176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mo-json</a:t>
            </a:r>
            <a:endParaRPr lang="en-US" dirty="0" smtClean="0"/>
          </a:p>
        </p:txBody>
      </p:sp>
      <p:cxnSp>
        <p:nvCxnSpPr>
          <p:cNvPr id="140" name="Straight Arrow Connector 139"/>
          <p:cNvCxnSpPr>
            <a:stCxn id="13" idx="2"/>
            <a:endCxn id="113" idx="0"/>
          </p:cNvCxnSpPr>
          <p:nvPr/>
        </p:nvCxnSpPr>
        <p:spPr>
          <a:xfrm flipH="1">
            <a:off x="1249322" y="1300975"/>
            <a:ext cx="1421784" cy="75166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" idx="2"/>
            <a:endCxn id="6" idx="3"/>
          </p:cNvCxnSpPr>
          <p:nvPr/>
        </p:nvCxnSpPr>
        <p:spPr>
          <a:xfrm flipH="1">
            <a:off x="2185426" y="1268760"/>
            <a:ext cx="3040978" cy="2070450"/>
          </a:xfrm>
          <a:prstGeom prst="straightConnector1">
            <a:avLst/>
          </a:prstGeom>
          <a:ln w="38100">
            <a:solidFill>
              <a:srgbClr val="BED3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13218" y="3123186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-collections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13" idx="2"/>
            <a:endCxn id="9" idx="1"/>
          </p:cNvCxnSpPr>
          <p:nvPr/>
        </p:nvCxnSpPr>
        <p:spPr>
          <a:xfrm>
            <a:off x="2671106" y="1300975"/>
            <a:ext cx="4493182" cy="475588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6" idx="2"/>
            <a:endCxn id="8" idx="0"/>
          </p:cNvCxnSpPr>
          <p:nvPr/>
        </p:nvCxnSpPr>
        <p:spPr>
          <a:xfrm>
            <a:off x="1249322" y="3555234"/>
            <a:ext cx="0" cy="900792"/>
          </a:xfrm>
          <a:prstGeom prst="straightConnector1">
            <a:avLst/>
          </a:prstGeom>
          <a:ln w="38100">
            <a:solidFill>
              <a:srgbClr val="3E4D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9" idx="1"/>
            <a:endCxn id="8" idx="3"/>
          </p:cNvCxnSpPr>
          <p:nvPr/>
        </p:nvCxnSpPr>
        <p:spPr>
          <a:xfrm flipH="1">
            <a:off x="2185426" y="1776563"/>
            <a:ext cx="4978862" cy="2895487"/>
          </a:xfrm>
          <a:prstGeom prst="straightConnector1">
            <a:avLst/>
          </a:prstGeom>
          <a:ln w="38100">
            <a:solidFill>
              <a:srgbClr val="3E4D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" idx="2"/>
            <a:endCxn id="5" idx="0"/>
          </p:cNvCxnSpPr>
          <p:nvPr/>
        </p:nvCxnSpPr>
        <p:spPr>
          <a:xfrm flipH="1">
            <a:off x="5508104" y="2900223"/>
            <a:ext cx="932715" cy="2112953"/>
          </a:xfrm>
          <a:prstGeom prst="straightConnector1">
            <a:avLst/>
          </a:prstGeom>
          <a:ln w="38100">
            <a:solidFill>
              <a:srgbClr val="3E4D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290300" y="836712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-logs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5002" y="868927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-dots</a:t>
            </a:r>
          </a:p>
        </p:txBody>
      </p:sp>
      <p:sp>
        <p:nvSpPr>
          <p:cNvPr id="9" name="Rectangle 8"/>
          <p:cNvSpPr/>
          <p:nvPr/>
        </p:nvSpPr>
        <p:spPr>
          <a:xfrm>
            <a:off x="7164288" y="1560539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-math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10" idx="2"/>
            <a:endCxn id="9" idx="1"/>
          </p:cNvCxnSpPr>
          <p:nvPr/>
        </p:nvCxnSpPr>
        <p:spPr>
          <a:xfrm>
            <a:off x="5226404" y="1268760"/>
            <a:ext cx="1937884" cy="507803"/>
          </a:xfrm>
          <a:prstGeom prst="straightConnector1">
            <a:avLst/>
          </a:prstGeom>
          <a:ln w="38100">
            <a:solidFill>
              <a:srgbClr val="BED3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12" idx="0"/>
          </p:cNvCxnSpPr>
          <p:nvPr/>
        </p:nvCxnSpPr>
        <p:spPr>
          <a:xfrm>
            <a:off x="8100392" y="1992587"/>
            <a:ext cx="0" cy="3956693"/>
          </a:xfrm>
          <a:prstGeom prst="straightConnector1">
            <a:avLst/>
          </a:prstGeom>
          <a:ln w="38100">
            <a:solidFill>
              <a:srgbClr val="3E4D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12" idx="0"/>
          </p:cNvCxnSpPr>
          <p:nvPr/>
        </p:nvCxnSpPr>
        <p:spPr>
          <a:xfrm>
            <a:off x="6444208" y="5229200"/>
            <a:ext cx="1656184" cy="720080"/>
          </a:xfrm>
          <a:prstGeom prst="straightConnector1">
            <a:avLst/>
          </a:prstGeom>
          <a:ln w="38100">
            <a:solidFill>
              <a:srgbClr val="3E4D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504715" y="2468175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-times</a:t>
            </a:r>
          </a:p>
        </p:txBody>
      </p:sp>
      <p:cxnSp>
        <p:nvCxnSpPr>
          <p:cNvPr id="39" name="Straight Arrow Connector 38"/>
          <p:cNvCxnSpPr>
            <a:stCxn id="9" idx="2"/>
            <a:endCxn id="7" idx="0"/>
          </p:cNvCxnSpPr>
          <p:nvPr/>
        </p:nvCxnSpPr>
        <p:spPr>
          <a:xfrm flipH="1">
            <a:off x="7884368" y="1992587"/>
            <a:ext cx="216024" cy="2039920"/>
          </a:xfrm>
          <a:prstGeom prst="straightConnector1">
            <a:avLst/>
          </a:prstGeom>
          <a:ln w="38100">
            <a:solidFill>
              <a:srgbClr val="3E4D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2"/>
            <a:endCxn id="7" idx="0"/>
          </p:cNvCxnSpPr>
          <p:nvPr/>
        </p:nvCxnSpPr>
        <p:spPr>
          <a:xfrm>
            <a:off x="6440819" y="2900223"/>
            <a:ext cx="1443549" cy="1132284"/>
          </a:xfrm>
          <a:prstGeom prst="straightConnector1">
            <a:avLst/>
          </a:prstGeom>
          <a:ln w="38100">
            <a:solidFill>
              <a:srgbClr val="3E4D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78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mozilla</dc:creator>
  <cp:lastModifiedBy>Kyle Lahnakoski</cp:lastModifiedBy>
  <cp:revision>25</cp:revision>
  <dcterms:created xsi:type="dcterms:W3CDTF">2017-02-03T13:17:47Z</dcterms:created>
  <dcterms:modified xsi:type="dcterms:W3CDTF">2020-08-06T10:29:11Z</dcterms:modified>
</cp:coreProperties>
</file>